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</p:sldMasterIdLst>
  <p:notesMasterIdLst>
    <p:notesMasterId r:id="rId25"/>
  </p:notesMasterIdLst>
  <p:handoutMasterIdLst>
    <p:handoutMasterId r:id="rId26"/>
  </p:handoutMasterIdLst>
  <p:sldIdLst>
    <p:sldId id="361" r:id="rId4"/>
    <p:sldId id="377" r:id="rId5"/>
    <p:sldId id="378" r:id="rId6"/>
    <p:sldId id="379" r:id="rId7"/>
    <p:sldId id="419" r:id="rId8"/>
    <p:sldId id="367" r:id="rId9"/>
    <p:sldId id="418" r:id="rId10"/>
    <p:sldId id="381" r:id="rId11"/>
    <p:sldId id="389" r:id="rId12"/>
    <p:sldId id="382" r:id="rId13"/>
    <p:sldId id="383" r:id="rId14"/>
    <p:sldId id="390" r:id="rId15"/>
    <p:sldId id="416" r:id="rId16"/>
    <p:sldId id="417" r:id="rId17"/>
    <p:sldId id="384" r:id="rId18"/>
    <p:sldId id="391" r:id="rId19"/>
    <p:sldId id="387" r:id="rId20"/>
    <p:sldId id="392" r:id="rId21"/>
    <p:sldId id="388" r:id="rId22"/>
    <p:sldId id="393" r:id="rId23"/>
    <p:sldId id="394" r:id="rId24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366"/>
    <a:srgbClr val="E6E6E6"/>
    <a:srgbClr val="58585A"/>
    <a:srgbClr val="005DAA"/>
    <a:srgbClr val="FF7600"/>
    <a:srgbClr val="D91B5C"/>
    <a:srgbClr val="872175"/>
    <a:srgbClr val="009999"/>
    <a:srgbClr val="00AEEF"/>
    <a:srgbClr val="01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126" autoAdjust="0"/>
  </p:normalViewPr>
  <p:slideViewPr>
    <p:cSldViewPr>
      <p:cViewPr varScale="1">
        <p:scale>
          <a:sx n="114" d="100"/>
          <a:sy n="114" d="100"/>
        </p:scale>
        <p:origin x="1560" y="168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784" y="16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FC8054-CD16-4F23-82E5-78A1CF0C1714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43B7CF6A-6DE4-4026-ABA2-1E8FFC2C8635}">
      <dgm:prSet phldrT="[テキスト]" custT="1"/>
      <dgm:spPr>
        <a:solidFill>
          <a:schemeClr val="bg1"/>
        </a:solidFill>
        <a:ln w="44450">
          <a:solidFill>
            <a:schemeClr val="tx2"/>
          </a:solidFill>
        </a:ln>
      </dgm:spPr>
      <dgm:t>
        <a:bodyPr/>
        <a:lstStyle/>
        <a:p>
          <a:r>
            <a:rPr kumimoji="1" lang="ja-JP" altLang="en-US" sz="20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世界</a:t>
          </a:r>
        </a:p>
      </dgm:t>
    </dgm:pt>
    <dgm:pt modelId="{A31BC8ED-7953-47B5-AF5B-7A87B6986934}" type="parTrans" cxnId="{1E8E988D-7C81-4574-A1D0-0B275FBB1F68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600A4CD5-EDAF-439F-8AB9-FFF91F6AC224}" type="sibTrans" cxnId="{1E8E988D-7C81-4574-A1D0-0B275FBB1F68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34BA0AE2-AEDA-4023-998C-DFDB15DE9865}">
      <dgm:prSet phldrT="[テキスト]" custT="1"/>
      <dgm:spPr>
        <a:solidFill>
          <a:schemeClr val="bg1"/>
        </a:solidFill>
        <a:ln w="44450">
          <a:solidFill>
            <a:schemeClr val="tx2"/>
          </a:solidFill>
        </a:ln>
      </dgm:spPr>
      <dgm:t>
        <a:bodyPr/>
        <a:lstStyle/>
        <a:p>
          <a:r>
            <a:rPr kumimoji="1" lang="ja-JP" altLang="en-US" sz="20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地区</a:t>
          </a:r>
        </a:p>
      </dgm:t>
    </dgm:pt>
    <dgm:pt modelId="{92AA77DF-39C4-49BF-B920-042F6AE62CAE}" type="parTrans" cxnId="{DB103CD7-C351-4094-AA8A-B75DEF0EDCCB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A0698A03-BB53-43DB-86F0-30E6C7DF913F}" type="sibTrans" cxnId="{DB103CD7-C351-4094-AA8A-B75DEF0EDCCB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12720748-8219-4553-84F2-AE941236BD65}">
      <dgm:prSet phldrT="[テキスト]" custT="1"/>
      <dgm:spPr>
        <a:solidFill>
          <a:schemeClr val="bg1"/>
        </a:solidFill>
        <a:ln w="44450">
          <a:solidFill>
            <a:schemeClr val="tx2"/>
          </a:solidFill>
        </a:ln>
      </dgm:spPr>
      <dgm:t>
        <a:bodyPr/>
        <a:lstStyle/>
        <a:p>
          <a:r>
            <a:rPr kumimoji="1" lang="ja-JP" altLang="en-US" sz="20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地元</a:t>
          </a:r>
        </a:p>
      </dgm:t>
    </dgm:pt>
    <dgm:pt modelId="{D656BD94-1390-4757-8C2E-8FFCA608EF75}" type="parTrans" cxnId="{EB728FA8-2A72-48D3-A5EA-01C7CDACC0F8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8175B3F9-E113-47E0-9F8A-272900CC6624}" type="sibTrans" cxnId="{EB728FA8-2A72-48D3-A5EA-01C7CDACC0F8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8BAC0934-338A-4C90-B430-4DF0DCB33644}">
      <dgm:prSet phldrT="[テキスト]" custT="1"/>
      <dgm:spPr>
        <a:solidFill>
          <a:schemeClr val="bg1"/>
        </a:solidFill>
        <a:ln w="44450">
          <a:solidFill>
            <a:schemeClr val="tx2"/>
          </a:solidFill>
        </a:ln>
      </dgm:spPr>
      <dgm:t>
        <a:bodyPr/>
        <a:lstStyle/>
        <a:p>
          <a:endParaRPr kumimoji="1" lang="ja-JP" altLang="en-US" sz="2400" b="0" dirty="0">
            <a:solidFill>
              <a:schemeClr val="accent1"/>
            </a:solidFill>
            <a:ea typeface="ヒラギノ角ゴ Pro W3"/>
          </a:endParaRPr>
        </a:p>
      </dgm:t>
    </dgm:pt>
    <dgm:pt modelId="{756B97CC-C01D-42B7-8A95-B783EB33DA60}" type="parTrans" cxnId="{1A718427-06C3-4413-8CB4-BFFE0F3A56AB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32CECC54-D28A-48DD-A14D-0C2281B6B888}" type="sibTrans" cxnId="{1A718427-06C3-4413-8CB4-BFFE0F3A56AB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3E4DE841-FACB-4CD5-8187-736D04AFA024}">
      <dgm:prSet custT="1"/>
      <dgm:spPr>
        <a:solidFill>
          <a:schemeClr val="bg1"/>
        </a:solidFill>
        <a:ln w="44450">
          <a:solidFill>
            <a:schemeClr val="tx2"/>
          </a:solidFill>
        </a:ln>
      </dgm:spPr>
      <dgm:t>
        <a:bodyPr/>
        <a:lstStyle/>
        <a:p>
          <a:r>
            <a:rPr kumimoji="1" lang="ja-JP" altLang="en-US" sz="20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日本</a:t>
          </a:r>
        </a:p>
      </dgm:t>
    </dgm:pt>
    <dgm:pt modelId="{B2424C73-9B4F-43E0-965B-39C5220D63D8}" type="parTrans" cxnId="{B1CC0C17-CFE4-456A-8FD6-B8C4B238DCF5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416AE2B1-F1E1-4481-8150-7E1EA7FD34A8}" type="sibTrans" cxnId="{B1CC0C17-CFE4-456A-8FD6-B8C4B238DCF5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880624F1-9D6B-4D9A-8605-E80860062AF2}" type="pres">
      <dgm:prSet presAssocID="{F1FC8054-CD16-4F23-82E5-78A1CF0C1714}" presName="Name0" presStyleCnt="0">
        <dgm:presLayoutVars>
          <dgm:chMax val="7"/>
          <dgm:resizeHandles val="exact"/>
        </dgm:presLayoutVars>
      </dgm:prSet>
      <dgm:spPr/>
    </dgm:pt>
    <dgm:pt modelId="{7B105E49-C497-4DE0-9156-8352761B7404}" type="pres">
      <dgm:prSet presAssocID="{F1FC8054-CD16-4F23-82E5-78A1CF0C1714}" presName="comp1" presStyleCnt="0"/>
      <dgm:spPr/>
    </dgm:pt>
    <dgm:pt modelId="{B3372AF1-D9EC-4B21-8E36-B787F25FA452}" type="pres">
      <dgm:prSet presAssocID="{F1FC8054-CD16-4F23-82E5-78A1CF0C1714}" presName="circle1" presStyleLbl="node1" presStyleIdx="0" presStyleCnt="5"/>
      <dgm:spPr/>
    </dgm:pt>
    <dgm:pt modelId="{A3BE3A90-E7FC-4635-9D9E-3E93FE775E82}" type="pres">
      <dgm:prSet presAssocID="{F1FC8054-CD16-4F23-82E5-78A1CF0C1714}" presName="c1text" presStyleLbl="node1" presStyleIdx="0" presStyleCnt="5">
        <dgm:presLayoutVars>
          <dgm:bulletEnabled val="1"/>
        </dgm:presLayoutVars>
      </dgm:prSet>
      <dgm:spPr/>
    </dgm:pt>
    <dgm:pt modelId="{D469D9AC-3E4B-4630-909E-DE0C5A5830AF}" type="pres">
      <dgm:prSet presAssocID="{F1FC8054-CD16-4F23-82E5-78A1CF0C1714}" presName="comp2" presStyleCnt="0"/>
      <dgm:spPr/>
    </dgm:pt>
    <dgm:pt modelId="{5071E5BD-35B9-4190-8179-E6B4370058CA}" type="pres">
      <dgm:prSet presAssocID="{F1FC8054-CD16-4F23-82E5-78A1CF0C1714}" presName="circle2" presStyleLbl="node1" presStyleIdx="1" presStyleCnt="5"/>
      <dgm:spPr/>
    </dgm:pt>
    <dgm:pt modelId="{003039AE-21AE-4AF1-BF67-422891F1B2F5}" type="pres">
      <dgm:prSet presAssocID="{F1FC8054-CD16-4F23-82E5-78A1CF0C1714}" presName="c2text" presStyleLbl="node1" presStyleIdx="1" presStyleCnt="5">
        <dgm:presLayoutVars>
          <dgm:bulletEnabled val="1"/>
        </dgm:presLayoutVars>
      </dgm:prSet>
      <dgm:spPr/>
    </dgm:pt>
    <dgm:pt modelId="{2B885C84-1B98-451A-A7CE-933D092DF79A}" type="pres">
      <dgm:prSet presAssocID="{F1FC8054-CD16-4F23-82E5-78A1CF0C1714}" presName="comp3" presStyleCnt="0"/>
      <dgm:spPr/>
    </dgm:pt>
    <dgm:pt modelId="{9A120C33-E92E-4429-A440-47E231A79355}" type="pres">
      <dgm:prSet presAssocID="{F1FC8054-CD16-4F23-82E5-78A1CF0C1714}" presName="circle3" presStyleLbl="node1" presStyleIdx="2" presStyleCnt="5"/>
      <dgm:spPr/>
    </dgm:pt>
    <dgm:pt modelId="{F6A0FB81-5C19-4739-A72C-8AF1C80DB900}" type="pres">
      <dgm:prSet presAssocID="{F1FC8054-CD16-4F23-82E5-78A1CF0C1714}" presName="c3text" presStyleLbl="node1" presStyleIdx="2" presStyleCnt="5">
        <dgm:presLayoutVars>
          <dgm:bulletEnabled val="1"/>
        </dgm:presLayoutVars>
      </dgm:prSet>
      <dgm:spPr/>
    </dgm:pt>
    <dgm:pt modelId="{90CDB7FA-0D93-49CC-8D4B-610E3E177CD3}" type="pres">
      <dgm:prSet presAssocID="{F1FC8054-CD16-4F23-82E5-78A1CF0C1714}" presName="comp4" presStyleCnt="0"/>
      <dgm:spPr/>
    </dgm:pt>
    <dgm:pt modelId="{D9A1302B-2A78-4D94-88C2-8C15DF19F1D7}" type="pres">
      <dgm:prSet presAssocID="{F1FC8054-CD16-4F23-82E5-78A1CF0C1714}" presName="circle4" presStyleLbl="node1" presStyleIdx="3" presStyleCnt="5"/>
      <dgm:spPr/>
    </dgm:pt>
    <dgm:pt modelId="{2B98A2EC-F9D2-41FB-89C3-0623AE1A5BCA}" type="pres">
      <dgm:prSet presAssocID="{F1FC8054-CD16-4F23-82E5-78A1CF0C1714}" presName="c4text" presStyleLbl="node1" presStyleIdx="3" presStyleCnt="5">
        <dgm:presLayoutVars>
          <dgm:bulletEnabled val="1"/>
        </dgm:presLayoutVars>
      </dgm:prSet>
      <dgm:spPr/>
    </dgm:pt>
    <dgm:pt modelId="{1B902677-8583-4B85-9FC2-5CDD3A25A593}" type="pres">
      <dgm:prSet presAssocID="{F1FC8054-CD16-4F23-82E5-78A1CF0C1714}" presName="comp5" presStyleCnt="0"/>
      <dgm:spPr/>
    </dgm:pt>
    <dgm:pt modelId="{85CAE2E4-0004-444B-B772-17E2361D91D5}" type="pres">
      <dgm:prSet presAssocID="{F1FC8054-CD16-4F23-82E5-78A1CF0C1714}" presName="circle5" presStyleLbl="node1" presStyleIdx="4" presStyleCnt="5"/>
      <dgm:spPr/>
    </dgm:pt>
    <dgm:pt modelId="{B93E26F7-EB9E-41DD-AE0C-74A207E2DAC5}" type="pres">
      <dgm:prSet presAssocID="{F1FC8054-CD16-4F23-82E5-78A1CF0C1714}" presName="c5text" presStyleLbl="node1" presStyleIdx="4" presStyleCnt="5">
        <dgm:presLayoutVars>
          <dgm:bulletEnabled val="1"/>
        </dgm:presLayoutVars>
      </dgm:prSet>
      <dgm:spPr/>
    </dgm:pt>
  </dgm:ptLst>
  <dgm:cxnLst>
    <dgm:cxn modelId="{2DA1C10C-A4BF-4CAF-AEAD-9CB8239811F6}" type="presOf" srcId="{12720748-8219-4553-84F2-AE941236BD65}" destId="{2B98A2EC-F9D2-41FB-89C3-0623AE1A5BCA}" srcOrd="1" destOrd="0" presId="urn:microsoft.com/office/officeart/2005/8/layout/venn2"/>
    <dgm:cxn modelId="{B1CC0C17-CFE4-456A-8FD6-B8C4B238DCF5}" srcId="{F1FC8054-CD16-4F23-82E5-78A1CF0C1714}" destId="{3E4DE841-FACB-4CD5-8187-736D04AFA024}" srcOrd="1" destOrd="0" parTransId="{B2424C73-9B4F-43E0-965B-39C5220D63D8}" sibTransId="{416AE2B1-F1E1-4481-8150-7E1EA7FD34A8}"/>
    <dgm:cxn modelId="{1A718427-06C3-4413-8CB4-BFFE0F3A56AB}" srcId="{F1FC8054-CD16-4F23-82E5-78A1CF0C1714}" destId="{8BAC0934-338A-4C90-B430-4DF0DCB33644}" srcOrd="4" destOrd="0" parTransId="{756B97CC-C01D-42B7-8A95-B783EB33DA60}" sibTransId="{32CECC54-D28A-48DD-A14D-0C2281B6B888}"/>
    <dgm:cxn modelId="{589DCE2F-5945-4A4A-9A98-C64263DF5498}" type="presOf" srcId="{34BA0AE2-AEDA-4023-998C-DFDB15DE9865}" destId="{F6A0FB81-5C19-4739-A72C-8AF1C80DB900}" srcOrd="1" destOrd="0" presId="urn:microsoft.com/office/officeart/2005/8/layout/venn2"/>
    <dgm:cxn modelId="{4B570F35-2BF3-487A-A190-84074394D1F7}" type="presOf" srcId="{8BAC0934-338A-4C90-B430-4DF0DCB33644}" destId="{B93E26F7-EB9E-41DD-AE0C-74A207E2DAC5}" srcOrd="1" destOrd="0" presId="urn:microsoft.com/office/officeart/2005/8/layout/venn2"/>
    <dgm:cxn modelId="{95378A47-E661-49D8-B2FE-1791FE0DBDF4}" type="presOf" srcId="{3E4DE841-FACB-4CD5-8187-736D04AFA024}" destId="{003039AE-21AE-4AF1-BF67-422891F1B2F5}" srcOrd="1" destOrd="0" presId="urn:microsoft.com/office/officeart/2005/8/layout/venn2"/>
    <dgm:cxn modelId="{13AA5C4B-5F87-4671-A3EE-37A3EAC5846C}" type="presOf" srcId="{43B7CF6A-6DE4-4026-ABA2-1E8FFC2C8635}" destId="{A3BE3A90-E7FC-4635-9D9E-3E93FE775E82}" srcOrd="1" destOrd="0" presId="urn:microsoft.com/office/officeart/2005/8/layout/venn2"/>
    <dgm:cxn modelId="{26810253-5429-49C8-AD48-02BB052E69FF}" type="presOf" srcId="{34BA0AE2-AEDA-4023-998C-DFDB15DE9865}" destId="{9A120C33-E92E-4429-A440-47E231A79355}" srcOrd="0" destOrd="0" presId="urn:microsoft.com/office/officeart/2005/8/layout/venn2"/>
    <dgm:cxn modelId="{D07DC965-E3CC-41A8-9E05-9C690C78DE66}" type="presOf" srcId="{43B7CF6A-6DE4-4026-ABA2-1E8FFC2C8635}" destId="{B3372AF1-D9EC-4B21-8E36-B787F25FA452}" srcOrd="0" destOrd="0" presId="urn:microsoft.com/office/officeart/2005/8/layout/venn2"/>
    <dgm:cxn modelId="{1E8E988D-7C81-4574-A1D0-0B275FBB1F68}" srcId="{F1FC8054-CD16-4F23-82E5-78A1CF0C1714}" destId="{43B7CF6A-6DE4-4026-ABA2-1E8FFC2C8635}" srcOrd="0" destOrd="0" parTransId="{A31BC8ED-7953-47B5-AF5B-7A87B6986934}" sibTransId="{600A4CD5-EDAF-439F-8AB9-FFF91F6AC224}"/>
    <dgm:cxn modelId="{F3AFB6A2-0747-4840-B739-59687DA95640}" type="presOf" srcId="{3E4DE841-FACB-4CD5-8187-736D04AFA024}" destId="{5071E5BD-35B9-4190-8179-E6B4370058CA}" srcOrd="0" destOrd="0" presId="urn:microsoft.com/office/officeart/2005/8/layout/venn2"/>
    <dgm:cxn modelId="{EB728FA8-2A72-48D3-A5EA-01C7CDACC0F8}" srcId="{F1FC8054-CD16-4F23-82E5-78A1CF0C1714}" destId="{12720748-8219-4553-84F2-AE941236BD65}" srcOrd="3" destOrd="0" parTransId="{D656BD94-1390-4757-8C2E-8FFCA608EF75}" sibTransId="{8175B3F9-E113-47E0-9F8A-272900CC6624}"/>
    <dgm:cxn modelId="{015C01B6-3A80-4A96-A239-FA1A0855E05B}" type="presOf" srcId="{12720748-8219-4553-84F2-AE941236BD65}" destId="{D9A1302B-2A78-4D94-88C2-8C15DF19F1D7}" srcOrd="0" destOrd="0" presId="urn:microsoft.com/office/officeart/2005/8/layout/venn2"/>
    <dgm:cxn modelId="{4741E8C7-2B0B-4479-A7B9-A0214A7ED1E1}" type="presOf" srcId="{8BAC0934-338A-4C90-B430-4DF0DCB33644}" destId="{85CAE2E4-0004-444B-B772-17E2361D91D5}" srcOrd="0" destOrd="0" presId="urn:microsoft.com/office/officeart/2005/8/layout/venn2"/>
    <dgm:cxn modelId="{7A19B1CC-2039-4329-B753-94DA4898D1D5}" type="presOf" srcId="{F1FC8054-CD16-4F23-82E5-78A1CF0C1714}" destId="{880624F1-9D6B-4D9A-8605-E80860062AF2}" srcOrd="0" destOrd="0" presId="urn:microsoft.com/office/officeart/2005/8/layout/venn2"/>
    <dgm:cxn modelId="{DB103CD7-C351-4094-AA8A-B75DEF0EDCCB}" srcId="{F1FC8054-CD16-4F23-82E5-78A1CF0C1714}" destId="{34BA0AE2-AEDA-4023-998C-DFDB15DE9865}" srcOrd="2" destOrd="0" parTransId="{92AA77DF-39C4-49BF-B920-042F6AE62CAE}" sibTransId="{A0698A03-BB53-43DB-86F0-30E6C7DF913F}"/>
    <dgm:cxn modelId="{F10ECE0B-1912-4588-A275-ABBEF7E4F809}" type="presParOf" srcId="{880624F1-9D6B-4D9A-8605-E80860062AF2}" destId="{7B105E49-C497-4DE0-9156-8352761B7404}" srcOrd="0" destOrd="0" presId="urn:microsoft.com/office/officeart/2005/8/layout/venn2"/>
    <dgm:cxn modelId="{1B91D82B-168F-4987-B5CA-C13290F98DA8}" type="presParOf" srcId="{7B105E49-C497-4DE0-9156-8352761B7404}" destId="{B3372AF1-D9EC-4B21-8E36-B787F25FA452}" srcOrd="0" destOrd="0" presId="urn:microsoft.com/office/officeart/2005/8/layout/venn2"/>
    <dgm:cxn modelId="{D76B0270-16D9-4CB7-9903-7A79270EAF02}" type="presParOf" srcId="{7B105E49-C497-4DE0-9156-8352761B7404}" destId="{A3BE3A90-E7FC-4635-9D9E-3E93FE775E82}" srcOrd="1" destOrd="0" presId="urn:microsoft.com/office/officeart/2005/8/layout/venn2"/>
    <dgm:cxn modelId="{DF6E0328-39B5-4192-9937-BEEA97DECA2D}" type="presParOf" srcId="{880624F1-9D6B-4D9A-8605-E80860062AF2}" destId="{D469D9AC-3E4B-4630-909E-DE0C5A5830AF}" srcOrd="1" destOrd="0" presId="urn:microsoft.com/office/officeart/2005/8/layout/venn2"/>
    <dgm:cxn modelId="{27AE2832-350F-4AAB-9B1C-D676E2C892F7}" type="presParOf" srcId="{D469D9AC-3E4B-4630-909E-DE0C5A5830AF}" destId="{5071E5BD-35B9-4190-8179-E6B4370058CA}" srcOrd="0" destOrd="0" presId="urn:microsoft.com/office/officeart/2005/8/layout/venn2"/>
    <dgm:cxn modelId="{F54AF04D-A838-476D-838D-7196F63FF24C}" type="presParOf" srcId="{D469D9AC-3E4B-4630-909E-DE0C5A5830AF}" destId="{003039AE-21AE-4AF1-BF67-422891F1B2F5}" srcOrd="1" destOrd="0" presId="urn:microsoft.com/office/officeart/2005/8/layout/venn2"/>
    <dgm:cxn modelId="{C7A57CE3-0E09-4566-82E9-ED0C58F26FC8}" type="presParOf" srcId="{880624F1-9D6B-4D9A-8605-E80860062AF2}" destId="{2B885C84-1B98-451A-A7CE-933D092DF79A}" srcOrd="2" destOrd="0" presId="urn:microsoft.com/office/officeart/2005/8/layout/venn2"/>
    <dgm:cxn modelId="{8B615319-C2EF-48E3-BDEA-574B15DC15CE}" type="presParOf" srcId="{2B885C84-1B98-451A-A7CE-933D092DF79A}" destId="{9A120C33-E92E-4429-A440-47E231A79355}" srcOrd="0" destOrd="0" presId="urn:microsoft.com/office/officeart/2005/8/layout/venn2"/>
    <dgm:cxn modelId="{F71B1CF8-8947-4BE6-8B23-C028A0CA3324}" type="presParOf" srcId="{2B885C84-1B98-451A-A7CE-933D092DF79A}" destId="{F6A0FB81-5C19-4739-A72C-8AF1C80DB900}" srcOrd="1" destOrd="0" presId="urn:microsoft.com/office/officeart/2005/8/layout/venn2"/>
    <dgm:cxn modelId="{6E75EF9B-5AD9-4C82-A05A-AE409A76D5F3}" type="presParOf" srcId="{880624F1-9D6B-4D9A-8605-E80860062AF2}" destId="{90CDB7FA-0D93-49CC-8D4B-610E3E177CD3}" srcOrd="3" destOrd="0" presId="urn:microsoft.com/office/officeart/2005/8/layout/venn2"/>
    <dgm:cxn modelId="{A31613A9-FE03-4A12-942A-915E04EA6EC3}" type="presParOf" srcId="{90CDB7FA-0D93-49CC-8D4B-610E3E177CD3}" destId="{D9A1302B-2A78-4D94-88C2-8C15DF19F1D7}" srcOrd="0" destOrd="0" presId="urn:microsoft.com/office/officeart/2005/8/layout/venn2"/>
    <dgm:cxn modelId="{A8F65A5E-0017-407F-B75A-48DEB3F0A8DB}" type="presParOf" srcId="{90CDB7FA-0D93-49CC-8D4B-610E3E177CD3}" destId="{2B98A2EC-F9D2-41FB-89C3-0623AE1A5BCA}" srcOrd="1" destOrd="0" presId="urn:microsoft.com/office/officeart/2005/8/layout/venn2"/>
    <dgm:cxn modelId="{CD2F2399-5C0E-4C3D-B7FF-F7C03BBF7D78}" type="presParOf" srcId="{880624F1-9D6B-4D9A-8605-E80860062AF2}" destId="{1B902677-8583-4B85-9FC2-5CDD3A25A593}" srcOrd="4" destOrd="0" presId="urn:microsoft.com/office/officeart/2005/8/layout/venn2"/>
    <dgm:cxn modelId="{5E365DB3-E908-49BF-A331-8C85C63E9BD0}" type="presParOf" srcId="{1B902677-8583-4B85-9FC2-5CDD3A25A593}" destId="{85CAE2E4-0004-444B-B772-17E2361D91D5}" srcOrd="0" destOrd="0" presId="urn:microsoft.com/office/officeart/2005/8/layout/venn2"/>
    <dgm:cxn modelId="{CDD10366-5CC5-4C8B-A689-20352AA43430}" type="presParOf" srcId="{1B902677-8583-4B85-9FC2-5CDD3A25A593}" destId="{B93E26F7-EB9E-41DD-AE0C-74A207E2DAC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FC8054-CD16-4F23-82E5-78A1CF0C1714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43B7CF6A-6DE4-4026-ABA2-1E8FFC2C8635}">
      <dgm:prSet phldrT="[テキスト]" custT="1"/>
      <dgm:spPr>
        <a:solidFill>
          <a:schemeClr val="accent2"/>
        </a:solidFill>
        <a:ln w="44450">
          <a:solidFill>
            <a:schemeClr val="tx2"/>
          </a:solidFill>
        </a:ln>
      </dgm:spPr>
      <dgm:t>
        <a:bodyPr/>
        <a:lstStyle/>
        <a:p>
          <a:r>
            <a:rPr kumimoji="1" lang="ja-JP" altLang="en-US" sz="20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世界</a:t>
          </a:r>
        </a:p>
      </dgm:t>
    </dgm:pt>
    <dgm:pt modelId="{A31BC8ED-7953-47B5-AF5B-7A87B6986934}" type="parTrans" cxnId="{1E8E988D-7C81-4574-A1D0-0B275FBB1F68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600A4CD5-EDAF-439F-8AB9-FFF91F6AC224}" type="sibTrans" cxnId="{1E8E988D-7C81-4574-A1D0-0B275FBB1F68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34BA0AE2-AEDA-4023-998C-DFDB15DE9865}">
      <dgm:prSet phldrT="[テキスト]" custT="1"/>
      <dgm:spPr>
        <a:solidFill>
          <a:schemeClr val="accent2"/>
        </a:solidFill>
        <a:ln w="44450">
          <a:solidFill>
            <a:schemeClr val="tx2"/>
          </a:solidFill>
        </a:ln>
      </dgm:spPr>
      <dgm:t>
        <a:bodyPr/>
        <a:lstStyle/>
        <a:p>
          <a:r>
            <a:rPr kumimoji="1" lang="ja-JP" altLang="en-US" sz="20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地区</a:t>
          </a:r>
        </a:p>
      </dgm:t>
    </dgm:pt>
    <dgm:pt modelId="{92AA77DF-39C4-49BF-B920-042F6AE62CAE}" type="parTrans" cxnId="{DB103CD7-C351-4094-AA8A-B75DEF0EDCCB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A0698A03-BB53-43DB-86F0-30E6C7DF913F}" type="sibTrans" cxnId="{DB103CD7-C351-4094-AA8A-B75DEF0EDCCB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12720748-8219-4553-84F2-AE941236BD65}">
      <dgm:prSet phldrT="[テキスト]" custT="1"/>
      <dgm:spPr>
        <a:solidFill>
          <a:schemeClr val="bg1"/>
        </a:solidFill>
        <a:ln w="44450">
          <a:solidFill>
            <a:schemeClr val="tx2"/>
          </a:solidFill>
        </a:ln>
      </dgm:spPr>
      <dgm:t>
        <a:bodyPr/>
        <a:lstStyle/>
        <a:p>
          <a:r>
            <a:rPr kumimoji="1" lang="ja-JP" altLang="en-US" sz="20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地元</a:t>
          </a:r>
        </a:p>
      </dgm:t>
    </dgm:pt>
    <dgm:pt modelId="{D656BD94-1390-4757-8C2E-8FFCA608EF75}" type="parTrans" cxnId="{EB728FA8-2A72-48D3-A5EA-01C7CDACC0F8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8175B3F9-E113-47E0-9F8A-272900CC6624}" type="sibTrans" cxnId="{EB728FA8-2A72-48D3-A5EA-01C7CDACC0F8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8BAC0934-338A-4C90-B430-4DF0DCB33644}">
      <dgm:prSet phldrT="[テキスト]" custT="1"/>
      <dgm:spPr>
        <a:solidFill>
          <a:schemeClr val="bg1"/>
        </a:solidFill>
        <a:ln w="44450">
          <a:solidFill>
            <a:schemeClr val="tx2"/>
          </a:solidFill>
        </a:ln>
      </dgm:spPr>
      <dgm:t>
        <a:bodyPr/>
        <a:lstStyle/>
        <a:p>
          <a:endParaRPr kumimoji="1" lang="ja-JP" altLang="en-US" sz="2400" b="0" dirty="0">
            <a:solidFill>
              <a:schemeClr val="accent1"/>
            </a:solidFill>
            <a:ea typeface="ヒラギノ角ゴ Pro W3"/>
          </a:endParaRPr>
        </a:p>
      </dgm:t>
    </dgm:pt>
    <dgm:pt modelId="{756B97CC-C01D-42B7-8A95-B783EB33DA60}" type="parTrans" cxnId="{1A718427-06C3-4413-8CB4-BFFE0F3A56AB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32CECC54-D28A-48DD-A14D-0C2281B6B888}" type="sibTrans" cxnId="{1A718427-06C3-4413-8CB4-BFFE0F3A56AB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3E4DE841-FACB-4CD5-8187-736D04AFA024}">
      <dgm:prSet custT="1"/>
      <dgm:spPr>
        <a:solidFill>
          <a:schemeClr val="accent2"/>
        </a:solidFill>
        <a:ln w="44450">
          <a:solidFill>
            <a:schemeClr val="tx2"/>
          </a:solidFill>
        </a:ln>
      </dgm:spPr>
      <dgm:t>
        <a:bodyPr/>
        <a:lstStyle/>
        <a:p>
          <a:r>
            <a:rPr kumimoji="1" lang="ja-JP" altLang="en-US" sz="20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日本</a:t>
          </a:r>
        </a:p>
      </dgm:t>
    </dgm:pt>
    <dgm:pt modelId="{B2424C73-9B4F-43E0-965B-39C5220D63D8}" type="parTrans" cxnId="{B1CC0C17-CFE4-456A-8FD6-B8C4B238DCF5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416AE2B1-F1E1-4481-8150-7E1EA7FD34A8}" type="sibTrans" cxnId="{B1CC0C17-CFE4-456A-8FD6-B8C4B238DCF5}">
      <dgm:prSet/>
      <dgm:spPr/>
      <dgm:t>
        <a:bodyPr/>
        <a:lstStyle/>
        <a:p>
          <a:endParaRPr kumimoji="1" lang="ja-JP" altLang="en-US" sz="2200" b="0">
            <a:ea typeface="ヒラギノ角ゴ Pro W3"/>
          </a:endParaRPr>
        </a:p>
      </dgm:t>
    </dgm:pt>
    <dgm:pt modelId="{880624F1-9D6B-4D9A-8605-E80860062AF2}" type="pres">
      <dgm:prSet presAssocID="{F1FC8054-CD16-4F23-82E5-78A1CF0C1714}" presName="Name0" presStyleCnt="0">
        <dgm:presLayoutVars>
          <dgm:chMax val="7"/>
          <dgm:resizeHandles val="exact"/>
        </dgm:presLayoutVars>
      </dgm:prSet>
      <dgm:spPr/>
    </dgm:pt>
    <dgm:pt modelId="{7B105E49-C497-4DE0-9156-8352761B7404}" type="pres">
      <dgm:prSet presAssocID="{F1FC8054-CD16-4F23-82E5-78A1CF0C1714}" presName="comp1" presStyleCnt="0"/>
      <dgm:spPr/>
    </dgm:pt>
    <dgm:pt modelId="{B3372AF1-D9EC-4B21-8E36-B787F25FA452}" type="pres">
      <dgm:prSet presAssocID="{F1FC8054-CD16-4F23-82E5-78A1CF0C1714}" presName="circle1" presStyleLbl="node1" presStyleIdx="0" presStyleCnt="5"/>
      <dgm:spPr/>
    </dgm:pt>
    <dgm:pt modelId="{A3BE3A90-E7FC-4635-9D9E-3E93FE775E82}" type="pres">
      <dgm:prSet presAssocID="{F1FC8054-CD16-4F23-82E5-78A1CF0C1714}" presName="c1text" presStyleLbl="node1" presStyleIdx="0" presStyleCnt="5">
        <dgm:presLayoutVars>
          <dgm:bulletEnabled val="1"/>
        </dgm:presLayoutVars>
      </dgm:prSet>
      <dgm:spPr/>
    </dgm:pt>
    <dgm:pt modelId="{D469D9AC-3E4B-4630-909E-DE0C5A5830AF}" type="pres">
      <dgm:prSet presAssocID="{F1FC8054-CD16-4F23-82E5-78A1CF0C1714}" presName="comp2" presStyleCnt="0"/>
      <dgm:spPr/>
    </dgm:pt>
    <dgm:pt modelId="{5071E5BD-35B9-4190-8179-E6B4370058CA}" type="pres">
      <dgm:prSet presAssocID="{F1FC8054-CD16-4F23-82E5-78A1CF0C1714}" presName="circle2" presStyleLbl="node1" presStyleIdx="1" presStyleCnt="5"/>
      <dgm:spPr/>
    </dgm:pt>
    <dgm:pt modelId="{003039AE-21AE-4AF1-BF67-422891F1B2F5}" type="pres">
      <dgm:prSet presAssocID="{F1FC8054-CD16-4F23-82E5-78A1CF0C1714}" presName="c2text" presStyleLbl="node1" presStyleIdx="1" presStyleCnt="5">
        <dgm:presLayoutVars>
          <dgm:bulletEnabled val="1"/>
        </dgm:presLayoutVars>
      </dgm:prSet>
      <dgm:spPr/>
    </dgm:pt>
    <dgm:pt modelId="{2B885C84-1B98-451A-A7CE-933D092DF79A}" type="pres">
      <dgm:prSet presAssocID="{F1FC8054-CD16-4F23-82E5-78A1CF0C1714}" presName="comp3" presStyleCnt="0"/>
      <dgm:spPr/>
    </dgm:pt>
    <dgm:pt modelId="{9A120C33-E92E-4429-A440-47E231A79355}" type="pres">
      <dgm:prSet presAssocID="{F1FC8054-CD16-4F23-82E5-78A1CF0C1714}" presName="circle3" presStyleLbl="node1" presStyleIdx="2" presStyleCnt="5"/>
      <dgm:spPr/>
    </dgm:pt>
    <dgm:pt modelId="{F6A0FB81-5C19-4739-A72C-8AF1C80DB900}" type="pres">
      <dgm:prSet presAssocID="{F1FC8054-CD16-4F23-82E5-78A1CF0C1714}" presName="c3text" presStyleLbl="node1" presStyleIdx="2" presStyleCnt="5">
        <dgm:presLayoutVars>
          <dgm:bulletEnabled val="1"/>
        </dgm:presLayoutVars>
      </dgm:prSet>
      <dgm:spPr/>
    </dgm:pt>
    <dgm:pt modelId="{90CDB7FA-0D93-49CC-8D4B-610E3E177CD3}" type="pres">
      <dgm:prSet presAssocID="{F1FC8054-CD16-4F23-82E5-78A1CF0C1714}" presName="comp4" presStyleCnt="0"/>
      <dgm:spPr/>
    </dgm:pt>
    <dgm:pt modelId="{D9A1302B-2A78-4D94-88C2-8C15DF19F1D7}" type="pres">
      <dgm:prSet presAssocID="{F1FC8054-CD16-4F23-82E5-78A1CF0C1714}" presName="circle4" presStyleLbl="node1" presStyleIdx="3" presStyleCnt="5"/>
      <dgm:spPr/>
    </dgm:pt>
    <dgm:pt modelId="{2B98A2EC-F9D2-41FB-89C3-0623AE1A5BCA}" type="pres">
      <dgm:prSet presAssocID="{F1FC8054-CD16-4F23-82E5-78A1CF0C1714}" presName="c4text" presStyleLbl="node1" presStyleIdx="3" presStyleCnt="5">
        <dgm:presLayoutVars>
          <dgm:bulletEnabled val="1"/>
        </dgm:presLayoutVars>
      </dgm:prSet>
      <dgm:spPr/>
    </dgm:pt>
    <dgm:pt modelId="{1B902677-8583-4B85-9FC2-5CDD3A25A593}" type="pres">
      <dgm:prSet presAssocID="{F1FC8054-CD16-4F23-82E5-78A1CF0C1714}" presName="comp5" presStyleCnt="0"/>
      <dgm:spPr/>
    </dgm:pt>
    <dgm:pt modelId="{85CAE2E4-0004-444B-B772-17E2361D91D5}" type="pres">
      <dgm:prSet presAssocID="{F1FC8054-CD16-4F23-82E5-78A1CF0C1714}" presName="circle5" presStyleLbl="node1" presStyleIdx="4" presStyleCnt="5"/>
      <dgm:spPr/>
    </dgm:pt>
    <dgm:pt modelId="{B93E26F7-EB9E-41DD-AE0C-74A207E2DAC5}" type="pres">
      <dgm:prSet presAssocID="{F1FC8054-CD16-4F23-82E5-78A1CF0C1714}" presName="c5text" presStyleLbl="node1" presStyleIdx="4" presStyleCnt="5">
        <dgm:presLayoutVars>
          <dgm:bulletEnabled val="1"/>
        </dgm:presLayoutVars>
      </dgm:prSet>
      <dgm:spPr/>
    </dgm:pt>
  </dgm:ptLst>
  <dgm:cxnLst>
    <dgm:cxn modelId="{2DA1C10C-A4BF-4CAF-AEAD-9CB8239811F6}" type="presOf" srcId="{12720748-8219-4553-84F2-AE941236BD65}" destId="{2B98A2EC-F9D2-41FB-89C3-0623AE1A5BCA}" srcOrd="1" destOrd="0" presId="urn:microsoft.com/office/officeart/2005/8/layout/venn2"/>
    <dgm:cxn modelId="{B1CC0C17-CFE4-456A-8FD6-B8C4B238DCF5}" srcId="{F1FC8054-CD16-4F23-82E5-78A1CF0C1714}" destId="{3E4DE841-FACB-4CD5-8187-736D04AFA024}" srcOrd="1" destOrd="0" parTransId="{B2424C73-9B4F-43E0-965B-39C5220D63D8}" sibTransId="{416AE2B1-F1E1-4481-8150-7E1EA7FD34A8}"/>
    <dgm:cxn modelId="{1A718427-06C3-4413-8CB4-BFFE0F3A56AB}" srcId="{F1FC8054-CD16-4F23-82E5-78A1CF0C1714}" destId="{8BAC0934-338A-4C90-B430-4DF0DCB33644}" srcOrd="4" destOrd="0" parTransId="{756B97CC-C01D-42B7-8A95-B783EB33DA60}" sibTransId="{32CECC54-D28A-48DD-A14D-0C2281B6B888}"/>
    <dgm:cxn modelId="{589DCE2F-5945-4A4A-9A98-C64263DF5498}" type="presOf" srcId="{34BA0AE2-AEDA-4023-998C-DFDB15DE9865}" destId="{F6A0FB81-5C19-4739-A72C-8AF1C80DB900}" srcOrd="1" destOrd="0" presId="urn:microsoft.com/office/officeart/2005/8/layout/venn2"/>
    <dgm:cxn modelId="{4B570F35-2BF3-487A-A190-84074394D1F7}" type="presOf" srcId="{8BAC0934-338A-4C90-B430-4DF0DCB33644}" destId="{B93E26F7-EB9E-41DD-AE0C-74A207E2DAC5}" srcOrd="1" destOrd="0" presId="urn:microsoft.com/office/officeart/2005/8/layout/venn2"/>
    <dgm:cxn modelId="{95378A47-E661-49D8-B2FE-1791FE0DBDF4}" type="presOf" srcId="{3E4DE841-FACB-4CD5-8187-736D04AFA024}" destId="{003039AE-21AE-4AF1-BF67-422891F1B2F5}" srcOrd="1" destOrd="0" presId="urn:microsoft.com/office/officeart/2005/8/layout/venn2"/>
    <dgm:cxn modelId="{13AA5C4B-5F87-4671-A3EE-37A3EAC5846C}" type="presOf" srcId="{43B7CF6A-6DE4-4026-ABA2-1E8FFC2C8635}" destId="{A3BE3A90-E7FC-4635-9D9E-3E93FE775E82}" srcOrd="1" destOrd="0" presId="urn:microsoft.com/office/officeart/2005/8/layout/venn2"/>
    <dgm:cxn modelId="{26810253-5429-49C8-AD48-02BB052E69FF}" type="presOf" srcId="{34BA0AE2-AEDA-4023-998C-DFDB15DE9865}" destId="{9A120C33-E92E-4429-A440-47E231A79355}" srcOrd="0" destOrd="0" presId="urn:microsoft.com/office/officeart/2005/8/layout/venn2"/>
    <dgm:cxn modelId="{D07DC965-E3CC-41A8-9E05-9C690C78DE66}" type="presOf" srcId="{43B7CF6A-6DE4-4026-ABA2-1E8FFC2C8635}" destId="{B3372AF1-D9EC-4B21-8E36-B787F25FA452}" srcOrd="0" destOrd="0" presId="urn:microsoft.com/office/officeart/2005/8/layout/venn2"/>
    <dgm:cxn modelId="{1E8E988D-7C81-4574-A1D0-0B275FBB1F68}" srcId="{F1FC8054-CD16-4F23-82E5-78A1CF0C1714}" destId="{43B7CF6A-6DE4-4026-ABA2-1E8FFC2C8635}" srcOrd="0" destOrd="0" parTransId="{A31BC8ED-7953-47B5-AF5B-7A87B6986934}" sibTransId="{600A4CD5-EDAF-439F-8AB9-FFF91F6AC224}"/>
    <dgm:cxn modelId="{F3AFB6A2-0747-4840-B739-59687DA95640}" type="presOf" srcId="{3E4DE841-FACB-4CD5-8187-736D04AFA024}" destId="{5071E5BD-35B9-4190-8179-E6B4370058CA}" srcOrd="0" destOrd="0" presId="urn:microsoft.com/office/officeart/2005/8/layout/venn2"/>
    <dgm:cxn modelId="{EB728FA8-2A72-48D3-A5EA-01C7CDACC0F8}" srcId="{F1FC8054-CD16-4F23-82E5-78A1CF0C1714}" destId="{12720748-8219-4553-84F2-AE941236BD65}" srcOrd="3" destOrd="0" parTransId="{D656BD94-1390-4757-8C2E-8FFCA608EF75}" sibTransId="{8175B3F9-E113-47E0-9F8A-272900CC6624}"/>
    <dgm:cxn modelId="{015C01B6-3A80-4A96-A239-FA1A0855E05B}" type="presOf" srcId="{12720748-8219-4553-84F2-AE941236BD65}" destId="{D9A1302B-2A78-4D94-88C2-8C15DF19F1D7}" srcOrd="0" destOrd="0" presId="urn:microsoft.com/office/officeart/2005/8/layout/venn2"/>
    <dgm:cxn modelId="{4741E8C7-2B0B-4479-A7B9-A0214A7ED1E1}" type="presOf" srcId="{8BAC0934-338A-4C90-B430-4DF0DCB33644}" destId="{85CAE2E4-0004-444B-B772-17E2361D91D5}" srcOrd="0" destOrd="0" presId="urn:microsoft.com/office/officeart/2005/8/layout/venn2"/>
    <dgm:cxn modelId="{7A19B1CC-2039-4329-B753-94DA4898D1D5}" type="presOf" srcId="{F1FC8054-CD16-4F23-82E5-78A1CF0C1714}" destId="{880624F1-9D6B-4D9A-8605-E80860062AF2}" srcOrd="0" destOrd="0" presId="urn:microsoft.com/office/officeart/2005/8/layout/venn2"/>
    <dgm:cxn modelId="{DB103CD7-C351-4094-AA8A-B75DEF0EDCCB}" srcId="{F1FC8054-CD16-4F23-82E5-78A1CF0C1714}" destId="{34BA0AE2-AEDA-4023-998C-DFDB15DE9865}" srcOrd="2" destOrd="0" parTransId="{92AA77DF-39C4-49BF-B920-042F6AE62CAE}" sibTransId="{A0698A03-BB53-43DB-86F0-30E6C7DF913F}"/>
    <dgm:cxn modelId="{F10ECE0B-1912-4588-A275-ABBEF7E4F809}" type="presParOf" srcId="{880624F1-9D6B-4D9A-8605-E80860062AF2}" destId="{7B105E49-C497-4DE0-9156-8352761B7404}" srcOrd="0" destOrd="0" presId="urn:microsoft.com/office/officeart/2005/8/layout/venn2"/>
    <dgm:cxn modelId="{1B91D82B-168F-4987-B5CA-C13290F98DA8}" type="presParOf" srcId="{7B105E49-C497-4DE0-9156-8352761B7404}" destId="{B3372AF1-D9EC-4B21-8E36-B787F25FA452}" srcOrd="0" destOrd="0" presId="urn:microsoft.com/office/officeart/2005/8/layout/venn2"/>
    <dgm:cxn modelId="{D76B0270-16D9-4CB7-9903-7A79270EAF02}" type="presParOf" srcId="{7B105E49-C497-4DE0-9156-8352761B7404}" destId="{A3BE3A90-E7FC-4635-9D9E-3E93FE775E82}" srcOrd="1" destOrd="0" presId="urn:microsoft.com/office/officeart/2005/8/layout/venn2"/>
    <dgm:cxn modelId="{DF6E0328-39B5-4192-9937-BEEA97DECA2D}" type="presParOf" srcId="{880624F1-9D6B-4D9A-8605-E80860062AF2}" destId="{D469D9AC-3E4B-4630-909E-DE0C5A5830AF}" srcOrd="1" destOrd="0" presId="urn:microsoft.com/office/officeart/2005/8/layout/venn2"/>
    <dgm:cxn modelId="{27AE2832-350F-4AAB-9B1C-D676E2C892F7}" type="presParOf" srcId="{D469D9AC-3E4B-4630-909E-DE0C5A5830AF}" destId="{5071E5BD-35B9-4190-8179-E6B4370058CA}" srcOrd="0" destOrd="0" presId="urn:microsoft.com/office/officeart/2005/8/layout/venn2"/>
    <dgm:cxn modelId="{F54AF04D-A838-476D-838D-7196F63FF24C}" type="presParOf" srcId="{D469D9AC-3E4B-4630-909E-DE0C5A5830AF}" destId="{003039AE-21AE-4AF1-BF67-422891F1B2F5}" srcOrd="1" destOrd="0" presId="urn:microsoft.com/office/officeart/2005/8/layout/venn2"/>
    <dgm:cxn modelId="{C7A57CE3-0E09-4566-82E9-ED0C58F26FC8}" type="presParOf" srcId="{880624F1-9D6B-4D9A-8605-E80860062AF2}" destId="{2B885C84-1B98-451A-A7CE-933D092DF79A}" srcOrd="2" destOrd="0" presId="urn:microsoft.com/office/officeart/2005/8/layout/venn2"/>
    <dgm:cxn modelId="{8B615319-C2EF-48E3-BDEA-574B15DC15CE}" type="presParOf" srcId="{2B885C84-1B98-451A-A7CE-933D092DF79A}" destId="{9A120C33-E92E-4429-A440-47E231A79355}" srcOrd="0" destOrd="0" presId="urn:microsoft.com/office/officeart/2005/8/layout/venn2"/>
    <dgm:cxn modelId="{F71B1CF8-8947-4BE6-8B23-C028A0CA3324}" type="presParOf" srcId="{2B885C84-1B98-451A-A7CE-933D092DF79A}" destId="{F6A0FB81-5C19-4739-A72C-8AF1C80DB900}" srcOrd="1" destOrd="0" presId="urn:microsoft.com/office/officeart/2005/8/layout/venn2"/>
    <dgm:cxn modelId="{6E75EF9B-5AD9-4C82-A05A-AE409A76D5F3}" type="presParOf" srcId="{880624F1-9D6B-4D9A-8605-E80860062AF2}" destId="{90CDB7FA-0D93-49CC-8D4B-610E3E177CD3}" srcOrd="3" destOrd="0" presId="urn:microsoft.com/office/officeart/2005/8/layout/venn2"/>
    <dgm:cxn modelId="{A31613A9-FE03-4A12-942A-915E04EA6EC3}" type="presParOf" srcId="{90CDB7FA-0D93-49CC-8D4B-610E3E177CD3}" destId="{D9A1302B-2A78-4D94-88C2-8C15DF19F1D7}" srcOrd="0" destOrd="0" presId="urn:microsoft.com/office/officeart/2005/8/layout/venn2"/>
    <dgm:cxn modelId="{A8F65A5E-0017-407F-B75A-48DEB3F0A8DB}" type="presParOf" srcId="{90CDB7FA-0D93-49CC-8D4B-610E3E177CD3}" destId="{2B98A2EC-F9D2-41FB-89C3-0623AE1A5BCA}" srcOrd="1" destOrd="0" presId="urn:microsoft.com/office/officeart/2005/8/layout/venn2"/>
    <dgm:cxn modelId="{CD2F2399-5C0E-4C3D-B7FF-F7C03BBF7D78}" type="presParOf" srcId="{880624F1-9D6B-4D9A-8605-E80860062AF2}" destId="{1B902677-8583-4B85-9FC2-5CDD3A25A593}" srcOrd="4" destOrd="0" presId="urn:microsoft.com/office/officeart/2005/8/layout/venn2"/>
    <dgm:cxn modelId="{5E365DB3-E908-49BF-A331-8C85C63E9BD0}" type="presParOf" srcId="{1B902677-8583-4B85-9FC2-5CDD3A25A593}" destId="{85CAE2E4-0004-444B-B772-17E2361D91D5}" srcOrd="0" destOrd="0" presId="urn:microsoft.com/office/officeart/2005/8/layout/venn2"/>
    <dgm:cxn modelId="{CDD10366-5CC5-4C8B-A689-20352AA43430}" type="presParOf" srcId="{1B902677-8583-4B85-9FC2-5CDD3A25A593}" destId="{B93E26F7-EB9E-41DD-AE0C-74A207E2DAC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72AF1-D9EC-4B21-8E36-B787F25FA452}">
      <dsp:nvSpPr>
        <dsp:cNvPr id="0" name=""/>
        <dsp:cNvSpPr/>
      </dsp:nvSpPr>
      <dsp:spPr>
        <a:xfrm>
          <a:off x="750982" y="0"/>
          <a:ext cx="3222434" cy="3222434"/>
        </a:xfrm>
        <a:prstGeom prst="ellipse">
          <a:avLst/>
        </a:prstGeom>
        <a:solidFill>
          <a:schemeClr val="bg1"/>
        </a:solidFill>
        <a:ln w="444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世界</a:t>
          </a:r>
        </a:p>
      </dsp:txBody>
      <dsp:txXfrm>
        <a:off x="1757993" y="161121"/>
        <a:ext cx="1208412" cy="322243"/>
      </dsp:txXfrm>
    </dsp:sp>
    <dsp:sp modelId="{5071E5BD-35B9-4190-8179-E6B4370058CA}">
      <dsp:nvSpPr>
        <dsp:cNvPr id="0" name=""/>
        <dsp:cNvSpPr/>
      </dsp:nvSpPr>
      <dsp:spPr>
        <a:xfrm>
          <a:off x="992665" y="483365"/>
          <a:ext cx="2739068" cy="2739068"/>
        </a:xfrm>
        <a:prstGeom prst="ellipse">
          <a:avLst/>
        </a:prstGeom>
        <a:solidFill>
          <a:schemeClr val="bg1"/>
        </a:solidFill>
        <a:ln w="444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日本</a:t>
          </a:r>
        </a:p>
      </dsp:txBody>
      <dsp:txXfrm>
        <a:off x="1771588" y="640861"/>
        <a:ext cx="1181223" cy="314992"/>
      </dsp:txXfrm>
    </dsp:sp>
    <dsp:sp modelId="{9A120C33-E92E-4429-A440-47E231A79355}">
      <dsp:nvSpPr>
        <dsp:cNvPr id="0" name=""/>
        <dsp:cNvSpPr/>
      </dsp:nvSpPr>
      <dsp:spPr>
        <a:xfrm>
          <a:off x="1234348" y="966730"/>
          <a:ext cx="2255703" cy="2255703"/>
        </a:xfrm>
        <a:prstGeom prst="ellipse">
          <a:avLst/>
        </a:prstGeom>
        <a:solidFill>
          <a:schemeClr val="bg1"/>
        </a:solidFill>
        <a:ln w="444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地区</a:t>
          </a:r>
        </a:p>
      </dsp:txBody>
      <dsp:txXfrm>
        <a:off x="1778536" y="1122373"/>
        <a:ext cx="1167326" cy="311287"/>
      </dsp:txXfrm>
    </dsp:sp>
    <dsp:sp modelId="{D9A1302B-2A78-4D94-88C2-8C15DF19F1D7}">
      <dsp:nvSpPr>
        <dsp:cNvPr id="0" name=""/>
        <dsp:cNvSpPr/>
      </dsp:nvSpPr>
      <dsp:spPr>
        <a:xfrm>
          <a:off x="1476030" y="1450095"/>
          <a:ext cx="1772338" cy="1772338"/>
        </a:xfrm>
        <a:prstGeom prst="ellipse">
          <a:avLst/>
        </a:prstGeom>
        <a:solidFill>
          <a:schemeClr val="bg1"/>
        </a:solidFill>
        <a:ln w="444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地元</a:t>
          </a:r>
        </a:p>
      </dsp:txBody>
      <dsp:txXfrm>
        <a:off x="1883668" y="1609605"/>
        <a:ext cx="957062" cy="319020"/>
      </dsp:txXfrm>
    </dsp:sp>
    <dsp:sp modelId="{85CAE2E4-0004-444B-B772-17E2361D91D5}">
      <dsp:nvSpPr>
        <dsp:cNvPr id="0" name=""/>
        <dsp:cNvSpPr/>
      </dsp:nvSpPr>
      <dsp:spPr>
        <a:xfrm>
          <a:off x="1717713" y="1933460"/>
          <a:ext cx="1288973" cy="1288973"/>
        </a:xfrm>
        <a:prstGeom prst="ellipse">
          <a:avLst/>
        </a:prstGeom>
        <a:solidFill>
          <a:schemeClr val="bg1"/>
        </a:solidFill>
        <a:ln w="444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400" b="0" kern="1200" dirty="0">
            <a:solidFill>
              <a:schemeClr val="accent1"/>
            </a:solidFill>
            <a:ea typeface="ヒラギノ角ゴ Pro W3"/>
          </a:endParaRPr>
        </a:p>
      </dsp:txBody>
      <dsp:txXfrm>
        <a:off x="1906479" y="2255703"/>
        <a:ext cx="911441" cy="644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72AF1-D9EC-4B21-8E36-B787F25FA452}">
      <dsp:nvSpPr>
        <dsp:cNvPr id="0" name=""/>
        <dsp:cNvSpPr/>
      </dsp:nvSpPr>
      <dsp:spPr>
        <a:xfrm>
          <a:off x="750982" y="0"/>
          <a:ext cx="3222434" cy="3222434"/>
        </a:xfrm>
        <a:prstGeom prst="ellipse">
          <a:avLst/>
        </a:prstGeom>
        <a:solidFill>
          <a:schemeClr val="accent2"/>
        </a:solidFill>
        <a:ln w="444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世界</a:t>
          </a:r>
        </a:p>
      </dsp:txBody>
      <dsp:txXfrm>
        <a:off x="1757993" y="161121"/>
        <a:ext cx="1208412" cy="322243"/>
      </dsp:txXfrm>
    </dsp:sp>
    <dsp:sp modelId="{5071E5BD-35B9-4190-8179-E6B4370058CA}">
      <dsp:nvSpPr>
        <dsp:cNvPr id="0" name=""/>
        <dsp:cNvSpPr/>
      </dsp:nvSpPr>
      <dsp:spPr>
        <a:xfrm>
          <a:off x="992665" y="483365"/>
          <a:ext cx="2739068" cy="2739068"/>
        </a:xfrm>
        <a:prstGeom prst="ellipse">
          <a:avLst/>
        </a:prstGeom>
        <a:solidFill>
          <a:schemeClr val="accent2"/>
        </a:solidFill>
        <a:ln w="444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日本</a:t>
          </a:r>
        </a:p>
      </dsp:txBody>
      <dsp:txXfrm>
        <a:off x="1771588" y="640861"/>
        <a:ext cx="1181223" cy="314992"/>
      </dsp:txXfrm>
    </dsp:sp>
    <dsp:sp modelId="{9A120C33-E92E-4429-A440-47E231A79355}">
      <dsp:nvSpPr>
        <dsp:cNvPr id="0" name=""/>
        <dsp:cNvSpPr/>
      </dsp:nvSpPr>
      <dsp:spPr>
        <a:xfrm>
          <a:off x="1234348" y="966730"/>
          <a:ext cx="2255703" cy="2255703"/>
        </a:xfrm>
        <a:prstGeom prst="ellipse">
          <a:avLst/>
        </a:prstGeom>
        <a:solidFill>
          <a:schemeClr val="accent2"/>
        </a:solidFill>
        <a:ln w="444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地区</a:t>
          </a:r>
        </a:p>
      </dsp:txBody>
      <dsp:txXfrm>
        <a:off x="1778536" y="1122373"/>
        <a:ext cx="1167326" cy="311287"/>
      </dsp:txXfrm>
    </dsp:sp>
    <dsp:sp modelId="{D9A1302B-2A78-4D94-88C2-8C15DF19F1D7}">
      <dsp:nvSpPr>
        <dsp:cNvPr id="0" name=""/>
        <dsp:cNvSpPr/>
      </dsp:nvSpPr>
      <dsp:spPr>
        <a:xfrm>
          <a:off x="1476030" y="1450095"/>
          <a:ext cx="1772338" cy="1772338"/>
        </a:xfrm>
        <a:prstGeom prst="ellipse">
          <a:avLst/>
        </a:prstGeom>
        <a:solidFill>
          <a:schemeClr val="bg1"/>
        </a:solidFill>
        <a:ln w="444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地元</a:t>
          </a:r>
        </a:p>
      </dsp:txBody>
      <dsp:txXfrm>
        <a:off x="1883668" y="1609605"/>
        <a:ext cx="957062" cy="319020"/>
      </dsp:txXfrm>
    </dsp:sp>
    <dsp:sp modelId="{85CAE2E4-0004-444B-B772-17E2361D91D5}">
      <dsp:nvSpPr>
        <dsp:cNvPr id="0" name=""/>
        <dsp:cNvSpPr/>
      </dsp:nvSpPr>
      <dsp:spPr>
        <a:xfrm>
          <a:off x="1717713" y="1933460"/>
          <a:ext cx="1288973" cy="1288973"/>
        </a:xfrm>
        <a:prstGeom prst="ellipse">
          <a:avLst/>
        </a:prstGeom>
        <a:solidFill>
          <a:schemeClr val="bg1"/>
        </a:solidFill>
        <a:ln w="444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400" b="0" kern="1200" dirty="0">
            <a:solidFill>
              <a:schemeClr val="accent1"/>
            </a:solidFill>
            <a:ea typeface="ヒラギノ角ゴ Pro W3"/>
          </a:endParaRPr>
        </a:p>
      </dsp:txBody>
      <dsp:txXfrm>
        <a:off x="1906479" y="2255703"/>
        <a:ext cx="911441" cy="644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41" cy="49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 smtClean="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23" y="0"/>
            <a:ext cx="2919441" cy="49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smtClean="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61"/>
            <a:ext cx="2919441" cy="49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 smtClean="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23" y="9372661"/>
            <a:ext cx="2919441" cy="49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fld id="{218ABFCE-0E9B-4B7B-A601-E2B5AF7C8E4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41" cy="49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 smtClean="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23" y="0"/>
            <a:ext cx="2919441" cy="49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smtClean="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408" y="4687173"/>
            <a:ext cx="4938949" cy="443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61"/>
            <a:ext cx="2919441" cy="49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 smtClean="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23" y="9372661"/>
            <a:ext cx="2919441" cy="49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fld id="{5070AC90-321A-4DE2-828D-1CAE1D2A901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EFE25D4C-BD04-4E39-AF25-83591ED139C1}" type="slidenum">
              <a:rPr lang="en-US" altLang="ja-JP" sz="1200"/>
              <a:pPr/>
              <a:t>1</a:t>
            </a:fld>
            <a:endParaRPr lang="en-US" altLang="ja-JP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89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/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671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/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154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34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2853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421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4844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3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494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462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15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74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978733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875380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5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/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60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/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47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/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116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/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73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/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570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9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34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555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305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/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151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/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882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/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835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/>
            <a:r>
              <a:rPr lang="en-US" altLang="ja-JP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12FA5411-3216-4420-95EF-1EA8699BB54B}" type="slidenum">
              <a:rPr lang="en-US" altLang="ja-JP" sz="900">
                <a:solidFill>
                  <a:srgbClr val="BCBDC0"/>
                </a:solidFill>
                <a:latin typeface="Arial Narrow" panose="020B0606020202030204" pitchFamily="34" charset="0"/>
              </a:rPr>
              <a:pPr algn="r"/>
              <a:t>‹#›</a:t>
            </a:fld>
            <a:r>
              <a:rPr lang="en-US" altLang="ja-JP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ja-JP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10" r:id="rId14"/>
    <p:sldLayoutId id="2147483911" r:id="rId15"/>
    <p:sldLayoutId id="2147483918" r:id="rId1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/>
            <a:r>
              <a:rPr lang="en-US" altLang="ja-JP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C7A4405D-17CF-44F2-AFE5-832C3C89CB55}" type="slidenum">
              <a:rPr lang="en-US" altLang="ja-JP" sz="900">
                <a:solidFill>
                  <a:srgbClr val="BCBDC0"/>
                </a:solidFill>
                <a:latin typeface="Arial Narrow" panose="020B0606020202030204" pitchFamily="34" charset="0"/>
              </a:rPr>
              <a:pPr algn="r"/>
              <a:t>‹#›</a:t>
            </a:fld>
            <a:r>
              <a:rPr lang="en-US" altLang="ja-JP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ja-JP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04800" y="3429000"/>
            <a:ext cx="97536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457200" y="3581400"/>
            <a:ext cx="8229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spcAft>
                <a:spcPts val="2400"/>
              </a:spcAft>
              <a:defRPr/>
            </a:pPr>
            <a:r>
              <a:rPr lang="ja-JP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認知度と公共イメージ向上を目指す</a:t>
            </a:r>
            <a:br>
              <a:rPr lang="en-US" altLang="ja-JP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広報活動の推進</a:t>
            </a:r>
            <a:endParaRPr lang="en-US" altLang="ja-JP" sz="4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581400" y="5068762"/>
            <a:ext cx="525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ja-JP" altLang="en-US" sz="2000" dirty="0">
                <a:solidFill>
                  <a:srgbClr val="958D85">
                    <a:lumMod val="50000"/>
                  </a:srgbClr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lang="en-US" altLang="ja-JP" sz="2000" dirty="0">
                <a:solidFill>
                  <a:srgbClr val="958D85">
                    <a:lumMod val="50000"/>
                  </a:srgbClr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lang="ja-JP" altLang="en-US" sz="2000" dirty="0">
                <a:solidFill>
                  <a:srgbClr val="958D85">
                    <a:lumMod val="50000"/>
                  </a:srgbClr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地区</a:t>
            </a:r>
            <a:endParaRPr lang="en-US" altLang="ja-JP" sz="2000" dirty="0">
              <a:solidFill>
                <a:srgbClr val="958D85">
                  <a:lumMod val="50000"/>
                </a:srgbClr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 algn="r">
              <a:defRPr/>
            </a:pPr>
            <a:r>
              <a:rPr lang="ja-JP" altLang="en-US" sz="2000" dirty="0">
                <a:solidFill>
                  <a:srgbClr val="958D85">
                    <a:lumMod val="50000"/>
                  </a:srgbClr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広報・情報・公共イメージ向上委員会</a:t>
            </a:r>
            <a:endParaRPr lang="en-US" altLang="ja-JP" sz="2000" dirty="0">
              <a:solidFill>
                <a:srgbClr val="958D85">
                  <a:lumMod val="50000"/>
                </a:srgbClr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 algn="r">
              <a:defRPr/>
            </a:pPr>
            <a:r>
              <a:rPr lang="ja-JP" altLang="en-US" sz="2000" dirty="0">
                <a:solidFill>
                  <a:srgbClr val="958D85">
                    <a:lumMod val="50000"/>
                  </a:srgbClr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公共イメージ向上担当副委員長　新倉 雄二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地区委員会ができること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676400"/>
            <a:ext cx="7467600" cy="350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2400"/>
              </a:spcBef>
              <a:buSzPct val="85000"/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 バックパネルの貸与</a:t>
            </a:r>
            <a:endParaRPr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spcBef>
                <a:spcPts val="2400"/>
              </a:spcBef>
              <a:buSzPct val="85000"/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 大阪市政記者クラブ、府政記者会への</a:t>
            </a:r>
            <a:br>
              <a:rPr lang="en-US" altLang="ja-JP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　ニュースリリース（取材依頼書）持ち込みサポート</a:t>
            </a:r>
            <a:endParaRPr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spcBef>
                <a:spcPts val="2400"/>
              </a:spcBef>
              <a:buSzPct val="85000"/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2800" b="1" dirty="0">
                <a:solidFill>
                  <a:schemeClr val="tx2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地区大会・</a:t>
            </a:r>
            <a:r>
              <a:rPr lang="en-US" altLang="ja-JP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IM</a:t>
            </a: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ロータリデーの広報サポート</a:t>
            </a:r>
            <a:endParaRPr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spcBef>
                <a:spcPts val="2400"/>
              </a:spcBef>
              <a:buSzPct val="85000"/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 各クラブの広報・</a:t>
            </a:r>
            <a:r>
              <a:rPr lang="en-US" altLang="ja-JP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PR</a:t>
            </a: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関連個別相談</a:t>
            </a:r>
            <a:endParaRPr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95350" y="5334000"/>
            <a:ext cx="73533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2400"/>
              </a:spcBef>
              <a:buSzPct val="85000"/>
              <a:buFont typeface="Arial" panose="020B0604020202020204" pitchFamily="34" charset="0"/>
              <a:buNone/>
            </a:pPr>
            <a:r>
              <a:rPr lang="en-US" altLang="ja-JP" sz="2000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2000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主役は各クラブ、地区委員会はサポート役</a:t>
            </a:r>
            <a:endParaRPr lang="en-US" altLang="ja-JP" sz="2000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8506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09600" y="1447800"/>
            <a:ext cx="7924800" cy="4419600"/>
          </a:xfrm>
          <a:prstGeom prst="rect">
            <a:avLst/>
          </a:prstGeom>
          <a:solidFill>
            <a:schemeClr val="tx2"/>
          </a:solidFill>
          <a:ln w="571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ja-JP" altLang="en-US" sz="4000" b="1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事例紹介 </a:t>
            </a:r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–</a:t>
            </a:r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新聞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2047875" y="2514600"/>
            <a:ext cx="5048250" cy="182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ts val="1200"/>
              </a:spcBef>
              <a:buSzPct val="85000"/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「御堂筋 清掃活動」</a:t>
            </a:r>
            <a:endParaRPr lang="en-US" altLang="ja-JP" sz="28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algn="ctr" eaLnBrk="1" hangingPunct="1">
              <a:spcBef>
                <a:spcPts val="1200"/>
              </a:spcBef>
              <a:buSzPct val="85000"/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（大阪ロータリークラブ）</a:t>
            </a:r>
            <a:endParaRPr lang="en-US" altLang="ja-JP" sz="20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buSzPct val="85000"/>
              <a:buFont typeface="Arial" panose="020B0604020202020204" pitchFamily="34" charset="0"/>
              <a:buNone/>
            </a:pPr>
            <a:endParaRPr lang="en-US" altLang="ja-JP" sz="24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buSzPct val="85000"/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媒体：読売新聞、毎日新聞、産経新聞</a:t>
            </a:r>
            <a:endParaRPr lang="en-US" altLang="ja-JP" sz="24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buSzPct val="85000"/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掲載日：</a:t>
            </a:r>
            <a:r>
              <a:rPr lang="en-US" altLang="ja-JP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2017</a:t>
            </a: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10</a:t>
            </a: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lang="en-US" altLang="ja-JP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22</a:t>
            </a: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日</a:t>
            </a:r>
            <a:endParaRPr lang="en-US" altLang="ja-JP" sz="24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453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0"/>
            <a:ext cx="5015723" cy="68580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488196" y="2328861"/>
            <a:ext cx="1323970" cy="1757363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533400"/>
            <a:ext cx="4343400" cy="574282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正方形/長方形 2"/>
          <p:cNvSpPr/>
          <p:nvPr/>
        </p:nvSpPr>
        <p:spPr>
          <a:xfrm>
            <a:off x="7728228" y="0"/>
            <a:ext cx="1415772" cy="461665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読売新聞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798592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400614"/>
              </p:ext>
            </p:extLst>
          </p:nvPr>
        </p:nvGraphicFramePr>
        <p:xfrm>
          <a:off x="2126159" y="0"/>
          <a:ext cx="489168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Acrobat Document" r:id="rId3" imgW="10896600" imgH="15277920" progId="AcroExch.Document.DC">
                  <p:embed/>
                </p:oleObj>
              </mc:Choice>
              <mc:Fallback>
                <p:oleObj name="Acrobat Document" r:id="rId3" imgW="10896600" imgH="152779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6159" y="0"/>
                        <a:ext cx="489168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2205036" y="328616"/>
            <a:ext cx="3738563" cy="509584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55" y="2590800"/>
            <a:ext cx="8735291" cy="9906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正方形/長方形 5"/>
          <p:cNvSpPr/>
          <p:nvPr/>
        </p:nvSpPr>
        <p:spPr>
          <a:xfrm>
            <a:off x="7728228" y="0"/>
            <a:ext cx="1415772" cy="461665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毎日新聞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987930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0"/>
            <a:ext cx="5046752" cy="68580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615327" y="304800"/>
            <a:ext cx="1447800" cy="2209800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81000"/>
            <a:ext cx="4038600" cy="624210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正方形/長方形 4"/>
          <p:cNvSpPr/>
          <p:nvPr/>
        </p:nvSpPr>
        <p:spPr>
          <a:xfrm>
            <a:off x="7728228" y="0"/>
            <a:ext cx="1415772" cy="461665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産経新聞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255693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事例紹介 </a:t>
            </a:r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–</a:t>
            </a:r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テレビ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09600" y="1447800"/>
            <a:ext cx="7924800" cy="4419600"/>
          </a:xfrm>
          <a:prstGeom prst="rect">
            <a:avLst/>
          </a:prstGeom>
          <a:solidFill>
            <a:schemeClr val="tx2"/>
          </a:solidFill>
          <a:ln w="571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ja-JP" altLang="en-US" sz="4000" b="1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104900" y="2514600"/>
            <a:ext cx="69723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1200"/>
              </a:spcBef>
              <a:buSzPct val="85000"/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「タンザニア 野球オリンピックチャレンジ支援プロジェクト」</a:t>
            </a:r>
            <a:endParaRPr lang="en-US" altLang="ja-JP" sz="24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algn="ctr" eaLnBrk="1" hangingPunct="1">
              <a:spcBef>
                <a:spcPts val="1200"/>
              </a:spcBef>
              <a:buSzPct val="85000"/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（大阪北ロータリークラブ）</a:t>
            </a:r>
            <a:endParaRPr lang="en-US" altLang="ja-JP" sz="20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buSzPct val="85000"/>
              <a:buFont typeface="Arial" panose="020B0604020202020204" pitchFamily="34" charset="0"/>
              <a:buNone/>
            </a:pPr>
            <a:endParaRPr lang="en-US" altLang="ja-JP" sz="24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buSzPct val="85000"/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媒体：毎日放送 「</a:t>
            </a:r>
            <a:r>
              <a:rPr lang="en-US" altLang="ja-JP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VOICE</a:t>
            </a: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」</a:t>
            </a:r>
            <a:endParaRPr lang="en-US" altLang="ja-JP" sz="24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buSzPct val="85000"/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放送日：</a:t>
            </a:r>
            <a:r>
              <a:rPr lang="en-US" altLang="ja-JP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2018</a:t>
            </a: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lang="en-US" altLang="ja-JP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5</a:t>
            </a: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日</a:t>
            </a:r>
            <a:endParaRPr lang="en-US" altLang="ja-JP" sz="24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8628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nsani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90" y="457200"/>
            <a:ext cx="909163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73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事例紹介 </a:t>
            </a:r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–</a:t>
            </a:r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ラジオ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09600" y="1447800"/>
            <a:ext cx="7924800" cy="4419600"/>
          </a:xfrm>
          <a:prstGeom prst="rect">
            <a:avLst/>
          </a:prstGeom>
          <a:solidFill>
            <a:schemeClr val="tx2"/>
          </a:solidFill>
          <a:ln w="571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ja-JP" altLang="en-US" sz="4000" b="1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314450" y="2514600"/>
            <a:ext cx="65151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1200"/>
              </a:spcBef>
              <a:buSzPct val="85000"/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「三枝輝行の商い勘所」</a:t>
            </a:r>
            <a:b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2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ゲスト：安積濾紙株式会社 代表取締役社長 安積覚氏</a:t>
            </a:r>
            <a:endParaRPr lang="en-US" altLang="ja-JP" sz="2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algn="ctr" eaLnBrk="1" hangingPunct="1">
              <a:spcBef>
                <a:spcPts val="1200"/>
              </a:spcBef>
              <a:buSzPct val="85000"/>
              <a:buNone/>
            </a:pP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（大阪西ロータリークラブ）</a:t>
            </a:r>
            <a:endParaRPr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buSzPct val="85000"/>
              <a:buFont typeface="Arial" panose="020B0604020202020204" pitchFamily="34" charset="0"/>
              <a:buNone/>
            </a:pPr>
            <a:endParaRPr lang="en-US" altLang="ja-JP" sz="24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buSzPct val="85000"/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媒体：</a:t>
            </a:r>
            <a:r>
              <a:rPr lang="en-US" altLang="ja-JP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MBS</a:t>
            </a: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ラジオ</a:t>
            </a:r>
            <a:endParaRPr lang="en-US" altLang="ja-JP" sz="24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buSzPct val="85000"/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放送日：</a:t>
            </a:r>
            <a:r>
              <a:rPr lang="en-US" altLang="ja-JP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2018</a:t>
            </a: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9</a:t>
            </a: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lang="en-US" altLang="ja-JP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16</a:t>
            </a:r>
            <a:r>
              <a:rPr lang="ja-JP" altLang="en-US" sz="24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日</a:t>
            </a:r>
            <a:endParaRPr lang="en-US" altLang="ja-JP" sz="24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616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" y="990600"/>
            <a:ext cx="8258175" cy="2971800"/>
          </a:xfrm>
          <a:prstGeom prst="rect">
            <a:avLst/>
          </a:prstGeom>
        </p:spPr>
      </p:pic>
      <p:pic>
        <p:nvPicPr>
          <p:cNvPr id="4" name="商い勘所2分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6200" y="40386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277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事例紹介 </a:t>
            </a:r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–</a:t>
            </a:r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屋外広告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09600" y="1447800"/>
            <a:ext cx="7924800" cy="4419600"/>
          </a:xfrm>
          <a:prstGeom prst="rect">
            <a:avLst/>
          </a:prstGeom>
          <a:solidFill>
            <a:schemeClr val="tx2"/>
          </a:solidFill>
          <a:ln w="571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ja-JP" altLang="en-US" sz="4000" b="1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76425" y="2514600"/>
            <a:ext cx="53911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ＭＳ Ｐゴシック" panose="020B0600070205080204" pitchFamily="50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1200"/>
              </a:spcBef>
              <a:buSzPct val="85000"/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「世界からポリオをなくそう」</a:t>
            </a:r>
            <a:endParaRPr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algn="ctr" eaLnBrk="1" hangingPunct="1">
              <a:spcBef>
                <a:spcPts val="1200"/>
              </a:spcBef>
              <a:buSzPct val="85000"/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（守口ロータリークラブ）</a:t>
            </a:r>
            <a:endParaRPr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buSzPct val="85000"/>
              <a:buFont typeface="Arial" panose="020B0604020202020204" pitchFamily="34" charset="0"/>
              <a:buNone/>
            </a:pPr>
            <a:endParaRPr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buSzPct val="85000"/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媒体：国道</a:t>
            </a:r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号線 八島交差点 看板広告</a:t>
            </a:r>
            <a:endParaRPr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7539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認知度と公共イメージ向上の重要性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449263" y="1676400"/>
            <a:ext cx="8245475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1200"/>
              </a:spcBef>
              <a:buSzPct val="85000"/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 ロータリアン</a:t>
            </a:r>
            <a:r>
              <a:rPr lang="ja-JP" altLang="en-US" sz="28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</a:t>
            </a: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充実</a:t>
            </a:r>
            <a:r>
              <a:rPr lang="ja-JP" altLang="en-US" sz="28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と意識向上</a:t>
            </a:r>
            <a:endParaRPr lang="en-US" altLang="ja-JP" sz="28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spcBef>
                <a:spcPts val="1200"/>
              </a:spcBef>
              <a:buSzPct val="85000"/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入会への関心を高め、会員増強への寄与</a:t>
            </a:r>
            <a:endParaRPr lang="en-US" altLang="ja-JP" sz="28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spcBef>
                <a:spcPts val="1200"/>
              </a:spcBef>
              <a:buSzPct val="85000"/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協力し合う団体、ボランティア、地元プロジェクトの増加</a:t>
            </a:r>
            <a:endParaRPr lang="en-US" altLang="ja-JP" sz="28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eaLnBrk="1" hangingPunct="1">
              <a:spcBef>
                <a:spcPts val="1200"/>
              </a:spcBef>
              <a:buSzPct val="85000"/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ロータリー財団等への寄付の活性</a:t>
            </a:r>
            <a:endParaRPr lang="en-US" altLang="ja-JP" sz="28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4572000" y="4267200"/>
            <a:ext cx="0" cy="468000"/>
          </a:xfrm>
          <a:prstGeom prst="straightConnector1">
            <a:avLst/>
          </a:prstGeom>
          <a:ln w="76200" cap="rnd">
            <a:solidFill>
              <a:schemeClr val="tx2"/>
            </a:solidFill>
            <a:headEnd type="none" w="lg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3"/>
          <p:cNvSpPr>
            <a:spLocks noChangeArrowheads="1"/>
          </p:cNvSpPr>
          <p:nvPr/>
        </p:nvSpPr>
        <p:spPr bwMode="auto">
          <a:xfrm>
            <a:off x="901764" y="4945559"/>
            <a:ext cx="73404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44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さらなる奉仕活動の充実・発展</a:t>
            </a:r>
            <a:endParaRPr lang="en-US" altLang="ja-JP" sz="44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255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5004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3886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認知度と公共イメージ向上のために </a:t>
            </a:r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- </a:t>
            </a:r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本日共有したいこと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539300"/>
            <a:ext cx="7467600" cy="190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SzPct val="85000"/>
              <a:buFont typeface="Arial" panose="020B0604020202020204" pitchFamily="34" charset="0"/>
              <a:buNone/>
            </a:pPr>
            <a:r>
              <a:rPr lang="ja-JP" altLang="en-US" sz="40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ロータリアン一人ひとりが</a:t>
            </a:r>
            <a:br>
              <a:rPr lang="en-US" altLang="ja-JP" sz="40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40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強力な広報マン（ブランド推進者）</a:t>
            </a:r>
            <a:endParaRPr lang="en-US" altLang="ja-JP" sz="40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正方形/長方形 2"/>
          <p:cNvSpPr>
            <a:spLocks noChangeArrowheads="1"/>
          </p:cNvSpPr>
          <p:nvPr/>
        </p:nvSpPr>
        <p:spPr bwMode="auto">
          <a:xfrm>
            <a:off x="1295400" y="3930104"/>
            <a:ext cx="6553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SzPct val="85000"/>
            </a:pPr>
            <a:r>
              <a:rPr lang="ja-JP" altLang="en-US" sz="40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それぞれのクラブで</a:t>
            </a:r>
            <a:br>
              <a:rPr lang="en-US" altLang="ja-JP" sz="40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40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広報・</a:t>
            </a:r>
            <a:r>
              <a:rPr lang="en-US" altLang="ja-JP" sz="40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</a:t>
            </a:r>
            <a:r>
              <a:rPr lang="ja-JP" altLang="en-US" sz="40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マインドを高めて、</a:t>
            </a:r>
            <a:br>
              <a:rPr lang="en-US" altLang="ja-JP" sz="40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40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奉仕活動の広報にチャレンジ</a:t>
            </a:r>
            <a:endParaRPr lang="en-US" altLang="ja-JP" sz="40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09600" y="1447800"/>
            <a:ext cx="7924800" cy="2088000"/>
          </a:xfrm>
          <a:prstGeom prst="rect">
            <a:avLst/>
          </a:prstGeom>
          <a:noFill/>
          <a:ln w="571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ja-JP" altLang="en-US" sz="4000" b="1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09600" y="3855600"/>
            <a:ext cx="7924800" cy="2088000"/>
          </a:xfrm>
          <a:prstGeom prst="rect">
            <a:avLst/>
          </a:prstGeom>
          <a:noFill/>
          <a:ln w="571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ja-JP" altLang="en-US" sz="4000" b="1" dirty="0">
              <a:solidFill>
                <a:schemeClr val="tx2"/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7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認知度と公共イメージ向上のために </a:t>
            </a:r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- </a:t>
            </a:r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広報・</a:t>
            </a:r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</a:t>
            </a:r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マインドを高める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609600" y="1371600"/>
            <a:ext cx="4343400" cy="685800"/>
            <a:chOff x="547720" y="1295400"/>
            <a:chExt cx="4343400" cy="685800"/>
          </a:xfrm>
        </p:grpSpPr>
        <p:sp>
          <p:nvSpPr>
            <p:cNvPr id="3" name="角丸四角形吹き出し 2"/>
            <p:cNvSpPr/>
            <p:nvPr/>
          </p:nvSpPr>
          <p:spPr>
            <a:xfrm>
              <a:off x="547720" y="1295400"/>
              <a:ext cx="4343400" cy="685800"/>
            </a:xfrm>
            <a:prstGeom prst="wedgeRoundRectCallout">
              <a:avLst>
                <a:gd name="adj1" fmla="val -53826"/>
                <a:gd name="adj2" fmla="val 20709"/>
                <a:gd name="adj3" fmla="val 166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/>
            </a:p>
          </p:txBody>
        </p:sp>
        <p:sp>
          <p:nvSpPr>
            <p:cNvPr id="11" name="正方形/長方形 3"/>
            <p:cNvSpPr>
              <a:spLocks noChangeArrowheads="1"/>
            </p:cNvSpPr>
            <p:nvPr/>
          </p:nvSpPr>
          <p:spPr bwMode="auto">
            <a:xfrm>
              <a:off x="700120" y="1407468"/>
              <a:ext cx="4038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ja-JP" altLang="en-US" b="1" dirty="0">
                  <a:solidFill>
                    <a:schemeClr val="bg1"/>
                  </a:solidFill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「ロータリー活動は陰徳？」</a:t>
              </a:r>
              <a:endParaRPr lang="en-US" altLang="ja-JP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609600" y="3465493"/>
            <a:ext cx="4343400" cy="685800"/>
            <a:chOff x="547720" y="3352800"/>
            <a:chExt cx="4343400" cy="685800"/>
          </a:xfrm>
        </p:grpSpPr>
        <p:sp>
          <p:nvSpPr>
            <p:cNvPr id="24" name="角丸四角形吹き出し 23"/>
            <p:cNvSpPr/>
            <p:nvPr/>
          </p:nvSpPr>
          <p:spPr>
            <a:xfrm>
              <a:off x="547720" y="3352800"/>
              <a:ext cx="4343400" cy="685800"/>
            </a:xfrm>
            <a:prstGeom prst="wedgeRoundRectCallout">
              <a:avLst>
                <a:gd name="adj1" fmla="val -53826"/>
                <a:gd name="adj2" fmla="val 20709"/>
                <a:gd name="adj3" fmla="val 16667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/>
            </a:p>
          </p:txBody>
        </p:sp>
        <p:sp>
          <p:nvSpPr>
            <p:cNvPr id="20" name="正方形/長方形 3"/>
            <p:cNvSpPr>
              <a:spLocks noChangeArrowheads="1"/>
            </p:cNvSpPr>
            <p:nvPr/>
          </p:nvSpPr>
          <p:spPr bwMode="auto">
            <a:xfrm>
              <a:off x="600140" y="3464868"/>
              <a:ext cx="42385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ja-JP" altLang="en-US" b="1" dirty="0">
                  <a:solidFill>
                    <a:schemeClr val="bg1"/>
                  </a:solidFill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「ロータリーのイメージは？」</a:t>
              </a:r>
              <a:endParaRPr lang="en-US" altLang="ja-JP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21" name="正方形/長方形 3"/>
          <p:cNvSpPr>
            <a:spLocks noChangeArrowheads="1"/>
          </p:cNvSpPr>
          <p:nvPr/>
        </p:nvSpPr>
        <p:spPr bwMode="auto">
          <a:xfrm>
            <a:off x="1066800" y="2133600"/>
            <a:ext cx="6324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→ 奉仕活動はより多くの人に知ってもらい、</a:t>
            </a:r>
            <a:endParaRPr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　　より多くの人を巻き込んでいく</a:t>
            </a:r>
            <a:endParaRPr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2" name="正方形/長方形 3"/>
          <p:cNvSpPr>
            <a:spLocks noChangeArrowheads="1"/>
          </p:cNvSpPr>
          <p:nvPr/>
        </p:nvSpPr>
        <p:spPr bwMode="auto">
          <a:xfrm>
            <a:off x="1066800" y="4227493"/>
            <a:ext cx="71103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→ ロータリーや奉仕活動が周囲の人たちから</a:t>
            </a:r>
            <a:endParaRPr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　　どのように思われているのか、客観的に考える</a:t>
            </a:r>
            <a:endParaRPr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正方形/長方形 3"/>
          <p:cNvSpPr>
            <a:spLocks noChangeArrowheads="1"/>
          </p:cNvSpPr>
          <p:nvPr/>
        </p:nvSpPr>
        <p:spPr bwMode="auto">
          <a:xfrm>
            <a:off x="1066800" y="5294293"/>
            <a:ext cx="71103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→ 奉仕活動を感じてもらうことで</a:t>
            </a:r>
            <a:endParaRPr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　　公共イメージのいっそうの向上を目指していく</a:t>
            </a:r>
            <a:endParaRPr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733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22" grpId="1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認知度と公共イメージ向上のために </a:t>
            </a:r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- </a:t>
            </a:r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広報・</a:t>
            </a:r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</a:t>
            </a:r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マインドを高める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正方形/長方形 3"/>
          <p:cNvSpPr>
            <a:spLocks noChangeArrowheads="1"/>
          </p:cNvSpPr>
          <p:nvPr/>
        </p:nvSpPr>
        <p:spPr bwMode="auto">
          <a:xfrm>
            <a:off x="485840" y="1524000"/>
            <a:ext cx="40575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32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より多くの人たちに</a:t>
            </a:r>
            <a:endParaRPr lang="en-US" altLang="ja-JP" sz="32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32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ターゲットを拡げる意識</a:t>
            </a:r>
            <a:endParaRPr lang="en-US" altLang="ja-JP" sz="32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正方形/長方形 5"/>
          <p:cNvSpPr>
            <a:spLocks noChangeArrowheads="1"/>
          </p:cNvSpPr>
          <p:nvPr/>
        </p:nvSpPr>
        <p:spPr bwMode="auto">
          <a:xfrm>
            <a:off x="4953000" y="1524000"/>
            <a:ext cx="37048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より理解のステージを</a:t>
            </a:r>
            <a:endParaRPr lang="en-US" altLang="ja-JP" sz="3200" b="1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深めていく意識</a:t>
            </a:r>
            <a:endParaRPr lang="en-US" altLang="ja-JP" sz="3200" b="1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14" name="図表 13"/>
          <p:cNvGraphicFramePr/>
          <p:nvPr>
            <p:extLst>
              <p:ext uri="{D42A27DB-BD31-4B8C-83A1-F6EECF244321}">
                <p14:modId xmlns:p14="http://schemas.microsoft.com/office/powerpoint/2010/main" val="1367489183"/>
              </p:ext>
            </p:extLst>
          </p:nvPr>
        </p:nvGraphicFramePr>
        <p:xfrm>
          <a:off x="152400" y="2949222"/>
          <a:ext cx="4724400" cy="3222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ホームベース 14"/>
          <p:cNvSpPr/>
          <p:nvPr/>
        </p:nvSpPr>
        <p:spPr>
          <a:xfrm rot="5400000">
            <a:off x="6413040" y="2173149"/>
            <a:ext cx="784034" cy="2381336"/>
          </a:xfrm>
          <a:prstGeom prst="homePlate">
            <a:avLst>
              <a:gd name="adj" fmla="val 31687"/>
            </a:avLst>
          </a:prstGeom>
          <a:solidFill>
            <a:schemeClr val="bg1"/>
          </a:solidFill>
          <a:ln w="44450" cap="rnd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kumimoji="1" lang="ja-JP" altLang="en-US" sz="2000" b="1" dirty="0">
                <a:solidFill>
                  <a:schemeClr val="tx2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ロータリー名称</a:t>
            </a:r>
          </a:p>
        </p:txBody>
      </p:sp>
      <p:sp>
        <p:nvSpPr>
          <p:cNvPr id="16" name="ホームベース 15"/>
          <p:cNvSpPr/>
          <p:nvPr/>
        </p:nvSpPr>
        <p:spPr>
          <a:xfrm rot="5400000">
            <a:off x="6413040" y="2985949"/>
            <a:ext cx="784034" cy="2381336"/>
          </a:xfrm>
          <a:prstGeom prst="homePlate">
            <a:avLst>
              <a:gd name="adj" fmla="val 31687"/>
            </a:avLst>
          </a:prstGeom>
          <a:solidFill>
            <a:schemeClr val="bg1"/>
          </a:solidFill>
          <a:ln w="444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kumimoji="1" lang="ja-JP" altLang="en-US" sz="2000" b="1" dirty="0">
                <a:solidFill>
                  <a:schemeClr val="tx2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ロゴマーク</a:t>
            </a:r>
          </a:p>
        </p:txBody>
      </p:sp>
      <p:sp>
        <p:nvSpPr>
          <p:cNvPr id="17" name="ホームベース 16"/>
          <p:cNvSpPr/>
          <p:nvPr/>
        </p:nvSpPr>
        <p:spPr>
          <a:xfrm rot="5400000">
            <a:off x="6413040" y="3798749"/>
            <a:ext cx="784034" cy="2381336"/>
          </a:xfrm>
          <a:prstGeom prst="homePlate">
            <a:avLst>
              <a:gd name="adj" fmla="val 31687"/>
            </a:avLst>
          </a:prstGeom>
          <a:solidFill>
            <a:schemeClr val="bg1"/>
          </a:solidFill>
          <a:ln w="444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kumimoji="1" lang="ja-JP" altLang="en-US" sz="2000" b="1" dirty="0">
                <a:solidFill>
                  <a:schemeClr val="tx2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理念・ステートメント</a:t>
            </a:r>
          </a:p>
        </p:txBody>
      </p:sp>
      <p:sp>
        <p:nvSpPr>
          <p:cNvPr id="18" name="ホームベース 17"/>
          <p:cNvSpPr/>
          <p:nvPr/>
        </p:nvSpPr>
        <p:spPr>
          <a:xfrm rot="5400000">
            <a:off x="6413040" y="4611549"/>
            <a:ext cx="784034" cy="2381336"/>
          </a:xfrm>
          <a:prstGeom prst="homePlate">
            <a:avLst>
              <a:gd name="adj" fmla="val 31687"/>
            </a:avLst>
          </a:prstGeom>
          <a:solidFill>
            <a:schemeClr val="bg1"/>
          </a:solidFill>
          <a:ln w="444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kumimoji="1" lang="ja-JP" altLang="en-US" sz="2000" b="1" dirty="0">
                <a:solidFill>
                  <a:schemeClr val="tx2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活動内容・ストーリー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2165787" y="5159022"/>
            <a:ext cx="697627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2000" b="1" kern="0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友人</a:t>
            </a:r>
            <a:endParaRPr kumimoji="1" lang="en-US" altLang="ja-JP" sz="2000" b="1" kern="0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2000" b="1" kern="0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知人</a:t>
            </a:r>
          </a:p>
        </p:txBody>
      </p:sp>
    </p:spTree>
    <p:extLst>
      <p:ext uri="{BB962C8B-B14F-4D97-AF65-F5344CB8AC3E}">
        <p14:creationId xmlns:p14="http://schemas.microsoft.com/office/powerpoint/2010/main" val="353263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Graphic spid="14" grpId="0">
        <p:bldAsOne/>
      </p:bldGraphic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340525" y="597456"/>
            <a:ext cx="8462950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ja-JP" altLang="en-US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奉仕活動・イベントの計画・実行の際に</a:t>
            </a:r>
            <a:endParaRPr lang="en-US" altLang="ja-JP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ja-JP" altLang="en-US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広報・</a:t>
            </a:r>
            <a:r>
              <a:rPr lang="en-US" altLang="ja-JP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PR</a:t>
            </a:r>
            <a:r>
              <a:rPr lang="ja-JP" altLang="en-US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マインドを持ち、</a:t>
            </a:r>
            <a:endParaRPr lang="en-US" altLang="ja-JP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altLang="ja-JP" sz="2800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altLang="ja-JP" sz="900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altLang="ja-JP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altLang="ja-JP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altLang="ja-JP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altLang="ja-JP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altLang="ja-JP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altLang="ja-JP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ja-JP" altLang="en-US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を考え、</a:t>
            </a:r>
            <a:r>
              <a:rPr lang="ja-JP" altLang="en-US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そこに</a:t>
            </a:r>
            <a:r>
              <a:rPr lang="ja-JP" altLang="en-US" sz="2800" b="1" u="sng" dirty="0">
                <a:solidFill>
                  <a:srgbClr val="FFFF00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アイデア</a:t>
            </a:r>
            <a:r>
              <a:rPr lang="ja-JP" altLang="en-US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・作戦を加えていく。</a:t>
            </a:r>
            <a:endParaRPr lang="en-US" altLang="ja-JP" b="1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altLang="ja-JP" sz="3600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ja-JP" altLang="en-US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是非、各クラブ主体でチャレンジを！</a:t>
            </a:r>
            <a:endParaRPr lang="en-US" altLang="ja-JP" dirty="0">
              <a:solidFill>
                <a:schemeClr val="bg1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52057" y="1725304"/>
            <a:ext cx="8639886" cy="294450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  <a:defRPr/>
            </a:pPr>
            <a:r>
              <a:rPr lang="ja-JP" altLang="en-US" sz="3200" b="1" dirty="0">
                <a:solidFill>
                  <a:prstClr val="white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 ① その活動を通して、どんな人たちに</a:t>
            </a:r>
            <a:endParaRPr lang="en-US" altLang="ja-JP" sz="3200" b="1" dirty="0">
              <a:solidFill>
                <a:prstClr val="white"/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3200" b="1" dirty="0">
                <a:solidFill>
                  <a:prstClr val="white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　　どんなことを認知・理解してもらいたいか</a:t>
            </a:r>
            <a:endParaRPr lang="en-US" altLang="ja-JP" sz="3200" b="1" dirty="0">
              <a:solidFill>
                <a:prstClr val="white"/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endParaRPr lang="en-US" altLang="ja-JP" sz="1400" b="1" dirty="0">
              <a:solidFill>
                <a:prstClr val="white"/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3200" b="1" dirty="0">
                <a:solidFill>
                  <a:prstClr val="white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 ② ロータリーやその活動に対して、周囲の人たちに</a:t>
            </a:r>
            <a:endParaRPr lang="en-US" altLang="ja-JP" sz="3200" b="1" dirty="0">
              <a:solidFill>
                <a:prstClr val="white"/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3200" b="1" dirty="0">
                <a:solidFill>
                  <a:prstClr val="white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　　どのようなイメージを持ってもらいたいか</a:t>
            </a:r>
            <a:endParaRPr lang="en-US" altLang="ja-JP" sz="3200" b="1" dirty="0">
              <a:solidFill>
                <a:prstClr val="white"/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759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認知度と公共イメージ向上のために </a:t>
            </a:r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- </a:t>
            </a:r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広報・</a:t>
            </a:r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</a:t>
            </a:r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マインドを高める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正方形/長方形 3"/>
          <p:cNvSpPr>
            <a:spLocks noChangeArrowheads="1"/>
          </p:cNvSpPr>
          <p:nvPr/>
        </p:nvSpPr>
        <p:spPr bwMode="auto">
          <a:xfrm>
            <a:off x="485840" y="1524000"/>
            <a:ext cx="40575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32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より多くの人たちに</a:t>
            </a:r>
            <a:endParaRPr lang="en-US" altLang="ja-JP" sz="32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32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ターゲットを拡げる意識</a:t>
            </a:r>
            <a:endParaRPr lang="en-US" altLang="ja-JP" sz="32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正方形/長方形 5"/>
          <p:cNvSpPr>
            <a:spLocks noChangeArrowheads="1"/>
          </p:cNvSpPr>
          <p:nvPr/>
        </p:nvSpPr>
        <p:spPr bwMode="auto">
          <a:xfrm>
            <a:off x="4953000" y="1524000"/>
            <a:ext cx="37048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より理解のステージを</a:t>
            </a:r>
            <a:endParaRPr lang="en-US" altLang="ja-JP" sz="3200" b="1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深めていく意識</a:t>
            </a:r>
            <a:endParaRPr lang="en-US" altLang="ja-JP" sz="3200" b="1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14" name="図表 13"/>
          <p:cNvGraphicFramePr/>
          <p:nvPr>
            <p:extLst>
              <p:ext uri="{D42A27DB-BD31-4B8C-83A1-F6EECF244321}">
                <p14:modId xmlns:p14="http://schemas.microsoft.com/office/powerpoint/2010/main" val="3768400045"/>
              </p:ext>
            </p:extLst>
          </p:nvPr>
        </p:nvGraphicFramePr>
        <p:xfrm>
          <a:off x="152400" y="2949222"/>
          <a:ext cx="4724400" cy="3222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ホームベース 14"/>
          <p:cNvSpPr/>
          <p:nvPr/>
        </p:nvSpPr>
        <p:spPr>
          <a:xfrm rot="5400000">
            <a:off x="6413040" y="2173149"/>
            <a:ext cx="784034" cy="2381336"/>
          </a:xfrm>
          <a:prstGeom prst="homePlate">
            <a:avLst>
              <a:gd name="adj" fmla="val 31687"/>
            </a:avLst>
          </a:prstGeom>
          <a:solidFill>
            <a:schemeClr val="bg1"/>
          </a:solidFill>
          <a:ln w="44450" cap="rnd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kumimoji="1" lang="ja-JP" altLang="en-US" sz="2000" b="1" dirty="0">
                <a:solidFill>
                  <a:schemeClr val="tx2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ロータリー名称</a:t>
            </a:r>
          </a:p>
        </p:txBody>
      </p:sp>
      <p:sp>
        <p:nvSpPr>
          <p:cNvPr id="16" name="ホームベース 15"/>
          <p:cNvSpPr/>
          <p:nvPr/>
        </p:nvSpPr>
        <p:spPr>
          <a:xfrm rot="5400000">
            <a:off x="6413040" y="2985949"/>
            <a:ext cx="784034" cy="2381336"/>
          </a:xfrm>
          <a:prstGeom prst="homePlate">
            <a:avLst>
              <a:gd name="adj" fmla="val 31687"/>
            </a:avLst>
          </a:prstGeom>
          <a:solidFill>
            <a:schemeClr val="bg1"/>
          </a:solidFill>
          <a:ln w="444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kumimoji="1" lang="ja-JP" altLang="en-US" sz="2000" b="1" dirty="0">
                <a:solidFill>
                  <a:schemeClr val="tx2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ロゴマーク</a:t>
            </a:r>
          </a:p>
        </p:txBody>
      </p:sp>
      <p:sp>
        <p:nvSpPr>
          <p:cNvPr id="17" name="ホームベース 16"/>
          <p:cNvSpPr/>
          <p:nvPr/>
        </p:nvSpPr>
        <p:spPr>
          <a:xfrm rot="5400000">
            <a:off x="6413040" y="3798749"/>
            <a:ext cx="784034" cy="2381336"/>
          </a:xfrm>
          <a:prstGeom prst="homePlate">
            <a:avLst>
              <a:gd name="adj" fmla="val 31687"/>
            </a:avLst>
          </a:prstGeom>
          <a:solidFill>
            <a:schemeClr val="bg1"/>
          </a:solidFill>
          <a:ln w="444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kumimoji="1" lang="ja-JP" altLang="en-US" sz="2000" b="1" dirty="0">
                <a:solidFill>
                  <a:schemeClr val="tx2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理念・ステートメント</a:t>
            </a:r>
          </a:p>
        </p:txBody>
      </p:sp>
      <p:sp>
        <p:nvSpPr>
          <p:cNvPr id="18" name="ホームベース 17"/>
          <p:cNvSpPr/>
          <p:nvPr/>
        </p:nvSpPr>
        <p:spPr>
          <a:xfrm rot="5400000">
            <a:off x="6413040" y="4611549"/>
            <a:ext cx="784034" cy="2381336"/>
          </a:xfrm>
          <a:prstGeom prst="homePlate">
            <a:avLst>
              <a:gd name="adj" fmla="val 31687"/>
            </a:avLst>
          </a:prstGeom>
          <a:solidFill>
            <a:schemeClr val="bg1"/>
          </a:solidFill>
          <a:ln w="444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kumimoji="1" lang="ja-JP" altLang="en-US" sz="2000" b="1" dirty="0">
                <a:solidFill>
                  <a:schemeClr val="tx2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活動内容・ストーリー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2165787" y="5159022"/>
            <a:ext cx="697627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2000" b="1" kern="0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友人</a:t>
            </a:r>
            <a:endParaRPr kumimoji="1" lang="en-US" altLang="ja-JP" sz="2000" b="1" kern="0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2000" b="1" kern="0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知人</a:t>
            </a:r>
          </a:p>
        </p:txBody>
      </p:sp>
    </p:spTree>
    <p:extLst>
      <p:ext uri="{BB962C8B-B14F-4D97-AF65-F5344CB8AC3E}">
        <p14:creationId xmlns:p14="http://schemas.microsoft.com/office/powerpoint/2010/main" val="4007874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正方形/長方形 35"/>
          <p:cNvSpPr/>
          <p:nvPr/>
        </p:nvSpPr>
        <p:spPr>
          <a:xfrm>
            <a:off x="2286828" y="1397000"/>
            <a:ext cx="3057444" cy="4622800"/>
          </a:xfrm>
          <a:prstGeom prst="rect">
            <a:avLst/>
          </a:prstGeom>
          <a:solidFill>
            <a:schemeClr val="accent1"/>
          </a:solidFill>
          <a:ln w="381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>
              <a:solidFill>
                <a:schemeClr val="accent1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466550" y="1397000"/>
            <a:ext cx="3057444" cy="4622800"/>
          </a:xfrm>
          <a:prstGeom prst="rect">
            <a:avLst/>
          </a:prstGeom>
          <a:solidFill>
            <a:schemeClr val="accent2"/>
          </a:solidFill>
          <a:ln w="381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>
              <a:solidFill>
                <a:schemeClr val="accent1"/>
              </a:solidFill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82600" y="5892800"/>
            <a:ext cx="8028000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582600" y="4064000"/>
            <a:ext cx="8028000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582600" y="2235200"/>
            <a:ext cx="8028000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ニュースリリース（取材依頼書）の提供先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1" name="Picture 2" descr="ãæ°è ãã¯ãã°ã©ã ãã®ç»åæ¤ç´¢çµæ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244" y="2423294"/>
            <a:ext cx="1527256" cy="15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é¢é£ç»å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444" y="4368800"/>
            <a:ext cx="1206500" cy="123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2819400" y="2387600"/>
            <a:ext cx="207090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defRPr/>
            </a:pPr>
            <a:r>
              <a:rPr kumimoji="1"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大阪市政</a:t>
            </a:r>
            <a:endParaRPr kumimoji="1"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kumimoji="1"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記者クラブ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40566" y="2426072"/>
            <a:ext cx="2895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kumimoji="1"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各市役所</a:t>
            </a:r>
            <a:endParaRPr kumimoji="1"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defRPr/>
            </a:pPr>
            <a:r>
              <a:rPr kumimoji="1"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広報課に相談</a:t>
            </a:r>
            <a:endParaRPr kumimoji="1"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685142" y="4178884"/>
            <a:ext cx="342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1"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大阪市政記者クラブ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4409628" y="3378200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kumimoji="1" lang="ja-JP" altLang="en-US" sz="2800" b="1" dirty="0">
                <a:solidFill>
                  <a:schemeClr val="tx2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府政記者会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066142" y="4728809"/>
            <a:ext cx="266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kumimoji="1"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府政記者会</a:t>
            </a:r>
            <a:endParaRPr kumimoji="1"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179285" y="5278735"/>
            <a:ext cx="4440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kumimoji="1"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（個別番組へのアプローチ）</a:t>
            </a:r>
            <a:endParaRPr kumimoji="1"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710650" y="1625600"/>
            <a:ext cx="2209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kumimoji="1" lang="ja-JP" altLang="en-US" sz="20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大阪市のクラブ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890372" y="1625600"/>
            <a:ext cx="2209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kumimoji="1" lang="ja-JP" altLang="en-US" sz="2000" b="1" dirty="0">
                <a:solidFill>
                  <a:schemeClr val="bg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その他のクラブ</a:t>
            </a:r>
          </a:p>
        </p:txBody>
      </p:sp>
    </p:spTree>
    <p:extLst>
      <p:ext uri="{BB962C8B-B14F-4D97-AF65-F5344CB8AC3E}">
        <p14:creationId xmlns:p14="http://schemas.microsoft.com/office/powerpoint/2010/main" val="2927251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会員向けツールの活用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 bwMode="auto">
          <a:xfrm>
            <a:off x="895350" y="1524000"/>
            <a:ext cx="73533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ts val="2400"/>
              </a:spcBef>
              <a:buSzPct val="85000"/>
              <a:buNone/>
            </a:pP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「</a:t>
            </a:r>
            <a:r>
              <a:rPr lang="en-US" altLang="ja-JP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My Rotary</a:t>
            </a:r>
            <a:r>
              <a:rPr lang="ja-JP" altLang="en-US" sz="2800" b="1" dirty="0">
                <a:solidFill>
                  <a:schemeClr val="tx2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 ブランドリソースセンター」 の利用</a:t>
            </a:r>
            <a:endParaRPr lang="en-US" altLang="ja-JP" sz="2800" b="1" dirty="0">
              <a:solidFill>
                <a:schemeClr val="tx2"/>
              </a:solidFill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91" y="2514600"/>
            <a:ext cx="2397809" cy="304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928" y="2985361"/>
            <a:ext cx="3022308" cy="2348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324" y="2985379"/>
            <a:ext cx="3018259" cy="2347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6360328"/>
      </p:ext>
    </p:extLst>
  </p:cSld>
  <p:clrMapOvr>
    <a:masterClrMapping/>
  </p:clrMapOvr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メイリオ×Helvetica">
      <a:majorFont>
        <a:latin typeface="Helvetica"/>
        <a:ea typeface="メイリオ"/>
        <a:cs typeface=""/>
      </a:majorFont>
      <a:minorFont>
        <a:latin typeface="Helvetica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メイリオ×Helvetica">
      <a:majorFont>
        <a:latin typeface="Helvetica"/>
        <a:ea typeface="メイリオ"/>
        <a:cs typeface=""/>
      </a:majorFont>
      <a:minorFont>
        <a:latin typeface="Helvetica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19425</TotalTime>
  <Words>488</Words>
  <Application>Microsoft Macintosh PowerPoint</Application>
  <PresentationFormat>画面に合わせる (4:3)</PresentationFormat>
  <Paragraphs>116</Paragraphs>
  <Slides>21</Slides>
  <Notes>1</Notes>
  <HiddenSlides>0</HiddenSlides>
  <MMClips>2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6" baseType="lpstr">
      <vt:lpstr>Meiryo UI</vt:lpstr>
      <vt:lpstr>ＭＳ Ｐゴシック</vt:lpstr>
      <vt:lpstr>ＭＳ Ｐゴシック</vt:lpstr>
      <vt:lpstr>ヒラギノ角ゴ Pro W3</vt:lpstr>
      <vt:lpstr>メイリオ</vt:lpstr>
      <vt:lpstr>Arial</vt:lpstr>
      <vt:lpstr>Arial Narrow</vt:lpstr>
      <vt:lpstr>Calibri</vt:lpstr>
      <vt:lpstr>Georgia</vt:lpstr>
      <vt:lpstr>Helvetica</vt:lpstr>
      <vt:lpstr>Wingdings</vt:lpstr>
      <vt:lpstr>Communications_white</vt:lpstr>
      <vt:lpstr>Custom Design</vt:lpstr>
      <vt:lpstr>2_Custom Design</vt:lpstr>
      <vt:lpstr>Acrobat Document</vt:lpstr>
      <vt:lpstr>PowerPoint プレゼンテーション</vt:lpstr>
      <vt:lpstr>認知度と公共イメージ向上の重要性</vt:lpstr>
      <vt:lpstr>認知度と公共イメージ向上のために - 本日共有したいこと</vt:lpstr>
      <vt:lpstr>認知度と公共イメージ向上のために - 広報・PRマインドを高める</vt:lpstr>
      <vt:lpstr>認知度と公共イメージ向上のために - 広報・PRマインドを高める</vt:lpstr>
      <vt:lpstr>PowerPoint プレゼンテーション</vt:lpstr>
      <vt:lpstr>認知度と公共イメージ向上のために - 広報・PRマインドを高める</vt:lpstr>
      <vt:lpstr>ニュースリリース（取材依頼書）の提供先</vt:lpstr>
      <vt:lpstr>会員向けツールの活用</vt:lpstr>
      <vt:lpstr>地区委員会ができること</vt:lpstr>
      <vt:lpstr>事例紹介 – 新聞</vt:lpstr>
      <vt:lpstr>PowerPoint プレゼンテーション</vt:lpstr>
      <vt:lpstr>PowerPoint プレゼンテーション</vt:lpstr>
      <vt:lpstr>PowerPoint プレゼンテーション</vt:lpstr>
      <vt:lpstr>事例紹介 – テレビ</vt:lpstr>
      <vt:lpstr>PowerPoint プレゼンテーション</vt:lpstr>
      <vt:lpstr>事例紹介 – ラジオ</vt:lpstr>
      <vt:lpstr>PowerPoint プレゼンテーション</vt:lpstr>
      <vt:lpstr>事例紹介 – 屋外広告</vt:lpstr>
      <vt:lpstr>PowerPoint プレゼンテーション</vt:lpstr>
      <vt:lpstr>PowerPoint プレゼンテーション</vt:lpstr>
    </vt:vector>
  </TitlesOfParts>
  <Company>Rotary International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哲也 服部</cp:lastModifiedBy>
  <cp:revision>689</cp:revision>
  <cp:lastPrinted>2018-10-04T04:48:15Z</cp:lastPrinted>
  <dcterms:created xsi:type="dcterms:W3CDTF">2010-04-16T20:11:30Z</dcterms:created>
  <dcterms:modified xsi:type="dcterms:W3CDTF">2018-10-15T02:31:10Z</dcterms:modified>
</cp:coreProperties>
</file>