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5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6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7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8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theme/theme9.xml" ContentType="application/vnd.openxmlformats-officedocument.theme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0.xml" ContentType="application/vnd.openxmlformats-officedocument.theme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theme/theme11.xml" ContentType="application/vnd.openxmlformats-officedocument.theme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theme/theme12.xml" ContentType="application/vnd.openxmlformats-officedocument.theme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theme/theme13.xml" ContentType="application/vnd.openxmlformats-officedocument.theme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theme/theme14.xml" ContentType="application/vnd.openxmlformats-officedocument.theme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theme/theme15.xml" ContentType="application/vnd.openxmlformats-officedocument.theme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theme/theme16.xml" ContentType="application/vnd.openxmlformats-officedocument.theme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0" r:id="rId4"/>
    <p:sldMasterId id="2147483664" r:id="rId5"/>
    <p:sldMasterId id="2147483688" r:id="rId6"/>
    <p:sldMasterId id="2147483732" r:id="rId7"/>
    <p:sldMasterId id="2147483757" r:id="rId8"/>
    <p:sldMasterId id="2147483781" r:id="rId9"/>
    <p:sldMasterId id="2147483789" r:id="rId10"/>
    <p:sldMasterId id="2147483810" r:id="rId11"/>
    <p:sldMasterId id="2147483898" r:id="rId12"/>
    <p:sldMasterId id="2147483904" r:id="rId13"/>
    <p:sldMasterId id="2147483912" r:id="rId14"/>
    <p:sldMasterId id="2147483930" r:id="rId15"/>
    <p:sldMasterId id="2147483947" r:id="rId16"/>
    <p:sldMasterId id="2147483964" r:id="rId17"/>
    <p:sldMasterId id="2147483984" r:id="rId18"/>
    <p:sldMasterId id="2147484000" r:id="rId19"/>
    <p:sldMasterId id="2147484084" r:id="rId20"/>
  </p:sldMasterIdLst>
  <p:notesMasterIdLst>
    <p:notesMasterId r:id="rId34"/>
  </p:notesMasterIdLst>
  <p:handoutMasterIdLst>
    <p:handoutMasterId r:id="rId35"/>
  </p:handoutMasterIdLst>
  <p:sldIdLst>
    <p:sldId id="949" r:id="rId21"/>
    <p:sldId id="950" r:id="rId22"/>
    <p:sldId id="951" r:id="rId23"/>
    <p:sldId id="952" r:id="rId24"/>
    <p:sldId id="961" r:id="rId25"/>
    <p:sldId id="953" r:id="rId26"/>
    <p:sldId id="954" r:id="rId27"/>
    <p:sldId id="955" r:id="rId28"/>
    <p:sldId id="959" r:id="rId29"/>
    <p:sldId id="956" r:id="rId30"/>
    <p:sldId id="957" r:id="rId31"/>
    <p:sldId id="960" r:id="rId32"/>
    <p:sldId id="962" r:id="rId33"/>
  </p:sldIdLst>
  <p:sldSz cx="9144000" cy="6858000" type="screen4x3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81" userDrawn="1">
          <p15:clr>
            <a:srgbClr val="A4A3A4"/>
          </p15:clr>
        </p15:guide>
        <p15:guide id="2" pos="2193" userDrawn="1">
          <p15:clr>
            <a:srgbClr val="A4A3A4"/>
          </p15:clr>
        </p15:guide>
        <p15:guide id="3" orient="horz" pos="3157" userDrawn="1">
          <p15:clr>
            <a:srgbClr val="A4A3A4"/>
          </p15:clr>
        </p15:guide>
        <p15:guide id="4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Peterson" initials="DP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DAA"/>
    <a:srgbClr val="687D90"/>
    <a:srgbClr val="FF7650"/>
    <a:srgbClr val="F7A81B"/>
    <a:srgbClr val="17458F"/>
    <a:srgbClr val="D91B5C"/>
    <a:srgbClr val="E6E5D8"/>
    <a:srgbClr val="BCBDC0"/>
    <a:srgbClr val="C9DE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0" autoAdjust="0"/>
    <p:restoredTop sz="83055" autoAdjust="0"/>
  </p:normalViewPr>
  <p:slideViewPr>
    <p:cSldViewPr>
      <p:cViewPr varScale="1">
        <p:scale>
          <a:sx n="62" d="100"/>
          <a:sy n="62" d="100"/>
        </p:scale>
        <p:origin x="1554" y="60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163" y="3956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2"/>
    </p:cViewPr>
  </p:sorterViewPr>
  <p:notesViewPr>
    <p:cSldViewPr>
      <p:cViewPr>
        <p:scale>
          <a:sx n="125" d="100"/>
          <a:sy n="125" d="100"/>
        </p:scale>
        <p:origin x="1338" y="-2970"/>
      </p:cViewPr>
      <p:guideLst>
        <p:guide orient="horz" pos="3181"/>
        <p:guide pos="2193"/>
        <p:guide orient="horz" pos="3157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slide" Target="slides/slide6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5.xml"/><Relationship Id="rId33" Type="http://schemas.openxmlformats.org/officeDocument/2006/relationships/slide" Target="slides/slide13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Master" Target="slideMasters/slideMaster17.xml"/><Relationship Id="rId29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4.xml"/><Relationship Id="rId32" Type="http://schemas.openxmlformats.org/officeDocument/2006/relationships/slide" Target="slides/slide1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3.xml"/><Relationship Id="rId28" Type="http://schemas.openxmlformats.org/officeDocument/2006/relationships/slide" Target="slides/slide8.xml"/><Relationship Id="rId36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Master" Target="slideMasters/slideMaster16.xml"/><Relationship Id="rId31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2.xml"/><Relationship Id="rId27" Type="http://schemas.openxmlformats.org/officeDocument/2006/relationships/slide" Target="slides/slide7.xml"/><Relationship Id="rId30" Type="http://schemas.openxmlformats.org/officeDocument/2006/relationships/slide" Target="slides/slide10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85494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defTabSz="946872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673" y="4"/>
            <a:ext cx="2985494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algn="r" defTabSz="946872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518945"/>
            <a:ext cx="2985494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defTabSz="946872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673" y="9518945"/>
            <a:ext cx="2985494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algn="r" defTabSz="946872">
              <a:defRPr sz="1200" smtClean="0"/>
            </a:lvl1pPr>
          </a:lstStyle>
          <a:p>
            <a:pPr>
              <a:defRPr/>
            </a:pPr>
            <a:fld id="{5E2A8F52-5D5E-F348-8971-795E9819B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5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85494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defTabSz="946872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673" y="4"/>
            <a:ext cx="2985494" cy="50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algn="r" defTabSz="946872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737" y="4760329"/>
            <a:ext cx="5050695" cy="4508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518945"/>
            <a:ext cx="2985494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defTabSz="946872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673" y="9518945"/>
            <a:ext cx="2985494" cy="50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algn="r" defTabSz="946872">
              <a:defRPr sz="1200" smtClean="0"/>
            </a:lvl1pPr>
          </a:lstStyle>
          <a:p>
            <a:pPr>
              <a:defRPr/>
            </a:pPr>
            <a:fld id="{A921F9F1-0516-7249-8BD1-DDD6B224F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40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地区活動方針発表の前に、先ずロータリアンに求められている大切なこと、ロータリーの基礎・ロータリーの心をロータリアン同士、お互いに確認しておきたいと思います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2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その前に、地区メッセージ（地区テーマ）について一言述べさせていただきます。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ロータリーの基本（心）は・・・・・・・・です。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この基本を踏まえ　次のスライド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10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これらを受けて　次スライド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21F9F1-0516-7249-8BD1-DDD6B224F6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3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145473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7991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439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344C7-2F91-4EF5-9F90-557DD76EE0D6}" type="slidenum">
              <a:rPr lang="en-US" smtClean="0">
                <a:solidFill>
                  <a:srgbClr val="958D8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58D8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344C7-2F91-4EF5-9F90-557DD76EE0D6}" type="slidenum">
              <a:rPr lang="en-US" smtClean="0">
                <a:solidFill>
                  <a:srgbClr val="958D85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958D8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45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17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955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773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736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83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316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253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786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409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10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985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1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17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34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090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2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2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866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3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7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0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9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3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8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9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4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85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6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6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2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1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2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1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4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7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40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511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7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7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8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0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6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14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5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2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638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9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6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8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5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0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4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7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4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2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2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4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2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0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8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4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5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145473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631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0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6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3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55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4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336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317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078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01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027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294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13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806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312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21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001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591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>
              <a:defRPr/>
            </a:pP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25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0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553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66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923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696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00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8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8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0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0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68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9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007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56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0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2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436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50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555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661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38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93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385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989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334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42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261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33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73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907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60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49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23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917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35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787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99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400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598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807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162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721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417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861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96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852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317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06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22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413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216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124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1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33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4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84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760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78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7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177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732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37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47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26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0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89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2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4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6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8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01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5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8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6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0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8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3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62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026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606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72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158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37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99388"/>
      </p:ext>
    </p:extLst>
  </p:cSld>
  <p:clrMapOvr>
    <a:masterClrMapping/>
  </p:clrMapOvr>
  <p:hf hdr="0" ftr="0" dt="0"/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480"/>
      </p:ext>
    </p:extLst>
  </p:cSld>
  <p:clrMapOvr>
    <a:masterClrMapping/>
  </p:clrMapOvr>
  <p:hf hdr="0" ftr="0" dt="0"/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39449"/>
      </p:ext>
    </p:extLst>
  </p:cSld>
  <p:clrMapOvr>
    <a:masterClrMapping/>
  </p:clrMapOvr>
  <p:hf hdr="0" ftr="0" dt="0"/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75982"/>
      </p:ext>
    </p:extLst>
  </p:cSld>
  <p:clrMapOvr>
    <a:masterClrMapping/>
  </p:clrMapOvr>
  <p:hf hdr="0" ftr="0" dt="0"/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5403"/>
      </p:ext>
    </p:extLst>
  </p:cSld>
  <p:clrMapOvr>
    <a:masterClrMapping/>
  </p:clrMapOvr>
  <p:hf hdr="0" ftr="0" dt="0"/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03446"/>
      </p:ext>
    </p:extLst>
  </p:cSld>
  <p:clrMapOvr>
    <a:masterClrMapping/>
  </p:clrMapOvr>
  <p:hf hdr="0" ftr="0" dt="0"/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13358"/>
      </p:ext>
    </p:extLst>
  </p:cSld>
  <p:clrMapOvr>
    <a:masterClrMapping/>
  </p:clrMapOvr>
  <p:hf hdr="0" ftr="0" dt="0"/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27629"/>
      </p:ext>
    </p:extLst>
  </p:cSld>
  <p:clrMapOvr>
    <a:masterClrMapping/>
  </p:clrMapOvr>
  <p:hf hdr="0" ftr="0" dt="0"/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72223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9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93119"/>
      </p:ext>
    </p:extLst>
  </p:cSld>
  <p:clrMapOvr>
    <a:masterClrMapping/>
  </p:clrMapOvr>
  <p:hf hdr="0" ftr="0" dt="0"/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93104"/>
      </p:ext>
    </p:extLst>
  </p:cSld>
  <p:clrMapOvr>
    <a:masterClrMapping/>
  </p:clrMapOvr>
  <p:hf hdr="0" ftr="0" dt="0"/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A8224893-DBDA-4BFA-9CE1-4BFE7CD0F8CF}" type="datetime1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28347"/>
      </p:ext>
    </p:extLst>
  </p:cSld>
  <p:clrMapOvr>
    <a:masterClrMapping/>
  </p:clrMapOvr>
  <p:hf hdr="0" ftr="0" dt="0"/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87649"/>
      </p:ext>
    </p:extLst>
  </p:cSld>
  <p:clrMapOvr>
    <a:masterClrMapping/>
  </p:clrMapOvr>
  <p:hf hdr="0" ftr="0" dt="0"/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73183"/>
      </p:ext>
    </p:extLst>
  </p:cSld>
  <p:clrMapOvr>
    <a:masterClrMapping/>
  </p:clrMapOvr>
  <p:hf hdr="0" ftr="0" dt="0"/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74524"/>
      </p:ext>
    </p:extLst>
  </p:cSld>
  <p:clrMapOvr>
    <a:masterClrMapping/>
  </p:clrMapOvr>
  <p:hf hdr="0" ftr="0" dt="0"/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8122"/>
      </p:ext>
    </p:extLst>
  </p:cSld>
  <p:clrMapOvr>
    <a:masterClrMapping/>
  </p:clrMapOvr>
  <p:hf hdr="0" ftr="0" dt="0"/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02210"/>
      </p:ext>
    </p:extLst>
  </p:cSld>
  <p:clrMapOvr>
    <a:masterClrMapping/>
  </p:clrMapOvr>
  <p:hf hdr="0" ftr="0" dt="0"/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86829"/>
      </p:ext>
    </p:extLst>
  </p:cSld>
  <p:clrMapOvr>
    <a:masterClrMapping/>
  </p:clrMapOvr>
  <p:hf hdr="0" ftr="0" dt="0"/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54481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D374940-A916-4C8B-9648-02A2D3898F9E}" type="datetime1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4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42239"/>
      </p:ext>
    </p:extLst>
  </p:cSld>
  <p:clrMapOvr>
    <a:masterClrMapping/>
  </p:clrMapOvr>
  <p:hf hdr="0" ftr="0" dt="0"/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29530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4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3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1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1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696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09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503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09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153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2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4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510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308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970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9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11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262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75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18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41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7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4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8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641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1146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887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077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302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8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717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181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476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52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7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65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2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071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73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69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0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4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2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531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5419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75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152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88900" dist="61087" dir="5400000" rotWithShape="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103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065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57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24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273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675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ヒラギノ角ゴ Pro W3" pitchFamily="-84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34" charset="0"/>
              <a:ea typeface="ヒラギノ角ゴ Pro W3" pitchFamily="-8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73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7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473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244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00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363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25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206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618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07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44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2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4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457200"/>
            <a:ext cx="91440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19201"/>
            <a:ext cx="8001000" cy="685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>
                <a:solidFill>
                  <a:srgbClr val="D91B5C"/>
                </a:solidFill>
                <a:latin typeface="Georgia"/>
                <a:cs typeface="Georgia"/>
              </a:defRPr>
            </a:lvl1pPr>
            <a:lvl2pPr>
              <a:defRPr sz="2600">
                <a:latin typeface="Georgia"/>
                <a:cs typeface="Georgia"/>
              </a:defRPr>
            </a:lvl2pPr>
            <a:lvl3pPr>
              <a:defRPr sz="22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90600" y="2082204"/>
            <a:ext cx="7696200" cy="3388279"/>
          </a:xfrm>
          <a:prstGeom prst="rect">
            <a:avLst/>
          </a:prstGeom>
        </p:spPr>
        <p:txBody>
          <a:bodyPr/>
          <a:lstStyle>
            <a:lvl1pPr marL="342900" indent="-290513">
              <a:spcBef>
                <a:spcPts val="1200"/>
              </a:spcBef>
              <a:buFont typeface="Arial" pitchFamily="34" charset="0"/>
              <a:buChar char="•"/>
              <a:defRPr sz="2200" b="1">
                <a:solidFill>
                  <a:srgbClr val="675D58"/>
                </a:solidFill>
                <a:latin typeface="Georgia"/>
                <a:cs typeface="Georgia"/>
              </a:defRPr>
            </a:lvl1pPr>
            <a:lvl2pPr marL="742950" indent="-285750">
              <a:buSzPct val="80000"/>
              <a:buFont typeface="Wingdings" pitchFamily="2" charset="2"/>
              <a:buChar char="Ø"/>
              <a:defRPr sz="2000">
                <a:solidFill>
                  <a:srgbClr val="675D58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Bullet Points First level</a:t>
            </a:r>
          </a:p>
          <a:p>
            <a:pPr lvl="1"/>
            <a:r>
              <a:rPr lang="en-US" dirty="0"/>
              <a:t>Second level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6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7.xml"/><Relationship Id="rId2" Type="http://schemas.openxmlformats.org/officeDocument/2006/relationships/slideLayout" Target="../slideLayouts/slideLayout172.xml"/><Relationship Id="rId1" Type="http://schemas.openxmlformats.org/officeDocument/2006/relationships/slideLayout" Target="../slideLayouts/slideLayout171.xml"/><Relationship Id="rId6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74.xml"/><Relationship Id="rId9" Type="http://schemas.openxmlformats.org/officeDocument/2006/relationships/image" Target="../media/image5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13" Type="http://schemas.openxmlformats.org/officeDocument/2006/relationships/slideLayout" Target="../slideLayouts/slideLayout190.xml"/><Relationship Id="rId18" Type="http://schemas.openxmlformats.org/officeDocument/2006/relationships/theme" Target="../theme/theme11.xml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slideLayout" Target="../slideLayouts/slideLayout189.xml"/><Relationship Id="rId17" Type="http://schemas.openxmlformats.org/officeDocument/2006/relationships/slideLayout" Target="../slideLayouts/slideLayout194.xml"/><Relationship Id="rId2" Type="http://schemas.openxmlformats.org/officeDocument/2006/relationships/slideLayout" Target="../slideLayouts/slideLayout179.xml"/><Relationship Id="rId16" Type="http://schemas.openxmlformats.org/officeDocument/2006/relationships/slideLayout" Target="../slideLayouts/slideLayout193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87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Relationship Id="rId14" Type="http://schemas.openxmlformats.org/officeDocument/2006/relationships/slideLayout" Target="../slideLayouts/slideLayout19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2.xml"/><Relationship Id="rId13" Type="http://schemas.openxmlformats.org/officeDocument/2006/relationships/slideLayout" Target="../slideLayouts/slideLayout20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97.xml"/><Relationship Id="rId7" Type="http://schemas.openxmlformats.org/officeDocument/2006/relationships/slideLayout" Target="../slideLayouts/slideLayout201.xml"/><Relationship Id="rId12" Type="http://schemas.openxmlformats.org/officeDocument/2006/relationships/slideLayout" Target="../slideLayouts/slideLayout206.xml"/><Relationship Id="rId17" Type="http://schemas.openxmlformats.org/officeDocument/2006/relationships/theme" Target="../theme/theme12.xml"/><Relationship Id="rId2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195.xml"/><Relationship Id="rId6" Type="http://schemas.openxmlformats.org/officeDocument/2006/relationships/slideLayout" Target="../slideLayouts/slideLayout200.xml"/><Relationship Id="rId11" Type="http://schemas.openxmlformats.org/officeDocument/2006/relationships/slideLayout" Target="../slideLayouts/slideLayout205.xml"/><Relationship Id="rId5" Type="http://schemas.openxmlformats.org/officeDocument/2006/relationships/slideLayout" Target="../slideLayouts/slideLayout199.xml"/><Relationship Id="rId15" Type="http://schemas.openxmlformats.org/officeDocument/2006/relationships/slideLayout" Target="../slideLayouts/slideLayout209.xml"/><Relationship Id="rId10" Type="http://schemas.openxmlformats.org/officeDocument/2006/relationships/slideLayout" Target="../slideLayouts/slideLayout204.xml"/><Relationship Id="rId4" Type="http://schemas.openxmlformats.org/officeDocument/2006/relationships/slideLayout" Target="../slideLayouts/slideLayout198.xml"/><Relationship Id="rId9" Type="http://schemas.openxmlformats.org/officeDocument/2006/relationships/slideLayout" Target="../slideLayouts/slideLayout203.xml"/><Relationship Id="rId14" Type="http://schemas.openxmlformats.org/officeDocument/2006/relationships/slideLayout" Target="../slideLayouts/slideLayout20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8.xml"/><Relationship Id="rId13" Type="http://schemas.openxmlformats.org/officeDocument/2006/relationships/slideLayout" Target="../slideLayouts/slideLayout22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13.xml"/><Relationship Id="rId7" Type="http://schemas.openxmlformats.org/officeDocument/2006/relationships/slideLayout" Target="../slideLayouts/slideLayout217.xml"/><Relationship Id="rId12" Type="http://schemas.openxmlformats.org/officeDocument/2006/relationships/slideLayout" Target="../slideLayouts/slideLayout222.xml"/><Relationship Id="rId17" Type="http://schemas.openxmlformats.org/officeDocument/2006/relationships/theme" Target="../theme/theme13.xml"/><Relationship Id="rId2" Type="http://schemas.openxmlformats.org/officeDocument/2006/relationships/slideLayout" Target="../slideLayouts/slideLayout212.xml"/><Relationship Id="rId16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11.xml"/><Relationship Id="rId6" Type="http://schemas.openxmlformats.org/officeDocument/2006/relationships/slideLayout" Target="../slideLayouts/slideLayout216.xml"/><Relationship Id="rId11" Type="http://schemas.openxmlformats.org/officeDocument/2006/relationships/slideLayout" Target="../slideLayouts/slideLayout221.xml"/><Relationship Id="rId5" Type="http://schemas.openxmlformats.org/officeDocument/2006/relationships/slideLayout" Target="../slideLayouts/slideLayout215.xml"/><Relationship Id="rId1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20.xml"/><Relationship Id="rId4" Type="http://schemas.openxmlformats.org/officeDocument/2006/relationships/slideLayout" Target="../slideLayouts/slideLayout214.xml"/><Relationship Id="rId9" Type="http://schemas.openxmlformats.org/officeDocument/2006/relationships/slideLayout" Target="../slideLayouts/slideLayout219.xml"/><Relationship Id="rId14" Type="http://schemas.openxmlformats.org/officeDocument/2006/relationships/slideLayout" Target="../slideLayouts/slideLayout224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4.xml"/><Relationship Id="rId13" Type="http://schemas.openxmlformats.org/officeDocument/2006/relationships/slideLayout" Target="../slideLayouts/slideLayout239.xml"/><Relationship Id="rId18" Type="http://schemas.openxmlformats.org/officeDocument/2006/relationships/slideLayout" Target="../slideLayouts/slideLayout244.xml"/><Relationship Id="rId3" Type="http://schemas.openxmlformats.org/officeDocument/2006/relationships/slideLayout" Target="../slideLayouts/slideLayout229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233.xml"/><Relationship Id="rId12" Type="http://schemas.openxmlformats.org/officeDocument/2006/relationships/slideLayout" Target="../slideLayouts/slideLayout238.xml"/><Relationship Id="rId17" Type="http://schemas.openxmlformats.org/officeDocument/2006/relationships/slideLayout" Target="../slideLayouts/slideLayout243.xml"/><Relationship Id="rId2" Type="http://schemas.openxmlformats.org/officeDocument/2006/relationships/slideLayout" Target="../slideLayouts/slideLayout228.xml"/><Relationship Id="rId16" Type="http://schemas.openxmlformats.org/officeDocument/2006/relationships/slideLayout" Target="../slideLayouts/slideLayout242.xml"/><Relationship Id="rId20" Type="http://schemas.openxmlformats.org/officeDocument/2006/relationships/theme" Target="../theme/theme14.xml"/><Relationship Id="rId1" Type="http://schemas.openxmlformats.org/officeDocument/2006/relationships/slideLayout" Target="../slideLayouts/slideLayout227.xml"/><Relationship Id="rId6" Type="http://schemas.openxmlformats.org/officeDocument/2006/relationships/slideLayout" Target="../slideLayouts/slideLayout232.xml"/><Relationship Id="rId11" Type="http://schemas.openxmlformats.org/officeDocument/2006/relationships/slideLayout" Target="../slideLayouts/slideLayout237.xml"/><Relationship Id="rId5" Type="http://schemas.openxmlformats.org/officeDocument/2006/relationships/slideLayout" Target="../slideLayouts/slideLayout231.xml"/><Relationship Id="rId1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36.xml"/><Relationship Id="rId19" Type="http://schemas.openxmlformats.org/officeDocument/2006/relationships/slideLayout" Target="../slideLayouts/slideLayout245.xml"/><Relationship Id="rId4" Type="http://schemas.openxmlformats.org/officeDocument/2006/relationships/slideLayout" Target="../slideLayouts/slideLayout230.xml"/><Relationship Id="rId9" Type="http://schemas.openxmlformats.org/officeDocument/2006/relationships/slideLayout" Target="../slideLayouts/slideLayout235.xml"/><Relationship Id="rId14" Type="http://schemas.openxmlformats.org/officeDocument/2006/relationships/slideLayout" Target="../slideLayouts/slideLayout240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3.xml"/><Relationship Id="rId13" Type="http://schemas.openxmlformats.org/officeDocument/2006/relationships/slideLayout" Target="../slideLayouts/slideLayout258.xml"/><Relationship Id="rId3" Type="http://schemas.openxmlformats.org/officeDocument/2006/relationships/slideLayout" Target="../slideLayouts/slideLayout248.xml"/><Relationship Id="rId7" Type="http://schemas.openxmlformats.org/officeDocument/2006/relationships/slideLayout" Target="../slideLayouts/slideLayout252.xml"/><Relationship Id="rId12" Type="http://schemas.openxmlformats.org/officeDocument/2006/relationships/slideLayout" Target="../slideLayouts/slideLayout257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7.xml"/><Relationship Id="rId16" Type="http://schemas.openxmlformats.org/officeDocument/2006/relationships/theme" Target="../theme/theme15.xml"/><Relationship Id="rId1" Type="http://schemas.openxmlformats.org/officeDocument/2006/relationships/slideLayout" Target="../slideLayouts/slideLayout246.xml"/><Relationship Id="rId6" Type="http://schemas.openxmlformats.org/officeDocument/2006/relationships/slideLayout" Target="../slideLayouts/slideLayout251.xml"/><Relationship Id="rId11" Type="http://schemas.openxmlformats.org/officeDocument/2006/relationships/slideLayout" Target="../slideLayouts/slideLayout256.xml"/><Relationship Id="rId5" Type="http://schemas.openxmlformats.org/officeDocument/2006/relationships/slideLayout" Target="../slideLayouts/slideLayout250.xml"/><Relationship Id="rId15" Type="http://schemas.openxmlformats.org/officeDocument/2006/relationships/slideLayout" Target="../slideLayouts/slideLayout260.xml"/><Relationship Id="rId10" Type="http://schemas.openxmlformats.org/officeDocument/2006/relationships/slideLayout" Target="../slideLayouts/slideLayout255.xml"/><Relationship Id="rId4" Type="http://schemas.openxmlformats.org/officeDocument/2006/relationships/slideLayout" Target="../slideLayouts/slideLayout249.xml"/><Relationship Id="rId9" Type="http://schemas.openxmlformats.org/officeDocument/2006/relationships/slideLayout" Target="../slideLayouts/slideLayout254.xml"/><Relationship Id="rId14" Type="http://schemas.openxmlformats.org/officeDocument/2006/relationships/slideLayout" Target="../slideLayouts/slideLayout259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8.xml"/><Relationship Id="rId3" Type="http://schemas.openxmlformats.org/officeDocument/2006/relationships/slideLayout" Target="../slideLayouts/slideLayout263.xml"/><Relationship Id="rId7" Type="http://schemas.openxmlformats.org/officeDocument/2006/relationships/slideLayout" Target="../slideLayouts/slideLayout267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262.xml"/><Relationship Id="rId1" Type="http://schemas.openxmlformats.org/officeDocument/2006/relationships/slideLayout" Target="../slideLayouts/slideLayout261.xml"/><Relationship Id="rId6" Type="http://schemas.openxmlformats.org/officeDocument/2006/relationships/slideLayout" Target="../slideLayouts/slideLayout266.xml"/><Relationship Id="rId11" Type="http://schemas.openxmlformats.org/officeDocument/2006/relationships/slideLayout" Target="../slideLayouts/slideLayout271.xml"/><Relationship Id="rId5" Type="http://schemas.openxmlformats.org/officeDocument/2006/relationships/slideLayout" Target="../slideLayouts/slideLayout265.xml"/><Relationship Id="rId10" Type="http://schemas.openxmlformats.org/officeDocument/2006/relationships/slideLayout" Target="../slideLayouts/slideLayout270.xml"/><Relationship Id="rId4" Type="http://schemas.openxmlformats.org/officeDocument/2006/relationships/slideLayout" Target="../slideLayouts/slideLayout264.xml"/><Relationship Id="rId9" Type="http://schemas.openxmlformats.org/officeDocument/2006/relationships/slideLayout" Target="../slideLayouts/slideLayout26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9.xml"/><Relationship Id="rId3" Type="http://schemas.openxmlformats.org/officeDocument/2006/relationships/slideLayout" Target="../slideLayouts/slideLayout274.xml"/><Relationship Id="rId7" Type="http://schemas.openxmlformats.org/officeDocument/2006/relationships/slideLayout" Target="../slideLayouts/slideLayout278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273.xml"/><Relationship Id="rId1" Type="http://schemas.openxmlformats.org/officeDocument/2006/relationships/slideLayout" Target="../slideLayouts/slideLayout272.xml"/><Relationship Id="rId6" Type="http://schemas.openxmlformats.org/officeDocument/2006/relationships/slideLayout" Target="../slideLayouts/slideLayout277.xml"/><Relationship Id="rId11" Type="http://schemas.openxmlformats.org/officeDocument/2006/relationships/slideLayout" Target="../slideLayouts/slideLayout282.xml"/><Relationship Id="rId5" Type="http://schemas.openxmlformats.org/officeDocument/2006/relationships/slideLayout" Target="../slideLayouts/slideLayout276.xml"/><Relationship Id="rId10" Type="http://schemas.openxmlformats.org/officeDocument/2006/relationships/slideLayout" Target="../slideLayouts/slideLayout281.xml"/><Relationship Id="rId4" Type="http://schemas.openxmlformats.org/officeDocument/2006/relationships/slideLayout" Target="../slideLayouts/slideLayout275.xml"/><Relationship Id="rId9" Type="http://schemas.openxmlformats.org/officeDocument/2006/relationships/slideLayout" Target="../slideLayouts/slideLayout28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1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55.xml"/><Relationship Id="rId21" Type="http://schemas.openxmlformats.org/officeDocument/2006/relationships/slideLayout" Target="../slideLayouts/slideLayout73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1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4.xml"/><Relationship Id="rId16" Type="http://schemas.openxmlformats.org/officeDocument/2006/relationships/slideLayout" Target="../slideLayouts/slideLayout68.xml"/><Relationship Id="rId20" Type="http://schemas.openxmlformats.org/officeDocument/2006/relationships/slideLayout" Target="../slideLayouts/slideLayout72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7.xml"/><Relationship Id="rId23" Type="http://schemas.openxmlformats.org/officeDocument/2006/relationships/theme" Target="../theme/theme5.xml"/><Relationship Id="rId10" Type="http://schemas.openxmlformats.org/officeDocument/2006/relationships/slideLayout" Target="../slideLayouts/slideLayout62.xml"/><Relationship Id="rId19" Type="http://schemas.openxmlformats.org/officeDocument/2006/relationships/slideLayout" Target="../slideLayouts/slideLayout71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Relationship Id="rId22" Type="http://schemas.openxmlformats.org/officeDocument/2006/relationships/slideLayout" Target="../slideLayouts/slideLayout7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7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83.xml"/><Relationship Id="rId21" Type="http://schemas.openxmlformats.org/officeDocument/2006/relationships/theme" Target="../theme/theme7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20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19" Type="http://schemas.openxmlformats.org/officeDocument/2006/relationships/slideLayout" Target="../slideLayouts/slideLayout99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Relationship Id="rId22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13.xml"/><Relationship Id="rId18" Type="http://schemas.openxmlformats.org/officeDocument/2006/relationships/slideLayout" Target="../slideLayouts/slideLayout118.xml"/><Relationship Id="rId26" Type="http://schemas.openxmlformats.org/officeDocument/2006/relationships/slideLayout" Target="../slideLayouts/slideLayout126.xml"/><Relationship Id="rId39" Type="http://schemas.openxmlformats.org/officeDocument/2006/relationships/slideLayout" Target="../slideLayouts/slideLayout139.xml"/><Relationship Id="rId21" Type="http://schemas.openxmlformats.org/officeDocument/2006/relationships/slideLayout" Target="../slideLayouts/slideLayout121.xml"/><Relationship Id="rId34" Type="http://schemas.openxmlformats.org/officeDocument/2006/relationships/slideLayout" Target="../slideLayouts/slideLayout134.xml"/><Relationship Id="rId42" Type="http://schemas.openxmlformats.org/officeDocument/2006/relationships/slideLayout" Target="../slideLayouts/slideLayout142.xml"/><Relationship Id="rId47" Type="http://schemas.openxmlformats.org/officeDocument/2006/relationships/slideLayout" Target="../slideLayouts/slideLayout147.xml"/><Relationship Id="rId50" Type="http://schemas.openxmlformats.org/officeDocument/2006/relationships/slideLayout" Target="../slideLayouts/slideLayout150.xml"/><Relationship Id="rId55" Type="http://schemas.openxmlformats.org/officeDocument/2006/relationships/slideLayout" Target="../slideLayouts/slideLayout155.xml"/><Relationship Id="rId63" Type="http://schemas.openxmlformats.org/officeDocument/2006/relationships/slideLayout" Target="../slideLayouts/slideLayout163.xml"/><Relationship Id="rId7" Type="http://schemas.openxmlformats.org/officeDocument/2006/relationships/slideLayout" Target="../slideLayouts/slideLayout107.xml"/><Relationship Id="rId2" Type="http://schemas.openxmlformats.org/officeDocument/2006/relationships/slideLayout" Target="../slideLayouts/slideLayout102.xml"/><Relationship Id="rId16" Type="http://schemas.openxmlformats.org/officeDocument/2006/relationships/slideLayout" Target="../slideLayouts/slideLayout116.xml"/><Relationship Id="rId29" Type="http://schemas.openxmlformats.org/officeDocument/2006/relationships/slideLayout" Target="../slideLayouts/slideLayout129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24" Type="http://schemas.openxmlformats.org/officeDocument/2006/relationships/slideLayout" Target="../slideLayouts/slideLayout124.xml"/><Relationship Id="rId32" Type="http://schemas.openxmlformats.org/officeDocument/2006/relationships/slideLayout" Target="../slideLayouts/slideLayout132.xml"/><Relationship Id="rId37" Type="http://schemas.openxmlformats.org/officeDocument/2006/relationships/slideLayout" Target="../slideLayouts/slideLayout137.xml"/><Relationship Id="rId40" Type="http://schemas.openxmlformats.org/officeDocument/2006/relationships/slideLayout" Target="../slideLayouts/slideLayout140.xml"/><Relationship Id="rId45" Type="http://schemas.openxmlformats.org/officeDocument/2006/relationships/slideLayout" Target="../slideLayouts/slideLayout145.xml"/><Relationship Id="rId53" Type="http://schemas.openxmlformats.org/officeDocument/2006/relationships/slideLayout" Target="../slideLayouts/slideLayout153.xml"/><Relationship Id="rId58" Type="http://schemas.openxmlformats.org/officeDocument/2006/relationships/slideLayout" Target="../slideLayouts/slideLayout158.xml"/><Relationship Id="rId66" Type="http://schemas.openxmlformats.org/officeDocument/2006/relationships/theme" Target="../theme/theme8.xml"/><Relationship Id="rId5" Type="http://schemas.openxmlformats.org/officeDocument/2006/relationships/slideLayout" Target="../slideLayouts/slideLayout105.xml"/><Relationship Id="rId15" Type="http://schemas.openxmlformats.org/officeDocument/2006/relationships/slideLayout" Target="../slideLayouts/slideLayout115.xml"/><Relationship Id="rId23" Type="http://schemas.openxmlformats.org/officeDocument/2006/relationships/slideLayout" Target="../slideLayouts/slideLayout123.xml"/><Relationship Id="rId28" Type="http://schemas.openxmlformats.org/officeDocument/2006/relationships/slideLayout" Target="../slideLayouts/slideLayout128.xml"/><Relationship Id="rId36" Type="http://schemas.openxmlformats.org/officeDocument/2006/relationships/slideLayout" Target="../slideLayouts/slideLayout136.xml"/><Relationship Id="rId49" Type="http://schemas.openxmlformats.org/officeDocument/2006/relationships/slideLayout" Target="../slideLayouts/slideLayout149.xml"/><Relationship Id="rId57" Type="http://schemas.openxmlformats.org/officeDocument/2006/relationships/slideLayout" Target="../slideLayouts/slideLayout157.xml"/><Relationship Id="rId61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10.xml"/><Relationship Id="rId19" Type="http://schemas.openxmlformats.org/officeDocument/2006/relationships/slideLayout" Target="../slideLayouts/slideLayout119.xml"/><Relationship Id="rId31" Type="http://schemas.openxmlformats.org/officeDocument/2006/relationships/slideLayout" Target="../slideLayouts/slideLayout131.xml"/><Relationship Id="rId44" Type="http://schemas.openxmlformats.org/officeDocument/2006/relationships/slideLayout" Target="../slideLayouts/slideLayout144.xml"/><Relationship Id="rId52" Type="http://schemas.openxmlformats.org/officeDocument/2006/relationships/slideLayout" Target="../slideLayouts/slideLayout152.xml"/><Relationship Id="rId60" Type="http://schemas.openxmlformats.org/officeDocument/2006/relationships/slideLayout" Target="../slideLayouts/slideLayout160.xml"/><Relationship Id="rId65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slideLayout" Target="../slideLayouts/slideLayout114.xml"/><Relationship Id="rId22" Type="http://schemas.openxmlformats.org/officeDocument/2006/relationships/slideLayout" Target="../slideLayouts/slideLayout122.xml"/><Relationship Id="rId27" Type="http://schemas.openxmlformats.org/officeDocument/2006/relationships/slideLayout" Target="../slideLayouts/slideLayout127.xml"/><Relationship Id="rId30" Type="http://schemas.openxmlformats.org/officeDocument/2006/relationships/slideLayout" Target="../slideLayouts/slideLayout130.xml"/><Relationship Id="rId35" Type="http://schemas.openxmlformats.org/officeDocument/2006/relationships/slideLayout" Target="../slideLayouts/slideLayout135.xml"/><Relationship Id="rId43" Type="http://schemas.openxmlformats.org/officeDocument/2006/relationships/slideLayout" Target="../slideLayouts/slideLayout143.xml"/><Relationship Id="rId48" Type="http://schemas.openxmlformats.org/officeDocument/2006/relationships/slideLayout" Target="../slideLayouts/slideLayout148.xml"/><Relationship Id="rId56" Type="http://schemas.openxmlformats.org/officeDocument/2006/relationships/slideLayout" Target="../slideLayouts/slideLayout156.xml"/><Relationship Id="rId64" Type="http://schemas.openxmlformats.org/officeDocument/2006/relationships/slideLayout" Target="../slideLayouts/slideLayout164.xml"/><Relationship Id="rId8" Type="http://schemas.openxmlformats.org/officeDocument/2006/relationships/slideLayout" Target="../slideLayouts/slideLayout108.xml"/><Relationship Id="rId51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12.xml"/><Relationship Id="rId17" Type="http://schemas.openxmlformats.org/officeDocument/2006/relationships/slideLayout" Target="../slideLayouts/slideLayout117.xml"/><Relationship Id="rId25" Type="http://schemas.openxmlformats.org/officeDocument/2006/relationships/slideLayout" Target="../slideLayouts/slideLayout125.xml"/><Relationship Id="rId33" Type="http://schemas.openxmlformats.org/officeDocument/2006/relationships/slideLayout" Target="../slideLayouts/slideLayout133.xml"/><Relationship Id="rId38" Type="http://schemas.openxmlformats.org/officeDocument/2006/relationships/slideLayout" Target="../slideLayouts/slideLayout138.xml"/><Relationship Id="rId46" Type="http://schemas.openxmlformats.org/officeDocument/2006/relationships/slideLayout" Target="../slideLayouts/slideLayout146.xml"/><Relationship Id="rId59" Type="http://schemas.openxmlformats.org/officeDocument/2006/relationships/slideLayout" Target="../slideLayouts/slideLayout159.xml"/><Relationship Id="rId67" Type="http://schemas.openxmlformats.org/officeDocument/2006/relationships/image" Target="../media/image3.png"/><Relationship Id="rId20" Type="http://schemas.openxmlformats.org/officeDocument/2006/relationships/slideLayout" Target="../slideLayouts/slideLayout120.xml"/><Relationship Id="rId41" Type="http://schemas.openxmlformats.org/officeDocument/2006/relationships/slideLayout" Target="../slideLayouts/slideLayout141.xml"/><Relationship Id="rId54" Type="http://schemas.openxmlformats.org/officeDocument/2006/relationships/slideLayout" Target="../slideLayouts/slideLayout154.xml"/><Relationship Id="rId62" Type="http://schemas.openxmlformats.org/officeDocument/2006/relationships/slideLayout" Target="../slideLayouts/slideLayout16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6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170.xml"/><Relationship Id="rId4" Type="http://schemas.openxmlformats.org/officeDocument/2006/relationships/slideLayout" Target="../slideLayouts/slideLayout1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4" descr="wh-rev.eps"/>
          <p:cNvPicPr>
            <a:picLocks noChangeAspect="1"/>
          </p:cNvPicPr>
          <p:nvPr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524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4" r:id="rId2"/>
    <p:sldLayoutId id="2147483715" r:id="rId3"/>
    <p:sldLayoutId id="2147483716" r:id="rId4"/>
    <p:sldLayoutId id="2147483717" r:id="rId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59" y="6264611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539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defRPr/>
            </a:pPr>
            <a:fld id="{85D0D75C-34DA-47A6-8981-0B5EEF2C5008}" type="slidenum">
              <a:rPr lang="en-US" altLang="en-US" sz="1000" smtClean="0">
                <a:solidFill>
                  <a:srgbClr val="58585A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pPr algn="r">
                <a:defRPr/>
              </a:pPr>
              <a:t>‹#›</a:t>
            </a:fld>
            <a:r>
              <a:rPr lang="en-US" altLang="en-US" sz="1000">
                <a:solidFill>
                  <a:srgbClr val="BCBDC0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rPr>
              <a:t>  </a:t>
            </a:r>
          </a:p>
        </p:txBody>
      </p:sp>
      <p:pic>
        <p:nvPicPr>
          <p:cNvPr id="4099" name="Picture 5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2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5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  <p:sldLayoutId id="2147483945" r:id="rId15"/>
    <p:sldLayoutId id="2147483946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7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  <p:sldLayoutId id="2147483962" r:id="rId15"/>
    <p:sldLayoutId id="2147483963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/>
          <p:cNvPicPr>
            <a:picLocks noChangeAspect="1"/>
          </p:cNvPicPr>
          <p:nvPr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  <p:sldLayoutId id="2147483982" r:id="rId18"/>
    <p:sldLayoutId id="2147483983" r:id="rId1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93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1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0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702" r:id="rId2"/>
    <p:sldLayoutId id="2147483705" r:id="rId3"/>
    <p:sldLayoutId id="2147483703" r:id="rId4"/>
    <p:sldLayoutId id="2147483718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7" r:id="rId2"/>
    <p:sldLayoutId id="2147483710" r:id="rId3"/>
    <p:sldLayoutId id="2147483708" r:id="rId4"/>
    <p:sldLayoutId id="2147483719" r:id="rId5"/>
    <p:sldLayoutId id="2147483709" r:id="rId6"/>
    <p:sldLayoutId id="2147483882" r:id="rId7"/>
    <p:sldLayoutId id="2147483891" r:id="rId8"/>
    <p:sldLayoutId id="2147483892" r:id="rId9"/>
    <p:sldLayoutId id="2147483893" r:id="rId10"/>
    <p:sldLayoutId id="2147483895" r:id="rId11"/>
    <p:sldLayoutId id="2147483896" r:id="rId12"/>
    <p:sldLayoutId id="2147483897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/>
          <p:cNvPicPr>
            <a:picLocks noChangeAspect="1"/>
          </p:cNvPicPr>
          <p:nvPr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10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50" r:id="rId16"/>
    <p:sldLayoutId id="2147483752" r:id="rId17"/>
    <p:sldLayoutId id="2147483753" r:id="rId18"/>
    <p:sldLayoutId id="2147483755" r:id="rId1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/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64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  <p:sldLayoutId id="2147483775" r:id="rId18"/>
    <p:sldLayoutId id="2147483776" r:id="rId19"/>
    <p:sldLayoutId id="2147483777" r:id="rId20"/>
    <p:sldLayoutId id="2147483778" r:id="rId21"/>
    <p:sldLayoutId id="2147483780" r:id="rId2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59" y="6264611"/>
            <a:ext cx="1082949" cy="4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sz="900">
                <a:solidFill>
                  <a:srgbClr val="BCBDC0"/>
                </a:solidFill>
                <a:latin typeface="Arial Narrow" pitchFamily="34" charset="0"/>
              </a:rPr>
              <a:t>TITLE  |  </a:t>
            </a:r>
            <a:fld id="{A0F62072-D73F-45E2-A873-83EFD7BA2493}" type="slidenum">
              <a:rPr lang="en-US" sz="900" smtClean="0">
                <a:solidFill>
                  <a:srgbClr val="BCBDC0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r>
              <a:rPr lang="en-US" sz="90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sz="90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22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  <p:sldLayoutId id="2147483808" r:id="rId19"/>
    <p:sldLayoutId id="2147483809" r:id="rId20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6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57" y="6264610"/>
            <a:ext cx="1082949" cy="4071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958D85">
                    <a:tint val="75000"/>
                  </a:srgbClr>
                </a:solidFill>
              </a:rPr>
              <a:t>Club &amp; District Support   </a:t>
            </a:r>
            <a:fld id="{901344C7-2F91-4EF5-9F90-557DD76EE0D6}" type="slidenum">
              <a:rPr lang="en-US" smtClean="0">
                <a:solidFill>
                  <a:srgbClr val="958D85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958D85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76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  <p:sldLayoutId id="2147483828" r:id="rId18"/>
    <p:sldLayoutId id="2147483829" r:id="rId19"/>
    <p:sldLayoutId id="2147483830" r:id="rId20"/>
    <p:sldLayoutId id="2147483831" r:id="rId21"/>
    <p:sldLayoutId id="2147483832" r:id="rId22"/>
    <p:sldLayoutId id="2147483833" r:id="rId23"/>
    <p:sldLayoutId id="2147483834" r:id="rId24"/>
    <p:sldLayoutId id="2147483835" r:id="rId25"/>
    <p:sldLayoutId id="2147483836" r:id="rId26"/>
    <p:sldLayoutId id="2147483837" r:id="rId27"/>
    <p:sldLayoutId id="2147483838" r:id="rId28"/>
    <p:sldLayoutId id="2147483839" r:id="rId29"/>
    <p:sldLayoutId id="2147483840" r:id="rId30"/>
    <p:sldLayoutId id="2147483841" r:id="rId31"/>
    <p:sldLayoutId id="2147483842" r:id="rId32"/>
    <p:sldLayoutId id="2147483843" r:id="rId33"/>
    <p:sldLayoutId id="2147483844" r:id="rId34"/>
    <p:sldLayoutId id="2147483845" r:id="rId35"/>
    <p:sldLayoutId id="2147483846" r:id="rId36"/>
    <p:sldLayoutId id="2147483847" r:id="rId37"/>
    <p:sldLayoutId id="2147483848" r:id="rId38"/>
    <p:sldLayoutId id="2147483849" r:id="rId39"/>
    <p:sldLayoutId id="2147483850" r:id="rId40"/>
    <p:sldLayoutId id="2147483851" r:id="rId41"/>
    <p:sldLayoutId id="2147483852" r:id="rId42"/>
    <p:sldLayoutId id="2147483853" r:id="rId43"/>
    <p:sldLayoutId id="2147483854" r:id="rId44"/>
    <p:sldLayoutId id="2147483855" r:id="rId45"/>
    <p:sldLayoutId id="2147483856" r:id="rId46"/>
    <p:sldLayoutId id="2147483857" r:id="rId47"/>
    <p:sldLayoutId id="2147483858" r:id="rId48"/>
    <p:sldLayoutId id="2147483859" r:id="rId49"/>
    <p:sldLayoutId id="2147483860" r:id="rId50"/>
    <p:sldLayoutId id="2147483861" r:id="rId51"/>
    <p:sldLayoutId id="2147483862" r:id="rId52"/>
    <p:sldLayoutId id="2147483863" r:id="rId53"/>
    <p:sldLayoutId id="2147483864" r:id="rId54"/>
    <p:sldLayoutId id="2147483865" r:id="rId55"/>
    <p:sldLayoutId id="2147483866" r:id="rId56"/>
    <p:sldLayoutId id="2147483867" r:id="rId57"/>
    <p:sldLayoutId id="2147483868" r:id="rId58"/>
    <p:sldLayoutId id="2147483869" r:id="rId59"/>
    <p:sldLayoutId id="2147483870" r:id="rId60"/>
    <p:sldLayoutId id="2147483871" r:id="rId61"/>
    <p:sldLayoutId id="2147483872" r:id="rId62"/>
    <p:sldLayoutId id="2147483873" r:id="rId63"/>
    <p:sldLayoutId id="2147483874" r:id="rId64"/>
    <p:sldLayoutId id="2147483875" r:id="rId6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"/>
            <a:ext cx="9144000" cy="6857998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165126"/>
            <a:ext cx="1371600" cy="514350"/>
          </a:xfrm>
          <a:prstGeom prst="rect">
            <a:avLst/>
          </a:prstGeom>
        </p:spPr>
      </p:pic>
      <p:pic>
        <p:nvPicPr>
          <p:cNvPr id="5" name="Picture 4" descr="wh-rev.eps"/>
          <p:cNvPicPr>
            <a:picLocks noChangeAspect="1"/>
          </p:cNvPicPr>
          <p:nvPr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524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7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49657" y="1151007"/>
            <a:ext cx="3416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000000"/>
                </a:solidFill>
              </a:rPr>
              <a:t>2019</a:t>
            </a:r>
            <a:r>
              <a:rPr kumimoji="1" lang="ja-JP" altLang="en-US" sz="3600" b="1" dirty="0" smtClean="0">
                <a:solidFill>
                  <a:srgbClr val="000000"/>
                </a:solidFill>
              </a:rPr>
              <a:t>－</a:t>
            </a:r>
            <a:r>
              <a:rPr kumimoji="1" lang="en-US" altLang="ja-JP" sz="3600" b="1" dirty="0" smtClean="0">
                <a:solidFill>
                  <a:srgbClr val="000000"/>
                </a:solidFill>
              </a:rPr>
              <a:t>20</a:t>
            </a:r>
            <a:r>
              <a:rPr kumimoji="1" lang="ja-JP" altLang="en-US" sz="3600" b="1" dirty="0" smtClean="0">
                <a:solidFill>
                  <a:srgbClr val="000000"/>
                </a:solidFill>
              </a:rPr>
              <a:t>年度</a:t>
            </a:r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1000" y="2567345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0000"/>
                </a:solidFill>
              </a:rPr>
              <a:t>地区活動方針と戦略計画の立案</a:t>
            </a:r>
            <a:endParaRPr kumimoji="1" lang="ja-JP" altLang="en-US" sz="4400" dirty="0">
              <a:solidFill>
                <a:srgbClr val="00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00400" y="48768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0000"/>
                </a:solidFill>
              </a:rPr>
              <a:t>国際ロータリー第</a:t>
            </a:r>
            <a:r>
              <a:rPr kumimoji="1" lang="en-US" altLang="ja-JP" sz="3200" dirty="0" smtClean="0">
                <a:solidFill>
                  <a:srgbClr val="000000"/>
                </a:solidFill>
              </a:rPr>
              <a:t>2690</a:t>
            </a:r>
            <a:r>
              <a:rPr kumimoji="1" lang="ja-JP" altLang="en-US" sz="3200" dirty="0" smtClean="0">
                <a:solidFill>
                  <a:srgbClr val="000000"/>
                </a:solidFill>
              </a:rPr>
              <a:t>地区</a:t>
            </a:r>
            <a:endParaRPr kumimoji="1" lang="en-US" altLang="ja-JP" sz="3200" dirty="0" smtClean="0">
              <a:solidFill>
                <a:srgbClr val="000000"/>
              </a:solidFill>
            </a:endParaRPr>
          </a:p>
          <a:p>
            <a:r>
              <a:rPr kumimoji="1" lang="en-US" altLang="ja-JP" sz="3200" dirty="0" smtClean="0">
                <a:solidFill>
                  <a:srgbClr val="000000"/>
                </a:solidFill>
              </a:rPr>
              <a:t>2019</a:t>
            </a:r>
            <a:r>
              <a:rPr kumimoji="1" lang="ja-JP" altLang="en-US" sz="3200" dirty="0" smtClean="0">
                <a:solidFill>
                  <a:srgbClr val="000000"/>
                </a:solidFill>
              </a:rPr>
              <a:t>－</a:t>
            </a:r>
            <a:r>
              <a:rPr kumimoji="1" lang="en-US" altLang="ja-JP" sz="3200" dirty="0" smtClean="0">
                <a:solidFill>
                  <a:srgbClr val="000000"/>
                </a:solidFill>
              </a:rPr>
              <a:t>20</a:t>
            </a:r>
            <a:r>
              <a:rPr kumimoji="1" lang="ja-JP" altLang="en-US" sz="3200" dirty="0" smtClean="0">
                <a:solidFill>
                  <a:srgbClr val="000000"/>
                </a:solidFill>
              </a:rPr>
              <a:t>年度</a:t>
            </a:r>
            <a:r>
              <a:rPr kumimoji="1" lang="ja-JP" altLang="en-US" sz="3200" dirty="0" smtClean="0">
                <a:solidFill>
                  <a:srgbClr val="000000"/>
                </a:solidFill>
              </a:rPr>
              <a:t>　古瀬倶之</a:t>
            </a:r>
            <a:endParaRPr kumimoji="1" lang="ja-JP" altLang="en-US" sz="3200" dirty="0">
              <a:solidFill>
                <a:srgbClr val="00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682687"/>
            <a:ext cx="1444381" cy="54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7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06662" y="874862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地区活動方針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58861" y="2056535"/>
            <a:ext cx="4716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地区の管理運営の効率化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5800" y="3124200"/>
            <a:ext cx="775885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・ガバナー事務所の固定化を目指します。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・地区委員会組織、委員構成の見直しによる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委員会の最適化をはかります。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・効率的な地区運営により、クラブへの経済的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負担の軽減に取り組みます。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・地区の人材を育成します。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endParaRPr kumimoji="1" lang="ja-JP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14633" cy="45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19400" y="1219200"/>
            <a:ext cx="3068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戦略計画の立案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2971800"/>
            <a:ext cx="831990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・昨年から地区企画委員会（パストガバナー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4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名、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＋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3G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）で立案中です。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・現状分析、地区目標、実施、評価方法について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検討しています。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・可能な限り数値で評価できるように目標設定を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考え、今年度中に作成する予定です。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</a:t>
            </a:r>
            <a:endParaRPr kumimoji="1" lang="ja-JP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15282"/>
            <a:ext cx="1419738" cy="53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62000" y="1905000"/>
            <a:ext cx="790312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　</a:t>
            </a:r>
            <a:r>
              <a:rPr kumimoji="1" lang="ja-JP" altLang="en-US" sz="3200" b="1" dirty="0" smtClean="0">
                <a:solidFill>
                  <a:srgbClr val="000000"/>
                </a:solidFill>
              </a:rPr>
              <a:t>指導</a:t>
            </a:r>
            <a:r>
              <a:rPr kumimoji="1" lang="ja-JP" altLang="en-US" sz="3200" b="1" dirty="0" smtClean="0">
                <a:solidFill>
                  <a:srgbClr val="000000"/>
                </a:solidFill>
              </a:rPr>
              <a:t>のほど、よろしくお願い</a:t>
            </a:r>
            <a:r>
              <a:rPr kumimoji="1" lang="ja-JP" altLang="en-US" sz="3200" b="1" dirty="0" smtClean="0">
                <a:solidFill>
                  <a:srgbClr val="000000"/>
                </a:solidFill>
              </a:rPr>
              <a:t>します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r>
              <a:rPr kumimoji="1" lang="ja-JP" altLang="en-US" sz="4000" b="1" dirty="0" smtClean="0">
                <a:solidFill>
                  <a:srgbClr val="000000"/>
                </a:solidFill>
              </a:rPr>
              <a:t>ご静聴</a:t>
            </a:r>
            <a:r>
              <a:rPr kumimoji="1" lang="ja-JP" altLang="en-US" sz="4000" b="1" dirty="0">
                <a:solidFill>
                  <a:srgbClr val="000000"/>
                </a:solidFill>
              </a:rPr>
              <a:t>、ありがとうございました</a:t>
            </a:r>
            <a:endParaRPr kumimoji="1" lang="en-US" altLang="ja-JP" sz="4000" b="1" dirty="0">
              <a:solidFill>
                <a:srgbClr val="000000"/>
              </a:solidFill>
            </a:endParaRPr>
          </a:p>
          <a:p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52800" y="5390346"/>
            <a:ext cx="56749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第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2690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地区（岡山、島根、鳥取）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古瀬倶之</a:t>
            </a:r>
            <a:endParaRPr kumimoji="1" lang="ja-JP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867400"/>
            <a:ext cx="1419738" cy="53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8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09700" y="914400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000000"/>
                </a:solidFill>
              </a:rPr>
              <a:t>ロータリーの基本（心）</a:t>
            </a:r>
            <a:endParaRPr kumimoji="1" lang="en-US" altLang="ja-JP" sz="4000" b="1" dirty="0" smtClean="0">
              <a:solidFill>
                <a:srgbClr val="000000"/>
              </a:solidFill>
            </a:endParaRPr>
          </a:p>
          <a:p>
            <a:r>
              <a:rPr kumimoji="1" lang="ja-JP" altLang="en-US" sz="4000" b="1" dirty="0" smtClean="0">
                <a:solidFill>
                  <a:srgbClr val="000000"/>
                </a:solidFill>
              </a:rPr>
              <a:t>　　　　　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ポール・ハリス</a:t>
            </a:r>
            <a:r>
              <a:rPr kumimoji="1" lang="ja-JP" altLang="en-US" b="1" dirty="0" smtClean="0">
                <a:solidFill>
                  <a:srgbClr val="000000"/>
                </a:solidFill>
              </a:rPr>
              <a:t>　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71600" y="2819400"/>
            <a:ext cx="6629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・熱い友情（知人でなく友人）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・寛容の心（特に政治と宗教）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・奉仕の心（まずは職業奉仕）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95400" cy="48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9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90600" y="984522"/>
            <a:ext cx="8382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私たちロータリアンは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endParaRPr kumimoji="1" lang="en-US" altLang="ja-JP" b="1" dirty="0" smtClean="0">
              <a:solidFill>
                <a:srgbClr val="000000"/>
              </a:solidFill>
            </a:endParaRPr>
          </a:p>
          <a:p>
            <a:r>
              <a:rPr kumimoji="1" lang="ja-JP" altLang="en-US" b="1" dirty="0" smtClean="0">
                <a:solidFill>
                  <a:srgbClr val="000000"/>
                </a:solidFill>
                <a:latin typeface="ヒラギノ角ゴ Pro W3"/>
                <a:ea typeface="AR P丸ゴシック体M" panose="020B0600010101010101" pitchFamily="50" charset="-128"/>
              </a:rPr>
              <a:t>・ </a:t>
            </a:r>
            <a:r>
              <a:rPr kumimoji="1" lang="ja-JP" altLang="en-US" b="1" dirty="0" smtClean="0">
                <a:solidFill>
                  <a:srgbClr val="000000"/>
                </a:solidFill>
                <a:latin typeface="ヒラギノ角ゴ Pro W3"/>
                <a:ea typeface="AR P丸ゴシック体M" panose="020B0600010101010101" pitchFamily="50" charset="-128"/>
              </a:rPr>
              <a:t>ロータリーの心、</a:t>
            </a:r>
            <a:r>
              <a:rPr kumimoji="1" lang="ja-JP" altLang="en-US" b="1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kumimoji="1" lang="ja-JP" altLang="en-US" b="1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ロ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ータリーの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目的およびと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中核的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価値観 </a:t>
            </a:r>
            <a:endParaRPr kumimoji="1" lang="en-US" altLang="ja-JP" b="1" spc="300" dirty="0" smtClean="0">
              <a:solidFill>
                <a:srgbClr val="00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 （</a:t>
            </a:r>
            <a:r>
              <a:rPr kumimoji="1" lang="en-US" altLang="ja-JP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5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つ）を</a:t>
            </a:r>
            <a:r>
              <a:rPr kumimoji="1" lang="en-US" altLang="ja-JP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見失うことはありません。 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</a:t>
            </a:r>
            <a:endParaRPr kumimoji="1" lang="en-US" altLang="ja-JP" b="1" spc="300" dirty="0" smtClean="0">
              <a:solidFill>
                <a:srgbClr val="00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 ロータリーは世界に認められた奉仕団体です。</a:t>
            </a:r>
            <a:endParaRPr kumimoji="1" lang="en-US" altLang="ja-JP" b="1" spc="300" dirty="0" smtClean="0">
              <a:solidFill>
                <a:srgbClr val="00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en-US" altLang="ja-JP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kumimoji="1" lang="en-US" altLang="ja-JP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日々の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職業奉仕に励み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、さらにクラブ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奉仕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、</a:t>
            </a:r>
            <a:endParaRPr kumimoji="1" lang="en-US" altLang="ja-JP" b="1" spc="300" dirty="0" smtClean="0">
              <a:solidFill>
                <a:srgbClr val="00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en-US" altLang="ja-JP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kumimoji="1" lang="en-US" altLang="ja-JP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社会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奉仕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、青少年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奉仕、国際奉仕に励みます。 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endParaRPr kumimoji="1" lang="en-US" altLang="ja-JP" b="1" spc="300" dirty="0" smtClean="0">
              <a:solidFill>
                <a:srgbClr val="00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 ロータリーの歴史を学びながら、誇りを持って</a:t>
            </a:r>
            <a:endParaRPr kumimoji="1" lang="en-US" altLang="ja-JP" b="1" spc="300" dirty="0" smtClean="0">
              <a:solidFill>
                <a:srgbClr val="00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 ロータリー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活動をします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。</a:t>
            </a:r>
            <a:endParaRPr kumimoji="1" lang="en-US" altLang="ja-JP" b="1" spc="300" dirty="0" smtClean="0">
              <a:solidFill>
                <a:srgbClr val="00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 どこでもロータリーバッジを付け、「私はロータリ</a:t>
            </a:r>
            <a:endParaRPr kumimoji="1" lang="en-US" altLang="ja-JP" b="1" spc="300" dirty="0" smtClean="0">
              <a:solidFill>
                <a:srgbClr val="00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en-US" altLang="ja-JP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kumimoji="1" lang="en-US" altLang="ja-JP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アン」である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ことを示し、どこで会って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もお互いに</a:t>
            </a:r>
            <a:r>
              <a:rPr kumimoji="1" lang="en-US" altLang="ja-JP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</a:t>
            </a:r>
            <a:endParaRPr kumimoji="1" lang="en-US" altLang="ja-JP" b="1" spc="300" dirty="0" smtClean="0">
              <a:solidFill>
                <a:srgbClr val="000000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 「ヤァー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」</a:t>
            </a:r>
            <a:r>
              <a:rPr kumimoji="1" lang="ja-JP" altLang="en-US" b="1" spc="300" dirty="0" smtClean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と呼び合います</a:t>
            </a:r>
            <a:r>
              <a:rPr kumimoji="1" lang="ja-JP" altLang="en-US" b="1" spc="300" dirty="0">
                <a:solidFill>
                  <a:srgbClr val="000000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。</a:t>
            </a:r>
          </a:p>
          <a:p>
            <a:endParaRPr kumimoji="1" lang="ja-JP" altLang="en-US" b="1" dirty="0">
              <a:solidFill>
                <a:srgbClr val="00000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0"/>
            <a:ext cx="1371600" cy="51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9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47800" y="990600"/>
            <a:ext cx="6801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000000"/>
                </a:solidFill>
              </a:rPr>
              <a:t>2019</a:t>
            </a:r>
            <a:r>
              <a:rPr kumimoji="1" lang="ja-JP" altLang="en-US" sz="3600" b="1" dirty="0" smtClean="0">
                <a:solidFill>
                  <a:srgbClr val="000000"/>
                </a:solidFill>
              </a:rPr>
              <a:t>－</a:t>
            </a:r>
            <a:r>
              <a:rPr kumimoji="1" lang="en-US" altLang="ja-JP" sz="3600" b="1" dirty="0" smtClean="0">
                <a:solidFill>
                  <a:srgbClr val="000000"/>
                </a:solidFill>
              </a:rPr>
              <a:t>20</a:t>
            </a:r>
            <a:r>
              <a:rPr kumimoji="1" lang="ja-JP" altLang="en-US" sz="3600" b="1" dirty="0" smtClean="0">
                <a:solidFill>
                  <a:srgbClr val="000000"/>
                </a:solidFill>
              </a:rPr>
              <a:t>年度　地区スローガン</a:t>
            </a:r>
            <a:endParaRPr kumimoji="1" lang="ja-JP" altLang="en-US" sz="36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63262" y="2610162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 smtClean="0">
                <a:solidFill>
                  <a:srgbClr val="000000"/>
                </a:solidFill>
              </a:rPr>
              <a:t>I’m a Rotarian !</a:t>
            </a:r>
            <a:endParaRPr kumimoji="1" lang="ja-JP" altLang="en-US" sz="4000" b="1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52600" y="4038600"/>
            <a:ext cx="68018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いつでも、どこでも </a:t>
            </a:r>
            <a:r>
              <a:rPr kumimoji="1" lang="en-US" altLang="ja-JP" sz="3200" b="1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3200" b="1" dirty="0">
                <a:solidFill>
                  <a:srgbClr val="000000"/>
                </a:solidFill>
              </a:rPr>
              <a:t>Rotarian 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であることを意識しましょう</a:t>
            </a:r>
            <a:endParaRPr kumimoji="1" lang="ja-JP" altLang="en-US" sz="3200" b="1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03" y="5781340"/>
            <a:ext cx="1318897" cy="49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24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26113" y="736312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地区活動方針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5000" y="1600200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クラブのサポートと強化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66800" y="2743200"/>
            <a:ext cx="7239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・地区シニアリーダーによるクラブ、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グループ</a:t>
            </a:r>
            <a:r>
              <a:rPr kumimoji="1" lang="ja-JP" altLang="en-US" sz="2800" b="1" dirty="0">
                <a:solidFill>
                  <a:srgbClr val="000000"/>
                </a:solidFill>
              </a:rPr>
              <a:t>に出向いての研修会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に協力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します。　　　　　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・ロータリーの中核的価値観に基づく奉仕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>
                <a:solidFill>
                  <a:srgbClr val="000000"/>
                </a:solidFill>
              </a:rPr>
              <a:t>　を支援します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>
                <a:solidFill>
                  <a:srgbClr val="000000"/>
                </a:solidFill>
              </a:rPr>
              <a:t>・会員増強（</a:t>
            </a:r>
            <a:r>
              <a:rPr kumimoji="1" lang="en-US" altLang="ja-JP" sz="2800" b="1" dirty="0">
                <a:solidFill>
                  <a:srgbClr val="000000"/>
                </a:solidFill>
              </a:rPr>
              <a:t>E</a:t>
            </a:r>
            <a:r>
              <a:rPr kumimoji="1" lang="ja-JP" altLang="en-US" sz="2800" b="1" dirty="0">
                <a:solidFill>
                  <a:srgbClr val="000000"/>
                </a:solidFill>
              </a:rPr>
              <a:t>クラブ創立を含め）を支援</a:t>
            </a:r>
            <a:endParaRPr kumimoji="1" lang="en-US" altLang="ja-JP" sz="2800" b="1" dirty="0">
              <a:solidFill>
                <a:srgbClr val="000000"/>
              </a:solidFill>
            </a:endParaRPr>
          </a:p>
          <a:p>
            <a:r>
              <a:rPr kumimoji="1" lang="ja-JP" altLang="en-US" sz="2800" b="1" dirty="0">
                <a:solidFill>
                  <a:srgbClr val="000000"/>
                </a:solidFill>
              </a:rPr>
              <a:t>　します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。（</a:t>
            </a:r>
            <a:r>
              <a:rPr kumimoji="1" lang="ja-JP" altLang="en-US" sz="2800" b="1" dirty="0">
                <a:solidFill>
                  <a:srgbClr val="000000"/>
                </a:solidFill>
              </a:rPr>
              <a:t>アドバイザー派遣</a:t>
            </a:r>
            <a:r>
              <a:rPr kumimoji="1" lang="en-US" altLang="ja-JP" sz="2800" b="1" dirty="0">
                <a:solidFill>
                  <a:srgbClr val="000000"/>
                </a:solidFill>
              </a:rPr>
              <a:t>)</a:t>
            </a:r>
          </a:p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 </a:t>
            </a:r>
            <a:r>
              <a:rPr kumimoji="1" lang="ja-JP" altLang="en-US" sz="3200" b="1" dirty="0">
                <a:solidFill>
                  <a:srgbClr val="000000"/>
                </a:solidFill>
              </a:rPr>
              <a:t>　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endParaRPr kumimoji="1" lang="ja-JP" altLang="en-US" sz="2800" b="1" dirty="0">
              <a:solidFill>
                <a:srgbClr val="000000"/>
              </a:solidFill>
            </a:endParaRPr>
          </a:p>
          <a:p>
            <a:endParaRPr kumimoji="1" lang="en-US" altLang="ja-JP" sz="2800" b="1" dirty="0" smtClean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371600" cy="51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8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29000" y="1028699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地区活動方針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07887" y="2013234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クラブのサポートと強化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9200" y="3290156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My Rotary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の登録を支援します。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　　　　（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P.C.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指導者派遣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) 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 　　　　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・クラブセントラルへの入力を支援します。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　　　　（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P.C.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指導者派遣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)</a:t>
            </a: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・クラブ戦略計画立案の支援をします。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　　　　（</a:t>
            </a:r>
            <a:r>
              <a:rPr kumimoji="1" lang="ja-JP" altLang="en-US" sz="2800" b="1" dirty="0">
                <a:solidFill>
                  <a:srgbClr val="000000"/>
                </a:solidFill>
              </a:rPr>
              <a:t>アドバイザー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派遣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)</a:t>
            </a:r>
          </a:p>
          <a:p>
            <a:endParaRPr kumimoji="1" lang="ja-JP" altLang="en-US" sz="2800" b="1" dirty="0">
              <a:solidFill>
                <a:srgbClr val="000000"/>
              </a:solidFill>
            </a:endParaRPr>
          </a:p>
          <a:p>
            <a:endParaRPr kumimoji="1" lang="en-US" altLang="ja-JP" sz="2800" b="1" dirty="0" smtClean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19800"/>
            <a:ext cx="1443233" cy="54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7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27433" y="914400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地区活動方針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71600" y="1905000"/>
            <a:ext cx="5952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人道的奉仕活動の重点化と増加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36929" y="2895600"/>
            <a:ext cx="703750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・ポリオ撲滅を達成するための寄付、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ロータリー財団への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寄付を奨励します。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・国内外における、人道的奉仕の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プロジェクを立案・実施することを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支援します。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IAC, RAC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の会員増強を支援します。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・米山奨学会への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寄付を奨励します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endParaRPr kumimoji="1" lang="en-US" altLang="ja-JP" sz="2800" b="1" dirty="0" smtClean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203719"/>
            <a:ext cx="1295400" cy="48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05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895600" y="732650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地区活動方針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87123" y="1592877"/>
            <a:ext cx="5540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公共イメージと認知度の向上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9600" y="2819400"/>
            <a:ext cx="841929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・一般市民</a:t>
            </a:r>
            <a:r>
              <a:rPr kumimoji="1" lang="ja-JP" altLang="en-US" sz="3200" b="1" dirty="0" smtClean="0">
                <a:solidFill>
                  <a:srgbClr val="000000"/>
                </a:solidFill>
              </a:rPr>
              <a:t>、諸団体</a:t>
            </a:r>
            <a:r>
              <a:rPr kumimoji="1" lang="ja-JP" altLang="en-US" sz="3200" b="1" dirty="0" smtClean="0">
                <a:solidFill>
                  <a:srgbClr val="000000"/>
                </a:solidFill>
              </a:rPr>
              <a:t>、学友会、</a:t>
            </a:r>
            <a:r>
              <a:rPr kumimoji="1" lang="en-US" altLang="ja-JP" sz="3200" b="1" dirty="0" smtClean="0">
                <a:solidFill>
                  <a:srgbClr val="000000"/>
                </a:solidFill>
              </a:rPr>
              <a:t>IA, RA</a:t>
            </a:r>
            <a:r>
              <a:rPr kumimoji="1" lang="ja-JP" altLang="en-US" sz="3200" b="1" dirty="0" smtClean="0">
                <a:solidFill>
                  <a:srgbClr val="000000"/>
                </a:solidFill>
              </a:rPr>
              <a:t>等との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r>
              <a:rPr kumimoji="1" lang="en-US" altLang="ja-JP" sz="3200" b="1" dirty="0">
                <a:solidFill>
                  <a:srgbClr val="000000"/>
                </a:solidFill>
              </a:rPr>
              <a:t> </a:t>
            </a:r>
            <a:r>
              <a:rPr kumimoji="1" lang="en-US" altLang="ja-JP" sz="3200" b="1" dirty="0" smtClean="0">
                <a:solidFill>
                  <a:srgbClr val="000000"/>
                </a:solidFill>
              </a:rPr>
              <a:t>  </a:t>
            </a:r>
            <a:r>
              <a:rPr kumimoji="1" lang="ja-JP" altLang="en-US" sz="3200" b="1" dirty="0" smtClean="0">
                <a:solidFill>
                  <a:srgbClr val="000000"/>
                </a:solidFill>
              </a:rPr>
              <a:t>合同奉仕活動を奨励します。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・ロータリーデーを奨励します。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・ロータリーの中核的価値観を職場や地域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　社会で実践できるよう奨励します。</a:t>
            </a:r>
            <a:endParaRPr kumimoji="1" lang="en-US" altLang="ja-JP" sz="3200" b="1" dirty="0" smtClean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31" y="5867400"/>
            <a:ext cx="1462606" cy="54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7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71800" y="863025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地区活動方針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52600" y="1741944"/>
            <a:ext cx="5540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000000"/>
                </a:solidFill>
              </a:rPr>
              <a:t>公共イメージと認知度の向上</a:t>
            </a:r>
            <a:endParaRPr kumimoji="1" lang="ja-JP" altLang="en-US" sz="3200" b="1" dirty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2786" y="2834431"/>
            <a:ext cx="88408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・奉仕プロジェクトのロータリーショーケースへの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入力およびロータリーの友への投稿を奨励します。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・メディアとの関係を強化し、ロータリー活動を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発信するように奨励します。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・地区ホームページを充実（新たにガバナー</a:t>
            </a:r>
            <a:endParaRPr kumimoji="1" lang="en-US" altLang="ja-JP" sz="2800" b="1" dirty="0" smtClean="0">
              <a:solidFill>
                <a:srgbClr val="000000"/>
              </a:solidFill>
            </a:endParaRPr>
          </a:p>
          <a:p>
            <a:r>
              <a:rPr kumimoji="1" lang="ja-JP" altLang="en-US" sz="2800" b="1" dirty="0" smtClean="0">
                <a:solidFill>
                  <a:srgbClr val="000000"/>
                </a:solidFill>
              </a:rPr>
              <a:t>　日記を掲載。</a:t>
            </a:r>
            <a:r>
              <a:rPr kumimoji="1" lang="en-US" altLang="ja-JP" sz="2800" b="1" dirty="0" smtClean="0">
                <a:solidFill>
                  <a:srgbClr val="000000"/>
                </a:solidFill>
              </a:rPr>
              <a:t>1</a:t>
            </a:r>
            <a:r>
              <a:rPr kumimoji="1" lang="ja-JP" altLang="en-US" sz="2800" b="1" dirty="0" smtClean="0">
                <a:solidFill>
                  <a:srgbClr val="000000"/>
                </a:solidFill>
              </a:rPr>
              <a:t>週間毎に更新）します。</a:t>
            </a:r>
            <a:endParaRPr kumimoji="1" lang="ja-JP" altLang="en-US" sz="2800" b="1" dirty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06884"/>
            <a:ext cx="1419734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7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ommunications_white (1)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6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7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8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10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1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1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9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_RICommunications_white (1)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023A524B7B1041BA1E14728BDD10CC" ma:contentTypeVersion="0" ma:contentTypeDescription="Create a new document." ma:contentTypeScope="" ma:versionID="afe3759428acdf24915399065e1f2cf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B893B66-6D22-4338-89BA-F4F1229E739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57FACA-4B0E-4A7A-9DDA-34404DAA4D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858E1C-6D9B-46BA-BB97-4E70A974B6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RICommunications_white (1)</Template>
  <TotalTime>18974</TotalTime>
  <Words>334</Words>
  <Application>Microsoft Office PowerPoint</Application>
  <PresentationFormat>画面に合わせる (4:3)</PresentationFormat>
  <Paragraphs>101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17</vt:i4>
      </vt:variant>
      <vt:variant>
        <vt:lpstr>スライド タイトル</vt:lpstr>
      </vt:variant>
      <vt:variant>
        <vt:i4>13</vt:i4>
      </vt:variant>
    </vt:vector>
  </HeadingPairs>
  <TitlesOfParts>
    <vt:vector size="42" baseType="lpstr">
      <vt:lpstr>AR P丸ゴシック体M</vt:lpstr>
      <vt:lpstr>HGP明朝B</vt:lpstr>
      <vt:lpstr>MS PGothic</vt:lpstr>
      <vt:lpstr>MS PGothic</vt:lpstr>
      <vt:lpstr>ヒラギノ角ゴ Pro W3</vt:lpstr>
      <vt:lpstr>Arial</vt:lpstr>
      <vt:lpstr>Arial Narrow</vt:lpstr>
      <vt:lpstr>Calibri</vt:lpstr>
      <vt:lpstr>Calibri Light</vt:lpstr>
      <vt:lpstr>Georgia</vt:lpstr>
      <vt:lpstr>Wingdings</vt:lpstr>
      <vt:lpstr>Wingdings 2</vt:lpstr>
      <vt:lpstr>RICommunications_white (1)</vt:lpstr>
      <vt:lpstr>Custom Design</vt:lpstr>
      <vt:lpstr>2_Custom Design</vt:lpstr>
      <vt:lpstr>1_Custom Design</vt:lpstr>
      <vt:lpstr>3_Custom Design</vt:lpstr>
      <vt:lpstr>4_Custom Design</vt:lpstr>
      <vt:lpstr>5_Custom Design</vt:lpstr>
      <vt:lpstr>9_Custom Design</vt:lpstr>
      <vt:lpstr>1_RICommunications_white (1)</vt:lpstr>
      <vt:lpstr>6_Custom Design</vt:lpstr>
      <vt:lpstr>7_Custom Design</vt:lpstr>
      <vt:lpstr>8_Custom Design</vt:lpstr>
      <vt:lpstr>10_Custom Design</vt:lpstr>
      <vt:lpstr>11_Custom Design</vt:lpstr>
      <vt:lpstr>12_Custom Design</vt:lpstr>
      <vt:lpstr>HDOfficeLightV0</vt:lpstr>
      <vt:lpstr>メトロポリタン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Rotary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Finglas</dc:creator>
  <cp:lastModifiedBy>古瀬 倶之</cp:lastModifiedBy>
  <cp:revision>1523</cp:revision>
  <cp:lastPrinted>2019-04-05T06:10:26Z</cp:lastPrinted>
  <dcterms:created xsi:type="dcterms:W3CDTF">2017-09-03T10:37:16Z</dcterms:created>
  <dcterms:modified xsi:type="dcterms:W3CDTF">2019-07-13T00:09:40Z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0x010100CB023A524B7B1041BA1E14728BDD10CC</vt:lpwstr>
  </property>
</Properties>
</file>