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0" r:id="rId2"/>
  </p:sldMasterIdLst>
  <p:notesMasterIdLst>
    <p:notesMasterId r:id="rId64"/>
  </p:notesMasterIdLst>
  <p:handoutMasterIdLst>
    <p:handoutMasterId r:id="rId65"/>
  </p:handoutMasterIdLst>
  <p:sldIdLst>
    <p:sldId id="360" r:id="rId3"/>
    <p:sldId id="381" r:id="rId4"/>
    <p:sldId id="286" r:id="rId5"/>
    <p:sldId id="284" r:id="rId6"/>
    <p:sldId id="386" r:id="rId7"/>
    <p:sldId id="387" r:id="rId8"/>
    <p:sldId id="388" r:id="rId9"/>
    <p:sldId id="320" r:id="rId10"/>
    <p:sldId id="378" r:id="rId11"/>
    <p:sldId id="321" r:id="rId12"/>
    <p:sldId id="327" r:id="rId13"/>
    <p:sldId id="328" r:id="rId14"/>
    <p:sldId id="329" r:id="rId15"/>
    <p:sldId id="330" r:id="rId16"/>
    <p:sldId id="331" r:id="rId17"/>
    <p:sldId id="316" r:id="rId18"/>
    <p:sldId id="550" r:id="rId19"/>
    <p:sldId id="582" r:id="rId20"/>
    <p:sldId id="583" r:id="rId21"/>
    <p:sldId id="584" r:id="rId22"/>
    <p:sldId id="585" r:id="rId23"/>
    <p:sldId id="586" r:id="rId24"/>
    <p:sldId id="587" r:id="rId25"/>
    <p:sldId id="607" r:id="rId26"/>
    <p:sldId id="407" r:id="rId27"/>
    <p:sldId id="332" r:id="rId28"/>
    <p:sldId id="430" r:id="rId29"/>
    <p:sldId id="588" r:id="rId30"/>
    <p:sldId id="431" r:id="rId31"/>
    <p:sldId id="592" r:id="rId32"/>
    <p:sldId id="593" r:id="rId33"/>
    <p:sldId id="594" r:id="rId34"/>
    <p:sldId id="395" r:id="rId35"/>
    <p:sldId id="333" r:id="rId36"/>
    <p:sldId id="344" r:id="rId37"/>
    <p:sldId id="372" r:id="rId38"/>
    <p:sldId id="396" r:id="rId39"/>
    <p:sldId id="397" r:id="rId40"/>
    <p:sldId id="337" r:id="rId41"/>
    <p:sldId id="338" r:id="rId42"/>
    <p:sldId id="339" r:id="rId43"/>
    <p:sldId id="595" r:id="rId44"/>
    <p:sldId id="408" r:id="rId45"/>
    <p:sldId id="409" r:id="rId46"/>
    <p:sldId id="410" r:id="rId47"/>
    <p:sldId id="373" r:id="rId48"/>
    <p:sldId id="432" r:id="rId49"/>
    <p:sldId id="433" r:id="rId50"/>
    <p:sldId id="423" r:id="rId51"/>
    <p:sldId id="310" r:id="rId52"/>
    <p:sldId id="421" r:id="rId53"/>
    <p:sldId id="353" r:id="rId54"/>
    <p:sldId id="435" r:id="rId55"/>
    <p:sldId id="427" r:id="rId56"/>
    <p:sldId id="438" r:id="rId57"/>
    <p:sldId id="371" r:id="rId58"/>
    <p:sldId id="596" r:id="rId59"/>
    <p:sldId id="380" r:id="rId60"/>
    <p:sldId id="598" r:id="rId61"/>
    <p:sldId id="608" r:id="rId62"/>
    <p:sldId id="315" r:id="rId63"/>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YOKO HIKASA" initials="KH" lastIdx="6" clrIdx="0">
    <p:extLst>
      <p:ext uri="{19B8F6BF-5375-455C-9EA6-DF929625EA0E}">
        <p15:presenceInfo xmlns:p15="http://schemas.microsoft.com/office/powerpoint/2012/main" userId="3a6cfbd6138a9d48" providerId="Windows Live"/>
      </p:ext>
    </p:extLst>
  </p:cmAuthor>
  <p:cmAuthor id="2" name="HIKASA KAYOKO(新)" initials="HK" lastIdx="1" clrIdx="1">
    <p:extLst>
      <p:ext uri="{19B8F6BF-5375-455C-9EA6-DF929625EA0E}">
        <p15:presenceInfo xmlns:p15="http://schemas.microsoft.com/office/powerpoint/2012/main" userId="S-1-5-21-1004336348-1078145449-725345543-26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69BA"/>
    <a:srgbClr val="DCEDF8"/>
    <a:srgbClr val="0033A1"/>
    <a:srgbClr val="FFC000"/>
    <a:srgbClr val="61D2FF"/>
    <a:srgbClr val="F4BAE6"/>
    <a:srgbClr val="F9D8F1"/>
    <a:srgbClr val="FBDBF3"/>
    <a:srgbClr val="FF66FF"/>
    <a:srgbClr val="FFEB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2" autoAdjust="0"/>
    <p:restoredTop sz="42732" autoAdjust="0"/>
  </p:normalViewPr>
  <p:slideViewPr>
    <p:cSldViewPr snapToGrid="0">
      <p:cViewPr varScale="1">
        <p:scale>
          <a:sx n="46" d="100"/>
          <a:sy n="46" d="100"/>
        </p:scale>
        <p:origin x="1362" y="4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13120"/>
    </p:cViewPr>
  </p:sorterViewPr>
  <p:notesViewPr>
    <p:cSldViewPr snapToGrid="0">
      <p:cViewPr varScale="1">
        <p:scale>
          <a:sx n="60" d="100"/>
          <a:sy n="60" d="100"/>
        </p:scale>
        <p:origin x="3274" y="5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25B02BAA-5B02-4123-A9E9-7CE5FBE6D894}"/>
              </a:ext>
            </a:extLst>
          </p:cNvPr>
          <p:cNvSpPr>
            <a:spLocks noGrp="1"/>
          </p:cNvSpPr>
          <p:nvPr>
            <p:ph type="hdr" sz="quarter"/>
          </p:nvPr>
        </p:nvSpPr>
        <p:spPr>
          <a:xfrm>
            <a:off x="2" y="1"/>
            <a:ext cx="2949786" cy="498693"/>
          </a:xfrm>
          <a:prstGeom prst="rect">
            <a:avLst/>
          </a:prstGeom>
        </p:spPr>
        <p:txBody>
          <a:bodyPr vert="horz" lIns="91441" tIns="45721" rIns="91441" bIns="45721"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E282AD27-779A-43B8-B4C8-E916A23A44AA}"/>
              </a:ext>
            </a:extLst>
          </p:cNvPr>
          <p:cNvSpPr>
            <a:spLocks noGrp="1"/>
          </p:cNvSpPr>
          <p:nvPr>
            <p:ph type="dt" sz="quarter" idx="1"/>
          </p:nvPr>
        </p:nvSpPr>
        <p:spPr>
          <a:xfrm>
            <a:off x="3855839" y="1"/>
            <a:ext cx="2949786" cy="498693"/>
          </a:xfrm>
          <a:prstGeom prst="rect">
            <a:avLst/>
          </a:prstGeom>
        </p:spPr>
        <p:txBody>
          <a:bodyPr vert="horz" lIns="91441" tIns="45721" rIns="91441" bIns="45721" rtlCol="0"/>
          <a:lstStyle>
            <a:lvl1pPr algn="r">
              <a:defRPr sz="1200"/>
            </a:lvl1pPr>
          </a:lstStyle>
          <a:p>
            <a:fld id="{97BE717B-D605-4EDF-B3D5-E1FCF99C0BE4}" type="datetimeFigureOut">
              <a:rPr kumimoji="1" lang="ja-JP" altLang="en-US" smtClean="0"/>
              <a:t>2020/5/5</a:t>
            </a:fld>
            <a:endParaRPr kumimoji="1" lang="ja-JP" altLang="en-US"/>
          </a:p>
        </p:txBody>
      </p:sp>
      <p:sp>
        <p:nvSpPr>
          <p:cNvPr id="4" name="フッター プレースホルダー 3">
            <a:extLst>
              <a:ext uri="{FF2B5EF4-FFF2-40B4-BE49-F238E27FC236}">
                <a16:creationId xmlns:a16="http://schemas.microsoft.com/office/drawing/2014/main" id="{4A277CC8-B363-44ED-8CCF-9BBADC26987E}"/>
              </a:ext>
            </a:extLst>
          </p:cNvPr>
          <p:cNvSpPr>
            <a:spLocks noGrp="1"/>
          </p:cNvSpPr>
          <p:nvPr>
            <p:ph type="ftr" sz="quarter" idx="2"/>
          </p:nvPr>
        </p:nvSpPr>
        <p:spPr>
          <a:xfrm>
            <a:off x="2" y="9440647"/>
            <a:ext cx="2949786" cy="498692"/>
          </a:xfrm>
          <a:prstGeom prst="rect">
            <a:avLst/>
          </a:prstGeom>
        </p:spPr>
        <p:txBody>
          <a:bodyPr vert="horz" lIns="91441" tIns="45721" rIns="91441" bIns="45721"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55F0D597-756D-46D0-AE4B-1669CBE63800}"/>
              </a:ext>
            </a:extLst>
          </p:cNvPr>
          <p:cNvSpPr>
            <a:spLocks noGrp="1"/>
          </p:cNvSpPr>
          <p:nvPr>
            <p:ph type="sldNum" sz="quarter" idx="3"/>
          </p:nvPr>
        </p:nvSpPr>
        <p:spPr>
          <a:xfrm>
            <a:off x="3855839" y="9440647"/>
            <a:ext cx="2949786" cy="498692"/>
          </a:xfrm>
          <a:prstGeom prst="rect">
            <a:avLst/>
          </a:prstGeom>
        </p:spPr>
        <p:txBody>
          <a:bodyPr vert="horz" lIns="91441" tIns="45721" rIns="91441" bIns="45721" rtlCol="0" anchor="b"/>
          <a:lstStyle>
            <a:lvl1pPr algn="r">
              <a:defRPr sz="1200"/>
            </a:lvl1pPr>
          </a:lstStyle>
          <a:p>
            <a:fld id="{68722B40-D1FC-4125-8822-EDDCB4E0D5C8}" type="slidenum">
              <a:rPr kumimoji="1" lang="ja-JP" altLang="en-US" smtClean="0"/>
              <a:t>‹#›</a:t>
            </a:fld>
            <a:endParaRPr kumimoji="1" lang="ja-JP" altLang="en-US"/>
          </a:p>
        </p:txBody>
      </p:sp>
    </p:spTree>
    <p:extLst>
      <p:ext uri="{BB962C8B-B14F-4D97-AF65-F5344CB8AC3E}">
        <p14:creationId xmlns:p14="http://schemas.microsoft.com/office/powerpoint/2010/main" val="1777073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日付プレースホルダー 2"/>
          <p:cNvSpPr>
            <a:spLocks noGrp="1"/>
          </p:cNvSpPr>
          <p:nvPr>
            <p:ph type="dt" idx="1"/>
          </p:nvPr>
        </p:nvSpPr>
        <p:spPr>
          <a:xfrm>
            <a:off x="3855839" y="1"/>
            <a:ext cx="2949786" cy="498693"/>
          </a:xfrm>
          <a:prstGeom prst="rect">
            <a:avLst/>
          </a:prstGeom>
        </p:spPr>
        <p:txBody>
          <a:bodyPr vert="horz" lIns="91441" tIns="45721" rIns="91441" bIns="45721" rtlCol="0"/>
          <a:lstStyle>
            <a:lvl1pPr algn="r">
              <a:defRPr sz="1200"/>
            </a:lvl1pPr>
          </a:lstStyle>
          <a:p>
            <a:fld id="{4DD8C244-CAFD-4421-B48D-867E6192D2F3}" type="datetimeFigureOut">
              <a:rPr kumimoji="1" lang="ja-JP" altLang="en-US" smtClean="0"/>
              <a:t>2020/5/5</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1" tIns="45721" rIns="91441" bIns="45721" rtlCol="0" anchor="ctr"/>
          <a:lstStyle/>
          <a:p>
            <a:endParaRPr lang="ja-JP" altLang="en-US"/>
          </a:p>
        </p:txBody>
      </p:sp>
      <p:sp>
        <p:nvSpPr>
          <p:cNvPr id="5" name="ノート プレースホルダー 4"/>
          <p:cNvSpPr>
            <a:spLocks noGrp="1"/>
          </p:cNvSpPr>
          <p:nvPr>
            <p:ph type="body" sz="quarter" idx="3"/>
          </p:nvPr>
        </p:nvSpPr>
        <p:spPr>
          <a:xfrm>
            <a:off x="422374" y="4783307"/>
            <a:ext cx="5962453" cy="4536057"/>
          </a:xfrm>
          <a:prstGeom prst="rect">
            <a:avLst/>
          </a:prstGeom>
        </p:spPr>
        <p:txBody>
          <a:bodyPr vert="horz" lIns="91441" tIns="45721" rIns="91441" bIns="45721"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7" name="スライド番号プレースホルダー 6"/>
          <p:cNvSpPr>
            <a:spLocks noGrp="1"/>
          </p:cNvSpPr>
          <p:nvPr>
            <p:ph type="sldNum" sz="quarter" idx="5"/>
          </p:nvPr>
        </p:nvSpPr>
        <p:spPr>
          <a:xfrm>
            <a:off x="3855839" y="9440647"/>
            <a:ext cx="2949786" cy="498692"/>
          </a:xfrm>
          <a:prstGeom prst="rect">
            <a:avLst/>
          </a:prstGeom>
        </p:spPr>
        <p:txBody>
          <a:bodyPr vert="horz" lIns="91441" tIns="45721" rIns="91441" bIns="45721" rtlCol="0" anchor="b"/>
          <a:lstStyle>
            <a:lvl1pPr algn="r">
              <a:defRPr sz="1200"/>
            </a:lvl1pPr>
          </a:lstStyle>
          <a:p>
            <a:fld id="{3641F202-1AE2-4DBE-A9EF-39A84D9613C2}" type="slidenum">
              <a:rPr kumimoji="1" lang="ja-JP" altLang="en-US" smtClean="0"/>
              <a:t>‹#›</a:t>
            </a:fld>
            <a:endParaRPr kumimoji="1" lang="ja-JP" altLang="en-US"/>
          </a:p>
        </p:txBody>
      </p:sp>
    </p:spTree>
    <p:extLst>
      <p:ext uri="{BB962C8B-B14F-4D97-AF65-F5344CB8AC3E}">
        <p14:creationId xmlns:p14="http://schemas.microsoft.com/office/powerpoint/2010/main" val="1633436062"/>
      </p:ext>
    </p:extLst>
  </p:cSld>
  <p:clrMap bg1="lt1" tx1="dk1" bg2="lt2" tx2="dk2" accent1="accent1" accent2="accent2" accent3="accent3" accent4="accent4" accent5="accent5" accent6="accent6" hlink="hlink" folHlink="folHlink"/>
  <p:notesStyle>
    <a:lvl1pPr marL="0" algn="l" defTabSz="914400" rtl="0" eaLnBrk="1" latinLnBrk="0" hangingPunct="1">
      <a:lnSpc>
        <a:spcPct val="150000"/>
      </a:lnSpc>
      <a:defRPr kumimoji="1" sz="1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defTabSz="914400" rtl="0" eaLnBrk="1" latinLnBrk="0" hangingPunct="1">
      <a:lnSpc>
        <a:spcPct val="150000"/>
      </a:lnSpc>
      <a:defRPr kumimoji="1" sz="1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914400" algn="l" defTabSz="914400" rtl="0" eaLnBrk="1" latinLnBrk="0" hangingPunct="1">
      <a:lnSpc>
        <a:spcPct val="150000"/>
      </a:lnSpc>
      <a:defRPr kumimoji="1" sz="1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371600" algn="l" defTabSz="914400" rtl="0" eaLnBrk="1" latinLnBrk="0" hangingPunct="1">
      <a:lnSpc>
        <a:spcPct val="150000"/>
      </a:lnSpc>
      <a:defRPr kumimoji="1" sz="1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1828800" algn="l" defTabSz="914400" rtl="0" eaLnBrk="1" latinLnBrk="0" hangingPunct="1">
      <a:lnSpc>
        <a:spcPct val="150000"/>
      </a:lnSpc>
      <a:defRPr kumimoji="1" sz="1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クラブ・リーダーの皆さまへ</a:t>
            </a:r>
            <a:endParaRPr kumimoji="1" lang="en-US" altLang="ja-JP" sz="18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8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8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次年度のクラブリーダーの皆</a:t>
            </a:r>
            <a:r>
              <a:rPr kumimoji="1" lang="ja-JP" altLang="en-US" sz="18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さま、こんにちは。</a:t>
            </a:r>
            <a:endParaRPr kumimoji="1" lang="en-US" altLang="ja-JP" sz="18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8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8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8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-21</a:t>
            </a:r>
            <a:r>
              <a:rPr kumimoji="1" lang="ja-JP" altLang="en-US" sz="18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kumimoji="1" lang="ja-JP" altLang="ja-JP" sz="18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a:t>
            </a:r>
            <a:r>
              <a:rPr kumimoji="1" lang="ja-JP" altLang="en-US" sz="18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地区</a:t>
            </a:r>
            <a:r>
              <a:rPr kumimoji="1" lang="ja-JP" altLang="ja-JP" sz="18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ガバナーを務めさせていただきます茨木</a:t>
            </a:r>
            <a:r>
              <a:rPr kumimoji="1" lang="en-US" altLang="ja-JP" sz="18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RC</a:t>
            </a:r>
            <a:r>
              <a:rPr kumimoji="1" lang="ja-JP" altLang="ja-JP" sz="18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の簡仁一です。よろしくお願い</a:t>
            </a:r>
            <a:r>
              <a:rPr kumimoji="1" lang="ja-JP" altLang="en-US" sz="18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致します。</a:t>
            </a:r>
            <a:endParaRPr kumimoji="1" lang="ja-JP" altLang="ja-JP" sz="18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8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kumimoji="1" lang="ja-JP" altLang="ja-JP" sz="18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r>
              <a:rPr kumimoji="1" lang="ja-JP" altLang="ja-JP" sz="18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新型コロナウイルスの</a:t>
            </a:r>
            <a:r>
              <a:rPr kumimoji="1" lang="ja-JP" altLang="en-US" sz="18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ja-JP" sz="18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感染拡大を受けて</a:t>
            </a:r>
            <a:r>
              <a:rPr kumimoji="1" lang="ja-JP" altLang="en-US" sz="18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ja-JP" sz="18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緊急事態宣言が</a:t>
            </a:r>
            <a:r>
              <a:rPr kumimoji="1" lang="ja-JP" altLang="en-US" sz="18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発出</a:t>
            </a:r>
            <a:r>
              <a:rPr kumimoji="1" lang="ja-JP" altLang="ja-JP" sz="18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され、ロータリー活動</a:t>
            </a:r>
            <a:r>
              <a:rPr kumimoji="1" lang="ja-JP" altLang="en-US" sz="18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a:t>
            </a:r>
            <a:r>
              <a:rPr kumimoji="1" lang="ja-JP" altLang="ja-JP" sz="18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も</a:t>
            </a:r>
            <a:r>
              <a:rPr kumimoji="1" lang="ja-JP" altLang="en-US" sz="18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、大きな影響が出ています。</a:t>
            </a:r>
            <a:endParaRPr kumimoji="1" lang="en-US" altLang="ja-JP" sz="18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8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このような</a:t>
            </a:r>
            <a:r>
              <a:rPr kumimoji="1" lang="ja-JP" altLang="ja-JP" sz="18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厳しい状況のもとで、次年度に向けての準備に</a:t>
            </a:r>
            <a:r>
              <a:rPr kumimoji="1" lang="ja-JP" altLang="en-US" sz="18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ja-JP" sz="18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力を尽くしていただき、心よりお礼申し上げます。</a:t>
            </a:r>
          </a:p>
          <a:p>
            <a:r>
              <a:rPr kumimoji="1" lang="ja-JP" altLang="ja-JP" sz="18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今は、皆</a:t>
            </a:r>
            <a:r>
              <a:rPr kumimoji="1" lang="ja-JP" altLang="en-US" sz="18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さま</a:t>
            </a:r>
            <a:r>
              <a:rPr kumimoji="1" lang="ja-JP" altLang="ja-JP" sz="18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と直接、顔を合わせる機会が持てませんが、一日も早い</a:t>
            </a:r>
            <a:r>
              <a:rPr kumimoji="1" lang="ja-JP" altLang="en-US" sz="18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終息</a:t>
            </a:r>
            <a:r>
              <a:rPr kumimoji="1" lang="ja-JP" altLang="ja-JP" sz="18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を願い、ともに、この困難を乗り越えていきましょう。</a:t>
            </a:r>
          </a:p>
          <a:p>
            <a:r>
              <a:rPr kumimoji="1" lang="en-US" altLang="ja-JP" sz="18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kumimoji="1" lang="ja-JP" altLang="ja-JP" sz="18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r>
              <a:rPr kumimoji="1" lang="ja-JP" altLang="ja-JP" sz="18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皆</a:t>
            </a:r>
            <a:r>
              <a:rPr kumimoji="1" lang="ja-JP" altLang="en-US" sz="18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さま</a:t>
            </a:r>
            <a:r>
              <a:rPr kumimoji="1" lang="ja-JP" altLang="ja-JP" sz="18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へのメッセージを、映像でお届けします。事態は刻一刻と変化しています。もしも、状況にそぐわない表現等がありましたらご容赦</a:t>
            </a:r>
            <a:r>
              <a:rPr kumimoji="1" lang="ja-JP" altLang="en-US" sz="18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願います</a:t>
            </a:r>
            <a:r>
              <a:rPr kumimoji="1" lang="ja-JP" altLang="ja-JP" sz="18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r>
              <a:rPr kumimoji="1" lang="ja-JP" altLang="ja-JP" sz="18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では、ご覧ください。</a:t>
            </a:r>
          </a:p>
          <a:p>
            <a:endParaRPr kumimoji="1" lang="ja-JP" altLang="en-US" dirty="0"/>
          </a:p>
        </p:txBody>
      </p:sp>
      <p:sp>
        <p:nvSpPr>
          <p:cNvPr id="4" name="スライド番号プレースホルダー 3"/>
          <p:cNvSpPr>
            <a:spLocks noGrp="1"/>
          </p:cNvSpPr>
          <p:nvPr>
            <p:ph type="sldNum" sz="quarter" idx="5"/>
          </p:nvPr>
        </p:nvSpPr>
        <p:spPr/>
        <p:txBody>
          <a:bodyPr/>
          <a:lstStyle/>
          <a:p>
            <a:fld id="{3641F202-1AE2-4DBE-A9EF-39A84D9613C2}" type="slidenum">
              <a:rPr kumimoji="1" lang="ja-JP" altLang="en-US" smtClean="0"/>
              <a:t>1</a:t>
            </a:fld>
            <a:endParaRPr kumimoji="1" lang="ja-JP" altLang="en-US"/>
          </a:p>
        </p:txBody>
      </p:sp>
    </p:spTree>
    <p:extLst>
      <p:ext uri="{BB962C8B-B14F-4D97-AF65-F5344CB8AC3E}">
        <p14:creationId xmlns:p14="http://schemas.microsoft.com/office/powerpoint/2010/main" val="3697115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☆戦略的優先事項・タイトル</a:t>
            </a:r>
            <a:endParaRPr kumimoji="1" lang="en-US" altLang="ja-JP" dirty="0"/>
          </a:p>
          <a:p>
            <a:endParaRPr kumimoji="1" lang="en-US" altLang="ja-JP" dirty="0"/>
          </a:p>
          <a:p>
            <a:r>
              <a:rPr kumimoji="1" lang="ja-JP" altLang="en-US" dirty="0"/>
              <a:t>また、ビジョンを達成するため、今後</a:t>
            </a:r>
            <a:r>
              <a:rPr kumimoji="1" lang="en-US" altLang="ja-JP" dirty="0"/>
              <a:t>5</a:t>
            </a:r>
            <a:r>
              <a:rPr kumimoji="1" lang="ja-JP" altLang="en-US" dirty="0"/>
              <a:t>年間の活動を方向づける</a:t>
            </a:r>
            <a:endParaRPr kumimoji="1" lang="en-US" altLang="ja-JP" dirty="0"/>
          </a:p>
          <a:p>
            <a:r>
              <a:rPr kumimoji="1" lang="ja-JP" altLang="en-US" dirty="0"/>
              <a:t>四つの優先事項が定められました。</a:t>
            </a:r>
          </a:p>
          <a:p>
            <a:endParaRPr kumimoji="1" lang="ja-JP" altLang="en-US" dirty="0"/>
          </a:p>
        </p:txBody>
      </p:sp>
      <p:sp>
        <p:nvSpPr>
          <p:cNvPr id="4" name="スライド番号プレースホルダー 3"/>
          <p:cNvSpPr>
            <a:spLocks noGrp="1"/>
          </p:cNvSpPr>
          <p:nvPr>
            <p:ph type="sldNum" sz="quarter" idx="5"/>
          </p:nvPr>
        </p:nvSpPr>
        <p:spPr/>
        <p:txBody>
          <a:bodyPr/>
          <a:lstStyle/>
          <a:p>
            <a:fld id="{3641F202-1AE2-4DBE-A9EF-39A84D9613C2}" type="slidenum">
              <a:rPr kumimoji="1" lang="ja-JP" altLang="en-US" smtClean="0"/>
              <a:t>10</a:t>
            </a:fld>
            <a:endParaRPr kumimoji="1" lang="ja-JP" altLang="en-US"/>
          </a:p>
        </p:txBody>
      </p:sp>
    </p:spTree>
    <p:extLst>
      <p:ext uri="{BB962C8B-B14F-4D97-AF65-F5344CB8AC3E}">
        <p14:creationId xmlns:p14="http://schemas.microsoft.com/office/powerpoint/2010/main" val="3704648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0"/>
            <a:r>
              <a:rPr lang="ja-JP" altLang="en-US" dirty="0">
                <a:solidFill>
                  <a:schemeClr val="tx1"/>
                </a:solidFill>
              </a:rPr>
              <a:t>☆</a:t>
            </a:r>
            <a:r>
              <a:rPr kumimoji="1" lang="ja-JP" altLang="en-US" dirty="0"/>
              <a:t>戦略的優先事項・</a:t>
            </a:r>
            <a:r>
              <a:rPr lang="ja-JP" altLang="ja-JP" dirty="0">
                <a:solidFill>
                  <a:srgbClr val="FF0000"/>
                </a:solidFill>
              </a:rPr>
              <a:t>より大きなインパクトをもたらす</a:t>
            </a:r>
            <a:endParaRPr lang="en-US" altLang="ja-JP" dirty="0">
              <a:solidFill>
                <a:srgbClr val="FF0000"/>
              </a:solidFill>
            </a:endParaRPr>
          </a:p>
          <a:p>
            <a:pPr lvl="0"/>
            <a:endParaRPr lang="ja-JP" altLang="ja-JP" dirty="0">
              <a:solidFill>
                <a:srgbClr val="FF0000"/>
              </a:solidFill>
            </a:endParaRPr>
          </a:p>
          <a:p>
            <a:r>
              <a:rPr lang="ja-JP" altLang="en-US" dirty="0"/>
              <a:t>力を集結すれば、より大きなことができます。</a:t>
            </a:r>
            <a:endParaRPr lang="en-US" altLang="ja-JP" dirty="0"/>
          </a:p>
          <a:p>
            <a:r>
              <a:rPr lang="ja-JP" altLang="en-US" dirty="0"/>
              <a:t>クラブの奉仕活動を、「何のために、誰のために」をもう一度、検討していただき、</a:t>
            </a:r>
            <a:endParaRPr lang="en-US" altLang="ja-JP" dirty="0"/>
          </a:p>
          <a:p>
            <a:r>
              <a:rPr lang="ja-JP" altLang="en-US" dirty="0"/>
              <a:t>奉仕活動の絞り込みも</a:t>
            </a:r>
            <a:r>
              <a:rPr lang="en-US" altLang="ja-JP" dirty="0"/>
              <a:t>1</a:t>
            </a:r>
            <a:r>
              <a:rPr lang="ja-JP" altLang="en-US" dirty="0"/>
              <a:t>つの手段ではないでしょうか？</a:t>
            </a:r>
            <a:endParaRPr lang="en-US" altLang="ja-JP" dirty="0"/>
          </a:p>
          <a:p>
            <a:endParaRPr lang="en-US" altLang="ja-JP" dirty="0"/>
          </a:p>
          <a:p>
            <a:r>
              <a:rPr lang="ja-JP" altLang="en-US" dirty="0"/>
              <a:t>ロータリーがポリオとの戦いに勝利すれば、大きなインパクトになります。</a:t>
            </a:r>
            <a:endParaRPr lang="en-US" altLang="ja-JP" dirty="0"/>
          </a:p>
          <a:p>
            <a:endParaRPr lang="ja-JP"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3641F202-1AE2-4DBE-A9EF-39A84D9613C2}" type="slidenum">
              <a:rPr kumimoji="1" lang="ja-JP" altLang="en-US" smtClean="0"/>
              <a:t>11</a:t>
            </a:fld>
            <a:endParaRPr kumimoji="1" lang="ja-JP" altLang="en-US"/>
          </a:p>
        </p:txBody>
      </p:sp>
    </p:spTree>
    <p:extLst>
      <p:ext uri="{BB962C8B-B14F-4D97-AF65-F5344CB8AC3E}">
        <p14:creationId xmlns:p14="http://schemas.microsoft.com/office/powerpoint/2010/main" val="40924150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0"/>
            <a:r>
              <a:rPr lang="ja-JP" altLang="en-US" dirty="0"/>
              <a:t>☆</a:t>
            </a:r>
            <a:r>
              <a:rPr kumimoji="1" lang="ja-JP" altLang="en-US" dirty="0"/>
              <a:t>戦略的優先事項・</a:t>
            </a:r>
            <a:r>
              <a:rPr lang="ja-JP" altLang="ja-JP" dirty="0"/>
              <a:t>参加者の基盤を広げる</a:t>
            </a:r>
            <a:endParaRPr lang="en-US" altLang="ja-JP" dirty="0"/>
          </a:p>
          <a:p>
            <a:pPr lvl="0"/>
            <a:endParaRPr lang="ja-JP" altLang="ja-JP" dirty="0"/>
          </a:p>
          <a:p>
            <a:r>
              <a:rPr lang="ja-JP" altLang="en-US" dirty="0"/>
              <a:t>　今までロータリーに興味がなかった人たちにも働きかけてみましょう。</a:t>
            </a:r>
            <a:endParaRPr lang="en-US" altLang="ja-JP" dirty="0"/>
          </a:p>
          <a:p>
            <a:r>
              <a:rPr lang="ja-JP" altLang="en-US" dirty="0"/>
              <a:t>地域社会の組織、団体ともパートナシップを組むことも一つの方法です。</a:t>
            </a:r>
            <a:endParaRPr lang="ja-JP"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3641F202-1AE2-4DBE-A9EF-39A84D9613C2}" type="slidenum">
              <a:rPr kumimoji="1" lang="ja-JP" altLang="en-US" smtClean="0"/>
              <a:t>12</a:t>
            </a:fld>
            <a:endParaRPr kumimoji="1" lang="ja-JP" altLang="en-US"/>
          </a:p>
        </p:txBody>
      </p:sp>
    </p:spTree>
    <p:extLst>
      <p:ext uri="{BB962C8B-B14F-4D97-AF65-F5344CB8AC3E}">
        <p14:creationId xmlns:p14="http://schemas.microsoft.com/office/powerpoint/2010/main" val="110968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0"/>
            <a:r>
              <a:rPr lang="ja-JP" altLang="en-US" dirty="0"/>
              <a:t>☆</a:t>
            </a:r>
            <a:r>
              <a:rPr kumimoji="1" lang="ja-JP" altLang="en-US" dirty="0"/>
              <a:t>戦略的優先事項・</a:t>
            </a:r>
            <a:r>
              <a:rPr lang="ja-JP" altLang="ja-JP" dirty="0"/>
              <a:t>参加者の積極的な関わりを促す</a:t>
            </a:r>
            <a:endParaRPr lang="en-US" altLang="ja-JP" dirty="0"/>
          </a:p>
          <a:p>
            <a:pPr lvl="0"/>
            <a:endParaRPr lang="ja-JP" altLang="ja-JP" dirty="0"/>
          </a:p>
          <a:p>
            <a:r>
              <a:rPr lang="ja-JP" altLang="ja-JP" dirty="0"/>
              <a:t>共に行動し</a:t>
            </a:r>
            <a:r>
              <a:rPr lang="ja-JP" altLang="en-US" dirty="0"/>
              <a:t>、</a:t>
            </a:r>
            <a:r>
              <a:rPr lang="ja-JP" altLang="ja-JP" dirty="0"/>
              <a:t>奉仕することにより</a:t>
            </a:r>
            <a:r>
              <a:rPr lang="ja-JP" altLang="en-US" dirty="0"/>
              <a:t>、</a:t>
            </a:r>
            <a:r>
              <a:rPr lang="ja-JP" altLang="ja-JP" dirty="0"/>
              <a:t>人間関係を広げ、</a:t>
            </a:r>
            <a:endParaRPr lang="en-US" altLang="ja-JP" dirty="0"/>
          </a:p>
          <a:p>
            <a:r>
              <a:rPr lang="ja-JP" altLang="ja-JP" dirty="0"/>
              <a:t>満足のいく経験を得られる機会を</a:t>
            </a:r>
            <a:r>
              <a:rPr lang="ja-JP" altLang="en-US" dirty="0"/>
              <a:t>、</a:t>
            </a:r>
            <a:r>
              <a:rPr lang="ja-JP" altLang="ja-JP" dirty="0"/>
              <a:t>参加者に提供しなければなりません。</a:t>
            </a:r>
          </a:p>
          <a:p>
            <a:endParaRPr kumimoji="1" lang="en-US" altLang="ja-JP" dirty="0"/>
          </a:p>
          <a:p>
            <a:r>
              <a:rPr kumimoji="1" lang="ja-JP" altLang="en-US" dirty="0"/>
              <a:t>　</a:t>
            </a:r>
          </a:p>
        </p:txBody>
      </p:sp>
      <p:sp>
        <p:nvSpPr>
          <p:cNvPr id="4" name="スライド番号プレースホルダー 3"/>
          <p:cNvSpPr>
            <a:spLocks noGrp="1"/>
          </p:cNvSpPr>
          <p:nvPr>
            <p:ph type="sldNum" sz="quarter" idx="5"/>
          </p:nvPr>
        </p:nvSpPr>
        <p:spPr/>
        <p:txBody>
          <a:bodyPr/>
          <a:lstStyle/>
          <a:p>
            <a:fld id="{3641F202-1AE2-4DBE-A9EF-39A84D9613C2}" type="slidenum">
              <a:rPr kumimoji="1" lang="ja-JP" altLang="en-US" smtClean="0"/>
              <a:t>13</a:t>
            </a:fld>
            <a:endParaRPr kumimoji="1" lang="ja-JP" altLang="en-US"/>
          </a:p>
        </p:txBody>
      </p:sp>
    </p:spTree>
    <p:extLst>
      <p:ext uri="{BB962C8B-B14F-4D97-AF65-F5344CB8AC3E}">
        <p14:creationId xmlns:p14="http://schemas.microsoft.com/office/powerpoint/2010/main" val="36860011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0"/>
            <a:r>
              <a:rPr lang="ja-JP" altLang="en-US" dirty="0"/>
              <a:t>☆</a:t>
            </a:r>
            <a:r>
              <a:rPr kumimoji="1" lang="ja-JP" altLang="en-US" dirty="0"/>
              <a:t>戦略的優先事項・</a:t>
            </a:r>
            <a:r>
              <a:rPr lang="ja-JP" altLang="en-US" dirty="0"/>
              <a:t>適応力を高める</a:t>
            </a:r>
            <a:endParaRPr lang="en-US" altLang="ja-JP" dirty="0"/>
          </a:p>
          <a:p>
            <a:pPr lvl="0"/>
            <a:endParaRPr lang="en-US" altLang="ja-JP" dirty="0"/>
          </a:p>
          <a:p>
            <a:r>
              <a:rPr lang="ja-JP" altLang="en-US" dirty="0"/>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急速に変化する世の中に追いつき、</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ロータリーを進化させるためには、適応力が大切です。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クラブ運営などは、柔軟で合理的な方法を検討しましょう。</a:t>
            </a:r>
          </a:p>
          <a:p>
            <a:pPr lvl="0"/>
            <a:endParaRPr lang="en-US" altLang="ja-JP" dirty="0"/>
          </a:p>
          <a:p>
            <a:pPr lvl="0"/>
            <a:endParaRPr lang="ja-JP"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3641F202-1AE2-4DBE-A9EF-39A84D9613C2}" type="slidenum">
              <a:rPr kumimoji="1" lang="ja-JP" altLang="en-US" smtClean="0"/>
              <a:t>14</a:t>
            </a:fld>
            <a:endParaRPr kumimoji="1" lang="ja-JP" altLang="en-US"/>
          </a:p>
        </p:txBody>
      </p:sp>
    </p:spTree>
    <p:extLst>
      <p:ext uri="{BB962C8B-B14F-4D97-AF65-F5344CB8AC3E}">
        <p14:creationId xmlns:p14="http://schemas.microsoft.com/office/powerpoint/2010/main" val="21563637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☆６重点分野・タイトル</a:t>
            </a:r>
            <a:endParaRPr lang="en-US" altLang="ja-JP" dirty="0"/>
          </a:p>
          <a:p>
            <a:endParaRPr lang="en-US" altLang="ja-JP" dirty="0"/>
          </a:p>
          <a:p>
            <a:r>
              <a:rPr lang="ja-JP" altLang="ja-JP" dirty="0"/>
              <a:t>ロータリーの活動分野を</a:t>
            </a:r>
            <a:r>
              <a:rPr lang="ja-JP" altLang="en-US" dirty="0"/>
              <a:t>あらわ</a:t>
            </a:r>
            <a:r>
              <a:rPr lang="ja-JP" altLang="ja-JP" dirty="0"/>
              <a:t>すものとして、</a:t>
            </a:r>
            <a:r>
              <a:rPr lang="en-US" altLang="ja-JP" dirty="0"/>
              <a:t>6</a:t>
            </a:r>
            <a:r>
              <a:rPr lang="ja-JP" altLang="ja-JP" dirty="0"/>
              <a:t>重点分野があります。</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3641F202-1AE2-4DBE-A9EF-39A84D9613C2}" type="slidenum">
              <a:rPr kumimoji="1" lang="ja-JP" altLang="en-US" smtClean="0"/>
              <a:t>15</a:t>
            </a:fld>
            <a:endParaRPr kumimoji="1" lang="ja-JP" altLang="en-US"/>
          </a:p>
        </p:txBody>
      </p:sp>
    </p:spTree>
    <p:extLst>
      <p:ext uri="{BB962C8B-B14F-4D97-AF65-F5344CB8AC3E}">
        <p14:creationId xmlns:p14="http://schemas.microsoft.com/office/powerpoint/2010/main" val="2959182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a:t>
            </a:r>
            <a:r>
              <a:rPr lang="ja-JP" altLang="en-US" dirty="0"/>
              <a:t>６重点分野・</a:t>
            </a:r>
            <a:r>
              <a:rPr kumimoji="1" lang="ja-JP" altLang="en-US" dirty="0"/>
              <a:t>写真</a:t>
            </a:r>
            <a:endParaRPr kumimoji="1" lang="en-US" altLang="ja-JP" dirty="0"/>
          </a:p>
          <a:p>
            <a:endParaRPr kumimoji="1" lang="en-US" altLang="ja-JP" dirty="0"/>
          </a:p>
          <a:p>
            <a:r>
              <a:rPr kumimoji="1" lang="ja-JP" altLang="en-US" dirty="0"/>
              <a:t>平和の推進、水と衛生、母子の健康、教育の支援、地域経済の発展、疾病</a:t>
            </a:r>
            <a:r>
              <a:rPr kumimoji="1" lang="en-US" altLang="ja-JP" dirty="0"/>
              <a:t>(</a:t>
            </a:r>
            <a:r>
              <a:rPr kumimoji="1" lang="ja-JP" altLang="en-US" dirty="0"/>
              <a:t>しっぺい</a:t>
            </a:r>
            <a:r>
              <a:rPr kumimoji="1" lang="en-US" altLang="ja-JP" dirty="0"/>
              <a:t>)</a:t>
            </a:r>
            <a:r>
              <a:rPr kumimoji="1" lang="ja-JP" altLang="en-US" dirty="0"/>
              <a:t>との闘い</a:t>
            </a:r>
            <a:endParaRPr kumimoji="1" lang="en-US" altLang="ja-JP" dirty="0"/>
          </a:p>
          <a:p>
            <a:r>
              <a:rPr kumimoji="1" lang="ja-JP" altLang="en-US" dirty="0"/>
              <a:t>私たちの年度には、環境問題が新しく加わることが、検討されています。</a:t>
            </a:r>
            <a:endParaRPr kumimoji="1" lang="en-US" altLang="ja-JP" dirty="0"/>
          </a:p>
          <a:p>
            <a:endParaRPr kumimoji="1" lang="en-US" altLang="ja-JP" dirty="0"/>
          </a:p>
          <a:p>
            <a:r>
              <a:rPr kumimoji="1" lang="ja-JP" altLang="en-US" dirty="0"/>
              <a:t>以上が、</a:t>
            </a:r>
            <a:r>
              <a:rPr kumimoji="1" lang="en-US" altLang="ja-JP" dirty="0"/>
              <a:t>RI</a:t>
            </a:r>
            <a:r>
              <a:rPr kumimoji="1" lang="ja-JP" altLang="en-US" dirty="0"/>
              <a:t>会長テーマと</a:t>
            </a:r>
            <a:r>
              <a:rPr kumimoji="1" lang="en-US" altLang="ja-JP" dirty="0"/>
              <a:t>RI</a:t>
            </a:r>
            <a:r>
              <a:rPr kumimoji="1" lang="ja-JP" altLang="en-US" dirty="0"/>
              <a:t>の活動方針です。</a:t>
            </a:r>
          </a:p>
        </p:txBody>
      </p:sp>
      <p:sp>
        <p:nvSpPr>
          <p:cNvPr id="4" name="スライド番号プレースホルダー 3"/>
          <p:cNvSpPr>
            <a:spLocks noGrp="1"/>
          </p:cNvSpPr>
          <p:nvPr>
            <p:ph type="sldNum" sz="quarter" idx="5"/>
          </p:nvPr>
        </p:nvSpPr>
        <p:spPr/>
        <p:txBody>
          <a:bodyPr/>
          <a:lstStyle/>
          <a:p>
            <a:fld id="{3641F202-1AE2-4DBE-A9EF-39A84D9613C2}" type="slidenum">
              <a:rPr kumimoji="1" lang="ja-JP" altLang="en-US" smtClean="0"/>
              <a:t>16</a:t>
            </a:fld>
            <a:endParaRPr kumimoji="1" lang="ja-JP" altLang="en-US"/>
          </a:p>
        </p:txBody>
      </p:sp>
    </p:spTree>
    <p:extLst>
      <p:ext uri="{BB962C8B-B14F-4D97-AF65-F5344CB8AC3E}">
        <p14:creationId xmlns:p14="http://schemas.microsoft.com/office/powerpoint/2010/main" val="9875463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☆ガバナー補佐の紹介</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ここで、地区とクラブの懸け橋となっていただく、ガバナー補佐の皆さんをご紹介します。</a:t>
            </a:r>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3641F202-1AE2-4DBE-A9EF-39A84D9613C2}" type="slidenum">
              <a:rPr kumimoji="1" lang="ja-JP" altLang="en-US" smtClean="0"/>
              <a:t>17</a:t>
            </a:fld>
            <a:endParaRPr kumimoji="1" lang="ja-JP" altLang="en-US"/>
          </a:p>
        </p:txBody>
      </p:sp>
    </p:spTree>
    <p:extLst>
      <p:ext uri="{BB962C8B-B14F-4D97-AF65-F5344CB8AC3E}">
        <p14:creationId xmlns:p14="http://schemas.microsoft.com/office/powerpoint/2010/main" val="35548146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883402" rtl="0" eaLnBrk="1" fontAlgn="auto" latinLnBrk="0" hangingPunct="1">
              <a:lnSpc>
                <a:spcPct val="15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☆ガバナー補佐の紹介</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defTabSz="883402">
              <a:defRPr/>
            </a:pPr>
            <a:endParaRPr lang="en-US" altLang="ja-JP" dirty="0">
              <a:solidFill>
                <a:prstClr val="black"/>
              </a:solidFill>
            </a:endParaRPr>
          </a:p>
          <a:p>
            <a:pPr defTabSz="883402">
              <a:defRPr/>
            </a:pPr>
            <a:r>
              <a:rPr kumimoji="1" lang="ja-JP"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ＩＭ第１組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大阪中央ロータリークラブの辻川功一さん</a:t>
            </a:r>
            <a:endParaRPr lang="en-US" altLang="ja-JP" dirty="0">
              <a:solidFill>
                <a:prstClr val="black"/>
              </a:solidFill>
            </a:endParaRPr>
          </a:p>
          <a:p>
            <a:pPr defTabSz="883402">
              <a:defRPr/>
            </a:pPr>
            <a:endParaRPr lang="ja-JP" altLang="ja-JP" dirty="0">
              <a:solidFill>
                <a:prstClr val="black"/>
              </a:solidFill>
            </a:endParaRPr>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41F202-1AE2-4DBE-A9EF-39A84D9613C2}"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4816374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883402" rtl="0" eaLnBrk="1" fontAlgn="auto" latinLnBrk="0" hangingPunct="1">
              <a:lnSpc>
                <a:spcPct val="15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☆ガバナー補佐の紹介</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defTabSz="883402">
              <a:defRPr/>
            </a:pPr>
            <a:endParaRPr lang="en-US" altLang="ja-JP" dirty="0">
              <a:solidFill>
                <a:prstClr val="black"/>
              </a:solidFill>
            </a:endParaRPr>
          </a:p>
          <a:p>
            <a:pPr marL="0" marR="0" lvl="0" indent="0" algn="l" defTabSz="883402" rtl="0" eaLnBrk="1" fontAlgn="auto" latinLnBrk="0" hangingPunct="1">
              <a:lnSpc>
                <a:spcPct val="150000"/>
              </a:lnSpc>
              <a:spcBef>
                <a:spcPts val="0"/>
              </a:spcBef>
              <a:spcAft>
                <a:spcPts val="0"/>
              </a:spcAft>
              <a:buClrTx/>
              <a:buSzTx/>
              <a:buFontTx/>
              <a:buNone/>
              <a:tabLst/>
              <a:defRPr/>
            </a:pPr>
            <a:r>
              <a:rPr kumimoji="1" lang="ja-JP"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ＩＭ第２組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大阪淀川ロータリークラブの西川正一さん</a:t>
            </a:r>
          </a:p>
          <a:p>
            <a:pPr defTabSz="883402">
              <a:defRPr/>
            </a:pPr>
            <a:endParaRPr lang="en-US" altLang="ja-JP" dirty="0">
              <a:solidFill>
                <a:prstClr val="black"/>
              </a:solidFill>
            </a:endParaRPr>
          </a:p>
          <a:p>
            <a:pPr defTabSz="883402">
              <a:defRPr/>
            </a:pPr>
            <a:endParaRPr lang="ja-JP" altLang="ja-JP" dirty="0">
              <a:solidFill>
                <a:prstClr val="black"/>
              </a:solidFill>
            </a:endParaRPr>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41F202-1AE2-4DBE-A9EF-39A84D9613C2}"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027116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a:t>
            </a:r>
            <a:r>
              <a:rPr kumimoji="1" lang="en-US" altLang="ja-JP" dirty="0"/>
              <a:t>RI</a:t>
            </a:r>
            <a:r>
              <a:rPr kumimoji="1" lang="ja-JP" altLang="en-US" dirty="0"/>
              <a:t>会長テーマ及び</a:t>
            </a:r>
            <a:r>
              <a:rPr kumimoji="1" lang="en-US" altLang="ja-JP" dirty="0"/>
              <a:t>RI</a:t>
            </a:r>
            <a:r>
              <a:rPr kumimoji="1" lang="ja-JP" altLang="en-US" dirty="0"/>
              <a:t>の方針・タイトル</a:t>
            </a:r>
            <a:endParaRPr kumimoji="1" lang="en-US" altLang="ja-JP" dirty="0"/>
          </a:p>
          <a:p>
            <a:endParaRPr kumimoji="1" lang="en-US" altLang="ja-JP" dirty="0"/>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はじめに、ＲＩ会長テーマおよびＲＩの方針についてご説明いたします。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3641F202-1AE2-4DBE-A9EF-39A84D9613C2}" type="slidenum">
              <a:rPr kumimoji="1" lang="ja-JP" altLang="en-US" smtClean="0"/>
              <a:t>2</a:t>
            </a:fld>
            <a:endParaRPr kumimoji="1" lang="ja-JP" altLang="en-US"/>
          </a:p>
        </p:txBody>
      </p:sp>
    </p:spTree>
    <p:extLst>
      <p:ext uri="{BB962C8B-B14F-4D97-AF65-F5344CB8AC3E}">
        <p14:creationId xmlns:p14="http://schemas.microsoft.com/office/powerpoint/2010/main" val="39068091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883402" rtl="0" eaLnBrk="1" fontAlgn="auto" latinLnBrk="0" hangingPunct="1">
              <a:lnSpc>
                <a:spcPct val="15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☆ガバナー補佐の紹介</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883402" rtl="0" eaLnBrk="1" fontAlgn="auto" latinLnBrk="0" hangingPunct="1">
              <a:lnSpc>
                <a:spcPct val="150000"/>
              </a:lnSpc>
              <a:spcBef>
                <a:spcPts val="0"/>
              </a:spcBef>
              <a:spcAft>
                <a:spcPts val="0"/>
              </a:spcAft>
              <a:buClrTx/>
              <a:buSzTx/>
              <a:buFontTx/>
              <a:buNone/>
              <a:tabLst/>
              <a:defRPr/>
            </a:pP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883402" rtl="0" eaLnBrk="1" fontAlgn="auto" latinLnBrk="0" hangingPunct="1">
              <a:lnSpc>
                <a:spcPct val="150000"/>
              </a:lnSpc>
              <a:spcBef>
                <a:spcPts val="0"/>
              </a:spcBef>
              <a:spcAft>
                <a:spcPts val="0"/>
              </a:spcAft>
              <a:buClrTx/>
              <a:buSzTx/>
              <a:buFontTx/>
              <a:buNone/>
              <a:tabLst/>
              <a:defRPr/>
            </a:pPr>
            <a:r>
              <a:rPr kumimoji="1" lang="ja-JP"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ＩＭ第３組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門真ロータリークラブの藤田正明さん</a:t>
            </a:r>
          </a:p>
          <a:p>
            <a:pPr defTabSz="883402">
              <a:defRPr/>
            </a:pPr>
            <a:endParaRPr lang="ja-JP" altLang="ja-JP" dirty="0">
              <a:solidFill>
                <a:prstClr val="black"/>
              </a:solidFill>
            </a:endParaRPr>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41F202-1AE2-4DBE-A9EF-39A84D9613C2}"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4169983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883402" rtl="0" eaLnBrk="1" fontAlgn="auto" latinLnBrk="0" hangingPunct="1">
              <a:lnSpc>
                <a:spcPct val="15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☆ガバナー補佐の紹介</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defTabSz="883402">
              <a:defRPr/>
            </a:pPr>
            <a:endParaRPr lang="en-US" altLang="ja-JP" dirty="0">
              <a:solidFill>
                <a:prstClr val="black"/>
              </a:solidFill>
            </a:endParaRPr>
          </a:p>
          <a:p>
            <a:pPr marL="0" marR="0" lvl="0" indent="0" algn="l" defTabSz="883402" rtl="0" eaLnBrk="1" fontAlgn="auto" latinLnBrk="0" hangingPunct="1">
              <a:lnSpc>
                <a:spcPct val="150000"/>
              </a:lnSpc>
              <a:spcBef>
                <a:spcPts val="0"/>
              </a:spcBef>
              <a:spcAft>
                <a:spcPts val="0"/>
              </a:spcAft>
              <a:buClrTx/>
              <a:buSzTx/>
              <a:buFontTx/>
              <a:buNone/>
              <a:tabLst/>
              <a:defRPr/>
            </a:pPr>
            <a:r>
              <a:rPr kumimoji="1" lang="ja-JP"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ＩＭ第４組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東大阪東ロータリークラブの吉崎広江さん</a:t>
            </a:r>
          </a:p>
          <a:p>
            <a:pPr defTabSz="883402">
              <a:defRPr/>
            </a:pPr>
            <a:endParaRPr lang="ja-JP" altLang="ja-JP" dirty="0">
              <a:solidFill>
                <a:prstClr val="black"/>
              </a:solidFill>
            </a:endParaRPr>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41F202-1AE2-4DBE-A9EF-39A84D9613C2}"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5170147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883402" rtl="0" eaLnBrk="1" fontAlgn="auto" latinLnBrk="0" hangingPunct="1">
              <a:lnSpc>
                <a:spcPct val="15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☆ガバナー補佐の紹介</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defTabSz="883402">
              <a:defRPr/>
            </a:pPr>
            <a:endParaRPr lang="en-US" altLang="ja-JP" dirty="0">
              <a:solidFill>
                <a:prstClr val="black"/>
              </a:solidFill>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ＩＭ第５組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大阪リバーサイドロータリークラブの柿本円さん</a:t>
            </a:r>
          </a:p>
          <a:p>
            <a:pPr defTabSz="883402">
              <a:defRPr/>
            </a:pPr>
            <a:endParaRPr lang="ja-JP" altLang="ja-JP" dirty="0">
              <a:solidFill>
                <a:prstClr val="black"/>
              </a:solidFill>
            </a:endParaRPr>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41F202-1AE2-4DBE-A9EF-39A84D9613C2}"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1613724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883402" rtl="0" eaLnBrk="1" fontAlgn="auto" latinLnBrk="0" hangingPunct="1">
              <a:lnSpc>
                <a:spcPct val="15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☆ガバナー補佐の紹介</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defTabSz="883402">
              <a:defRPr/>
            </a:pPr>
            <a:endParaRPr lang="en-US" altLang="ja-JP" dirty="0">
              <a:solidFill>
                <a:prstClr val="black"/>
              </a:solidFill>
            </a:endParaRPr>
          </a:p>
          <a:p>
            <a:pPr marL="0" marR="0" lvl="0" indent="0" algn="l" defTabSz="883402" rtl="0" eaLnBrk="1" fontAlgn="auto" latinLnBrk="0" hangingPunct="1">
              <a:lnSpc>
                <a:spcPct val="150000"/>
              </a:lnSpc>
              <a:spcBef>
                <a:spcPts val="0"/>
              </a:spcBef>
              <a:spcAft>
                <a:spcPts val="0"/>
              </a:spcAft>
              <a:buClrTx/>
              <a:buSzTx/>
              <a:buFontTx/>
              <a:buNone/>
              <a:tabLst/>
              <a:defRPr/>
            </a:pPr>
            <a:r>
              <a:rPr kumimoji="1" lang="ja-JP"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ＩＭ第６組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大阪大手前ロータリークラブの大蔭正勝さん</a:t>
            </a:r>
          </a:p>
          <a:p>
            <a:pPr marL="0" marR="0" lvl="0" indent="0" algn="l" defTabSz="883402" rtl="0" eaLnBrk="1" fontAlgn="auto" latinLnBrk="0" hangingPunct="1">
              <a:lnSpc>
                <a:spcPct val="150000"/>
              </a:lnSpc>
              <a:spcBef>
                <a:spcPts val="0"/>
              </a:spcBef>
              <a:spcAft>
                <a:spcPts val="0"/>
              </a:spcAft>
              <a:buClrTx/>
              <a:buSzTx/>
              <a:buFontTx/>
              <a:buNone/>
              <a:tabLst/>
              <a:defRPr/>
            </a:pP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defTabSz="883402">
              <a:defRPr/>
            </a:pPr>
            <a:endParaRPr lang="ja-JP" altLang="ja-JP" dirty="0">
              <a:solidFill>
                <a:prstClr val="black"/>
              </a:solidFill>
            </a:endParaRPr>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41F202-1AE2-4DBE-A9EF-39A84D9613C2}"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9235661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☆ガバナー補佐の紹介</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a:t>ご紹介させていただきました、</a:t>
            </a:r>
            <a:endParaRPr kumimoji="1" lang="en-US" altLang="ja-JP" dirty="0"/>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ja-JP" sz="18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６名のガバナー補佐の皆さんと</a:t>
            </a:r>
            <a:r>
              <a:rPr kumimoji="1" lang="ja-JP" altLang="en-US" sz="18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一緒に</a:t>
            </a:r>
            <a:r>
              <a:rPr kumimoji="1" lang="ja-JP" altLang="ja-JP" sz="18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、クラブのお役に立てるよう</a:t>
            </a:r>
            <a:endParaRPr kumimoji="1" lang="en-US" altLang="ja-JP" sz="18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ja-JP" sz="18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頑張っていきます。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3641F202-1AE2-4DBE-A9EF-39A84D9613C2}" type="slidenum">
              <a:rPr kumimoji="1" lang="ja-JP" altLang="en-US" smtClean="0"/>
              <a:t>24</a:t>
            </a:fld>
            <a:endParaRPr kumimoji="1" lang="ja-JP" altLang="en-US"/>
          </a:p>
        </p:txBody>
      </p:sp>
    </p:spTree>
    <p:extLst>
      <p:ext uri="{BB962C8B-B14F-4D97-AF65-F5344CB8AC3E}">
        <p14:creationId xmlns:p14="http://schemas.microsoft.com/office/powerpoint/2010/main" val="8588037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409">
              <a:lnSpc>
                <a:spcPct val="100000"/>
              </a:lnSpc>
              <a:defRPr/>
            </a:pPr>
            <a:r>
              <a:rPr kumimoji="1" lang="ja-JP" altLang="en-US" dirty="0"/>
              <a:t>☆地区運営および活動方針・タイトル</a:t>
            </a:r>
            <a:endParaRPr kumimoji="1" lang="en-US" altLang="ja-JP" dirty="0"/>
          </a:p>
          <a:p>
            <a:pPr defTabSz="914409">
              <a:lnSpc>
                <a:spcPct val="100000"/>
              </a:lnSpc>
              <a:defRPr/>
            </a:pPr>
            <a:endParaRPr kumimoji="1" lang="en-US" altLang="ja-JP" dirty="0"/>
          </a:p>
          <a:p>
            <a:pPr defTabSz="914409">
              <a:lnSpc>
                <a:spcPct val="100000"/>
              </a:lnSpc>
              <a:defRPr/>
            </a:pPr>
            <a:r>
              <a:rPr kumimoji="1" lang="ja-JP" altLang="en-US" dirty="0"/>
              <a:t>ここから、当地区の運営および活動方針を、ご説明させていただきます。</a:t>
            </a:r>
            <a:endParaRPr kumimoji="1" lang="en-US" altLang="ja-JP" dirty="0"/>
          </a:p>
          <a:p>
            <a:pPr defTabSz="914409">
              <a:lnSpc>
                <a:spcPct val="100000"/>
              </a:lnSpc>
              <a:defRPr/>
            </a:pPr>
            <a:r>
              <a:rPr kumimoji="1" lang="ja-JP" altLang="en-US" dirty="0"/>
              <a:t>地区の運営につきましては、四宮年度を継承させていただきます、</a:t>
            </a:r>
            <a:endParaRPr kumimoji="1" lang="en-US" altLang="ja-JP" dirty="0"/>
          </a:p>
          <a:p>
            <a:pPr defTabSz="914409">
              <a:lnSpc>
                <a:spcPct val="100000"/>
              </a:lnSpc>
              <a:defRPr/>
            </a:pPr>
            <a:r>
              <a:rPr kumimoji="1" lang="ja-JP" altLang="en-US" dirty="0"/>
              <a:t>また、当地区では、３年前に地区ビジョンが採択され、</a:t>
            </a:r>
            <a:endParaRPr kumimoji="1" lang="en-US" altLang="ja-JP" dirty="0"/>
          </a:p>
          <a:p>
            <a:pPr defTabSz="914409">
              <a:lnSpc>
                <a:spcPct val="100000"/>
              </a:lnSpc>
              <a:defRPr/>
            </a:pPr>
            <a:r>
              <a:rPr kumimoji="1" lang="ja-JP" altLang="en-US" dirty="0"/>
              <a:t>そして今年の４月に改正されました。</a:t>
            </a:r>
            <a:endParaRPr kumimoji="1" lang="en-US" altLang="ja-JP" dirty="0"/>
          </a:p>
          <a:p>
            <a:pPr defTabSz="914409">
              <a:lnSpc>
                <a:spcPct val="100000"/>
              </a:lnSpc>
              <a:defRPr/>
            </a:pPr>
            <a:r>
              <a:rPr kumimoji="1" lang="ja-JP" altLang="en-US" dirty="0"/>
              <a:t>改めてご紹介させていただきます。</a:t>
            </a:r>
          </a:p>
          <a:p>
            <a:endParaRPr kumimoji="1" lang="ja-JP" altLang="en-US" dirty="0"/>
          </a:p>
        </p:txBody>
      </p:sp>
      <p:sp>
        <p:nvSpPr>
          <p:cNvPr id="4" name="スライド番号プレースホルダー 3"/>
          <p:cNvSpPr>
            <a:spLocks noGrp="1"/>
          </p:cNvSpPr>
          <p:nvPr>
            <p:ph type="sldNum" sz="quarter" idx="5"/>
          </p:nvPr>
        </p:nvSpPr>
        <p:spPr/>
        <p:txBody>
          <a:bodyPr/>
          <a:lstStyle/>
          <a:p>
            <a:pPr defTabSz="883402">
              <a:defRPr/>
            </a:pPr>
            <a:fld id="{3641F202-1AE2-4DBE-A9EF-39A84D9613C2}" type="slidenum">
              <a:rPr lang="ja-JP" altLang="en-US">
                <a:solidFill>
                  <a:prstClr val="black"/>
                </a:solidFill>
                <a:latin typeface="游ゴシック" panose="020F0502020204030204"/>
                <a:ea typeface="游ゴシック" panose="020B0400000000000000" pitchFamily="50" charset="-128"/>
              </a:rPr>
              <a:pPr defTabSz="883402">
                <a:defRPr/>
              </a:pPr>
              <a:t>25</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3112887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☆地区ビジョン・内容</a:t>
            </a:r>
            <a:r>
              <a:rPr kumimoji="1" lang="en-US" altLang="ja-JP" dirty="0"/>
              <a:t>1</a:t>
            </a:r>
          </a:p>
          <a:p>
            <a:endParaRPr kumimoji="1" lang="en-US" altLang="ja-JP" dirty="0"/>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dirty="0"/>
              <a:t>私たち第</a:t>
            </a:r>
            <a:r>
              <a:rPr kumimoji="1" lang="en-US" altLang="ja-JP" dirty="0"/>
              <a:t>2660</a:t>
            </a:r>
            <a:r>
              <a:rPr kumimoji="1" lang="ja-JP" altLang="en-US" dirty="0"/>
              <a:t>地区は</a:t>
            </a:r>
            <a:r>
              <a:rPr kumimoji="1" lang="en-US" altLang="ja-JP" dirty="0"/>
              <a:t>RI</a:t>
            </a:r>
            <a:r>
              <a:rPr kumimoji="1" lang="ja-JP" altLang="en-US" dirty="0"/>
              <a:t>テーマを理解し、地域の特性に合った活動をすることにより、</a:t>
            </a:r>
            <a:endParaRPr kumimoji="1" lang="en-US" altLang="ja-JP" dirty="0"/>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dirty="0"/>
              <a:t>具現化します。</a:t>
            </a:r>
            <a:endParaRPr kumimoji="1" lang="en-US" altLang="ja-JP" dirty="0"/>
          </a:p>
          <a:p>
            <a:pPr marL="0" marR="0" lvl="0" indent="0" algn="l" defTabSz="914400" rtl="0" eaLnBrk="1" fontAlgn="auto" latinLnBrk="0" hangingPunct="1">
              <a:lnSpc>
                <a:spcPct val="150000"/>
              </a:lnSpc>
              <a:spcBef>
                <a:spcPts val="0"/>
              </a:spcBef>
              <a:spcAft>
                <a:spcPts val="0"/>
              </a:spcAft>
              <a:buClrTx/>
              <a:buSzTx/>
              <a:buFontTx/>
              <a:buNone/>
              <a:tabLst/>
              <a:defRPr/>
            </a:pPr>
            <a:endParaRPr kumimoji="1" lang="ja-JP" altLang="en-US" dirty="0"/>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3641F202-1AE2-4DBE-A9EF-39A84D9613C2}" type="slidenum">
              <a:rPr kumimoji="1" lang="ja-JP" altLang="en-US" smtClean="0"/>
              <a:t>26</a:t>
            </a:fld>
            <a:endParaRPr kumimoji="1" lang="ja-JP" altLang="en-US"/>
          </a:p>
        </p:txBody>
      </p:sp>
    </p:spTree>
    <p:extLst>
      <p:ext uri="{BB962C8B-B14F-4D97-AF65-F5344CB8AC3E}">
        <p14:creationId xmlns:p14="http://schemas.microsoft.com/office/powerpoint/2010/main" val="15276640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☆地区ビジョン・内容</a:t>
            </a:r>
            <a:r>
              <a:rPr kumimoji="1" lang="en-US" altLang="ja-JP" dirty="0"/>
              <a:t>2</a:t>
            </a:r>
          </a:p>
          <a:p>
            <a:endParaRPr kumimoji="1" lang="en-US" altLang="ja-JP" dirty="0"/>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dirty="0"/>
              <a:t>ロータリーの原点である親睦と職業奉仕を根幹とし、世界及び地域社会で</a:t>
            </a:r>
            <a:endParaRPr kumimoji="1" lang="en-US" altLang="ja-JP" dirty="0"/>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dirty="0"/>
              <a:t>良い変化を生み出します。</a:t>
            </a:r>
            <a:endParaRPr kumimoji="1" lang="en-US" altLang="ja-JP" dirty="0"/>
          </a:p>
          <a:p>
            <a:pPr marL="0" marR="0" lvl="0" indent="0" algn="l" defTabSz="914400" rtl="0" eaLnBrk="1" fontAlgn="auto" latinLnBrk="0" hangingPunct="1">
              <a:lnSpc>
                <a:spcPct val="150000"/>
              </a:lnSpc>
              <a:spcBef>
                <a:spcPts val="0"/>
              </a:spcBef>
              <a:spcAft>
                <a:spcPts val="0"/>
              </a:spcAft>
              <a:buClrTx/>
              <a:buSzTx/>
              <a:buFontTx/>
              <a:buNone/>
              <a:tabLst/>
              <a:defRPr/>
            </a:pPr>
            <a:endParaRPr kumimoji="1" lang="ja-JP" altLang="en-US" dirty="0"/>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41F202-1AE2-4DBE-A9EF-39A84D9613C2}"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4188910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☆地区ビジョン・内容</a:t>
            </a:r>
            <a:r>
              <a:rPr kumimoji="1" lang="en-US" altLang="ja-JP" dirty="0"/>
              <a:t>3</a:t>
            </a:r>
          </a:p>
          <a:p>
            <a:endParaRPr kumimoji="1" lang="en-US" altLang="ja-JP" dirty="0"/>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dirty="0"/>
              <a:t>世界の未来を担う青少年の活動を支援し、</a:t>
            </a:r>
            <a:endParaRPr kumimoji="1" lang="en-US" altLang="ja-JP" dirty="0"/>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dirty="0"/>
              <a:t>若きリーダーの育成に務めます</a:t>
            </a:r>
            <a:endParaRPr kumimoji="1" lang="en-US" altLang="ja-JP" dirty="0"/>
          </a:p>
          <a:p>
            <a:pPr marL="0" marR="0" lvl="0" indent="0" algn="l" defTabSz="914400" rtl="0" eaLnBrk="1" fontAlgn="auto" latinLnBrk="0" hangingPunct="1">
              <a:lnSpc>
                <a:spcPct val="150000"/>
              </a:lnSpc>
              <a:spcBef>
                <a:spcPts val="0"/>
              </a:spcBef>
              <a:spcAft>
                <a:spcPts val="0"/>
              </a:spcAft>
              <a:buClrTx/>
              <a:buSzTx/>
              <a:buFontTx/>
              <a:buNone/>
              <a:tabLst/>
              <a:defRPr/>
            </a:pPr>
            <a:endParaRPr kumimoji="1" lang="ja-JP" altLang="en-US" dirty="0"/>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41F202-1AE2-4DBE-A9EF-39A84D9613C2}"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0399090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☆地区ビジョン・内容</a:t>
            </a:r>
            <a:r>
              <a:rPr kumimoji="1" lang="en-US" altLang="ja-JP" dirty="0"/>
              <a:t>4</a:t>
            </a:r>
          </a:p>
          <a:p>
            <a:endParaRPr kumimoji="1" lang="en-US" altLang="ja-JP" dirty="0"/>
          </a:p>
          <a:p>
            <a:r>
              <a:rPr kumimoji="1" lang="ja-JP" altLang="en-US" dirty="0"/>
              <a:t>それぞれが、「魅力ある・元気ある・個性ある」クラブになる事を目指します。</a:t>
            </a:r>
            <a:endParaRPr kumimoji="1" lang="en-US" altLang="ja-JP" dirty="0"/>
          </a:p>
          <a:p>
            <a:pPr marL="0" marR="0" lvl="0" indent="0" algn="l" defTabSz="914400" rtl="0" eaLnBrk="1" fontAlgn="auto" latinLnBrk="0" hangingPunct="1">
              <a:lnSpc>
                <a:spcPct val="150000"/>
              </a:lnSpc>
              <a:spcBef>
                <a:spcPts val="0"/>
              </a:spcBef>
              <a:spcAft>
                <a:spcPts val="0"/>
              </a:spcAft>
              <a:buClrTx/>
              <a:buSzTx/>
              <a:buFontTx/>
              <a:buNone/>
              <a:tabLst/>
              <a:defRPr/>
            </a:pPr>
            <a:endParaRPr kumimoji="1" lang="ja-JP" altLang="en-US" dirty="0"/>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41F202-1AE2-4DBE-A9EF-39A84D9613C2}"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812159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a:t>
            </a:r>
            <a:r>
              <a:rPr kumimoji="1" lang="en-US" altLang="ja-JP" dirty="0"/>
              <a:t>RI</a:t>
            </a:r>
            <a:r>
              <a:rPr kumimoji="1" lang="ja-JP" altLang="en-US" dirty="0"/>
              <a:t>会長テーマ及び</a:t>
            </a:r>
            <a:r>
              <a:rPr kumimoji="1" lang="en-US" altLang="ja-JP" dirty="0"/>
              <a:t>RI</a:t>
            </a:r>
            <a:r>
              <a:rPr kumimoji="1" lang="ja-JP" altLang="en-US" dirty="0"/>
              <a:t>の方針・クナーク会長の経歴</a:t>
            </a:r>
            <a:endParaRPr kumimoji="1" lang="en-US" altLang="ja-JP" dirty="0"/>
          </a:p>
          <a:p>
            <a:endParaRPr kumimoji="1" lang="en-US" altLang="ja-JP" dirty="0"/>
          </a:p>
          <a:p>
            <a:r>
              <a:rPr kumimoji="1" lang="en-US" altLang="ja-JP" dirty="0"/>
              <a:t>2020-21</a:t>
            </a:r>
            <a:r>
              <a:rPr kumimoji="1" lang="ja-JP" altLang="en-US" dirty="0"/>
              <a:t>年度の</a:t>
            </a:r>
            <a:r>
              <a:rPr kumimoji="1" lang="en-US" altLang="ja-JP" dirty="0"/>
              <a:t>RI</a:t>
            </a:r>
            <a:r>
              <a:rPr kumimoji="1" lang="ja-JP" altLang="en-US" dirty="0"/>
              <a:t>会長はホルガ</a:t>
            </a:r>
            <a:r>
              <a:rPr kumimoji="1" lang="en-US" altLang="ja-JP" dirty="0"/>
              <a:t>―</a:t>
            </a:r>
            <a:r>
              <a:rPr kumimoji="1" lang="ja-JP" altLang="en-US" dirty="0"/>
              <a:t>・クナークさんです。</a:t>
            </a:r>
            <a:endParaRPr kumimoji="1" lang="en-US" altLang="ja-JP" dirty="0"/>
          </a:p>
          <a:p>
            <a:r>
              <a:rPr kumimoji="1" lang="ja-JP" altLang="en-US" dirty="0"/>
              <a:t>ドイツからの初めての</a:t>
            </a:r>
            <a:r>
              <a:rPr kumimoji="1" lang="en-US" altLang="ja-JP" dirty="0"/>
              <a:t>RI</a:t>
            </a:r>
            <a:r>
              <a:rPr kumimoji="1" lang="ja-JP" altLang="en-US" dirty="0"/>
              <a:t>会長だそうです。</a:t>
            </a:r>
            <a:endParaRPr kumimoji="1" lang="en-US" altLang="ja-JP" dirty="0"/>
          </a:p>
          <a:p>
            <a:r>
              <a:rPr kumimoji="1" lang="en-US" altLang="ja-JP" dirty="0"/>
              <a:t>1992</a:t>
            </a:r>
            <a:r>
              <a:rPr kumimoji="1" lang="ja-JP" altLang="en-US" dirty="0"/>
              <a:t>年にロータリークラブに入会し、</a:t>
            </a:r>
            <a:endParaRPr kumimoji="1" lang="en-US" altLang="ja-JP" dirty="0"/>
          </a:p>
          <a:p>
            <a:r>
              <a:rPr kumimoji="1" lang="en-US" altLang="ja-JP" dirty="0"/>
              <a:t>2006</a:t>
            </a:r>
            <a:r>
              <a:rPr kumimoji="1" lang="ja-JP" altLang="en-US" dirty="0"/>
              <a:t>－</a:t>
            </a:r>
            <a:r>
              <a:rPr kumimoji="1" lang="en-US" altLang="ja-JP" dirty="0"/>
              <a:t>07</a:t>
            </a:r>
            <a:r>
              <a:rPr kumimoji="1" lang="ja-JP" altLang="en-US" dirty="0"/>
              <a:t>年度の地区ガバナーを、</a:t>
            </a:r>
            <a:endParaRPr kumimoji="1" lang="en-US" altLang="ja-JP" dirty="0"/>
          </a:p>
          <a:p>
            <a:r>
              <a:rPr kumimoji="1" lang="en-US" altLang="ja-JP" dirty="0"/>
              <a:t>2013</a:t>
            </a:r>
            <a:r>
              <a:rPr kumimoji="1" lang="ja-JP" altLang="en-US" dirty="0"/>
              <a:t>－</a:t>
            </a:r>
            <a:r>
              <a:rPr kumimoji="1" lang="en-US" altLang="ja-JP" dirty="0"/>
              <a:t>15</a:t>
            </a:r>
            <a:r>
              <a:rPr kumimoji="1" lang="ja-JP" altLang="en-US" dirty="0"/>
              <a:t>年度は</a:t>
            </a:r>
            <a:r>
              <a:rPr kumimoji="1" lang="en-US" altLang="ja-JP" dirty="0"/>
              <a:t>RI</a:t>
            </a:r>
            <a:r>
              <a:rPr kumimoji="1" lang="ja-JP" altLang="en-US" dirty="0"/>
              <a:t>理事を務められ</a:t>
            </a:r>
            <a:endParaRPr kumimoji="1" lang="en-US" altLang="ja-JP" dirty="0"/>
          </a:p>
          <a:p>
            <a:r>
              <a:rPr kumimoji="1" lang="en-US" altLang="ja-JP" dirty="0"/>
              <a:t>2020</a:t>
            </a:r>
            <a:r>
              <a:rPr kumimoji="1" lang="ja-JP" altLang="en-US" dirty="0"/>
              <a:t>ー</a:t>
            </a:r>
            <a:r>
              <a:rPr kumimoji="1" lang="en-US" altLang="ja-JP" dirty="0"/>
              <a:t>21</a:t>
            </a:r>
            <a:r>
              <a:rPr kumimoji="1" lang="ja-JP" altLang="en-US" dirty="0"/>
              <a:t>年度の</a:t>
            </a:r>
            <a:r>
              <a:rPr kumimoji="1" lang="en-US" altLang="ja-JP" dirty="0"/>
              <a:t>RI</a:t>
            </a:r>
            <a:r>
              <a:rPr kumimoji="1" lang="ja-JP" altLang="en-US" dirty="0"/>
              <a:t>会長に就任します。</a:t>
            </a:r>
            <a:endParaRPr kumimoji="1" lang="en-US" altLang="ja-JP" dirty="0"/>
          </a:p>
          <a:p>
            <a:endParaRPr kumimoji="1" lang="en-US" altLang="ja-JP" dirty="0"/>
          </a:p>
          <a:p>
            <a:r>
              <a:rPr kumimoji="1" lang="ja-JP" altLang="en-US" dirty="0"/>
              <a:t>私も</a:t>
            </a:r>
            <a:r>
              <a:rPr kumimoji="1" lang="en-US" altLang="ja-JP" dirty="0"/>
              <a:t>1992</a:t>
            </a:r>
            <a:r>
              <a:rPr kumimoji="1" lang="ja-JP" altLang="en-US" dirty="0"/>
              <a:t>年に入会いたしましたので、何かの縁を感じました。</a:t>
            </a:r>
            <a:endParaRPr kumimoji="1" lang="en-US" altLang="ja-JP" dirty="0"/>
          </a:p>
          <a:p>
            <a:endParaRPr kumimoji="1" lang="en-US" altLang="ja-JP" dirty="0"/>
          </a:p>
          <a:p>
            <a:r>
              <a:rPr kumimoji="1" lang="ja-JP" altLang="en-US" dirty="0"/>
              <a:t>それでは、クナークさんの映像をご覧ください。</a:t>
            </a:r>
            <a:endParaRPr kumimoji="1" lang="en-US" altLang="ja-JP" dirty="0"/>
          </a:p>
          <a:p>
            <a:endParaRPr kumimoji="1" lang="en-US" altLang="ja-JP" dirty="0">
              <a:solidFill>
                <a:srgbClr val="FF0000"/>
              </a:solidFill>
            </a:endParaRPr>
          </a:p>
          <a:p>
            <a:r>
              <a:rPr kumimoji="1" lang="en-US" altLang="ja-JP" dirty="0">
                <a:solidFill>
                  <a:srgbClr val="FF0000"/>
                </a:solidFill>
              </a:rPr>
              <a:t>【</a:t>
            </a:r>
            <a:r>
              <a:rPr kumimoji="1" lang="ja-JP" altLang="en-US" dirty="0">
                <a:solidFill>
                  <a:srgbClr val="FF0000"/>
                </a:solidFill>
              </a:rPr>
              <a:t>ここで映像に切り替える</a:t>
            </a:r>
            <a:r>
              <a:rPr kumimoji="1" lang="en-US" altLang="ja-JP" dirty="0">
                <a:solidFill>
                  <a:srgbClr val="FF0000"/>
                </a:solidFill>
              </a:rPr>
              <a:t>】</a:t>
            </a:r>
          </a:p>
          <a:p>
            <a:endParaRPr kumimoji="1" lang="en-US" altLang="ja-JP" dirty="0">
              <a:solidFill>
                <a:srgbClr val="FF0000"/>
              </a:solidFill>
            </a:endParaRPr>
          </a:p>
          <a:p>
            <a:r>
              <a:rPr kumimoji="1" lang="ja-JP" altLang="en-US" dirty="0">
                <a:solidFill>
                  <a:srgbClr val="FF0000"/>
                </a:solidFill>
              </a:rPr>
              <a:t>～映像が</a:t>
            </a:r>
            <a:r>
              <a:rPr kumimoji="1" lang="en-US" altLang="ja-JP" dirty="0">
                <a:solidFill>
                  <a:srgbClr val="FF0000"/>
                </a:solidFill>
              </a:rPr>
              <a:t>5</a:t>
            </a:r>
            <a:r>
              <a:rPr kumimoji="1" lang="ja-JP" altLang="en-US" dirty="0">
                <a:solidFill>
                  <a:srgbClr val="FF0000"/>
                </a:solidFill>
              </a:rPr>
              <a:t>分間、流れる～</a:t>
            </a:r>
            <a:endParaRPr kumimoji="1" lang="en-US" altLang="ja-JP" dirty="0">
              <a:solidFill>
                <a:srgbClr val="FF0000"/>
              </a:solidFill>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3641F202-1AE2-4DBE-A9EF-39A84D9613C2}" type="slidenum">
              <a:rPr kumimoji="1" lang="ja-JP" altLang="en-US" smtClean="0"/>
              <a:t>3</a:t>
            </a:fld>
            <a:endParaRPr kumimoji="1" lang="ja-JP" altLang="en-US"/>
          </a:p>
        </p:txBody>
      </p:sp>
    </p:spTree>
    <p:extLst>
      <p:ext uri="{BB962C8B-B14F-4D97-AF65-F5344CB8AC3E}">
        <p14:creationId xmlns:p14="http://schemas.microsoft.com/office/powerpoint/2010/main" val="9820138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☆地区ビジョン・中期５ヵ年目標１</a:t>
            </a:r>
            <a:endParaRPr kumimoji="1" lang="en-US" altLang="ja-JP" dirty="0"/>
          </a:p>
          <a:p>
            <a:endParaRPr kumimoji="1" lang="en-US" altLang="ja-JP" dirty="0"/>
          </a:p>
          <a:p>
            <a:r>
              <a:rPr kumimoji="1" lang="ja-JP" altLang="en-US" dirty="0"/>
              <a:t>次に地区ビジョンを達成するため、</a:t>
            </a:r>
            <a:r>
              <a:rPr kumimoji="1" lang="en-US" altLang="ja-JP" dirty="0"/>
              <a:t>2017</a:t>
            </a:r>
            <a:r>
              <a:rPr kumimoji="1" lang="ja-JP" altLang="en-US" dirty="0"/>
              <a:t>年から</a:t>
            </a:r>
            <a:r>
              <a:rPr kumimoji="1" lang="en-US" altLang="ja-JP" dirty="0"/>
              <a:t>2022</a:t>
            </a:r>
            <a:r>
              <a:rPr kumimoji="1" lang="ja-JP" altLang="en-US" dirty="0"/>
              <a:t>年度までの中期５ヵ年目標は３項目あります。</a:t>
            </a:r>
            <a:endParaRPr kumimoji="1" lang="en-US" altLang="ja-JP" dirty="0"/>
          </a:p>
          <a:p>
            <a:endParaRPr kumimoji="1" lang="en-US" altLang="ja-JP" dirty="0"/>
          </a:p>
          <a:p>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１</a:t>
            </a:r>
            <a:r>
              <a:rPr kumimoji="1" lang="en-US" altLang="ja-JP" sz="1200" u="sng"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クラブのサポートと強化</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lvl="0"/>
            <a:r>
              <a:rPr kumimoji="1" lang="ja-JP" altLang="en-US"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各クラブが将来のビジョンを持つように推奨します。</a:t>
            </a:r>
          </a:p>
          <a:p>
            <a:pPr lvl="0"/>
            <a:r>
              <a:rPr kumimoji="1" lang="ja-JP" altLang="en-US"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クラブ会員基盤を強化します。</a:t>
            </a:r>
          </a:p>
          <a:p>
            <a:pPr lvl="0"/>
            <a:r>
              <a:rPr kumimoji="1" lang="ja-JP" altLang="en-US"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会員規模については毎年度少なくとも各クラブでの純増</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名を目指します。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年令・男女構成比等の中期計画をもとに、会員維持・会員増強・クラブ拡大を支援します。</a:t>
            </a:r>
          </a:p>
          <a:p>
            <a:pPr marL="0" marR="0" lvl="0" indent="0" algn="l" defTabSz="883402" rtl="0" eaLnBrk="1" fontAlgn="auto" latinLnBrk="0" hangingPunct="1">
              <a:lnSpc>
                <a:spcPct val="150000"/>
              </a:lnSpc>
              <a:spcBef>
                <a:spcPts val="0"/>
              </a:spcBef>
              <a:spcAft>
                <a:spcPts val="0"/>
              </a:spcAft>
              <a:buClrTx/>
              <a:buSzTx/>
              <a:buFontTx/>
              <a:buNone/>
              <a:tabLst/>
              <a:defRPr/>
            </a:pP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defTabSz="883402">
              <a:defRPr/>
            </a:pPr>
            <a:endParaRPr lang="ja-JP" altLang="ja-JP" dirty="0">
              <a:solidFill>
                <a:prstClr val="black"/>
              </a:solidFill>
            </a:endParaRPr>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41F202-1AE2-4DBE-A9EF-39A84D9613C2}"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0683926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☆地区ビジョン・中期５ヵ年目標２</a:t>
            </a:r>
            <a:endParaRPr kumimoji="1" lang="en-US" altLang="ja-JP" dirty="0"/>
          </a:p>
          <a:p>
            <a:endParaRPr kumimoji="1" lang="en-US" altLang="ja-JP" dirty="0"/>
          </a:p>
          <a:p>
            <a:r>
              <a:rPr kumimoji="1" lang="en-US" altLang="ja-JP" sz="1200" u="sng"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人道的奉仕の重点化と増加</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lvl="0"/>
            <a:r>
              <a:rPr kumimoji="1" lang="ja-JP" altLang="en-US"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ニーズを把握し人々と共に手をつなぎ、成果の持続可能な奉仕を強化します。</a:t>
            </a:r>
          </a:p>
          <a:p>
            <a:pPr lvl="0"/>
            <a:r>
              <a:rPr kumimoji="1" lang="ja-JP" altLang="en-US"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財団補助金の一層の利用促進を目指します。</a:t>
            </a:r>
          </a:p>
          <a:p>
            <a:pPr lvl="0"/>
            <a:r>
              <a:rPr kumimoji="1" lang="ja-JP" altLang="en-US"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ロータリー財団及び米山記念奨学会への寄付を推進し、寄付ゼロクラブが無くなる事を目指します。</a:t>
            </a:r>
          </a:p>
          <a:p>
            <a:pPr marL="0" marR="0" lvl="0" indent="0" algn="l" defTabSz="883402" rtl="0" eaLnBrk="1" fontAlgn="auto" latinLnBrk="0" hangingPunct="1">
              <a:lnSpc>
                <a:spcPct val="150000"/>
              </a:lnSpc>
              <a:spcBef>
                <a:spcPts val="0"/>
              </a:spcBef>
              <a:spcAft>
                <a:spcPts val="0"/>
              </a:spcAft>
              <a:buClrTx/>
              <a:buSzTx/>
              <a:buFontTx/>
              <a:buNone/>
              <a:tabLst/>
              <a:defRPr/>
            </a:pP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defTabSz="883402">
              <a:defRPr/>
            </a:pPr>
            <a:endParaRPr lang="ja-JP" altLang="ja-JP" dirty="0">
              <a:solidFill>
                <a:prstClr val="black"/>
              </a:solidFill>
            </a:endParaRPr>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41F202-1AE2-4DBE-A9EF-39A84D9613C2}"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21721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☆地区ビジョン・中期５ヵ年目標３</a:t>
            </a:r>
            <a:endParaRPr kumimoji="1" lang="en-US" altLang="ja-JP" dirty="0"/>
          </a:p>
          <a:p>
            <a:endParaRPr kumimoji="1" lang="en-US" altLang="ja-JP" dirty="0"/>
          </a:p>
          <a:p>
            <a:r>
              <a:rPr kumimoji="1" lang="en-US" altLang="ja-JP" sz="1200" u="sng"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公共イメージと認知度の向上</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lvl="0"/>
            <a:r>
              <a:rPr kumimoji="1" lang="ja-JP" altLang="en-US"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ロータリーの奉仕活動によって感動と誇りを得、その魅力を周りの人々に伝えます。</a:t>
            </a:r>
          </a:p>
          <a:p>
            <a:pPr lvl="0"/>
            <a:r>
              <a:rPr kumimoji="1" lang="ja-JP" altLang="en-US"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地域社会に開かれたロータリー活動を実施し、公共イメージ向上を推進します。</a:t>
            </a:r>
          </a:p>
          <a:p>
            <a:pPr lvl="0"/>
            <a:r>
              <a:rPr kumimoji="1" lang="ja-JP" altLang="en-US"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IT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化の推進をはかり、マイロータリーの登録率</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％、クラブセントラルの活用率</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％を目指します。</a:t>
            </a:r>
          </a:p>
          <a:p>
            <a:pPr marL="0" marR="0" lvl="0" indent="0" algn="l" defTabSz="883402" rtl="0" eaLnBrk="1" fontAlgn="auto" latinLnBrk="0" hangingPunct="1">
              <a:lnSpc>
                <a:spcPct val="150000"/>
              </a:lnSpc>
              <a:spcBef>
                <a:spcPts val="0"/>
              </a:spcBef>
              <a:spcAft>
                <a:spcPts val="0"/>
              </a:spcAft>
              <a:buClrTx/>
              <a:buSzTx/>
              <a:buFontTx/>
              <a:buNone/>
              <a:tabLst/>
              <a:defRPr/>
            </a:pP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defTabSz="883402">
              <a:defRPr/>
            </a:pPr>
            <a:endParaRPr lang="ja-JP" altLang="ja-JP" dirty="0">
              <a:solidFill>
                <a:prstClr val="black"/>
              </a:solidFill>
            </a:endParaRPr>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41F202-1AE2-4DBE-A9EF-39A84D9613C2}"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0196379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☆地区年次目標・タイトル</a:t>
            </a:r>
            <a:endParaRPr kumimoji="1" lang="en-US" altLang="ja-JP" dirty="0"/>
          </a:p>
          <a:p>
            <a:endParaRPr kumimoji="1" lang="en-US" altLang="ja-JP" dirty="0"/>
          </a:p>
          <a:p>
            <a:r>
              <a:rPr kumimoji="1" lang="ja-JP" altLang="en-US" dirty="0"/>
              <a:t>この地区ビジョンとＲＩの方針を基に、地区の目標を考えました。</a:t>
            </a:r>
            <a:endParaRPr kumimoji="1" lang="en-US" altLang="ja-JP" dirty="0"/>
          </a:p>
          <a:p>
            <a:r>
              <a:rPr kumimoji="1" lang="ja-JP" altLang="en-US" dirty="0"/>
              <a:t>私たちの年度の年次目標は次の</a:t>
            </a:r>
            <a:r>
              <a:rPr kumimoji="1" lang="en-US" altLang="ja-JP" dirty="0"/>
              <a:t>6</a:t>
            </a:r>
            <a:r>
              <a:rPr kumimoji="1" lang="ja-JP" altLang="en-US" dirty="0"/>
              <a:t>項目です。</a:t>
            </a:r>
          </a:p>
          <a:p>
            <a:endParaRPr kumimoji="1" lang="ja-JP" altLang="en-US" dirty="0"/>
          </a:p>
        </p:txBody>
      </p:sp>
      <p:sp>
        <p:nvSpPr>
          <p:cNvPr id="4" name="スライド番号プレースホルダー 3"/>
          <p:cNvSpPr>
            <a:spLocks noGrp="1"/>
          </p:cNvSpPr>
          <p:nvPr>
            <p:ph type="sldNum" sz="quarter" idx="5"/>
          </p:nvPr>
        </p:nvSpPr>
        <p:spPr/>
        <p:txBody>
          <a:bodyPr/>
          <a:lstStyle/>
          <a:p>
            <a:pPr defTabSz="883402">
              <a:defRPr/>
            </a:pPr>
            <a:fld id="{3641F202-1AE2-4DBE-A9EF-39A84D9613C2}" type="slidenum">
              <a:rPr lang="ja-JP" altLang="en-US">
                <a:solidFill>
                  <a:prstClr val="black"/>
                </a:solidFill>
                <a:latin typeface="游ゴシック" panose="020F0502020204030204"/>
                <a:ea typeface="游ゴシック" panose="020B0400000000000000" pitchFamily="50" charset="-128"/>
              </a:rPr>
              <a:pPr defTabSz="883402">
                <a:defRPr/>
              </a:pPr>
              <a:t>33</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4800114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☆地区年次目標・</a:t>
            </a:r>
            <a:r>
              <a:rPr lang="en-US" altLang="ja-JP" dirty="0"/>
              <a:t>6</a:t>
            </a:r>
            <a:r>
              <a:rPr lang="ja-JP" altLang="en-US" dirty="0"/>
              <a:t>項目</a:t>
            </a:r>
            <a:endParaRPr lang="en-US" altLang="ja-JP" dirty="0"/>
          </a:p>
          <a:p>
            <a:endParaRPr lang="en-US" altLang="ja-JP" dirty="0"/>
          </a:p>
          <a:p>
            <a:r>
              <a:rPr kumimoji="1" lang="ja-JP" altLang="en-US" dirty="0"/>
              <a:t>会員基盤の強化</a:t>
            </a:r>
            <a:endParaRPr kumimoji="1" lang="en-US" altLang="ja-JP" dirty="0"/>
          </a:p>
          <a:p>
            <a:r>
              <a:rPr kumimoji="1" lang="ja-JP" altLang="en-US" dirty="0"/>
              <a:t>ポリオの根絶</a:t>
            </a:r>
            <a:endParaRPr kumimoji="1" lang="en-US" altLang="ja-JP" dirty="0"/>
          </a:p>
          <a:p>
            <a:r>
              <a:rPr kumimoji="1" lang="ja-JP" altLang="en-US" dirty="0"/>
              <a:t>青少年の活動を支援</a:t>
            </a:r>
            <a:endParaRPr kumimoji="1" lang="en-US" altLang="ja-JP" dirty="0"/>
          </a:p>
          <a:p>
            <a:r>
              <a:rPr kumimoji="1" lang="ja-JP" altLang="en-US" dirty="0"/>
              <a:t>ロータリー財団活動の推進</a:t>
            </a:r>
            <a:endParaRPr kumimoji="1" lang="en-US" altLang="ja-JP" dirty="0"/>
          </a:p>
          <a:p>
            <a:r>
              <a:rPr kumimoji="1" lang="ja-JP" altLang="en-US" dirty="0"/>
              <a:t>米山記念奨学会活動の推進</a:t>
            </a:r>
            <a:endParaRPr kumimoji="1" lang="en-US" altLang="ja-JP" dirty="0"/>
          </a:p>
          <a:p>
            <a:r>
              <a:rPr kumimoji="1" lang="en-US" altLang="ja-JP" dirty="0"/>
              <a:t>IT</a:t>
            </a:r>
            <a:r>
              <a:rPr kumimoji="1" lang="ja-JP" altLang="en-US" dirty="0"/>
              <a:t>化の推進と公共イメージの向上</a:t>
            </a:r>
            <a:endParaRPr kumimoji="1" lang="en-US" altLang="ja-JP" dirty="0"/>
          </a:p>
          <a:p>
            <a:r>
              <a:rPr kumimoji="1" lang="ja-JP" altLang="en-US" dirty="0"/>
              <a:t>　以上の</a:t>
            </a:r>
            <a:r>
              <a:rPr kumimoji="1" lang="en-US" altLang="ja-JP" dirty="0"/>
              <a:t>6</a:t>
            </a:r>
            <a:r>
              <a:rPr kumimoji="1" lang="ja-JP" altLang="en-US" dirty="0"/>
              <a:t>項目です。</a:t>
            </a:r>
            <a:endParaRPr kumimoji="1" lang="en-US" altLang="ja-JP" dirty="0"/>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3641F202-1AE2-4DBE-A9EF-39A84D9613C2}" type="slidenum">
              <a:rPr kumimoji="1" lang="ja-JP" altLang="en-US" smtClean="0"/>
              <a:t>34</a:t>
            </a:fld>
            <a:endParaRPr kumimoji="1" lang="ja-JP" altLang="en-US"/>
          </a:p>
        </p:txBody>
      </p:sp>
    </p:spTree>
    <p:extLst>
      <p:ext uri="{BB962C8B-B14F-4D97-AF65-F5344CB8AC3E}">
        <p14:creationId xmlns:p14="http://schemas.microsoft.com/office/powerpoint/2010/main" val="27492541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☆地区年次目標・会員基盤の強化</a:t>
            </a:r>
            <a:endParaRPr lang="en-US" altLang="ja-JP" dirty="0"/>
          </a:p>
          <a:p>
            <a:endParaRPr lang="en-US" altLang="ja-JP" dirty="0"/>
          </a:p>
          <a:p>
            <a:r>
              <a:rPr lang="ja-JP" altLang="en-US" dirty="0"/>
              <a:t>ロータリーを継続するうえで、「会員基盤の強化」は最も重視しなくてはならない項目です。</a:t>
            </a:r>
            <a:endParaRPr lang="en-US" altLang="ja-JP" dirty="0"/>
          </a:p>
          <a:p>
            <a:r>
              <a:rPr lang="ja-JP" altLang="en-US" dirty="0"/>
              <a:t>それには、従来の考え方にとらわれない柔軟なクラブ運営が必要です、</a:t>
            </a:r>
            <a:endParaRPr lang="en-US" altLang="ja-JP" dirty="0"/>
          </a:p>
          <a:p>
            <a:r>
              <a:rPr lang="ja-JP" altLang="en-US" dirty="0"/>
              <a:t>ロータリーは重厚に閉まっている扉ではなく、誰にでも開いてる扉でなくてはなりません。</a:t>
            </a:r>
            <a:endParaRPr lang="en-US" altLang="ja-JP" dirty="0"/>
          </a:p>
          <a:p>
            <a:r>
              <a:rPr lang="ja-JP" altLang="en-US" dirty="0"/>
              <a:t>しかし、扉の中では、ロータリーの価値観をしっかりと守っていくことも大切だと思います。</a:t>
            </a:r>
            <a:endParaRPr lang="en-US" altLang="ja-JP" dirty="0"/>
          </a:p>
          <a:p>
            <a:r>
              <a:rPr lang="ja-JP" altLang="en-US" dirty="0"/>
              <a:t>「ロータリーの価値観を再認識」していただき、これからのクラブの在り方を方向づける</a:t>
            </a:r>
            <a:endParaRPr lang="en-US" altLang="ja-JP" dirty="0"/>
          </a:p>
          <a:p>
            <a:r>
              <a:rPr lang="ja-JP" altLang="en-US" dirty="0"/>
              <a:t>「クラブビジョンを策定」してください。</a:t>
            </a:r>
            <a:endParaRPr lang="en-US" altLang="ja-JP" dirty="0"/>
          </a:p>
          <a:p>
            <a:endParaRPr lang="en-US" altLang="ja-JP" dirty="0"/>
          </a:p>
          <a:p>
            <a:endParaRPr lang="en-US" altLang="ja-JP" dirty="0"/>
          </a:p>
          <a:p>
            <a:endParaRPr lang="en-US" altLang="ja-JP" dirty="0"/>
          </a:p>
          <a:p>
            <a:endParaRPr lang="ja-JP"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3641F202-1AE2-4DBE-A9EF-39A84D9613C2}" type="slidenum">
              <a:rPr kumimoji="1" lang="ja-JP" altLang="en-US" smtClean="0"/>
              <a:t>35</a:t>
            </a:fld>
            <a:endParaRPr kumimoji="1" lang="ja-JP" altLang="en-US"/>
          </a:p>
        </p:txBody>
      </p:sp>
    </p:spTree>
    <p:extLst>
      <p:ext uri="{BB962C8B-B14F-4D97-AF65-F5344CB8AC3E}">
        <p14:creationId xmlns:p14="http://schemas.microsoft.com/office/powerpoint/2010/main" val="26969035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83402">
              <a:defRPr/>
            </a:pPr>
            <a:r>
              <a:rPr lang="ja-JP" altLang="en-US" dirty="0"/>
              <a:t>☆地区年次目標・ポリオの根絶</a:t>
            </a:r>
            <a:endParaRPr lang="ja-JP" altLang="ja-JP" dirty="0"/>
          </a:p>
          <a:p>
            <a:endParaRPr kumimoji="1" lang="en-US" altLang="ja-JP" dirty="0"/>
          </a:p>
          <a:p>
            <a:r>
              <a:rPr kumimoji="1" lang="ja-JP" altLang="en-US" dirty="0"/>
              <a:t>ロータリーはポリオの根絶を世界中の子供たちに約束しました。</a:t>
            </a:r>
            <a:endParaRPr kumimoji="1" lang="en-US" altLang="ja-JP" dirty="0"/>
          </a:p>
          <a:p>
            <a:pPr marL="0" marR="0" lvl="0" indent="0" algn="l" defTabSz="914400" rtl="0" eaLnBrk="1" fontAlgn="auto" latinLnBrk="0" hangingPunct="1">
              <a:lnSpc>
                <a:spcPct val="15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dirty="0"/>
              <a:t>現在、ポリオウイルス株の</a:t>
            </a:r>
            <a:r>
              <a:rPr kumimoji="1" lang="en-US" altLang="ja-JP" dirty="0"/>
              <a:t>2</a:t>
            </a:r>
            <a:r>
              <a:rPr kumimoji="1" lang="ja-JP" altLang="en-US" dirty="0"/>
              <a:t>型、</a:t>
            </a:r>
            <a:r>
              <a:rPr kumimoji="1" lang="en-US" altLang="ja-JP" dirty="0"/>
              <a:t>3</a:t>
            </a:r>
            <a:r>
              <a:rPr kumimoji="1" lang="ja-JP" altLang="en-US" dirty="0"/>
              <a:t>型は根絶され、あとは１型だけです。</a:t>
            </a:r>
            <a:endParaRPr kumimoji="1" lang="en-US" altLang="ja-JP" dirty="0"/>
          </a:p>
          <a:p>
            <a:r>
              <a:rPr kumimoji="1" lang="ja-JP" altLang="en-US" dirty="0"/>
              <a:t>また、ポリオの常在国はアフガニスタンとパキスタンの</a:t>
            </a:r>
            <a:r>
              <a:rPr kumimoji="1" lang="en-US" altLang="ja-JP" dirty="0"/>
              <a:t>2</a:t>
            </a:r>
            <a:r>
              <a:rPr kumimoji="1" lang="ja-JP" altLang="en-US" dirty="0"/>
              <a:t>か国だけです。</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3641F202-1AE2-4DBE-A9EF-39A84D9613C2}" type="slidenum">
              <a:rPr kumimoji="1" lang="ja-JP" altLang="en-US" smtClean="0"/>
              <a:t>36</a:t>
            </a:fld>
            <a:endParaRPr kumimoji="1" lang="ja-JP" altLang="en-US"/>
          </a:p>
        </p:txBody>
      </p:sp>
    </p:spTree>
    <p:extLst>
      <p:ext uri="{BB962C8B-B14F-4D97-AF65-F5344CB8AC3E}">
        <p14:creationId xmlns:p14="http://schemas.microsoft.com/office/powerpoint/2010/main" val="2047947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a:t>
            </a:r>
            <a:r>
              <a:rPr lang="ja-JP" altLang="en-US" dirty="0"/>
              <a:t>地区年次目標・</a:t>
            </a:r>
            <a:r>
              <a:rPr kumimoji="1" lang="ja-JP" altLang="en-US" dirty="0"/>
              <a:t>ポリオの現状</a:t>
            </a:r>
            <a:endParaRPr kumimoji="1" lang="en-US" altLang="ja-JP" dirty="0"/>
          </a:p>
          <a:p>
            <a:endParaRPr kumimoji="1" lang="en-US" altLang="ja-JP" dirty="0"/>
          </a:p>
          <a:p>
            <a:r>
              <a:rPr kumimoji="1" lang="ja-JP" altLang="en-US" dirty="0"/>
              <a:t>　ナイジェリアは発症例が</a:t>
            </a:r>
            <a:r>
              <a:rPr kumimoji="1" lang="en-US" altLang="ja-JP" dirty="0"/>
              <a:t>3</a:t>
            </a:r>
            <a:r>
              <a:rPr kumimoji="1" lang="ja-JP" altLang="en-US" dirty="0"/>
              <a:t>年間報告されていませんので、今年中に</a:t>
            </a:r>
            <a:endParaRPr kumimoji="1" lang="en-US" altLang="ja-JP" dirty="0"/>
          </a:p>
          <a:p>
            <a:r>
              <a:rPr kumimoji="1" lang="ja-JP" altLang="en-US" dirty="0"/>
              <a:t>根絶の宣言がされるでしょう。</a:t>
            </a:r>
            <a:endParaRPr kumimoji="1" lang="en-US" altLang="ja-JP" dirty="0"/>
          </a:p>
          <a:p>
            <a:r>
              <a:rPr kumimoji="1" lang="ja-JP" altLang="en-US" dirty="0"/>
              <a:t>　残念ながら、昨年はパキスタンで報告症例が増えています、</a:t>
            </a:r>
            <a:endParaRPr kumimoji="1" lang="en-US" altLang="ja-JP" dirty="0"/>
          </a:p>
          <a:p>
            <a:r>
              <a:rPr kumimoji="1" lang="ja-JP" altLang="en-US" dirty="0"/>
              <a:t>しかし、これは管理ができ始めている表れとも言えます。</a:t>
            </a:r>
            <a:endParaRPr kumimoji="1" lang="en-US" altLang="ja-JP" dirty="0"/>
          </a:p>
          <a:p>
            <a:endParaRPr kumimoji="1" lang="en-US" altLang="ja-JP" dirty="0"/>
          </a:p>
          <a:p>
            <a:r>
              <a:rPr kumimoji="1" lang="ja-JP" altLang="en-US" dirty="0"/>
              <a:t>　日本では、不活化ポリオワクチンを４回に分けて接種しています、</a:t>
            </a:r>
            <a:endParaRPr kumimoji="1" lang="en-US" altLang="ja-JP" dirty="0"/>
          </a:p>
          <a:p>
            <a:r>
              <a:rPr kumimoji="1" lang="ja-JP" altLang="en-US" dirty="0"/>
              <a:t>費用は４回で２万円以上かかるそうです。</a:t>
            </a:r>
            <a:endParaRPr kumimoji="1" lang="en-US" altLang="ja-JP" dirty="0"/>
          </a:p>
          <a:p>
            <a:r>
              <a:rPr kumimoji="1" lang="ja-JP" altLang="en-US" dirty="0"/>
              <a:t>　日本だけでも、</a:t>
            </a:r>
            <a:r>
              <a:rPr kumimoji="1" lang="en-US" altLang="ja-JP" dirty="0"/>
              <a:t>1</a:t>
            </a:r>
            <a:r>
              <a:rPr kumimoji="1" lang="ja-JP" altLang="en-US" dirty="0"/>
              <a:t>年間に約</a:t>
            </a:r>
            <a:r>
              <a:rPr kumimoji="1" lang="en-US" altLang="ja-JP" dirty="0"/>
              <a:t>90</a:t>
            </a:r>
            <a:r>
              <a:rPr kumimoji="1" lang="ja-JP" altLang="en-US" dirty="0"/>
              <a:t>万人、世界では</a:t>
            </a:r>
            <a:r>
              <a:rPr kumimoji="1" lang="en-US" altLang="ja-JP" dirty="0"/>
              <a:t>7</a:t>
            </a:r>
            <a:r>
              <a:rPr kumimoji="1" lang="ja-JP" altLang="en-US" dirty="0"/>
              <a:t>千万人の子供たちが生まれます。</a:t>
            </a:r>
            <a:endParaRPr kumimoji="1" lang="en-US" altLang="ja-JP" dirty="0"/>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dirty="0"/>
              <a:t>ポリオが根絶されれば、世界中の子供たちは予防接種をしなくて済むようになります。</a:t>
            </a:r>
            <a:endParaRPr kumimoji="1" lang="en-US" altLang="ja-JP" dirty="0"/>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pPr defTabSz="883402">
              <a:defRPr/>
            </a:pPr>
            <a:fld id="{3641F202-1AE2-4DBE-A9EF-39A84D9613C2}" type="slidenum">
              <a:rPr lang="ja-JP" altLang="en-US">
                <a:solidFill>
                  <a:prstClr val="black"/>
                </a:solidFill>
                <a:latin typeface="游ゴシック" panose="020F0502020204030204"/>
                <a:ea typeface="游ゴシック" panose="020B0400000000000000" pitchFamily="50" charset="-128"/>
              </a:rPr>
              <a:pPr defTabSz="883402">
                <a:defRPr/>
              </a:pPr>
              <a:t>37</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7229905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83402">
              <a:defRPr/>
            </a:pPr>
            <a:r>
              <a:rPr lang="ja-JP" altLang="en-US" dirty="0"/>
              <a:t>☆地区年次目標・青少年の活動を支援</a:t>
            </a:r>
            <a:endParaRPr lang="en-US" altLang="ja-JP" dirty="0"/>
          </a:p>
          <a:p>
            <a:pPr defTabSz="883402">
              <a:defRPr/>
            </a:pPr>
            <a:endParaRPr lang="en-US" altLang="ja-JP" dirty="0"/>
          </a:p>
          <a:p>
            <a:pPr defTabSz="883402">
              <a:defRPr/>
            </a:pPr>
            <a:r>
              <a:rPr lang="ja-JP" altLang="en-US" dirty="0"/>
              <a:t>未来を担う、若い世代を支援し、リーダーを育てることは、</a:t>
            </a:r>
            <a:endParaRPr lang="en-US" altLang="ja-JP" dirty="0"/>
          </a:p>
          <a:p>
            <a:pPr defTabSz="883402">
              <a:defRPr/>
            </a:pPr>
            <a:r>
              <a:rPr lang="ja-JP" altLang="en-US" dirty="0"/>
              <a:t>私たちロータリアンの使命だと思います。</a:t>
            </a:r>
            <a:endParaRPr lang="en-US" altLang="ja-JP" dirty="0"/>
          </a:p>
          <a:p>
            <a:pPr defTabSz="883402">
              <a:defRPr/>
            </a:pPr>
            <a:r>
              <a:rPr lang="ja-JP" altLang="en-US" dirty="0"/>
              <a:t>当地区はインターアクト、ローターアクト、青少年交換、ライラ、米山奨学生、</a:t>
            </a:r>
            <a:endParaRPr lang="en-US" altLang="ja-JP" dirty="0"/>
          </a:p>
          <a:p>
            <a:pPr defTabSz="883402">
              <a:defRPr/>
            </a:pPr>
            <a:r>
              <a:rPr lang="ja-JP" altLang="en-US" dirty="0"/>
              <a:t>ロータリー学友などの青少年プログラムを積極的に行っています。</a:t>
            </a:r>
            <a:endParaRPr lang="en-US" altLang="ja-JP" dirty="0"/>
          </a:p>
          <a:p>
            <a:pPr defTabSz="883402">
              <a:defRPr/>
            </a:pPr>
            <a:r>
              <a:rPr lang="ja-JP" altLang="en-US" dirty="0"/>
              <a:t>さらに、「ロータリーと青少年がともに活動できる奉仕の機会」を作ってください。</a:t>
            </a:r>
            <a:endParaRPr lang="en-US" altLang="ja-JP" dirty="0"/>
          </a:p>
          <a:p>
            <a:pPr defTabSz="883402">
              <a:defRPr/>
            </a:pPr>
            <a:r>
              <a:rPr lang="ja-JP" altLang="en-US" dirty="0"/>
              <a:t>また、ローターアクトについては、</a:t>
            </a:r>
            <a:r>
              <a:rPr lang="en-US" altLang="ja-JP" dirty="0"/>
              <a:t>2020</a:t>
            </a:r>
            <a:r>
              <a:rPr lang="ja-JP" altLang="en-US" dirty="0"/>
              <a:t>年</a:t>
            </a:r>
            <a:r>
              <a:rPr lang="en-US" altLang="ja-JP" dirty="0"/>
              <a:t>7</a:t>
            </a:r>
            <a:r>
              <a:rPr lang="ja-JP" altLang="en-US" dirty="0"/>
              <a:t>月から新しい定款が採用されます、</a:t>
            </a:r>
            <a:endParaRPr lang="en-US" altLang="ja-JP" dirty="0"/>
          </a:p>
          <a:p>
            <a:pPr defTabSz="883402">
              <a:defRPr/>
            </a:pPr>
            <a:r>
              <a:rPr lang="ja-JP" altLang="en-US" dirty="0"/>
              <a:t>提唱クラブ、ローターアクトクラブ、地区委員会の皆さまと方向性を検討していきたいと考えております。</a:t>
            </a:r>
            <a:endParaRPr lang="ja-JP"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defTabSz="883402">
              <a:defRPr/>
            </a:pPr>
            <a:fld id="{3641F202-1AE2-4DBE-A9EF-39A84D9613C2}" type="slidenum">
              <a:rPr lang="ja-JP" altLang="en-US">
                <a:solidFill>
                  <a:prstClr val="black"/>
                </a:solidFill>
                <a:latin typeface="游ゴシック" panose="020F0502020204030204"/>
                <a:ea typeface="游ゴシック" panose="020B0400000000000000" pitchFamily="50" charset="-128"/>
              </a:rPr>
              <a:pPr defTabSz="883402">
                <a:defRPr/>
              </a:pPr>
              <a:t>38</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6363795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83402">
              <a:defRPr/>
            </a:pPr>
            <a:r>
              <a:rPr kumimoji="1" lang="ja-JP" altLang="en-US" dirty="0"/>
              <a:t>☆</a:t>
            </a:r>
            <a:r>
              <a:rPr lang="ja-JP" altLang="en-US" dirty="0"/>
              <a:t>地区年次目標・</a:t>
            </a:r>
            <a:r>
              <a:rPr kumimoji="1" lang="en-US" altLang="ja-JP" dirty="0"/>
              <a:t>R</a:t>
            </a:r>
            <a:r>
              <a:rPr kumimoji="1" lang="ja-JP" altLang="en-US" dirty="0"/>
              <a:t>財団活動の推進</a:t>
            </a:r>
            <a:endParaRPr kumimoji="1" lang="en-US" altLang="ja-JP" dirty="0"/>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ロータリー財団は、ロータリーの奉仕プロジェクトを支える柱です。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年次基金は、</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年後の奉仕活動の資源となり、恒久基金は将来のロータリー活動を担保し、</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ポリオ基金はウイルスとの闘いの象徴です。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次年度は寄付の数値目標を掲げませんが、</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このことをご理解いただき、ご協力をよろしくお願いします。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defTabSz="883402">
              <a:defRPr/>
            </a:pPr>
            <a:endParaRPr kumimoji="1" lang="en-US" altLang="ja-JP" dirty="0"/>
          </a:p>
          <a:p>
            <a:pPr defTabSz="883402">
              <a:defRPr/>
            </a:pPr>
            <a:endParaRPr kumimoji="1" lang="en-US" altLang="ja-JP" dirty="0"/>
          </a:p>
          <a:p>
            <a:pPr defTabSz="883402">
              <a:defRPr/>
            </a:pPr>
            <a:endParaRPr kumimoji="1" lang="en-US" altLang="ja-JP" dirty="0"/>
          </a:p>
          <a:p>
            <a:pPr defTabSz="883402">
              <a:defRPr/>
            </a:pPr>
            <a:endParaRPr kumimoji="1" lang="en-US" altLang="ja-JP" dirty="0"/>
          </a:p>
          <a:p>
            <a:pPr defTabSz="883402">
              <a:defRPr/>
            </a:pP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3641F202-1AE2-4DBE-A9EF-39A84D9613C2}" type="slidenum">
              <a:rPr kumimoji="1" lang="ja-JP" altLang="en-US" smtClean="0"/>
              <a:t>39</a:t>
            </a:fld>
            <a:endParaRPr kumimoji="1" lang="ja-JP" altLang="en-US"/>
          </a:p>
        </p:txBody>
      </p:sp>
    </p:spTree>
    <p:extLst>
      <p:ext uri="{BB962C8B-B14F-4D97-AF65-F5344CB8AC3E}">
        <p14:creationId xmlns:p14="http://schemas.microsoft.com/office/powerpoint/2010/main" val="2422763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a:t>
            </a:r>
            <a:r>
              <a:rPr kumimoji="1" lang="en-US" altLang="ja-JP" dirty="0"/>
              <a:t>RI</a:t>
            </a:r>
            <a:r>
              <a:rPr kumimoji="1" lang="ja-JP" altLang="en-US" dirty="0"/>
              <a:t>会長テーマ及び</a:t>
            </a:r>
            <a:r>
              <a:rPr kumimoji="1" lang="en-US" altLang="ja-JP" dirty="0"/>
              <a:t>RI</a:t>
            </a:r>
            <a:r>
              <a:rPr kumimoji="1" lang="ja-JP" altLang="en-US" dirty="0"/>
              <a:t>の方針・</a:t>
            </a:r>
            <a:r>
              <a:rPr kumimoji="1" lang="en-US" altLang="ja-JP" dirty="0"/>
              <a:t>RI</a:t>
            </a:r>
            <a:r>
              <a:rPr kumimoji="1" lang="ja-JP" altLang="en-US" dirty="0"/>
              <a:t>会長テーマ</a:t>
            </a:r>
            <a:endParaRPr kumimoji="1" lang="en-US" altLang="ja-JP" dirty="0"/>
          </a:p>
          <a:p>
            <a:endParaRPr kumimoji="1" lang="en-US" altLang="ja-JP" dirty="0"/>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2020年－21年度の</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RI</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会長テーマは</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「ロータリー・オープンズ・オポチュニティズ、　</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ロータリーは機会の扉を開く」、です。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オポチュニティーは意思を持って作る機会で、チャンスのように、</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偶然性はないそうです。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また、テーマロゴの扉の色は、公式の発表はありませんでしたが、</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研修リーダーによると、ロイヤルブルーとゴールドはロータリーを</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クランベリーはローターアクトをあらわしているそうです。</a:t>
            </a:r>
            <a:endParaRPr kumimoji="1" lang="en-US" altLang="ja-JP" dirty="0"/>
          </a:p>
        </p:txBody>
      </p:sp>
      <p:sp>
        <p:nvSpPr>
          <p:cNvPr id="4" name="スライド番号プレースホルダー 3"/>
          <p:cNvSpPr>
            <a:spLocks noGrp="1"/>
          </p:cNvSpPr>
          <p:nvPr>
            <p:ph type="sldNum" sz="quarter" idx="5"/>
          </p:nvPr>
        </p:nvSpPr>
        <p:spPr/>
        <p:txBody>
          <a:bodyPr/>
          <a:lstStyle/>
          <a:p>
            <a:fld id="{3641F202-1AE2-4DBE-A9EF-39A84D9613C2}" type="slidenum">
              <a:rPr kumimoji="1" lang="ja-JP" altLang="en-US" smtClean="0"/>
              <a:t>4</a:t>
            </a:fld>
            <a:endParaRPr kumimoji="1" lang="ja-JP" altLang="en-US"/>
          </a:p>
        </p:txBody>
      </p:sp>
    </p:spTree>
    <p:extLst>
      <p:ext uri="{BB962C8B-B14F-4D97-AF65-F5344CB8AC3E}">
        <p14:creationId xmlns:p14="http://schemas.microsoft.com/office/powerpoint/2010/main" val="9271262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83402">
              <a:defRPr/>
            </a:pPr>
            <a:r>
              <a:rPr kumimoji="1" lang="ja-JP" altLang="en-US" dirty="0"/>
              <a:t>☆</a:t>
            </a:r>
            <a:r>
              <a:rPr lang="ja-JP" altLang="en-US" dirty="0"/>
              <a:t>地区年次目標・</a:t>
            </a:r>
            <a:r>
              <a:rPr kumimoji="1" lang="ja-JP" altLang="en-US" dirty="0"/>
              <a:t>米山記念奨学会</a:t>
            </a:r>
            <a:endParaRPr kumimoji="1" lang="en-US" altLang="ja-JP" dirty="0"/>
          </a:p>
          <a:p>
            <a:pPr defTabSz="883402">
              <a:defRPr/>
            </a:pPr>
            <a:endParaRPr kumimoji="1" lang="en-US" altLang="ja-JP" dirty="0"/>
          </a:p>
          <a:p>
            <a:pPr marL="0" marR="0" lvl="0" indent="0" algn="l" defTabSz="883402" rtl="0" eaLnBrk="1" fontAlgn="auto" latinLnBrk="0" hangingPunct="1">
              <a:lnSpc>
                <a:spcPct val="150000"/>
              </a:lnSpc>
              <a:spcBef>
                <a:spcPts val="0"/>
              </a:spcBef>
              <a:spcAft>
                <a:spcPts val="0"/>
              </a:spcAft>
              <a:buClrTx/>
              <a:buSzTx/>
              <a:buFontTx/>
              <a:buNone/>
              <a:tabLst/>
              <a:defRPr/>
            </a:pPr>
            <a:r>
              <a:rPr kumimoji="1" lang="ja-JP"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日本と海外との懸け橋となる米山奨学生</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支援</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をお願いします。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883402" rtl="0" eaLnBrk="1" fontAlgn="auto" latinLnBrk="0" hangingPunct="1">
              <a:lnSpc>
                <a:spcPct val="15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４月から継続を含めて、４９名の米山奨学生が、皆さまのクラブでお世話になっております。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883402" rtl="0" eaLnBrk="1" fontAlgn="auto" latinLnBrk="0" hangingPunct="1">
              <a:lnSpc>
                <a:spcPct val="15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ロータリー財団と同様、寄付金額の数値目標を掲げませんが、出来ましたら、従来通りの寄付をお願いします。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883402" rtl="0" eaLnBrk="1" fontAlgn="auto" latinLnBrk="0" hangingPunct="1">
              <a:lnSpc>
                <a:spcPct val="150000"/>
              </a:lnSpc>
              <a:spcBef>
                <a:spcPts val="0"/>
              </a:spcBef>
              <a:spcAft>
                <a:spcPts val="0"/>
              </a:spcAft>
              <a:buClrTx/>
              <a:buSzTx/>
              <a:buFontTx/>
              <a:buNone/>
              <a:tabLst/>
              <a:defRPr/>
            </a:pP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883402" rtl="0" eaLnBrk="1" fontAlgn="auto" latinLnBrk="0" hangingPunct="1">
              <a:lnSpc>
                <a:spcPct val="150000"/>
              </a:lnSpc>
              <a:spcBef>
                <a:spcPts val="0"/>
              </a:spcBef>
              <a:spcAft>
                <a:spcPts val="0"/>
              </a:spcAft>
              <a:buClrTx/>
              <a:buSzTx/>
              <a:buFontTx/>
              <a:buNone/>
              <a:tabLst/>
              <a:defRPr/>
            </a:pP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defTabSz="883402">
              <a:defRPr/>
            </a:pP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defTabSz="883402">
              <a:defRPr/>
            </a:pPr>
            <a:endParaRPr kumimoji="1" lang="en-US" altLang="ja-JP" dirty="0"/>
          </a:p>
          <a:p>
            <a:pPr defTabSz="883402">
              <a:defRPr/>
            </a:pPr>
            <a:endParaRPr kumimoji="1" lang="en-US" altLang="ja-JP" dirty="0"/>
          </a:p>
          <a:p>
            <a:pPr defTabSz="883402">
              <a:defRPr/>
            </a:pP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3641F202-1AE2-4DBE-A9EF-39A84D9613C2}" type="slidenum">
              <a:rPr kumimoji="1" lang="ja-JP" altLang="en-US" smtClean="0"/>
              <a:t>40</a:t>
            </a:fld>
            <a:endParaRPr kumimoji="1" lang="ja-JP" altLang="en-US"/>
          </a:p>
        </p:txBody>
      </p:sp>
    </p:spTree>
    <p:extLst>
      <p:ext uri="{BB962C8B-B14F-4D97-AF65-F5344CB8AC3E}">
        <p14:creationId xmlns:p14="http://schemas.microsoft.com/office/powerpoint/2010/main" val="2904014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83402">
              <a:defRPr/>
            </a:pPr>
            <a:r>
              <a:rPr lang="ja-JP" altLang="en-US" dirty="0">
                <a:solidFill>
                  <a:prstClr val="black"/>
                </a:solidFill>
                <a:highlight>
                  <a:srgbClr val="FFFF00"/>
                </a:highlight>
              </a:rPr>
              <a:t>☆</a:t>
            </a:r>
            <a:r>
              <a:rPr lang="ja-JP" altLang="en-US" dirty="0">
                <a:highlight>
                  <a:srgbClr val="FFFF00"/>
                </a:highlight>
              </a:rPr>
              <a:t>地区年次目標・</a:t>
            </a:r>
            <a:r>
              <a:rPr lang="ja-JP" altLang="en-US" dirty="0">
                <a:solidFill>
                  <a:prstClr val="black"/>
                </a:solidFill>
                <a:highlight>
                  <a:srgbClr val="FFFF00"/>
                </a:highlight>
              </a:rPr>
              <a:t>ＩＴ化の推進と</a:t>
            </a:r>
            <a:r>
              <a:rPr lang="ja-JP" altLang="ja-JP" dirty="0">
                <a:solidFill>
                  <a:prstClr val="black"/>
                </a:solidFill>
                <a:highlight>
                  <a:srgbClr val="FFFF00"/>
                </a:highlight>
              </a:rPr>
              <a:t>公共イメージの向上</a:t>
            </a:r>
            <a:endParaRPr lang="en-US" altLang="ja-JP" dirty="0">
              <a:solidFill>
                <a:prstClr val="black"/>
              </a:solidFill>
              <a:highlight>
                <a:srgbClr val="FFFF00"/>
              </a:highlight>
            </a:endParaRPr>
          </a:p>
          <a:p>
            <a:pPr defTabSz="883402">
              <a:defRPr/>
            </a:pPr>
            <a:endParaRPr lang="en-US" altLang="ja-JP" dirty="0">
              <a:solidFill>
                <a:prstClr val="black"/>
              </a:solidFill>
              <a:highlight>
                <a:srgbClr val="FFFF00"/>
              </a:highlight>
            </a:endParaRPr>
          </a:p>
          <a:p>
            <a:pPr defTabSz="883402">
              <a:defRPr/>
            </a:pPr>
            <a:r>
              <a:rPr lang="en-US" altLang="ja-JP" dirty="0">
                <a:solidFill>
                  <a:prstClr val="black"/>
                </a:solidFill>
              </a:rPr>
              <a:t>My Rotary</a:t>
            </a:r>
            <a:r>
              <a:rPr lang="ja-JP" altLang="en-US" dirty="0">
                <a:solidFill>
                  <a:prstClr val="black"/>
                </a:solidFill>
              </a:rPr>
              <a:t>、クラブセントラルなど、ＩＴ化は避けて通れないツールです。</a:t>
            </a:r>
            <a:endParaRPr lang="en-US" altLang="ja-JP" dirty="0">
              <a:solidFill>
                <a:prstClr val="black"/>
              </a:solidFill>
            </a:endParaRPr>
          </a:p>
          <a:p>
            <a:pPr defTabSz="883402">
              <a:defRPr/>
            </a:pPr>
            <a:r>
              <a:rPr lang="ja-JP" altLang="en-US" dirty="0">
                <a:solidFill>
                  <a:prstClr val="black"/>
                </a:solidFill>
              </a:rPr>
              <a:t>これからのリソースは、マイロータリーやホームページで提供されることになります。</a:t>
            </a:r>
            <a:endParaRPr lang="en-US" altLang="ja-JP" dirty="0">
              <a:solidFill>
                <a:prstClr val="black"/>
              </a:solidFill>
            </a:endParaRPr>
          </a:p>
          <a:p>
            <a:pPr defTabSz="883402">
              <a:defRPr/>
            </a:pPr>
            <a:r>
              <a:rPr lang="ja-JP" altLang="en-US" dirty="0">
                <a:solidFill>
                  <a:prstClr val="black"/>
                </a:solidFill>
              </a:rPr>
              <a:t>また、ロータリー賞もマイロータリーを使っての申請になります。</a:t>
            </a:r>
            <a:endParaRPr lang="en-US" altLang="ja-JP" dirty="0">
              <a:solidFill>
                <a:prstClr val="black"/>
              </a:solidFill>
            </a:endParaRPr>
          </a:p>
          <a:p>
            <a:pPr defTabSz="883402">
              <a:defRPr/>
            </a:pPr>
            <a:endParaRPr lang="en-US" altLang="ja-JP" dirty="0">
              <a:solidFill>
                <a:prstClr val="black"/>
              </a:solidFill>
            </a:endParaRPr>
          </a:p>
          <a:p>
            <a:pPr defTabSz="883402">
              <a:defRPr/>
            </a:pPr>
            <a:r>
              <a:rPr lang="ja-JP" altLang="en-US" dirty="0">
                <a:solidFill>
                  <a:prstClr val="black"/>
                </a:solidFill>
              </a:rPr>
              <a:t>ロータリーにとって一番の広告塔はロータリアンです、</a:t>
            </a:r>
            <a:r>
              <a:rPr lang="ja-JP" altLang="ja-JP" dirty="0">
                <a:solidFill>
                  <a:prstClr val="black"/>
                </a:solidFill>
              </a:rPr>
              <a:t>会員以外</a:t>
            </a:r>
            <a:r>
              <a:rPr lang="ja-JP" altLang="en-US" dirty="0">
                <a:solidFill>
                  <a:prstClr val="black"/>
                </a:solidFill>
              </a:rPr>
              <a:t>の方にも、</a:t>
            </a:r>
            <a:endParaRPr lang="en-US" altLang="ja-JP" dirty="0">
              <a:solidFill>
                <a:prstClr val="black"/>
              </a:solidFill>
            </a:endParaRPr>
          </a:p>
          <a:p>
            <a:pPr defTabSz="883402">
              <a:defRPr/>
            </a:pPr>
            <a:r>
              <a:rPr lang="ja-JP" altLang="ja-JP" dirty="0">
                <a:solidFill>
                  <a:prstClr val="black"/>
                </a:solidFill>
              </a:rPr>
              <a:t>ロータリー</a:t>
            </a:r>
            <a:r>
              <a:rPr lang="ja-JP" altLang="en-US" dirty="0">
                <a:solidFill>
                  <a:prstClr val="black"/>
                </a:solidFill>
              </a:rPr>
              <a:t>を知っていただく機会を是非、作ってください。</a:t>
            </a:r>
            <a:endParaRPr lang="en-US" altLang="ja-JP" dirty="0">
              <a:solidFill>
                <a:prstClr val="black"/>
              </a:solidFill>
            </a:endParaRPr>
          </a:p>
          <a:p>
            <a:pPr defTabSz="883402">
              <a:defRPr/>
            </a:pPr>
            <a:endParaRPr lang="en-US" altLang="ja-JP" dirty="0">
              <a:solidFill>
                <a:prstClr val="black"/>
              </a:solidFill>
            </a:endParaRPr>
          </a:p>
          <a:p>
            <a:pPr defTabSz="883402">
              <a:defRPr/>
            </a:pPr>
            <a:endParaRPr lang="ja-JP" altLang="ja-JP" dirty="0">
              <a:solidFill>
                <a:prstClr val="black"/>
              </a:solidFill>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3641F202-1AE2-4DBE-A9EF-39A84D9613C2}" type="slidenum">
              <a:rPr kumimoji="1" lang="ja-JP" altLang="en-US" smtClean="0"/>
              <a:t>41</a:t>
            </a:fld>
            <a:endParaRPr kumimoji="1" lang="ja-JP" altLang="en-US"/>
          </a:p>
        </p:txBody>
      </p:sp>
    </p:spTree>
    <p:extLst>
      <p:ext uri="{BB962C8B-B14F-4D97-AF65-F5344CB8AC3E}">
        <p14:creationId xmlns:p14="http://schemas.microsoft.com/office/powerpoint/2010/main" val="5300222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☆地区年次目標・</a:t>
            </a:r>
            <a:r>
              <a:rPr lang="en-US" altLang="ja-JP" dirty="0"/>
              <a:t>6</a:t>
            </a:r>
            <a:r>
              <a:rPr lang="ja-JP" altLang="en-US" dirty="0"/>
              <a:t>項目</a:t>
            </a:r>
            <a:endParaRPr lang="en-US" altLang="ja-JP" dirty="0"/>
          </a:p>
          <a:p>
            <a:endParaRPr lang="en-US" altLang="ja-JP" dirty="0"/>
          </a:p>
          <a:p>
            <a:r>
              <a:rPr kumimoji="1" lang="ja-JP" altLang="en-US" dirty="0"/>
              <a:t>会員基盤の強化</a:t>
            </a:r>
            <a:endParaRPr kumimoji="1" lang="en-US" altLang="ja-JP" dirty="0"/>
          </a:p>
          <a:p>
            <a:r>
              <a:rPr kumimoji="1" lang="ja-JP" altLang="en-US" dirty="0"/>
              <a:t>ポリオの根絶</a:t>
            </a:r>
            <a:endParaRPr kumimoji="1" lang="en-US" altLang="ja-JP" dirty="0"/>
          </a:p>
          <a:p>
            <a:r>
              <a:rPr kumimoji="1" lang="ja-JP" altLang="en-US" dirty="0"/>
              <a:t>青少年の活動を支援</a:t>
            </a:r>
            <a:endParaRPr kumimoji="1" lang="en-US" altLang="ja-JP" dirty="0"/>
          </a:p>
          <a:p>
            <a:r>
              <a:rPr kumimoji="1" lang="ja-JP" altLang="en-US" dirty="0"/>
              <a:t>ロータリー財団活動の推進</a:t>
            </a:r>
            <a:endParaRPr kumimoji="1" lang="en-US" altLang="ja-JP" dirty="0"/>
          </a:p>
          <a:p>
            <a:r>
              <a:rPr kumimoji="1" lang="ja-JP" altLang="en-US" dirty="0"/>
              <a:t>米山記念奨学会活動の推進</a:t>
            </a:r>
            <a:endParaRPr kumimoji="1" lang="en-US" altLang="ja-JP" dirty="0"/>
          </a:p>
          <a:p>
            <a:r>
              <a:rPr kumimoji="1" lang="en-US" altLang="ja-JP" dirty="0"/>
              <a:t>IT</a:t>
            </a:r>
            <a:r>
              <a:rPr kumimoji="1" lang="ja-JP" altLang="en-US" dirty="0"/>
              <a:t>化の推進と公共イメージの向上</a:t>
            </a:r>
            <a:endParaRPr kumimoji="1" lang="en-US" altLang="ja-JP" dirty="0"/>
          </a:p>
          <a:p>
            <a:r>
              <a:rPr kumimoji="1" lang="ja-JP" altLang="en-US" dirty="0"/>
              <a:t>　以上の</a:t>
            </a:r>
            <a:r>
              <a:rPr kumimoji="1" lang="en-US" altLang="ja-JP" dirty="0"/>
              <a:t>6</a:t>
            </a:r>
            <a:r>
              <a:rPr kumimoji="1" lang="ja-JP" altLang="en-US" dirty="0"/>
              <a:t>項目です。</a:t>
            </a:r>
            <a:endParaRPr kumimoji="1" lang="en-US" altLang="ja-JP" dirty="0"/>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41F202-1AE2-4DBE-A9EF-39A84D9613C2}"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6865433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クラブ・リーダーの皆さまへ</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・タイトル</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ロータリーという組織は、クラブが主役です、そしてクラブの活性化は、</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クラブ</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・リーダー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皆さまの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熱意にかかっています。</a:t>
            </a:r>
          </a:p>
          <a:p>
            <a:endParaRPr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defTabSz="883402">
              <a:defRPr/>
            </a:pPr>
            <a:fld id="{3641F202-1AE2-4DBE-A9EF-39A84D9613C2}" type="slidenum">
              <a:rPr lang="ja-JP" altLang="en-US">
                <a:solidFill>
                  <a:prstClr val="black"/>
                </a:solidFill>
                <a:latin typeface="游ゴシック" panose="020F0502020204030204"/>
                <a:ea typeface="游ゴシック" panose="020B0400000000000000" pitchFamily="50" charset="-128"/>
              </a:rPr>
              <a:pPr defTabSz="883402">
                <a:defRPr/>
              </a:pPr>
              <a:t>43</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4086245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クラブ・リーダーの皆さまへ</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・１</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それには、まず、毎回の例会や、それぞれの委員会が担当される</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奉仕事業を、会員が参加して良かったと、思ってもらえるような機会に</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してください。</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そして、出来るだけ会員が発表できる機会を作ってください。</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また、危機管理は避けて取れない問題です、特に青少年がかかわる</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行事において、ご配慮をお願いします。</a:t>
            </a:r>
          </a:p>
          <a:p>
            <a:endParaRPr lang="en-US" altLang="ja-JP" dirty="0"/>
          </a:p>
          <a:p>
            <a:endParaRPr lang="en-US" altLang="ja-JP" dirty="0"/>
          </a:p>
          <a:p>
            <a:endParaRPr lang="en-US" altLang="ja-JP" dirty="0"/>
          </a:p>
          <a:p>
            <a:endParaRPr lang="en-US" altLang="ja-JP" dirty="0"/>
          </a:p>
          <a:p>
            <a:endParaRPr lang="ja-JP"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defTabSz="883402">
              <a:defRPr/>
            </a:pPr>
            <a:fld id="{3641F202-1AE2-4DBE-A9EF-39A84D9613C2}" type="slidenum">
              <a:rPr lang="ja-JP" altLang="en-US">
                <a:solidFill>
                  <a:prstClr val="black"/>
                </a:solidFill>
                <a:latin typeface="游ゴシック" panose="020F0502020204030204"/>
                <a:ea typeface="游ゴシック" panose="020B0400000000000000" pitchFamily="50" charset="-128"/>
              </a:rPr>
              <a:pPr defTabSz="883402">
                <a:defRPr/>
              </a:pPr>
              <a:t>44</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6099052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クラブ・リーダーの皆さまへ</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・２</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ロータリークラブは、次のリーダーを育成する役割もあります。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クラブが運営する全ての行事に、新会員、特に若い会員の方が</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積極的に参加できる機会を作ってください。</a:t>
            </a:r>
            <a:endParaRPr lang="ja-JP"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defTabSz="883402">
              <a:defRPr/>
            </a:pPr>
            <a:fld id="{3641F202-1AE2-4DBE-A9EF-39A84D9613C2}" type="slidenum">
              <a:rPr lang="ja-JP" altLang="en-US">
                <a:solidFill>
                  <a:prstClr val="black"/>
                </a:solidFill>
                <a:latin typeface="游ゴシック" panose="020F0502020204030204"/>
                <a:ea typeface="游ゴシック" panose="020B0400000000000000" pitchFamily="50" charset="-128"/>
              </a:rPr>
              <a:pPr defTabSz="883402">
                <a:defRPr/>
              </a:pPr>
              <a:t>45</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5608717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☆地区スローガン・基本</a:t>
            </a:r>
            <a:endParaRPr kumimoji="1" lang="en-US" altLang="ja-JP" dirty="0"/>
          </a:p>
          <a:p>
            <a:endParaRPr kumimoji="1" lang="en-US" altLang="ja-JP" dirty="0"/>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ここ数年、ロータリーは変わってしまったのか、</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という声をよく耳にします。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しかし、私はそうは思っていません。</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2019</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年度の新しい標準ロータリークラブ定款を見ると、</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dirty="0"/>
          </a:p>
          <a:p>
            <a:endParaRPr kumimoji="1" lang="en-US" altLang="ja-JP" dirty="0"/>
          </a:p>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3641F202-1AE2-4DBE-A9EF-39A84D9613C2}" type="slidenum">
              <a:rPr kumimoji="1" lang="ja-JP" altLang="en-US" smtClean="0"/>
              <a:t>46</a:t>
            </a:fld>
            <a:endParaRPr kumimoji="1" lang="ja-JP" altLang="en-US"/>
          </a:p>
        </p:txBody>
      </p:sp>
    </p:spTree>
    <p:extLst>
      <p:ext uri="{BB962C8B-B14F-4D97-AF65-F5344CB8AC3E}">
        <p14:creationId xmlns:p14="http://schemas.microsoft.com/office/powerpoint/2010/main" val="10413224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t>地区スローガン・基本（第３条）　　</a:t>
            </a:r>
            <a:endParaRPr kumimoji="1" lang="en-US" altLang="ja-JP" dirty="0"/>
          </a:p>
          <a:p>
            <a:pPr marL="0" marR="0" lvl="0" indent="0" algn="l" defTabSz="914400" rtl="0" eaLnBrk="1" fontAlgn="auto" latinLnBrk="0" hangingPunct="1">
              <a:lnSpc>
                <a:spcPct val="15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第３条のクラブの目的は</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en-US"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クラブの目的は、「ロータリーの目的」の達成を目指し、</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五大奉仕部門に基づいて成果あふれる奉仕プロジェクトを実施し、</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会員増強を通じてロータリーの発展に寄与し、ロータリー財団を支援し、</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クラブレベルを超えたリーダーを育成す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ことである。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とあります。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3641F202-1AE2-4DBE-A9EF-39A84D9613C2}" type="slidenum">
              <a:rPr kumimoji="1" lang="ja-JP" altLang="en-US" smtClean="0"/>
              <a:t>47</a:t>
            </a:fld>
            <a:endParaRPr kumimoji="1" lang="ja-JP" altLang="en-US"/>
          </a:p>
        </p:txBody>
      </p:sp>
    </p:spTree>
    <p:extLst>
      <p:ext uri="{BB962C8B-B14F-4D97-AF65-F5344CB8AC3E}">
        <p14:creationId xmlns:p14="http://schemas.microsoft.com/office/powerpoint/2010/main" val="26622629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hangingPunct="0"/>
            <a:r>
              <a:rPr kumimoji="1" lang="ja-JP" altLang="en-US"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t>地区スローガン・基本（第５・</a:t>
            </a:r>
            <a:r>
              <a:rPr kumimoji="1" lang="en-US" altLang="ja-JP" dirty="0"/>
              <a:t>6</a:t>
            </a:r>
            <a:r>
              <a:rPr kumimoji="1" lang="ja-JP" altLang="en-US" dirty="0"/>
              <a:t>条）</a:t>
            </a:r>
            <a:endParaRPr kumimoji="1" lang="en-US" altLang="ja-JP" dirty="0"/>
          </a:p>
          <a:p>
            <a:pPr hangingPunct="0"/>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hangingPunct="0"/>
            <a:r>
              <a:rPr kumimoji="1" lang="ja-JP" altLang="en-US"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また、第５条のロータリー目的をみても、</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hangingPunct="0"/>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hangingPunct="0"/>
            <a:r>
              <a:rPr kumimoji="1" lang="ja-JP" altLang="en-US"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第６条の五大奉仕部門を見ても、</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hangingPunct="0"/>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hangingPunct="0"/>
            <a:r>
              <a:rPr kumimoji="1" lang="ja-JP" altLang="en-US"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それぞれの記述は、表現は若干違っていても、基本になる考え方は従来と同じです。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hangingPunct="0"/>
            <a:r>
              <a:rPr kumimoji="1" lang="ja-JP" altLang="en-US"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その基本になる考え方とは、ロータリーの価値観ではないでしょうか。</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hangingPunct="0"/>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3641F202-1AE2-4DBE-A9EF-39A84D9613C2}" type="slidenum">
              <a:rPr kumimoji="1" lang="ja-JP" altLang="en-US" smtClean="0"/>
              <a:t>48</a:t>
            </a:fld>
            <a:endParaRPr kumimoji="1" lang="ja-JP" altLang="en-US"/>
          </a:p>
        </p:txBody>
      </p:sp>
    </p:spTree>
    <p:extLst>
      <p:ext uri="{BB962C8B-B14F-4D97-AF65-F5344CB8AC3E}">
        <p14:creationId xmlns:p14="http://schemas.microsoft.com/office/powerpoint/2010/main" val="12315026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83411">
              <a:defRPr/>
            </a:pPr>
            <a:r>
              <a:rPr lang="ja-JP" altLang="en-US" dirty="0"/>
              <a:t>☆地区スローガン・基本</a:t>
            </a:r>
            <a:endParaRPr lang="en-US" altLang="ja-JP" dirty="0"/>
          </a:p>
          <a:p>
            <a:pPr defTabSz="883411">
              <a:defRPr/>
            </a:pPr>
            <a:endParaRPr lang="en-US" altLang="ja-JP" dirty="0"/>
          </a:p>
          <a:p>
            <a:pPr defTabSz="883411">
              <a:defRPr/>
            </a:pPr>
            <a:r>
              <a:rPr lang="ja-JP" altLang="en-US" dirty="0"/>
              <a:t>その価値観は、四つのテスト、超我の奉仕、中核的価値観などが</a:t>
            </a:r>
            <a:endParaRPr lang="en-US" altLang="ja-JP" dirty="0"/>
          </a:p>
          <a:p>
            <a:pPr defTabSz="883411">
              <a:defRPr/>
            </a:pPr>
            <a:r>
              <a:rPr lang="ja-JP" altLang="en-US" dirty="0"/>
              <a:t>あります。　</a:t>
            </a:r>
            <a:endParaRPr lang="en-US" altLang="ja-JP" dirty="0"/>
          </a:p>
          <a:p>
            <a:pPr defTabSz="883411">
              <a:defRPr/>
            </a:pPr>
            <a:endParaRPr lang="en-US" altLang="ja-JP" dirty="0"/>
          </a:p>
          <a:p>
            <a:pPr defTabSz="883411">
              <a:defRPr/>
            </a:pPr>
            <a:r>
              <a:rPr lang="ja-JP" altLang="en-US" dirty="0"/>
              <a:t>　ロータリーは価値観を共有する人たちの集まりです、</a:t>
            </a:r>
            <a:endParaRPr lang="en-US" altLang="ja-JP" dirty="0"/>
          </a:p>
          <a:p>
            <a:pPr defTabSz="883411">
              <a:defRPr/>
            </a:pPr>
            <a:r>
              <a:rPr lang="ja-JP" altLang="en-US" dirty="0"/>
              <a:t>ロータリアンには、同じ価値観を持つという信頼感があります。</a:t>
            </a:r>
            <a:endParaRPr lang="en-US" altLang="ja-JP" dirty="0"/>
          </a:p>
          <a:p>
            <a:pPr defTabSz="883411">
              <a:defRPr/>
            </a:pPr>
            <a:endParaRPr lang="en-US" altLang="ja-JP" dirty="0"/>
          </a:p>
          <a:p>
            <a:pPr defTabSz="883411">
              <a:defRPr/>
            </a:pPr>
            <a:r>
              <a:rPr lang="ja-JP" altLang="en-US" dirty="0"/>
              <a:t>（送る）</a:t>
            </a:r>
            <a:endParaRPr lang="en-US" altLang="ja-JP" dirty="0"/>
          </a:p>
          <a:p>
            <a:pPr defTabSz="883411">
              <a:defRPr/>
            </a:pPr>
            <a:endParaRPr lang="en-US" altLang="ja-JP" dirty="0"/>
          </a:p>
          <a:p>
            <a:pPr defTabSz="883411">
              <a:defRPr/>
            </a:pPr>
            <a:r>
              <a:rPr lang="ja-JP" altLang="en-US" dirty="0"/>
              <a:t>私たちの年度は、これらに、信頼性と寛容性を加えたいと思っています。</a:t>
            </a:r>
            <a:endParaRPr lang="en-US" altLang="ja-JP" dirty="0"/>
          </a:p>
          <a:p>
            <a:pPr defTabSz="883411">
              <a:defRPr/>
            </a:pPr>
            <a:endParaRPr lang="en-US" altLang="ja-JP" dirty="0"/>
          </a:p>
          <a:p>
            <a:pPr defTabSz="883411">
              <a:defRPr/>
            </a:pP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883402" rtl="0" eaLnBrk="1" fontAlgn="auto" latinLnBrk="0" hangingPunct="1">
              <a:lnSpc>
                <a:spcPct val="100000"/>
              </a:lnSpc>
              <a:spcBef>
                <a:spcPts val="0"/>
              </a:spcBef>
              <a:spcAft>
                <a:spcPts val="0"/>
              </a:spcAft>
              <a:buClrTx/>
              <a:buSzTx/>
              <a:buFontTx/>
              <a:buNone/>
              <a:tabLst/>
              <a:defRPr/>
            </a:pPr>
            <a:fld id="{3641F202-1AE2-4DBE-A9EF-39A84D9613C2}"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883402" rtl="0" eaLnBrk="1" fontAlgn="auto" latinLnBrk="0" hangingPunct="1">
                <a:lnSpc>
                  <a:spcPct val="100000"/>
                </a:lnSpc>
                <a:spcBef>
                  <a:spcPts val="0"/>
                </a:spcBef>
                <a:spcAft>
                  <a:spcPts val="0"/>
                </a:spcAft>
                <a:buClrTx/>
                <a:buSzTx/>
                <a:buFontTx/>
                <a:buNone/>
                <a:tabLst/>
                <a:defRPr/>
              </a:pPr>
              <a:t>49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520133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00000"/>
              </a:lnSpc>
            </a:pPr>
            <a:r>
              <a:rPr lang="ja-JP" altLang="en-US" dirty="0"/>
              <a:t>☆</a:t>
            </a:r>
            <a:r>
              <a:rPr lang="en-US" altLang="ja-JP" dirty="0"/>
              <a:t>RI</a:t>
            </a:r>
            <a:r>
              <a:rPr lang="ja-JP" altLang="en-US" dirty="0"/>
              <a:t>会長との写真</a:t>
            </a:r>
            <a:endParaRPr lang="en-US" altLang="ja-JP" dirty="0"/>
          </a:p>
          <a:p>
            <a:pPr>
              <a:lnSpc>
                <a:spcPct val="100000"/>
              </a:lnSpc>
            </a:pPr>
            <a:endParaRPr lang="en-US" altLang="ja-JP" dirty="0"/>
          </a:p>
          <a:p>
            <a:pPr>
              <a:lnSpc>
                <a:spcPct val="100000"/>
              </a:lnSpc>
            </a:pPr>
            <a:r>
              <a:rPr lang="ja-JP" altLang="en-US" dirty="0"/>
              <a:t>映像の中にありましたように、クナーク会長は</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「ロータリーとは、クラブに入会するというだけでなく、無限の機会への招待です。」</a:t>
            </a:r>
            <a:endParaRPr kumimoji="1" lang="en-US" altLang="ja-JP" dirty="0"/>
          </a:p>
          <a:p>
            <a:pPr>
              <a:lnSpc>
                <a:spcPct val="100000"/>
              </a:lnSpc>
            </a:pPr>
            <a:r>
              <a:rPr lang="ja-JP" altLang="en-US" dirty="0"/>
              <a:t>また、「私たちのあらゆる活動が、どこかで、誰かのために、機会の扉を開いています。」</a:t>
            </a:r>
            <a:endParaRPr lang="en-US" altLang="ja-JP" dirty="0"/>
          </a:p>
          <a:p>
            <a:pPr>
              <a:lnSpc>
                <a:spcPct val="100000"/>
              </a:lnSpc>
            </a:pPr>
            <a:r>
              <a:rPr lang="ja-JP" altLang="en-US" dirty="0"/>
              <a:t>と述べられました。</a:t>
            </a:r>
            <a:endParaRPr lang="en-US" altLang="ja-JP" dirty="0"/>
          </a:p>
          <a:p>
            <a:pPr>
              <a:lnSpc>
                <a:spcPct val="100000"/>
              </a:lnSpc>
            </a:pPr>
            <a:r>
              <a:rPr lang="ja-JP" altLang="en-US" dirty="0"/>
              <a:t>そして、ロータリーの中核的価値観の大切さを強調されました。</a:t>
            </a:r>
            <a:endParaRPr lang="ja-JP" altLang="ja-JP" dirty="0"/>
          </a:p>
          <a:p>
            <a:pPr>
              <a:lnSpc>
                <a:spcPct val="100000"/>
              </a:lnSpc>
            </a:pPr>
            <a:endParaRPr kumimoji="1" lang="ja-JP" altLang="en-US" dirty="0"/>
          </a:p>
        </p:txBody>
      </p:sp>
      <p:sp>
        <p:nvSpPr>
          <p:cNvPr id="4" name="スライド番号プレースホルダー 3"/>
          <p:cNvSpPr>
            <a:spLocks noGrp="1"/>
          </p:cNvSpPr>
          <p:nvPr>
            <p:ph type="sldNum" sz="quarter" idx="5"/>
          </p:nvPr>
        </p:nvSpPr>
        <p:spPr/>
        <p:txBody>
          <a:bodyPr/>
          <a:lstStyle/>
          <a:p>
            <a:pPr defTabSz="883402">
              <a:defRPr/>
            </a:pPr>
            <a:fld id="{3641F202-1AE2-4DBE-A9EF-39A84D9613C2}" type="slidenum">
              <a:rPr lang="ja-JP" altLang="en-US">
                <a:solidFill>
                  <a:prstClr val="black"/>
                </a:solidFill>
                <a:latin typeface="游ゴシック" panose="020F0502020204030204"/>
                <a:ea typeface="游ゴシック" panose="020B0400000000000000" pitchFamily="50" charset="-128"/>
              </a:rPr>
              <a:pPr defTabSz="883402">
                <a:defRPr/>
              </a:pPr>
              <a:t>5</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1353973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83402">
              <a:defRPr/>
            </a:pPr>
            <a:r>
              <a:rPr kumimoji="1" lang="ja-JP" altLang="en-US" dirty="0"/>
              <a:t>☆地区スローガン・基本</a:t>
            </a:r>
            <a:endParaRPr kumimoji="1" lang="en-US" altLang="ja-JP" dirty="0"/>
          </a:p>
          <a:p>
            <a:pPr defTabSz="883402">
              <a:defRPr/>
            </a:pPr>
            <a:endParaRPr kumimoji="1" lang="en-US" altLang="ja-JP" dirty="0"/>
          </a:p>
          <a:p>
            <a:pPr defTabSz="883402">
              <a:defRPr/>
            </a:pPr>
            <a:r>
              <a:rPr kumimoji="1" lang="ja-JP" altLang="en-US" dirty="0"/>
              <a:t>次年度は、ロータリーの基本を再認識する年度にしたいと思っています。</a:t>
            </a:r>
            <a:endParaRPr kumimoji="1" lang="en-US" altLang="ja-JP" dirty="0"/>
          </a:p>
          <a:p>
            <a:pPr defTabSz="883402">
              <a:defRPr/>
            </a:pPr>
            <a:endParaRPr kumimoji="1" lang="en-US" altLang="ja-JP" dirty="0"/>
          </a:p>
          <a:p>
            <a:pPr defTabSz="883402">
              <a:defRPr/>
            </a:pPr>
            <a:endParaRPr kumimoji="1" lang="en-US" altLang="ja-JP" dirty="0"/>
          </a:p>
          <a:p>
            <a:pPr defTabSz="883402">
              <a:defRPr/>
            </a:pPr>
            <a:endParaRPr kumimoji="1" lang="en-US" altLang="ja-JP" dirty="0"/>
          </a:p>
          <a:p>
            <a:pPr defTabSz="883402">
              <a:defRPr/>
            </a:pPr>
            <a:endParaRPr kumimoji="1" lang="en-US" altLang="ja-JP" dirty="0"/>
          </a:p>
          <a:p>
            <a:pPr defTabSz="883402">
              <a:defRPr/>
            </a:pPr>
            <a:endParaRPr kumimoji="1" lang="ja-JP" altLang="en-US" dirty="0"/>
          </a:p>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3641F202-1AE2-4DBE-A9EF-39A84D9613C2}" type="slidenum">
              <a:rPr kumimoji="1" lang="ja-JP" altLang="en-US" smtClean="0"/>
              <a:t>50</a:t>
            </a:fld>
            <a:endParaRPr kumimoji="1" lang="ja-JP" altLang="en-US"/>
          </a:p>
        </p:txBody>
      </p:sp>
    </p:spTree>
    <p:extLst>
      <p:ext uri="{BB962C8B-B14F-4D97-AF65-F5344CB8AC3E}">
        <p14:creationId xmlns:p14="http://schemas.microsoft.com/office/powerpoint/2010/main" val="2704218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☆地区スローガン・誇りと自信を</a:t>
            </a:r>
            <a:endParaRPr lang="en-US" altLang="ja-JP" dirty="0"/>
          </a:p>
          <a:p>
            <a:endParaRPr lang="en-US" altLang="ja-JP" dirty="0"/>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ロータリーで、私は、多くの尊敬できる先輩の皆さん、</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多くの信頼できる友人を得ることができました。</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一人ではなかなかできない奉仕活動に取り組むことができ、</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その活動を通して、大きな感動を得ることもできました。</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dirty="0"/>
          </a:p>
          <a:p>
            <a:endParaRPr lang="en-US" altLang="ja-JP" dirty="0"/>
          </a:p>
          <a:p>
            <a:endParaRPr lang="en-US" altLang="ja-JP" dirty="0"/>
          </a:p>
          <a:p>
            <a:endParaRPr lang="en-US" altLang="ja-JP" dirty="0"/>
          </a:p>
          <a:p>
            <a:endParaRPr lang="ja-JP"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883402" rtl="0" eaLnBrk="1" fontAlgn="auto" latinLnBrk="0" hangingPunct="1">
              <a:lnSpc>
                <a:spcPct val="100000"/>
              </a:lnSpc>
              <a:spcBef>
                <a:spcPts val="0"/>
              </a:spcBef>
              <a:spcAft>
                <a:spcPts val="0"/>
              </a:spcAft>
              <a:buClrTx/>
              <a:buSzTx/>
              <a:buFontTx/>
              <a:buNone/>
              <a:tabLst/>
              <a:defRPr/>
            </a:pPr>
            <a:fld id="{3641F202-1AE2-4DBE-A9EF-39A84D9613C2}"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883402" rtl="0" eaLnBrk="1" fontAlgn="auto" latinLnBrk="0" hangingPunct="1">
                <a:lnSpc>
                  <a:spcPct val="100000"/>
                </a:lnSpc>
                <a:spcBef>
                  <a:spcPts val="0"/>
                </a:spcBef>
                <a:spcAft>
                  <a:spcPts val="0"/>
                </a:spcAft>
                <a:buClrTx/>
                <a:buSzTx/>
                <a:buFontTx/>
                <a:buNone/>
                <a:tabLst/>
                <a:defRPr/>
              </a:pPr>
              <a:t>51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17645966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83402">
              <a:defRPr/>
            </a:pPr>
            <a:r>
              <a:rPr lang="ja-JP" altLang="en-US" dirty="0">
                <a:solidFill>
                  <a:prstClr val="black"/>
                </a:solidFill>
              </a:rPr>
              <a:t>☆地区スローガン・誇りと自信を</a:t>
            </a:r>
            <a:endParaRPr lang="en-US" altLang="ja-JP" dirty="0">
              <a:solidFill>
                <a:prstClr val="black"/>
              </a:solidFill>
            </a:endParaRPr>
          </a:p>
          <a:p>
            <a:pPr defTabSz="883402">
              <a:defRPr/>
            </a:pPr>
            <a:endParaRPr lang="en-US" altLang="ja-JP" dirty="0">
              <a:solidFill>
                <a:prstClr val="black"/>
              </a:solidFill>
            </a:endParaRPr>
          </a:p>
          <a:p>
            <a:pPr defTabSz="883402">
              <a:defRPr/>
            </a:pPr>
            <a:r>
              <a:rPr kumimoji="1" lang="ja-JP"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こうした素晴らしい集まりの会員であることに改めて意識を向け、</a:t>
            </a:r>
            <a:endParaRPr lang="en-US" altLang="ja-JP" dirty="0">
              <a:solidFill>
                <a:prstClr val="black"/>
              </a:solidFill>
            </a:endParaRPr>
          </a:p>
          <a:p>
            <a:pPr defTabSz="883402">
              <a:defRPr/>
            </a:pPr>
            <a:r>
              <a:rPr lang="ja-JP" altLang="en-US" dirty="0">
                <a:solidFill>
                  <a:prstClr val="black"/>
                </a:solidFill>
              </a:rPr>
              <a:t>ロータリアンとしての誇りと自信を持って頂きたいと思います。</a:t>
            </a:r>
            <a:endParaRPr lang="en-US" altLang="ja-JP" dirty="0">
              <a:solidFill>
                <a:prstClr val="black"/>
              </a:solidFill>
            </a:endParaRPr>
          </a:p>
          <a:p>
            <a:pPr defTabSz="883402">
              <a:defRPr/>
            </a:pPr>
            <a:endParaRPr lang="en-US" altLang="ja-JP" dirty="0">
              <a:solidFill>
                <a:prstClr val="black"/>
              </a:solidFill>
            </a:endParaRPr>
          </a:p>
          <a:p>
            <a:pPr defTabSz="883402">
              <a:defRPr/>
            </a:pPr>
            <a:endParaRPr lang="en-US" altLang="ja-JP" dirty="0">
              <a:solidFill>
                <a:prstClr val="black"/>
              </a:solidFill>
            </a:endParaRPr>
          </a:p>
        </p:txBody>
      </p:sp>
      <p:sp>
        <p:nvSpPr>
          <p:cNvPr id="4" name="スライド番号プレースホルダー 3"/>
          <p:cNvSpPr>
            <a:spLocks noGrp="1"/>
          </p:cNvSpPr>
          <p:nvPr>
            <p:ph type="sldNum" sz="quarter" idx="5"/>
          </p:nvPr>
        </p:nvSpPr>
        <p:spPr/>
        <p:txBody>
          <a:bodyPr/>
          <a:lstStyle/>
          <a:p>
            <a:fld id="{3641F202-1AE2-4DBE-A9EF-39A84D9613C2}" type="slidenum">
              <a:rPr kumimoji="1" lang="ja-JP" altLang="en-US" smtClean="0"/>
              <a:t>52</a:t>
            </a:fld>
            <a:endParaRPr kumimoji="1" lang="ja-JP" altLang="en-US"/>
          </a:p>
        </p:txBody>
      </p:sp>
    </p:spTree>
    <p:extLst>
      <p:ext uri="{BB962C8B-B14F-4D97-AF65-F5344CB8AC3E}">
        <p14:creationId xmlns:p14="http://schemas.microsoft.com/office/powerpoint/2010/main" val="415143535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☆地区スローガン・未来</a:t>
            </a:r>
            <a:endParaRPr kumimoji="1" lang="en-US" altLang="ja-JP" dirty="0"/>
          </a:p>
          <a:p>
            <a:endParaRPr lang="en-US" altLang="ja-JP" dirty="0"/>
          </a:p>
          <a:p>
            <a:r>
              <a:rPr kumimoji="1" lang="ja-JP" altLang="en-US" dirty="0"/>
              <a:t>もちろん、今の時代に対応する多様性・柔軟性・適応力がなければ、</a:t>
            </a:r>
            <a:endParaRPr kumimoji="1" lang="en-US" altLang="ja-JP" dirty="0"/>
          </a:p>
          <a:p>
            <a:r>
              <a:rPr kumimoji="1" lang="ja-JP" altLang="en-US" dirty="0"/>
              <a:t>ロータリーの未来を創っていくことは出来ません。</a:t>
            </a:r>
            <a:endParaRPr kumimoji="1" lang="en-US" altLang="ja-JP" dirty="0"/>
          </a:p>
          <a:p>
            <a:endParaRPr lang="en-US" altLang="ja-JP" dirty="0"/>
          </a:p>
          <a:p>
            <a:endParaRPr lang="en-US" altLang="ja-JP" dirty="0"/>
          </a:p>
          <a:p>
            <a:endParaRPr lang="ja-JP"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883402" rtl="0" eaLnBrk="1" fontAlgn="auto" latinLnBrk="0" hangingPunct="1">
              <a:lnSpc>
                <a:spcPct val="100000"/>
              </a:lnSpc>
              <a:spcBef>
                <a:spcPts val="0"/>
              </a:spcBef>
              <a:spcAft>
                <a:spcPts val="0"/>
              </a:spcAft>
              <a:buClrTx/>
              <a:buSzTx/>
              <a:buFontTx/>
              <a:buNone/>
              <a:tabLst/>
              <a:defRPr/>
            </a:pPr>
            <a:fld id="{3641F202-1AE2-4DBE-A9EF-39A84D9613C2}"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883402" rtl="0" eaLnBrk="1" fontAlgn="auto" latinLnBrk="0" hangingPunct="1">
                <a:lnSpc>
                  <a:spcPct val="100000"/>
                </a:lnSpc>
                <a:spcBef>
                  <a:spcPts val="0"/>
                </a:spcBef>
                <a:spcAft>
                  <a:spcPts val="0"/>
                </a:spcAft>
                <a:buClrTx/>
                <a:buSzTx/>
                <a:buFontTx/>
                <a:buNone/>
                <a:tabLst/>
                <a:defRPr/>
              </a:pPr>
              <a:t>53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549558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83402">
              <a:defRPr/>
            </a:pPr>
            <a:r>
              <a:rPr lang="ja-JP" altLang="en-US" dirty="0">
                <a:solidFill>
                  <a:prstClr val="black"/>
                </a:solidFill>
              </a:rPr>
              <a:t>☆地区スローガン・未来</a:t>
            </a:r>
            <a:endParaRPr lang="en-US" altLang="ja-JP" dirty="0">
              <a:solidFill>
                <a:prstClr val="black"/>
              </a:solidFill>
            </a:endParaRPr>
          </a:p>
          <a:p>
            <a:endParaRPr kumimoji="1" lang="en-US" altLang="ja-JP" dirty="0"/>
          </a:p>
          <a:p>
            <a:pPr marL="0" marR="0" lvl="0" indent="0" algn="l" defTabSz="914400" rtl="0" eaLnBrk="1" fontAlgn="auto" latinLnBrk="0" hangingPunct="1">
              <a:lnSpc>
                <a:spcPct val="15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SF</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映画のように、過去に戻って、今を変えることは出来ません。</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しかし、未来は私たちの手の中にあります。</a:t>
            </a: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41F202-1AE2-4DBE-A9EF-39A84D9613C2}"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87192064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83402">
              <a:defRPr/>
            </a:pPr>
            <a:r>
              <a:rPr kumimoji="1" lang="ja-JP" altLang="en-US" dirty="0"/>
              <a:t>☆地区スローガン・サブ・スローガン</a:t>
            </a:r>
            <a:endParaRPr kumimoji="1" lang="en-US" altLang="ja-JP" dirty="0"/>
          </a:p>
          <a:p>
            <a:pPr defTabSz="883402">
              <a:defRPr/>
            </a:pPr>
            <a:endParaRPr kumimoji="1" lang="en-US" altLang="ja-JP" dirty="0"/>
          </a:p>
          <a:p>
            <a:pPr defTabSz="883402">
              <a:defRPr/>
            </a:pPr>
            <a:r>
              <a:rPr kumimoji="1" lang="ja-JP" altLang="en-US" dirty="0"/>
              <a:t>ロータリーの基本を再認識してください、</a:t>
            </a:r>
            <a:endParaRPr kumimoji="1" lang="en-US" altLang="ja-JP" dirty="0"/>
          </a:p>
          <a:p>
            <a:pPr defTabSz="883402">
              <a:defRPr/>
            </a:pPr>
            <a:r>
              <a:rPr kumimoji="1" lang="ja-JP" altLang="en-US" dirty="0"/>
              <a:t>ロータリアンとしての誇りと自信を持ってください。</a:t>
            </a:r>
            <a:endParaRPr kumimoji="1" lang="en-US" altLang="ja-JP" dirty="0"/>
          </a:p>
          <a:p>
            <a:pPr defTabSz="883402">
              <a:defRPr/>
            </a:pPr>
            <a:r>
              <a:rPr kumimoji="1" lang="ja-JP" altLang="en-US" dirty="0"/>
              <a:t>そして、一緒にロータリーの未来を創っていきましょう。</a:t>
            </a:r>
            <a:endParaRPr kumimoji="1" lang="en-US" altLang="ja-JP" dirty="0"/>
          </a:p>
          <a:p>
            <a:pPr defTabSz="883402">
              <a:defRPr/>
            </a:pPr>
            <a:endParaRPr kumimoji="1" lang="en-US" altLang="ja-JP" dirty="0"/>
          </a:p>
          <a:p>
            <a:pPr defTabSz="883402">
              <a:defRPr/>
            </a:pPr>
            <a:endParaRPr kumimoji="1" lang="en-US" altLang="ja-JP" dirty="0"/>
          </a:p>
          <a:p>
            <a:pPr defTabSz="883402">
              <a:defRPr/>
            </a:pPr>
            <a:endParaRPr kumimoji="1" lang="en-US" altLang="ja-JP" dirty="0"/>
          </a:p>
          <a:p>
            <a:pPr defTabSz="883402">
              <a:defRPr/>
            </a:pPr>
            <a:endParaRPr kumimoji="1" lang="en-US" altLang="ja-JP" dirty="0"/>
          </a:p>
          <a:p>
            <a:pPr defTabSz="883402">
              <a:defRPr/>
            </a:pPr>
            <a:endParaRPr kumimoji="1" lang="en-US" altLang="ja-JP" dirty="0"/>
          </a:p>
          <a:p>
            <a:pPr defTabSz="883402">
              <a:defRPr/>
            </a:pPr>
            <a:endParaRPr kumimoji="1" lang="ja-JP" altLang="en-US" dirty="0"/>
          </a:p>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3641F202-1AE2-4DBE-A9EF-39A84D9613C2}" type="slidenum">
              <a:rPr kumimoji="1" lang="ja-JP" altLang="en-US" smtClean="0"/>
              <a:t>55</a:t>
            </a:fld>
            <a:endParaRPr kumimoji="1" lang="ja-JP" altLang="en-US"/>
          </a:p>
        </p:txBody>
      </p:sp>
    </p:spTree>
    <p:extLst>
      <p:ext uri="{BB962C8B-B14F-4D97-AF65-F5344CB8AC3E}">
        <p14:creationId xmlns:p14="http://schemas.microsoft.com/office/powerpoint/2010/main" val="286232501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☆地区スローガン・</a:t>
            </a:r>
            <a:r>
              <a:rPr kumimoji="1" lang="en-US" altLang="ja-JP" dirty="0"/>
              <a:t>Back</a:t>
            </a:r>
          </a:p>
          <a:p>
            <a:endParaRPr kumimoji="1" lang="en-US" altLang="ja-JP" dirty="0"/>
          </a:p>
          <a:p>
            <a:r>
              <a:rPr kumimoji="1" lang="ja-JP" altLang="en-US" dirty="0"/>
              <a:t>そこで、</a:t>
            </a:r>
            <a:r>
              <a:rPr kumimoji="1" lang="en-US" altLang="ja-JP" dirty="0"/>
              <a:t>2020</a:t>
            </a:r>
            <a:r>
              <a:rPr kumimoji="1" lang="ja-JP" altLang="en-US" dirty="0"/>
              <a:t>年</a:t>
            </a:r>
            <a:r>
              <a:rPr kumimoji="1" lang="en-US" altLang="ja-JP" dirty="0"/>
              <a:t>-21</a:t>
            </a:r>
            <a:r>
              <a:rPr kumimoji="1" lang="ja-JP" altLang="en-US" dirty="0"/>
              <a:t>年度の地区スローガンを</a:t>
            </a:r>
            <a:endParaRPr kumimoji="1" lang="en-US" altLang="ja-JP" dirty="0"/>
          </a:p>
          <a:p>
            <a:r>
              <a:rPr kumimoji="1" lang="ja-JP" altLang="en-US" dirty="0"/>
              <a:t>「</a:t>
            </a:r>
            <a:r>
              <a:rPr kumimoji="1" lang="en-US" altLang="ja-JP" dirty="0"/>
              <a:t>Back to the Basics and Fly to the Future</a:t>
            </a:r>
            <a:r>
              <a:rPr kumimoji="1" lang="ja-JP" altLang="en-US" dirty="0"/>
              <a:t>」</a:t>
            </a:r>
            <a:endParaRPr kumimoji="1" lang="en-US" altLang="ja-JP" dirty="0"/>
          </a:p>
          <a:p>
            <a:r>
              <a:rPr kumimoji="1" lang="en-US" altLang="ja-JP" dirty="0"/>
              <a:t>(</a:t>
            </a:r>
            <a:r>
              <a:rPr kumimoji="1" lang="ja-JP" altLang="en-US" dirty="0"/>
              <a:t>ロータリーの基本に戻って、新しい未来へ）</a:t>
            </a:r>
            <a:endParaRPr kumimoji="1" lang="en-US" altLang="ja-JP" dirty="0"/>
          </a:p>
          <a:p>
            <a:r>
              <a:rPr kumimoji="1" lang="ja-JP" altLang="en-US" dirty="0"/>
              <a:t>の意味を込めて</a:t>
            </a:r>
            <a:endParaRPr kumimoji="1" lang="en-US" altLang="ja-JP" dirty="0"/>
          </a:p>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3641F202-1AE2-4DBE-A9EF-39A84D9613C2}" type="slidenum">
              <a:rPr kumimoji="1" lang="ja-JP" altLang="en-US" smtClean="0"/>
              <a:t>56</a:t>
            </a:fld>
            <a:endParaRPr kumimoji="1" lang="ja-JP" altLang="en-US"/>
          </a:p>
        </p:txBody>
      </p:sp>
    </p:spTree>
    <p:extLst>
      <p:ext uri="{BB962C8B-B14F-4D97-AF65-F5344CB8AC3E}">
        <p14:creationId xmlns:p14="http://schemas.microsoft.com/office/powerpoint/2010/main" val="81298656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☆地区スローガン・</a:t>
            </a:r>
            <a:r>
              <a:rPr kumimoji="1" lang="en-US" altLang="ja-JP" dirty="0"/>
              <a:t>Back</a:t>
            </a:r>
          </a:p>
          <a:p>
            <a:endParaRPr kumimoji="1" lang="en-US" altLang="ja-JP" dirty="0"/>
          </a:p>
          <a:p>
            <a:r>
              <a:rPr kumimoji="1" lang="ja-JP" altLang="en-US" dirty="0"/>
              <a:t>そこで、</a:t>
            </a:r>
            <a:r>
              <a:rPr kumimoji="1" lang="en-US" altLang="ja-JP" dirty="0"/>
              <a:t>2020</a:t>
            </a:r>
            <a:r>
              <a:rPr kumimoji="1" lang="ja-JP" altLang="en-US" dirty="0"/>
              <a:t>年</a:t>
            </a:r>
            <a:r>
              <a:rPr kumimoji="1" lang="en-US" altLang="ja-JP" dirty="0"/>
              <a:t>-21</a:t>
            </a:r>
            <a:r>
              <a:rPr kumimoji="1" lang="ja-JP" altLang="en-US" dirty="0"/>
              <a:t>年度の地区スローガンを</a:t>
            </a:r>
            <a:endParaRPr kumimoji="1" lang="en-US" altLang="ja-JP" dirty="0"/>
          </a:p>
          <a:p>
            <a:r>
              <a:rPr kumimoji="1" lang="ja-JP" altLang="en-US" dirty="0"/>
              <a:t>「</a:t>
            </a:r>
            <a:r>
              <a:rPr kumimoji="1" lang="en-US" altLang="ja-JP" dirty="0"/>
              <a:t>Back to the Basics and Fly to the Future</a:t>
            </a:r>
            <a:r>
              <a:rPr kumimoji="1" lang="ja-JP" altLang="en-US" dirty="0"/>
              <a:t>」</a:t>
            </a:r>
            <a:endParaRPr kumimoji="1" lang="en-US" altLang="ja-JP" dirty="0"/>
          </a:p>
          <a:p>
            <a:r>
              <a:rPr kumimoji="1" lang="en-US" altLang="ja-JP" dirty="0"/>
              <a:t>(</a:t>
            </a:r>
            <a:r>
              <a:rPr kumimoji="1" lang="ja-JP" altLang="en-US" dirty="0"/>
              <a:t>ロータリーの基本に戻って、新しい未来へ）</a:t>
            </a:r>
            <a:endParaRPr kumimoji="1" lang="en-US" altLang="ja-JP" dirty="0"/>
          </a:p>
          <a:p>
            <a:r>
              <a:rPr kumimoji="1" lang="ja-JP" altLang="en-US" dirty="0"/>
              <a:t>の意味を込めて</a:t>
            </a:r>
            <a:endParaRPr kumimoji="1" lang="en-US" altLang="ja-JP" dirty="0"/>
          </a:p>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41F202-1AE2-4DBE-A9EF-39A84D9613C2}"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09435118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☆地区スローガン・</a:t>
            </a:r>
            <a:r>
              <a:rPr lang="en-US" altLang="ja-JP" dirty="0"/>
              <a:t>Back</a:t>
            </a:r>
          </a:p>
          <a:p>
            <a:endParaRPr lang="en-US" altLang="ja-JP" dirty="0"/>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BACK, To the FUTURE</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＊ゆっくり</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『基本に戻って、未来へ』</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とさせていただきます。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このスローガンを胸に刻み、</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一年間、</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活動して参ります。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a:p>
          <a:p>
            <a:endParaRPr kumimoji="1" lang="en-US" altLang="ja-JP" dirty="0"/>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3641F202-1AE2-4DBE-A9EF-39A84D9613C2}" type="slidenum">
              <a:rPr kumimoji="1" lang="ja-JP" altLang="en-US" smtClean="0"/>
              <a:t>58</a:t>
            </a:fld>
            <a:endParaRPr kumimoji="1" lang="ja-JP" altLang="en-US"/>
          </a:p>
        </p:txBody>
      </p:sp>
    </p:spTree>
    <p:extLst>
      <p:ext uri="{BB962C8B-B14F-4D97-AF65-F5344CB8AC3E}">
        <p14:creationId xmlns:p14="http://schemas.microsoft.com/office/powerpoint/2010/main" val="26525654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☆終わりに・</a:t>
            </a:r>
            <a:r>
              <a:rPr kumimoji="1" lang="en-US" altLang="ja-JP" dirty="0"/>
              <a:t>1</a:t>
            </a:r>
          </a:p>
          <a:p>
            <a:endParaRPr kumimoji="1" lang="en-US" altLang="ja-JP" dirty="0"/>
          </a:p>
          <a:p>
            <a:r>
              <a:rPr kumimoji="1" lang="ja-JP" altLang="en-US" dirty="0"/>
              <a:t>この映像は</a:t>
            </a:r>
            <a:r>
              <a:rPr kumimoji="1" lang="en-US" altLang="ja-JP" dirty="0"/>
              <a:t>5</a:t>
            </a:r>
            <a:r>
              <a:rPr kumimoji="1" lang="ja-JP" altLang="en-US" dirty="0"/>
              <a:t>月</a:t>
            </a:r>
            <a:r>
              <a:rPr kumimoji="1" lang="en-US" altLang="ja-JP" dirty="0"/>
              <a:t>4</a:t>
            </a:r>
            <a:r>
              <a:rPr kumimoji="1" lang="ja-JP" altLang="en-US" dirty="0"/>
              <a:t>日に収録いたしました。</a:t>
            </a:r>
            <a:endParaRPr kumimoji="1" lang="en-US" altLang="ja-JP" dirty="0"/>
          </a:p>
          <a:p>
            <a:r>
              <a:rPr kumimoji="1" lang="ja-JP" altLang="en-US" dirty="0"/>
              <a:t>緊急事態宣言は継続中です、たとえ宣言が解除されても</a:t>
            </a:r>
            <a:endParaRPr kumimoji="1" lang="en-US" altLang="ja-JP" dirty="0"/>
          </a:p>
          <a:p>
            <a:r>
              <a:rPr kumimoji="1" lang="ja-JP" altLang="en-US" dirty="0"/>
              <a:t>治療薬やワクチンがない状況で、今までにない対応を進めていかなくてはなりません。</a:t>
            </a:r>
            <a:endParaRPr kumimoji="1" lang="en-US" altLang="ja-JP" dirty="0"/>
          </a:p>
          <a:p>
            <a:endParaRPr kumimoji="1" lang="en-US" altLang="ja-JP" dirty="0"/>
          </a:p>
          <a:p>
            <a:r>
              <a:rPr kumimoji="1" lang="ja-JP" altLang="en-US" dirty="0"/>
              <a:t>ロータリー活動に取り組むなかで、私たちは、当たり前のように集まり、語り合ってきました。</a:t>
            </a:r>
            <a:endParaRPr kumimoji="1" lang="en-US" altLang="ja-JP" dirty="0"/>
          </a:p>
          <a:p>
            <a:r>
              <a:rPr kumimoji="1" lang="ja-JP" altLang="en-US" dirty="0"/>
              <a:t>それが特別な事だとは、思いもしませんでした。</a:t>
            </a:r>
            <a:endParaRPr kumimoji="1" lang="en-US" altLang="ja-JP" dirty="0"/>
          </a:p>
          <a:p>
            <a:endParaRPr kumimoji="1" lang="en-US" altLang="ja-JP" dirty="0"/>
          </a:p>
          <a:p>
            <a:r>
              <a:rPr kumimoji="1" lang="ja-JP" altLang="en-US" dirty="0"/>
              <a:t>けれど、新型コロナウイルスの感染拡大を防ぐため、物理的な距離を取らなくては、ならなくなりました。</a:t>
            </a:r>
            <a:endParaRPr kumimoji="1" lang="en-US" altLang="ja-JP" dirty="0"/>
          </a:p>
          <a:p>
            <a:r>
              <a:rPr kumimoji="1" lang="ja-JP" altLang="en-US" dirty="0"/>
              <a:t>例会も、奉仕事業も、ことごとく中止になり、顔を合わせる機会も、制限されてしまいました。</a:t>
            </a:r>
            <a:endParaRPr kumimoji="1" lang="en-US" altLang="ja-JP" dirty="0"/>
          </a:p>
          <a:p>
            <a:endParaRPr kumimoji="1" lang="en-US" altLang="ja-JP" dirty="0"/>
          </a:p>
          <a:p>
            <a:endParaRPr kumimoji="1" lang="ja-JP" altLang="ja-JP" sz="18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3641F202-1AE2-4DBE-A9EF-39A84D9613C2}" type="slidenum">
              <a:rPr kumimoji="1" lang="ja-JP" altLang="en-US" smtClean="0"/>
              <a:t>59</a:t>
            </a:fld>
            <a:endParaRPr kumimoji="1" lang="ja-JP" altLang="en-US"/>
          </a:p>
        </p:txBody>
      </p:sp>
    </p:spTree>
    <p:extLst>
      <p:ext uri="{BB962C8B-B14F-4D97-AF65-F5344CB8AC3E}">
        <p14:creationId xmlns:p14="http://schemas.microsoft.com/office/powerpoint/2010/main" val="2752864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☆中核的価値観１</a:t>
            </a:r>
            <a:endParaRPr kumimoji="1" lang="en-US" altLang="ja-JP" dirty="0"/>
          </a:p>
          <a:p>
            <a:endParaRPr kumimoji="1" lang="en-US" altLang="ja-JP" dirty="0"/>
          </a:p>
          <a:p>
            <a:r>
              <a:rPr kumimoji="1" lang="ja-JP" altLang="en-US" dirty="0"/>
              <a:t>ロータリーの中核的価値観はご存じのように、次の５つです。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defTabSz="883402">
              <a:defRPr/>
            </a:pPr>
            <a:fld id="{3641F202-1AE2-4DBE-A9EF-39A84D9613C2}" type="slidenum">
              <a:rPr lang="ja-JP" altLang="en-US">
                <a:solidFill>
                  <a:prstClr val="black"/>
                </a:solidFill>
                <a:latin typeface="游ゴシック" panose="020F0502020204030204"/>
                <a:ea typeface="游ゴシック" panose="020B0400000000000000" pitchFamily="50" charset="-128"/>
              </a:rPr>
              <a:pPr defTabSz="883402">
                <a:defRPr/>
              </a:pPr>
              <a:t>6</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52228396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dirty="0"/>
              <a:t>☆終わりに・２</a:t>
            </a:r>
            <a:endParaRPr kumimoji="1" lang="en-US" altLang="ja-JP" dirty="0"/>
          </a:p>
          <a:p>
            <a:endParaRPr kumimoji="1" lang="en-US" altLang="ja-JP" dirty="0"/>
          </a:p>
          <a:p>
            <a:r>
              <a:rPr kumimoji="1" lang="ja-JP" altLang="en-US" dirty="0"/>
              <a:t>人と人が切り離されることを、余儀なくされる、今こそ、ロータリーの原点である親睦に目を向けたい。</a:t>
            </a:r>
            <a:endParaRPr kumimoji="1" lang="en-US" altLang="ja-JP" dirty="0"/>
          </a:p>
          <a:p>
            <a:r>
              <a:rPr kumimoji="1" lang="ja-JP" altLang="en-US" dirty="0"/>
              <a:t>そして、志をともにする仲間同士の連帯感を、互いに思いやる心と心のつながりを、大切にしたいと</a:t>
            </a:r>
            <a:endParaRPr kumimoji="1" lang="en-US" altLang="ja-JP" dirty="0"/>
          </a:p>
          <a:p>
            <a:r>
              <a:rPr kumimoji="1" lang="ja-JP" altLang="en-US" dirty="0"/>
              <a:t>思っています。</a:t>
            </a:r>
            <a:endParaRPr kumimoji="1" lang="en-US" altLang="ja-JP" dirty="0"/>
          </a:p>
          <a:p>
            <a:endParaRPr kumimoji="1" lang="en-US" altLang="ja-JP" dirty="0"/>
          </a:p>
          <a:p>
            <a:r>
              <a:rPr kumimoji="1" lang="ja-JP" altLang="en-US" dirty="0"/>
              <a:t>困難な時こそ、絆は深まります。</a:t>
            </a:r>
            <a:endParaRPr kumimoji="1" lang="en-US" altLang="ja-JP" dirty="0"/>
          </a:p>
          <a:p>
            <a:endParaRPr kumimoji="1" lang="en-US" altLang="ja-JP" dirty="0"/>
          </a:p>
          <a:p>
            <a:r>
              <a:rPr kumimoji="1" lang="ja-JP" altLang="en-US" dirty="0"/>
              <a:t>先行きは見えませんが、知恵を出し合い、工夫して、ロータリー活動を続けていきましょう。</a:t>
            </a:r>
            <a:endParaRPr kumimoji="1" lang="en-US" altLang="ja-JP" dirty="0"/>
          </a:p>
          <a:p>
            <a:r>
              <a:rPr kumimoji="1" lang="ja-JP" altLang="en-US" dirty="0"/>
              <a:t>ロータリアン同士、支え合い、励まし合って、前向きに進んでいきましょう。</a:t>
            </a:r>
            <a:endParaRPr kumimoji="1" lang="en-US" altLang="ja-JP" dirty="0"/>
          </a:p>
          <a:p>
            <a:endParaRPr kumimoji="1" lang="en-US" altLang="ja-JP" dirty="0"/>
          </a:p>
          <a:p>
            <a:r>
              <a:rPr kumimoji="1" lang="ja-JP" altLang="en-US" sz="18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クラブ・リーダーの</a:t>
            </a:r>
            <a:r>
              <a:rPr kumimoji="1" lang="ja-JP" altLang="ja-JP" sz="18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皆さまの、</a:t>
            </a:r>
            <a:r>
              <a:rPr kumimoji="1" lang="ja-JP" altLang="en-US" sz="18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なお一層の、</a:t>
            </a:r>
            <a:r>
              <a:rPr kumimoji="1" lang="ja-JP" altLang="ja-JP" sz="18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ご支援、ご協力を、お願いいたします。</a:t>
            </a:r>
            <a:endParaRPr kumimoji="1" lang="en-US" altLang="ja-JP" sz="18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8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8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ご視聴、ありがとうございました。</a:t>
            </a:r>
            <a:endParaRPr kumimoji="1" lang="ja-JP" altLang="ja-JP" sz="18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3641F202-1AE2-4DBE-A9EF-39A84D9613C2}" type="slidenum">
              <a:rPr kumimoji="1" lang="ja-JP" altLang="en-US" smtClean="0"/>
              <a:t>60</a:t>
            </a:fld>
            <a:endParaRPr kumimoji="1" lang="ja-JP" altLang="en-US"/>
          </a:p>
        </p:txBody>
      </p:sp>
    </p:spTree>
    <p:extLst>
      <p:ext uri="{BB962C8B-B14F-4D97-AF65-F5344CB8AC3E}">
        <p14:creationId xmlns:p14="http://schemas.microsoft.com/office/powerpoint/2010/main" val="387038141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a:t>
            </a:r>
            <a:endParaRPr kumimoji="1" lang="en-US" altLang="ja-JP" dirty="0"/>
          </a:p>
          <a:p>
            <a:endParaRPr kumimoji="1" lang="en-US" altLang="ja-JP" dirty="0"/>
          </a:p>
          <a:p>
            <a:r>
              <a:rPr kumimoji="1" lang="ja-JP" altLang="en-US" dirty="0"/>
              <a:t>ご視聴ありがとうございました。</a:t>
            </a:r>
          </a:p>
        </p:txBody>
      </p:sp>
      <p:sp>
        <p:nvSpPr>
          <p:cNvPr id="4" name="スライド番号プレースホルダー 3"/>
          <p:cNvSpPr>
            <a:spLocks noGrp="1"/>
          </p:cNvSpPr>
          <p:nvPr>
            <p:ph type="sldNum" sz="quarter" idx="5"/>
          </p:nvPr>
        </p:nvSpPr>
        <p:spPr/>
        <p:txBody>
          <a:bodyPr/>
          <a:lstStyle/>
          <a:p>
            <a:fld id="{3641F202-1AE2-4DBE-A9EF-39A84D9613C2}" type="slidenum">
              <a:rPr kumimoji="1" lang="ja-JP" altLang="en-US" smtClean="0"/>
              <a:t>61</a:t>
            </a:fld>
            <a:endParaRPr kumimoji="1" lang="ja-JP" altLang="en-US"/>
          </a:p>
        </p:txBody>
      </p:sp>
    </p:spTree>
    <p:extLst>
      <p:ext uri="{BB962C8B-B14F-4D97-AF65-F5344CB8AC3E}">
        <p14:creationId xmlns:p14="http://schemas.microsoft.com/office/powerpoint/2010/main" val="3778617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83411">
              <a:defRPr/>
            </a:pPr>
            <a:r>
              <a:rPr lang="ja-JP" altLang="en-US" dirty="0"/>
              <a:t>☆中核的価値観２</a:t>
            </a:r>
            <a:endParaRPr lang="en-US" altLang="ja-JP" dirty="0"/>
          </a:p>
          <a:p>
            <a:pPr defTabSz="883411">
              <a:defRPr/>
            </a:pPr>
            <a:endParaRPr lang="en-US" altLang="ja-JP" dirty="0"/>
          </a:p>
          <a:p>
            <a:pPr defTabSz="883411">
              <a:defRPr/>
            </a:pPr>
            <a:r>
              <a:rPr lang="ja-JP" altLang="en-US" dirty="0"/>
              <a:t>親睦・高潔性・多様性・奉仕・リーダーシップ</a:t>
            </a:r>
            <a:endParaRPr lang="en-US" altLang="ja-JP" dirty="0"/>
          </a:p>
          <a:p>
            <a:pPr defTabSz="883411">
              <a:defRPr/>
            </a:pPr>
            <a:endParaRPr lang="en-US" altLang="ja-JP" dirty="0"/>
          </a:p>
          <a:p>
            <a:pPr defTabSz="883411">
              <a:defRPr/>
            </a:pPr>
            <a:r>
              <a:rPr lang="ja-JP" altLang="ja-JP" dirty="0"/>
              <a:t>中核的価値観「コアバリュー」は、これからも変わることのないものです。</a:t>
            </a:r>
            <a:endParaRPr lang="en-US" altLang="ja-JP" dirty="0"/>
          </a:p>
          <a:p>
            <a:pPr defTabSz="883411">
              <a:defRPr/>
            </a:pPr>
            <a:endParaRPr lang="en-US" altLang="ja-JP" dirty="0"/>
          </a:p>
          <a:p>
            <a:pPr defTabSz="883411">
              <a:defRPr/>
            </a:pPr>
            <a:endParaRPr lang="en-US" altLang="ja-JP" dirty="0"/>
          </a:p>
          <a:p>
            <a:pPr defTabSz="883411">
              <a:defRPr/>
            </a:pP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pPr defTabSz="883402">
              <a:defRPr/>
            </a:pPr>
            <a:fld id="{3641F202-1AE2-4DBE-A9EF-39A84D9613C2}" type="slidenum">
              <a:rPr lang="ja-JP" altLang="en-US">
                <a:solidFill>
                  <a:prstClr val="black"/>
                </a:solidFill>
                <a:latin typeface="游ゴシック" panose="020F0502020204030204"/>
                <a:ea typeface="游ゴシック" panose="020B0400000000000000" pitchFamily="50" charset="-128"/>
              </a:rPr>
              <a:pPr defTabSz="883402">
                <a:defRPr/>
              </a:pPr>
              <a:t>7</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398588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☆ロータリーのビジョン声明</a:t>
            </a:r>
            <a:endParaRPr kumimoji="1" lang="en-US" altLang="ja-JP" dirty="0"/>
          </a:p>
          <a:p>
            <a:endParaRPr kumimoji="1" lang="en-US" altLang="ja-JP" dirty="0"/>
          </a:p>
          <a:p>
            <a:r>
              <a:rPr kumimoji="1" lang="ja-JP" altLang="en-US" dirty="0"/>
              <a:t>　</a:t>
            </a:r>
            <a:r>
              <a:rPr kumimoji="1" lang="en-US" altLang="ja-JP" dirty="0"/>
              <a:t>2017</a:t>
            </a:r>
            <a:r>
              <a:rPr kumimoji="1" lang="ja-JP" altLang="en-US" dirty="0"/>
              <a:t>年</a:t>
            </a:r>
            <a:r>
              <a:rPr kumimoji="1" lang="en-US" altLang="ja-JP" dirty="0"/>
              <a:t>7</a:t>
            </a:r>
            <a:r>
              <a:rPr kumimoji="1" lang="ja-JP" altLang="en-US" dirty="0"/>
              <a:t>月の</a:t>
            </a:r>
            <a:r>
              <a:rPr kumimoji="1" lang="en-US" altLang="ja-JP" dirty="0"/>
              <a:t>RI</a:t>
            </a:r>
            <a:r>
              <a:rPr kumimoji="1" lang="ja-JP" altLang="en-US" dirty="0"/>
              <a:t>理事会で、ロータリーのビジョン声明が採択されました。</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3641F202-1AE2-4DBE-A9EF-39A84D9613C2}" type="slidenum">
              <a:rPr kumimoji="1" lang="ja-JP" altLang="en-US" smtClean="0"/>
              <a:t>8</a:t>
            </a:fld>
            <a:endParaRPr kumimoji="1" lang="ja-JP" altLang="en-US"/>
          </a:p>
        </p:txBody>
      </p:sp>
    </p:spTree>
    <p:extLst>
      <p:ext uri="{BB962C8B-B14F-4D97-AF65-F5344CB8AC3E}">
        <p14:creationId xmlns:p14="http://schemas.microsoft.com/office/powerpoint/2010/main" val="2919177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83402">
              <a:defRPr/>
            </a:pPr>
            <a:r>
              <a:rPr kumimoji="1" lang="ja-JP" altLang="en-US" dirty="0"/>
              <a:t>☆ロータリーのビジョン声明</a:t>
            </a:r>
            <a:r>
              <a:rPr kumimoji="1" lang="en-US" altLang="ja-JP" dirty="0"/>
              <a:t>(</a:t>
            </a:r>
            <a:r>
              <a:rPr kumimoji="1" lang="ja-JP" altLang="en-US" dirty="0"/>
              <a:t>日本語）</a:t>
            </a:r>
          </a:p>
          <a:p>
            <a:endParaRPr kumimoji="1" lang="en-US" altLang="ja-JP" dirty="0"/>
          </a:p>
          <a:p>
            <a:pPr marL="0" marR="0" lvl="0" indent="0" algn="l" defTabSz="914400" rtl="0" eaLnBrk="1" fontAlgn="auto" latinLnBrk="0" hangingPunct="1">
              <a:lnSpc>
                <a:spcPct val="150000"/>
              </a:lnSpc>
              <a:spcBef>
                <a:spcPts val="0"/>
              </a:spcBef>
              <a:spcAft>
                <a:spcPts val="0"/>
              </a:spcAft>
              <a:buClrTx/>
              <a:buSzTx/>
              <a:buFontTx/>
              <a:buNone/>
              <a:tabLst/>
              <a:defRPr/>
            </a:pPr>
            <a:r>
              <a:rPr lang="ja-JP" altLang="en-US" dirty="0"/>
              <a:t>私たちは、世界で、地域社会で、そして自分自身の中で、</a:t>
            </a:r>
            <a:endParaRPr lang="en-US" altLang="ja-JP" dirty="0"/>
          </a:p>
          <a:p>
            <a:pPr marL="0" marR="0" lvl="0" indent="0" algn="l" defTabSz="914400" rtl="0" eaLnBrk="1" fontAlgn="auto" latinLnBrk="0" hangingPunct="1">
              <a:lnSpc>
                <a:spcPct val="150000"/>
              </a:lnSpc>
              <a:spcBef>
                <a:spcPts val="0"/>
              </a:spcBef>
              <a:spcAft>
                <a:spcPts val="0"/>
              </a:spcAft>
              <a:buClrTx/>
              <a:buSzTx/>
              <a:buFontTx/>
              <a:buNone/>
              <a:tabLst/>
              <a:defRPr/>
            </a:pPr>
            <a:r>
              <a:rPr lang="ja-JP" altLang="en-US" dirty="0"/>
              <a:t>持続可能な良い変化を生むために、人々が手を取り合って、</a:t>
            </a:r>
            <a:endParaRPr lang="en-US" altLang="ja-JP" dirty="0"/>
          </a:p>
          <a:p>
            <a:pPr marL="0" marR="0" lvl="0" indent="0" algn="l" defTabSz="914400" rtl="0" eaLnBrk="1" fontAlgn="auto" latinLnBrk="0" hangingPunct="1">
              <a:lnSpc>
                <a:spcPct val="150000"/>
              </a:lnSpc>
              <a:spcBef>
                <a:spcPts val="0"/>
              </a:spcBef>
              <a:spcAft>
                <a:spcPts val="0"/>
              </a:spcAft>
              <a:buClrTx/>
              <a:buSzTx/>
              <a:buFontTx/>
              <a:buNone/>
              <a:tabLst/>
              <a:defRPr/>
            </a:pPr>
            <a:r>
              <a:rPr lang="ja-JP" altLang="en-US" dirty="0"/>
              <a:t>行動する世界を目指しています。</a:t>
            </a:r>
            <a:endParaRPr lang="en-US" altLang="ja-JP" dirty="0"/>
          </a:p>
          <a:p>
            <a:pPr marL="0" marR="0" lvl="0" indent="0" algn="l" defTabSz="914400" rtl="0" eaLnBrk="1" fontAlgn="auto" latinLnBrk="0" hangingPunct="1">
              <a:lnSpc>
                <a:spcPct val="150000"/>
              </a:lnSpc>
              <a:spcBef>
                <a:spcPts val="0"/>
              </a:spcBef>
              <a:spcAft>
                <a:spcPts val="0"/>
              </a:spcAft>
              <a:buClrTx/>
              <a:buSzTx/>
              <a:buFontTx/>
              <a:buNone/>
              <a:tabLst/>
              <a:defRPr/>
            </a:pPr>
            <a:endParaRPr lang="en-US" altLang="ja-JP" dirty="0"/>
          </a:p>
          <a:p>
            <a:pPr marL="0" marR="0" lvl="0" indent="0" algn="l" defTabSz="914400" rtl="0" eaLnBrk="1" fontAlgn="auto" latinLnBrk="0" hangingPunct="1">
              <a:lnSpc>
                <a:spcPct val="150000"/>
              </a:lnSpc>
              <a:spcBef>
                <a:spcPts val="0"/>
              </a:spcBef>
              <a:spcAft>
                <a:spcPts val="0"/>
              </a:spcAft>
              <a:buClrTx/>
              <a:buSzTx/>
              <a:buFontTx/>
              <a:buNone/>
              <a:tabLst/>
              <a:defRPr/>
            </a:pPr>
            <a:r>
              <a:rPr lang="ja-JP" altLang="en-US" dirty="0"/>
              <a:t>ビジョン声明は、ロータリーの新しい行動計画の土台を成すものです。</a:t>
            </a:r>
            <a:endParaRPr lang="en-US" altLang="ja-JP" dirty="0"/>
          </a:p>
        </p:txBody>
      </p:sp>
      <p:sp>
        <p:nvSpPr>
          <p:cNvPr id="4" name="スライド番号プレースホルダー 3"/>
          <p:cNvSpPr>
            <a:spLocks noGrp="1"/>
          </p:cNvSpPr>
          <p:nvPr>
            <p:ph type="sldNum" sz="quarter" idx="5"/>
          </p:nvPr>
        </p:nvSpPr>
        <p:spPr/>
        <p:txBody>
          <a:bodyPr/>
          <a:lstStyle/>
          <a:p>
            <a:fld id="{3641F202-1AE2-4DBE-A9EF-39A84D9613C2}" type="slidenum">
              <a:rPr kumimoji="1" lang="ja-JP" altLang="en-US" smtClean="0"/>
              <a:t>9</a:t>
            </a:fld>
            <a:endParaRPr kumimoji="1" lang="ja-JP" altLang="en-US"/>
          </a:p>
        </p:txBody>
      </p:sp>
    </p:spTree>
    <p:extLst>
      <p:ext uri="{BB962C8B-B14F-4D97-AF65-F5344CB8AC3E}">
        <p14:creationId xmlns:p14="http://schemas.microsoft.com/office/powerpoint/2010/main" val="300513793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ユーザー設定レイアウト">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B7109789-C63F-40DB-BBF9-F602C5546629}"/>
              </a:ext>
            </a:extLst>
          </p:cNvPr>
          <p:cNvSpPr/>
          <p:nvPr userDrawn="1"/>
        </p:nvSpPr>
        <p:spPr>
          <a:xfrm>
            <a:off x="0" y="-13062"/>
            <a:ext cx="12204000" cy="6857999"/>
          </a:xfrm>
          <a:prstGeom prst="rect">
            <a:avLst/>
          </a:prstGeom>
          <a:solidFill>
            <a:srgbClr val="E4EE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グラフィックス 25">
            <a:extLst>
              <a:ext uri="{FF2B5EF4-FFF2-40B4-BE49-F238E27FC236}">
                <a16:creationId xmlns:a16="http://schemas.microsoft.com/office/drawing/2014/main" id="{D1AFD0EF-FF38-4898-B116-D3BBA2195B4E}"/>
              </a:ext>
            </a:extLst>
          </p:cNvPr>
          <p:cNvSpPr/>
          <p:nvPr userDrawn="1"/>
        </p:nvSpPr>
        <p:spPr>
          <a:xfrm>
            <a:off x="6531290" y="-13062"/>
            <a:ext cx="6324907" cy="6324907"/>
          </a:xfrm>
          <a:custGeom>
            <a:avLst/>
            <a:gdLst>
              <a:gd name="connsiteX0" fmla="*/ 2235384 w 2247900"/>
              <a:gd name="connsiteY0" fmla="*/ 1425770 h 2247900"/>
              <a:gd name="connsiteX1" fmla="*/ 2148706 w 2247900"/>
              <a:gd name="connsiteY1" fmla="*/ 1367667 h 2247900"/>
              <a:gd name="connsiteX2" fmla="*/ 2080126 w 2247900"/>
              <a:gd name="connsiteY2" fmla="*/ 1375287 h 2247900"/>
              <a:gd name="connsiteX3" fmla="*/ 1761991 w 2247900"/>
              <a:gd name="connsiteY3" fmla="*/ 1246700 h 2247900"/>
              <a:gd name="connsiteX4" fmla="*/ 1931536 w 2247900"/>
              <a:gd name="connsiteY4" fmla="*/ 972380 h 2247900"/>
              <a:gd name="connsiteX5" fmla="*/ 1996306 w 2247900"/>
              <a:gd name="connsiteY5" fmla="*/ 917135 h 2247900"/>
              <a:gd name="connsiteX6" fmla="*/ 2003926 w 2247900"/>
              <a:gd name="connsiteY6" fmla="*/ 832362 h 2247900"/>
              <a:gd name="connsiteX7" fmla="*/ 1879149 w 2247900"/>
              <a:gd name="connsiteY7" fmla="*/ 777117 h 2247900"/>
              <a:gd name="connsiteX8" fmla="*/ 1808664 w 2247900"/>
              <a:gd name="connsiteY8" fmla="*/ 850460 h 2247900"/>
              <a:gd name="connsiteX9" fmla="*/ 1709604 w 2247900"/>
              <a:gd name="connsiteY9" fmla="*/ 1159070 h 2247900"/>
              <a:gd name="connsiteX10" fmla="*/ 1712461 w 2247900"/>
              <a:gd name="connsiteY10" fmla="*/ 1189550 h 2247900"/>
              <a:gd name="connsiteX11" fmla="*/ 1496244 w 2247900"/>
              <a:gd name="connsiteY11" fmla="*/ 942852 h 2247900"/>
              <a:gd name="connsiteX12" fmla="*/ 1467669 w 2247900"/>
              <a:gd name="connsiteY12" fmla="*/ 923802 h 2247900"/>
              <a:gd name="connsiteX13" fmla="*/ 1364799 w 2247900"/>
              <a:gd name="connsiteY13" fmla="*/ 811407 h 2247900"/>
              <a:gd name="connsiteX14" fmla="*/ 1398136 w 2247900"/>
              <a:gd name="connsiteY14" fmla="*/ 738065 h 2247900"/>
              <a:gd name="connsiteX15" fmla="*/ 1299076 w 2247900"/>
              <a:gd name="connsiteY15" fmla="*/ 639005 h 2247900"/>
              <a:gd name="connsiteX16" fmla="*/ 1200016 w 2247900"/>
              <a:gd name="connsiteY16" fmla="*/ 738065 h 2247900"/>
              <a:gd name="connsiteX17" fmla="*/ 1200016 w 2247900"/>
              <a:gd name="connsiteY17" fmla="*/ 740922 h 2247900"/>
              <a:gd name="connsiteX18" fmla="*/ 1130484 w 2247900"/>
              <a:gd name="connsiteY18" fmla="*/ 734255 h 2247900"/>
              <a:gd name="connsiteX19" fmla="*/ 1110481 w 2247900"/>
              <a:gd name="connsiteY19" fmla="*/ 735207 h 2247900"/>
              <a:gd name="connsiteX20" fmla="*/ 1317174 w 2247900"/>
              <a:gd name="connsiteY20" fmla="*/ 551375 h 2247900"/>
              <a:gd name="connsiteX21" fmla="*/ 1512436 w 2247900"/>
              <a:gd name="connsiteY21" fmla="*/ 807597 h 2247900"/>
              <a:gd name="connsiteX22" fmla="*/ 1541011 w 2247900"/>
              <a:gd name="connsiteY22" fmla="*/ 887607 h 2247900"/>
              <a:gd name="connsiteX23" fmla="*/ 1617211 w 2247900"/>
              <a:gd name="connsiteY23" fmla="*/ 924755 h 2247900"/>
              <a:gd name="connsiteX24" fmla="*/ 1714366 w 2247900"/>
              <a:gd name="connsiteY24" fmla="*/ 827600 h 2247900"/>
              <a:gd name="connsiteX25" fmla="*/ 1670551 w 2247900"/>
              <a:gd name="connsiteY25" fmla="*/ 735207 h 2247900"/>
              <a:gd name="connsiteX26" fmla="*/ 1418139 w 2247900"/>
              <a:gd name="connsiteY26" fmla="*/ 531372 h 2247900"/>
              <a:gd name="connsiteX27" fmla="*/ 1262881 w 2247900"/>
              <a:gd name="connsiteY27" fmla="*/ 515180 h 2247900"/>
              <a:gd name="connsiteX28" fmla="*/ 1328604 w 2247900"/>
              <a:gd name="connsiteY28" fmla="*/ 479937 h 2247900"/>
              <a:gd name="connsiteX29" fmla="*/ 1521961 w 2247900"/>
              <a:gd name="connsiteY29" fmla="*/ 157992 h 2247900"/>
              <a:gd name="connsiteX30" fmla="*/ 1528629 w 2247900"/>
              <a:gd name="connsiteY30" fmla="*/ 65600 h 2247900"/>
              <a:gd name="connsiteX31" fmla="*/ 1410519 w 2247900"/>
              <a:gd name="connsiteY31" fmla="*/ 13212 h 2247900"/>
              <a:gd name="connsiteX32" fmla="*/ 1352416 w 2247900"/>
              <a:gd name="connsiteY32" fmla="*/ 99890 h 2247900"/>
              <a:gd name="connsiteX33" fmla="*/ 1360036 w 2247900"/>
              <a:gd name="connsiteY33" fmla="*/ 168470 h 2247900"/>
              <a:gd name="connsiteX34" fmla="*/ 1231449 w 2247900"/>
              <a:gd name="connsiteY34" fmla="*/ 486605 h 2247900"/>
              <a:gd name="connsiteX35" fmla="*/ 957129 w 2247900"/>
              <a:gd name="connsiteY35" fmla="*/ 317060 h 2247900"/>
              <a:gd name="connsiteX36" fmla="*/ 901884 w 2247900"/>
              <a:gd name="connsiteY36" fmla="*/ 252290 h 2247900"/>
              <a:gd name="connsiteX37" fmla="*/ 817111 w 2247900"/>
              <a:gd name="connsiteY37" fmla="*/ 246575 h 2247900"/>
              <a:gd name="connsiteX38" fmla="*/ 761866 w 2247900"/>
              <a:gd name="connsiteY38" fmla="*/ 371352 h 2247900"/>
              <a:gd name="connsiteX39" fmla="*/ 835209 w 2247900"/>
              <a:gd name="connsiteY39" fmla="*/ 441837 h 2247900"/>
              <a:gd name="connsiteX40" fmla="*/ 1143819 w 2247900"/>
              <a:gd name="connsiteY40" fmla="*/ 540897 h 2247900"/>
              <a:gd name="connsiteX41" fmla="*/ 1174299 w 2247900"/>
              <a:gd name="connsiteY41" fmla="*/ 538040 h 2247900"/>
              <a:gd name="connsiteX42" fmla="*/ 927601 w 2247900"/>
              <a:gd name="connsiteY42" fmla="*/ 754257 h 2247900"/>
              <a:gd name="connsiteX43" fmla="*/ 893311 w 2247900"/>
              <a:gd name="connsiteY43" fmla="*/ 814265 h 2247900"/>
              <a:gd name="connsiteX44" fmla="*/ 817111 w 2247900"/>
              <a:gd name="connsiteY44" fmla="*/ 889512 h 2247900"/>
              <a:gd name="connsiteX45" fmla="*/ 738054 w 2247900"/>
              <a:gd name="connsiteY45" fmla="*/ 849507 h 2247900"/>
              <a:gd name="connsiteX46" fmla="*/ 638994 w 2247900"/>
              <a:gd name="connsiteY46" fmla="*/ 948567 h 2247900"/>
              <a:gd name="connsiteX47" fmla="*/ 738054 w 2247900"/>
              <a:gd name="connsiteY47" fmla="*/ 1047627 h 2247900"/>
              <a:gd name="connsiteX48" fmla="*/ 744721 w 2247900"/>
              <a:gd name="connsiteY48" fmla="*/ 1047627 h 2247900"/>
              <a:gd name="connsiteX49" fmla="*/ 736149 w 2247900"/>
              <a:gd name="connsiteY49" fmla="*/ 1129542 h 2247900"/>
              <a:gd name="connsiteX50" fmla="*/ 736149 w 2247900"/>
              <a:gd name="connsiteY50" fmla="*/ 1137162 h 2247900"/>
              <a:gd name="connsiteX51" fmla="*/ 551364 w 2247900"/>
              <a:gd name="connsiteY51" fmla="*/ 929517 h 2247900"/>
              <a:gd name="connsiteX52" fmla="*/ 807586 w 2247900"/>
              <a:gd name="connsiteY52" fmla="*/ 734255 h 2247900"/>
              <a:gd name="connsiteX53" fmla="*/ 887596 w 2247900"/>
              <a:gd name="connsiteY53" fmla="*/ 705680 h 2247900"/>
              <a:gd name="connsiteX54" fmla="*/ 924744 w 2247900"/>
              <a:gd name="connsiteY54" fmla="*/ 629480 h 2247900"/>
              <a:gd name="connsiteX55" fmla="*/ 827589 w 2247900"/>
              <a:gd name="connsiteY55" fmla="*/ 532325 h 2247900"/>
              <a:gd name="connsiteX56" fmla="*/ 735196 w 2247900"/>
              <a:gd name="connsiteY56" fmla="*/ 576140 h 2247900"/>
              <a:gd name="connsiteX57" fmla="*/ 532314 w 2247900"/>
              <a:gd name="connsiteY57" fmla="*/ 829505 h 2247900"/>
              <a:gd name="connsiteX58" fmla="*/ 516121 w 2247900"/>
              <a:gd name="connsiteY58" fmla="*/ 984762 h 2247900"/>
              <a:gd name="connsiteX59" fmla="*/ 480879 w 2247900"/>
              <a:gd name="connsiteY59" fmla="*/ 919040 h 2247900"/>
              <a:gd name="connsiteX60" fmla="*/ 158934 w 2247900"/>
              <a:gd name="connsiteY60" fmla="*/ 725682 h 2247900"/>
              <a:gd name="connsiteX61" fmla="*/ 66541 w 2247900"/>
              <a:gd name="connsiteY61" fmla="*/ 719015 h 2247900"/>
              <a:gd name="connsiteX62" fmla="*/ 13201 w 2247900"/>
              <a:gd name="connsiteY62" fmla="*/ 837125 h 2247900"/>
              <a:gd name="connsiteX63" fmla="*/ 99879 w 2247900"/>
              <a:gd name="connsiteY63" fmla="*/ 895227 h 2247900"/>
              <a:gd name="connsiteX64" fmla="*/ 168459 w 2247900"/>
              <a:gd name="connsiteY64" fmla="*/ 887607 h 2247900"/>
              <a:gd name="connsiteX65" fmla="*/ 486594 w 2247900"/>
              <a:gd name="connsiteY65" fmla="*/ 1016195 h 2247900"/>
              <a:gd name="connsiteX66" fmla="*/ 317049 w 2247900"/>
              <a:gd name="connsiteY66" fmla="*/ 1290515 h 2247900"/>
              <a:gd name="connsiteX67" fmla="*/ 252279 w 2247900"/>
              <a:gd name="connsiteY67" fmla="*/ 1345760 h 2247900"/>
              <a:gd name="connsiteX68" fmla="*/ 244659 w 2247900"/>
              <a:gd name="connsiteY68" fmla="*/ 1430532 h 2247900"/>
              <a:gd name="connsiteX69" fmla="*/ 369436 w 2247900"/>
              <a:gd name="connsiteY69" fmla="*/ 1485777 h 2247900"/>
              <a:gd name="connsiteX70" fmla="*/ 439921 w 2247900"/>
              <a:gd name="connsiteY70" fmla="*/ 1412435 h 2247900"/>
              <a:gd name="connsiteX71" fmla="*/ 538981 w 2247900"/>
              <a:gd name="connsiteY71" fmla="*/ 1103825 h 2247900"/>
              <a:gd name="connsiteX72" fmla="*/ 536124 w 2247900"/>
              <a:gd name="connsiteY72" fmla="*/ 1073345 h 2247900"/>
              <a:gd name="connsiteX73" fmla="*/ 752341 w 2247900"/>
              <a:gd name="connsiteY73" fmla="*/ 1320042 h 2247900"/>
              <a:gd name="connsiteX74" fmla="*/ 801871 w 2247900"/>
              <a:gd name="connsiteY74" fmla="*/ 1350522 h 2247900"/>
              <a:gd name="connsiteX75" fmla="*/ 897121 w 2247900"/>
              <a:gd name="connsiteY75" fmla="*/ 1449582 h 2247900"/>
              <a:gd name="connsiteX76" fmla="*/ 871404 w 2247900"/>
              <a:gd name="connsiteY76" fmla="*/ 1515305 h 2247900"/>
              <a:gd name="connsiteX77" fmla="*/ 970464 w 2247900"/>
              <a:gd name="connsiteY77" fmla="*/ 1614365 h 2247900"/>
              <a:gd name="connsiteX78" fmla="*/ 1068571 w 2247900"/>
              <a:gd name="connsiteY78" fmla="*/ 1521020 h 2247900"/>
              <a:gd name="connsiteX79" fmla="*/ 1127626 w 2247900"/>
              <a:gd name="connsiteY79" fmla="*/ 1525782 h 2247900"/>
              <a:gd name="connsiteX80" fmla="*/ 1155249 w 2247900"/>
              <a:gd name="connsiteY80" fmla="*/ 1524830 h 2247900"/>
              <a:gd name="connsiteX81" fmla="*/ 951414 w 2247900"/>
              <a:gd name="connsiteY81" fmla="*/ 1702947 h 2247900"/>
              <a:gd name="connsiteX82" fmla="*/ 756151 w 2247900"/>
              <a:gd name="connsiteY82" fmla="*/ 1446725 h 2247900"/>
              <a:gd name="connsiteX83" fmla="*/ 727576 w 2247900"/>
              <a:gd name="connsiteY83" fmla="*/ 1366715 h 2247900"/>
              <a:gd name="connsiteX84" fmla="*/ 651376 w 2247900"/>
              <a:gd name="connsiteY84" fmla="*/ 1329567 h 2247900"/>
              <a:gd name="connsiteX85" fmla="*/ 554221 w 2247900"/>
              <a:gd name="connsiteY85" fmla="*/ 1426722 h 2247900"/>
              <a:gd name="connsiteX86" fmla="*/ 598036 w 2247900"/>
              <a:gd name="connsiteY86" fmla="*/ 1519115 h 2247900"/>
              <a:gd name="connsiteX87" fmla="*/ 850449 w 2247900"/>
              <a:gd name="connsiteY87" fmla="*/ 1722950 h 2247900"/>
              <a:gd name="connsiteX88" fmla="*/ 1005706 w 2247900"/>
              <a:gd name="connsiteY88" fmla="*/ 1739142 h 2247900"/>
              <a:gd name="connsiteX89" fmla="*/ 939984 w 2247900"/>
              <a:gd name="connsiteY89" fmla="*/ 1774385 h 2247900"/>
              <a:gd name="connsiteX90" fmla="*/ 746626 w 2247900"/>
              <a:gd name="connsiteY90" fmla="*/ 2096330 h 2247900"/>
              <a:gd name="connsiteX91" fmla="*/ 739959 w 2247900"/>
              <a:gd name="connsiteY91" fmla="*/ 2188722 h 2247900"/>
              <a:gd name="connsiteX92" fmla="*/ 858069 w 2247900"/>
              <a:gd name="connsiteY92" fmla="*/ 2241110 h 2247900"/>
              <a:gd name="connsiteX93" fmla="*/ 916171 w 2247900"/>
              <a:gd name="connsiteY93" fmla="*/ 2154432 h 2247900"/>
              <a:gd name="connsiteX94" fmla="*/ 908551 w 2247900"/>
              <a:gd name="connsiteY94" fmla="*/ 2085852 h 2247900"/>
              <a:gd name="connsiteX95" fmla="*/ 1037139 w 2247900"/>
              <a:gd name="connsiteY95" fmla="*/ 1767717 h 2247900"/>
              <a:gd name="connsiteX96" fmla="*/ 1311459 w 2247900"/>
              <a:gd name="connsiteY96" fmla="*/ 1937262 h 2247900"/>
              <a:gd name="connsiteX97" fmla="*/ 1366704 w 2247900"/>
              <a:gd name="connsiteY97" fmla="*/ 2002032 h 2247900"/>
              <a:gd name="connsiteX98" fmla="*/ 1451476 w 2247900"/>
              <a:gd name="connsiteY98" fmla="*/ 2009652 h 2247900"/>
              <a:gd name="connsiteX99" fmla="*/ 1506721 w 2247900"/>
              <a:gd name="connsiteY99" fmla="*/ 1884875 h 2247900"/>
              <a:gd name="connsiteX100" fmla="*/ 1433379 w 2247900"/>
              <a:gd name="connsiteY100" fmla="*/ 1814390 h 2247900"/>
              <a:gd name="connsiteX101" fmla="*/ 1124769 w 2247900"/>
              <a:gd name="connsiteY101" fmla="*/ 1715330 h 2247900"/>
              <a:gd name="connsiteX102" fmla="*/ 1094289 w 2247900"/>
              <a:gd name="connsiteY102" fmla="*/ 1718187 h 2247900"/>
              <a:gd name="connsiteX103" fmla="*/ 1340986 w 2247900"/>
              <a:gd name="connsiteY103" fmla="*/ 1501970 h 2247900"/>
              <a:gd name="connsiteX104" fmla="*/ 1376229 w 2247900"/>
              <a:gd name="connsiteY104" fmla="*/ 1439105 h 2247900"/>
              <a:gd name="connsiteX105" fmla="*/ 1434331 w 2247900"/>
              <a:gd name="connsiteY105" fmla="*/ 1381002 h 2247900"/>
              <a:gd name="connsiteX106" fmla="*/ 1510531 w 2247900"/>
              <a:gd name="connsiteY106" fmla="*/ 1416245 h 2247900"/>
              <a:gd name="connsiteX107" fmla="*/ 1609591 w 2247900"/>
              <a:gd name="connsiteY107" fmla="*/ 1317185 h 2247900"/>
              <a:gd name="connsiteX108" fmla="*/ 1513389 w 2247900"/>
              <a:gd name="connsiteY108" fmla="*/ 1218125 h 2247900"/>
              <a:gd name="connsiteX109" fmla="*/ 1522914 w 2247900"/>
              <a:gd name="connsiteY109" fmla="*/ 1133352 h 2247900"/>
              <a:gd name="connsiteX110" fmla="*/ 1697221 w 2247900"/>
              <a:gd name="connsiteY110" fmla="*/ 1335282 h 2247900"/>
              <a:gd name="connsiteX111" fmla="*/ 1440999 w 2247900"/>
              <a:gd name="connsiteY111" fmla="*/ 1530545 h 2247900"/>
              <a:gd name="connsiteX112" fmla="*/ 1360989 w 2247900"/>
              <a:gd name="connsiteY112" fmla="*/ 1559120 h 2247900"/>
              <a:gd name="connsiteX113" fmla="*/ 1323841 w 2247900"/>
              <a:gd name="connsiteY113" fmla="*/ 1635320 h 2247900"/>
              <a:gd name="connsiteX114" fmla="*/ 1420996 w 2247900"/>
              <a:gd name="connsiteY114" fmla="*/ 1732475 h 2247900"/>
              <a:gd name="connsiteX115" fmla="*/ 1513389 w 2247900"/>
              <a:gd name="connsiteY115" fmla="*/ 1688660 h 2247900"/>
              <a:gd name="connsiteX116" fmla="*/ 1717224 w 2247900"/>
              <a:gd name="connsiteY116" fmla="*/ 1436247 h 2247900"/>
              <a:gd name="connsiteX117" fmla="*/ 1733416 w 2247900"/>
              <a:gd name="connsiteY117" fmla="*/ 1280990 h 2247900"/>
              <a:gd name="connsiteX118" fmla="*/ 1768659 w 2247900"/>
              <a:gd name="connsiteY118" fmla="*/ 1346712 h 2247900"/>
              <a:gd name="connsiteX119" fmla="*/ 2090604 w 2247900"/>
              <a:gd name="connsiteY119" fmla="*/ 1540070 h 2247900"/>
              <a:gd name="connsiteX120" fmla="*/ 2182996 w 2247900"/>
              <a:gd name="connsiteY120" fmla="*/ 1546737 h 2247900"/>
              <a:gd name="connsiteX121" fmla="*/ 2235384 w 2247900"/>
              <a:gd name="connsiteY121" fmla="*/ 1425770 h 224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2247900" h="2247900">
                <a:moveTo>
                  <a:pt x="2235384" y="1425770"/>
                </a:moveTo>
                <a:cubicBezTo>
                  <a:pt x="2221096" y="1389575"/>
                  <a:pt x="2185854" y="1366715"/>
                  <a:pt x="2148706" y="1367667"/>
                </a:cubicBezTo>
                <a:cubicBezTo>
                  <a:pt x="2125846" y="1371477"/>
                  <a:pt x="2102986" y="1374335"/>
                  <a:pt x="2080126" y="1375287"/>
                </a:cubicBezTo>
                <a:cubicBezTo>
                  <a:pt x="1940109" y="1383860"/>
                  <a:pt x="1835334" y="1338140"/>
                  <a:pt x="1761991" y="1246700"/>
                </a:cubicBezTo>
                <a:cubicBezTo>
                  <a:pt x="1768659" y="1145735"/>
                  <a:pt x="1819141" y="1060010"/>
                  <a:pt x="1931536" y="972380"/>
                </a:cubicBezTo>
                <a:cubicBezTo>
                  <a:pt x="1952491" y="955235"/>
                  <a:pt x="1982019" y="940947"/>
                  <a:pt x="1996306" y="917135"/>
                </a:cubicBezTo>
                <a:cubicBezTo>
                  <a:pt x="2010594" y="892370"/>
                  <a:pt x="2014404" y="861890"/>
                  <a:pt x="2003926" y="832362"/>
                </a:cubicBezTo>
                <a:cubicBezTo>
                  <a:pt x="1984876" y="782832"/>
                  <a:pt x="1928679" y="757115"/>
                  <a:pt x="1879149" y="777117"/>
                </a:cubicBezTo>
                <a:cubicBezTo>
                  <a:pt x="1844859" y="790452"/>
                  <a:pt x="1827714" y="821885"/>
                  <a:pt x="1808664" y="850460"/>
                </a:cubicBezTo>
                <a:cubicBezTo>
                  <a:pt x="1736274" y="961902"/>
                  <a:pt x="1705794" y="1066677"/>
                  <a:pt x="1709604" y="1159070"/>
                </a:cubicBezTo>
                <a:cubicBezTo>
                  <a:pt x="1709604" y="1169547"/>
                  <a:pt x="1710556" y="1180025"/>
                  <a:pt x="1712461" y="1189550"/>
                </a:cubicBezTo>
                <a:cubicBezTo>
                  <a:pt x="1676266" y="1097157"/>
                  <a:pt x="1601971" y="1011432"/>
                  <a:pt x="1496244" y="942852"/>
                </a:cubicBezTo>
                <a:cubicBezTo>
                  <a:pt x="1486719" y="937137"/>
                  <a:pt x="1477194" y="930470"/>
                  <a:pt x="1467669" y="923802"/>
                </a:cubicBezTo>
                <a:cubicBezTo>
                  <a:pt x="1440999" y="879987"/>
                  <a:pt x="1405756" y="841887"/>
                  <a:pt x="1364799" y="811407"/>
                </a:cubicBezTo>
                <a:cubicBezTo>
                  <a:pt x="1384801" y="793310"/>
                  <a:pt x="1398136" y="767592"/>
                  <a:pt x="1398136" y="738065"/>
                </a:cubicBezTo>
                <a:cubicBezTo>
                  <a:pt x="1398136" y="683772"/>
                  <a:pt x="1354321" y="639005"/>
                  <a:pt x="1299076" y="639005"/>
                </a:cubicBezTo>
                <a:cubicBezTo>
                  <a:pt x="1244784" y="639005"/>
                  <a:pt x="1200016" y="682820"/>
                  <a:pt x="1200016" y="738065"/>
                </a:cubicBezTo>
                <a:cubicBezTo>
                  <a:pt x="1200016" y="739017"/>
                  <a:pt x="1200016" y="739970"/>
                  <a:pt x="1200016" y="740922"/>
                </a:cubicBezTo>
                <a:cubicBezTo>
                  <a:pt x="1177156" y="737112"/>
                  <a:pt x="1154296" y="734255"/>
                  <a:pt x="1130484" y="734255"/>
                </a:cubicBezTo>
                <a:cubicBezTo>
                  <a:pt x="1123816" y="734255"/>
                  <a:pt x="1117149" y="734255"/>
                  <a:pt x="1110481" y="735207"/>
                </a:cubicBezTo>
                <a:cubicBezTo>
                  <a:pt x="1156201" y="640910"/>
                  <a:pt x="1226686" y="580902"/>
                  <a:pt x="1317174" y="551375"/>
                </a:cubicBezTo>
                <a:cubicBezTo>
                  <a:pt x="1409566" y="594237"/>
                  <a:pt x="1471479" y="671390"/>
                  <a:pt x="1512436" y="807597"/>
                </a:cubicBezTo>
                <a:cubicBezTo>
                  <a:pt x="1520056" y="833315"/>
                  <a:pt x="1523866" y="865700"/>
                  <a:pt x="1541011" y="887607"/>
                </a:cubicBezTo>
                <a:cubicBezTo>
                  <a:pt x="1559109" y="910467"/>
                  <a:pt x="1586731" y="924755"/>
                  <a:pt x="1617211" y="924755"/>
                </a:cubicBezTo>
                <a:cubicBezTo>
                  <a:pt x="1670551" y="924755"/>
                  <a:pt x="1714366" y="880940"/>
                  <a:pt x="1714366" y="827600"/>
                </a:cubicBezTo>
                <a:cubicBezTo>
                  <a:pt x="1714366" y="791405"/>
                  <a:pt x="1690554" y="763782"/>
                  <a:pt x="1670551" y="735207"/>
                </a:cubicBezTo>
                <a:cubicBezTo>
                  <a:pt x="1592446" y="627575"/>
                  <a:pt x="1505769" y="561852"/>
                  <a:pt x="1418139" y="531372"/>
                </a:cubicBezTo>
                <a:cubicBezTo>
                  <a:pt x="1365751" y="513275"/>
                  <a:pt x="1314316" y="508512"/>
                  <a:pt x="1262881" y="515180"/>
                </a:cubicBezTo>
                <a:cubicBezTo>
                  <a:pt x="1285741" y="505655"/>
                  <a:pt x="1308601" y="494225"/>
                  <a:pt x="1328604" y="479937"/>
                </a:cubicBezTo>
                <a:cubicBezTo>
                  <a:pt x="1422901" y="415167"/>
                  <a:pt x="1490529" y="302772"/>
                  <a:pt x="1521961" y="157992"/>
                </a:cubicBezTo>
                <a:cubicBezTo>
                  <a:pt x="1527676" y="129417"/>
                  <a:pt x="1539106" y="94175"/>
                  <a:pt x="1528629" y="65600"/>
                </a:cubicBezTo>
                <a:cubicBezTo>
                  <a:pt x="1510531" y="18927"/>
                  <a:pt x="1458144" y="-4885"/>
                  <a:pt x="1410519" y="13212"/>
                </a:cubicBezTo>
                <a:cubicBezTo>
                  <a:pt x="1374324" y="27500"/>
                  <a:pt x="1351464" y="62742"/>
                  <a:pt x="1352416" y="99890"/>
                </a:cubicBezTo>
                <a:cubicBezTo>
                  <a:pt x="1356226" y="122750"/>
                  <a:pt x="1359084" y="145610"/>
                  <a:pt x="1360036" y="168470"/>
                </a:cubicBezTo>
                <a:cubicBezTo>
                  <a:pt x="1368609" y="308487"/>
                  <a:pt x="1322889" y="413262"/>
                  <a:pt x="1231449" y="486605"/>
                </a:cubicBezTo>
                <a:cubicBezTo>
                  <a:pt x="1130484" y="479937"/>
                  <a:pt x="1044759" y="429455"/>
                  <a:pt x="957129" y="317060"/>
                </a:cubicBezTo>
                <a:cubicBezTo>
                  <a:pt x="939984" y="296105"/>
                  <a:pt x="925696" y="266577"/>
                  <a:pt x="901884" y="252290"/>
                </a:cubicBezTo>
                <a:cubicBezTo>
                  <a:pt x="876166" y="238955"/>
                  <a:pt x="845686" y="236097"/>
                  <a:pt x="817111" y="246575"/>
                </a:cubicBezTo>
                <a:cubicBezTo>
                  <a:pt x="767581" y="265625"/>
                  <a:pt x="741864" y="321822"/>
                  <a:pt x="761866" y="371352"/>
                </a:cubicBezTo>
                <a:cubicBezTo>
                  <a:pt x="775201" y="405642"/>
                  <a:pt x="806634" y="422787"/>
                  <a:pt x="835209" y="441837"/>
                </a:cubicBezTo>
                <a:cubicBezTo>
                  <a:pt x="946651" y="514227"/>
                  <a:pt x="1051426" y="544707"/>
                  <a:pt x="1143819" y="540897"/>
                </a:cubicBezTo>
                <a:cubicBezTo>
                  <a:pt x="1154296" y="540897"/>
                  <a:pt x="1164774" y="539945"/>
                  <a:pt x="1174299" y="538040"/>
                </a:cubicBezTo>
                <a:cubicBezTo>
                  <a:pt x="1081906" y="574235"/>
                  <a:pt x="996181" y="648530"/>
                  <a:pt x="927601" y="754257"/>
                </a:cubicBezTo>
                <a:cubicBezTo>
                  <a:pt x="916171" y="772355"/>
                  <a:pt x="900931" y="792357"/>
                  <a:pt x="893311" y="814265"/>
                </a:cubicBezTo>
                <a:cubicBezTo>
                  <a:pt x="864736" y="836172"/>
                  <a:pt x="839019" y="860937"/>
                  <a:pt x="817111" y="889512"/>
                </a:cubicBezTo>
                <a:cubicBezTo>
                  <a:pt x="799014" y="864747"/>
                  <a:pt x="770439" y="849507"/>
                  <a:pt x="738054" y="849507"/>
                </a:cubicBezTo>
                <a:cubicBezTo>
                  <a:pt x="683761" y="849507"/>
                  <a:pt x="638994" y="893322"/>
                  <a:pt x="638994" y="948567"/>
                </a:cubicBezTo>
                <a:cubicBezTo>
                  <a:pt x="638994" y="1002860"/>
                  <a:pt x="682809" y="1047627"/>
                  <a:pt x="738054" y="1047627"/>
                </a:cubicBezTo>
                <a:cubicBezTo>
                  <a:pt x="739959" y="1047627"/>
                  <a:pt x="742816" y="1047627"/>
                  <a:pt x="744721" y="1047627"/>
                </a:cubicBezTo>
                <a:cubicBezTo>
                  <a:pt x="739006" y="1074297"/>
                  <a:pt x="736149" y="1101920"/>
                  <a:pt x="736149" y="1129542"/>
                </a:cubicBezTo>
                <a:cubicBezTo>
                  <a:pt x="736149" y="1132400"/>
                  <a:pt x="736149" y="1135257"/>
                  <a:pt x="736149" y="1137162"/>
                </a:cubicBezTo>
                <a:cubicBezTo>
                  <a:pt x="640899" y="1091442"/>
                  <a:pt x="580891" y="1020957"/>
                  <a:pt x="551364" y="929517"/>
                </a:cubicBezTo>
                <a:cubicBezTo>
                  <a:pt x="594226" y="837125"/>
                  <a:pt x="671379" y="775212"/>
                  <a:pt x="807586" y="734255"/>
                </a:cubicBezTo>
                <a:cubicBezTo>
                  <a:pt x="833304" y="726635"/>
                  <a:pt x="865689" y="722825"/>
                  <a:pt x="887596" y="705680"/>
                </a:cubicBezTo>
                <a:cubicBezTo>
                  <a:pt x="910456" y="687582"/>
                  <a:pt x="924744" y="659960"/>
                  <a:pt x="924744" y="629480"/>
                </a:cubicBezTo>
                <a:cubicBezTo>
                  <a:pt x="924744" y="576140"/>
                  <a:pt x="880929" y="532325"/>
                  <a:pt x="827589" y="532325"/>
                </a:cubicBezTo>
                <a:cubicBezTo>
                  <a:pt x="791394" y="532325"/>
                  <a:pt x="763771" y="556137"/>
                  <a:pt x="735196" y="576140"/>
                </a:cubicBezTo>
                <a:cubicBezTo>
                  <a:pt x="628516" y="655197"/>
                  <a:pt x="562794" y="741875"/>
                  <a:pt x="532314" y="829505"/>
                </a:cubicBezTo>
                <a:cubicBezTo>
                  <a:pt x="514216" y="881892"/>
                  <a:pt x="509454" y="933327"/>
                  <a:pt x="516121" y="984762"/>
                </a:cubicBezTo>
                <a:cubicBezTo>
                  <a:pt x="506596" y="961902"/>
                  <a:pt x="495166" y="939042"/>
                  <a:pt x="480879" y="919040"/>
                </a:cubicBezTo>
                <a:cubicBezTo>
                  <a:pt x="416109" y="824742"/>
                  <a:pt x="303714" y="757115"/>
                  <a:pt x="158934" y="725682"/>
                </a:cubicBezTo>
                <a:cubicBezTo>
                  <a:pt x="130359" y="719967"/>
                  <a:pt x="95116" y="708537"/>
                  <a:pt x="66541" y="719015"/>
                </a:cubicBezTo>
                <a:cubicBezTo>
                  <a:pt x="18916" y="737112"/>
                  <a:pt x="-4896" y="790452"/>
                  <a:pt x="13201" y="837125"/>
                </a:cubicBezTo>
                <a:cubicBezTo>
                  <a:pt x="27489" y="873320"/>
                  <a:pt x="62731" y="896180"/>
                  <a:pt x="99879" y="895227"/>
                </a:cubicBezTo>
                <a:cubicBezTo>
                  <a:pt x="122739" y="891417"/>
                  <a:pt x="145599" y="888560"/>
                  <a:pt x="168459" y="887607"/>
                </a:cubicBezTo>
                <a:cubicBezTo>
                  <a:pt x="308476" y="879035"/>
                  <a:pt x="413251" y="924755"/>
                  <a:pt x="486594" y="1016195"/>
                </a:cubicBezTo>
                <a:cubicBezTo>
                  <a:pt x="479926" y="1117160"/>
                  <a:pt x="429444" y="1202885"/>
                  <a:pt x="317049" y="1290515"/>
                </a:cubicBezTo>
                <a:cubicBezTo>
                  <a:pt x="296094" y="1307660"/>
                  <a:pt x="266566" y="1321947"/>
                  <a:pt x="252279" y="1345760"/>
                </a:cubicBezTo>
                <a:cubicBezTo>
                  <a:pt x="237991" y="1370525"/>
                  <a:pt x="234181" y="1401005"/>
                  <a:pt x="244659" y="1430532"/>
                </a:cubicBezTo>
                <a:cubicBezTo>
                  <a:pt x="263709" y="1480062"/>
                  <a:pt x="319906" y="1505780"/>
                  <a:pt x="369436" y="1485777"/>
                </a:cubicBezTo>
                <a:cubicBezTo>
                  <a:pt x="403726" y="1472442"/>
                  <a:pt x="420871" y="1441010"/>
                  <a:pt x="439921" y="1412435"/>
                </a:cubicBezTo>
                <a:cubicBezTo>
                  <a:pt x="512311" y="1300992"/>
                  <a:pt x="542791" y="1196217"/>
                  <a:pt x="538981" y="1103825"/>
                </a:cubicBezTo>
                <a:cubicBezTo>
                  <a:pt x="538981" y="1093347"/>
                  <a:pt x="538029" y="1082870"/>
                  <a:pt x="536124" y="1073345"/>
                </a:cubicBezTo>
                <a:cubicBezTo>
                  <a:pt x="572319" y="1165737"/>
                  <a:pt x="646614" y="1251462"/>
                  <a:pt x="752341" y="1320042"/>
                </a:cubicBezTo>
                <a:cubicBezTo>
                  <a:pt x="767581" y="1329567"/>
                  <a:pt x="783774" y="1341950"/>
                  <a:pt x="801871" y="1350522"/>
                </a:cubicBezTo>
                <a:cubicBezTo>
                  <a:pt x="827589" y="1388622"/>
                  <a:pt x="859974" y="1421960"/>
                  <a:pt x="897121" y="1449582"/>
                </a:cubicBezTo>
                <a:cubicBezTo>
                  <a:pt x="881881" y="1466727"/>
                  <a:pt x="871404" y="1490540"/>
                  <a:pt x="871404" y="1515305"/>
                </a:cubicBezTo>
                <a:cubicBezTo>
                  <a:pt x="871404" y="1569597"/>
                  <a:pt x="915219" y="1614365"/>
                  <a:pt x="970464" y="1614365"/>
                </a:cubicBezTo>
                <a:cubicBezTo>
                  <a:pt x="1023804" y="1614365"/>
                  <a:pt x="1066666" y="1572455"/>
                  <a:pt x="1068571" y="1521020"/>
                </a:cubicBezTo>
                <a:cubicBezTo>
                  <a:pt x="1087621" y="1523877"/>
                  <a:pt x="1107624" y="1525782"/>
                  <a:pt x="1127626" y="1525782"/>
                </a:cubicBezTo>
                <a:cubicBezTo>
                  <a:pt x="1137151" y="1525782"/>
                  <a:pt x="1145724" y="1525782"/>
                  <a:pt x="1155249" y="1524830"/>
                </a:cubicBezTo>
                <a:cubicBezTo>
                  <a:pt x="1109529" y="1616270"/>
                  <a:pt x="1039996" y="1674372"/>
                  <a:pt x="951414" y="1702947"/>
                </a:cubicBezTo>
                <a:cubicBezTo>
                  <a:pt x="859021" y="1660085"/>
                  <a:pt x="797109" y="1582932"/>
                  <a:pt x="756151" y="1446725"/>
                </a:cubicBezTo>
                <a:cubicBezTo>
                  <a:pt x="748531" y="1421007"/>
                  <a:pt x="744721" y="1388622"/>
                  <a:pt x="727576" y="1366715"/>
                </a:cubicBezTo>
                <a:cubicBezTo>
                  <a:pt x="709479" y="1343855"/>
                  <a:pt x="681856" y="1329567"/>
                  <a:pt x="651376" y="1329567"/>
                </a:cubicBezTo>
                <a:cubicBezTo>
                  <a:pt x="598036" y="1329567"/>
                  <a:pt x="554221" y="1373382"/>
                  <a:pt x="554221" y="1426722"/>
                </a:cubicBezTo>
                <a:cubicBezTo>
                  <a:pt x="554221" y="1462917"/>
                  <a:pt x="578034" y="1490540"/>
                  <a:pt x="598036" y="1519115"/>
                </a:cubicBezTo>
                <a:cubicBezTo>
                  <a:pt x="676141" y="1626747"/>
                  <a:pt x="762819" y="1692470"/>
                  <a:pt x="850449" y="1722950"/>
                </a:cubicBezTo>
                <a:cubicBezTo>
                  <a:pt x="902836" y="1741047"/>
                  <a:pt x="954271" y="1745810"/>
                  <a:pt x="1005706" y="1739142"/>
                </a:cubicBezTo>
                <a:cubicBezTo>
                  <a:pt x="982846" y="1748667"/>
                  <a:pt x="959986" y="1760097"/>
                  <a:pt x="939984" y="1774385"/>
                </a:cubicBezTo>
                <a:cubicBezTo>
                  <a:pt x="845686" y="1839155"/>
                  <a:pt x="778059" y="1951550"/>
                  <a:pt x="746626" y="2096330"/>
                </a:cubicBezTo>
                <a:cubicBezTo>
                  <a:pt x="740911" y="2124905"/>
                  <a:pt x="729481" y="2160147"/>
                  <a:pt x="739959" y="2188722"/>
                </a:cubicBezTo>
                <a:cubicBezTo>
                  <a:pt x="758056" y="2235395"/>
                  <a:pt x="810444" y="2259207"/>
                  <a:pt x="858069" y="2241110"/>
                </a:cubicBezTo>
                <a:cubicBezTo>
                  <a:pt x="894264" y="2226822"/>
                  <a:pt x="917124" y="2191580"/>
                  <a:pt x="916171" y="2154432"/>
                </a:cubicBezTo>
                <a:cubicBezTo>
                  <a:pt x="912361" y="2131572"/>
                  <a:pt x="909504" y="2108712"/>
                  <a:pt x="908551" y="2085852"/>
                </a:cubicBezTo>
                <a:cubicBezTo>
                  <a:pt x="899979" y="1945835"/>
                  <a:pt x="945699" y="1841060"/>
                  <a:pt x="1037139" y="1767717"/>
                </a:cubicBezTo>
                <a:cubicBezTo>
                  <a:pt x="1138104" y="1774385"/>
                  <a:pt x="1223829" y="1824867"/>
                  <a:pt x="1311459" y="1937262"/>
                </a:cubicBezTo>
                <a:cubicBezTo>
                  <a:pt x="1328604" y="1958217"/>
                  <a:pt x="1342891" y="1987745"/>
                  <a:pt x="1366704" y="2002032"/>
                </a:cubicBezTo>
                <a:cubicBezTo>
                  <a:pt x="1391469" y="2016320"/>
                  <a:pt x="1421949" y="2020130"/>
                  <a:pt x="1451476" y="2009652"/>
                </a:cubicBezTo>
                <a:cubicBezTo>
                  <a:pt x="1501006" y="1990602"/>
                  <a:pt x="1526724" y="1934405"/>
                  <a:pt x="1506721" y="1884875"/>
                </a:cubicBezTo>
                <a:cubicBezTo>
                  <a:pt x="1493386" y="1850585"/>
                  <a:pt x="1461954" y="1833440"/>
                  <a:pt x="1433379" y="1814390"/>
                </a:cubicBezTo>
                <a:cubicBezTo>
                  <a:pt x="1321936" y="1742000"/>
                  <a:pt x="1217161" y="1711520"/>
                  <a:pt x="1124769" y="1715330"/>
                </a:cubicBezTo>
                <a:cubicBezTo>
                  <a:pt x="1114291" y="1715330"/>
                  <a:pt x="1103814" y="1716282"/>
                  <a:pt x="1094289" y="1718187"/>
                </a:cubicBezTo>
                <a:cubicBezTo>
                  <a:pt x="1186681" y="1681992"/>
                  <a:pt x="1272406" y="1607697"/>
                  <a:pt x="1340986" y="1501970"/>
                </a:cubicBezTo>
                <a:cubicBezTo>
                  <a:pt x="1353369" y="1482920"/>
                  <a:pt x="1369561" y="1461965"/>
                  <a:pt x="1376229" y="1439105"/>
                </a:cubicBezTo>
                <a:cubicBezTo>
                  <a:pt x="1397184" y="1421960"/>
                  <a:pt x="1417186" y="1402910"/>
                  <a:pt x="1434331" y="1381002"/>
                </a:cubicBezTo>
                <a:cubicBezTo>
                  <a:pt x="1452429" y="1402910"/>
                  <a:pt x="1480051" y="1416245"/>
                  <a:pt x="1510531" y="1416245"/>
                </a:cubicBezTo>
                <a:cubicBezTo>
                  <a:pt x="1564824" y="1416245"/>
                  <a:pt x="1609591" y="1372430"/>
                  <a:pt x="1609591" y="1317185"/>
                </a:cubicBezTo>
                <a:cubicBezTo>
                  <a:pt x="1609591" y="1263845"/>
                  <a:pt x="1566729" y="1220030"/>
                  <a:pt x="1513389" y="1218125"/>
                </a:cubicBezTo>
                <a:cubicBezTo>
                  <a:pt x="1519104" y="1190502"/>
                  <a:pt x="1522914" y="1162880"/>
                  <a:pt x="1522914" y="1133352"/>
                </a:cubicBezTo>
                <a:cubicBezTo>
                  <a:pt x="1611496" y="1179072"/>
                  <a:pt x="1668646" y="1247652"/>
                  <a:pt x="1697221" y="1335282"/>
                </a:cubicBezTo>
                <a:cubicBezTo>
                  <a:pt x="1654359" y="1427675"/>
                  <a:pt x="1577206" y="1489587"/>
                  <a:pt x="1440999" y="1530545"/>
                </a:cubicBezTo>
                <a:cubicBezTo>
                  <a:pt x="1415281" y="1538165"/>
                  <a:pt x="1382896" y="1541975"/>
                  <a:pt x="1360989" y="1559120"/>
                </a:cubicBezTo>
                <a:cubicBezTo>
                  <a:pt x="1338129" y="1577217"/>
                  <a:pt x="1323841" y="1604840"/>
                  <a:pt x="1323841" y="1635320"/>
                </a:cubicBezTo>
                <a:cubicBezTo>
                  <a:pt x="1323841" y="1688660"/>
                  <a:pt x="1367656" y="1732475"/>
                  <a:pt x="1420996" y="1732475"/>
                </a:cubicBezTo>
                <a:cubicBezTo>
                  <a:pt x="1457191" y="1732475"/>
                  <a:pt x="1484814" y="1708662"/>
                  <a:pt x="1513389" y="1688660"/>
                </a:cubicBezTo>
                <a:cubicBezTo>
                  <a:pt x="1621021" y="1610555"/>
                  <a:pt x="1686744" y="1523877"/>
                  <a:pt x="1717224" y="1436247"/>
                </a:cubicBezTo>
                <a:cubicBezTo>
                  <a:pt x="1735321" y="1383860"/>
                  <a:pt x="1740084" y="1332425"/>
                  <a:pt x="1733416" y="1280990"/>
                </a:cubicBezTo>
                <a:cubicBezTo>
                  <a:pt x="1742941" y="1303850"/>
                  <a:pt x="1754371" y="1326710"/>
                  <a:pt x="1768659" y="1346712"/>
                </a:cubicBezTo>
                <a:cubicBezTo>
                  <a:pt x="1833429" y="1441010"/>
                  <a:pt x="1945824" y="1508637"/>
                  <a:pt x="2090604" y="1540070"/>
                </a:cubicBezTo>
                <a:cubicBezTo>
                  <a:pt x="2119179" y="1545785"/>
                  <a:pt x="2154421" y="1557215"/>
                  <a:pt x="2182996" y="1546737"/>
                </a:cubicBezTo>
                <a:cubicBezTo>
                  <a:pt x="2230621" y="1525782"/>
                  <a:pt x="2253481" y="1472442"/>
                  <a:pt x="2235384" y="1425770"/>
                </a:cubicBezTo>
                <a:close/>
              </a:path>
            </a:pathLst>
          </a:custGeom>
          <a:solidFill>
            <a:srgbClr val="90ABDC">
              <a:alpha val="20000"/>
            </a:srgbClr>
          </a:solidFill>
          <a:ln w="9525" cap="flat">
            <a:noFill/>
            <a:prstDash val="solid"/>
            <a:miter/>
          </a:ln>
        </p:spPr>
        <p:txBody>
          <a:bodyPr rtlCol="0" anchor="ctr"/>
          <a:lstStyle/>
          <a:p>
            <a:endParaRPr lang="ja-JP" altLang="en-US"/>
          </a:p>
        </p:txBody>
      </p:sp>
      <p:sp>
        <p:nvSpPr>
          <p:cNvPr id="8" name="フリーフォーム: 図形 7">
            <a:extLst>
              <a:ext uri="{FF2B5EF4-FFF2-40B4-BE49-F238E27FC236}">
                <a16:creationId xmlns:a16="http://schemas.microsoft.com/office/drawing/2014/main" id="{5E850638-BC3D-4037-9D92-49184F85112D}"/>
              </a:ext>
            </a:extLst>
          </p:cNvPr>
          <p:cNvSpPr/>
          <p:nvPr userDrawn="1"/>
        </p:nvSpPr>
        <p:spPr>
          <a:xfrm>
            <a:off x="0" y="5990749"/>
            <a:ext cx="12255856" cy="864000"/>
          </a:xfrm>
          <a:custGeom>
            <a:avLst/>
            <a:gdLst>
              <a:gd name="connsiteX0" fmla="*/ 8209128 w 11880732"/>
              <a:gd name="connsiteY0" fmla="*/ 0 h 1079980"/>
              <a:gd name="connsiteX1" fmla="*/ 11641131 w 11880732"/>
              <a:gd name="connsiteY1" fmla="*/ 163327 h 1079980"/>
              <a:gd name="connsiteX2" fmla="*/ 11880732 w 11880732"/>
              <a:gd name="connsiteY2" fmla="*/ 188846 h 1079980"/>
              <a:gd name="connsiteX3" fmla="*/ 11880732 w 11880732"/>
              <a:gd name="connsiteY3" fmla="*/ 1079980 h 1079980"/>
              <a:gd name="connsiteX4" fmla="*/ 0 w 11880732"/>
              <a:gd name="connsiteY4" fmla="*/ 1079980 h 1079980"/>
              <a:gd name="connsiteX5" fmla="*/ 48260 w 11880732"/>
              <a:gd name="connsiteY5" fmla="*/ 1064047 h 1079980"/>
              <a:gd name="connsiteX6" fmla="*/ 8209128 w 11880732"/>
              <a:gd name="connsiteY6" fmla="*/ 0 h 1079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0732" h="1079980">
                <a:moveTo>
                  <a:pt x="8209128" y="0"/>
                </a:moveTo>
                <a:cubicBezTo>
                  <a:pt x="9404260" y="0"/>
                  <a:pt x="10556963" y="57181"/>
                  <a:pt x="11641131" y="163327"/>
                </a:cubicBezTo>
                <a:lnTo>
                  <a:pt x="11880732" y="188846"/>
                </a:lnTo>
                <a:lnTo>
                  <a:pt x="11880732" y="1079980"/>
                </a:lnTo>
                <a:lnTo>
                  <a:pt x="0" y="1079980"/>
                </a:lnTo>
                <a:lnTo>
                  <a:pt x="48260" y="1064047"/>
                </a:lnTo>
                <a:cubicBezTo>
                  <a:pt x="2136808" y="406624"/>
                  <a:pt x="5022111" y="0"/>
                  <a:pt x="8209128"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フリーフォーム: 図形 8">
            <a:extLst>
              <a:ext uri="{FF2B5EF4-FFF2-40B4-BE49-F238E27FC236}">
                <a16:creationId xmlns:a16="http://schemas.microsoft.com/office/drawing/2014/main" id="{A7B4DDD3-84E6-418A-A90A-7E9F45B74285}"/>
              </a:ext>
            </a:extLst>
          </p:cNvPr>
          <p:cNvSpPr/>
          <p:nvPr userDrawn="1"/>
        </p:nvSpPr>
        <p:spPr>
          <a:xfrm rot="60000">
            <a:off x="-300224" y="5571445"/>
            <a:ext cx="12557177" cy="1456216"/>
          </a:xfrm>
          <a:custGeom>
            <a:avLst/>
            <a:gdLst>
              <a:gd name="connsiteX0" fmla="*/ 10541155 w 12181069"/>
              <a:gd name="connsiteY0" fmla="*/ 9183 h 1719776"/>
              <a:gd name="connsiteX1" fmla="*/ 11508286 w 12181069"/>
              <a:gd name="connsiteY1" fmla="*/ 0 h 1719776"/>
              <a:gd name="connsiteX2" fmla="*/ 12176053 w 12181069"/>
              <a:gd name="connsiteY2" fmla="*/ 4614 h 1719776"/>
              <a:gd name="connsiteX3" fmla="*/ 12181069 w 12181069"/>
              <a:gd name="connsiteY3" fmla="*/ 292019 h 1719776"/>
              <a:gd name="connsiteX4" fmla="*/ 11643036 w 12181069"/>
              <a:gd name="connsiteY4" fmla="*/ 280838 h 1719776"/>
              <a:gd name="connsiteX5" fmla="*/ 10937967 w 12181069"/>
              <a:gd name="connsiteY5" fmla="*/ 275966 h 1719776"/>
              <a:gd name="connsiteX6" fmla="*/ 313164 w 12181069"/>
              <a:gd name="connsiteY6" fmla="*/ 1655850 h 1719776"/>
              <a:gd name="connsiteX7" fmla="*/ 135003 w 12181069"/>
              <a:gd name="connsiteY7" fmla="*/ 1717422 h 1719776"/>
              <a:gd name="connsiteX8" fmla="*/ 132 w 12181069"/>
              <a:gd name="connsiteY8" fmla="*/ 1719776 h 1719776"/>
              <a:gd name="connsiteX9" fmla="*/ 0 w 12181069"/>
              <a:gd name="connsiteY9" fmla="*/ 1712235 h 1719776"/>
              <a:gd name="connsiteX10" fmla="*/ 170037 w 12181069"/>
              <a:gd name="connsiteY10" fmla="*/ 1641411 h 1719776"/>
              <a:gd name="connsiteX11" fmla="*/ 10541155 w 12181069"/>
              <a:gd name="connsiteY11" fmla="*/ 9183 h 1719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1069" h="1719776">
                <a:moveTo>
                  <a:pt x="10541155" y="9183"/>
                </a:moveTo>
                <a:cubicBezTo>
                  <a:pt x="10860638" y="3095"/>
                  <a:pt x="11183140" y="0"/>
                  <a:pt x="11508286" y="0"/>
                </a:cubicBezTo>
                <a:lnTo>
                  <a:pt x="12176053" y="4614"/>
                </a:lnTo>
                <a:lnTo>
                  <a:pt x="12181069" y="292019"/>
                </a:lnTo>
                <a:lnTo>
                  <a:pt x="11643036" y="280838"/>
                </a:lnTo>
                <a:lnTo>
                  <a:pt x="10937967" y="275966"/>
                </a:lnTo>
                <a:cubicBezTo>
                  <a:pt x="6651942" y="275966"/>
                  <a:pt x="2825564" y="813747"/>
                  <a:pt x="313164" y="1655850"/>
                </a:cubicBezTo>
                <a:lnTo>
                  <a:pt x="135003" y="1717422"/>
                </a:lnTo>
                <a:lnTo>
                  <a:pt x="132" y="1719776"/>
                </a:lnTo>
                <a:lnTo>
                  <a:pt x="0" y="1712235"/>
                </a:lnTo>
                <a:lnTo>
                  <a:pt x="170037" y="1641411"/>
                </a:lnTo>
                <a:cubicBezTo>
                  <a:pt x="2465193" y="719039"/>
                  <a:pt x="6228133" y="91371"/>
                  <a:pt x="10541155" y="918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リーフォーム: 図形 9">
            <a:extLst>
              <a:ext uri="{FF2B5EF4-FFF2-40B4-BE49-F238E27FC236}">
                <a16:creationId xmlns:a16="http://schemas.microsoft.com/office/drawing/2014/main" id="{F05BF54B-3667-4FEB-B2BA-FC53ADFEF0EE}"/>
              </a:ext>
            </a:extLst>
          </p:cNvPr>
          <p:cNvSpPr/>
          <p:nvPr userDrawn="1"/>
        </p:nvSpPr>
        <p:spPr>
          <a:xfrm rot="21480000">
            <a:off x="-778483" y="5544227"/>
            <a:ext cx="13036280" cy="1213946"/>
          </a:xfrm>
          <a:custGeom>
            <a:avLst/>
            <a:gdLst>
              <a:gd name="connsiteX0" fmla="*/ 787403 w 12192000"/>
              <a:gd name="connsiteY0" fmla="*/ 1644752 h 2083666"/>
              <a:gd name="connsiteX1" fmla="*/ 292387 w 12192000"/>
              <a:gd name="connsiteY1" fmla="*/ 1901237 h 2083666"/>
              <a:gd name="connsiteX2" fmla="*/ 0 w 12192000"/>
              <a:gd name="connsiteY2" fmla="*/ 2083666 h 2083666"/>
              <a:gd name="connsiteX3" fmla="*/ 0 w 12192000"/>
              <a:gd name="connsiteY3" fmla="*/ 2008110 h 2083666"/>
              <a:gd name="connsiteX4" fmla="*/ 382803 w 12192000"/>
              <a:gd name="connsiteY4" fmla="*/ 1815065 h 2083666"/>
              <a:gd name="connsiteX5" fmla="*/ 10440636 w 12192000"/>
              <a:gd name="connsiteY5" fmla="*/ 0 h 2083666"/>
              <a:gd name="connsiteX6" fmla="*/ 11620658 w 12192000"/>
              <a:gd name="connsiteY6" fmla="*/ 18757 h 2083666"/>
              <a:gd name="connsiteX7" fmla="*/ 12192000 w 12192000"/>
              <a:gd name="connsiteY7" fmla="*/ 41609 h 2083666"/>
              <a:gd name="connsiteX8" fmla="*/ 12192000 w 12192000"/>
              <a:gd name="connsiteY8" fmla="*/ 282282 h 2083666"/>
              <a:gd name="connsiteX9" fmla="*/ 11710570 w 12192000"/>
              <a:gd name="connsiteY9" fmla="*/ 255219 h 2083666"/>
              <a:gd name="connsiteX10" fmla="*/ 9952957 w 12192000"/>
              <a:gd name="connsiteY10" fmla="*/ 213360 h 2083666"/>
              <a:gd name="connsiteX11" fmla="*/ 1047197 w 12192000"/>
              <a:gd name="connsiteY11" fmla="*/ 1535393 h 2083666"/>
              <a:gd name="connsiteX12" fmla="*/ 787403 w 12192000"/>
              <a:gd name="connsiteY12" fmla="*/ 1644752 h 2083666"/>
              <a:gd name="connsiteX13" fmla="*/ 870484 w 12192000"/>
              <a:gd name="connsiteY13" fmla="*/ 1601705 h 2083666"/>
              <a:gd name="connsiteX14" fmla="*/ 10440636 w 12192000"/>
              <a:gd name="connsiteY14" fmla="*/ 0 h 2083666"/>
              <a:gd name="connsiteX0" fmla="*/ 787403 w 12192000"/>
              <a:gd name="connsiteY0" fmla="*/ 1644752 h 2008110"/>
              <a:gd name="connsiteX1" fmla="*/ 292387 w 12192000"/>
              <a:gd name="connsiteY1" fmla="*/ 1901237 h 2008110"/>
              <a:gd name="connsiteX2" fmla="*/ 0 w 12192000"/>
              <a:gd name="connsiteY2" fmla="*/ 2008110 h 2008110"/>
              <a:gd name="connsiteX3" fmla="*/ 382803 w 12192000"/>
              <a:gd name="connsiteY3" fmla="*/ 1815065 h 2008110"/>
              <a:gd name="connsiteX4" fmla="*/ 787403 w 12192000"/>
              <a:gd name="connsiteY4" fmla="*/ 1644752 h 2008110"/>
              <a:gd name="connsiteX5" fmla="*/ 10440636 w 12192000"/>
              <a:gd name="connsiteY5" fmla="*/ 0 h 2008110"/>
              <a:gd name="connsiteX6" fmla="*/ 11620658 w 12192000"/>
              <a:gd name="connsiteY6" fmla="*/ 18757 h 2008110"/>
              <a:gd name="connsiteX7" fmla="*/ 12192000 w 12192000"/>
              <a:gd name="connsiteY7" fmla="*/ 41609 h 2008110"/>
              <a:gd name="connsiteX8" fmla="*/ 12192000 w 12192000"/>
              <a:gd name="connsiteY8" fmla="*/ 282282 h 2008110"/>
              <a:gd name="connsiteX9" fmla="*/ 11710570 w 12192000"/>
              <a:gd name="connsiteY9" fmla="*/ 255219 h 2008110"/>
              <a:gd name="connsiteX10" fmla="*/ 9952957 w 12192000"/>
              <a:gd name="connsiteY10" fmla="*/ 213360 h 2008110"/>
              <a:gd name="connsiteX11" fmla="*/ 1047197 w 12192000"/>
              <a:gd name="connsiteY11" fmla="*/ 1535393 h 2008110"/>
              <a:gd name="connsiteX12" fmla="*/ 787403 w 12192000"/>
              <a:gd name="connsiteY12" fmla="*/ 1644752 h 2008110"/>
              <a:gd name="connsiteX13" fmla="*/ 870484 w 12192000"/>
              <a:gd name="connsiteY13" fmla="*/ 1601705 h 2008110"/>
              <a:gd name="connsiteX14" fmla="*/ 10440636 w 12192000"/>
              <a:gd name="connsiteY14" fmla="*/ 0 h 2008110"/>
              <a:gd name="connsiteX0" fmla="*/ 787403 w 12192000"/>
              <a:gd name="connsiteY0" fmla="*/ 1644752 h 2008110"/>
              <a:gd name="connsiteX1" fmla="*/ 0 w 12192000"/>
              <a:gd name="connsiteY1" fmla="*/ 2008110 h 2008110"/>
              <a:gd name="connsiteX2" fmla="*/ 382803 w 12192000"/>
              <a:gd name="connsiteY2" fmla="*/ 1815065 h 2008110"/>
              <a:gd name="connsiteX3" fmla="*/ 787403 w 12192000"/>
              <a:gd name="connsiteY3" fmla="*/ 1644752 h 2008110"/>
              <a:gd name="connsiteX4" fmla="*/ 10440636 w 12192000"/>
              <a:gd name="connsiteY4" fmla="*/ 0 h 2008110"/>
              <a:gd name="connsiteX5" fmla="*/ 11620658 w 12192000"/>
              <a:gd name="connsiteY5" fmla="*/ 18757 h 2008110"/>
              <a:gd name="connsiteX6" fmla="*/ 12192000 w 12192000"/>
              <a:gd name="connsiteY6" fmla="*/ 41609 h 2008110"/>
              <a:gd name="connsiteX7" fmla="*/ 12192000 w 12192000"/>
              <a:gd name="connsiteY7" fmla="*/ 282282 h 2008110"/>
              <a:gd name="connsiteX8" fmla="*/ 11710570 w 12192000"/>
              <a:gd name="connsiteY8" fmla="*/ 255219 h 2008110"/>
              <a:gd name="connsiteX9" fmla="*/ 9952957 w 12192000"/>
              <a:gd name="connsiteY9" fmla="*/ 213360 h 2008110"/>
              <a:gd name="connsiteX10" fmla="*/ 1047197 w 12192000"/>
              <a:gd name="connsiteY10" fmla="*/ 1535393 h 2008110"/>
              <a:gd name="connsiteX11" fmla="*/ 787403 w 12192000"/>
              <a:gd name="connsiteY11" fmla="*/ 1644752 h 2008110"/>
              <a:gd name="connsiteX12" fmla="*/ 870484 w 12192000"/>
              <a:gd name="connsiteY12" fmla="*/ 1601705 h 2008110"/>
              <a:gd name="connsiteX13" fmla="*/ 10440636 w 12192000"/>
              <a:gd name="connsiteY13" fmla="*/ 0 h 2008110"/>
              <a:gd name="connsiteX0" fmla="*/ 404600 w 11809197"/>
              <a:gd name="connsiteY0" fmla="*/ 1644752 h 1815065"/>
              <a:gd name="connsiteX1" fmla="*/ 0 w 11809197"/>
              <a:gd name="connsiteY1" fmla="*/ 1815065 h 1815065"/>
              <a:gd name="connsiteX2" fmla="*/ 404600 w 11809197"/>
              <a:gd name="connsiteY2" fmla="*/ 1644752 h 1815065"/>
              <a:gd name="connsiteX3" fmla="*/ 10057833 w 11809197"/>
              <a:gd name="connsiteY3" fmla="*/ 0 h 1815065"/>
              <a:gd name="connsiteX4" fmla="*/ 11237855 w 11809197"/>
              <a:gd name="connsiteY4" fmla="*/ 18757 h 1815065"/>
              <a:gd name="connsiteX5" fmla="*/ 11809197 w 11809197"/>
              <a:gd name="connsiteY5" fmla="*/ 41609 h 1815065"/>
              <a:gd name="connsiteX6" fmla="*/ 11809197 w 11809197"/>
              <a:gd name="connsiteY6" fmla="*/ 282282 h 1815065"/>
              <a:gd name="connsiteX7" fmla="*/ 11327767 w 11809197"/>
              <a:gd name="connsiteY7" fmla="*/ 255219 h 1815065"/>
              <a:gd name="connsiteX8" fmla="*/ 9570154 w 11809197"/>
              <a:gd name="connsiteY8" fmla="*/ 213360 h 1815065"/>
              <a:gd name="connsiteX9" fmla="*/ 664394 w 11809197"/>
              <a:gd name="connsiteY9" fmla="*/ 1535393 h 1815065"/>
              <a:gd name="connsiteX10" fmla="*/ 404600 w 11809197"/>
              <a:gd name="connsiteY10" fmla="*/ 1644752 h 1815065"/>
              <a:gd name="connsiteX11" fmla="*/ 487681 w 11809197"/>
              <a:gd name="connsiteY11" fmla="*/ 1601705 h 1815065"/>
              <a:gd name="connsiteX12" fmla="*/ 10057833 w 11809197"/>
              <a:gd name="connsiteY12" fmla="*/ 0 h 1815065"/>
              <a:gd name="connsiteX0" fmla="*/ 9653233 w 11404597"/>
              <a:gd name="connsiteY0" fmla="*/ 0 h 1644752"/>
              <a:gd name="connsiteX1" fmla="*/ 10833255 w 11404597"/>
              <a:gd name="connsiteY1" fmla="*/ 18757 h 1644752"/>
              <a:gd name="connsiteX2" fmla="*/ 11404597 w 11404597"/>
              <a:gd name="connsiteY2" fmla="*/ 41609 h 1644752"/>
              <a:gd name="connsiteX3" fmla="*/ 11404597 w 11404597"/>
              <a:gd name="connsiteY3" fmla="*/ 282282 h 1644752"/>
              <a:gd name="connsiteX4" fmla="*/ 10923167 w 11404597"/>
              <a:gd name="connsiteY4" fmla="*/ 255219 h 1644752"/>
              <a:gd name="connsiteX5" fmla="*/ 9165554 w 11404597"/>
              <a:gd name="connsiteY5" fmla="*/ 213360 h 1644752"/>
              <a:gd name="connsiteX6" fmla="*/ 259794 w 11404597"/>
              <a:gd name="connsiteY6" fmla="*/ 1535393 h 1644752"/>
              <a:gd name="connsiteX7" fmla="*/ 0 w 11404597"/>
              <a:gd name="connsiteY7" fmla="*/ 1644752 h 1644752"/>
              <a:gd name="connsiteX8" fmla="*/ 83081 w 11404597"/>
              <a:gd name="connsiteY8" fmla="*/ 1601705 h 1644752"/>
              <a:gd name="connsiteX9" fmla="*/ 9653233 w 11404597"/>
              <a:gd name="connsiteY9" fmla="*/ 0 h 16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04597" h="1644752">
                <a:moveTo>
                  <a:pt x="9653233" y="0"/>
                </a:moveTo>
                <a:cubicBezTo>
                  <a:pt x="10051610" y="0"/>
                  <a:pt x="10445273" y="6354"/>
                  <a:pt x="10833255" y="18757"/>
                </a:cubicBezTo>
                <a:lnTo>
                  <a:pt x="11404597" y="41609"/>
                </a:lnTo>
                <a:lnTo>
                  <a:pt x="11404597" y="282282"/>
                </a:lnTo>
                <a:lnTo>
                  <a:pt x="10923167" y="255219"/>
                </a:lnTo>
                <a:cubicBezTo>
                  <a:pt x="10350078" y="227656"/>
                  <a:pt x="9763120" y="213360"/>
                  <a:pt x="9165554" y="213360"/>
                </a:cubicBezTo>
                <a:cubicBezTo>
                  <a:pt x="5580160" y="213360"/>
                  <a:pt x="2376622" y="727994"/>
                  <a:pt x="259794" y="1535393"/>
                </a:cubicBezTo>
                <a:lnTo>
                  <a:pt x="0" y="1644752"/>
                </a:lnTo>
                <a:lnTo>
                  <a:pt x="83081" y="1601705"/>
                </a:lnTo>
                <a:cubicBezTo>
                  <a:pt x="2157119" y="635351"/>
                  <a:pt x="5669462" y="0"/>
                  <a:pt x="9653233"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フリーフォーム: 図形 10">
            <a:extLst>
              <a:ext uri="{FF2B5EF4-FFF2-40B4-BE49-F238E27FC236}">
                <a16:creationId xmlns:a16="http://schemas.microsoft.com/office/drawing/2014/main" id="{F58DE0EB-640B-4E28-84F3-87664B36C1F6}"/>
              </a:ext>
            </a:extLst>
          </p:cNvPr>
          <p:cNvSpPr/>
          <p:nvPr userDrawn="1"/>
        </p:nvSpPr>
        <p:spPr>
          <a:xfrm>
            <a:off x="-5582" y="4556719"/>
            <a:ext cx="2014422" cy="2323320"/>
          </a:xfrm>
          <a:custGeom>
            <a:avLst/>
            <a:gdLst>
              <a:gd name="connsiteX0" fmla="*/ 0 w 2014422"/>
              <a:gd name="connsiteY0" fmla="*/ 869923 h 2323320"/>
              <a:gd name="connsiteX1" fmla="*/ 10037 w 2014422"/>
              <a:gd name="connsiteY1" fmla="*/ 884763 h 2323320"/>
              <a:gd name="connsiteX2" fmla="*/ 21658 w 2014422"/>
              <a:gd name="connsiteY2" fmla="*/ 941789 h 2323320"/>
              <a:gd name="connsiteX3" fmla="*/ 6523 w 2014422"/>
              <a:gd name="connsiteY3" fmla="*/ 1006473 h 2323320"/>
              <a:gd name="connsiteX4" fmla="*/ 0 w 2014422"/>
              <a:gd name="connsiteY4" fmla="*/ 1014511 h 2323320"/>
              <a:gd name="connsiteX5" fmla="*/ 811268 w 2014422"/>
              <a:gd name="connsiteY5" fmla="*/ 85 h 2323320"/>
              <a:gd name="connsiteX6" fmla="*/ 935524 w 2014422"/>
              <a:gd name="connsiteY6" fmla="*/ 88463 h 2323320"/>
              <a:gd name="connsiteX7" fmla="*/ 925433 w 2014422"/>
              <a:gd name="connsiteY7" fmla="*/ 228281 h 2323320"/>
              <a:gd name="connsiteX8" fmla="*/ 632824 w 2014422"/>
              <a:gd name="connsiteY8" fmla="*/ 715484 h 2323320"/>
              <a:gd name="connsiteX9" fmla="*/ 533364 w 2014422"/>
              <a:gd name="connsiteY9" fmla="*/ 768818 h 2323320"/>
              <a:gd name="connsiteX10" fmla="*/ 768318 w 2014422"/>
              <a:gd name="connsiteY10" fmla="*/ 793321 h 2323320"/>
              <a:gd name="connsiteX11" fmla="*/ 1150296 w 2014422"/>
              <a:gd name="connsiteY11" fmla="*/ 1101787 h 2323320"/>
              <a:gd name="connsiteX12" fmla="*/ 1216602 w 2014422"/>
              <a:gd name="connsiteY12" fmla="*/ 1241606 h 2323320"/>
              <a:gd name="connsiteX13" fmla="*/ 1069576 w 2014422"/>
              <a:gd name="connsiteY13" fmla="*/ 1388632 h 2323320"/>
              <a:gd name="connsiteX14" fmla="*/ 954262 w 2014422"/>
              <a:gd name="connsiteY14" fmla="*/ 1332415 h 2323320"/>
              <a:gd name="connsiteX15" fmla="*/ 911019 w 2014422"/>
              <a:gd name="connsiteY15" fmla="*/ 1211335 h 2323320"/>
              <a:gd name="connsiteX16" fmla="*/ 615527 w 2014422"/>
              <a:gd name="connsiteY16" fmla="*/ 823592 h 2323320"/>
              <a:gd name="connsiteX17" fmla="*/ 302736 w 2014422"/>
              <a:gd name="connsiteY17" fmla="*/ 1101787 h 2323320"/>
              <a:gd name="connsiteX18" fmla="*/ 333007 w 2014422"/>
              <a:gd name="connsiteY18" fmla="*/ 1100346 h 2323320"/>
              <a:gd name="connsiteX19" fmla="*/ 438230 w 2014422"/>
              <a:gd name="connsiteY19" fmla="*/ 1110435 h 2323320"/>
              <a:gd name="connsiteX20" fmla="*/ 438230 w 2014422"/>
              <a:gd name="connsiteY20" fmla="*/ 1106112 h 2323320"/>
              <a:gd name="connsiteX21" fmla="*/ 588139 w 2014422"/>
              <a:gd name="connsiteY21" fmla="*/ 956203 h 2323320"/>
              <a:gd name="connsiteX22" fmla="*/ 738047 w 2014422"/>
              <a:gd name="connsiteY22" fmla="*/ 1106112 h 2323320"/>
              <a:gd name="connsiteX23" fmla="*/ 687598 w 2014422"/>
              <a:gd name="connsiteY23" fmla="*/ 1217101 h 2323320"/>
              <a:gd name="connsiteX24" fmla="*/ 843272 w 2014422"/>
              <a:gd name="connsiteY24" fmla="*/ 1387190 h 2323320"/>
              <a:gd name="connsiteX25" fmla="*/ 886515 w 2014422"/>
              <a:gd name="connsiteY25" fmla="*/ 1416018 h 2323320"/>
              <a:gd name="connsiteX26" fmla="*/ 1213719 w 2014422"/>
              <a:gd name="connsiteY26" fmla="*/ 1789349 h 2323320"/>
              <a:gd name="connsiteX27" fmla="*/ 1209395 w 2014422"/>
              <a:gd name="connsiteY27" fmla="*/ 1743223 h 2323320"/>
              <a:gd name="connsiteX28" fmla="*/ 1359304 w 2014422"/>
              <a:gd name="connsiteY28" fmla="*/ 1276200 h 2323320"/>
              <a:gd name="connsiteX29" fmla="*/ 1465969 w 2014422"/>
              <a:gd name="connsiteY29" fmla="*/ 1165210 h 2323320"/>
              <a:gd name="connsiteX30" fmla="*/ 1654796 w 2014422"/>
              <a:gd name="connsiteY30" fmla="*/ 1248812 h 2323320"/>
              <a:gd name="connsiteX31" fmla="*/ 1643264 w 2014422"/>
              <a:gd name="connsiteY31" fmla="*/ 1377100 h 2323320"/>
              <a:gd name="connsiteX32" fmla="*/ 1545247 w 2014422"/>
              <a:gd name="connsiteY32" fmla="*/ 1460703 h 2323320"/>
              <a:gd name="connsiteX33" fmla="*/ 1288673 w 2014422"/>
              <a:gd name="connsiteY33" fmla="*/ 1875835 h 2323320"/>
              <a:gd name="connsiteX34" fmla="*/ 1770110 w 2014422"/>
              <a:gd name="connsiteY34" fmla="*/ 2070427 h 2323320"/>
              <a:gd name="connsiteX35" fmla="*/ 1873893 w 2014422"/>
              <a:gd name="connsiteY35" fmla="*/ 2058895 h 2323320"/>
              <a:gd name="connsiteX36" fmla="*/ 2005064 w 2014422"/>
              <a:gd name="connsiteY36" fmla="*/ 2146823 h 2323320"/>
              <a:gd name="connsiteX37" fmla="*/ 1972428 w 2014422"/>
              <a:gd name="connsiteY37" fmla="*/ 2297834 h 2323320"/>
              <a:gd name="connsiteX38" fmla="*/ 1935337 w 2014422"/>
              <a:gd name="connsiteY38" fmla="*/ 2323320 h 2323320"/>
              <a:gd name="connsiteX39" fmla="*/ 1803284 w 2014422"/>
              <a:gd name="connsiteY39" fmla="*/ 2323320 h 2323320"/>
              <a:gd name="connsiteX40" fmla="*/ 1785967 w 2014422"/>
              <a:gd name="connsiteY40" fmla="*/ 2319794 h 2323320"/>
              <a:gd name="connsiteX41" fmla="*/ 1298764 w 2014422"/>
              <a:gd name="connsiteY41" fmla="*/ 2027184 h 2323320"/>
              <a:gd name="connsiteX42" fmla="*/ 1245430 w 2014422"/>
              <a:gd name="connsiteY42" fmla="*/ 1927726 h 2323320"/>
              <a:gd name="connsiteX43" fmla="*/ 1220927 w 2014422"/>
              <a:gd name="connsiteY43" fmla="*/ 2162678 h 2323320"/>
              <a:gd name="connsiteX44" fmla="*/ 1176175 w 2014422"/>
              <a:gd name="connsiteY44" fmla="*/ 2261686 h 2323320"/>
              <a:gd name="connsiteX45" fmla="*/ 1134596 w 2014422"/>
              <a:gd name="connsiteY45" fmla="*/ 2323320 h 2323320"/>
              <a:gd name="connsiteX46" fmla="*/ 735336 w 2014422"/>
              <a:gd name="connsiteY46" fmla="*/ 2323320 h 2323320"/>
              <a:gd name="connsiteX47" fmla="*/ 740210 w 2014422"/>
              <a:gd name="connsiteY47" fmla="*/ 2321596 h 2323320"/>
              <a:gd name="connsiteX48" fmla="*/ 802913 w 2014422"/>
              <a:gd name="connsiteY48" fmla="*/ 2305380 h 2323320"/>
              <a:gd name="connsiteX49" fmla="*/ 1190656 w 2014422"/>
              <a:gd name="connsiteY49" fmla="*/ 2009887 h 2323320"/>
              <a:gd name="connsiteX50" fmla="*/ 926875 w 2014422"/>
              <a:gd name="connsiteY50" fmla="*/ 1704304 h 2323320"/>
              <a:gd name="connsiteX51" fmla="*/ 912461 w 2014422"/>
              <a:gd name="connsiteY51" fmla="*/ 1832592 h 2323320"/>
              <a:gd name="connsiteX52" fmla="*/ 1058045 w 2014422"/>
              <a:gd name="connsiteY52" fmla="*/ 1982500 h 2323320"/>
              <a:gd name="connsiteX53" fmla="*/ 908136 w 2014422"/>
              <a:gd name="connsiteY53" fmla="*/ 2132409 h 2323320"/>
              <a:gd name="connsiteX54" fmla="*/ 792821 w 2014422"/>
              <a:gd name="connsiteY54" fmla="*/ 2079075 h 2323320"/>
              <a:gd name="connsiteX55" fmla="*/ 704895 w 2014422"/>
              <a:gd name="connsiteY55" fmla="*/ 2167003 h 2323320"/>
              <a:gd name="connsiteX56" fmla="*/ 651562 w 2014422"/>
              <a:gd name="connsiteY56" fmla="*/ 2262137 h 2323320"/>
              <a:gd name="connsiteX57" fmla="*/ 606081 w 2014422"/>
              <a:gd name="connsiteY57" fmla="*/ 2323320 h 2323320"/>
              <a:gd name="connsiteX58" fmla="*/ 353999 w 2014422"/>
              <a:gd name="connsiteY58" fmla="*/ 2323320 h 2323320"/>
              <a:gd name="connsiteX59" fmla="*/ 370484 w 2014422"/>
              <a:gd name="connsiteY59" fmla="*/ 2296732 h 2323320"/>
              <a:gd name="connsiteX60" fmla="*/ 328682 w 2014422"/>
              <a:gd name="connsiteY60" fmla="*/ 2298172 h 2323320"/>
              <a:gd name="connsiteX61" fmla="*/ 239313 w 2014422"/>
              <a:gd name="connsiteY61" fmla="*/ 2290966 h 2323320"/>
              <a:gd name="connsiteX62" fmla="*/ 231616 w 2014422"/>
              <a:gd name="connsiteY62" fmla="*/ 2323320 h 2323320"/>
              <a:gd name="connsiteX63" fmla="*/ 0 w 2014422"/>
              <a:gd name="connsiteY63" fmla="*/ 2323320 h 2323320"/>
              <a:gd name="connsiteX64" fmla="*/ 0 w 2014422"/>
              <a:gd name="connsiteY64" fmla="*/ 1170587 h 2323320"/>
              <a:gd name="connsiteX65" fmla="*/ 25982 w 2014422"/>
              <a:gd name="connsiteY65" fmla="*/ 1130615 h 2323320"/>
              <a:gd name="connsiteX66" fmla="*/ 399312 w 2014422"/>
              <a:gd name="connsiteY66" fmla="*/ 803412 h 2323320"/>
              <a:gd name="connsiteX67" fmla="*/ 353187 w 2014422"/>
              <a:gd name="connsiteY67" fmla="*/ 807735 h 2323320"/>
              <a:gd name="connsiteX68" fmla="*/ 10622 w 2014422"/>
              <a:gd name="connsiteY68" fmla="*/ 728277 h 2323320"/>
              <a:gd name="connsiteX69" fmla="*/ 0 w 2014422"/>
              <a:gd name="connsiteY69" fmla="*/ 722264 h 2323320"/>
              <a:gd name="connsiteX70" fmla="*/ 0 w 2014422"/>
              <a:gd name="connsiteY70" fmla="*/ 381482 h 2323320"/>
              <a:gd name="connsiteX71" fmla="*/ 11680 w 2014422"/>
              <a:gd name="connsiteY71" fmla="*/ 390960 h 2323320"/>
              <a:gd name="connsiteX72" fmla="*/ 70667 w 2014422"/>
              <a:gd name="connsiteY72" fmla="*/ 469001 h 2323320"/>
              <a:gd name="connsiteX73" fmla="*/ 485798 w 2014422"/>
              <a:gd name="connsiteY73" fmla="*/ 725575 h 2323320"/>
              <a:gd name="connsiteX74" fmla="*/ 680390 w 2014422"/>
              <a:gd name="connsiteY74" fmla="*/ 244138 h 2323320"/>
              <a:gd name="connsiteX75" fmla="*/ 668859 w 2014422"/>
              <a:gd name="connsiteY75" fmla="*/ 140355 h 2323320"/>
              <a:gd name="connsiteX76" fmla="*/ 756787 w 2014422"/>
              <a:gd name="connsiteY76" fmla="*/ 9184 h 2323320"/>
              <a:gd name="connsiteX77" fmla="*/ 811268 w 2014422"/>
              <a:gd name="connsiteY77" fmla="*/ 85 h 2323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014422" h="2323320">
                <a:moveTo>
                  <a:pt x="0" y="869923"/>
                </a:moveTo>
                <a:lnTo>
                  <a:pt x="10037" y="884763"/>
                </a:lnTo>
                <a:cubicBezTo>
                  <a:pt x="17514" y="902330"/>
                  <a:pt x="21658" y="921609"/>
                  <a:pt x="21658" y="941789"/>
                </a:cubicBezTo>
                <a:cubicBezTo>
                  <a:pt x="21658" y="964852"/>
                  <a:pt x="16253" y="986833"/>
                  <a:pt x="6523" y="1006473"/>
                </a:cubicBezTo>
                <a:lnTo>
                  <a:pt x="0" y="1014511"/>
                </a:lnTo>
                <a:close/>
                <a:moveTo>
                  <a:pt x="811268" y="85"/>
                </a:moveTo>
                <a:cubicBezTo>
                  <a:pt x="865254" y="1977"/>
                  <a:pt x="914983" y="35490"/>
                  <a:pt x="935524" y="88463"/>
                </a:cubicBezTo>
                <a:cubicBezTo>
                  <a:pt x="951379" y="131706"/>
                  <a:pt x="934081" y="185038"/>
                  <a:pt x="925433" y="228281"/>
                </a:cubicBezTo>
                <a:cubicBezTo>
                  <a:pt x="877867" y="447378"/>
                  <a:pt x="775524" y="617467"/>
                  <a:pt x="632824" y="715484"/>
                </a:cubicBezTo>
                <a:cubicBezTo>
                  <a:pt x="602553" y="737106"/>
                  <a:pt x="567959" y="754403"/>
                  <a:pt x="533364" y="768818"/>
                </a:cubicBezTo>
                <a:cubicBezTo>
                  <a:pt x="611202" y="758727"/>
                  <a:pt x="689039" y="765935"/>
                  <a:pt x="768318" y="793321"/>
                </a:cubicBezTo>
                <a:cubicBezTo>
                  <a:pt x="900929" y="839447"/>
                  <a:pt x="1032099" y="938906"/>
                  <a:pt x="1150296" y="1101787"/>
                </a:cubicBezTo>
                <a:cubicBezTo>
                  <a:pt x="1180566" y="1145030"/>
                  <a:pt x="1216602" y="1186832"/>
                  <a:pt x="1216602" y="1241606"/>
                </a:cubicBezTo>
                <a:cubicBezTo>
                  <a:pt x="1216602" y="1322326"/>
                  <a:pt x="1150296" y="1388632"/>
                  <a:pt x="1069576" y="1388632"/>
                </a:cubicBezTo>
                <a:cubicBezTo>
                  <a:pt x="1023450" y="1388632"/>
                  <a:pt x="981650" y="1367010"/>
                  <a:pt x="954262" y="1332415"/>
                </a:cubicBezTo>
                <a:cubicBezTo>
                  <a:pt x="928316" y="1299263"/>
                  <a:pt x="922550" y="1250255"/>
                  <a:pt x="911019" y="1211335"/>
                </a:cubicBezTo>
                <a:cubicBezTo>
                  <a:pt x="849038" y="1005212"/>
                  <a:pt x="755344" y="888455"/>
                  <a:pt x="615527" y="823592"/>
                </a:cubicBezTo>
                <a:cubicBezTo>
                  <a:pt x="478590" y="868275"/>
                  <a:pt x="371925" y="959086"/>
                  <a:pt x="302736" y="1101787"/>
                </a:cubicBezTo>
                <a:cubicBezTo>
                  <a:pt x="312827" y="1100346"/>
                  <a:pt x="322916" y="1100346"/>
                  <a:pt x="333007" y="1100346"/>
                </a:cubicBezTo>
                <a:cubicBezTo>
                  <a:pt x="369042" y="1100346"/>
                  <a:pt x="403636" y="1104670"/>
                  <a:pt x="438230" y="1110435"/>
                </a:cubicBezTo>
                <a:cubicBezTo>
                  <a:pt x="438230" y="1108995"/>
                  <a:pt x="438230" y="1107552"/>
                  <a:pt x="438230" y="1106112"/>
                </a:cubicBezTo>
                <a:cubicBezTo>
                  <a:pt x="438230" y="1022509"/>
                  <a:pt x="505978" y="956203"/>
                  <a:pt x="588139" y="956203"/>
                </a:cubicBezTo>
                <a:cubicBezTo>
                  <a:pt x="671742" y="956203"/>
                  <a:pt x="738047" y="1023950"/>
                  <a:pt x="738047" y="1106112"/>
                </a:cubicBezTo>
                <a:cubicBezTo>
                  <a:pt x="738047" y="1150795"/>
                  <a:pt x="717867" y="1189715"/>
                  <a:pt x="687598" y="1217101"/>
                </a:cubicBezTo>
                <a:cubicBezTo>
                  <a:pt x="749579" y="1263227"/>
                  <a:pt x="802913" y="1320884"/>
                  <a:pt x="843272" y="1387190"/>
                </a:cubicBezTo>
                <a:cubicBezTo>
                  <a:pt x="857687" y="1397280"/>
                  <a:pt x="872101" y="1407370"/>
                  <a:pt x="886515" y="1416018"/>
                </a:cubicBezTo>
                <a:cubicBezTo>
                  <a:pt x="1046513" y="1519801"/>
                  <a:pt x="1158945" y="1649530"/>
                  <a:pt x="1213719" y="1789349"/>
                </a:cubicBezTo>
                <a:cubicBezTo>
                  <a:pt x="1210836" y="1774935"/>
                  <a:pt x="1209395" y="1759078"/>
                  <a:pt x="1209395" y="1743223"/>
                </a:cubicBezTo>
                <a:cubicBezTo>
                  <a:pt x="1203630" y="1603404"/>
                  <a:pt x="1249755" y="1444847"/>
                  <a:pt x="1359304" y="1276200"/>
                </a:cubicBezTo>
                <a:cubicBezTo>
                  <a:pt x="1388132" y="1232958"/>
                  <a:pt x="1414078" y="1185390"/>
                  <a:pt x="1465969" y="1165210"/>
                </a:cubicBezTo>
                <a:cubicBezTo>
                  <a:pt x="1540924" y="1134940"/>
                  <a:pt x="1625967" y="1173858"/>
                  <a:pt x="1654796" y="1248812"/>
                </a:cubicBezTo>
                <a:cubicBezTo>
                  <a:pt x="1670652" y="1293497"/>
                  <a:pt x="1664887" y="1339623"/>
                  <a:pt x="1643264" y="1377100"/>
                </a:cubicBezTo>
                <a:cubicBezTo>
                  <a:pt x="1621644" y="1413135"/>
                  <a:pt x="1576959" y="1434757"/>
                  <a:pt x="1545247" y="1460703"/>
                </a:cubicBezTo>
                <a:cubicBezTo>
                  <a:pt x="1375159" y="1593315"/>
                  <a:pt x="1298764" y="1723043"/>
                  <a:pt x="1288673" y="1875835"/>
                </a:cubicBezTo>
                <a:cubicBezTo>
                  <a:pt x="1399664" y="2014212"/>
                  <a:pt x="1558221" y="2083400"/>
                  <a:pt x="1770110" y="2070427"/>
                </a:cubicBezTo>
                <a:cubicBezTo>
                  <a:pt x="1804704" y="2068986"/>
                  <a:pt x="1839299" y="2064661"/>
                  <a:pt x="1873893" y="2058895"/>
                </a:cubicBezTo>
                <a:cubicBezTo>
                  <a:pt x="1930109" y="2057455"/>
                  <a:pt x="1983442" y="2092049"/>
                  <a:pt x="2005064" y="2146823"/>
                </a:cubicBezTo>
                <a:cubicBezTo>
                  <a:pt x="2025604" y="2199795"/>
                  <a:pt x="2011279" y="2258443"/>
                  <a:pt x="1972428" y="2297834"/>
                </a:cubicBezTo>
                <a:lnTo>
                  <a:pt x="1935337" y="2323320"/>
                </a:lnTo>
                <a:lnTo>
                  <a:pt x="1803284" y="2323320"/>
                </a:lnTo>
                <a:lnTo>
                  <a:pt x="1785967" y="2319794"/>
                </a:lnTo>
                <a:cubicBezTo>
                  <a:pt x="1566869" y="2272227"/>
                  <a:pt x="1396781" y="2169886"/>
                  <a:pt x="1298764" y="2027184"/>
                </a:cubicBezTo>
                <a:cubicBezTo>
                  <a:pt x="1277142" y="1996915"/>
                  <a:pt x="1259845" y="1962320"/>
                  <a:pt x="1245430" y="1927726"/>
                </a:cubicBezTo>
                <a:cubicBezTo>
                  <a:pt x="1255521" y="2005563"/>
                  <a:pt x="1248313" y="2083400"/>
                  <a:pt x="1220927" y="2162678"/>
                </a:cubicBezTo>
                <a:cubicBezTo>
                  <a:pt x="1209395" y="2195831"/>
                  <a:pt x="1194530" y="2228894"/>
                  <a:pt x="1176175" y="2261686"/>
                </a:cubicBezTo>
                <a:lnTo>
                  <a:pt x="1134596" y="2323320"/>
                </a:lnTo>
                <a:lnTo>
                  <a:pt x="735336" y="2323320"/>
                </a:lnTo>
                <a:lnTo>
                  <a:pt x="740210" y="2321596"/>
                </a:lnTo>
                <a:cubicBezTo>
                  <a:pt x="761471" y="2315470"/>
                  <a:pt x="783453" y="2311146"/>
                  <a:pt x="802913" y="2305380"/>
                </a:cubicBezTo>
                <a:cubicBezTo>
                  <a:pt x="1009036" y="2243398"/>
                  <a:pt x="1125792" y="2149706"/>
                  <a:pt x="1190656" y="2009887"/>
                </a:cubicBezTo>
                <a:cubicBezTo>
                  <a:pt x="1147413" y="1877275"/>
                  <a:pt x="1060927" y="1773492"/>
                  <a:pt x="926875" y="1704304"/>
                </a:cubicBezTo>
                <a:cubicBezTo>
                  <a:pt x="926875" y="1748989"/>
                  <a:pt x="921109" y="1790790"/>
                  <a:pt x="912461" y="1832592"/>
                </a:cubicBezTo>
                <a:cubicBezTo>
                  <a:pt x="993181" y="1835475"/>
                  <a:pt x="1058045" y="1901780"/>
                  <a:pt x="1058045" y="1982500"/>
                </a:cubicBezTo>
                <a:cubicBezTo>
                  <a:pt x="1058045" y="2066103"/>
                  <a:pt x="990298" y="2132409"/>
                  <a:pt x="908136" y="2132409"/>
                </a:cubicBezTo>
                <a:cubicBezTo>
                  <a:pt x="862010" y="2132409"/>
                  <a:pt x="820209" y="2112229"/>
                  <a:pt x="792821" y="2079075"/>
                </a:cubicBezTo>
                <a:cubicBezTo>
                  <a:pt x="766876" y="2112229"/>
                  <a:pt x="736607" y="2141057"/>
                  <a:pt x="704895" y="2167003"/>
                </a:cubicBezTo>
                <a:cubicBezTo>
                  <a:pt x="694805" y="2201597"/>
                  <a:pt x="670301" y="2233309"/>
                  <a:pt x="651562" y="2262137"/>
                </a:cubicBezTo>
                <a:lnTo>
                  <a:pt x="606081" y="2323320"/>
                </a:lnTo>
                <a:lnTo>
                  <a:pt x="353999" y="2323320"/>
                </a:lnTo>
                <a:lnTo>
                  <a:pt x="370484" y="2296732"/>
                </a:lnTo>
                <a:cubicBezTo>
                  <a:pt x="356070" y="2298172"/>
                  <a:pt x="343096" y="2298172"/>
                  <a:pt x="328682" y="2298172"/>
                </a:cubicBezTo>
                <a:cubicBezTo>
                  <a:pt x="298412" y="2298172"/>
                  <a:pt x="268142" y="2295289"/>
                  <a:pt x="239313" y="2290966"/>
                </a:cubicBezTo>
                <a:lnTo>
                  <a:pt x="231616" y="2323320"/>
                </a:lnTo>
                <a:lnTo>
                  <a:pt x="0" y="2323320"/>
                </a:lnTo>
                <a:lnTo>
                  <a:pt x="0" y="1170587"/>
                </a:lnTo>
                <a:lnTo>
                  <a:pt x="25982" y="1130615"/>
                </a:lnTo>
                <a:cubicBezTo>
                  <a:pt x="129765" y="970618"/>
                  <a:pt x="259493" y="858186"/>
                  <a:pt x="399312" y="803412"/>
                </a:cubicBezTo>
                <a:cubicBezTo>
                  <a:pt x="384898" y="806295"/>
                  <a:pt x="369042" y="807735"/>
                  <a:pt x="353187" y="807735"/>
                </a:cubicBezTo>
                <a:cubicBezTo>
                  <a:pt x="248322" y="812060"/>
                  <a:pt x="132918" y="787195"/>
                  <a:pt x="10622" y="728277"/>
                </a:cubicBezTo>
                <a:lnTo>
                  <a:pt x="0" y="722264"/>
                </a:lnTo>
                <a:lnTo>
                  <a:pt x="0" y="381482"/>
                </a:lnTo>
                <a:lnTo>
                  <a:pt x="11680" y="390960"/>
                </a:lnTo>
                <a:cubicBezTo>
                  <a:pt x="34180" y="414136"/>
                  <a:pt x="51207" y="445217"/>
                  <a:pt x="70667" y="469001"/>
                </a:cubicBezTo>
                <a:cubicBezTo>
                  <a:pt x="203278" y="639089"/>
                  <a:pt x="333007" y="715484"/>
                  <a:pt x="485798" y="725575"/>
                </a:cubicBezTo>
                <a:cubicBezTo>
                  <a:pt x="624175" y="614584"/>
                  <a:pt x="693364" y="456027"/>
                  <a:pt x="680390" y="244138"/>
                </a:cubicBezTo>
                <a:cubicBezTo>
                  <a:pt x="678949" y="209543"/>
                  <a:pt x="674625" y="174949"/>
                  <a:pt x="668859" y="140355"/>
                </a:cubicBezTo>
                <a:cubicBezTo>
                  <a:pt x="667418" y="84138"/>
                  <a:pt x="702012" y="30806"/>
                  <a:pt x="756787" y="9184"/>
                </a:cubicBezTo>
                <a:cubicBezTo>
                  <a:pt x="774805" y="2338"/>
                  <a:pt x="793273" y="-545"/>
                  <a:pt x="811268" y="85"/>
                </a:cubicBezTo>
                <a:close/>
              </a:path>
            </a:pathLst>
          </a:custGeom>
          <a:solidFill>
            <a:srgbClr val="90ABDC"/>
          </a:solidFill>
          <a:ln w="9525" cap="flat">
            <a:noFill/>
            <a:prstDash val="solid"/>
            <a:miter/>
          </a:ln>
        </p:spPr>
        <p:txBody>
          <a:bodyPr rtlCol="0" anchor="ctr"/>
          <a:lstStyle/>
          <a:p>
            <a:endParaRPr lang="ja-JP" altLang="en-US"/>
          </a:p>
        </p:txBody>
      </p:sp>
      <p:pic>
        <p:nvPicPr>
          <p:cNvPr id="12" name="グラフィックス 11">
            <a:extLst>
              <a:ext uri="{FF2B5EF4-FFF2-40B4-BE49-F238E27FC236}">
                <a16:creationId xmlns:a16="http://schemas.microsoft.com/office/drawing/2014/main" id="{E3D01E08-034A-40DD-9211-8150D5E435B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3494228" flipH="1">
            <a:off x="120503" y="4383195"/>
            <a:ext cx="623959" cy="599248"/>
          </a:xfrm>
          <a:prstGeom prst="rect">
            <a:avLst/>
          </a:prstGeom>
        </p:spPr>
      </p:pic>
      <p:pic>
        <p:nvPicPr>
          <p:cNvPr id="13" name="グラフィックス 12">
            <a:extLst>
              <a:ext uri="{FF2B5EF4-FFF2-40B4-BE49-F238E27FC236}">
                <a16:creationId xmlns:a16="http://schemas.microsoft.com/office/drawing/2014/main" id="{A74532FC-00DE-4552-873D-74E932FC2D5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flipV="1">
            <a:off x="1066510" y="4891718"/>
            <a:ext cx="576680" cy="600461"/>
          </a:xfrm>
          <a:prstGeom prst="rect">
            <a:avLst/>
          </a:prstGeom>
        </p:spPr>
      </p:pic>
      <p:pic>
        <p:nvPicPr>
          <p:cNvPr id="14" name="グラフィックス 13">
            <a:extLst>
              <a:ext uri="{FF2B5EF4-FFF2-40B4-BE49-F238E27FC236}">
                <a16:creationId xmlns:a16="http://schemas.microsoft.com/office/drawing/2014/main" id="{AC38A4BF-98DA-4C33-B039-0C46DFF94D2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flipH="1">
            <a:off x="1449406" y="5642352"/>
            <a:ext cx="600461" cy="576680"/>
          </a:xfrm>
          <a:prstGeom prst="rect">
            <a:avLst/>
          </a:prstGeom>
        </p:spPr>
      </p:pic>
      <p:pic>
        <p:nvPicPr>
          <p:cNvPr id="15" name="グラフィックス 14">
            <a:extLst>
              <a:ext uri="{FF2B5EF4-FFF2-40B4-BE49-F238E27FC236}">
                <a16:creationId xmlns:a16="http://schemas.microsoft.com/office/drawing/2014/main" id="{4C488192-5BA1-4C81-8698-394E8E485D65}"/>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rot="16200000" flipV="1">
            <a:off x="245282" y="5483261"/>
            <a:ext cx="576680" cy="600461"/>
          </a:xfrm>
          <a:prstGeom prst="rect">
            <a:avLst/>
          </a:prstGeom>
        </p:spPr>
      </p:pic>
      <p:pic>
        <p:nvPicPr>
          <p:cNvPr id="16" name="グラフィックス 15">
            <a:extLst>
              <a:ext uri="{FF2B5EF4-FFF2-40B4-BE49-F238E27FC236}">
                <a16:creationId xmlns:a16="http://schemas.microsoft.com/office/drawing/2014/main" id="{CF56DC1D-D9DE-49C0-9C54-B52139C61199}"/>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9560314" y="6272952"/>
            <a:ext cx="1247574" cy="394503"/>
          </a:xfrm>
          <a:prstGeom prst="rect">
            <a:avLst/>
          </a:prstGeom>
        </p:spPr>
      </p:pic>
      <p:pic>
        <p:nvPicPr>
          <p:cNvPr id="17" name="グラフィックス 16">
            <a:extLst>
              <a:ext uri="{FF2B5EF4-FFF2-40B4-BE49-F238E27FC236}">
                <a16:creationId xmlns:a16="http://schemas.microsoft.com/office/drawing/2014/main" id="{8F2C4B31-58ED-4B3A-A8AC-8275C86B6133}"/>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11013348" y="6098884"/>
            <a:ext cx="675066" cy="675066"/>
          </a:xfrm>
          <a:prstGeom prst="rect">
            <a:avLst/>
          </a:prstGeom>
        </p:spPr>
      </p:pic>
      <p:sp>
        <p:nvSpPr>
          <p:cNvPr id="18" name="タイトル 1">
            <a:extLst>
              <a:ext uri="{FF2B5EF4-FFF2-40B4-BE49-F238E27FC236}">
                <a16:creationId xmlns:a16="http://schemas.microsoft.com/office/drawing/2014/main" id="{D4FFFB01-3828-492E-901D-FC67A9E443C9}"/>
              </a:ext>
            </a:extLst>
          </p:cNvPr>
          <p:cNvSpPr>
            <a:spLocks noGrp="1"/>
          </p:cNvSpPr>
          <p:nvPr>
            <p:ph type="title"/>
          </p:nvPr>
        </p:nvSpPr>
        <p:spPr>
          <a:xfrm>
            <a:off x="1" y="1503976"/>
            <a:ext cx="12192000" cy="1325563"/>
          </a:xfrm>
        </p:spPr>
        <p:txBody>
          <a:bodyPr anchor="t">
            <a:normAutofit/>
          </a:bodyPr>
          <a:lstStyle>
            <a:lvl1pPr algn="ctr">
              <a:defRPr sz="6600" b="1">
                <a:solidFill>
                  <a:srgbClr val="0033A1"/>
                </a:solidFill>
              </a:defRPr>
            </a:lvl1pPr>
          </a:lstStyle>
          <a:p>
            <a:r>
              <a:rPr kumimoji="1" lang="ja-JP" altLang="en-US" dirty="0"/>
              <a:t>マスター タイトルの書式設定</a:t>
            </a:r>
          </a:p>
        </p:txBody>
      </p:sp>
      <p:sp>
        <p:nvSpPr>
          <p:cNvPr id="19" name="字幕 2">
            <a:extLst>
              <a:ext uri="{FF2B5EF4-FFF2-40B4-BE49-F238E27FC236}">
                <a16:creationId xmlns:a16="http://schemas.microsoft.com/office/drawing/2014/main" id="{03873C18-D2E1-4E14-95F8-FA24DAF2838A}"/>
              </a:ext>
            </a:extLst>
          </p:cNvPr>
          <p:cNvSpPr>
            <a:spLocks noGrp="1"/>
          </p:cNvSpPr>
          <p:nvPr>
            <p:ph type="subTitle" idx="1"/>
          </p:nvPr>
        </p:nvSpPr>
        <p:spPr>
          <a:xfrm>
            <a:off x="1748517" y="3847788"/>
            <a:ext cx="9407164" cy="1655762"/>
          </a:xfrm>
        </p:spPr>
        <p:txBody>
          <a:bodyPr>
            <a:normAutofit/>
          </a:bodyPr>
          <a:lstStyle>
            <a:lvl1pPr marL="0" indent="0" algn="r">
              <a:buNone/>
              <a:defRPr sz="4800" b="1">
                <a:solidFill>
                  <a:srgbClr val="0033A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dirty="0"/>
              <a:t>マスター サブタイトルの書式設定</a:t>
            </a:r>
          </a:p>
        </p:txBody>
      </p:sp>
    </p:spTree>
    <p:extLst>
      <p:ext uri="{BB962C8B-B14F-4D97-AF65-F5344CB8AC3E}">
        <p14:creationId xmlns:p14="http://schemas.microsoft.com/office/powerpoint/2010/main" val="4027934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4_ユーザー設定レイアウト">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621EFD70-3794-4CE9-B87A-08EC5E28435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正方形/長方形 8">
            <a:extLst>
              <a:ext uri="{FF2B5EF4-FFF2-40B4-BE49-F238E27FC236}">
                <a16:creationId xmlns:a16="http://schemas.microsoft.com/office/drawing/2014/main" id="{7D34E377-C2A3-4541-B33B-2A681FFA0587}"/>
              </a:ext>
            </a:extLst>
          </p:cNvPr>
          <p:cNvSpPr/>
          <p:nvPr userDrawn="1"/>
        </p:nvSpPr>
        <p:spPr>
          <a:xfrm flipH="1">
            <a:off x="1" y="263033"/>
            <a:ext cx="12192000" cy="1102886"/>
          </a:xfrm>
          <a:prstGeom prst="rect">
            <a:avLst/>
          </a:prstGeom>
          <a:gradFill flip="none" rotWithShape="1">
            <a:gsLst>
              <a:gs pos="0">
                <a:schemeClr val="accent1">
                  <a:lumMod val="0"/>
                  <a:lumOff val="100000"/>
                  <a:alpha val="9000"/>
                </a:schemeClr>
              </a:gs>
              <a:gs pos="51000">
                <a:schemeClr val="accent1">
                  <a:lumMod val="0"/>
                  <a:lumOff val="100000"/>
                  <a:alpha val="8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青少年奉仕部門">
            <a:extLst>
              <a:ext uri="{FF2B5EF4-FFF2-40B4-BE49-F238E27FC236}">
                <a16:creationId xmlns:a16="http://schemas.microsoft.com/office/drawing/2014/main" id="{9B224E74-1D98-412D-9991-613140ECCD36}"/>
              </a:ext>
            </a:extLst>
          </p:cNvPr>
          <p:cNvSpPr txBox="1"/>
          <p:nvPr userDrawn="1"/>
        </p:nvSpPr>
        <p:spPr>
          <a:xfrm>
            <a:off x="451687" y="350256"/>
            <a:ext cx="7468631" cy="1015663"/>
          </a:xfrm>
          <a:prstGeom prst="rect">
            <a:avLst/>
          </a:prstGeom>
          <a:noFill/>
        </p:spPr>
        <p:txBody>
          <a:bodyPr wrap="square" rtlCol="0">
            <a:spAutoFit/>
          </a:bodyPr>
          <a:lstStyle/>
          <a:p>
            <a:r>
              <a:rPr lang="ja-JP" altLang="en-US" sz="6000" b="1">
                <a:solidFill>
                  <a:srgbClr val="0033A1"/>
                </a:solidFill>
              </a:rPr>
              <a:t>地区年次目標</a:t>
            </a:r>
            <a:endParaRPr kumimoji="1" lang="ja-JP" altLang="en-US" sz="6000" b="1">
              <a:solidFill>
                <a:srgbClr val="0033A1"/>
              </a:solidFill>
            </a:endParaRPr>
          </a:p>
        </p:txBody>
      </p:sp>
    </p:spTree>
    <p:extLst>
      <p:ext uri="{BB962C8B-B14F-4D97-AF65-F5344CB8AC3E}">
        <p14:creationId xmlns:p14="http://schemas.microsoft.com/office/powerpoint/2010/main" val="831962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6_ユーザー設定レイアウト">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7D34E377-C2A3-4541-B33B-2A681FFA0587}"/>
              </a:ext>
            </a:extLst>
          </p:cNvPr>
          <p:cNvSpPr/>
          <p:nvPr userDrawn="1"/>
        </p:nvSpPr>
        <p:spPr>
          <a:xfrm flipH="1">
            <a:off x="1" y="263033"/>
            <a:ext cx="12192000" cy="1102886"/>
          </a:xfrm>
          <a:prstGeom prst="rect">
            <a:avLst/>
          </a:prstGeom>
          <a:gradFill flip="none" rotWithShape="1">
            <a:gsLst>
              <a:gs pos="0">
                <a:schemeClr val="accent1">
                  <a:lumMod val="0"/>
                  <a:lumOff val="100000"/>
                  <a:alpha val="9000"/>
                </a:schemeClr>
              </a:gs>
              <a:gs pos="51000">
                <a:schemeClr val="accent1">
                  <a:lumMod val="0"/>
                  <a:lumOff val="100000"/>
                  <a:alpha val="8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青少年奉仕部門">
            <a:extLst>
              <a:ext uri="{FF2B5EF4-FFF2-40B4-BE49-F238E27FC236}">
                <a16:creationId xmlns:a16="http://schemas.microsoft.com/office/drawing/2014/main" id="{9B224E74-1D98-412D-9991-613140ECCD36}"/>
              </a:ext>
            </a:extLst>
          </p:cNvPr>
          <p:cNvSpPr txBox="1"/>
          <p:nvPr userDrawn="1"/>
        </p:nvSpPr>
        <p:spPr>
          <a:xfrm>
            <a:off x="451687" y="350256"/>
            <a:ext cx="7468631" cy="1015663"/>
          </a:xfrm>
          <a:prstGeom prst="rect">
            <a:avLst/>
          </a:prstGeom>
          <a:noFill/>
        </p:spPr>
        <p:txBody>
          <a:bodyPr wrap="square" rtlCol="0">
            <a:spAutoFit/>
          </a:bodyPr>
          <a:lstStyle/>
          <a:p>
            <a:r>
              <a:rPr lang="ja-JP" altLang="en-US" sz="6000" b="1">
                <a:solidFill>
                  <a:srgbClr val="0033A1"/>
                </a:solidFill>
              </a:rPr>
              <a:t>地区年次目標</a:t>
            </a:r>
            <a:endParaRPr kumimoji="1" lang="ja-JP" altLang="en-US" sz="6000" b="1">
              <a:solidFill>
                <a:srgbClr val="0033A1"/>
              </a:solidFill>
            </a:endParaRPr>
          </a:p>
        </p:txBody>
      </p:sp>
      <p:sp>
        <p:nvSpPr>
          <p:cNvPr id="7" name="テキスト ボックス 6">
            <a:extLst>
              <a:ext uri="{FF2B5EF4-FFF2-40B4-BE49-F238E27FC236}">
                <a16:creationId xmlns:a16="http://schemas.microsoft.com/office/drawing/2014/main" id="{E8A2EC3E-7049-4546-9435-920968674F19}"/>
              </a:ext>
            </a:extLst>
          </p:cNvPr>
          <p:cNvSpPr txBox="1"/>
          <p:nvPr userDrawn="1"/>
        </p:nvSpPr>
        <p:spPr>
          <a:xfrm>
            <a:off x="1352550" y="1516654"/>
            <a:ext cx="10229850" cy="923330"/>
          </a:xfrm>
          <a:prstGeom prst="rect">
            <a:avLst/>
          </a:prstGeom>
          <a:noFill/>
        </p:spPr>
        <p:txBody>
          <a:bodyPr wrap="square" rtlCol="0">
            <a:spAutoFit/>
          </a:bodyPr>
          <a:lstStyle/>
          <a:p>
            <a:pPr marL="285750" indent="-285750">
              <a:buClr>
                <a:srgbClr val="0033A1"/>
              </a:buClr>
              <a:buFont typeface="Wingdings" panose="05000000000000000000" pitchFamily="2" charset="2"/>
              <a:buChar char="l"/>
            </a:pPr>
            <a:r>
              <a:rPr kumimoji="1" lang="ja-JP" altLang="en-US" sz="5400" b="1"/>
              <a:t> 会員基盤の強化</a:t>
            </a:r>
          </a:p>
        </p:txBody>
      </p:sp>
      <p:pic>
        <p:nvPicPr>
          <p:cNvPr id="2" name="図 1">
            <a:extLst>
              <a:ext uri="{FF2B5EF4-FFF2-40B4-BE49-F238E27FC236}">
                <a16:creationId xmlns:a16="http://schemas.microsoft.com/office/drawing/2014/main" id="{FF3C8796-5D93-4068-8195-F5D230A49CE9}"/>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0321137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1_ユーザー設定レイアウト">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7AFC8357-D89A-4A1D-BD3F-A3F9FDAC28E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正方形/長方形 4">
            <a:extLst>
              <a:ext uri="{FF2B5EF4-FFF2-40B4-BE49-F238E27FC236}">
                <a16:creationId xmlns:a16="http://schemas.microsoft.com/office/drawing/2014/main" id="{C707EF88-8EE6-4CBC-9216-67B467E30C1E}"/>
              </a:ext>
            </a:extLst>
          </p:cNvPr>
          <p:cNvSpPr/>
          <p:nvPr userDrawn="1"/>
        </p:nvSpPr>
        <p:spPr>
          <a:xfrm flipH="1">
            <a:off x="1" y="263033"/>
            <a:ext cx="12192000" cy="1102886"/>
          </a:xfrm>
          <a:prstGeom prst="rect">
            <a:avLst/>
          </a:prstGeom>
          <a:gradFill flip="none" rotWithShape="1">
            <a:gsLst>
              <a:gs pos="0">
                <a:schemeClr val="accent1">
                  <a:lumMod val="0"/>
                  <a:lumOff val="100000"/>
                  <a:alpha val="10000"/>
                </a:schemeClr>
              </a:gs>
              <a:gs pos="51000">
                <a:schemeClr val="accent1">
                  <a:lumMod val="0"/>
                  <a:lumOff val="100000"/>
                  <a:alpha val="7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2019-20">
            <a:extLst>
              <a:ext uri="{FF2B5EF4-FFF2-40B4-BE49-F238E27FC236}">
                <a16:creationId xmlns:a16="http://schemas.microsoft.com/office/drawing/2014/main" id="{FEBAC6DA-B6E4-480A-884D-8AB13CBCD486}"/>
              </a:ext>
            </a:extLst>
          </p:cNvPr>
          <p:cNvSpPr txBox="1"/>
          <p:nvPr userDrawn="1"/>
        </p:nvSpPr>
        <p:spPr>
          <a:xfrm>
            <a:off x="451687" y="506986"/>
            <a:ext cx="3400290" cy="707886"/>
          </a:xfrm>
          <a:prstGeom prst="rect">
            <a:avLst/>
          </a:prstGeom>
          <a:noFill/>
        </p:spPr>
        <p:txBody>
          <a:bodyPr wrap="none" rtlCol="0">
            <a:spAutoFit/>
          </a:bodyPr>
          <a:lstStyle/>
          <a:p>
            <a:r>
              <a:rPr kumimoji="1" lang="en-US" altLang="ja-JP" sz="4000" b="1" dirty="0">
                <a:solidFill>
                  <a:srgbClr val="0033A1"/>
                </a:solidFill>
              </a:rPr>
              <a:t>RI</a:t>
            </a:r>
            <a:r>
              <a:rPr kumimoji="1" lang="ja-JP" altLang="en-US" sz="4000" b="1" dirty="0">
                <a:solidFill>
                  <a:srgbClr val="0033A1"/>
                </a:solidFill>
              </a:rPr>
              <a:t>第</a:t>
            </a:r>
            <a:r>
              <a:rPr kumimoji="1" lang="en-US" altLang="ja-JP" sz="4000" b="1" dirty="0">
                <a:solidFill>
                  <a:srgbClr val="0033A1"/>
                </a:solidFill>
              </a:rPr>
              <a:t>2660</a:t>
            </a:r>
            <a:r>
              <a:rPr kumimoji="1" lang="ja-JP" altLang="en-US" sz="4000" b="1" dirty="0">
                <a:solidFill>
                  <a:srgbClr val="0033A1"/>
                </a:solidFill>
              </a:rPr>
              <a:t>地区</a:t>
            </a:r>
          </a:p>
        </p:txBody>
      </p:sp>
      <p:sp>
        <p:nvSpPr>
          <p:cNvPr id="10" name="テーマロゴ">
            <a:extLst>
              <a:ext uri="{FF2B5EF4-FFF2-40B4-BE49-F238E27FC236}">
                <a16:creationId xmlns:a16="http://schemas.microsoft.com/office/drawing/2014/main" id="{47A1BE20-5D68-482D-A1D2-64E37C8D0CC3}"/>
              </a:ext>
            </a:extLst>
          </p:cNvPr>
          <p:cNvSpPr txBox="1"/>
          <p:nvPr userDrawn="1"/>
        </p:nvSpPr>
        <p:spPr>
          <a:xfrm>
            <a:off x="4211461" y="229331"/>
            <a:ext cx="5388002" cy="1169551"/>
          </a:xfrm>
          <a:prstGeom prst="rect">
            <a:avLst/>
          </a:prstGeom>
          <a:noFill/>
        </p:spPr>
        <p:txBody>
          <a:bodyPr wrap="square" rtlCol="0">
            <a:spAutoFit/>
          </a:bodyPr>
          <a:lstStyle/>
          <a:p>
            <a:r>
              <a:rPr lang="ja-JP" altLang="en-US" sz="6000" b="1" dirty="0">
                <a:solidFill>
                  <a:srgbClr val="0033A1"/>
                </a:solidFill>
              </a:rPr>
              <a:t>中期</a:t>
            </a:r>
            <a:r>
              <a:rPr lang="en-US" altLang="ja-JP" sz="7000" b="1" dirty="0">
                <a:solidFill>
                  <a:srgbClr val="0033A1"/>
                </a:solidFill>
              </a:rPr>
              <a:t>5</a:t>
            </a:r>
            <a:r>
              <a:rPr lang="ja-JP" altLang="en-US" sz="6000" b="1" dirty="0">
                <a:solidFill>
                  <a:srgbClr val="0033A1"/>
                </a:solidFill>
              </a:rPr>
              <a:t>ヶ年目標</a:t>
            </a:r>
            <a:endParaRPr kumimoji="1" lang="ja-JP" altLang="en-US" sz="6000" b="1" dirty="0">
              <a:solidFill>
                <a:srgbClr val="0033A1"/>
              </a:solidFill>
            </a:endParaRPr>
          </a:p>
        </p:txBody>
      </p:sp>
    </p:spTree>
    <p:extLst>
      <p:ext uri="{BB962C8B-B14F-4D97-AF65-F5344CB8AC3E}">
        <p14:creationId xmlns:p14="http://schemas.microsoft.com/office/powerpoint/2010/main" val="20938072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8_ユーザー設定レイアウト">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DD5776EF-18C4-4A46-9280-C2133972212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正方形/長方形 4">
            <a:extLst>
              <a:ext uri="{FF2B5EF4-FFF2-40B4-BE49-F238E27FC236}">
                <a16:creationId xmlns:a16="http://schemas.microsoft.com/office/drawing/2014/main" id="{C707EF88-8EE6-4CBC-9216-67B467E30C1E}"/>
              </a:ext>
            </a:extLst>
          </p:cNvPr>
          <p:cNvSpPr/>
          <p:nvPr userDrawn="1"/>
        </p:nvSpPr>
        <p:spPr>
          <a:xfrm flipH="1">
            <a:off x="1" y="263033"/>
            <a:ext cx="12192000" cy="1102886"/>
          </a:xfrm>
          <a:prstGeom prst="rect">
            <a:avLst/>
          </a:prstGeom>
          <a:gradFill flip="none" rotWithShape="1">
            <a:gsLst>
              <a:gs pos="0">
                <a:schemeClr val="accent1">
                  <a:lumMod val="0"/>
                  <a:lumOff val="100000"/>
                  <a:alpha val="10000"/>
                </a:schemeClr>
              </a:gs>
              <a:gs pos="51000">
                <a:schemeClr val="accent1">
                  <a:lumMod val="0"/>
                  <a:lumOff val="100000"/>
                  <a:alpha val="7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青少年奉仕部門">
            <a:extLst>
              <a:ext uri="{FF2B5EF4-FFF2-40B4-BE49-F238E27FC236}">
                <a16:creationId xmlns:a16="http://schemas.microsoft.com/office/drawing/2014/main" id="{AF9D8DBA-358E-4969-8DB2-1FDDCDE533C4}"/>
              </a:ext>
            </a:extLst>
          </p:cNvPr>
          <p:cNvSpPr txBox="1"/>
          <p:nvPr userDrawn="1"/>
        </p:nvSpPr>
        <p:spPr>
          <a:xfrm>
            <a:off x="451687" y="350256"/>
            <a:ext cx="7468631" cy="1015663"/>
          </a:xfrm>
          <a:prstGeom prst="rect">
            <a:avLst/>
          </a:prstGeom>
          <a:noFill/>
        </p:spPr>
        <p:txBody>
          <a:bodyPr wrap="square" rtlCol="0">
            <a:spAutoFit/>
          </a:bodyPr>
          <a:lstStyle/>
          <a:p>
            <a:r>
              <a:rPr lang="ja-JP" altLang="en-US" sz="6000" b="1">
                <a:solidFill>
                  <a:srgbClr val="0033A1"/>
                </a:solidFill>
              </a:rPr>
              <a:t>地区年次目標</a:t>
            </a:r>
            <a:endParaRPr kumimoji="1" lang="ja-JP" altLang="en-US" sz="6000" b="1">
              <a:solidFill>
                <a:srgbClr val="0033A1"/>
              </a:solidFill>
            </a:endParaRPr>
          </a:p>
        </p:txBody>
      </p:sp>
    </p:spTree>
    <p:extLst>
      <p:ext uri="{BB962C8B-B14F-4D97-AF65-F5344CB8AC3E}">
        <p14:creationId xmlns:p14="http://schemas.microsoft.com/office/powerpoint/2010/main" val="6444684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0_ユーザー設定レイアウト">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466B9109-ECA0-4A4F-9DFA-50F054B1B64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正方形/長方形 4">
            <a:extLst>
              <a:ext uri="{FF2B5EF4-FFF2-40B4-BE49-F238E27FC236}">
                <a16:creationId xmlns:a16="http://schemas.microsoft.com/office/drawing/2014/main" id="{20FE9D2D-6DA3-42B3-9E82-137EA942C151}"/>
              </a:ext>
            </a:extLst>
          </p:cNvPr>
          <p:cNvSpPr/>
          <p:nvPr userDrawn="1"/>
        </p:nvSpPr>
        <p:spPr>
          <a:xfrm flipH="1">
            <a:off x="1" y="263033"/>
            <a:ext cx="12192000" cy="1102886"/>
          </a:xfrm>
          <a:prstGeom prst="rect">
            <a:avLst/>
          </a:prstGeom>
          <a:gradFill flip="none" rotWithShape="1">
            <a:gsLst>
              <a:gs pos="0">
                <a:schemeClr val="accent1">
                  <a:lumMod val="0"/>
                  <a:lumOff val="100000"/>
                  <a:alpha val="10000"/>
                </a:schemeClr>
              </a:gs>
              <a:gs pos="51000">
                <a:schemeClr val="accent1">
                  <a:lumMod val="0"/>
                  <a:lumOff val="100000"/>
                  <a:alpha val="7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ーマロゴ">
            <a:extLst>
              <a:ext uri="{FF2B5EF4-FFF2-40B4-BE49-F238E27FC236}">
                <a16:creationId xmlns:a16="http://schemas.microsoft.com/office/drawing/2014/main" id="{AD63DBE6-D9E8-4240-A1A2-B542F32BE24C}"/>
              </a:ext>
            </a:extLst>
          </p:cNvPr>
          <p:cNvSpPr txBox="1"/>
          <p:nvPr userDrawn="1"/>
        </p:nvSpPr>
        <p:spPr>
          <a:xfrm>
            <a:off x="4213198" y="350256"/>
            <a:ext cx="4638475" cy="1015663"/>
          </a:xfrm>
          <a:prstGeom prst="rect">
            <a:avLst/>
          </a:prstGeom>
          <a:noFill/>
        </p:spPr>
        <p:txBody>
          <a:bodyPr wrap="square" rtlCol="0">
            <a:spAutoFit/>
          </a:bodyPr>
          <a:lstStyle/>
          <a:p>
            <a:r>
              <a:rPr lang="ja-JP" altLang="en-US" sz="6000" b="1">
                <a:solidFill>
                  <a:srgbClr val="0033A1"/>
                </a:solidFill>
              </a:rPr>
              <a:t>地区ビジョン</a:t>
            </a:r>
            <a:endParaRPr kumimoji="1" lang="ja-JP" altLang="en-US" sz="6000" b="1">
              <a:solidFill>
                <a:srgbClr val="0033A1"/>
              </a:solidFill>
            </a:endParaRPr>
          </a:p>
        </p:txBody>
      </p:sp>
      <p:sp>
        <p:nvSpPr>
          <p:cNvPr id="8" name="2019-20">
            <a:extLst>
              <a:ext uri="{FF2B5EF4-FFF2-40B4-BE49-F238E27FC236}">
                <a16:creationId xmlns:a16="http://schemas.microsoft.com/office/drawing/2014/main" id="{6ED0ABE6-4A53-4D00-AECF-1474BAF90842}"/>
              </a:ext>
            </a:extLst>
          </p:cNvPr>
          <p:cNvSpPr txBox="1"/>
          <p:nvPr userDrawn="1"/>
        </p:nvSpPr>
        <p:spPr>
          <a:xfrm>
            <a:off x="451687" y="506986"/>
            <a:ext cx="3400290" cy="707886"/>
          </a:xfrm>
          <a:prstGeom prst="rect">
            <a:avLst/>
          </a:prstGeom>
          <a:noFill/>
        </p:spPr>
        <p:txBody>
          <a:bodyPr wrap="none" rtlCol="0">
            <a:spAutoFit/>
          </a:bodyPr>
          <a:lstStyle/>
          <a:p>
            <a:r>
              <a:rPr kumimoji="1" lang="en-US" altLang="ja-JP" sz="4000" b="1">
                <a:solidFill>
                  <a:srgbClr val="0033A1"/>
                </a:solidFill>
              </a:rPr>
              <a:t>RI</a:t>
            </a:r>
            <a:r>
              <a:rPr kumimoji="1" lang="ja-JP" altLang="en-US" sz="4000" b="1">
                <a:solidFill>
                  <a:srgbClr val="0033A1"/>
                </a:solidFill>
              </a:rPr>
              <a:t>第</a:t>
            </a:r>
            <a:r>
              <a:rPr kumimoji="1" lang="en-US" altLang="ja-JP" sz="4000" b="1">
                <a:solidFill>
                  <a:srgbClr val="0033A1"/>
                </a:solidFill>
              </a:rPr>
              <a:t>2660</a:t>
            </a:r>
            <a:r>
              <a:rPr kumimoji="1" lang="ja-JP" altLang="en-US" sz="4000" b="1">
                <a:solidFill>
                  <a:srgbClr val="0033A1"/>
                </a:solidFill>
              </a:rPr>
              <a:t>地区</a:t>
            </a:r>
          </a:p>
        </p:txBody>
      </p:sp>
    </p:spTree>
    <p:extLst>
      <p:ext uri="{BB962C8B-B14F-4D97-AF65-F5344CB8AC3E}">
        <p14:creationId xmlns:p14="http://schemas.microsoft.com/office/powerpoint/2010/main" val="19323369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3_ユーザー設定レイアウト">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7756524D-C1C5-4910-91DB-EB7AC57FA004}"/>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232707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7_ユーザー設定レイアウト">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920EA2A0-0269-42E8-A426-A4AFE92A253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正方形/長方形 4">
            <a:extLst>
              <a:ext uri="{FF2B5EF4-FFF2-40B4-BE49-F238E27FC236}">
                <a16:creationId xmlns:a16="http://schemas.microsoft.com/office/drawing/2014/main" id="{6B51F0F1-5CB1-4CA2-A78D-BDD6FF206039}"/>
              </a:ext>
            </a:extLst>
          </p:cNvPr>
          <p:cNvSpPr/>
          <p:nvPr userDrawn="1"/>
        </p:nvSpPr>
        <p:spPr>
          <a:xfrm flipH="1">
            <a:off x="1" y="263033"/>
            <a:ext cx="12192000" cy="1102886"/>
          </a:xfrm>
          <a:prstGeom prst="rect">
            <a:avLst/>
          </a:prstGeom>
          <a:gradFill flip="none" rotWithShape="1">
            <a:gsLst>
              <a:gs pos="0">
                <a:schemeClr val="accent1">
                  <a:lumMod val="0"/>
                  <a:lumOff val="100000"/>
                  <a:alpha val="9000"/>
                </a:schemeClr>
              </a:gs>
              <a:gs pos="51000">
                <a:schemeClr val="accent1">
                  <a:lumMod val="0"/>
                  <a:lumOff val="100000"/>
                  <a:alpha val="8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地区委員会の役割">
            <a:extLst>
              <a:ext uri="{FF2B5EF4-FFF2-40B4-BE49-F238E27FC236}">
                <a16:creationId xmlns:a16="http://schemas.microsoft.com/office/drawing/2014/main" id="{43642764-E57C-4062-86D5-CC06D3B20139}"/>
              </a:ext>
            </a:extLst>
          </p:cNvPr>
          <p:cNvSpPr txBox="1"/>
          <p:nvPr userDrawn="1"/>
        </p:nvSpPr>
        <p:spPr>
          <a:xfrm>
            <a:off x="451687" y="350256"/>
            <a:ext cx="7468631" cy="1015663"/>
          </a:xfrm>
          <a:prstGeom prst="rect">
            <a:avLst/>
          </a:prstGeom>
          <a:noFill/>
        </p:spPr>
        <p:txBody>
          <a:bodyPr wrap="square" rtlCol="0">
            <a:spAutoFit/>
          </a:bodyPr>
          <a:lstStyle/>
          <a:p>
            <a:r>
              <a:rPr lang="ja-JP" altLang="en-US" sz="6000" b="1">
                <a:solidFill>
                  <a:srgbClr val="0033A1"/>
                </a:solidFill>
              </a:rPr>
              <a:t>地区委員会の役割</a:t>
            </a:r>
            <a:endParaRPr kumimoji="1" lang="ja-JP" altLang="en-US" sz="6000" b="1">
              <a:solidFill>
                <a:srgbClr val="0033A1"/>
              </a:solidFill>
            </a:endParaRPr>
          </a:p>
        </p:txBody>
      </p:sp>
    </p:spTree>
    <p:extLst>
      <p:ext uri="{BB962C8B-B14F-4D97-AF65-F5344CB8AC3E}">
        <p14:creationId xmlns:p14="http://schemas.microsoft.com/office/powerpoint/2010/main" val="1089566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5_ユーザー設定レイアウト">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65857A2-DF23-4177-82DF-C84C2C6964D8}"/>
              </a:ext>
            </a:extLst>
          </p:cNvPr>
          <p:cNvSpPr/>
          <p:nvPr userDrawn="1"/>
        </p:nvSpPr>
        <p:spPr>
          <a:xfrm>
            <a:off x="0" y="0"/>
            <a:ext cx="12204000" cy="6893103"/>
          </a:xfrm>
          <a:prstGeom prst="rect">
            <a:avLst/>
          </a:prstGeom>
          <a:solidFill>
            <a:srgbClr val="FFF6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616709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ユーザー設定レイアウト">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0E71A1C4-18A9-4C63-9A8E-01E110013B86}"/>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1016090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A4F5F087-4E66-4EE7-A4D5-5D9189B82CF9}" type="datetimeFigureOut">
              <a:rPr kumimoji="1" lang="ja-JP" altLang="en-US" smtClean="0"/>
              <a:pPr/>
              <a:t>2020/5/5</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B17639A-A99E-4F25-9A1F-4C03AFE54476}" type="slidenum">
              <a:rPr kumimoji="1" lang="ja-JP" altLang="en-US" smtClean="0"/>
              <a:pPr/>
              <a:t>‹#›</a:t>
            </a:fld>
            <a:endParaRPr kumimoji="1" lang="ja-JP" altLang="en-US"/>
          </a:p>
        </p:txBody>
      </p:sp>
    </p:spTree>
    <p:extLst>
      <p:ext uri="{BB962C8B-B14F-4D97-AF65-F5344CB8AC3E}">
        <p14:creationId xmlns:p14="http://schemas.microsoft.com/office/powerpoint/2010/main" val="1372359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12967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ユーザー設定レイアウト">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B7109789-C63F-40DB-BBF9-F602C5546629}"/>
              </a:ext>
            </a:extLst>
          </p:cNvPr>
          <p:cNvSpPr/>
          <p:nvPr userDrawn="1"/>
        </p:nvSpPr>
        <p:spPr>
          <a:xfrm>
            <a:off x="0" y="-13062"/>
            <a:ext cx="12204000" cy="6857999"/>
          </a:xfrm>
          <a:prstGeom prst="rect">
            <a:avLst/>
          </a:prstGeom>
          <a:solidFill>
            <a:srgbClr val="E4EE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グラフィックス 25">
            <a:extLst>
              <a:ext uri="{FF2B5EF4-FFF2-40B4-BE49-F238E27FC236}">
                <a16:creationId xmlns:a16="http://schemas.microsoft.com/office/drawing/2014/main" id="{D1AFD0EF-FF38-4898-B116-D3BBA2195B4E}"/>
              </a:ext>
            </a:extLst>
          </p:cNvPr>
          <p:cNvSpPr/>
          <p:nvPr userDrawn="1"/>
        </p:nvSpPr>
        <p:spPr>
          <a:xfrm>
            <a:off x="6531290" y="-13062"/>
            <a:ext cx="6324907" cy="6324907"/>
          </a:xfrm>
          <a:custGeom>
            <a:avLst/>
            <a:gdLst>
              <a:gd name="connsiteX0" fmla="*/ 2235384 w 2247900"/>
              <a:gd name="connsiteY0" fmla="*/ 1425770 h 2247900"/>
              <a:gd name="connsiteX1" fmla="*/ 2148706 w 2247900"/>
              <a:gd name="connsiteY1" fmla="*/ 1367667 h 2247900"/>
              <a:gd name="connsiteX2" fmla="*/ 2080126 w 2247900"/>
              <a:gd name="connsiteY2" fmla="*/ 1375287 h 2247900"/>
              <a:gd name="connsiteX3" fmla="*/ 1761991 w 2247900"/>
              <a:gd name="connsiteY3" fmla="*/ 1246700 h 2247900"/>
              <a:gd name="connsiteX4" fmla="*/ 1931536 w 2247900"/>
              <a:gd name="connsiteY4" fmla="*/ 972380 h 2247900"/>
              <a:gd name="connsiteX5" fmla="*/ 1996306 w 2247900"/>
              <a:gd name="connsiteY5" fmla="*/ 917135 h 2247900"/>
              <a:gd name="connsiteX6" fmla="*/ 2003926 w 2247900"/>
              <a:gd name="connsiteY6" fmla="*/ 832362 h 2247900"/>
              <a:gd name="connsiteX7" fmla="*/ 1879149 w 2247900"/>
              <a:gd name="connsiteY7" fmla="*/ 777117 h 2247900"/>
              <a:gd name="connsiteX8" fmla="*/ 1808664 w 2247900"/>
              <a:gd name="connsiteY8" fmla="*/ 850460 h 2247900"/>
              <a:gd name="connsiteX9" fmla="*/ 1709604 w 2247900"/>
              <a:gd name="connsiteY9" fmla="*/ 1159070 h 2247900"/>
              <a:gd name="connsiteX10" fmla="*/ 1712461 w 2247900"/>
              <a:gd name="connsiteY10" fmla="*/ 1189550 h 2247900"/>
              <a:gd name="connsiteX11" fmla="*/ 1496244 w 2247900"/>
              <a:gd name="connsiteY11" fmla="*/ 942852 h 2247900"/>
              <a:gd name="connsiteX12" fmla="*/ 1467669 w 2247900"/>
              <a:gd name="connsiteY12" fmla="*/ 923802 h 2247900"/>
              <a:gd name="connsiteX13" fmla="*/ 1364799 w 2247900"/>
              <a:gd name="connsiteY13" fmla="*/ 811407 h 2247900"/>
              <a:gd name="connsiteX14" fmla="*/ 1398136 w 2247900"/>
              <a:gd name="connsiteY14" fmla="*/ 738065 h 2247900"/>
              <a:gd name="connsiteX15" fmla="*/ 1299076 w 2247900"/>
              <a:gd name="connsiteY15" fmla="*/ 639005 h 2247900"/>
              <a:gd name="connsiteX16" fmla="*/ 1200016 w 2247900"/>
              <a:gd name="connsiteY16" fmla="*/ 738065 h 2247900"/>
              <a:gd name="connsiteX17" fmla="*/ 1200016 w 2247900"/>
              <a:gd name="connsiteY17" fmla="*/ 740922 h 2247900"/>
              <a:gd name="connsiteX18" fmla="*/ 1130484 w 2247900"/>
              <a:gd name="connsiteY18" fmla="*/ 734255 h 2247900"/>
              <a:gd name="connsiteX19" fmla="*/ 1110481 w 2247900"/>
              <a:gd name="connsiteY19" fmla="*/ 735207 h 2247900"/>
              <a:gd name="connsiteX20" fmla="*/ 1317174 w 2247900"/>
              <a:gd name="connsiteY20" fmla="*/ 551375 h 2247900"/>
              <a:gd name="connsiteX21" fmla="*/ 1512436 w 2247900"/>
              <a:gd name="connsiteY21" fmla="*/ 807597 h 2247900"/>
              <a:gd name="connsiteX22" fmla="*/ 1541011 w 2247900"/>
              <a:gd name="connsiteY22" fmla="*/ 887607 h 2247900"/>
              <a:gd name="connsiteX23" fmla="*/ 1617211 w 2247900"/>
              <a:gd name="connsiteY23" fmla="*/ 924755 h 2247900"/>
              <a:gd name="connsiteX24" fmla="*/ 1714366 w 2247900"/>
              <a:gd name="connsiteY24" fmla="*/ 827600 h 2247900"/>
              <a:gd name="connsiteX25" fmla="*/ 1670551 w 2247900"/>
              <a:gd name="connsiteY25" fmla="*/ 735207 h 2247900"/>
              <a:gd name="connsiteX26" fmla="*/ 1418139 w 2247900"/>
              <a:gd name="connsiteY26" fmla="*/ 531372 h 2247900"/>
              <a:gd name="connsiteX27" fmla="*/ 1262881 w 2247900"/>
              <a:gd name="connsiteY27" fmla="*/ 515180 h 2247900"/>
              <a:gd name="connsiteX28" fmla="*/ 1328604 w 2247900"/>
              <a:gd name="connsiteY28" fmla="*/ 479937 h 2247900"/>
              <a:gd name="connsiteX29" fmla="*/ 1521961 w 2247900"/>
              <a:gd name="connsiteY29" fmla="*/ 157992 h 2247900"/>
              <a:gd name="connsiteX30" fmla="*/ 1528629 w 2247900"/>
              <a:gd name="connsiteY30" fmla="*/ 65600 h 2247900"/>
              <a:gd name="connsiteX31" fmla="*/ 1410519 w 2247900"/>
              <a:gd name="connsiteY31" fmla="*/ 13212 h 2247900"/>
              <a:gd name="connsiteX32" fmla="*/ 1352416 w 2247900"/>
              <a:gd name="connsiteY32" fmla="*/ 99890 h 2247900"/>
              <a:gd name="connsiteX33" fmla="*/ 1360036 w 2247900"/>
              <a:gd name="connsiteY33" fmla="*/ 168470 h 2247900"/>
              <a:gd name="connsiteX34" fmla="*/ 1231449 w 2247900"/>
              <a:gd name="connsiteY34" fmla="*/ 486605 h 2247900"/>
              <a:gd name="connsiteX35" fmla="*/ 957129 w 2247900"/>
              <a:gd name="connsiteY35" fmla="*/ 317060 h 2247900"/>
              <a:gd name="connsiteX36" fmla="*/ 901884 w 2247900"/>
              <a:gd name="connsiteY36" fmla="*/ 252290 h 2247900"/>
              <a:gd name="connsiteX37" fmla="*/ 817111 w 2247900"/>
              <a:gd name="connsiteY37" fmla="*/ 246575 h 2247900"/>
              <a:gd name="connsiteX38" fmla="*/ 761866 w 2247900"/>
              <a:gd name="connsiteY38" fmla="*/ 371352 h 2247900"/>
              <a:gd name="connsiteX39" fmla="*/ 835209 w 2247900"/>
              <a:gd name="connsiteY39" fmla="*/ 441837 h 2247900"/>
              <a:gd name="connsiteX40" fmla="*/ 1143819 w 2247900"/>
              <a:gd name="connsiteY40" fmla="*/ 540897 h 2247900"/>
              <a:gd name="connsiteX41" fmla="*/ 1174299 w 2247900"/>
              <a:gd name="connsiteY41" fmla="*/ 538040 h 2247900"/>
              <a:gd name="connsiteX42" fmla="*/ 927601 w 2247900"/>
              <a:gd name="connsiteY42" fmla="*/ 754257 h 2247900"/>
              <a:gd name="connsiteX43" fmla="*/ 893311 w 2247900"/>
              <a:gd name="connsiteY43" fmla="*/ 814265 h 2247900"/>
              <a:gd name="connsiteX44" fmla="*/ 817111 w 2247900"/>
              <a:gd name="connsiteY44" fmla="*/ 889512 h 2247900"/>
              <a:gd name="connsiteX45" fmla="*/ 738054 w 2247900"/>
              <a:gd name="connsiteY45" fmla="*/ 849507 h 2247900"/>
              <a:gd name="connsiteX46" fmla="*/ 638994 w 2247900"/>
              <a:gd name="connsiteY46" fmla="*/ 948567 h 2247900"/>
              <a:gd name="connsiteX47" fmla="*/ 738054 w 2247900"/>
              <a:gd name="connsiteY47" fmla="*/ 1047627 h 2247900"/>
              <a:gd name="connsiteX48" fmla="*/ 744721 w 2247900"/>
              <a:gd name="connsiteY48" fmla="*/ 1047627 h 2247900"/>
              <a:gd name="connsiteX49" fmla="*/ 736149 w 2247900"/>
              <a:gd name="connsiteY49" fmla="*/ 1129542 h 2247900"/>
              <a:gd name="connsiteX50" fmla="*/ 736149 w 2247900"/>
              <a:gd name="connsiteY50" fmla="*/ 1137162 h 2247900"/>
              <a:gd name="connsiteX51" fmla="*/ 551364 w 2247900"/>
              <a:gd name="connsiteY51" fmla="*/ 929517 h 2247900"/>
              <a:gd name="connsiteX52" fmla="*/ 807586 w 2247900"/>
              <a:gd name="connsiteY52" fmla="*/ 734255 h 2247900"/>
              <a:gd name="connsiteX53" fmla="*/ 887596 w 2247900"/>
              <a:gd name="connsiteY53" fmla="*/ 705680 h 2247900"/>
              <a:gd name="connsiteX54" fmla="*/ 924744 w 2247900"/>
              <a:gd name="connsiteY54" fmla="*/ 629480 h 2247900"/>
              <a:gd name="connsiteX55" fmla="*/ 827589 w 2247900"/>
              <a:gd name="connsiteY55" fmla="*/ 532325 h 2247900"/>
              <a:gd name="connsiteX56" fmla="*/ 735196 w 2247900"/>
              <a:gd name="connsiteY56" fmla="*/ 576140 h 2247900"/>
              <a:gd name="connsiteX57" fmla="*/ 532314 w 2247900"/>
              <a:gd name="connsiteY57" fmla="*/ 829505 h 2247900"/>
              <a:gd name="connsiteX58" fmla="*/ 516121 w 2247900"/>
              <a:gd name="connsiteY58" fmla="*/ 984762 h 2247900"/>
              <a:gd name="connsiteX59" fmla="*/ 480879 w 2247900"/>
              <a:gd name="connsiteY59" fmla="*/ 919040 h 2247900"/>
              <a:gd name="connsiteX60" fmla="*/ 158934 w 2247900"/>
              <a:gd name="connsiteY60" fmla="*/ 725682 h 2247900"/>
              <a:gd name="connsiteX61" fmla="*/ 66541 w 2247900"/>
              <a:gd name="connsiteY61" fmla="*/ 719015 h 2247900"/>
              <a:gd name="connsiteX62" fmla="*/ 13201 w 2247900"/>
              <a:gd name="connsiteY62" fmla="*/ 837125 h 2247900"/>
              <a:gd name="connsiteX63" fmla="*/ 99879 w 2247900"/>
              <a:gd name="connsiteY63" fmla="*/ 895227 h 2247900"/>
              <a:gd name="connsiteX64" fmla="*/ 168459 w 2247900"/>
              <a:gd name="connsiteY64" fmla="*/ 887607 h 2247900"/>
              <a:gd name="connsiteX65" fmla="*/ 486594 w 2247900"/>
              <a:gd name="connsiteY65" fmla="*/ 1016195 h 2247900"/>
              <a:gd name="connsiteX66" fmla="*/ 317049 w 2247900"/>
              <a:gd name="connsiteY66" fmla="*/ 1290515 h 2247900"/>
              <a:gd name="connsiteX67" fmla="*/ 252279 w 2247900"/>
              <a:gd name="connsiteY67" fmla="*/ 1345760 h 2247900"/>
              <a:gd name="connsiteX68" fmla="*/ 244659 w 2247900"/>
              <a:gd name="connsiteY68" fmla="*/ 1430532 h 2247900"/>
              <a:gd name="connsiteX69" fmla="*/ 369436 w 2247900"/>
              <a:gd name="connsiteY69" fmla="*/ 1485777 h 2247900"/>
              <a:gd name="connsiteX70" fmla="*/ 439921 w 2247900"/>
              <a:gd name="connsiteY70" fmla="*/ 1412435 h 2247900"/>
              <a:gd name="connsiteX71" fmla="*/ 538981 w 2247900"/>
              <a:gd name="connsiteY71" fmla="*/ 1103825 h 2247900"/>
              <a:gd name="connsiteX72" fmla="*/ 536124 w 2247900"/>
              <a:gd name="connsiteY72" fmla="*/ 1073345 h 2247900"/>
              <a:gd name="connsiteX73" fmla="*/ 752341 w 2247900"/>
              <a:gd name="connsiteY73" fmla="*/ 1320042 h 2247900"/>
              <a:gd name="connsiteX74" fmla="*/ 801871 w 2247900"/>
              <a:gd name="connsiteY74" fmla="*/ 1350522 h 2247900"/>
              <a:gd name="connsiteX75" fmla="*/ 897121 w 2247900"/>
              <a:gd name="connsiteY75" fmla="*/ 1449582 h 2247900"/>
              <a:gd name="connsiteX76" fmla="*/ 871404 w 2247900"/>
              <a:gd name="connsiteY76" fmla="*/ 1515305 h 2247900"/>
              <a:gd name="connsiteX77" fmla="*/ 970464 w 2247900"/>
              <a:gd name="connsiteY77" fmla="*/ 1614365 h 2247900"/>
              <a:gd name="connsiteX78" fmla="*/ 1068571 w 2247900"/>
              <a:gd name="connsiteY78" fmla="*/ 1521020 h 2247900"/>
              <a:gd name="connsiteX79" fmla="*/ 1127626 w 2247900"/>
              <a:gd name="connsiteY79" fmla="*/ 1525782 h 2247900"/>
              <a:gd name="connsiteX80" fmla="*/ 1155249 w 2247900"/>
              <a:gd name="connsiteY80" fmla="*/ 1524830 h 2247900"/>
              <a:gd name="connsiteX81" fmla="*/ 951414 w 2247900"/>
              <a:gd name="connsiteY81" fmla="*/ 1702947 h 2247900"/>
              <a:gd name="connsiteX82" fmla="*/ 756151 w 2247900"/>
              <a:gd name="connsiteY82" fmla="*/ 1446725 h 2247900"/>
              <a:gd name="connsiteX83" fmla="*/ 727576 w 2247900"/>
              <a:gd name="connsiteY83" fmla="*/ 1366715 h 2247900"/>
              <a:gd name="connsiteX84" fmla="*/ 651376 w 2247900"/>
              <a:gd name="connsiteY84" fmla="*/ 1329567 h 2247900"/>
              <a:gd name="connsiteX85" fmla="*/ 554221 w 2247900"/>
              <a:gd name="connsiteY85" fmla="*/ 1426722 h 2247900"/>
              <a:gd name="connsiteX86" fmla="*/ 598036 w 2247900"/>
              <a:gd name="connsiteY86" fmla="*/ 1519115 h 2247900"/>
              <a:gd name="connsiteX87" fmla="*/ 850449 w 2247900"/>
              <a:gd name="connsiteY87" fmla="*/ 1722950 h 2247900"/>
              <a:gd name="connsiteX88" fmla="*/ 1005706 w 2247900"/>
              <a:gd name="connsiteY88" fmla="*/ 1739142 h 2247900"/>
              <a:gd name="connsiteX89" fmla="*/ 939984 w 2247900"/>
              <a:gd name="connsiteY89" fmla="*/ 1774385 h 2247900"/>
              <a:gd name="connsiteX90" fmla="*/ 746626 w 2247900"/>
              <a:gd name="connsiteY90" fmla="*/ 2096330 h 2247900"/>
              <a:gd name="connsiteX91" fmla="*/ 739959 w 2247900"/>
              <a:gd name="connsiteY91" fmla="*/ 2188722 h 2247900"/>
              <a:gd name="connsiteX92" fmla="*/ 858069 w 2247900"/>
              <a:gd name="connsiteY92" fmla="*/ 2241110 h 2247900"/>
              <a:gd name="connsiteX93" fmla="*/ 916171 w 2247900"/>
              <a:gd name="connsiteY93" fmla="*/ 2154432 h 2247900"/>
              <a:gd name="connsiteX94" fmla="*/ 908551 w 2247900"/>
              <a:gd name="connsiteY94" fmla="*/ 2085852 h 2247900"/>
              <a:gd name="connsiteX95" fmla="*/ 1037139 w 2247900"/>
              <a:gd name="connsiteY95" fmla="*/ 1767717 h 2247900"/>
              <a:gd name="connsiteX96" fmla="*/ 1311459 w 2247900"/>
              <a:gd name="connsiteY96" fmla="*/ 1937262 h 2247900"/>
              <a:gd name="connsiteX97" fmla="*/ 1366704 w 2247900"/>
              <a:gd name="connsiteY97" fmla="*/ 2002032 h 2247900"/>
              <a:gd name="connsiteX98" fmla="*/ 1451476 w 2247900"/>
              <a:gd name="connsiteY98" fmla="*/ 2009652 h 2247900"/>
              <a:gd name="connsiteX99" fmla="*/ 1506721 w 2247900"/>
              <a:gd name="connsiteY99" fmla="*/ 1884875 h 2247900"/>
              <a:gd name="connsiteX100" fmla="*/ 1433379 w 2247900"/>
              <a:gd name="connsiteY100" fmla="*/ 1814390 h 2247900"/>
              <a:gd name="connsiteX101" fmla="*/ 1124769 w 2247900"/>
              <a:gd name="connsiteY101" fmla="*/ 1715330 h 2247900"/>
              <a:gd name="connsiteX102" fmla="*/ 1094289 w 2247900"/>
              <a:gd name="connsiteY102" fmla="*/ 1718187 h 2247900"/>
              <a:gd name="connsiteX103" fmla="*/ 1340986 w 2247900"/>
              <a:gd name="connsiteY103" fmla="*/ 1501970 h 2247900"/>
              <a:gd name="connsiteX104" fmla="*/ 1376229 w 2247900"/>
              <a:gd name="connsiteY104" fmla="*/ 1439105 h 2247900"/>
              <a:gd name="connsiteX105" fmla="*/ 1434331 w 2247900"/>
              <a:gd name="connsiteY105" fmla="*/ 1381002 h 2247900"/>
              <a:gd name="connsiteX106" fmla="*/ 1510531 w 2247900"/>
              <a:gd name="connsiteY106" fmla="*/ 1416245 h 2247900"/>
              <a:gd name="connsiteX107" fmla="*/ 1609591 w 2247900"/>
              <a:gd name="connsiteY107" fmla="*/ 1317185 h 2247900"/>
              <a:gd name="connsiteX108" fmla="*/ 1513389 w 2247900"/>
              <a:gd name="connsiteY108" fmla="*/ 1218125 h 2247900"/>
              <a:gd name="connsiteX109" fmla="*/ 1522914 w 2247900"/>
              <a:gd name="connsiteY109" fmla="*/ 1133352 h 2247900"/>
              <a:gd name="connsiteX110" fmla="*/ 1697221 w 2247900"/>
              <a:gd name="connsiteY110" fmla="*/ 1335282 h 2247900"/>
              <a:gd name="connsiteX111" fmla="*/ 1440999 w 2247900"/>
              <a:gd name="connsiteY111" fmla="*/ 1530545 h 2247900"/>
              <a:gd name="connsiteX112" fmla="*/ 1360989 w 2247900"/>
              <a:gd name="connsiteY112" fmla="*/ 1559120 h 2247900"/>
              <a:gd name="connsiteX113" fmla="*/ 1323841 w 2247900"/>
              <a:gd name="connsiteY113" fmla="*/ 1635320 h 2247900"/>
              <a:gd name="connsiteX114" fmla="*/ 1420996 w 2247900"/>
              <a:gd name="connsiteY114" fmla="*/ 1732475 h 2247900"/>
              <a:gd name="connsiteX115" fmla="*/ 1513389 w 2247900"/>
              <a:gd name="connsiteY115" fmla="*/ 1688660 h 2247900"/>
              <a:gd name="connsiteX116" fmla="*/ 1717224 w 2247900"/>
              <a:gd name="connsiteY116" fmla="*/ 1436247 h 2247900"/>
              <a:gd name="connsiteX117" fmla="*/ 1733416 w 2247900"/>
              <a:gd name="connsiteY117" fmla="*/ 1280990 h 2247900"/>
              <a:gd name="connsiteX118" fmla="*/ 1768659 w 2247900"/>
              <a:gd name="connsiteY118" fmla="*/ 1346712 h 2247900"/>
              <a:gd name="connsiteX119" fmla="*/ 2090604 w 2247900"/>
              <a:gd name="connsiteY119" fmla="*/ 1540070 h 2247900"/>
              <a:gd name="connsiteX120" fmla="*/ 2182996 w 2247900"/>
              <a:gd name="connsiteY120" fmla="*/ 1546737 h 2247900"/>
              <a:gd name="connsiteX121" fmla="*/ 2235384 w 2247900"/>
              <a:gd name="connsiteY121" fmla="*/ 1425770 h 224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2247900" h="2247900">
                <a:moveTo>
                  <a:pt x="2235384" y="1425770"/>
                </a:moveTo>
                <a:cubicBezTo>
                  <a:pt x="2221096" y="1389575"/>
                  <a:pt x="2185854" y="1366715"/>
                  <a:pt x="2148706" y="1367667"/>
                </a:cubicBezTo>
                <a:cubicBezTo>
                  <a:pt x="2125846" y="1371477"/>
                  <a:pt x="2102986" y="1374335"/>
                  <a:pt x="2080126" y="1375287"/>
                </a:cubicBezTo>
                <a:cubicBezTo>
                  <a:pt x="1940109" y="1383860"/>
                  <a:pt x="1835334" y="1338140"/>
                  <a:pt x="1761991" y="1246700"/>
                </a:cubicBezTo>
                <a:cubicBezTo>
                  <a:pt x="1768659" y="1145735"/>
                  <a:pt x="1819141" y="1060010"/>
                  <a:pt x="1931536" y="972380"/>
                </a:cubicBezTo>
                <a:cubicBezTo>
                  <a:pt x="1952491" y="955235"/>
                  <a:pt x="1982019" y="940947"/>
                  <a:pt x="1996306" y="917135"/>
                </a:cubicBezTo>
                <a:cubicBezTo>
                  <a:pt x="2010594" y="892370"/>
                  <a:pt x="2014404" y="861890"/>
                  <a:pt x="2003926" y="832362"/>
                </a:cubicBezTo>
                <a:cubicBezTo>
                  <a:pt x="1984876" y="782832"/>
                  <a:pt x="1928679" y="757115"/>
                  <a:pt x="1879149" y="777117"/>
                </a:cubicBezTo>
                <a:cubicBezTo>
                  <a:pt x="1844859" y="790452"/>
                  <a:pt x="1827714" y="821885"/>
                  <a:pt x="1808664" y="850460"/>
                </a:cubicBezTo>
                <a:cubicBezTo>
                  <a:pt x="1736274" y="961902"/>
                  <a:pt x="1705794" y="1066677"/>
                  <a:pt x="1709604" y="1159070"/>
                </a:cubicBezTo>
                <a:cubicBezTo>
                  <a:pt x="1709604" y="1169547"/>
                  <a:pt x="1710556" y="1180025"/>
                  <a:pt x="1712461" y="1189550"/>
                </a:cubicBezTo>
                <a:cubicBezTo>
                  <a:pt x="1676266" y="1097157"/>
                  <a:pt x="1601971" y="1011432"/>
                  <a:pt x="1496244" y="942852"/>
                </a:cubicBezTo>
                <a:cubicBezTo>
                  <a:pt x="1486719" y="937137"/>
                  <a:pt x="1477194" y="930470"/>
                  <a:pt x="1467669" y="923802"/>
                </a:cubicBezTo>
                <a:cubicBezTo>
                  <a:pt x="1440999" y="879987"/>
                  <a:pt x="1405756" y="841887"/>
                  <a:pt x="1364799" y="811407"/>
                </a:cubicBezTo>
                <a:cubicBezTo>
                  <a:pt x="1384801" y="793310"/>
                  <a:pt x="1398136" y="767592"/>
                  <a:pt x="1398136" y="738065"/>
                </a:cubicBezTo>
                <a:cubicBezTo>
                  <a:pt x="1398136" y="683772"/>
                  <a:pt x="1354321" y="639005"/>
                  <a:pt x="1299076" y="639005"/>
                </a:cubicBezTo>
                <a:cubicBezTo>
                  <a:pt x="1244784" y="639005"/>
                  <a:pt x="1200016" y="682820"/>
                  <a:pt x="1200016" y="738065"/>
                </a:cubicBezTo>
                <a:cubicBezTo>
                  <a:pt x="1200016" y="739017"/>
                  <a:pt x="1200016" y="739970"/>
                  <a:pt x="1200016" y="740922"/>
                </a:cubicBezTo>
                <a:cubicBezTo>
                  <a:pt x="1177156" y="737112"/>
                  <a:pt x="1154296" y="734255"/>
                  <a:pt x="1130484" y="734255"/>
                </a:cubicBezTo>
                <a:cubicBezTo>
                  <a:pt x="1123816" y="734255"/>
                  <a:pt x="1117149" y="734255"/>
                  <a:pt x="1110481" y="735207"/>
                </a:cubicBezTo>
                <a:cubicBezTo>
                  <a:pt x="1156201" y="640910"/>
                  <a:pt x="1226686" y="580902"/>
                  <a:pt x="1317174" y="551375"/>
                </a:cubicBezTo>
                <a:cubicBezTo>
                  <a:pt x="1409566" y="594237"/>
                  <a:pt x="1471479" y="671390"/>
                  <a:pt x="1512436" y="807597"/>
                </a:cubicBezTo>
                <a:cubicBezTo>
                  <a:pt x="1520056" y="833315"/>
                  <a:pt x="1523866" y="865700"/>
                  <a:pt x="1541011" y="887607"/>
                </a:cubicBezTo>
                <a:cubicBezTo>
                  <a:pt x="1559109" y="910467"/>
                  <a:pt x="1586731" y="924755"/>
                  <a:pt x="1617211" y="924755"/>
                </a:cubicBezTo>
                <a:cubicBezTo>
                  <a:pt x="1670551" y="924755"/>
                  <a:pt x="1714366" y="880940"/>
                  <a:pt x="1714366" y="827600"/>
                </a:cubicBezTo>
                <a:cubicBezTo>
                  <a:pt x="1714366" y="791405"/>
                  <a:pt x="1690554" y="763782"/>
                  <a:pt x="1670551" y="735207"/>
                </a:cubicBezTo>
                <a:cubicBezTo>
                  <a:pt x="1592446" y="627575"/>
                  <a:pt x="1505769" y="561852"/>
                  <a:pt x="1418139" y="531372"/>
                </a:cubicBezTo>
                <a:cubicBezTo>
                  <a:pt x="1365751" y="513275"/>
                  <a:pt x="1314316" y="508512"/>
                  <a:pt x="1262881" y="515180"/>
                </a:cubicBezTo>
                <a:cubicBezTo>
                  <a:pt x="1285741" y="505655"/>
                  <a:pt x="1308601" y="494225"/>
                  <a:pt x="1328604" y="479937"/>
                </a:cubicBezTo>
                <a:cubicBezTo>
                  <a:pt x="1422901" y="415167"/>
                  <a:pt x="1490529" y="302772"/>
                  <a:pt x="1521961" y="157992"/>
                </a:cubicBezTo>
                <a:cubicBezTo>
                  <a:pt x="1527676" y="129417"/>
                  <a:pt x="1539106" y="94175"/>
                  <a:pt x="1528629" y="65600"/>
                </a:cubicBezTo>
                <a:cubicBezTo>
                  <a:pt x="1510531" y="18927"/>
                  <a:pt x="1458144" y="-4885"/>
                  <a:pt x="1410519" y="13212"/>
                </a:cubicBezTo>
                <a:cubicBezTo>
                  <a:pt x="1374324" y="27500"/>
                  <a:pt x="1351464" y="62742"/>
                  <a:pt x="1352416" y="99890"/>
                </a:cubicBezTo>
                <a:cubicBezTo>
                  <a:pt x="1356226" y="122750"/>
                  <a:pt x="1359084" y="145610"/>
                  <a:pt x="1360036" y="168470"/>
                </a:cubicBezTo>
                <a:cubicBezTo>
                  <a:pt x="1368609" y="308487"/>
                  <a:pt x="1322889" y="413262"/>
                  <a:pt x="1231449" y="486605"/>
                </a:cubicBezTo>
                <a:cubicBezTo>
                  <a:pt x="1130484" y="479937"/>
                  <a:pt x="1044759" y="429455"/>
                  <a:pt x="957129" y="317060"/>
                </a:cubicBezTo>
                <a:cubicBezTo>
                  <a:pt x="939984" y="296105"/>
                  <a:pt x="925696" y="266577"/>
                  <a:pt x="901884" y="252290"/>
                </a:cubicBezTo>
                <a:cubicBezTo>
                  <a:pt x="876166" y="238955"/>
                  <a:pt x="845686" y="236097"/>
                  <a:pt x="817111" y="246575"/>
                </a:cubicBezTo>
                <a:cubicBezTo>
                  <a:pt x="767581" y="265625"/>
                  <a:pt x="741864" y="321822"/>
                  <a:pt x="761866" y="371352"/>
                </a:cubicBezTo>
                <a:cubicBezTo>
                  <a:pt x="775201" y="405642"/>
                  <a:pt x="806634" y="422787"/>
                  <a:pt x="835209" y="441837"/>
                </a:cubicBezTo>
                <a:cubicBezTo>
                  <a:pt x="946651" y="514227"/>
                  <a:pt x="1051426" y="544707"/>
                  <a:pt x="1143819" y="540897"/>
                </a:cubicBezTo>
                <a:cubicBezTo>
                  <a:pt x="1154296" y="540897"/>
                  <a:pt x="1164774" y="539945"/>
                  <a:pt x="1174299" y="538040"/>
                </a:cubicBezTo>
                <a:cubicBezTo>
                  <a:pt x="1081906" y="574235"/>
                  <a:pt x="996181" y="648530"/>
                  <a:pt x="927601" y="754257"/>
                </a:cubicBezTo>
                <a:cubicBezTo>
                  <a:pt x="916171" y="772355"/>
                  <a:pt x="900931" y="792357"/>
                  <a:pt x="893311" y="814265"/>
                </a:cubicBezTo>
                <a:cubicBezTo>
                  <a:pt x="864736" y="836172"/>
                  <a:pt x="839019" y="860937"/>
                  <a:pt x="817111" y="889512"/>
                </a:cubicBezTo>
                <a:cubicBezTo>
                  <a:pt x="799014" y="864747"/>
                  <a:pt x="770439" y="849507"/>
                  <a:pt x="738054" y="849507"/>
                </a:cubicBezTo>
                <a:cubicBezTo>
                  <a:pt x="683761" y="849507"/>
                  <a:pt x="638994" y="893322"/>
                  <a:pt x="638994" y="948567"/>
                </a:cubicBezTo>
                <a:cubicBezTo>
                  <a:pt x="638994" y="1002860"/>
                  <a:pt x="682809" y="1047627"/>
                  <a:pt x="738054" y="1047627"/>
                </a:cubicBezTo>
                <a:cubicBezTo>
                  <a:pt x="739959" y="1047627"/>
                  <a:pt x="742816" y="1047627"/>
                  <a:pt x="744721" y="1047627"/>
                </a:cubicBezTo>
                <a:cubicBezTo>
                  <a:pt x="739006" y="1074297"/>
                  <a:pt x="736149" y="1101920"/>
                  <a:pt x="736149" y="1129542"/>
                </a:cubicBezTo>
                <a:cubicBezTo>
                  <a:pt x="736149" y="1132400"/>
                  <a:pt x="736149" y="1135257"/>
                  <a:pt x="736149" y="1137162"/>
                </a:cubicBezTo>
                <a:cubicBezTo>
                  <a:pt x="640899" y="1091442"/>
                  <a:pt x="580891" y="1020957"/>
                  <a:pt x="551364" y="929517"/>
                </a:cubicBezTo>
                <a:cubicBezTo>
                  <a:pt x="594226" y="837125"/>
                  <a:pt x="671379" y="775212"/>
                  <a:pt x="807586" y="734255"/>
                </a:cubicBezTo>
                <a:cubicBezTo>
                  <a:pt x="833304" y="726635"/>
                  <a:pt x="865689" y="722825"/>
                  <a:pt x="887596" y="705680"/>
                </a:cubicBezTo>
                <a:cubicBezTo>
                  <a:pt x="910456" y="687582"/>
                  <a:pt x="924744" y="659960"/>
                  <a:pt x="924744" y="629480"/>
                </a:cubicBezTo>
                <a:cubicBezTo>
                  <a:pt x="924744" y="576140"/>
                  <a:pt x="880929" y="532325"/>
                  <a:pt x="827589" y="532325"/>
                </a:cubicBezTo>
                <a:cubicBezTo>
                  <a:pt x="791394" y="532325"/>
                  <a:pt x="763771" y="556137"/>
                  <a:pt x="735196" y="576140"/>
                </a:cubicBezTo>
                <a:cubicBezTo>
                  <a:pt x="628516" y="655197"/>
                  <a:pt x="562794" y="741875"/>
                  <a:pt x="532314" y="829505"/>
                </a:cubicBezTo>
                <a:cubicBezTo>
                  <a:pt x="514216" y="881892"/>
                  <a:pt x="509454" y="933327"/>
                  <a:pt x="516121" y="984762"/>
                </a:cubicBezTo>
                <a:cubicBezTo>
                  <a:pt x="506596" y="961902"/>
                  <a:pt x="495166" y="939042"/>
                  <a:pt x="480879" y="919040"/>
                </a:cubicBezTo>
                <a:cubicBezTo>
                  <a:pt x="416109" y="824742"/>
                  <a:pt x="303714" y="757115"/>
                  <a:pt x="158934" y="725682"/>
                </a:cubicBezTo>
                <a:cubicBezTo>
                  <a:pt x="130359" y="719967"/>
                  <a:pt x="95116" y="708537"/>
                  <a:pt x="66541" y="719015"/>
                </a:cubicBezTo>
                <a:cubicBezTo>
                  <a:pt x="18916" y="737112"/>
                  <a:pt x="-4896" y="790452"/>
                  <a:pt x="13201" y="837125"/>
                </a:cubicBezTo>
                <a:cubicBezTo>
                  <a:pt x="27489" y="873320"/>
                  <a:pt x="62731" y="896180"/>
                  <a:pt x="99879" y="895227"/>
                </a:cubicBezTo>
                <a:cubicBezTo>
                  <a:pt x="122739" y="891417"/>
                  <a:pt x="145599" y="888560"/>
                  <a:pt x="168459" y="887607"/>
                </a:cubicBezTo>
                <a:cubicBezTo>
                  <a:pt x="308476" y="879035"/>
                  <a:pt x="413251" y="924755"/>
                  <a:pt x="486594" y="1016195"/>
                </a:cubicBezTo>
                <a:cubicBezTo>
                  <a:pt x="479926" y="1117160"/>
                  <a:pt x="429444" y="1202885"/>
                  <a:pt x="317049" y="1290515"/>
                </a:cubicBezTo>
                <a:cubicBezTo>
                  <a:pt x="296094" y="1307660"/>
                  <a:pt x="266566" y="1321947"/>
                  <a:pt x="252279" y="1345760"/>
                </a:cubicBezTo>
                <a:cubicBezTo>
                  <a:pt x="237991" y="1370525"/>
                  <a:pt x="234181" y="1401005"/>
                  <a:pt x="244659" y="1430532"/>
                </a:cubicBezTo>
                <a:cubicBezTo>
                  <a:pt x="263709" y="1480062"/>
                  <a:pt x="319906" y="1505780"/>
                  <a:pt x="369436" y="1485777"/>
                </a:cubicBezTo>
                <a:cubicBezTo>
                  <a:pt x="403726" y="1472442"/>
                  <a:pt x="420871" y="1441010"/>
                  <a:pt x="439921" y="1412435"/>
                </a:cubicBezTo>
                <a:cubicBezTo>
                  <a:pt x="512311" y="1300992"/>
                  <a:pt x="542791" y="1196217"/>
                  <a:pt x="538981" y="1103825"/>
                </a:cubicBezTo>
                <a:cubicBezTo>
                  <a:pt x="538981" y="1093347"/>
                  <a:pt x="538029" y="1082870"/>
                  <a:pt x="536124" y="1073345"/>
                </a:cubicBezTo>
                <a:cubicBezTo>
                  <a:pt x="572319" y="1165737"/>
                  <a:pt x="646614" y="1251462"/>
                  <a:pt x="752341" y="1320042"/>
                </a:cubicBezTo>
                <a:cubicBezTo>
                  <a:pt x="767581" y="1329567"/>
                  <a:pt x="783774" y="1341950"/>
                  <a:pt x="801871" y="1350522"/>
                </a:cubicBezTo>
                <a:cubicBezTo>
                  <a:pt x="827589" y="1388622"/>
                  <a:pt x="859974" y="1421960"/>
                  <a:pt x="897121" y="1449582"/>
                </a:cubicBezTo>
                <a:cubicBezTo>
                  <a:pt x="881881" y="1466727"/>
                  <a:pt x="871404" y="1490540"/>
                  <a:pt x="871404" y="1515305"/>
                </a:cubicBezTo>
                <a:cubicBezTo>
                  <a:pt x="871404" y="1569597"/>
                  <a:pt x="915219" y="1614365"/>
                  <a:pt x="970464" y="1614365"/>
                </a:cubicBezTo>
                <a:cubicBezTo>
                  <a:pt x="1023804" y="1614365"/>
                  <a:pt x="1066666" y="1572455"/>
                  <a:pt x="1068571" y="1521020"/>
                </a:cubicBezTo>
                <a:cubicBezTo>
                  <a:pt x="1087621" y="1523877"/>
                  <a:pt x="1107624" y="1525782"/>
                  <a:pt x="1127626" y="1525782"/>
                </a:cubicBezTo>
                <a:cubicBezTo>
                  <a:pt x="1137151" y="1525782"/>
                  <a:pt x="1145724" y="1525782"/>
                  <a:pt x="1155249" y="1524830"/>
                </a:cubicBezTo>
                <a:cubicBezTo>
                  <a:pt x="1109529" y="1616270"/>
                  <a:pt x="1039996" y="1674372"/>
                  <a:pt x="951414" y="1702947"/>
                </a:cubicBezTo>
                <a:cubicBezTo>
                  <a:pt x="859021" y="1660085"/>
                  <a:pt x="797109" y="1582932"/>
                  <a:pt x="756151" y="1446725"/>
                </a:cubicBezTo>
                <a:cubicBezTo>
                  <a:pt x="748531" y="1421007"/>
                  <a:pt x="744721" y="1388622"/>
                  <a:pt x="727576" y="1366715"/>
                </a:cubicBezTo>
                <a:cubicBezTo>
                  <a:pt x="709479" y="1343855"/>
                  <a:pt x="681856" y="1329567"/>
                  <a:pt x="651376" y="1329567"/>
                </a:cubicBezTo>
                <a:cubicBezTo>
                  <a:pt x="598036" y="1329567"/>
                  <a:pt x="554221" y="1373382"/>
                  <a:pt x="554221" y="1426722"/>
                </a:cubicBezTo>
                <a:cubicBezTo>
                  <a:pt x="554221" y="1462917"/>
                  <a:pt x="578034" y="1490540"/>
                  <a:pt x="598036" y="1519115"/>
                </a:cubicBezTo>
                <a:cubicBezTo>
                  <a:pt x="676141" y="1626747"/>
                  <a:pt x="762819" y="1692470"/>
                  <a:pt x="850449" y="1722950"/>
                </a:cubicBezTo>
                <a:cubicBezTo>
                  <a:pt x="902836" y="1741047"/>
                  <a:pt x="954271" y="1745810"/>
                  <a:pt x="1005706" y="1739142"/>
                </a:cubicBezTo>
                <a:cubicBezTo>
                  <a:pt x="982846" y="1748667"/>
                  <a:pt x="959986" y="1760097"/>
                  <a:pt x="939984" y="1774385"/>
                </a:cubicBezTo>
                <a:cubicBezTo>
                  <a:pt x="845686" y="1839155"/>
                  <a:pt x="778059" y="1951550"/>
                  <a:pt x="746626" y="2096330"/>
                </a:cubicBezTo>
                <a:cubicBezTo>
                  <a:pt x="740911" y="2124905"/>
                  <a:pt x="729481" y="2160147"/>
                  <a:pt x="739959" y="2188722"/>
                </a:cubicBezTo>
                <a:cubicBezTo>
                  <a:pt x="758056" y="2235395"/>
                  <a:pt x="810444" y="2259207"/>
                  <a:pt x="858069" y="2241110"/>
                </a:cubicBezTo>
                <a:cubicBezTo>
                  <a:pt x="894264" y="2226822"/>
                  <a:pt x="917124" y="2191580"/>
                  <a:pt x="916171" y="2154432"/>
                </a:cubicBezTo>
                <a:cubicBezTo>
                  <a:pt x="912361" y="2131572"/>
                  <a:pt x="909504" y="2108712"/>
                  <a:pt x="908551" y="2085852"/>
                </a:cubicBezTo>
                <a:cubicBezTo>
                  <a:pt x="899979" y="1945835"/>
                  <a:pt x="945699" y="1841060"/>
                  <a:pt x="1037139" y="1767717"/>
                </a:cubicBezTo>
                <a:cubicBezTo>
                  <a:pt x="1138104" y="1774385"/>
                  <a:pt x="1223829" y="1824867"/>
                  <a:pt x="1311459" y="1937262"/>
                </a:cubicBezTo>
                <a:cubicBezTo>
                  <a:pt x="1328604" y="1958217"/>
                  <a:pt x="1342891" y="1987745"/>
                  <a:pt x="1366704" y="2002032"/>
                </a:cubicBezTo>
                <a:cubicBezTo>
                  <a:pt x="1391469" y="2016320"/>
                  <a:pt x="1421949" y="2020130"/>
                  <a:pt x="1451476" y="2009652"/>
                </a:cubicBezTo>
                <a:cubicBezTo>
                  <a:pt x="1501006" y="1990602"/>
                  <a:pt x="1526724" y="1934405"/>
                  <a:pt x="1506721" y="1884875"/>
                </a:cubicBezTo>
                <a:cubicBezTo>
                  <a:pt x="1493386" y="1850585"/>
                  <a:pt x="1461954" y="1833440"/>
                  <a:pt x="1433379" y="1814390"/>
                </a:cubicBezTo>
                <a:cubicBezTo>
                  <a:pt x="1321936" y="1742000"/>
                  <a:pt x="1217161" y="1711520"/>
                  <a:pt x="1124769" y="1715330"/>
                </a:cubicBezTo>
                <a:cubicBezTo>
                  <a:pt x="1114291" y="1715330"/>
                  <a:pt x="1103814" y="1716282"/>
                  <a:pt x="1094289" y="1718187"/>
                </a:cubicBezTo>
                <a:cubicBezTo>
                  <a:pt x="1186681" y="1681992"/>
                  <a:pt x="1272406" y="1607697"/>
                  <a:pt x="1340986" y="1501970"/>
                </a:cubicBezTo>
                <a:cubicBezTo>
                  <a:pt x="1353369" y="1482920"/>
                  <a:pt x="1369561" y="1461965"/>
                  <a:pt x="1376229" y="1439105"/>
                </a:cubicBezTo>
                <a:cubicBezTo>
                  <a:pt x="1397184" y="1421960"/>
                  <a:pt x="1417186" y="1402910"/>
                  <a:pt x="1434331" y="1381002"/>
                </a:cubicBezTo>
                <a:cubicBezTo>
                  <a:pt x="1452429" y="1402910"/>
                  <a:pt x="1480051" y="1416245"/>
                  <a:pt x="1510531" y="1416245"/>
                </a:cubicBezTo>
                <a:cubicBezTo>
                  <a:pt x="1564824" y="1416245"/>
                  <a:pt x="1609591" y="1372430"/>
                  <a:pt x="1609591" y="1317185"/>
                </a:cubicBezTo>
                <a:cubicBezTo>
                  <a:pt x="1609591" y="1263845"/>
                  <a:pt x="1566729" y="1220030"/>
                  <a:pt x="1513389" y="1218125"/>
                </a:cubicBezTo>
                <a:cubicBezTo>
                  <a:pt x="1519104" y="1190502"/>
                  <a:pt x="1522914" y="1162880"/>
                  <a:pt x="1522914" y="1133352"/>
                </a:cubicBezTo>
                <a:cubicBezTo>
                  <a:pt x="1611496" y="1179072"/>
                  <a:pt x="1668646" y="1247652"/>
                  <a:pt x="1697221" y="1335282"/>
                </a:cubicBezTo>
                <a:cubicBezTo>
                  <a:pt x="1654359" y="1427675"/>
                  <a:pt x="1577206" y="1489587"/>
                  <a:pt x="1440999" y="1530545"/>
                </a:cubicBezTo>
                <a:cubicBezTo>
                  <a:pt x="1415281" y="1538165"/>
                  <a:pt x="1382896" y="1541975"/>
                  <a:pt x="1360989" y="1559120"/>
                </a:cubicBezTo>
                <a:cubicBezTo>
                  <a:pt x="1338129" y="1577217"/>
                  <a:pt x="1323841" y="1604840"/>
                  <a:pt x="1323841" y="1635320"/>
                </a:cubicBezTo>
                <a:cubicBezTo>
                  <a:pt x="1323841" y="1688660"/>
                  <a:pt x="1367656" y="1732475"/>
                  <a:pt x="1420996" y="1732475"/>
                </a:cubicBezTo>
                <a:cubicBezTo>
                  <a:pt x="1457191" y="1732475"/>
                  <a:pt x="1484814" y="1708662"/>
                  <a:pt x="1513389" y="1688660"/>
                </a:cubicBezTo>
                <a:cubicBezTo>
                  <a:pt x="1621021" y="1610555"/>
                  <a:pt x="1686744" y="1523877"/>
                  <a:pt x="1717224" y="1436247"/>
                </a:cubicBezTo>
                <a:cubicBezTo>
                  <a:pt x="1735321" y="1383860"/>
                  <a:pt x="1740084" y="1332425"/>
                  <a:pt x="1733416" y="1280990"/>
                </a:cubicBezTo>
                <a:cubicBezTo>
                  <a:pt x="1742941" y="1303850"/>
                  <a:pt x="1754371" y="1326710"/>
                  <a:pt x="1768659" y="1346712"/>
                </a:cubicBezTo>
                <a:cubicBezTo>
                  <a:pt x="1833429" y="1441010"/>
                  <a:pt x="1945824" y="1508637"/>
                  <a:pt x="2090604" y="1540070"/>
                </a:cubicBezTo>
                <a:cubicBezTo>
                  <a:pt x="2119179" y="1545785"/>
                  <a:pt x="2154421" y="1557215"/>
                  <a:pt x="2182996" y="1546737"/>
                </a:cubicBezTo>
                <a:cubicBezTo>
                  <a:pt x="2230621" y="1525782"/>
                  <a:pt x="2253481" y="1472442"/>
                  <a:pt x="2235384" y="1425770"/>
                </a:cubicBezTo>
                <a:close/>
              </a:path>
            </a:pathLst>
          </a:custGeom>
          <a:solidFill>
            <a:srgbClr val="90ABDC">
              <a:alpha val="20000"/>
            </a:srgbClr>
          </a:solidFill>
          <a:ln w="9525" cap="flat">
            <a:noFill/>
            <a:prstDash val="solid"/>
            <a:miter/>
          </a:ln>
        </p:spPr>
        <p:txBody>
          <a:bodyPr rtlCol="0" anchor="ctr"/>
          <a:lstStyle/>
          <a:p>
            <a:endParaRPr lang="ja-JP" altLang="en-US"/>
          </a:p>
        </p:txBody>
      </p:sp>
      <p:sp>
        <p:nvSpPr>
          <p:cNvPr id="8" name="フリーフォーム: 図形 7">
            <a:extLst>
              <a:ext uri="{FF2B5EF4-FFF2-40B4-BE49-F238E27FC236}">
                <a16:creationId xmlns:a16="http://schemas.microsoft.com/office/drawing/2014/main" id="{5E850638-BC3D-4037-9D92-49184F85112D}"/>
              </a:ext>
            </a:extLst>
          </p:cNvPr>
          <p:cNvSpPr/>
          <p:nvPr userDrawn="1"/>
        </p:nvSpPr>
        <p:spPr>
          <a:xfrm>
            <a:off x="0" y="5990749"/>
            <a:ext cx="12255856" cy="864000"/>
          </a:xfrm>
          <a:custGeom>
            <a:avLst/>
            <a:gdLst>
              <a:gd name="connsiteX0" fmla="*/ 8209128 w 11880732"/>
              <a:gd name="connsiteY0" fmla="*/ 0 h 1079980"/>
              <a:gd name="connsiteX1" fmla="*/ 11641131 w 11880732"/>
              <a:gd name="connsiteY1" fmla="*/ 163327 h 1079980"/>
              <a:gd name="connsiteX2" fmla="*/ 11880732 w 11880732"/>
              <a:gd name="connsiteY2" fmla="*/ 188846 h 1079980"/>
              <a:gd name="connsiteX3" fmla="*/ 11880732 w 11880732"/>
              <a:gd name="connsiteY3" fmla="*/ 1079980 h 1079980"/>
              <a:gd name="connsiteX4" fmla="*/ 0 w 11880732"/>
              <a:gd name="connsiteY4" fmla="*/ 1079980 h 1079980"/>
              <a:gd name="connsiteX5" fmla="*/ 48260 w 11880732"/>
              <a:gd name="connsiteY5" fmla="*/ 1064047 h 1079980"/>
              <a:gd name="connsiteX6" fmla="*/ 8209128 w 11880732"/>
              <a:gd name="connsiteY6" fmla="*/ 0 h 1079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0732" h="1079980">
                <a:moveTo>
                  <a:pt x="8209128" y="0"/>
                </a:moveTo>
                <a:cubicBezTo>
                  <a:pt x="9404260" y="0"/>
                  <a:pt x="10556963" y="57181"/>
                  <a:pt x="11641131" y="163327"/>
                </a:cubicBezTo>
                <a:lnTo>
                  <a:pt x="11880732" y="188846"/>
                </a:lnTo>
                <a:lnTo>
                  <a:pt x="11880732" y="1079980"/>
                </a:lnTo>
                <a:lnTo>
                  <a:pt x="0" y="1079980"/>
                </a:lnTo>
                <a:lnTo>
                  <a:pt x="48260" y="1064047"/>
                </a:lnTo>
                <a:cubicBezTo>
                  <a:pt x="2136808" y="406624"/>
                  <a:pt x="5022111" y="0"/>
                  <a:pt x="8209128"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フリーフォーム: 図形 8">
            <a:extLst>
              <a:ext uri="{FF2B5EF4-FFF2-40B4-BE49-F238E27FC236}">
                <a16:creationId xmlns:a16="http://schemas.microsoft.com/office/drawing/2014/main" id="{A7B4DDD3-84E6-418A-A90A-7E9F45B74285}"/>
              </a:ext>
            </a:extLst>
          </p:cNvPr>
          <p:cNvSpPr/>
          <p:nvPr userDrawn="1"/>
        </p:nvSpPr>
        <p:spPr>
          <a:xfrm rot="60000">
            <a:off x="-300224" y="5571445"/>
            <a:ext cx="12557177" cy="1456216"/>
          </a:xfrm>
          <a:custGeom>
            <a:avLst/>
            <a:gdLst>
              <a:gd name="connsiteX0" fmla="*/ 10541155 w 12181069"/>
              <a:gd name="connsiteY0" fmla="*/ 9183 h 1719776"/>
              <a:gd name="connsiteX1" fmla="*/ 11508286 w 12181069"/>
              <a:gd name="connsiteY1" fmla="*/ 0 h 1719776"/>
              <a:gd name="connsiteX2" fmla="*/ 12176053 w 12181069"/>
              <a:gd name="connsiteY2" fmla="*/ 4614 h 1719776"/>
              <a:gd name="connsiteX3" fmla="*/ 12181069 w 12181069"/>
              <a:gd name="connsiteY3" fmla="*/ 292019 h 1719776"/>
              <a:gd name="connsiteX4" fmla="*/ 11643036 w 12181069"/>
              <a:gd name="connsiteY4" fmla="*/ 280838 h 1719776"/>
              <a:gd name="connsiteX5" fmla="*/ 10937967 w 12181069"/>
              <a:gd name="connsiteY5" fmla="*/ 275966 h 1719776"/>
              <a:gd name="connsiteX6" fmla="*/ 313164 w 12181069"/>
              <a:gd name="connsiteY6" fmla="*/ 1655850 h 1719776"/>
              <a:gd name="connsiteX7" fmla="*/ 135003 w 12181069"/>
              <a:gd name="connsiteY7" fmla="*/ 1717422 h 1719776"/>
              <a:gd name="connsiteX8" fmla="*/ 132 w 12181069"/>
              <a:gd name="connsiteY8" fmla="*/ 1719776 h 1719776"/>
              <a:gd name="connsiteX9" fmla="*/ 0 w 12181069"/>
              <a:gd name="connsiteY9" fmla="*/ 1712235 h 1719776"/>
              <a:gd name="connsiteX10" fmla="*/ 170037 w 12181069"/>
              <a:gd name="connsiteY10" fmla="*/ 1641411 h 1719776"/>
              <a:gd name="connsiteX11" fmla="*/ 10541155 w 12181069"/>
              <a:gd name="connsiteY11" fmla="*/ 9183 h 1719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1069" h="1719776">
                <a:moveTo>
                  <a:pt x="10541155" y="9183"/>
                </a:moveTo>
                <a:cubicBezTo>
                  <a:pt x="10860638" y="3095"/>
                  <a:pt x="11183140" y="0"/>
                  <a:pt x="11508286" y="0"/>
                </a:cubicBezTo>
                <a:lnTo>
                  <a:pt x="12176053" y="4614"/>
                </a:lnTo>
                <a:lnTo>
                  <a:pt x="12181069" y="292019"/>
                </a:lnTo>
                <a:lnTo>
                  <a:pt x="11643036" y="280838"/>
                </a:lnTo>
                <a:lnTo>
                  <a:pt x="10937967" y="275966"/>
                </a:lnTo>
                <a:cubicBezTo>
                  <a:pt x="6651942" y="275966"/>
                  <a:pt x="2825564" y="813747"/>
                  <a:pt x="313164" y="1655850"/>
                </a:cubicBezTo>
                <a:lnTo>
                  <a:pt x="135003" y="1717422"/>
                </a:lnTo>
                <a:lnTo>
                  <a:pt x="132" y="1719776"/>
                </a:lnTo>
                <a:lnTo>
                  <a:pt x="0" y="1712235"/>
                </a:lnTo>
                <a:lnTo>
                  <a:pt x="170037" y="1641411"/>
                </a:lnTo>
                <a:cubicBezTo>
                  <a:pt x="2465193" y="719039"/>
                  <a:pt x="6228133" y="91371"/>
                  <a:pt x="10541155" y="918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リーフォーム: 図形 9">
            <a:extLst>
              <a:ext uri="{FF2B5EF4-FFF2-40B4-BE49-F238E27FC236}">
                <a16:creationId xmlns:a16="http://schemas.microsoft.com/office/drawing/2014/main" id="{F05BF54B-3667-4FEB-B2BA-FC53ADFEF0EE}"/>
              </a:ext>
            </a:extLst>
          </p:cNvPr>
          <p:cNvSpPr/>
          <p:nvPr userDrawn="1"/>
        </p:nvSpPr>
        <p:spPr>
          <a:xfrm rot="21480000">
            <a:off x="-778483" y="5544227"/>
            <a:ext cx="13036280" cy="1213946"/>
          </a:xfrm>
          <a:custGeom>
            <a:avLst/>
            <a:gdLst>
              <a:gd name="connsiteX0" fmla="*/ 787403 w 12192000"/>
              <a:gd name="connsiteY0" fmla="*/ 1644752 h 2083666"/>
              <a:gd name="connsiteX1" fmla="*/ 292387 w 12192000"/>
              <a:gd name="connsiteY1" fmla="*/ 1901237 h 2083666"/>
              <a:gd name="connsiteX2" fmla="*/ 0 w 12192000"/>
              <a:gd name="connsiteY2" fmla="*/ 2083666 h 2083666"/>
              <a:gd name="connsiteX3" fmla="*/ 0 w 12192000"/>
              <a:gd name="connsiteY3" fmla="*/ 2008110 h 2083666"/>
              <a:gd name="connsiteX4" fmla="*/ 382803 w 12192000"/>
              <a:gd name="connsiteY4" fmla="*/ 1815065 h 2083666"/>
              <a:gd name="connsiteX5" fmla="*/ 10440636 w 12192000"/>
              <a:gd name="connsiteY5" fmla="*/ 0 h 2083666"/>
              <a:gd name="connsiteX6" fmla="*/ 11620658 w 12192000"/>
              <a:gd name="connsiteY6" fmla="*/ 18757 h 2083666"/>
              <a:gd name="connsiteX7" fmla="*/ 12192000 w 12192000"/>
              <a:gd name="connsiteY7" fmla="*/ 41609 h 2083666"/>
              <a:gd name="connsiteX8" fmla="*/ 12192000 w 12192000"/>
              <a:gd name="connsiteY8" fmla="*/ 282282 h 2083666"/>
              <a:gd name="connsiteX9" fmla="*/ 11710570 w 12192000"/>
              <a:gd name="connsiteY9" fmla="*/ 255219 h 2083666"/>
              <a:gd name="connsiteX10" fmla="*/ 9952957 w 12192000"/>
              <a:gd name="connsiteY10" fmla="*/ 213360 h 2083666"/>
              <a:gd name="connsiteX11" fmla="*/ 1047197 w 12192000"/>
              <a:gd name="connsiteY11" fmla="*/ 1535393 h 2083666"/>
              <a:gd name="connsiteX12" fmla="*/ 787403 w 12192000"/>
              <a:gd name="connsiteY12" fmla="*/ 1644752 h 2083666"/>
              <a:gd name="connsiteX13" fmla="*/ 870484 w 12192000"/>
              <a:gd name="connsiteY13" fmla="*/ 1601705 h 2083666"/>
              <a:gd name="connsiteX14" fmla="*/ 10440636 w 12192000"/>
              <a:gd name="connsiteY14" fmla="*/ 0 h 2083666"/>
              <a:gd name="connsiteX0" fmla="*/ 787403 w 12192000"/>
              <a:gd name="connsiteY0" fmla="*/ 1644752 h 2008110"/>
              <a:gd name="connsiteX1" fmla="*/ 292387 w 12192000"/>
              <a:gd name="connsiteY1" fmla="*/ 1901237 h 2008110"/>
              <a:gd name="connsiteX2" fmla="*/ 0 w 12192000"/>
              <a:gd name="connsiteY2" fmla="*/ 2008110 h 2008110"/>
              <a:gd name="connsiteX3" fmla="*/ 382803 w 12192000"/>
              <a:gd name="connsiteY3" fmla="*/ 1815065 h 2008110"/>
              <a:gd name="connsiteX4" fmla="*/ 787403 w 12192000"/>
              <a:gd name="connsiteY4" fmla="*/ 1644752 h 2008110"/>
              <a:gd name="connsiteX5" fmla="*/ 10440636 w 12192000"/>
              <a:gd name="connsiteY5" fmla="*/ 0 h 2008110"/>
              <a:gd name="connsiteX6" fmla="*/ 11620658 w 12192000"/>
              <a:gd name="connsiteY6" fmla="*/ 18757 h 2008110"/>
              <a:gd name="connsiteX7" fmla="*/ 12192000 w 12192000"/>
              <a:gd name="connsiteY7" fmla="*/ 41609 h 2008110"/>
              <a:gd name="connsiteX8" fmla="*/ 12192000 w 12192000"/>
              <a:gd name="connsiteY8" fmla="*/ 282282 h 2008110"/>
              <a:gd name="connsiteX9" fmla="*/ 11710570 w 12192000"/>
              <a:gd name="connsiteY9" fmla="*/ 255219 h 2008110"/>
              <a:gd name="connsiteX10" fmla="*/ 9952957 w 12192000"/>
              <a:gd name="connsiteY10" fmla="*/ 213360 h 2008110"/>
              <a:gd name="connsiteX11" fmla="*/ 1047197 w 12192000"/>
              <a:gd name="connsiteY11" fmla="*/ 1535393 h 2008110"/>
              <a:gd name="connsiteX12" fmla="*/ 787403 w 12192000"/>
              <a:gd name="connsiteY12" fmla="*/ 1644752 h 2008110"/>
              <a:gd name="connsiteX13" fmla="*/ 870484 w 12192000"/>
              <a:gd name="connsiteY13" fmla="*/ 1601705 h 2008110"/>
              <a:gd name="connsiteX14" fmla="*/ 10440636 w 12192000"/>
              <a:gd name="connsiteY14" fmla="*/ 0 h 2008110"/>
              <a:gd name="connsiteX0" fmla="*/ 787403 w 12192000"/>
              <a:gd name="connsiteY0" fmla="*/ 1644752 h 2008110"/>
              <a:gd name="connsiteX1" fmla="*/ 0 w 12192000"/>
              <a:gd name="connsiteY1" fmla="*/ 2008110 h 2008110"/>
              <a:gd name="connsiteX2" fmla="*/ 382803 w 12192000"/>
              <a:gd name="connsiteY2" fmla="*/ 1815065 h 2008110"/>
              <a:gd name="connsiteX3" fmla="*/ 787403 w 12192000"/>
              <a:gd name="connsiteY3" fmla="*/ 1644752 h 2008110"/>
              <a:gd name="connsiteX4" fmla="*/ 10440636 w 12192000"/>
              <a:gd name="connsiteY4" fmla="*/ 0 h 2008110"/>
              <a:gd name="connsiteX5" fmla="*/ 11620658 w 12192000"/>
              <a:gd name="connsiteY5" fmla="*/ 18757 h 2008110"/>
              <a:gd name="connsiteX6" fmla="*/ 12192000 w 12192000"/>
              <a:gd name="connsiteY6" fmla="*/ 41609 h 2008110"/>
              <a:gd name="connsiteX7" fmla="*/ 12192000 w 12192000"/>
              <a:gd name="connsiteY7" fmla="*/ 282282 h 2008110"/>
              <a:gd name="connsiteX8" fmla="*/ 11710570 w 12192000"/>
              <a:gd name="connsiteY8" fmla="*/ 255219 h 2008110"/>
              <a:gd name="connsiteX9" fmla="*/ 9952957 w 12192000"/>
              <a:gd name="connsiteY9" fmla="*/ 213360 h 2008110"/>
              <a:gd name="connsiteX10" fmla="*/ 1047197 w 12192000"/>
              <a:gd name="connsiteY10" fmla="*/ 1535393 h 2008110"/>
              <a:gd name="connsiteX11" fmla="*/ 787403 w 12192000"/>
              <a:gd name="connsiteY11" fmla="*/ 1644752 h 2008110"/>
              <a:gd name="connsiteX12" fmla="*/ 870484 w 12192000"/>
              <a:gd name="connsiteY12" fmla="*/ 1601705 h 2008110"/>
              <a:gd name="connsiteX13" fmla="*/ 10440636 w 12192000"/>
              <a:gd name="connsiteY13" fmla="*/ 0 h 2008110"/>
              <a:gd name="connsiteX0" fmla="*/ 404600 w 11809197"/>
              <a:gd name="connsiteY0" fmla="*/ 1644752 h 1815065"/>
              <a:gd name="connsiteX1" fmla="*/ 0 w 11809197"/>
              <a:gd name="connsiteY1" fmla="*/ 1815065 h 1815065"/>
              <a:gd name="connsiteX2" fmla="*/ 404600 w 11809197"/>
              <a:gd name="connsiteY2" fmla="*/ 1644752 h 1815065"/>
              <a:gd name="connsiteX3" fmla="*/ 10057833 w 11809197"/>
              <a:gd name="connsiteY3" fmla="*/ 0 h 1815065"/>
              <a:gd name="connsiteX4" fmla="*/ 11237855 w 11809197"/>
              <a:gd name="connsiteY4" fmla="*/ 18757 h 1815065"/>
              <a:gd name="connsiteX5" fmla="*/ 11809197 w 11809197"/>
              <a:gd name="connsiteY5" fmla="*/ 41609 h 1815065"/>
              <a:gd name="connsiteX6" fmla="*/ 11809197 w 11809197"/>
              <a:gd name="connsiteY6" fmla="*/ 282282 h 1815065"/>
              <a:gd name="connsiteX7" fmla="*/ 11327767 w 11809197"/>
              <a:gd name="connsiteY7" fmla="*/ 255219 h 1815065"/>
              <a:gd name="connsiteX8" fmla="*/ 9570154 w 11809197"/>
              <a:gd name="connsiteY8" fmla="*/ 213360 h 1815065"/>
              <a:gd name="connsiteX9" fmla="*/ 664394 w 11809197"/>
              <a:gd name="connsiteY9" fmla="*/ 1535393 h 1815065"/>
              <a:gd name="connsiteX10" fmla="*/ 404600 w 11809197"/>
              <a:gd name="connsiteY10" fmla="*/ 1644752 h 1815065"/>
              <a:gd name="connsiteX11" fmla="*/ 487681 w 11809197"/>
              <a:gd name="connsiteY11" fmla="*/ 1601705 h 1815065"/>
              <a:gd name="connsiteX12" fmla="*/ 10057833 w 11809197"/>
              <a:gd name="connsiteY12" fmla="*/ 0 h 1815065"/>
              <a:gd name="connsiteX0" fmla="*/ 9653233 w 11404597"/>
              <a:gd name="connsiteY0" fmla="*/ 0 h 1644752"/>
              <a:gd name="connsiteX1" fmla="*/ 10833255 w 11404597"/>
              <a:gd name="connsiteY1" fmla="*/ 18757 h 1644752"/>
              <a:gd name="connsiteX2" fmla="*/ 11404597 w 11404597"/>
              <a:gd name="connsiteY2" fmla="*/ 41609 h 1644752"/>
              <a:gd name="connsiteX3" fmla="*/ 11404597 w 11404597"/>
              <a:gd name="connsiteY3" fmla="*/ 282282 h 1644752"/>
              <a:gd name="connsiteX4" fmla="*/ 10923167 w 11404597"/>
              <a:gd name="connsiteY4" fmla="*/ 255219 h 1644752"/>
              <a:gd name="connsiteX5" fmla="*/ 9165554 w 11404597"/>
              <a:gd name="connsiteY5" fmla="*/ 213360 h 1644752"/>
              <a:gd name="connsiteX6" fmla="*/ 259794 w 11404597"/>
              <a:gd name="connsiteY6" fmla="*/ 1535393 h 1644752"/>
              <a:gd name="connsiteX7" fmla="*/ 0 w 11404597"/>
              <a:gd name="connsiteY7" fmla="*/ 1644752 h 1644752"/>
              <a:gd name="connsiteX8" fmla="*/ 83081 w 11404597"/>
              <a:gd name="connsiteY8" fmla="*/ 1601705 h 1644752"/>
              <a:gd name="connsiteX9" fmla="*/ 9653233 w 11404597"/>
              <a:gd name="connsiteY9" fmla="*/ 0 h 16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04597" h="1644752">
                <a:moveTo>
                  <a:pt x="9653233" y="0"/>
                </a:moveTo>
                <a:cubicBezTo>
                  <a:pt x="10051610" y="0"/>
                  <a:pt x="10445273" y="6354"/>
                  <a:pt x="10833255" y="18757"/>
                </a:cubicBezTo>
                <a:lnTo>
                  <a:pt x="11404597" y="41609"/>
                </a:lnTo>
                <a:lnTo>
                  <a:pt x="11404597" y="282282"/>
                </a:lnTo>
                <a:lnTo>
                  <a:pt x="10923167" y="255219"/>
                </a:lnTo>
                <a:cubicBezTo>
                  <a:pt x="10350078" y="227656"/>
                  <a:pt x="9763120" y="213360"/>
                  <a:pt x="9165554" y="213360"/>
                </a:cubicBezTo>
                <a:cubicBezTo>
                  <a:pt x="5580160" y="213360"/>
                  <a:pt x="2376622" y="727994"/>
                  <a:pt x="259794" y="1535393"/>
                </a:cubicBezTo>
                <a:lnTo>
                  <a:pt x="0" y="1644752"/>
                </a:lnTo>
                <a:lnTo>
                  <a:pt x="83081" y="1601705"/>
                </a:lnTo>
                <a:cubicBezTo>
                  <a:pt x="2157119" y="635351"/>
                  <a:pt x="5669462" y="0"/>
                  <a:pt x="9653233"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フリーフォーム: 図形 10">
            <a:extLst>
              <a:ext uri="{FF2B5EF4-FFF2-40B4-BE49-F238E27FC236}">
                <a16:creationId xmlns:a16="http://schemas.microsoft.com/office/drawing/2014/main" id="{F58DE0EB-640B-4E28-84F3-87664B36C1F6}"/>
              </a:ext>
            </a:extLst>
          </p:cNvPr>
          <p:cNvSpPr/>
          <p:nvPr userDrawn="1"/>
        </p:nvSpPr>
        <p:spPr>
          <a:xfrm>
            <a:off x="-5582" y="4556719"/>
            <a:ext cx="2014422" cy="2323320"/>
          </a:xfrm>
          <a:custGeom>
            <a:avLst/>
            <a:gdLst>
              <a:gd name="connsiteX0" fmla="*/ 0 w 2014422"/>
              <a:gd name="connsiteY0" fmla="*/ 869923 h 2323320"/>
              <a:gd name="connsiteX1" fmla="*/ 10037 w 2014422"/>
              <a:gd name="connsiteY1" fmla="*/ 884763 h 2323320"/>
              <a:gd name="connsiteX2" fmla="*/ 21658 w 2014422"/>
              <a:gd name="connsiteY2" fmla="*/ 941789 h 2323320"/>
              <a:gd name="connsiteX3" fmla="*/ 6523 w 2014422"/>
              <a:gd name="connsiteY3" fmla="*/ 1006473 h 2323320"/>
              <a:gd name="connsiteX4" fmla="*/ 0 w 2014422"/>
              <a:gd name="connsiteY4" fmla="*/ 1014511 h 2323320"/>
              <a:gd name="connsiteX5" fmla="*/ 811268 w 2014422"/>
              <a:gd name="connsiteY5" fmla="*/ 85 h 2323320"/>
              <a:gd name="connsiteX6" fmla="*/ 935524 w 2014422"/>
              <a:gd name="connsiteY6" fmla="*/ 88463 h 2323320"/>
              <a:gd name="connsiteX7" fmla="*/ 925433 w 2014422"/>
              <a:gd name="connsiteY7" fmla="*/ 228281 h 2323320"/>
              <a:gd name="connsiteX8" fmla="*/ 632824 w 2014422"/>
              <a:gd name="connsiteY8" fmla="*/ 715484 h 2323320"/>
              <a:gd name="connsiteX9" fmla="*/ 533364 w 2014422"/>
              <a:gd name="connsiteY9" fmla="*/ 768818 h 2323320"/>
              <a:gd name="connsiteX10" fmla="*/ 768318 w 2014422"/>
              <a:gd name="connsiteY10" fmla="*/ 793321 h 2323320"/>
              <a:gd name="connsiteX11" fmla="*/ 1150296 w 2014422"/>
              <a:gd name="connsiteY11" fmla="*/ 1101787 h 2323320"/>
              <a:gd name="connsiteX12" fmla="*/ 1216602 w 2014422"/>
              <a:gd name="connsiteY12" fmla="*/ 1241606 h 2323320"/>
              <a:gd name="connsiteX13" fmla="*/ 1069576 w 2014422"/>
              <a:gd name="connsiteY13" fmla="*/ 1388632 h 2323320"/>
              <a:gd name="connsiteX14" fmla="*/ 954262 w 2014422"/>
              <a:gd name="connsiteY14" fmla="*/ 1332415 h 2323320"/>
              <a:gd name="connsiteX15" fmla="*/ 911019 w 2014422"/>
              <a:gd name="connsiteY15" fmla="*/ 1211335 h 2323320"/>
              <a:gd name="connsiteX16" fmla="*/ 615527 w 2014422"/>
              <a:gd name="connsiteY16" fmla="*/ 823592 h 2323320"/>
              <a:gd name="connsiteX17" fmla="*/ 302736 w 2014422"/>
              <a:gd name="connsiteY17" fmla="*/ 1101787 h 2323320"/>
              <a:gd name="connsiteX18" fmla="*/ 333007 w 2014422"/>
              <a:gd name="connsiteY18" fmla="*/ 1100346 h 2323320"/>
              <a:gd name="connsiteX19" fmla="*/ 438230 w 2014422"/>
              <a:gd name="connsiteY19" fmla="*/ 1110435 h 2323320"/>
              <a:gd name="connsiteX20" fmla="*/ 438230 w 2014422"/>
              <a:gd name="connsiteY20" fmla="*/ 1106112 h 2323320"/>
              <a:gd name="connsiteX21" fmla="*/ 588139 w 2014422"/>
              <a:gd name="connsiteY21" fmla="*/ 956203 h 2323320"/>
              <a:gd name="connsiteX22" fmla="*/ 738047 w 2014422"/>
              <a:gd name="connsiteY22" fmla="*/ 1106112 h 2323320"/>
              <a:gd name="connsiteX23" fmla="*/ 687598 w 2014422"/>
              <a:gd name="connsiteY23" fmla="*/ 1217101 h 2323320"/>
              <a:gd name="connsiteX24" fmla="*/ 843272 w 2014422"/>
              <a:gd name="connsiteY24" fmla="*/ 1387190 h 2323320"/>
              <a:gd name="connsiteX25" fmla="*/ 886515 w 2014422"/>
              <a:gd name="connsiteY25" fmla="*/ 1416018 h 2323320"/>
              <a:gd name="connsiteX26" fmla="*/ 1213719 w 2014422"/>
              <a:gd name="connsiteY26" fmla="*/ 1789349 h 2323320"/>
              <a:gd name="connsiteX27" fmla="*/ 1209395 w 2014422"/>
              <a:gd name="connsiteY27" fmla="*/ 1743223 h 2323320"/>
              <a:gd name="connsiteX28" fmla="*/ 1359304 w 2014422"/>
              <a:gd name="connsiteY28" fmla="*/ 1276200 h 2323320"/>
              <a:gd name="connsiteX29" fmla="*/ 1465969 w 2014422"/>
              <a:gd name="connsiteY29" fmla="*/ 1165210 h 2323320"/>
              <a:gd name="connsiteX30" fmla="*/ 1654796 w 2014422"/>
              <a:gd name="connsiteY30" fmla="*/ 1248812 h 2323320"/>
              <a:gd name="connsiteX31" fmla="*/ 1643264 w 2014422"/>
              <a:gd name="connsiteY31" fmla="*/ 1377100 h 2323320"/>
              <a:gd name="connsiteX32" fmla="*/ 1545247 w 2014422"/>
              <a:gd name="connsiteY32" fmla="*/ 1460703 h 2323320"/>
              <a:gd name="connsiteX33" fmla="*/ 1288673 w 2014422"/>
              <a:gd name="connsiteY33" fmla="*/ 1875835 h 2323320"/>
              <a:gd name="connsiteX34" fmla="*/ 1770110 w 2014422"/>
              <a:gd name="connsiteY34" fmla="*/ 2070427 h 2323320"/>
              <a:gd name="connsiteX35" fmla="*/ 1873893 w 2014422"/>
              <a:gd name="connsiteY35" fmla="*/ 2058895 h 2323320"/>
              <a:gd name="connsiteX36" fmla="*/ 2005064 w 2014422"/>
              <a:gd name="connsiteY36" fmla="*/ 2146823 h 2323320"/>
              <a:gd name="connsiteX37" fmla="*/ 1972428 w 2014422"/>
              <a:gd name="connsiteY37" fmla="*/ 2297834 h 2323320"/>
              <a:gd name="connsiteX38" fmla="*/ 1935337 w 2014422"/>
              <a:gd name="connsiteY38" fmla="*/ 2323320 h 2323320"/>
              <a:gd name="connsiteX39" fmla="*/ 1803284 w 2014422"/>
              <a:gd name="connsiteY39" fmla="*/ 2323320 h 2323320"/>
              <a:gd name="connsiteX40" fmla="*/ 1785967 w 2014422"/>
              <a:gd name="connsiteY40" fmla="*/ 2319794 h 2323320"/>
              <a:gd name="connsiteX41" fmla="*/ 1298764 w 2014422"/>
              <a:gd name="connsiteY41" fmla="*/ 2027184 h 2323320"/>
              <a:gd name="connsiteX42" fmla="*/ 1245430 w 2014422"/>
              <a:gd name="connsiteY42" fmla="*/ 1927726 h 2323320"/>
              <a:gd name="connsiteX43" fmla="*/ 1220927 w 2014422"/>
              <a:gd name="connsiteY43" fmla="*/ 2162678 h 2323320"/>
              <a:gd name="connsiteX44" fmla="*/ 1176175 w 2014422"/>
              <a:gd name="connsiteY44" fmla="*/ 2261686 h 2323320"/>
              <a:gd name="connsiteX45" fmla="*/ 1134596 w 2014422"/>
              <a:gd name="connsiteY45" fmla="*/ 2323320 h 2323320"/>
              <a:gd name="connsiteX46" fmla="*/ 735336 w 2014422"/>
              <a:gd name="connsiteY46" fmla="*/ 2323320 h 2323320"/>
              <a:gd name="connsiteX47" fmla="*/ 740210 w 2014422"/>
              <a:gd name="connsiteY47" fmla="*/ 2321596 h 2323320"/>
              <a:gd name="connsiteX48" fmla="*/ 802913 w 2014422"/>
              <a:gd name="connsiteY48" fmla="*/ 2305380 h 2323320"/>
              <a:gd name="connsiteX49" fmla="*/ 1190656 w 2014422"/>
              <a:gd name="connsiteY49" fmla="*/ 2009887 h 2323320"/>
              <a:gd name="connsiteX50" fmla="*/ 926875 w 2014422"/>
              <a:gd name="connsiteY50" fmla="*/ 1704304 h 2323320"/>
              <a:gd name="connsiteX51" fmla="*/ 912461 w 2014422"/>
              <a:gd name="connsiteY51" fmla="*/ 1832592 h 2323320"/>
              <a:gd name="connsiteX52" fmla="*/ 1058045 w 2014422"/>
              <a:gd name="connsiteY52" fmla="*/ 1982500 h 2323320"/>
              <a:gd name="connsiteX53" fmla="*/ 908136 w 2014422"/>
              <a:gd name="connsiteY53" fmla="*/ 2132409 h 2323320"/>
              <a:gd name="connsiteX54" fmla="*/ 792821 w 2014422"/>
              <a:gd name="connsiteY54" fmla="*/ 2079075 h 2323320"/>
              <a:gd name="connsiteX55" fmla="*/ 704895 w 2014422"/>
              <a:gd name="connsiteY55" fmla="*/ 2167003 h 2323320"/>
              <a:gd name="connsiteX56" fmla="*/ 651562 w 2014422"/>
              <a:gd name="connsiteY56" fmla="*/ 2262137 h 2323320"/>
              <a:gd name="connsiteX57" fmla="*/ 606081 w 2014422"/>
              <a:gd name="connsiteY57" fmla="*/ 2323320 h 2323320"/>
              <a:gd name="connsiteX58" fmla="*/ 353999 w 2014422"/>
              <a:gd name="connsiteY58" fmla="*/ 2323320 h 2323320"/>
              <a:gd name="connsiteX59" fmla="*/ 370484 w 2014422"/>
              <a:gd name="connsiteY59" fmla="*/ 2296732 h 2323320"/>
              <a:gd name="connsiteX60" fmla="*/ 328682 w 2014422"/>
              <a:gd name="connsiteY60" fmla="*/ 2298172 h 2323320"/>
              <a:gd name="connsiteX61" fmla="*/ 239313 w 2014422"/>
              <a:gd name="connsiteY61" fmla="*/ 2290966 h 2323320"/>
              <a:gd name="connsiteX62" fmla="*/ 231616 w 2014422"/>
              <a:gd name="connsiteY62" fmla="*/ 2323320 h 2323320"/>
              <a:gd name="connsiteX63" fmla="*/ 0 w 2014422"/>
              <a:gd name="connsiteY63" fmla="*/ 2323320 h 2323320"/>
              <a:gd name="connsiteX64" fmla="*/ 0 w 2014422"/>
              <a:gd name="connsiteY64" fmla="*/ 1170587 h 2323320"/>
              <a:gd name="connsiteX65" fmla="*/ 25982 w 2014422"/>
              <a:gd name="connsiteY65" fmla="*/ 1130615 h 2323320"/>
              <a:gd name="connsiteX66" fmla="*/ 399312 w 2014422"/>
              <a:gd name="connsiteY66" fmla="*/ 803412 h 2323320"/>
              <a:gd name="connsiteX67" fmla="*/ 353187 w 2014422"/>
              <a:gd name="connsiteY67" fmla="*/ 807735 h 2323320"/>
              <a:gd name="connsiteX68" fmla="*/ 10622 w 2014422"/>
              <a:gd name="connsiteY68" fmla="*/ 728277 h 2323320"/>
              <a:gd name="connsiteX69" fmla="*/ 0 w 2014422"/>
              <a:gd name="connsiteY69" fmla="*/ 722264 h 2323320"/>
              <a:gd name="connsiteX70" fmla="*/ 0 w 2014422"/>
              <a:gd name="connsiteY70" fmla="*/ 381482 h 2323320"/>
              <a:gd name="connsiteX71" fmla="*/ 11680 w 2014422"/>
              <a:gd name="connsiteY71" fmla="*/ 390960 h 2323320"/>
              <a:gd name="connsiteX72" fmla="*/ 70667 w 2014422"/>
              <a:gd name="connsiteY72" fmla="*/ 469001 h 2323320"/>
              <a:gd name="connsiteX73" fmla="*/ 485798 w 2014422"/>
              <a:gd name="connsiteY73" fmla="*/ 725575 h 2323320"/>
              <a:gd name="connsiteX74" fmla="*/ 680390 w 2014422"/>
              <a:gd name="connsiteY74" fmla="*/ 244138 h 2323320"/>
              <a:gd name="connsiteX75" fmla="*/ 668859 w 2014422"/>
              <a:gd name="connsiteY75" fmla="*/ 140355 h 2323320"/>
              <a:gd name="connsiteX76" fmla="*/ 756787 w 2014422"/>
              <a:gd name="connsiteY76" fmla="*/ 9184 h 2323320"/>
              <a:gd name="connsiteX77" fmla="*/ 811268 w 2014422"/>
              <a:gd name="connsiteY77" fmla="*/ 85 h 2323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014422" h="2323320">
                <a:moveTo>
                  <a:pt x="0" y="869923"/>
                </a:moveTo>
                <a:lnTo>
                  <a:pt x="10037" y="884763"/>
                </a:lnTo>
                <a:cubicBezTo>
                  <a:pt x="17514" y="902330"/>
                  <a:pt x="21658" y="921609"/>
                  <a:pt x="21658" y="941789"/>
                </a:cubicBezTo>
                <a:cubicBezTo>
                  <a:pt x="21658" y="964852"/>
                  <a:pt x="16253" y="986833"/>
                  <a:pt x="6523" y="1006473"/>
                </a:cubicBezTo>
                <a:lnTo>
                  <a:pt x="0" y="1014511"/>
                </a:lnTo>
                <a:close/>
                <a:moveTo>
                  <a:pt x="811268" y="85"/>
                </a:moveTo>
                <a:cubicBezTo>
                  <a:pt x="865254" y="1977"/>
                  <a:pt x="914983" y="35490"/>
                  <a:pt x="935524" y="88463"/>
                </a:cubicBezTo>
                <a:cubicBezTo>
                  <a:pt x="951379" y="131706"/>
                  <a:pt x="934081" y="185038"/>
                  <a:pt x="925433" y="228281"/>
                </a:cubicBezTo>
                <a:cubicBezTo>
                  <a:pt x="877867" y="447378"/>
                  <a:pt x="775524" y="617467"/>
                  <a:pt x="632824" y="715484"/>
                </a:cubicBezTo>
                <a:cubicBezTo>
                  <a:pt x="602553" y="737106"/>
                  <a:pt x="567959" y="754403"/>
                  <a:pt x="533364" y="768818"/>
                </a:cubicBezTo>
                <a:cubicBezTo>
                  <a:pt x="611202" y="758727"/>
                  <a:pt x="689039" y="765935"/>
                  <a:pt x="768318" y="793321"/>
                </a:cubicBezTo>
                <a:cubicBezTo>
                  <a:pt x="900929" y="839447"/>
                  <a:pt x="1032099" y="938906"/>
                  <a:pt x="1150296" y="1101787"/>
                </a:cubicBezTo>
                <a:cubicBezTo>
                  <a:pt x="1180566" y="1145030"/>
                  <a:pt x="1216602" y="1186832"/>
                  <a:pt x="1216602" y="1241606"/>
                </a:cubicBezTo>
                <a:cubicBezTo>
                  <a:pt x="1216602" y="1322326"/>
                  <a:pt x="1150296" y="1388632"/>
                  <a:pt x="1069576" y="1388632"/>
                </a:cubicBezTo>
                <a:cubicBezTo>
                  <a:pt x="1023450" y="1388632"/>
                  <a:pt x="981650" y="1367010"/>
                  <a:pt x="954262" y="1332415"/>
                </a:cubicBezTo>
                <a:cubicBezTo>
                  <a:pt x="928316" y="1299263"/>
                  <a:pt x="922550" y="1250255"/>
                  <a:pt x="911019" y="1211335"/>
                </a:cubicBezTo>
                <a:cubicBezTo>
                  <a:pt x="849038" y="1005212"/>
                  <a:pt x="755344" y="888455"/>
                  <a:pt x="615527" y="823592"/>
                </a:cubicBezTo>
                <a:cubicBezTo>
                  <a:pt x="478590" y="868275"/>
                  <a:pt x="371925" y="959086"/>
                  <a:pt x="302736" y="1101787"/>
                </a:cubicBezTo>
                <a:cubicBezTo>
                  <a:pt x="312827" y="1100346"/>
                  <a:pt x="322916" y="1100346"/>
                  <a:pt x="333007" y="1100346"/>
                </a:cubicBezTo>
                <a:cubicBezTo>
                  <a:pt x="369042" y="1100346"/>
                  <a:pt x="403636" y="1104670"/>
                  <a:pt x="438230" y="1110435"/>
                </a:cubicBezTo>
                <a:cubicBezTo>
                  <a:pt x="438230" y="1108995"/>
                  <a:pt x="438230" y="1107552"/>
                  <a:pt x="438230" y="1106112"/>
                </a:cubicBezTo>
                <a:cubicBezTo>
                  <a:pt x="438230" y="1022509"/>
                  <a:pt x="505978" y="956203"/>
                  <a:pt x="588139" y="956203"/>
                </a:cubicBezTo>
                <a:cubicBezTo>
                  <a:pt x="671742" y="956203"/>
                  <a:pt x="738047" y="1023950"/>
                  <a:pt x="738047" y="1106112"/>
                </a:cubicBezTo>
                <a:cubicBezTo>
                  <a:pt x="738047" y="1150795"/>
                  <a:pt x="717867" y="1189715"/>
                  <a:pt x="687598" y="1217101"/>
                </a:cubicBezTo>
                <a:cubicBezTo>
                  <a:pt x="749579" y="1263227"/>
                  <a:pt x="802913" y="1320884"/>
                  <a:pt x="843272" y="1387190"/>
                </a:cubicBezTo>
                <a:cubicBezTo>
                  <a:pt x="857687" y="1397280"/>
                  <a:pt x="872101" y="1407370"/>
                  <a:pt x="886515" y="1416018"/>
                </a:cubicBezTo>
                <a:cubicBezTo>
                  <a:pt x="1046513" y="1519801"/>
                  <a:pt x="1158945" y="1649530"/>
                  <a:pt x="1213719" y="1789349"/>
                </a:cubicBezTo>
                <a:cubicBezTo>
                  <a:pt x="1210836" y="1774935"/>
                  <a:pt x="1209395" y="1759078"/>
                  <a:pt x="1209395" y="1743223"/>
                </a:cubicBezTo>
                <a:cubicBezTo>
                  <a:pt x="1203630" y="1603404"/>
                  <a:pt x="1249755" y="1444847"/>
                  <a:pt x="1359304" y="1276200"/>
                </a:cubicBezTo>
                <a:cubicBezTo>
                  <a:pt x="1388132" y="1232958"/>
                  <a:pt x="1414078" y="1185390"/>
                  <a:pt x="1465969" y="1165210"/>
                </a:cubicBezTo>
                <a:cubicBezTo>
                  <a:pt x="1540924" y="1134940"/>
                  <a:pt x="1625967" y="1173858"/>
                  <a:pt x="1654796" y="1248812"/>
                </a:cubicBezTo>
                <a:cubicBezTo>
                  <a:pt x="1670652" y="1293497"/>
                  <a:pt x="1664887" y="1339623"/>
                  <a:pt x="1643264" y="1377100"/>
                </a:cubicBezTo>
                <a:cubicBezTo>
                  <a:pt x="1621644" y="1413135"/>
                  <a:pt x="1576959" y="1434757"/>
                  <a:pt x="1545247" y="1460703"/>
                </a:cubicBezTo>
                <a:cubicBezTo>
                  <a:pt x="1375159" y="1593315"/>
                  <a:pt x="1298764" y="1723043"/>
                  <a:pt x="1288673" y="1875835"/>
                </a:cubicBezTo>
                <a:cubicBezTo>
                  <a:pt x="1399664" y="2014212"/>
                  <a:pt x="1558221" y="2083400"/>
                  <a:pt x="1770110" y="2070427"/>
                </a:cubicBezTo>
                <a:cubicBezTo>
                  <a:pt x="1804704" y="2068986"/>
                  <a:pt x="1839299" y="2064661"/>
                  <a:pt x="1873893" y="2058895"/>
                </a:cubicBezTo>
                <a:cubicBezTo>
                  <a:pt x="1930109" y="2057455"/>
                  <a:pt x="1983442" y="2092049"/>
                  <a:pt x="2005064" y="2146823"/>
                </a:cubicBezTo>
                <a:cubicBezTo>
                  <a:pt x="2025604" y="2199795"/>
                  <a:pt x="2011279" y="2258443"/>
                  <a:pt x="1972428" y="2297834"/>
                </a:cubicBezTo>
                <a:lnTo>
                  <a:pt x="1935337" y="2323320"/>
                </a:lnTo>
                <a:lnTo>
                  <a:pt x="1803284" y="2323320"/>
                </a:lnTo>
                <a:lnTo>
                  <a:pt x="1785967" y="2319794"/>
                </a:lnTo>
                <a:cubicBezTo>
                  <a:pt x="1566869" y="2272227"/>
                  <a:pt x="1396781" y="2169886"/>
                  <a:pt x="1298764" y="2027184"/>
                </a:cubicBezTo>
                <a:cubicBezTo>
                  <a:pt x="1277142" y="1996915"/>
                  <a:pt x="1259845" y="1962320"/>
                  <a:pt x="1245430" y="1927726"/>
                </a:cubicBezTo>
                <a:cubicBezTo>
                  <a:pt x="1255521" y="2005563"/>
                  <a:pt x="1248313" y="2083400"/>
                  <a:pt x="1220927" y="2162678"/>
                </a:cubicBezTo>
                <a:cubicBezTo>
                  <a:pt x="1209395" y="2195831"/>
                  <a:pt x="1194530" y="2228894"/>
                  <a:pt x="1176175" y="2261686"/>
                </a:cubicBezTo>
                <a:lnTo>
                  <a:pt x="1134596" y="2323320"/>
                </a:lnTo>
                <a:lnTo>
                  <a:pt x="735336" y="2323320"/>
                </a:lnTo>
                <a:lnTo>
                  <a:pt x="740210" y="2321596"/>
                </a:lnTo>
                <a:cubicBezTo>
                  <a:pt x="761471" y="2315470"/>
                  <a:pt x="783453" y="2311146"/>
                  <a:pt x="802913" y="2305380"/>
                </a:cubicBezTo>
                <a:cubicBezTo>
                  <a:pt x="1009036" y="2243398"/>
                  <a:pt x="1125792" y="2149706"/>
                  <a:pt x="1190656" y="2009887"/>
                </a:cubicBezTo>
                <a:cubicBezTo>
                  <a:pt x="1147413" y="1877275"/>
                  <a:pt x="1060927" y="1773492"/>
                  <a:pt x="926875" y="1704304"/>
                </a:cubicBezTo>
                <a:cubicBezTo>
                  <a:pt x="926875" y="1748989"/>
                  <a:pt x="921109" y="1790790"/>
                  <a:pt x="912461" y="1832592"/>
                </a:cubicBezTo>
                <a:cubicBezTo>
                  <a:pt x="993181" y="1835475"/>
                  <a:pt x="1058045" y="1901780"/>
                  <a:pt x="1058045" y="1982500"/>
                </a:cubicBezTo>
                <a:cubicBezTo>
                  <a:pt x="1058045" y="2066103"/>
                  <a:pt x="990298" y="2132409"/>
                  <a:pt x="908136" y="2132409"/>
                </a:cubicBezTo>
                <a:cubicBezTo>
                  <a:pt x="862010" y="2132409"/>
                  <a:pt x="820209" y="2112229"/>
                  <a:pt x="792821" y="2079075"/>
                </a:cubicBezTo>
                <a:cubicBezTo>
                  <a:pt x="766876" y="2112229"/>
                  <a:pt x="736607" y="2141057"/>
                  <a:pt x="704895" y="2167003"/>
                </a:cubicBezTo>
                <a:cubicBezTo>
                  <a:pt x="694805" y="2201597"/>
                  <a:pt x="670301" y="2233309"/>
                  <a:pt x="651562" y="2262137"/>
                </a:cubicBezTo>
                <a:lnTo>
                  <a:pt x="606081" y="2323320"/>
                </a:lnTo>
                <a:lnTo>
                  <a:pt x="353999" y="2323320"/>
                </a:lnTo>
                <a:lnTo>
                  <a:pt x="370484" y="2296732"/>
                </a:lnTo>
                <a:cubicBezTo>
                  <a:pt x="356070" y="2298172"/>
                  <a:pt x="343096" y="2298172"/>
                  <a:pt x="328682" y="2298172"/>
                </a:cubicBezTo>
                <a:cubicBezTo>
                  <a:pt x="298412" y="2298172"/>
                  <a:pt x="268142" y="2295289"/>
                  <a:pt x="239313" y="2290966"/>
                </a:cubicBezTo>
                <a:lnTo>
                  <a:pt x="231616" y="2323320"/>
                </a:lnTo>
                <a:lnTo>
                  <a:pt x="0" y="2323320"/>
                </a:lnTo>
                <a:lnTo>
                  <a:pt x="0" y="1170587"/>
                </a:lnTo>
                <a:lnTo>
                  <a:pt x="25982" y="1130615"/>
                </a:lnTo>
                <a:cubicBezTo>
                  <a:pt x="129765" y="970618"/>
                  <a:pt x="259493" y="858186"/>
                  <a:pt x="399312" y="803412"/>
                </a:cubicBezTo>
                <a:cubicBezTo>
                  <a:pt x="384898" y="806295"/>
                  <a:pt x="369042" y="807735"/>
                  <a:pt x="353187" y="807735"/>
                </a:cubicBezTo>
                <a:cubicBezTo>
                  <a:pt x="248322" y="812060"/>
                  <a:pt x="132918" y="787195"/>
                  <a:pt x="10622" y="728277"/>
                </a:cubicBezTo>
                <a:lnTo>
                  <a:pt x="0" y="722264"/>
                </a:lnTo>
                <a:lnTo>
                  <a:pt x="0" y="381482"/>
                </a:lnTo>
                <a:lnTo>
                  <a:pt x="11680" y="390960"/>
                </a:lnTo>
                <a:cubicBezTo>
                  <a:pt x="34180" y="414136"/>
                  <a:pt x="51207" y="445217"/>
                  <a:pt x="70667" y="469001"/>
                </a:cubicBezTo>
                <a:cubicBezTo>
                  <a:pt x="203278" y="639089"/>
                  <a:pt x="333007" y="715484"/>
                  <a:pt x="485798" y="725575"/>
                </a:cubicBezTo>
                <a:cubicBezTo>
                  <a:pt x="624175" y="614584"/>
                  <a:pt x="693364" y="456027"/>
                  <a:pt x="680390" y="244138"/>
                </a:cubicBezTo>
                <a:cubicBezTo>
                  <a:pt x="678949" y="209543"/>
                  <a:pt x="674625" y="174949"/>
                  <a:pt x="668859" y="140355"/>
                </a:cubicBezTo>
                <a:cubicBezTo>
                  <a:pt x="667418" y="84138"/>
                  <a:pt x="702012" y="30806"/>
                  <a:pt x="756787" y="9184"/>
                </a:cubicBezTo>
                <a:cubicBezTo>
                  <a:pt x="774805" y="2338"/>
                  <a:pt x="793273" y="-545"/>
                  <a:pt x="811268" y="85"/>
                </a:cubicBezTo>
                <a:close/>
              </a:path>
            </a:pathLst>
          </a:custGeom>
          <a:solidFill>
            <a:srgbClr val="90ABDC"/>
          </a:solidFill>
          <a:ln w="9525" cap="flat">
            <a:noFill/>
            <a:prstDash val="solid"/>
            <a:miter/>
          </a:ln>
        </p:spPr>
        <p:txBody>
          <a:bodyPr rtlCol="0" anchor="ctr"/>
          <a:lstStyle/>
          <a:p>
            <a:endParaRPr lang="ja-JP" altLang="en-US"/>
          </a:p>
        </p:txBody>
      </p:sp>
      <p:pic>
        <p:nvPicPr>
          <p:cNvPr id="12" name="グラフィックス 11">
            <a:extLst>
              <a:ext uri="{FF2B5EF4-FFF2-40B4-BE49-F238E27FC236}">
                <a16:creationId xmlns:a16="http://schemas.microsoft.com/office/drawing/2014/main" id="{E3D01E08-034A-40DD-9211-8150D5E435B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3494228" flipH="1">
            <a:off x="120503" y="4383195"/>
            <a:ext cx="623959" cy="599248"/>
          </a:xfrm>
          <a:prstGeom prst="rect">
            <a:avLst/>
          </a:prstGeom>
        </p:spPr>
      </p:pic>
      <p:pic>
        <p:nvPicPr>
          <p:cNvPr id="13" name="グラフィックス 12">
            <a:extLst>
              <a:ext uri="{FF2B5EF4-FFF2-40B4-BE49-F238E27FC236}">
                <a16:creationId xmlns:a16="http://schemas.microsoft.com/office/drawing/2014/main" id="{A74532FC-00DE-4552-873D-74E932FC2D5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flipV="1">
            <a:off x="1066510" y="4891718"/>
            <a:ext cx="576680" cy="600461"/>
          </a:xfrm>
          <a:prstGeom prst="rect">
            <a:avLst/>
          </a:prstGeom>
        </p:spPr>
      </p:pic>
      <p:pic>
        <p:nvPicPr>
          <p:cNvPr id="14" name="グラフィックス 13">
            <a:extLst>
              <a:ext uri="{FF2B5EF4-FFF2-40B4-BE49-F238E27FC236}">
                <a16:creationId xmlns:a16="http://schemas.microsoft.com/office/drawing/2014/main" id="{AC38A4BF-98DA-4C33-B039-0C46DFF94D2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flipH="1">
            <a:off x="1449406" y="5642352"/>
            <a:ext cx="600461" cy="576680"/>
          </a:xfrm>
          <a:prstGeom prst="rect">
            <a:avLst/>
          </a:prstGeom>
        </p:spPr>
      </p:pic>
      <p:pic>
        <p:nvPicPr>
          <p:cNvPr id="15" name="グラフィックス 14">
            <a:extLst>
              <a:ext uri="{FF2B5EF4-FFF2-40B4-BE49-F238E27FC236}">
                <a16:creationId xmlns:a16="http://schemas.microsoft.com/office/drawing/2014/main" id="{4C488192-5BA1-4C81-8698-394E8E485D65}"/>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rot="16200000" flipV="1">
            <a:off x="245282" y="5483261"/>
            <a:ext cx="576680" cy="600461"/>
          </a:xfrm>
          <a:prstGeom prst="rect">
            <a:avLst/>
          </a:prstGeom>
        </p:spPr>
      </p:pic>
      <p:pic>
        <p:nvPicPr>
          <p:cNvPr id="16" name="グラフィックス 15">
            <a:extLst>
              <a:ext uri="{FF2B5EF4-FFF2-40B4-BE49-F238E27FC236}">
                <a16:creationId xmlns:a16="http://schemas.microsoft.com/office/drawing/2014/main" id="{CF56DC1D-D9DE-49C0-9C54-B52139C61199}"/>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9560314" y="6272952"/>
            <a:ext cx="1247574" cy="394503"/>
          </a:xfrm>
          <a:prstGeom prst="rect">
            <a:avLst/>
          </a:prstGeom>
        </p:spPr>
      </p:pic>
      <p:pic>
        <p:nvPicPr>
          <p:cNvPr id="17" name="グラフィックス 16">
            <a:extLst>
              <a:ext uri="{FF2B5EF4-FFF2-40B4-BE49-F238E27FC236}">
                <a16:creationId xmlns:a16="http://schemas.microsoft.com/office/drawing/2014/main" id="{8F2C4B31-58ED-4B3A-A8AC-8275C86B6133}"/>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11013348" y="6098884"/>
            <a:ext cx="675066" cy="675066"/>
          </a:xfrm>
          <a:prstGeom prst="rect">
            <a:avLst/>
          </a:prstGeom>
        </p:spPr>
      </p:pic>
      <p:sp>
        <p:nvSpPr>
          <p:cNvPr id="18" name="タイトル 1">
            <a:extLst>
              <a:ext uri="{FF2B5EF4-FFF2-40B4-BE49-F238E27FC236}">
                <a16:creationId xmlns:a16="http://schemas.microsoft.com/office/drawing/2014/main" id="{D4FFFB01-3828-492E-901D-FC67A9E443C9}"/>
              </a:ext>
            </a:extLst>
          </p:cNvPr>
          <p:cNvSpPr>
            <a:spLocks noGrp="1"/>
          </p:cNvSpPr>
          <p:nvPr>
            <p:ph type="title"/>
          </p:nvPr>
        </p:nvSpPr>
        <p:spPr>
          <a:xfrm>
            <a:off x="1" y="1503976"/>
            <a:ext cx="12192000" cy="1325563"/>
          </a:xfrm>
        </p:spPr>
        <p:txBody>
          <a:bodyPr anchor="t">
            <a:normAutofit/>
          </a:bodyPr>
          <a:lstStyle>
            <a:lvl1pPr algn="ctr">
              <a:defRPr sz="6600" b="1">
                <a:solidFill>
                  <a:srgbClr val="0033A1"/>
                </a:solidFill>
              </a:defRPr>
            </a:lvl1pPr>
          </a:lstStyle>
          <a:p>
            <a:r>
              <a:rPr kumimoji="1" lang="ja-JP" altLang="en-US" dirty="0"/>
              <a:t>マスター タイトルの書式設定</a:t>
            </a:r>
          </a:p>
        </p:txBody>
      </p:sp>
      <p:sp>
        <p:nvSpPr>
          <p:cNvPr id="19" name="字幕 2">
            <a:extLst>
              <a:ext uri="{FF2B5EF4-FFF2-40B4-BE49-F238E27FC236}">
                <a16:creationId xmlns:a16="http://schemas.microsoft.com/office/drawing/2014/main" id="{03873C18-D2E1-4E14-95F8-FA24DAF2838A}"/>
              </a:ext>
            </a:extLst>
          </p:cNvPr>
          <p:cNvSpPr>
            <a:spLocks noGrp="1"/>
          </p:cNvSpPr>
          <p:nvPr>
            <p:ph type="subTitle" idx="1"/>
          </p:nvPr>
        </p:nvSpPr>
        <p:spPr>
          <a:xfrm>
            <a:off x="1748517" y="3847788"/>
            <a:ext cx="9407164" cy="1655762"/>
          </a:xfrm>
        </p:spPr>
        <p:txBody>
          <a:bodyPr>
            <a:normAutofit/>
          </a:bodyPr>
          <a:lstStyle>
            <a:lvl1pPr marL="0" indent="0" algn="r">
              <a:buNone/>
              <a:defRPr sz="4800" b="1">
                <a:solidFill>
                  <a:srgbClr val="0033A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dirty="0"/>
              <a:t>マスター サブタイトルの書式設定</a:t>
            </a:r>
          </a:p>
        </p:txBody>
      </p:sp>
    </p:spTree>
    <p:extLst>
      <p:ext uri="{BB962C8B-B14F-4D97-AF65-F5344CB8AC3E}">
        <p14:creationId xmlns:p14="http://schemas.microsoft.com/office/powerpoint/2010/main" val="28254618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3_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93635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2_ユーザー設定レイアウト">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65857A2-DF23-4177-82DF-C84C2C6964D8}"/>
              </a:ext>
            </a:extLst>
          </p:cNvPr>
          <p:cNvSpPr/>
          <p:nvPr userDrawn="1"/>
        </p:nvSpPr>
        <p:spPr>
          <a:xfrm>
            <a:off x="0" y="0"/>
            <a:ext cx="12204000" cy="68931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9995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4_ユーザー設定レイアウト">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65857A2-DF23-4177-82DF-C84C2C6964D8}"/>
              </a:ext>
            </a:extLst>
          </p:cNvPr>
          <p:cNvSpPr/>
          <p:nvPr userDrawn="1"/>
        </p:nvSpPr>
        <p:spPr>
          <a:xfrm>
            <a:off x="0" y="0"/>
            <a:ext cx="12204000" cy="6893103"/>
          </a:xfrm>
          <a:prstGeom prst="rect">
            <a:avLst/>
          </a:prstGeom>
          <a:solidFill>
            <a:srgbClr val="E4EE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901526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8_ユーザー設定レイアウト">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65857A2-DF23-4177-82DF-C84C2C6964D8}"/>
              </a:ext>
            </a:extLst>
          </p:cNvPr>
          <p:cNvSpPr/>
          <p:nvPr userDrawn="1"/>
        </p:nvSpPr>
        <p:spPr>
          <a:xfrm>
            <a:off x="0" y="0"/>
            <a:ext cx="12204000" cy="68931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645016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5_ユーザー設定レイアウト">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3BBAB405-0F4D-48D5-B0DF-974EF4994E37}"/>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3593082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9_ユーザー設定レイアウト">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9B922DCA-B3C5-4821-93FE-4580183A251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4つの優先事項">
            <a:extLst>
              <a:ext uri="{FF2B5EF4-FFF2-40B4-BE49-F238E27FC236}">
                <a16:creationId xmlns:a16="http://schemas.microsoft.com/office/drawing/2014/main" id="{E92EDC31-7442-48C1-87B7-E89319A21740}"/>
              </a:ext>
            </a:extLst>
          </p:cNvPr>
          <p:cNvSpPr txBox="1"/>
          <p:nvPr userDrawn="1"/>
        </p:nvSpPr>
        <p:spPr>
          <a:xfrm>
            <a:off x="2409733" y="-404494"/>
            <a:ext cx="7372531" cy="2033121"/>
          </a:xfrm>
          <a:prstGeom prst="rect">
            <a:avLst/>
          </a:prstGeom>
          <a:noFill/>
        </p:spPr>
        <p:txBody>
          <a:bodyPr wrap="none" rtlCol="0" anchor="t">
            <a:spAutoFit/>
          </a:bodyPr>
          <a:lstStyle/>
          <a:p>
            <a:pPr lvl="0" algn="ctr">
              <a:lnSpc>
                <a:spcPct val="150000"/>
              </a:lnSpc>
            </a:pPr>
            <a:r>
              <a:rPr lang="en-US" altLang="ja-JP" sz="9600" b="1" dirty="0">
                <a:solidFill>
                  <a:srgbClr val="0033A1"/>
                </a:solidFill>
                <a:latin typeface="+mj-lt"/>
                <a:ea typeface="+mj-ea"/>
              </a:rPr>
              <a:t>4</a:t>
            </a:r>
            <a:r>
              <a:rPr lang="ja-JP" altLang="en-US" sz="8800" b="1" dirty="0" err="1">
                <a:solidFill>
                  <a:srgbClr val="0033A1"/>
                </a:solidFill>
                <a:latin typeface="+mj-ea"/>
                <a:ea typeface="+mj-ea"/>
              </a:rPr>
              <a:t>つの優</a:t>
            </a:r>
            <a:r>
              <a:rPr lang="ja-JP" altLang="en-US" sz="8800" b="1" dirty="0">
                <a:solidFill>
                  <a:srgbClr val="0033A1"/>
                </a:solidFill>
                <a:latin typeface="+mj-ea"/>
                <a:ea typeface="+mj-ea"/>
              </a:rPr>
              <a:t>先事項</a:t>
            </a:r>
            <a:endParaRPr lang="ja-JP" altLang="ja-JP" sz="8800" b="1" dirty="0">
              <a:solidFill>
                <a:srgbClr val="0033A1"/>
              </a:solidFill>
              <a:latin typeface="+mj-ea"/>
              <a:ea typeface="+mj-ea"/>
            </a:endParaRPr>
          </a:p>
        </p:txBody>
      </p:sp>
    </p:spTree>
    <p:extLst>
      <p:ext uri="{BB962C8B-B14F-4D97-AF65-F5344CB8AC3E}">
        <p14:creationId xmlns:p14="http://schemas.microsoft.com/office/powerpoint/2010/main" val="16271141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7_ユーザー設定レイアウト">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8935DF33-3B8B-42CD-8F61-A3AE97FFA73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正方形/長方形 4">
            <a:extLst>
              <a:ext uri="{FF2B5EF4-FFF2-40B4-BE49-F238E27FC236}">
                <a16:creationId xmlns:a16="http://schemas.microsoft.com/office/drawing/2014/main" id="{D29A21C8-01BB-4630-AFBB-BDFC55F4C6A4}"/>
              </a:ext>
            </a:extLst>
          </p:cNvPr>
          <p:cNvSpPr/>
          <p:nvPr userDrawn="1"/>
        </p:nvSpPr>
        <p:spPr>
          <a:xfrm flipH="1">
            <a:off x="1" y="263033"/>
            <a:ext cx="12192000" cy="1102886"/>
          </a:xfrm>
          <a:prstGeom prst="rect">
            <a:avLst/>
          </a:prstGeom>
          <a:gradFill flip="none" rotWithShape="1">
            <a:gsLst>
              <a:gs pos="0">
                <a:schemeClr val="accent1">
                  <a:lumMod val="0"/>
                  <a:lumOff val="100000"/>
                  <a:alpha val="10000"/>
                </a:schemeClr>
              </a:gs>
              <a:gs pos="51000">
                <a:schemeClr val="accent1">
                  <a:lumMod val="0"/>
                  <a:lumOff val="100000"/>
                  <a:alpha val="7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ーマロゴ">
            <a:extLst>
              <a:ext uri="{FF2B5EF4-FFF2-40B4-BE49-F238E27FC236}">
                <a16:creationId xmlns:a16="http://schemas.microsoft.com/office/drawing/2014/main" id="{865EC04E-DFB8-47EA-834F-DE6E976A95E3}"/>
              </a:ext>
            </a:extLst>
          </p:cNvPr>
          <p:cNvSpPr txBox="1"/>
          <p:nvPr userDrawn="1"/>
        </p:nvSpPr>
        <p:spPr>
          <a:xfrm>
            <a:off x="4213198" y="350256"/>
            <a:ext cx="5388002" cy="1015663"/>
          </a:xfrm>
          <a:prstGeom prst="rect">
            <a:avLst/>
          </a:prstGeom>
          <a:noFill/>
        </p:spPr>
        <p:txBody>
          <a:bodyPr wrap="square" rtlCol="0">
            <a:spAutoFit/>
          </a:bodyPr>
          <a:lstStyle/>
          <a:p>
            <a:r>
              <a:rPr lang="ja-JP" altLang="en-US" sz="6000" b="1">
                <a:solidFill>
                  <a:srgbClr val="0033A1"/>
                </a:solidFill>
              </a:rPr>
              <a:t>中期</a:t>
            </a:r>
            <a:r>
              <a:rPr lang="en-US" altLang="ja-JP" sz="6000" b="1">
                <a:solidFill>
                  <a:srgbClr val="0033A1"/>
                </a:solidFill>
              </a:rPr>
              <a:t>5</a:t>
            </a:r>
            <a:r>
              <a:rPr lang="ja-JP" altLang="en-US" sz="6000" b="1">
                <a:solidFill>
                  <a:srgbClr val="0033A1"/>
                </a:solidFill>
              </a:rPr>
              <a:t>ヶ年目標</a:t>
            </a:r>
            <a:endParaRPr kumimoji="1" lang="ja-JP" altLang="en-US" sz="6000" b="1">
              <a:solidFill>
                <a:srgbClr val="0033A1"/>
              </a:solidFill>
            </a:endParaRPr>
          </a:p>
        </p:txBody>
      </p:sp>
      <p:sp>
        <p:nvSpPr>
          <p:cNvPr id="8" name="2019-20">
            <a:extLst>
              <a:ext uri="{FF2B5EF4-FFF2-40B4-BE49-F238E27FC236}">
                <a16:creationId xmlns:a16="http://schemas.microsoft.com/office/drawing/2014/main" id="{AE7449CE-462B-4664-95E6-2D0738E654CE}"/>
              </a:ext>
            </a:extLst>
          </p:cNvPr>
          <p:cNvSpPr txBox="1"/>
          <p:nvPr userDrawn="1"/>
        </p:nvSpPr>
        <p:spPr>
          <a:xfrm>
            <a:off x="451687" y="506986"/>
            <a:ext cx="3400290" cy="707886"/>
          </a:xfrm>
          <a:prstGeom prst="rect">
            <a:avLst/>
          </a:prstGeom>
          <a:noFill/>
        </p:spPr>
        <p:txBody>
          <a:bodyPr wrap="none" rtlCol="0">
            <a:spAutoFit/>
          </a:bodyPr>
          <a:lstStyle/>
          <a:p>
            <a:r>
              <a:rPr kumimoji="1" lang="en-US" altLang="ja-JP" sz="4000" b="1">
                <a:solidFill>
                  <a:srgbClr val="0033A1"/>
                </a:solidFill>
              </a:rPr>
              <a:t>RI</a:t>
            </a:r>
            <a:r>
              <a:rPr kumimoji="1" lang="ja-JP" altLang="en-US" sz="4000" b="1">
                <a:solidFill>
                  <a:srgbClr val="0033A1"/>
                </a:solidFill>
              </a:rPr>
              <a:t>第</a:t>
            </a:r>
            <a:r>
              <a:rPr kumimoji="1" lang="en-US" altLang="ja-JP" sz="4000" b="1">
                <a:solidFill>
                  <a:srgbClr val="0033A1"/>
                </a:solidFill>
              </a:rPr>
              <a:t>2660</a:t>
            </a:r>
            <a:r>
              <a:rPr kumimoji="1" lang="ja-JP" altLang="en-US" sz="4000" b="1">
                <a:solidFill>
                  <a:srgbClr val="0033A1"/>
                </a:solidFill>
              </a:rPr>
              <a:t>地区</a:t>
            </a:r>
          </a:p>
        </p:txBody>
      </p:sp>
    </p:spTree>
    <p:extLst>
      <p:ext uri="{BB962C8B-B14F-4D97-AF65-F5344CB8AC3E}">
        <p14:creationId xmlns:p14="http://schemas.microsoft.com/office/powerpoint/2010/main" val="5911411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6_ユーザー設定レイアウト">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72050F2C-E4D7-4395-82F9-AF13C78B6C8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正方形/長方形 4">
            <a:extLst>
              <a:ext uri="{FF2B5EF4-FFF2-40B4-BE49-F238E27FC236}">
                <a16:creationId xmlns:a16="http://schemas.microsoft.com/office/drawing/2014/main" id="{CA83354C-F8D3-4ADE-A17B-669865DE38AC}"/>
              </a:ext>
            </a:extLst>
          </p:cNvPr>
          <p:cNvSpPr/>
          <p:nvPr userDrawn="1"/>
        </p:nvSpPr>
        <p:spPr>
          <a:xfrm flipH="1">
            <a:off x="1" y="263033"/>
            <a:ext cx="12192000" cy="1102886"/>
          </a:xfrm>
          <a:prstGeom prst="rect">
            <a:avLst/>
          </a:prstGeom>
          <a:gradFill flip="none" rotWithShape="1">
            <a:gsLst>
              <a:gs pos="0">
                <a:schemeClr val="accent1">
                  <a:lumMod val="0"/>
                  <a:lumOff val="100000"/>
                  <a:alpha val="10000"/>
                </a:schemeClr>
              </a:gs>
              <a:gs pos="51000">
                <a:schemeClr val="accent1">
                  <a:lumMod val="0"/>
                  <a:lumOff val="100000"/>
                  <a:alpha val="7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ーマロゴ">
            <a:extLst>
              <a:ext uri="{FF2B5EF4-FFF2-40B4-BE49-F238E27FC236}">
                <a16:creationId xmlns:a16="http://schemas.microsoft.com/office/drawing/2014/main" id="{BDAA5BCE-2BFA-4B16-B875-A13C6385A321}"/>
              </a:ext>
            </a:extLst>
          </p:cNvPr>
          <p:cNvSpPr txBox="1"/>
          <p:nvPr userDrawn="1"/>
        </p:nvSpPr>
        <p:spPr>
          <a:xfrm>
            <a:off x="4213198" y="350256"/>
            <a:ext cx="4638475" cy="1015663"/>
          </a:xfrm>
          <a:prstGeom prst="rect">
            <a:avLst/>
          </a:prstGeom>
          <a:noFill/>
        </p:spPr>
        <p:txBody>
          <a:bodyPr wrap="square" rtlCol="0">
            <a:spAutoFit/>
          </a:bodyPr>
          <a:lstStyle/>
          <a:p>
            <a:r>
              <a:rPr lang="ja-JP" altLang="en-US" sz="6000" b="1">
                <a:solidFill>
                  <a:srgbClr val="0033A1"/>
                </a:solidFill>
              </a:rPr>
              <a:t>地区ビジョン</a:t>
            </a:r>
            <a:endParaRPr kumimoji="1" lang="ja-JP" altLang="en-US" sz="6000" b="1">
              <a:solidFill>
                <a:srgbClr val="0033A1"/>
              </a:solidFill>
            </a:endParaRPr>
          </a:p>
        </p:txBody>
      </p:sp>
      <p:sp>
        <p:nvSpPr>
          <p:cNvPr id="8" name="2019-20">
            <a:extLst>
              <a:ext uri="{FF2B5EF4-FFF2-40B4-BE49-F238E27FC236}">
                <a16:creationId xmlns:a16="http://schemas.microsoft.com/office/drawing/2014/main" id="{05653532-177D-4F9D-83A9-2782C35A6AC1}"/>
              </a:ext>
            </a:extLst>
          </p:cNvPr>
          <p:cNvSpPr txBox="1"/>
          <p:nvPr userDrawn="1"/>
        </p:nvSpPr>
        <p:spPr>
          <a:xfrm>
            <a:off x="451687" y="506986"/>
            <a:ext cx="3400290" cy="707886"/>
          </a:xfrm>
          <a:prstGeom prst="rect">
            <a:avLst/>
          </a:prstGeom>
          <a:noFill/>
        </p:spPr>
        <p:txBody>
          <a:bodyPr wrap="none" rtlCol="0">
            <a:spAutoFit/>
          </a:bodyPr>
          <a:lstStyle/>
          <a:p>
            <a:r>
              <a:rPr kumimoji="1" lang="en-US" altLang="ja-JP" sz="4000" b="1">
                <a:solidFill>
                  <a:srgbClr val="0033A1"/>
                </a:solidFill>
              </a:rPr>
              <a:t>RI</a:t>
            </a:r>
            <a:r>
              <a:rPr kumimoji="1" lang="ja-JP" altLang="en-US" sz="4000" b="1">
                <a:solidFill>
                  <a:srgbClr val="0033A1"/>
                </a:solidFill>
              </a:rPr>
              <a:t>第</a:t>
            </a:r>
            <a:r>
              <a:rPr kumimoji="1" lang="en-US" altLang="ja-JP" sz="4000" b="1">
                <a:solidFill>
                  <a:srgbClr val="0033A1"/>
                </a:solidFill>
              </a:rPr>
              <a:t>2660</a:t>
            </a:r>
            <a:r>
              <a:rPr kumimoji="1" lang="ja-JP" altLang="en-US" sz="4000" b="1">
                <a:solidFill>
                  <a:srgbClr val="0033A1"/>
                </a:solidFill>
              </a:rPr>
              <a:t>地区</a:t>
            </a:r>
          </a:p>
        </p:txBody>
      </p:sp>
    </p:spTree>
    <p:extLst>
      <p:ext uri="{BB962C8B-B14F-4D97-AF65-F5344CB8AC3E}">
        <p14:creationId xmlns:p14="http://schemas.microsoft.com/office/powerpoint/2010/main" val="3196024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4_ユーザー設定レイアウト">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621EFD70-3794-4CE9-B87A-08EC5E28435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正方形/長方形 8">
            <a:extLst>
              <a:ext uri="{FF2B5EF4-FFF2-40B4-BE49-F238E27FC236}">
                <a16:creationId xmlns:a16="http://schemas.microsoft.com/office/drawing/2014/main" id="{7D34E377-C2A3-4541-B33B-2A681FFA0587}"/>
              </a:ext>
            </a:extLst>
          </p:cNvPr>
          <p:cNvSpPr/>
          <p:nvPr userDrawn="1"/>
        </p:nvSpPr>
        <p:spPr>
          <a:xfrm flipH="1">
            <a:off x="1" y="263033"/>
            <a:ext cx="12192000" cy="1102886"/>
          </a:xfrm>
          <a:prstGeom prst="rect">
            <a:avLst/>
          </a:prstGeom>
          <a:gradFill flip="none" rotWithShape="1">
            <a:gsLst>
              <a:gs pos="0">
                <a:schemeClr val="accent1">
                  <a:lumMod val="0"/>
                  <a:lumOff val="100000"/>
                  <a:alpha val="9000"/>
                </a:schemeClr>
              </a:gs>
              <a:gs pos="51000">
                <a:schemeClr val="accent1">
                  <a:lumMod val="0"/>
                  <a:lumOff val="100000"/>
                  <a:alpha val="8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青少年奉仕部門">
            <a:extLst>
              <a:ext uri="{FF2B5EF4-FFF2-40B4-BE49-F238E27FC236}">
                <a16:creationId xmlns:a16="http://schemas.microsoft.com/office/drawing/2014/main" id="{9B224E74-1D98-412D-9991-613140ECCD36}"/>
              </a:ext>
            </a:extLst>
          </p:cNvPr>
          <p:cNvSpPr txBox="1"/>
          <p:nvPr userDrawn="1"/>
        </p:nvSpPr>
        <p:spPr>
          <a:xfrm>
            <a:off x="451687" y="350256"/>
            <a:ext cx="7468631" cy="1015663"/>
          </a:xfrm>
          <a:prstGeom prst="rect">
            <a:avLst/>
          </a:prstGeom>
          <a:noFill/>
        </p:spPr>
        <p:txBody>
          <a:bodyPr wrap="square" rtlCol="0">
            <a:spAutoFit/>
          </a:bodyPr>
          <a:lstStyle/>
          <a:p>
            <a:r>
              <a:rPr lang="ja-JP" altLang="en-US" sz="6000" b="1">
                <a:solidFill>
                  <a:srgbClr val="0033A1"/>
                </a:solidFill>
              </a:rPr>
              <a:t>地区年次目標</a:t>
            </a:r>
            <a:endParaRPr kumimoji="1" lang="ja-JP" altLang="en-US" sz="6000" b="1">
              <a:solidFill>
                <a:srgbClr val="0033A1"/>
              </a:solidFill>
            </a:endParaRPr>
          </a:p>
        </p:txBody>
      </p:sp>
    </p:spTree>
    <p:extLst>
      <p:ext uri="{BB962C8B-B14F-4D97-AF65-F5344CB8AC3E}">
        <p14:creationId xmlns:p14="http://schemas.microsoft.com/office/powerpoint/2010/main" val="3151834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ユーザー設定レイアウト">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65857A2-DF23-4177-82DF-C84C2C6964D8}"/>
              </a:ext>
            </a:extLst>
          </p:cNvPr>
          <p:cNvSpPr/>
          <p:nvPr userDrawn="1"/>
        </p:nvSpPr>
        <p:spPr>
          <a:xfrm>
            <a:off x="0" y="0"/>
            <a:ext cx="12204000" cy="68931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261424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6_ユーザー設定レイアウト">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7D34E377-C2A3-4541-B33B-2A681FFA0587}"/>
              </a:ext>
            </a:extLst>
          </p:cNvPr>
          <p:cNvSpPr/>
          <p:nvPr userDrawn="1"/>
        </p:nvSpPr>
        <p:spPr>
          <a:xfrm flipH="1">
            <a:off x="1" y="263033"/>
            <a:ext cx="12192000" cy="1102886"/>
          </a:xfrm>
          <a:prstGeom prst="rect">
            <a:avLst/>
          </a:prstGeom>
          <a:gradFill flip="none" rotWithShape="1">
            <a:gsLst>
              <a:gs pos="0">
                <a:schemeClr val="accent1">
                  <a:lumMod val="0"/>
                  <a:lumOff val="100000"/>
                  <a:alpha val="9000"/>
                </a:schemeClr>
              </a:gs>
              <a:gs pos="51000">
                <a:schemeClr val="accent1">
                  <a:lumMod val="0"/>
                  <a:lumOff val="100000"/>
                  <a:alpha val="8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青少年奉仕部門">
            <a:extLst>
              <a:ext uri="{FF2B5EF4-FFF2-40B4-BE49-F238E27FC236}">
                <a16:creationId xmlns:a16="http://schemas.microsoft.com/office/drawing/2014/main" id="{9B224E74-1D98-412D-9991-613140ECCD36}"/>
              </a:ext>
            </a:extLst>
          </p:cNvPr>
          <p:cNvSpPr txBox="1"/>
          <p:nvPr userDrawn="1"/>
        </p:nvSpPr>
        <p:spPr>
          <a:xfrm>
            <a:off x="451687" y="350256"/>
            <a:ext cx="7468631" cy="1015663"/>
          </a:xfrm>
          <a:prstGeom prst="rect">
            <a:avLst/>
          </a:prstGeom>
          <a:noFill/>
        </p:spPr>
        <p:txBody>
          <a:bodyPr wrap="square" rtlCol="0">
            <a:spAutoFit/>
          </a:bodyPr>
          <a:lstStyle/>
          <a:p>
            <a:r>
              <a:rPr lang="ja-JP" altLang="en-US" sz="6000" b="1">
                <a:solidFill>
                  <a:srgbClr val="0033A1"/>
                </a:solidFill>
              </a:rPr>
              <a:t>地区年次目標</a:t>
            </a:r>
            <a:endParaRPr kumimoji="1" lang="ja-JP" altLang="en-US" sz="6000" b="1">
              <a:solidFill>
                <a:srgbClr val="0033A1"/>
              </a:solidFill>
            </a:endParaRPr>
          </a:p>
        </p:txBody>
      </p:sp>
      <p:sp>
        <p:nvSpPr>
          <p:cNvPr id="7" name="テキスト ボックス 6">
            <a:extLst>
              <a:ext uri="{FF2B5EF4-FFF2-40B4-BE49-F238E27FC236}">
                <a16:creationId xmlns:a16="http://schemas.microsoft.com/office/drawing/2014/main" id="{E8A2EC3E-7049-4546-9435-920968674F19}"/>
              </a:ext>
            </a:extLst>
          </p:cNvPr>
          <p:cNvSpPr txBox="1"/>
          <p:nvPr userDrawn="1"/>
        </p:nvSpPr>
        <p:spPr>
          <a:xfrm>
            <a:off x="1352550" y="1516654"/>
            <a:ext cx="10229850" cy="923330"/>
          </a:xfrm>
          <a:prstGeom prst="rect">
            <a:avLst/>
          </a:prstGeom>
          <a:noFill/>
        </p:spPr>
        <p:txBody>
          <a:bodyPr wrap="square" rtlCol="0">
            <a:spAutoFit/>
          </a:bodyPr>
          <a:lstStyle/>
          <a:p>
            <a:pPr marL="285750" indent="-285750">
              <a:buClr>
                <a:srgbClr val="0033A1"/>
              </a:buClr>
              <a:buFont typeface="Wingdings" panose="05000000000000000000" pitchFamily="2" charset="2"/>
              <a:buChar char="l"/>
            </a:pPr>
            <a:r>
              <a:rPr kumimoji="1" lang="ja-JP" altLang="en-US" sz="5400" b="1"/>
              <a:t> 会員基盤の強化</a:t>
            </a:r>
          </a:p>
        </p:txBody>
      </p:sp>
      <p:pic>
        <p:nvPicPr>
          <p:cNvPr id="2" name="図 1">
            <a:extLst>
              <a:ext uri="{FF2B5EF4-FFF2-40B4-BE49-F238E27FC236}">
                <a16:creationId xmlns:a16="http://schemas.microsoft.com/office/drawing/2014/main" id="{FF3C8796-5D93-4068-8195-F5D230A49CE9}"/>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3809980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1_ユーザー設定レイアウト">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7AFC8357-D89A-4A1D-BD3F-A3F9FDAC28E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正方形/長方形 4">
            <a:extLst>
              <a:ext uri="{FF2B5EF4-FFF2-40B4-BE49-F238E27FC236}">
                <a16:creationId xmlns:a16="http://schemas.microsoft.com/office/drawing/2014/main" id="{C707EF88-8EE6-4CBC-9216-67B467E30C1E}"/>
              </a:ext>
            </a:extLst>
          </p:cNvPr>
          <p:cNvSpPr/>
          <p:nvPr userDrawn="1"/>
        </p:nvSpPr>
        <p:spPr>
          <a:xfrm flipH="1">
            <a:off x="1" y="263033"/>
            <a:ext cx="12192000" cy="1102886"/>
          </a:xfrm>
          <a:prstGeom prst="rect">
            <a:avLst/>
          </a:prstGeom>
          <a:gradFill flip="none" rotWithShape="1">
            <a:gsLst>
              <a:gs pos="0">
                <a:schemeClr val="accent1">
                  <a:lumMod val="0"/>
                  <a:lumOff val="100000"/>
                  <a:alpha val="10000"/>
                </a:schemeClr>
              </a:gs>
              <a:gs pos="51000">
                <a:schemeClr val="accent1">
                  <a:lumMod val="0"/>
                  <a:lumOff val="100000"/>
                  <a:alpha val="7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2019-20">
            <a:extLst>
              <a:ext uri="{FF2B5EF4-FFF2-40B4-BE49-F238E27FC236}">
                <a16:creationId xmlns:a16="http://schemas.microsoft.com/office/drawing/2014/main" id="{FEBAC6DA-B6E4-480A-884D-8AB13CBCD486}"/>
              </a:ext>
            </a:extLst>
          </p:cNvPr>
          <p:cNvSpPr txBox="1"/>
          <p:nvPr userDrawn="1"/>
        </p:nvSpPr>
        <p:spPr>
          <a:xfrm>
            <a:off x="451687" y="506986"/>
            <a:ext cx="3400290" cy="707886"/>
          </a:xfrm>
          <a:prstGeom prst="rect">
            <a:avLst/>
          </a:prstGeom>
          <a:noFill/>
        </p:spPr>
        <p:txBody>
          <a:bodyPr wrap="none" rtlCol="0">
            <a:spAutoFit/>
          </a:bodyPr>
          <a:lstStyle/>
          <a:p>
            <a:r>
              <a:rPr kumimoji="1" lang="en-US" altLang="ja-JP" sz="4000" b="1" dirty="0">
                <a:solidFill>
                  <a:srgbClr val="0033A1"/>
                </a:solidFill>
              </a:rPr>
              <a:t>RI</a:t>
            </a:r>
            <a:r>
              <a:rPr kumimoji="1" lang="ja-JP" altLang="en-US" sz="4000" b="1" dirty="0">
                <a:solidFill>
                  <a:srgbClr val="0033A1"/>
                </a:solidFill>
              </a:rPr>
              <a:t>第</a:t>
            </a:r>
            <a:r>
              <a:rPr kumimoji="1" lang="en-US" altLang="ja-JP" sz="4000" b="1" dirty="0">
                <a:solidFill>
                  <a:srgbClr val="0033A1"/>
                </a:solidFill>
              </a:rPr>
              <a:t>2660</a:t>
            </a:r>
            <a:r>
              <a:rPr kumimoji="1" lang="ja-JP" altLang="en-US" sz="4000" b="1" dirty="0">
                <a:solidFill>
                  <a:srgbClr val="0033A1"/>
                </a:solidFill>
              </a:rPr>
              <a:t>地区</a:t>
            </a:r>
          </a:p>
        </p:txBody>
      </p:sp>
      <p:sp>
        <p:nvSpPr>
          <p:cNvPr id="10" name="テーマロゴ">
            <a:extLst>
              <a:ext uri="{FF2B5EF4-FFF2-40B4-BE49-F238E27FC236}">
                <a16:creationId xmlns:a16="http://schemas.microsoft.com/office/drawing/2014/main" id="{47A1BE20-5D68-482D-A1D2-64E37C8D0CC3}"/>
              </a:ext>
            </a:extLst>
          </p:cNvPr>
          <p:cNvSpPr txBox="1"/>
          <p:nvPr userDrawn="1"/>
        </p:nvSpPr>
        <p:spPr>
          <a:xfrm>
            <a:off x="4211461" y="229331"/>
            <a:ext cx="5388002" cy="1169551"/>
          </a:xfrm>
          <a:prstGeom prst="rect">
            <a:avLst/>
          </a:prstGeom>
          <a:noFill/>
        </p:spPr>
        <p:txBody>
          <a:bodyPr wrap="square" rtlCol="0">
            <a:spAutoFit/>
          </a:bodyPr>
          <a:lstStyle/>
          <a:p>
            <a:r>
              <a:rPr lang="ja-JP" altLang="en-US" sz="6000" b="1" dirty="0">
                <a:solidFill>
                  <a:srgbClr val="0033A1"/>
                </a:solidFill>
              </a:rPr>
              <a:t>中期</a:t>
            </a:r>
            <a:r>
              <a:rPr lang="en-US" altLang="ja-JP" sz="7000" b="1" dirty="0">
                <a:solidFill>
                  <a:srgbClr val="0033A1"/>
                </a:solidFill>
              </a:rPr>
              <a:t>5</a:t>
            </a:r>
            <a:r>
              <a:rPr lang="ja-JP" altLang="en-US" sz="6000" b="1" dirty="0">
                <a:solidFill>
                  <a:srgbClr val="0033A1"/>
                </a:solidFill>
              </a:rPr>
              <a:t>ヶ年目標</a:t>
            </a:r>
            <a:endParaRPr kumimoji="1" lang="ja-JP" altLang="en-US" sz="6000" b="1" dirty="0">
              <a:solidFill>
                <a:srgbClr val="0033A1"/>
              </a:solidFill>
            </a:endParaRPr>
          </a:p>
        </p:txBody>
      </p:sp>
    </p:spTree>
    <p:extLst>
      <p:ext uri="{BB962C8B-B14F-4D97-AF65-F5344CB8AC3E}">
        <p14:creationId xmlns:p14="http://schemas.microsoft.com/office/powerpoint/2010/main" val="20696239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8_ユーザー設定レイアウト">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DD5776EF-18C4-4A46-9280-C2133972212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正方形/長方形 4">
            <a:extLst>
              <a:ext uri="{FF2B5EF4-FFF2-40B4-BE49-F238E27FC236}">
                <a16:creationId xmlns:a16="http://schemas.microsoft.com/office/drawing/2014/main" id="{C707EF88-8EE6-4CBC-9216-67B467E30C1E}"/>
              </a:ext>
            </a:extLst>
          </p:cNvPr>
          <p:cNvSpPr/>
          <p:nvPr userDrawn="1"/>
        </p:nvSpPr>
        <p:spPr>
          <a:xfrm flipH="1">
            <a:off x="1" y="263033"/>
            <a:ext cx="12192000" cy="1102886"/>
          </a:xfrm>
          <a:prstGeom prst="rect">
            <a:avLst/>
          </a:prstGeom>
          <a:gradFill flip="none" rotWithShape="1">
            <a:gsLst>
              <a:gs pos="0">
                <a:schemeClr val="accent1">
                  <a:lumMod val="0"/>
                  <a:lumOff val="100000"/>
                  <a:alpha val="10000"/>
                </a:schemeClr>
              </a:gs>
              <a:gs pos="51000">
                <a:schemeClr val="accent1">
                  <a:lumMod val="0"/>
                  <a:lumOff val="100000"/>
                  <a:alpha val="7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青少年奉仕部門">
            <a:extLst>
              <a:ext uri="{FF2B5EF4-FFF2-40B4-BE49-F238E27FC236}">
                <a16:creationId xmlns:a16="http://schemas.microsoft.com/office/drawing/2014/main" id="{AF9D8DBA-358E-4969-8DB2-1FDDCDE533C4}"/>
              </a:ext>
            </a:extLst>
          </p:cNvPr>
          <p:cNvSpPr txBox="1"/>
          <p:nvPr userDrawn="1"/>
        </p:nvSpPr>
        <p:spPr>
          <a:xfrm>
            <a:off x="451687" y="350256"/>
            <a:ext cx="7468631" cy="1015663"/>
          </a:xfrm>
          <a:prstGeom prst="rect">
            <a:avLst/>
          </a:prstGeom>
          <a:noFill/>
        </p:spPr>
        <p:txBody>
          <a:bodyPr wrap="square" rtlCol="0">
            <a:spAutoFit/>
          </a:bodyPr>
          <a:lstStyle/>
          <a:p>
            <a:r>
              <a:rPr lang="ja-JP" altLang="en-US" sz="6000" b="1">
                <a:solidFill>
                  <a:srgbClr val="0033A1"/>
                </a:solidFill>
              </a:rPr>
              <a:t>地区年次目標</a:t>
            </a:r>
            <a:endParaRPr kumimoji="1" lang="ja-JP" altLang="en-US" sz="6000" b="1">
              <a:solidFill>
                <a:srgbClr val="0033A1"/>
              </a:solidFill>
            </a:endParaRPr>
          </a:p>
        </p:txBody>
      </p:sp>
    </p:spTree>
    <p:extLst>
      <p:ext uri="{BB962C8B-B14F-4D97-AF65-F5344CB8AC3E}">
        <p14:creationId xmlns:p14="http://schemas.microsoft.com/office/powerpoint/2010/main" val="21447795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0_ユーザー設定レイアウト">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466B9109-ECA0-4A4F-9DFA-50F054B1B64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正方形/長方形 4">
            <a:extLst>
              <a:ext uri="{FF2B5EF4-FFF2-40B4-BE49-F238E27FC236}">
                <a16:creationId xmlns:a16="http://schemas.microsoft.com/office/drawing/2014/main" id="{20FE9D2D-6DA3-42B3-9E82-137EA942C151}"/>
              </a:ext>
            </a:extLst>
          </p:cNvPr>
          <p:cNvSpPr/>
          <p:nvPr userDrawn="1"/>
        </p:nvSpPr>
        <p:spPr>
          <a:xfrm flipH="1">
            <a:off x="1" y="263033"/>
            <a:ext cx="12192000" cy="1102886"/>
          </a:xfrm>
          <a:prstGeom prst="rect">
            <a:avLst/>
          </a:prstGeom>
          <a:gradFill flip="none" rotWithShape="1">
            <a:gsLst>
              <a:gs pos="0">
                <a:schemeClr val="accent1">
                  <a:lumMod val="0"/>
                  <a:lumOff val="100000"/>
                  <a:alpha val="10000"/>
                </a:schemeClr>
              </a:gs>
              <a:gs pos="51000">
                <a:schemeClr val="accent1">
                  <a:lumMod val="0"/>
                  <a:lumOff val="100000"/>
                  <a:alpha val="7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ーマロゴ">
            <a:extLst>
              <a:ext uri="{FF2B5EF4-FFF2-40B4-BE49-F238E27FC236}">
                <a16:creationId xmlns:a16="http://schemas.microsoft.com/office/drawing/2014/main" id="{AD63DBE6-D9E8-4240-A1A2-B542F32BE24C}"/>
              </a:ext>
            </a:extLst>
          </p:cNvPr>
          <p:cNvSpPr txBox="1"/>
          <p:nvPr userDrawn="1"/>
        </p:nvSpPr>
        <p:spPr>
          <a:xfrm>
            <a:off x="4213198" y="350256"/>
            <a:ext cx="4638475" cy="1015663"/>
          </a:xfrm>
          <a:prstGeom prst="rect">
            <a:avLst/>
          </a:prstGeom>
          <a:noFill/>
        </p:spPr>
        <p:txBody>
          <a:bodyPr wrap="square" rtlCol="0">
            <a:spAutoFit/>
          </a:bodyPr>
          <a:lstStyle/>
          <a:p>
            <a:r>
              <a:rPr lang="ja-JP" altLang="en-US" sz="6000" b="1">
                <a:solidFill>
                  <a:srgbClr val="0033A1"/>
                </a:solidFill>
              </a:rPr>
              <a:t>地区ビジョン</a:t>
            </a:r>
            <a:endParaRPr kumimoji="1" lang="ja-JP" altLang="en-US" sz="6000" b="1">
              <a:solidFill>
                <a:srgbClr val="0033A1"/>
              </a:solidFill>
            </a:endParaRPr>
          </a:p>
        </p:txBody>
      </p:sp>
      <p:sp>
        <p:nvSpPr>
          <p:cNvPr id="8" name="2019-20">
            <a:extLst>
              <a:ext uri="{FF2B5EF4-FFF2-40B4-BE49-F238E27FC236}">
                <a16:creationId xmlns:a16="http://schemas.microsoft.com/office/drawing/2014/main" id="{6ED0ABE6-4A53-4D00-AECF-1474BAF90842}"/>
              </a:ext>
            </a:extLst>
          </p:cNvPr>
          <p:cNvSpPr txBox="1"/>
          <p:nvPr userDrawn="1"/>
        </p:nvSpPr>
        <p:spPr>
          <a:xfrm>
            <a:off x="451687" y="506986"/>
            <a:ext cx="3400290" cy="707886"/>
          </a:xfrm>
          <a:prstGeom prst="rect">
            <a:avLst/>
          </a:prstGeom>
          <a:noFill/>
        </p:spPr>
        <p:txBody>
          <a:bodyPr wrap="none" rtlCol="0">
            <a:spAutoFit/>
          </a:bodyPr>
          <a:lstStyle/>
          <a:p>
            <a:r>
              <a:rPr kumimoji="1" lang="en-US" altLang="ja-JP" sz="4000" b="1">
                <a:solidFill>
                  <a:srgbClr val="0033A1"/>
                </a:solidFill>
              </a:rPr>
              <a:t>RI</a:t>
            </a:r>
            <a:r>
              <a:rPr kumimoji="1" lang="ja-JP" altLang="en-US" sz="4000" b="1">
                <a:solidFill>
                  <a:srgbClr val="0033A1"/>
                </a:solidFill>
              </a:rPr>
              <a:t>第</a:t>
            </a:r>
            <a:r>
              <a:rPr kumimoji="1" lang="en-US" altLang="ja-JP" sz="4000" b="1">
                <a:solidFill>
                  <a:srgbClr val="0033A1"/>
                </a:solidFill>
              </a:rPr>
              <a:t>2660</a:t>
            </a:r>
            <a:r>
              <a:rPr kumimoji="1" lang="ja-JP" altLang="en-US" sz="4000" b="1">
                <a:solidFill>
                  <a:srgbClr val="0033A1"/>
                </a:solidFill>
              </a:rPr>
              <a:t>地区</a:t>
            </a:r>
          </a:p>
        </p:txBody>
      </p:sp>
    </p:spTree>
    <p:extLst>
      <p:ext uri="{BB962C8B-B14F-4D97-AF65-F5344CB8AC3E}">
        <p14:creationId xmlns:p14="http://schemas.microsoft.com/office/powerpoint/2010/main" val="10560551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3_ユーザー設定レイアウト">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7756524D-C1C5-4910-91DB-EB7AC57FA004}"/>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5100309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7_ユーザー設定レイアウト">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920EA2A0-0269-42E8-A426-A4AFE92A253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正方形/長方形 4">
            <a:extLst>
              <a:ext uri="{FF2B5EF4-FFF2-40B4-BE49-F238E27FC236}">
                <a16:creationId xmlns:a16="http://schemas.microsoft.com/office/drawing/2014/main" id="{6B51F0F1-5CB1-4CA2-A78D-BDD6FF206039}"/>
              </a:ext>
            </a:extLst>
          </p:cNvPr>
          <p:cNvSpPr/>
          <p:nvPr userDrawn="1"/>
        </p:nvSpPr>
        <p:spPr>
          <a:xfrm flipH="1">
            <a:off x="1" y="263033"/>
            <a:ext cx="12192000" cy="1102886"/>
          </a:xfrm>
          <a:prstGeom prst="rect">
            <a:avLst/>
          </a:prstGeom>
          <a:gradFill flip="none" rotWithShape="1">
            <a:gsLst>
              <a:gs pos="0">
                <a:schemeClr val="accent1">
                  <a:lumMod val="0"/>
                  <a:lumOff val="100000"/>
                  <a:alpha val="9000"/>
                </a:schemeClr>
              </a:gs>
              <a:gs pos="51000">
                <a:schemeClr val="accent1">
                  <a:lumMod val="0"/>
                  <a:lumOff val="100000"/>
                  <a:alpha val="8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地区委員会の役割">
            <a:extLst>
              <a:ext uri="{FF2B5EF4-FFF2-40B4-BE49-F238E27FC236}">
                <a16:creationId xmlns:a16="http://schemas.microsoft.com/office/drawing/2014/main" id="{43642764-E57C-4062-86D5-CC06D3B20139}"/>
              </a:ext>
            </a:extLst>
          </p:cNvPr>
          <p:cNvSpPr txBox="1"/>
          <p:nvPr userDrawn="1"/>
        </p:nvSpPr>
        <p:spPr>
          <a:xfrm>
            <a:off x="451687" y="350256"/>
            <a:ext cx="7468631" cy="1015663"/>
          </a:xfrm>
          <a:prstGeom prst="rect">
            <a:avLst/>
          </a:prstGeom>
          <a:noFill/>
        </p:spPr>
        <p:txBody>
          <a:bodyPr wrap="square" rtlCol="0">
            <a:spAutoFit/>
          </a:bodyPr>
          <a:lstStyle/>
          <a:p>
            <a:r>
              <a:rPr lang="ja-JP" altLang="en-US" sz="6000" b="1">
                <a:solidFill>
                  <a:srgbClr val="0033A1"/>
                </a:solidFill>
              </a:rPr>
              <a:t>地区委員会の役割</a:t>
            </a:r>
            <a:endParaRPr kumimoji="1" lang="ja-JP" altLang="en-US" sz="6000" b="1">
              <a:solidFill>
                <a:srgbClr val="0033A1"/>
              </a:solidFill>
            </a:endParaRPr>
          </a:p>
        </p:txBody>
      </p:sp>
    </p:spTree>
    <p:extLst>
      <p:ext uri="{BB962C8B-B14F-4D97-AF65-F5344CB8AC3E}">
        <p14:creationId xmlns:p14="http://schemas.microsoft.com/office/powerpoint/2010/main" val="26897210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5_ユーザー設定レイアウト">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65857A2-DF23-4177-82DF-C84C2C6964D8}"/>
              </a:ext>
            </a:extLst>
          </p:cNvPr>
          <p:cNvSpPr/>
          <p:nvPr userDrawn="1"/>
        </p:nvSpPr>
        <p:spPr>
          <a:xfrm>
            <a:off x="0" y="0"/>
            <a:ext cx="12204000" cy="6893103"/>
          </a:xfrm>
          <a:prstGeom prst="rect">
            <a:avLst/>
          </a:prstGeom>
          <a:solidFill>
            <a:srgbClr val="FFF6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454606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ユーザー設定レイアウト">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0E71A1C4-18A9-4C63-9A8E-01E110013B86}"/>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2650796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A4F5F087-4E66-4EE7-A4D5-5D9189B82CF9}" type="datetimeFigureOut">
              <a:rPr kumimoji="1" lang="ja-JP" altLang="en-US" smtClean="0"/>
              <a:pPr/>
              <a:t>2020/5/5</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B17639A-A99E-4F25-9A1F-4C03AFE54476}" type="slidenum">
              <a:rPr kumimoji="1" lang="ja-JP" altLang="en-US" smtClean="0"/>
              <a:pPr/>
              <a:t>‹#›</a:t>
            </a:fld>
            <a:endParaRPr kumimoji="1" lang="ja-JP" altLang="en-US"/>
          </a:p>
        </p:txBody>
      </p:sp>
    </p:spTree>
    <p:extLst>
      <p:ext uri="{BB962C8B-B14F-4D97-AF65-F5344CB8AC3E}">
        <p14:creationId xmlns:p14="http://schemas.microsoft.com/office/powerpoint/2010/main" val="48273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ユーザー設定レイアウト">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65857A2-DF23-4177-82DF-C84C2C6964D8}"/>
              </a:ext>
            </a:extLst>
          </p:cNvPr>
          <p:cNvSpPr/>
          <p:nvPr userDrawn="1"/>
        </p:nvSpPr>
        <p:spPr>
          <a:xfrm>
            <a:off x="0" y="0"/>
            <a:ext cx="12204000" cy="6893103"/>
          </a:xfrm>
          <a:prstGeom prst="rect">
            <a:avLst/>
          </a:prstGeom>
          <a:solidFill>
            <a:srgbClr val="E4EE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41587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8_ユーザー設定レイアウト">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65857A2-DF23-4177-82DF-C84C2C6964D8}"/>
              </a:ext>
            </a:extLst>
          </p:cNvPr>
          <p:cNvSpPr/>
          <p:nvPr userDrawn="1"/>
        </p:nvSpPr>
        <p:spPr>
          <a:xfrm>
            <a:off x="0" y="0"/>
            <a:ext cx="12204000" cy="68931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97683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5_ユーザー設定レイアウト">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3BBAB405-0F4D-48D5-B0DF-974EF4994E37}"/>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76940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9_ユーザー設定レイアウト">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9B922DCA-B3C5-4821-93FE-4580183A251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4つの優先事項">
            <a:extLst>
              <a:ext uri="{FF2B5EF4-FFF2-40B4-BE49-F238E27FC236}">
                <a16:creationId xmlns:a16="http://schemas.microsoft.com/office/drawing/2014/main" id="{E92EDC31-7442-48C1-87B7-E89319A21740}"/>
              </a:ext>
            </a:extLst>
          </p:cNvPr>
          <p:cNvSpPr txBox="1"/>
          <p:nvPr userDrawn="1"/>
        </p:nvSpPr>
        <p:spPr>
          <a:xfrm>
            <a:off x="2409733" y="-404494"/>
            <a:ext cx="7372531" cy="2033121"/>
          </a:xfrm>
          <a:prstGeom prst="rect">
            <a:avLst/>
          </a:prstGeom>
          <a:noFill/>
        </p:spPr>
        <p:txBody>
          <a:bodyPr wrap="none" rtlCol="0" anchor="t">
            <a:spAutoFit/>
          </a:bodyPr>
          <a:lstStyle/>
          <a:p>
            <a:pPr lvl="0" algn="ctr">
              <a:lnSpc>
                <a:spcPct val="150000"/>
              </a:lnSpc>
            </a:pPr>
            <a:r>
              <a:rPr lang="en-US" altLang="ja-JP" sz="9600" b="1" dirty="0">
                <a:solidFill>
                  <a:srgbClr val="0033A1"/>
                </a:solidFill>
                <a:latin typeface="+mj-lt"/>
                <a:ea typeface="+mj-ea"/>
              </a:rPr>
              <a:t>4</a:t>
            </a:r>
            <a:r>
              <a:rPr lang="ja-JP" altLang="en-US" sz="8800" b="1" dirty="0" err="1">
                <a:solidFill>
                  <a:srgbClr val="0033A1"/>
                </a:solidFill>
                <a:latin typeface="+mj-ea"/>
                <a:ea typeface="+mj-ea"/>
              </a:rPr>
              <a:t>つの優</a:t>
            </a:r>
            <a:r>
              <a:rPr lang="ja-JP" altLang="en-US" sz="8800" b="1" dirty="0">
                <a:solidFill>
                  <a:srgbClr val="0033A1"/>
                </a:solidFill>
                <a:latin typeface="+mj-ea"/>
                <a:ea typeface="+mj-ea"/>
              </a:rPr>
              <a:t>先事項</a:t>
            </a:r>
            <a:endParaRPr lang="ja-JP" altLang="ja-JP" sz="8800" b="1" dirty="0">
              <a:solidFill>
                <a:srgbClr val="0033A1"/>
              </a:solidFill>
              <a:latin typeface="+mj-ea"/>
              <a:ea typeface="+mj-ea"/>
            </a:endParaRPr>
          </a:p>
        </p:txBody>
      </p:sp>
    </p:spTree>
    <p:extLst>
      <p:ext uri="{BB962C8B-B14F-4D97-AF65-F5344CB8AC3E}">
        <p14:creationId xmlns:p14="http://schemas.microsoft.com/office/powerpoint/2010/main" val="4283448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7_ユーザー設定レイアウト">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8935DF33-3B8B-42CD-8F61-A3AE97FFA73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正方形/長方形 4">
            <a:extLst>
              <a:ext uri="{FF2B5EF4-FFF2-40B4-BE49-F238E27FC236}">
                <a16:creationId xmlns:a16="http://schemas.microsoft.com/office/drawing/2014/main" id="{D29A21C8-01BB-4630-AFBB-BDFC55F4C6A4}"/>
              </a:ext>
            </a:extLst>
          </p:cNvPr>
          <p:cNvSpPr/>
          <p:nvPr userDrawn="1"/>
        </p:nvSpPr>
        <p:spPr>
          <a:xfrm flipH="1">
            <a:off x="1" y="263033"/>
            <a:ext cx="12192000" cy="1102886"/>
          </a:xfrm>
          <a:prstGeom prst="rect">
            <a:avLst/>
          </a:prstGeom>
          <a:gradFill flip="none" rotWithShape="1">
            <a:gsLst>
              <a:gs pos="0">
                <a:schemeClr val="accent1">
                  <a:lumMod val="0"/>
                  <a:lumOff val="100000"/>
                  <a:alpha val="10000"/>
                </a:schemeClr>
              </a:gs>
              <a:gs pos="51000">
                <a:schemeClr val="accent1">
                  <a:lumMod val="0"/>
                  <a:lumOff val="100000"/>
                  <a:alpha val="7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ーマロゴ">
            <a:extLst>
              <a:ext uri="{FF2B5EF4-FFF2-40B4-BE49-F238E27FC236}">
                <a16:creationId xmlns:a16="http://schemas.microsoft.com/office/drawing/2014/main" id="{865EC04E-DFB8-47EA-834F-DE6E976A95E3}"/>
              </a:ext>
            </a:extLst>
          </p:cNvPr>
          <p:cNvSpPr txBox="1"/>
          <p:nvPr userDrawn="1"/>
        </p:nvSpPr>
        <p:spPr>
          <a:xfrm>
            <a:off x="4213198" y="350256"/>
            <a:ext cx="5388002" cy="1015663"/>
          </a:xfrm>
          <a:prstGeom prst="rect">
            <a:avLst/>
          </a:prstGeom>
          <a:noFill/>
        </p:spPr>
        <p:txBody>
          <a:bodyPr wrap="square" rtlCol="0">
            <a:spAutoFit/>
          </a:bodyPr>
          <a:lstStyle/>
          <a:p>
            <a:r>
              <a:rPr lang="ja-JP" altLang="en-US" sz="6000" b="1">
                <a:solidFill>
                  <a:srgbClr val="0033A1"/>
                </a:solidFill>
              </a:rPr>
              <a:t>中期</a:t>
            </a:r>
            <a:r>
              <a:rPr lang="en-US" altLang="ja-JP" sz="6000" b="1">
                <a:solidFill>
                  <a:srgbClr val="0033A1"/>
                </a:solidFill>
              </a:rPr>
              <a:t>5</a:t>
            </a:r>
            <a:r>
              <a:rPr lang="ja-JP" altLang="en-US" sz="6000" b="1">
                <a:solidFill>
                  <a:srgbClr val="0033A1"/>
                </a:solidFill>
              </a:rPr>
              <a:t>ヶ年目標</a:t>
            </a:r>
            <a:endParaRPr kumimoji="1" lang="ja-JP" altLang="en-US" sz="6000" b="1">
              <a:solidFill>
                <a:srgbClr val="0033A1"/>
              </a:solidFill>
            </a:endParaRPr>
          </a:p>
        </p:txBody>
      </p:sp>
      <p:sp>
        <p:nvSpPr>
          <p:cNvPr id="8" name="2019-20">
            <a:extLst>
              <a:ext uri="{FF2B5EF4-FFF2-40B4-BE49-F238E27FC236}">
                <a16:creationId xmlns:a16="http://schemas.microsoft.com/office/drawing/2014/main" id="{AE7449CE-462B-4664-95E6-2D0738E654CE}"/>
              </a:ext>
            </a:extLst>
          </p:cNvPr>
          <p:cNvSpPr txBox="1"/>
          <p:nvPr userDrawn="1"/>
        </p:nvSpPr>
        <p:spPr>
          <a:xfrm>
            <a:off x="451687" y="506986"/>
            <a:ext cx="3400290" cy="707886"/>
          </a:xfrm>
          <a:prstGeom prst="rect">
            <a:avLst/>
          </a:prstGeom>
          <a:noFill/>
        </p:spPr>
        <p:txBody>
          <a:bodyPr wrap="none" rtlCol="0">
            <a:spAutoFit/>
          </a:bodyPr>
          <a:lstStyle/>
          <a:p>
            <a:r>
              <a:rPr kumimoji="1" lang="en-US" altLang="ja-JP" sz="4000" b="1">
                <a:solidFill>
                  <a:srgbClr val="0033A1"/>
                </a:solidFill>
              </a:rPr>
              <a:t>RI</a:t>
            </a:r>
            <a:r>
              <a:rPr kumimoji="1" lang="ja-JP" altLang="en-US" sz="4000" b="1">
                <a:solidFill>
                  <a:srgbClr val="0033A1"/>
                </a:solidFill>
              </a:rPr>
              <a:t>第</a:t>
            </a:r>
            <a:r>
              <a:rPr kumimoji="1" lang="en-US" altLang="ja-JP" sz="4000" b="1">
                <a:solidFill>
                  <a:srgbClr val="0033A1"/>
                </a:solidFill>
              </a:rPr>
              <a:t>2660</a:t>
            </a:r>
            <a:r>
              <a:rPr kumimoji="1" lang="ja-JP" altLang="en-US" sz="4000" b="1">
                <a:solidFill>
                  <a:srgbClr val="0033A1"/>
                </a:solidFill>
              </a:rPr>
              <a:t>地区</a:t>
            </a:r>
          </a:p>
        </p:txBody>
      </p:sp>
    </p:spTree>
    <p:extLst>
      <p:ext uri="{BB962C8B-B14F-4D97-AF65-F5344CB8AC3E}">
        <p14:creationId xmlns:p14="http://schemas.microsoft.com/office/powerpoint/2010/main" val="191533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6_ユーザー設定レイアウト">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72050F2C-E4D7-4395-82F9-AF13C78B6C8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正方形/長方形 4">
            <a:extLst>
              <a:ext uri="{FF2B5EF4-FFF2-40B4-BE49-F238E27FC236}">
                <a16:creationId xmlns:a16="http://schemas.microsoft.com/office/drawing/2014/main" id="{CA83354C-F8D3-4ADE-A17B-669865DE38AC}"/>
              </a:ext>
            </a:extLst>
          </p:cNvPr>
          <p:cNvSpPr/>
          <p:nvPr userDrawn="1"/>
        </p:nvSpPr>
        <p:spPr>
          <a:xfrm flipH="1">
            <a:off x="1" y="263033"/>
            <a:ext cx="12192000" cy="1102886"/>
          </a:xfrm>
          <a:prstGeom prst="rect">
            <a:avLst/>
          </a:prstGeom>
          <a:gradFill flip="none" rotWithShape="1">
            <a:gsLst>
              <a:gs pos="0">
                <a:schemeClr val="accent1">
                  <a:lumMod val="0"/>
                  <a:lumOff val="100000"/>
                  <a:alpha val="10000"/>
                </a:schemeClr>
              </a:gs>
              <a:gs pos="51000">
                <a:schemeClr val="accent1">
                  <a:lumMod val="0"/>
                  <a:lumOff val="100000"/>
                  <a:alpha val="7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ーマロゴ">
            <a:extLst>
              <a:ext uri="{FF2B5EF4-FFF2-40B4-BE49-F238E27FC236}">
                <a16:creationId xmlns:a16="http://schemas.microsoft.com/office/drawing/2014/main" id="{BDAA5BCE-2BFA-4B16-B875-A13C6385A321}"/>
              </a:ext>
            </a:extLst>
          </p:cNvPr>
          <p:cNvSpPr txBox="1"/>
          <p:nvPr userDrawn="1"/>
        </p:nvSpPr>
        <p:spPr>
          <a:xfrm>
            <a:off x="4213198" y="350256"/>
            <a:ext cx="4638475" cy="1015663"/>
          </a:xfrm>
          <a:prstGeom prst="rect">
            <a:avLst/>
          </a:prstGeom>
          <a:noFill/>
        </p:spPr>
        <p:txBody>
          <a:bodyPr wrap="square" rtlCol="0">
            <a:spAutoFit/>
          </a:bodyPr>
          <a:lstStyle/>
          <a:p>
            <a:r>
              <a:rPr lang="ja-JP" altLang="en-US" sz="6000" b="1">
                <a:solidFill>
                  <a:srgbClr val="0033A1"/>
                </a:solidFill>
              </a:rPr>
              <a:t>地区ビジョン</a:t>
            </a:r>
            <a:endParaRPr kumimoji="1" lang="ja-JP" altLang="en-US" sz="6000" b="1">
              <a:solidFill>
                <a:srgbClr val="0033A1"/>
              </a:solidFill>
            </a:endParaRPr>
          </a:p>
        </p:txBody>
      </p:sp>
      <p:sp>
        <p:nvSpPr>
          <p:cNvPr id="8" name="2019-20">
            <a:extLst>
              <a:ext uri="{FF2B5EF4-FFF2-40B4-BE49-F238E27FC236}">
                <a16:creationId xmlns:a16="http://schemas.microsoft.com/office/drawing/2014/main" id="{05653532-177D-4F9D-83A9-2782C35A6AC1}"/>
              </a:ext>
            </a:extLst>
          </p:cNvPr>
          <p:cNvSpPr txBox="1"/>
          <p:nvPr userDrawn="1"/>
        </p:nvSpPr>
        <p:spPr>
          <a:xfrm>
            <a:off x="451687" y="506986"/>
            <a:ext cx="3400290" cy="707886"/>
          </a:xfrm>
          <a:prstGeom prst="rect">
            <a:avLst/>
          </a:prstGeom>
          <a:noFill/>
        </p:spPr>
        <p:txBody>
          <a:bodyPr wrap="none" rtlCol="0">
            <a:spAutoFit/>
          </a:bodyPr>
          <a:lstStyle/>
          <a:p>
            <a:r>
              <a:rPr kumimoji="1" lang="en-US" altLang="ja-JP" sz="4000" b="1">
                <a:solidFill>
                  <a:srgbClr val="0033A1"/>
                </a:solidFill>
              </a:rPr>
              <a:t>RI</a:t>
            </a:r>
            <a:r>
              <a:rPr kumimoji="1" lang="ja-JP" altLang="en-US" sz="4000" b="1">
                <a:solidFill>
                  <a:srgbClr val="0033A1"/>
                </a:solidFill>
              </a:rPr>
              <a:t>第</a:t>
            </a:r>
            <a:r>
              <a:rPr kumimoji="1" lang="en-US" altLang="ja-JP" sz="4000" b="1">
                <a:solidFill>
                  <a:srgbClr val="0033A1"/>
                </a:solidFill>
              </a:rPr>
              <a:t>2660</a:t>
            </a:r>
            <a:r>
              <a:rPr kumimoji="1" lang="ja-JP" altLang="en-US" sz="4000" b="1">
                <a:solidFill>
                  <a:srgbClr val="0033A1"/>
                </a:solidFill>
              </a:rPr>
              <a:t>地区</a:t>
            </a:r>
          </a:p>
        </p:txBody>
      </p:sp>
    </p:spTree>
    <p:extLst>
      <p:ext uri="{BB962C8B-B14F-4D97-AF65-F5344CB8AC3E}">
        <p14:creationId xmlns:p14="http://schemas.microsoft.com/office/powerpoint/2010/main" val="3338303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image" Target="../media/image1.jpg"/><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431F9A8C-014F-4C5B-BC20-58DA293800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A2D9EE4-92F9-4CA5-A4E4-90A509C91C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95125D9-D463-45B9-ABCB-7737CC6F1E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2DF515-2EF2-4956-99CE-525FF064DDCD}" type="datetimeFigureOut">
              <a:rPr kumimoji="1" lang="ja-JP" altLang="en-US" smtClean="0"/>
              <a:t>2020/5/5</a:t>
            </a:fld>
            <a:endParaRPr kumimoji="1" lang="ja-JP" altLang="en-US"/>
          </a:p>
        </p:txBody>
      </p:sp>
      <p:sp>
        <p:nvSpPr>
          <p:cNvPr id="5" name="フッター プレースホルダー 4">
            <a:extLst>
              <a:ext uri="{FF2B5EF4-FFF2-40B4-BE49-F238E27FC236}">
                <a16:creationId xmlns:a16="http://schemas.microsoft.com/office/drawing/2014/main" id="{1AAF7220-D937-4FDB-B152-FDD9DE6130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87041BB-7FDB-4FEF-B863-D8CD2770F9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578BFE-FDC4-4D20-AEC1-59B4D36866D2}" type="slidenum">
              <a:rPr kumimoji="1" lang="ja-JP" altLang="en-US" smtClean="0"/>
              <a:t>‹#›</a:t>
            </a:fld>
            <a:endParaRPr kumimoji="1" lang="ja-JP" altLang="en-US"/>
          </a:p>
        </p:txBody>
      </p:sp>
    </p:spTree>
    <p:extLst>
      <p:ext uri="{BB962C8B-B14F-4D97-AF65-F5344CB8AC3E}">
        <p14:creationId xmlns:p14="http://schemas.microsoft.com/office/powerpoint/2010/main" val="1625665103"/>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62" r:id="rId3"/>
    <p:sldLayoutId id="2147483664" r:id="rId4"/>
    <p:sldLayoutId id="2147483668" r:id="rId5"/>
    <p:sldLayoutId id="2147483665" r:id="rId6"/>
    <p:sldLayoutId id="2147483673" r:id="rId7"/>
    <p:sldLayoutId id="2147483667" r:id="rId8"/>
    <p:sldLayoutId id="2147483666" r:id="rId9"/>
    <p:sldLayoutId id="2147483675" r:id="rId10"/>
    <p:sldLayoutId id="2147483677" r:id="rId11"/>
    <p:sldLayoutId id="2147483671" r:id="rId12"/>
    <p:sldLayoutId id="2147483679" r:id="rId13"/>
    <p:sldLayoutId id="2147483670" r:id="rId14"/>
    <p:sldLayoutId id="2147483674" r:id="rId15"/>
    <p:sldLayoutId id="2147483678" r:id="rId16"/>
    <p:sldLayoutId id="2147483676" r:id="rId17"/>
    <p:sldLayoutId id="2147483680" r:id="rId18"/>
    <p:sldLayoutId id="2147483730" r:id="rId19"/>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431F9A8C-014F-4C5B-BC20-58DA293800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A2D9EE4-92F9-4CA5-A4E4-90A509C91C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95125D9-D463-45B9-ABCB-7737CC6F1E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2DF515-2EF2-4956-99CE-525FF064DDCD}" type="datetimeFigureOut">
              <a:rPr kumimoji="1" lang="ja-JP" altLang="en-US" smtClean="0"/>
              <a:t>2020/5/5</a:t>
            </a:fld>
            <a:endParaRPr kumimoji="1" lang="ja-JP" altLang="en-US"/>
          </a:p>
        </p:txBody>
      </p:sp>
      <p:sp>
        <p:nvSpPr>
          <p:cNvPr id="5" name="フッター プレースホルダー 4">
            <a:extLst>
              <a:ext uri="{FF2B5EF4-FFF2-40B4-BE49-F238E27FC236}">
                <a16:creationId xmlns:a16="http://schemas.microsoft.com/office/drawing/2014/main" id="{1AAF7220-D937-4FDB-B152-FDD9DE6130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87041BB-7FDB-4FEF-B863-D8CD2770F9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578BFE-FDC4-4D20-AEC1-59B4D36866D2}" type="slidenum">
              <a:rPr kumimoji="1" lang="ja-JP" altLang="en-US" smtClean="0"/>
              <a:t>‹#›</a:t>
            </a:fld>
            <a:endParaRPr kumimoji="1" lang="ja-JP" altLang="en-US"/>
          </a:p>
        </p:txBody>
      </p:sp>
    </p:spTree>
    <p:extLst>
      <p:ext uri="{BB962C8B-B14F-4D97-AF65-F5344CB8AC3E}">
        <p14:creationId xmlns:p14="http://schemas.microsoft.com/office/powerpoint/2010/main" val="2549554178"/>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26.jpg"/><Relationship Id="rId13" Type="http://schemas.openxmlformats.org/officeDocument/2006/relationships/image" Target="../media/image31.emf"/><Relationship Id="rId3" Type="http://schemas.openxmlformats.org/officeDocument/2006/relationships/image" Target="../media/image21.jpg"/><Relationship Id="rId7" Type="http://schemas.openxmlformats.org/officeDocument/2006/relationships/image" Target="../media/image25.jpg"/><Relationship Id="rId12" Type="http://schemas.openxmlformats.org/officeDocument/2006/relationships/image" Target="../media/image30.emf"/><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24.jpg"/><Relationship Id="rId11" Type="http://schemas.openxmlformats.org/officeDocument/2006/relationships/image" Target="../media/image29.emf"/><Relationship Id="rId5" Type="http://schemas.openxmlformats.org/officeDocument/2006/relationships/image" Target="../media/image23.jpg"/><Relationship Id="rId10" Type="http://schemas.openxmlformats.org/officeDocument/2006/relationships/image" Target="../media/image28.emf"/><Relationship Id="rId4" Type="http://schemas.openxmlformats.org/officeDocument/2006/relationships/image" Target="../media/image22.jpg"/><Relationship Id="rId9" Type="http://schemas.openxmlformats.org/officeDocument/2006/relationships/image" Target="../media/image27.emf"/><Relationship Id="rId14" Type="http://schemas.openxmlformats.org/officeDocument/2006/relationships/image" Target="../media/image32.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40.xml"/><Relationship Id="rId1" Type="http://schemas.openxmlformats.org/officeDocument/2006/relationships/slideLayout" Target="../slideLayouts/slideLayout13.xml"/><Relationship Id="rId5" Type="http://schemas.openxmlformats.org/officeDocument/2006/relationships/image" Target="../media/image36.jpg"/><Relationship Id="rId4" Type="http://schemas.openxmlformats.org/officeDocument/2006/relationships/image" Target="../media/image35.jp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D83DD7DF-4114-42A5-98BC-A47AFA5AD576}"/>
              </a:ext>
            </a:extLst>
          </p:cNvPr>
          <p:cNvSpPr>
            <a:spLocks noGrp="1"/>
          </p:cNvSpPr>
          <p:nvPr>
            <p:ph type="title"/>
          </p:nvPr>
        </p:nvSpPr>
        <p:spPr>
          <a:xfrm>
            <a:off x="-1094705" y="621567"/>
            <a:ext cx="12192000" cy="4649470"/>
          </a:xfrm>
          <a:noFill/>
        </p:spPr>
        <p:txBody>
          <a:bodyPr>
            <a:noAutofit/>
          </a:bodyPr>
          <a:lstStyle/>
          <a:p>
            <a:pPr>
              <a:lnSpc>
                <a:spcPts val="8500"/>
              </a:lnSpc>
            </a:pPr>
            <a:r>
              <a:rPr lang="en-US" altLang="ja-JP" sz="3600" spc="600" dirty="0">
                <a:solidFill>
                  <a:schemeClr val="bg1"/>
                </a:solidFill>
                <a:effectLst>
                  <a:outerShdw blurRad="38100" dist="38100" dir="2700000" algn="tl">
                    <a:srgbClr val="000000">
                      <a:alpha val="43137"/>
                    </a:srgbClr>
                  </a:outerShdw>
                </a:effectLst>
              </a:rPr>
              <a:t>2020</a:t>
            </a:r>
            <a:r>
              <a:rPr lang="ja-JP" altLang="en-US" sz="3600" spc="600" dirty="0">
                <a:solidFill>
                  <a:schemeClr val="bg1"/>
                </a:solidFill>
                <a:effectLst>
                  <a:outerShdw blurRad="38100" dist="38100" dir="2700000" algn="tl">
                    <a:srgbClr val="000000">
                      <a:alpha val="43137"/>
                    </a:srgbClr>
                  </a:outerShdw>
                </a:effectLst>
              </a:rPr>
              <a:t>－</a:t>
            </a:r>
            <a:r>
              <a:rPr lang="en-US" altLang="ja-JP" sz="3600" spc="600" dirty="0">
                <a:solidFill>
                  <a:schemeClr val="bg1"/>
                </a:solidFill>
                <a:effectLst>
                  <a:outerShdw blurRad="38100" dist="38100" dir="2700000" algn="tl">
                    <a:srgbClr val="000000">
                      <a:alpha val="43137"/>
                    </a:srgbClr>
                  </a:outerShdw>
                </a:effectLst>
              </a:rPr>
              <a:t>21</a:t>
            </a:r>
            <a:r>
              <a:rPr lang="ja-JP" altLang="en-US" sz="3600" spc="600" dirty="0">
                <a:solidFill>
                  <a:schemeClr val="bg1"/>
                </a:solidFill>
                <a:effectLst>
                  <a:outerShdw blurRad="38100" dist="38100" dir="2700000" algn="tl">
                    <a:srgbClr val="000000">
                      <a:alpha val="43137"/>
                    </a:srgbClr>
                  </a:outerShdw>
                </a:effectLst>
              </a:rPr>
              <a:t>年度の</a:t>
            </a:r>
            <a:br>
              <a:rPr lang="en-US" altLang="ja-JP" sz="3600" spc="600" dirty="0">
                <a:solidFill>
                  <a:schemeClr val="bg1"/>
                </a:solidFill>
                <a:effectLst>
                  <a:outerShdw blurRad="38100" dist="38100" dir="2700000" algn="tl">
                    <a:srgbClr val="000000">
                      <a:alpha val="43137"/>
                    </a:srgbClr>
                  </a:outerShdw>
                </a:effectLst>
              </a:rPr>
            </a:br>
            <a:r>
              <a:rPr lang="ja-JP" altLang="en-US" sz="6000" spc="600" dirty="0">
                <a:solidFill>
                  <a:schemeClr val="bg1"/>
                </a:solidFill>
                <a:effectLst>
                  <a:outerShdw blurRad="38100" dist="38100" dir="2700000" algn="tl">
                    <a:srgbClr val="000000">
                      <a:alpha val="43137"/>
                    </a:srgbClr>
                  </a:outerShdw>
                </a:effectLst>
              </a:rPr>
              <a:t>クラブ・リーダーの皆さまへ</a:t>
            </a:r>
            <a:br>
              <a:rPr lang="en-US" altLang="ja-JP" sz="6000" spc="600" dirty="0">
                <a:solidFill>
                  <a:schemeClr val="bg1"/>
                </a:solidFill>
                <a:effectLst>
                  <a:outerShdw blurRad="38100" dist="38100" dir="2700000" algn="tl">
                    <a:srgbClr val="000000">
                      <a:alpha val="43137"/>
                    </a:srgbClr>
                  </a:outerShdw>
                </a:effectLst>
              </a:rPr>
            </a:br>
            <a:br>
              <a:rPr lang="en-US" altLang="ja-JP" sz="8000" spc="600" dirty="0">
                <a:solidFill>
                  <a:schemeClr val="bg1"/>
                </a:solidFill>
                <a:effectLst>
                  <a:outerShdw blurRad="38100" dist="38100" dir="2700000" algn="tl">
                    <a:srgbClr val="000000">
                      <a:alpha val="43137"/>
                    </a:srgbClr>
                  </a:outerShdw>
                </a:effectLst>
              </a:rPr>
            </a:br>
            <a:r>
              <a:rPr lang="ja-JP" altLang="en-US" sz="8000" spc="600" dirty="0">
                <a:solidFill>
                  <a:schemeClr val="bg1"/>
                </a:solidFill>
                <a:effectLst>
                  <a:outerShdw blurRad="38100" dist="38100" dir="2700000" algn="tl">
                    <a:srgbClr val="000000">
                      <a:alpha val="43137"/>
                    </a:srgbClr>
                  </a:outerShdw>
                </a:effectLst>
              </a:rPr>
              <a:t>　　</a:t>
            </a:r>
            <a:r>
              <a:rPr lang="ja-JP" altLang="en-US" sz="4000" dirty="0">
                <a:solidFill>
                  <a:schemeClr val="bg1"/>
                </a:solidFill>
                <a:effectLst>
                  <a:outerShdw blurRad="38100" dist="38100" dir="2700000" algn="tl">
                    <a:srgbClr val="000000">
                      <a:alpha val="43137"/>
                    </a:srgbClr>
                  </a:outerShdw>
                </a:effectLst>
              </a:rPr>
              <a:t>ガバナーエレクト　　簡　仁一</a:t>
            </a:r>
            <a:br>
              <a:rPr lang="ja-JP" altLang="en-US" sz="4000" dirty="0">
                <a:solidFill>
                  <a:schemeClr val="bg1"/>
                </a:solidFill>
                <a:effectLst>
                  <a:outerShdw blurRad="38100" dist="38100" dir="2700000" algn="tl">
                    <a:srgbClr val="000000">
                      <a:alpha val="43137"/>
                    </a:srgbClr>
                  </a:outerShdw>
                </a:effectLst>
              </a:rPr>
            </a:br>
            <a:br>
              <a:rPr lang="en-US" altLang="ja-JP" sz="8800" spc="600" dirty="0">
                <a:solidFill>
                  <a:schemeClr val="bg1"/>
                </a:solidFill>
                <a:effectLst>
                  <a:outerShdw blurRad="38100" dist="38100" dir="2700000" algn="tl">
                    <a:srgbClr val="000000">
                      <a:alpha val="43137"/>
                    </a:srgbClr>
                  </a:outerShdw>
                </a:effectLst>
              </a:rPr>
            </a:br>
            <a:br>
              <a:rPr lang="en-US" altLang="ja-JP" sz="8800" spc="600" dirty="0">
                <a:solidFill>
                  <a:schemeClr val="bg1"/>
                </a:solidFill>
                <a:effectLst>
                  <a:outerShdw blurRad="38100" dist="38100" dir="2700000" algn="tl">
                    <a:srgbClr val="000000">
                      <a:alpha val="43137"/>
                    </a:srgbClr>
                  </a:outerShdw>
                </a:effectLst>
              </a:rPr>
            </a:br>
            <a:br>
              <a:rPr lang="en-US" altLang="ja-JP" sz="6700" spc="600" dirty="0">
                <a:solidFill>
                  <a:schemeClr val="bg1"/>
                </a:solidFill>
                <a:effectLst>
                  <a:outerShdw blurRad="38100" dist="38100" dir="2700000" algn="tl">
                    <a:srgbClr val="000000">
                      <a:alpha val="43137"/>
                    </a:srgbClr>
                  </a:outerShdw>
                </a:effectLst>
              </a:rPr>
            </a:br>
            <a:br>
              <a:rPr lang="ja-JP" altLang="en-US" sz="6700" dirty="0">
                <a:solidFill>
                  <a:schemeClr val="bg1"/>
                </a:solidFill>
                <a:effectLst>
                  <a:outerShdw blurRad="38100" dist="38100" dir="2700000" algn="tl">
                    <a:srgbClr val="000000">
                      <a:alpha val="43137"/>
                    </a:srgbClr>
                  </a:outerShdw>
                </a:effectLst>
              </a:rPr>
            </a:br>
            <a:endParaRPr kumimoji="1" lang="ja-JP" altLang="en-US" sz="6700" dirty="0">
              <a:solidFill>
                <a:schemeClr val="bg1"/>
              </a:solidFill>
              <a:effectLst>
                <a:outerShdw blurRad="38100" dist="38100" dir="2700000" algn="tl">
                  <a:srgbClr val="000000">
                    <a:alpha val="43137"/>
                  </a:srgbClr>
                </a:outerShdw>
              </a:effectLst>
            </a:endParaRP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55" y="5448158"/>
            <a:ext cx="3312710" cy="1244600"/>
          </a:xfrm>
          <a:prstGeom prst="rect">
            <a:avLst/>
          </a:prstGeom>
        </p:spPr>
      </p:pic>
    </p:spTree>
    <p:extLst>
      <p:ext uri="{BB962C8B-B14F-4D97-AF65-F5344CB8AC3E}">
        <p14:creationId xmlns:p14="http://schemas.microsoft.com/office/powerpoint/2010/main" val="2427661188"/>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60762AB-9793-4488-96AA-4C922B283941}"/>
              </a:ext>
            </a:extLst>
          </p:cNvPr>
          <p:cNvSpPr txBox="1"/>
          <p:nvPr/>
        </p:nvSpPr>
        <p:spPr>
          <a:xfrm>
            <a:off x="282038" y="204484"/>
            <a:ext cx="8382423" cy="3527504"/>
          </a:xfrm>
          <a:prstGeom prst="rect">
            <a:avLst/>
          </a:prstGeom>
          <a:noFill/>
        </p:spPr>
        <p:txBody>
          <a:bodyPr wrap="none" rtlCol="0" anchor="t">
            <a:spAutoFit/>
          </a:bodyPr>
          <a:lstStyle/>
          <a:p>
            <a:pPr lvl="0" algn="ctr">
              <a:lnSpc>
                <a:spcPct val="150000"/>
              </a:lnSpc>
            </a:pPr>
            <a:r>
              <a:rPr lang="ja-JP" altLang="en-US" sz="8000" b="1" dirty="0">
                <a:solidFill>
                  <a:schemeClr val="bg1"/>
                </a:solidFill>
                <a:effectLst>
                  <a:outerShdw blurRad="38100" dist="38100" dir="2700000" algn="tl">
                    <a:srgbClr val="000000">
                      <a:alpha val="43137"/>
                    </a:srgbClr>
                  </a:outerShdw>
                </a:effectLst>
                <a:latin typeface="+mj-lt"/>
                <a:ea typeface="+mj-ea"/>
              </a:rPr>
              <a:t>ロータリーの戦略的</a:t>
            </a:r>
            <a:endParaRPr lang="en-US" altLang="ja-JP" sz="8000" b="1" dirty="0">
              <a:solidFill>
                <a:schemeClr val="bg1"/>
              </a:solidFill>
              <a:effectLst>
                <a:outerShdw blurRad="38100" dist="38100" dir="2700000" algn="tl">
                  <a:srgbClr val="000000">
                    <a:alpha val="43137"/>
                  </a:srgbClr>
                </a:outerShdw>
              </a:effectLst>
              <a:latin typeface="+mj-lt"/>
              <a:ea typeface="+mj-ea"/>
            </a:endParaRPr>
          </a:p>
          <a:p>
            <a:pPr lvl="0" algn="ctr">
              <a:lnSpc>
                <a:spcPct val="150000"/>
              </a:lnSpc>
            </a:pPr>
            <a:r>
              <a:rPr lang="ja-JP" altLang="en-US" sz="8000" b="1" dirty="0">
                <a:solidFill>
                  <a:schemeClr val="bg1"/>
                </a:solidFill>
                <a:effectLst>
                  <a:outerShdw blurRad="38100" dist="38100" dir="2700000" algn="tl">
                    <a:srgbClr val="000000">
                      <a:alpha val="43137"/>
                    </a:srgbClr>
                  </a:outerShdw>
                </a:effectLst>
                <a:latin typeface="+mj-lt"/>
                <a:ea typeface="+mj-ea"/>
              </a:rPr>
              <a:t>優先事項</a:t>
            </a:r>
            <a:endParaRPr lang="ja-JP" altLang="ja-JP" sz="8000" b="1" dirty="0">
              <a:solidFill>
                <a:schemeClr val="bg1"/>
              </a:solidFill>
              <a:effectLst>
                <a:outerShdw blurRad="38100" dist="38100" dir="2700000" algn="tl">
                  <a:srgbClr val="000000">
                    <a:alpha val="43137"/>
                  </a:srgbClr>
                </a:outerShdw>
              </a:effectLst>
              <a:latin typeface="+mj-ea"/>
              <a:ea typeface="+mj-ea"/>
            </a:endParaRPr>
          </a:p>
        </p:txBody>
      </p:sp>
    </p:spTree>
    <p:extLst>
      <p:ext uri="{BB962C8B-B14F-4D97-AF65-F5344CB8AC3E}">
        <p14:creationId xmlns:p14="http://schemas.microsoft.com/office/powerpoint/2010/main" val="578379924"/>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22A561C-AA95-401C-86BF-F761F9433FA7}"/>
              </a:ext>
            </a:extLst>
          </p:cNvPr>
          <p:cNvSpPr txBox="1"/>
          <p:nvPr/>
        </p:nvSpPr>
        <p:spPr>
          <a:xfrm>
            <a:off x="143024" y="167395"/>
            <a:ext cx="11133221" cy="3276000"/>
          </a:xfrm>
          <a:prstGeom prst="roundRect">
            <a:avLst/>
          </a:prstGeom>
          <a:solidFill>
            <a:srgbClr val="0033A1">
              <a:alpha val="77000"/>
            </a:srgbClr>
          </a:solidFill>
          <a:ln w="57150">
            <a:noFill/>
          </a:ln>
        </p:spPr>
        <p:txBody>
          <a:bodyPr wrap="square" rtlCol="0" anchor="ctr">
            <a:spAutoFit/>
          </a:bodyPr>
          <a:lstStyle/>
          <a:p>
            <a:pPr algn="ctr"/>
            <a:r>
              <a:rPr kumimoji="1" lang="ja-JP" altLang="en-US" sz="6600" b="1" dirty="0">
                <a:solidFill>
                  <a:schemeClr val="bg1"/>
                </a:solidFill>
              </a:rPr>
              <a:t>より大きなインパクト</a:t>
            </a:r>
            <a:r>
              <a:rPr lang="ja-JP" altLang="en-US" sz="6600" b="1" dirty="0">
                <a:solidFill>
                  <a:schemeClr val="bg1"/>
                </a:solidFill>
              </a:rPr>
              <a:t>をもたらす</a:t>
            </a:r>
            <a:endParaRPr kumimoji="1" lang="ja-JP" altLang="en-US" sz="6600" b="1" dirty="0">
              <a:solidFill>
                <a:schemeClr val="bg1"/>
              </a:solidFill>
            </a:endParaRPr>
          </a:p>
        </p:txBody>
      </p:sp>
    </p:spTree>
    <p:extLst>
      <p:ext uri="{BB962C8B-B14F-4D97-AF65-F5344CB8AC3E}">
        <p14:creationId xmlns:p14="http://schemas.microsoft.com/office/powerpoint/2010/main" val="1397279580"/>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95ADE03-606D-4559-B589-9F9D2C20CF13}"/>
              </a:ext>
            </a:extLst>
          </p:cNvPr>
          <p:cNvSpPr txBox="1"/>
          <p:nvPr/>
        </p:nvSpPr>
        <p:spPr>
          <a:xfrm>
            <a:off x="143025" y="167396"/>
            <a:ext cx="11133221" cy="3276000"/>
          </a:xfrm>
          <a:prstGeom prst="roundRect">
            <a:avLst/>
          </a:prstGeom>
          <a:solidFill>
            <a:srgbClr val="0033A1">
              <a:alpha val="77000"/>
            </a:srgbClr>
          </a:solidFill>
          <a:ln w="57150">
            <a:noFill/>
          </a:ln>
        </p:spPr>
        <p:txBody>
          <a:bodyPr wrap="square" rtlCol="0" anchor="ctr">
            <a:spAutoFit/>
          </a:bodyPr>
          <a:lstStyle/>
          <a:p>
            <a:pPr algn="ctr"/>
            <a:r>
              <a:rPr lang="ja-JP" altLang="en-US" sz="6600" b="1">
                <a:solidFill>
                  <a:schemeClr val="bg1"/>
                </a:solidFill>
              </a:rPr>
              <a:t>参加者の基盤を広げる</a:t>
            </a:r>
            <a:endParaRPr kumimoji="1" lang="ja-JP" altLang="en-US" sz="6600" b="1">
              <a:solidFill>
                <a:schemeClr val="bg1"/>
              </a:solidFill>
            </a:endParaRPr>
          </a:p>
        </p:txBody>
      </p:sp>
    </p:spTree>
    <p:extLst>
      <p:ext uri="{BB962C8B-B14F-4D97-AF65-F5344CB8AC3E}">
        <p14:creationId xmlns:p14="http://schemas.microsoft.com/office/powerpoint/2010/main" val="4068236594"/>
      </p:ext>
    </p:extLst>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1F676F0D-29C9-4B30-A5C0-495950753B9C}"/>
              </a:ext>
            </a:extLst>
          </p:cNvPr>
          <p:cNvSpPr txBox="1"/>
          <p:nvPr/>
        </p:nvSpPr>
        <p:spPr>
          <a:xfrm>
            <a:off x="143024" y="167395"/>
            <a:ext cx="11133221" cy="3276000"/>
          </a:xfrm>
          <a:prstGeom prst="roundRect">
            <a:avLst/>
          </a:prstGeom>
          <a:solidFill>
            <a:srgbClr val="0033A1">
              <a:alpha val="77000"/>
            </a:srgbClr>
          </a:solidFill>
          <a:ln w="57150">
            <a:noFill/>
          </a:ln>
        </p:spPr>
        <p:txBody>
          <a:bodyPr wrap="square" lIns="0" rIns="0" rtlCol="0" anchor="ctr">
            <a:spAutoFit/>
          </a:bodyPr>
          <a:lstStyle/>
          <a:p>
            <a:pPr algn="ctr"/>
            <a:r>
              <a:rPr lang="ja-JP" altLang="en-US" sz="6600" b="1">
                <a:solidFill>
                  <a:schemeClr val="bg1"/>
                </a:solidFill>
              </a:rPr>
              <a:t>参加者</a:t>
            </a:r>
            <a:r>
              <a:rPr lang="ja-JP" altLang="en-US" sz="6400" b="1">
                <a:solidFill>
                  <a:schemeClr val="bg1"/>
                </a:solidFill>
              </a:rPr>
              <a:t>の</a:t>
            </a:r>
            <a:r>
              <a:rPr lang="ja-JP" altLang="en-US" sz="6600" b="1">
                <a:solidFill>
                  <a:schemeClr val="bg1"/>
                </a:solidFill>
              </a:rPr>
              <a:t>積極的</a:t>
            </a:r>
            <a:r>
              <a:rPr lang="ja-JP" altLang="en-US" sz="6400" b="1">
                <a:solidFill>
                  <a:schemeClr val="bg1"/>
                </a:solidFill>
              </a:rPr>
              <a:t>な</a:t>
            </a:r>
            <a:r>
              <a:rPr lang="ja-JP" altLang="en-US" sz="6600" b="1">
                <a:solidFill>
                  <a:schemeClr val="bg1"/>
                </a:solidFill>
              </a:rPr>
              <a:t>関わり</a:t>
            </a:r>
            <a:r>
              <a:rPr lang="ja-JP" altLang="en-US" sz="6400" b="1">
                <a:solidFill>
                  <a:schemeClr val="bg1"/>
                </a:solidFill>
              </a:rPr>
              <a:t>を</a:t>
            </a:r>
            <a:r>
              <a:rPr lang="ja-JP" altLang="en-US" sz="6600" b="1">
                <a:solidFill>
                  <a:schemeClr val="bg1"/>
                </a:solidFill>
              </a:rPr>
              <a:t>促</a:t>
            </a:r>
            <a:r>
              <a:rPr lang="ja-JP" altLang="en-US" sz="6400" b="1">
                <a:solidFill>
                  <a:schemeClr val="bg1"/>
                </a:solidFill>
              </a:rPr>
              <a:t>す</a:t>
            </a:r>
            <a:endParaRPr kumimoji="1" lang="ja-JP" altLang="en-US" sz="6400" b="1">
              <a:solidFill>
                <a:schemeClr val="bg1"/>
              </a:solidFill>
            </a:endParaRPr>
          </a:p>
        </p:txBody>
      </p:sp>
    </p:spTree>
    <p:extLst>
      <p:ext uri="{BB962C8B-B14F-4D97-AF65-F5344CB8AC3E}">
        <p14:creationId xmlns:p14="http://schemas.microsoft.com/office/powerpoint/2010/main" val="3263158466"/>
      </p:ext>
    </p:extLst>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325BE71-A62F-4174-9E91-F374F7B5CBC2}"/>
              </a:ext>
            </a:extLst>
          </p:cNvPr>
          <p:cNvSpPr txBox="1"/>
          <p:nvPr/>
        </p:nvSpPr>
        <p:spPr>
          <a:xfrm>
            <a:off x="143027" y="167395"/>
            <a:ext cx="11133221" cy="3276000"/>
          </a:xfrm>
          <a:prstGeom prst="roundRect">
            <a:avLst/>
          </a:prstGeom>
          <a:solidFill>
            <a:srgbClr val="0033A1">
              <a:alpha val="77000"/>
            </a:srgbClr>
          </a:solidFill>
          <a:ln w="57150">
            <a:noFill/>
          </a:ln>
        </p:spPr>
        <p:txBody>
          <a:bodyPr wrap="square" rtlCol="0" anchor="ctr">
            <a:spAutoFit/>
          </a:bodyPr>
          <a:lstStyle/>
          <a:p>
            <a:pPr algn="ctr"/>
            <a:r>
              <a:rPr lang="ja-JP" altLang="en-US" sz="6600" b="1">
                <a:solidFill>
                  <a:schemeClr val="bg1"/>
                </a:solidFill>
              </a:rPr>
              <a:t>適応力を高める</a:t>
            </a:r>
            <a:endParaRPr kumimoji="1" lang="ja-JP" altLang="en-US" sz="6600" b="1">
              <a:solidFill>
                <a:schemeClr val="bg1"/>
              </a:solidFill>
            </a:endParaRPr>
          </a:p>
        </p:txBody>
      </p:sp>
    </p:spTree>
    <p:extLst>
      <p:ext uri="{BB962C8B-B14F-4D97-AF65-F5344CB8AC3E}">
        <p14:creationId xmlns:p14="http://schemas.microsoft.com/office/powerpoint/2010/main" val="1029275383"/>
      </p:ext>
    </p:extLst>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テキスト ボックス 7"/>
          <p:cNvSpPr txBox="1"/>
          <p:nvPr/>
        </p:nvSpPr>
        <p:spPr>
          <a:xfrm>
            <a:off x="701896" y="343405"/>
            <a:ext cx="6768199" cy="1680845"/>
          </a:xfrm>
          <a:prstGeom prst="rect">
            <a:avLst/>
          </a:prstGeom>
          <a:noFill/>
        </p:spPr>
        <p:txBody>
          <a:bodyPr wrap="none" rtlCol="0" anchor="t">
            <a:spAutoFit/>
          </a:bodyPr>
          <a:lstStyle/>
          <a:p>
            <a:pPr lvl="0" algn="ctr">
              <a:lnSpc>
                <a:spcPct val="150000"/>
              </a:lnSpc>
            </a:pPr>
            <a:r>
              <a:rPr lang="en-US" altLang="ja-JP" sz="8000" b="1" dirty="0">
                <a:solidFill>
                  <a:schemeClr val="bg1"/>
                </a:solidFill>
                <a:effectLst>
                  <a:outerShdw blurRad="38100" dist="38100" dir="2700000" algn="tl">
                    <a:srgbClr val="000000">
                      <a:alpha val="43137"/>
                    </a:srgbClr>
                  </a:outerShdw>
                </a:effectLst>
                <a:latin typeface="+mj-ea"/>
                <a:ea typeface="+mj-ea"/>
              </a:rPr>
              <a:t>6</a:t>
            </a:r>
            <a:r>
              <a:rPr lang="ja-JP" altLang="en-US" sz="8000" b="1" dirty="0" err="1">
                <a:solidFill>
                  <a:schemeClr val="bg1"/>
                </a:solidFill>
                <a:effectLst>
                  <a:outerShdw blurRad="38100" dist="38100" dir="2700000" algn="tl">
                    <a:srgbClr val="000000">
                      <a:alpha val="43137"/>
                    </a:srgbClr>
                  </a:outerShdw>
                </a:effectLst>
                <a:latin typeface="+mj-ea"/>
                <a:ea typeface="+mj-ea"/>
              </a:rPr>
              <a:t>つの</a:t>
            </a:r>
            <a:r>
              <a:rPr lang="ja-JP" altLang="en-US" sz="8000" b="1" dirty="0">
                <a:solidFill>
                  <a:schemeClr val="bg1"/>
                </a:solidFill>
                <a:effectLst>
                  <a:outerShdw blurRad="38100" dist="38100" dir="2700000" algn="tl">
                    <a:srgbClr val="000000">
                      <a:alpha val="43137"/>
                    </a:srgbClr>
                  </a:outerShdw>
                </a:effectLst>
                <a:latin typeface="+mj-ea"/>
                <a:ea typeface="+mj-ea"/>
              </a:rPr>
              <a:t>重点分野</a:t>
            </a:r>
            <a:endParaRPr lang="ja-JP" altLang="ja-JP" sz="8000" b="1" dirty="0">
              <a:solidFill>
                <a:schemeClr val="bg1"/>
              </a:solidFill>
              <a:effectLst>
                <a:outerShdw blurRad="38100" dist="38100" dir="2700000" algn="tl">
                  <a:srgbClr val="000000">
                    <a:alpha val="43137"/>
                  </a:srgbClr>
                </a:outerShdw>
              </a:effectLst>
              <a:latin typeface="+mj-ea"/>
              <a:ea typeface="+mj-ea"/>
            </a:endParaRPr>
          </a:p>
        </p:txBody>
      </p:sp>
    </p:spTree>
    <p:extLst>
      <p:ext uri="{BB962C8B-B14F-4D97-AF65-F5344CB8AC3E}">
        <p14:creationId xmlns:p14="http://schemas.microsoft.com/office/powerpoint/2010/main" val="3107977341"/>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1-1">
            <a:extLst>
              <a:ext uri="{FF2B5EF4-FFF2-40B4-BE49-F238E27FC236}">
                <a16:creationId xmlns:a16="http://schemas.microsoft.com/office/drawing/2014/main" id="{58CB3A03-A668-4841-9B5F-AE33F09DC093}"/>
              </a:ext>
            </a:extLst>
          </p:cNvPr>
          <p:cNvSpPr/>
          <p:nvPr/>
        </p:nvSpPr>
        <p:spPr>
          <a:xfrm>
            <a:off x="0" y="-2"/>
            <a:ext cx="3347796" cy="340725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2-1">
            <a:extLst>
              <a:ext uri="{FF2B5EF4-FFF2-40B4-BE49-F238E27FC236}">
                <a16:creationId xmlns:a16="http://schemas.microsoft.com/office/drawing/2014/main" id="{B1ACA65A-F55A-4905-9FF8-981ECCE6811C}"/>
              </a:ext>
            </a:extLst>
          </p:cNvPr>
          <p:cNvSpPr/>
          <p:nvPr/>
        </p:nvSpPr>
        <p:spPr>
          <a:xfrm>
            <a:off x="6735440" y="3361557"/>
            <a:ext cx="3347796" cy="349644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3-1">
            <a:extLst>
              <a:ext uri="{FF2B5EF4-FFF2-40B4-BE49-F238E27FC236}">
                <a16:creationId xmlns:a16="http://schemas.microsoft.com/office/drawing/2014/main" id="{F0A746BE-D583-4866-84C4-E6E022B0444C}"/>
              </a:ext>
            </a:extLst>
          </p:cNvPr>
          <p:cNvSpPr/>
          <p:nvPr/>
        </p:nvSpPr>
        <p:spPr>
          <a:xfrm>
            <a:off x="3364610" y="140053"/>
            <a:ext cx="3347796" cy="3323762"/>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4-1">
            <a:extLst>
              <a:ext uri="{FF2B5EF4-FFF2-40B4-BE49-F238E27FC236}">
                <a16:creationId xmlns:a16="http://schemas.microsoft.com/office/drawing/2014/main" id="{DC01814E-57FD-4CB8-BED5-1C4DF71B75E8}"/>
              </a:ext>
            </a:extLst>
          </p:cNvPr>
          <p:cNvSpPr/>
          <p:nvPr/>
        </p:nvSpPr>
        <p:spPr>
          <a:xfrm>
            <a:off x="6729220" y="-26151"/>
            <a:ext cx="3347796" cy="3407254"/>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5-1">
            <a:extLst>
              <a:ext uri="{FF2B5EF4-FFF2-40B4-BE49-F238E27FC236}">
                <a16:creationId xmlns:a16="http://schemas.microsoft.com/office/drawing/2014/main" id="{A8885E1D-2289-423B-9147-6ADF6A22C459}"/>
              </a:ext>
            </a:extLst>
          </p:cNvPr>
          <p:cNvSpPr/>
          <p:nvPr/>
        </p:nvSpPr>
        <p:spPr>
          <a:xfrm>
            <a:off x="0" y="3407252"/>
            <a:ext cx="3347796" cy="345074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6-1">
            <a:extLst>
              <a:ext uri="{FF2B5EF4-FFF2-40B4-BE49-F238E27FC236}">
                <a16:creationId xmlns:a16="http://schemas.microsoft.com/office/drawing/2014/main" id="{FE042325-DB19-409D-B7D4-4CA3E141E943}"/>
              </a:ext>
            </a:extLst>
          </p:cNvPr>
          <p:cNvSpPr/>
          <p:nvPr/>
        </p:nvSpPr>
        <p:spPr>
          <a:xfrm>
            <a:off x="3367720" y="3361557"/>
            <a:ext cx="3347796" cy="3547931"/>
          </a:xfrm>
          <a:prstGeom prst="rect">
            <a:avLst/>
          </a:pr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Picture 1">
            <a:extLst>
              <a:ext uri="{FF2B5EF4-FFF2-40B4-BE49-F238E27FC236}">
                <a16:creationId xmlns:a16="http://schemas.microsoft.com/office/drawing/2014/main" id="{B9B2AC68-8EE4-417C-92BA-F83F0529A5E2}"/>
              </a:ext>
            </a:extLst>
          </p:cNvPr>
          <p:cNvPicPr>
            <a:picLocks noChangeAspect="1"/>
          </p:cNvPicPr>
          <p:nvPr/>
        </p:nvPicPr>
        <p:blipFill>
          <a:blip r:embed="rId9">
            <a:biLevel thresh="25000"/>
            <a:extLst>
              <a:ext uri="{28A0092B-C50C-407E-A947-70E740481C1C}">
                <a14:useLocalDpi xmlns:a14="http://schemas.microsoft.com/office/drawing/2010/main" val="0"/>
              </a:ext>
            </a:extLst>
          </a:blip>
          <a:srcRect/>
          <a:stretch>
            <a:fillRect/>
          </a:stretch>
        </p:blipFill>
        <p:spPr bwMode="auto">
          <a:xfrm>
            <a:off x="1724409" y="45572"/>
            <a:ext cx="1591246" cy="1591246"/>
          </a:xfrm>
          <a:prstGeom prst="rect">
            <a:avLst/>
          </a:prstGeom>
          <a:noFill/>
          <a:ln>
            <a:noFill/>
          </a:ln>
        </p:spPr>
      </p:pic>
      <p:pic>
        <p:nvPicPr>
          <p:cNvPr id="3" name="Picture 2">
            <a:extLst>
              <a:ext uri="{FF2B5EF4-FFF2-40B4-BE49-F238E27FC236}">
                <a16:creationId xmlns:a16="http://schemas.microsoft.com/office/drawing/2014/main" id="{A856DF94-33A1-4429-9045-9F56EC6E0E51}"/>
              </a:ext>
            </a:extLst>
          </p:cNvPr>
          <p:cNvPicPr>
            <a:picLocks noChangeAspect="1"/>
          </p:cNvPicPr>
          <p:nvPr/>
        </p:nvPicPr>
        <p:blipFill>
          <a:blip r:embed="rId10">
            <a:biLevel thresh="25000"/>
            <a:extLst>
              <a:ext uri="{28A0092B-C50C-407E-A947-70E740481C1C}">
                <a14:useLocalDpi xmlns:a14="http://schemas.microsoft.com/office/drawing/2010/main" val="0"/>
              </a:ext>
            </a:extLst>
          </a:blip>
          <a:srcRect/>
          <a:stretch>
            <a:fillRect/>
          </a:stretch>
        </p:blipFill>
        <p:spPr bwMode="auto">
          <a:xfrm>
            <a:off x="8535800" y="3367982"/>
            <a:ext cx="1591246" cy="1591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2626AF25-AF15-4928-B3D8-6C6AAE97576C}"/>
              </a:ext>
            </a:extLst>
          </p:cNvPr>
          <p:cNvPicPr>
            <a:picLocks noChangeAspect="1"/>
          </p:cNvPicPr>
          <p:nvPr/>
        </p:nvPicPr>
        <p:blipFill>
          <a:blip r:embed="rId11">
            <a:biLevel thresh="25000"/>
            <a:extLst>
              <a:ext uri="{28A0092B-C50C-407E-A947-70E740481C1C}">
                <a14:useLocalDpi xmlns:a14="http://schemas.microsoft.com/office/drawing/2010/main" val="0"/>
              </a:ext>
            </a:extLst>
          </a:blip>
          <a:srcRect/>
          <a:stretch>
            <a:fillRect/>
          </a:stretch>
        </p:blipFill>
        <p:spPr bwMode="auto">
          <a:xfrm>
            <a:off x="5053767" y="-26151"/>
            <a:ext cx="1591246" cy="1591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03D31E5C-64DC-4EB9-93EB-844F10B499F1}"/>
              </a:ext>
            </a:extLst>
          </p:cNvPr>
          <p:cNvPicPr>
            <a:picLocks noChangeAspect="1"/>
          </p:cNvPicPr>
          <p:nvPr/>
        </p:nvPicPr>
        <p:blipFill>
          <a:blip r:embed="rId12">
            <a:biLevel thresh="25000"/>
            <a:extLst>
              <a:ext uri="{28A0092B-C50C-407E-A947-70E740481C1C}">
                <a14:useLocalDpi xmlns:a14="http://schemas.microsoft.com/office/drawing/2010/main" val="0"/>
              </a:ext>
            </a:extLst>
          </a:blip>
          <a:srcRect/>
          <a:stretch>
            <a:fillRect/>
          </a:stretch>
        </p:blipFill>
        <p:spPr bwMode="auto">
          <a:xfrm>
            <a:off x="8488880" y="-26151"/>
            <a:ext cx="1591246" cy="1591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9334DD81-75BC-4D6A-9704-7CC32A15977A}"/>
              </a:ext>
            </a:extLst>
          </p:cNvPr>
          <p:cNvPicPr>
            <a:picLocks noChangeAspect="1"/>
          </p:cNvPicPr>
          <p:nvPr/>
        </p:nvPicPr>
        <p:blipFill>
          <a:blip r:embed="rId13">
            <a:biLevel thresh="25000"/>
            <a:extLst>
              <a:ext uri="{28A0092B-C50C-407E-A947-70E740481C1C}">
                <a14:useLocalDpi xmlns:a14="http://schemas.microsoft.com/office/drawing/2010/main" val="0"/>
              </a:ext>
            </a:extLst>
          </a:blip>
          <a:srcRect/>
          <a:stretch>
            <a:fillRect/>
          </a:stretch>
        </p:blipFill>
        <p:spPr bwMode="auto">
          <a:xfrm>
            <a:off x="5951" y="3429000"/>
            <a:ext cx="1591246" cy="1591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9B7700AE-A13C-4BA2-9B11-B134B1C80CAE}"/>
              </a:ext>
            </a:extLst>
          </p:cNvPr>
          <p:cNvPicPr>
            <a:picLocks noChangeAspect="1"/>
          </p:cNvPicPr>
          <p:nvPr/>
        </p:nvPicPr>
        <p:blipFill>
          <a:blip r:embed="rId14">
            <a:biLevel thresh="25000"/>
            <a:extLst>
              <a:ext uri="{28A0092B-C50C-407E-A947-70E740481C1C}">
                <a14:useLocalDpi xmlns:a14="http://schemas.microsoft.com/office/drawing/2010/main" val="0"/>
              </a:ext>
            </a:extLst>
          </a:blip>
          <a:srcRect/>
          <a:stretch>
            <a:fillRect/>
          </a:stretch>
        </p:blipFill>
        <p:spPr bwMode="auto">
          <a:xfrm>
            <a:off x="3389864" y="3487282"/>
            <a:ext cx="1591246" cy="1591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平和の推進">
            <a:extLst>
              <a:ext uri="{FF2B5EF4-FFF2-40B4-BE49-F238E27FC236}">
                <a16:creationId xmlns:a16="http://schemas.microsoft.com/office/drawing/2014/main" id="{748BC50B-27F0-462E-955B-77BEDA0452AB}"/>
              </a:ext>
            </a:extLst>
          </p:cNvPr>
          <p:cNvSpPr txBox="1"/>
          <p:nvPr/>
        </p:nvSpPr>
        <p:spPr>
          <a:xfrm>
            <a:off x="446639" y="2442237"/>
            <a:ext cx="2454518" cy="646331"/>
          </a:xfrm>
          <a:prstGeom prst="rect">
            <a:avLst/>
          </a:prstGeom>
          <a:noFill/>
        </p:spPr>
        <p:txBody>
          <a:bodyPr wrap="square" rtlCol="0">
            <a:spAutoFit/>
          </a:bodyPr>
          <a:lstStyle/>
          <a:p>
            <a:r>
              <a:rPr lang="ja-JP" altLang="en-US" sz="3600" b="1" dirty="0">
                <a:solidFill>
                  <a:schemeClr val="bg1"/>
                </a:solidFill>
                <a:effectLst>
                  <a:outerShdw blurRad="38100" dist="38100" dir="2700000" algn="tl">
                    <a:srgbClr val="000000">
                      <a:alpha val="43137"/>
                    </a:srgbClr>
                  </a:outerShdw>
                </a:effectLst>
              </a:rPr>
              <a:t>平和の推進</a:t>
            </a:r>
          </a:p>
        </p:txBody>
      </p:sp>
      <p:sp>
        <p:nvSpPr>
          <p:cNvPr id="27" name="疾病との闘い">
            <a:extLst>
              <a:ext uri="{FF2B5EF4-FFF2-40B4-BE49-F238E27FC236}">
                <a16:creationId xmlns:a16="http://schemas.microsoft.com/office/drawing/2014/main" id="{E09A208F-5B64-42E5-B2C6-A5C4BBA4EE37}"/>
              </a:ext>
            </a:extLst>
          </p:cNvPr>
          <p:cNvSpPr txBox="1"/>
          <p:nvPr/>
        </p:nvSpPr>
        <p:spPr>
          <a:xfrm>
            <a:off x="6950677" y="5793370"/>
            <a:ext cx="2722220" cy="646331"/>
          </a:xfrm>
          <a:prstGeom prst="rect">
            <a:avLst/>
          </a:prstGeom>
          <a:noFill/>
        </p:spPr>
        <p:txBody>
          <a:bodyPr wrap="none" rtlCol="0">
            <a:spAutoFit/>
          </a:bodyPr>
          <a:lstStyle/>
          <a:p>
            <a:r>
              <a:rPr lang="ja-JP" altLang="en-US" sz="3600" b="1" dirty="0">
                <a:solidFill>
                  <a:schemeClr val="bg1"/>
                </a:solidFill>
                <a:effectLst>
                  <a:outerShdw blurRad="38100" dist="38100" dir="2700000" algn="tl">
                    <a:srgbClr val="000000">
                      <a:alpha val="43137"/>
                    </a:srgbClr>
                  </a:outerShdw>
                </a:effectLst>
              </a:rPr>
              <a:t>疾病との闘い</a:t>
            </a:r>
          </a:p>
        </p:txBody>
      </p:sp>
      <p:sp>
        <p:nvSpPr>
          <p:cNvPr id="29" name="水と衛生">
            <a:extLst>
              <a:ext uri="{FF2B5EF4-FFF2-40B4-BE49-F238E27FC236}">
                <a16:creationId xmlns:a16="http://schemas.microsoft.com/office/drawing/2014/main" id="{30F2B65E-7B4B-4485-A20C-A49CA5495BBC}"/>
              </a:ext>
            </a:extLst>
          </p:cNvPr>
          <p:cNvSpPr txBox="1"/>
          <p:nvPr/>
        </p:nvSpPr>
        <p:spPr>
          <a:xfrm>
            <a:off x="3875804" y="2457460"/>
            <a:ext cx="1896673" cy="646331"/>
          </a:xfrm>
          <a:prstGeom prst="rect">
            <a:avLst/>
          </a:prstGeom>
          <a:noFill/>
        </p:spPr>
        <p:txBody>
          <a:bodyPr wrap="none" rtlCol="0">
            <a:spAutoFit/>
          </a:bodyPr>
          <a:lstStyle/>
          <a:p>
            <a:r>
              <a:rPr lang="ja-JP" altLang="en-US" sz="3600" b="1" dirty="0">
                <a:solidFill>
                  <a:schemeClr val="bg1"/>
                </a:solidFill>
                <a:effectLst>
                  <a:outerShdw blurRad="38100" dist="38100" dir="2700000" algn="tl">
                    <a:srgbClr val="000000">
                      <a:alpha val="43137"/>
                    </a:srgbClr>
                  </a:outerShdw>
                </a:effectLst>
              </a:rPr>
              <a:t>水と衛生</a:t>
            </a:r>
          </a:p>
        </p:txBody>
      </p:sp>
      <p:sp>
        <p:nvSpPr>
          <p:cNvPr id="30" name="母子の健康">
            <a:extLst>
              <a:ext uri="{FF2B5EF4-FFF2-40B4-BE49-F238E27FC236}">
                <a16:creationId xmlns:a16="http://schemas.microsoft.com/office/drawing/2014/main" id="{0FA5F4B8-DF71-4593-AB79-A500D3A96B7E}"/>
              </a:ext>
            </a:extLst>
          </p:cNvPr>
          <p:cNvSpPr txBox="1"/>
          <p:nvPr/>
        </p:nvSpPr>
        <p:spPr>
          <a:xfrm>
            <a:off x="7218379" y="2562429"/>
            <a:ext cx="2454518" cy="646331"/>
          </a:xfrm>
          <a:prstGeom prst="rect">
            <a:avLst/>
          </a:prstGeom>
          <a:noFill/>
        </p:spPr>
        <p:txBody>
          <a:bodyPr wrap="none" rtlCol="0">
            <a:spAutoFit/>
          </a:bodyPr>
          <a:lstStyle/>
          <a:p>
            <a:r>
              <a:rPr lang="ja-JP" altLang="en-US" sz="3600" b="1" dirty="0">
                <a:solidFill>
                  <a:schemeClr val="bg1"/>
                </a:solidFill>
                <a:effectLst>
                  <a:outerShdw blurRad="38100" dist="38100" dir="2700000" algn="tl">
                    <a:srgbClr val="000000">
                      <a:alpha val="43137"/>
                    </a:srgbClr>
                  </a:outerShdw>
                </a:effectLst>
              </a:rPr>
              <a:t>母子の健康</a:t>
            </a:r>
          </a:p>
        </p:txBody>
      </p:sp>
      <p:sp>
        <p:nvSpPr>
          <p:cNvPr id="32" name="識字率向上">
            <a:extLst>
              <a:ext uri="{FF2B5EF4-FFF2-40B4-BE49-F238E27FC236}">
                <a16:creationId xmlns:a16="http://schemas.microsoft.com/office/drawing/2014/main" id="{296F65ED-3146-4B37-BF61-4C9D435D83BC}"/>
              </a:ext>
            </a:extLst>
          </p:cNvPr>
          <p:cNvSpPr txBox="1"/>
          <p:nvPr/>
        </p:nvSpPr>
        <p:spPr>
          <a:xfrm>
            <a:off x="418834" y="5737989"/>
            <a:ext cx="2454518" cy="646331"/>
          </a:xfrm>
          <a:prstGeom prst="rect">
            <a:avLst/>
          </a:prstGeom>
          <a:noFill/>
        </p:spPr>
        <p:txBody>
          <a:bodyPr wrap="none" rtlCol="0">
            <a:spAutoFit/>
          </a:bodyPr>
          <a:lstStyle/>
          <a:p>
            <a:r>
              <a:rPr lang="ja-JP" altLang="en-US" sz="3600" b="1" dirty="0">
                <a:solidFill>
                  <a:schemeClr val="bg1"/>
                </a:solidFill>
                <a:effectLst>
                  <a:outerShdw blurRad="38100" dist="38100" dir="2700000" algn="tl">
                    <a:srgbClr val="000000">
                      <a:alpha val="43137"/>
                    </a:srgbClr>
                  </a:outerShdw>
                </a:effectLst>
              </a:rPr>
              <a:t>教育の支援</a:t>
            </a:r>
            <a:endParaRPr lang="en-US" altLang="ja-JP" sz="3600" b="1" dirty="0">
              <a:solidFill>
                <a:schemeClr val="bg1"/>
              </a:solidFill>
              <a:effectLst>
                <a:outerShdw blurRad="38100" dist="38100" dir="2700000" algn="tl">
                  <a:srgbClr val="000000">
                    <a:alpha val="43137"/>
                  </a:srgbClr>
                </a:outerShdw>
              </a:effectLst>
            </a:endParaRPr>
          </a:p>
        </p:txBody>
      </p:sp>
      <p:sp>
        <p:nvSpPr>
          <p:cNvPr id="33" name="地域経済の発展">
            <a:extLst>
              <a:ext uri="{FF2B5EF4-FFF2-40B4-BE49-F238E27FC236}">
                <a16:creationId xmlns:a16="http://schemas.microsoft.com/office/drawing/2014/main" id="{9C1E9ABA-F744-4CDB-B637-F0F2B7C65C5B}"/>
              </a:ext>
            </a:extLst>
          </p:cNvPr>
          <p:cNvSpPr txBox="1"/>
          <p:nvPr/>
        </p:nvSpPr>
        <p:spPr>
          <a:xfrm>
            <a:off x="3292186" y="5737990"/>
            <a:ext cx="3377848" cy="646331"/>
          </a:xfrm>
          <a:prstGeom prst="rect">
            <a:avLst/>
          </a:prstGeom>
          <a:noFill/>
        </p:spPr>
        <p:txBody>
          <a:bodyPr wrap="none" rtlCol="0">
            <a:spAutoFit/>
          </a:bodyPr>
          <a:lstStyle/>
          <a:p>
            <a:r>
              <a:rPr lang="ja-JP" altLang="en-US" sz="3600" b="1" dirty="0">
                <a:solidFill>
                  <a:schemeClr val="bg1"/>
                </a:solidFill>
                <a:effectLst>
                  <a:outerShdw blurRad="38100" dist="38100" dir="2700000" algn="tl">
                    <a:srgbClr val="000000">
                      <a:alpha val="43137"/>
                    </a:srgbClr>
                  </a:outerShdw>
                </a:effectLst>
              </a:rPr>
              <a:t>地域経済の発展</a:t>
            </a:r>
          </a:p>
        </p:txBody>
      </p:sp>
    </p:spTree>
    <p:extLst>
      <p:ext uri="{BB962C8B-B14F-4D97-AF65-F5344CB8AC3E}">
        <p14:creationId xmlns:p14="http://schemas.microsoft.com/office/powerpoint/2010/main" val="2067106622"/>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1000"/>
                                        <p:tgtEl>
                                          <p:spTgt spid="29"/>
                                        </p:tgtEl>
                                      </p:cBhvr>
                                    </p:animEffect>
                                    <p:anim calcmode="lin" valueType="num">
                                      <p:cBhvr>
                                        <p:cTn id="23" dur="1000" fill="hold"/>
                                        <p:tgtEl>
                                          <p:spTgt spid="29"/>
                                        </p:tgtEl>
                                        <p:attrNameLst>
                                          <p:attrName>ppt_x</p:attrName>
                                        </p:attrNameLst>
                                      </p:cBhvr>
                                      <p:tavLst>
                                        <p:tav tm="0">
                                          <p:val>
                                            <p:strVal val="#ppt_x"/>
                                          </p:val>
                                        </p:tav>
                                        <p:tav tm="100000">
                                          <p:val>
                                            <p:strVal val="#ppt_x"/>
                                          </p:val>
                                        </p:tav>
                                      </p:tavLst>
                                    </p:anim>
                                    <p:anim calcmode="lin" valueType="num">
                                      <p:cBhvr>
                                        <p:cTn id="24" dur="1000" fill="hold"/>
                                        <p:tgtEl>
                                          <p:spTgt spid="2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1000" fill="hold"/>
                                        <p:tgtEl>
                                          <p:spTgt spid="6"/>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1000"/>
                                        <p:tgtEl>
                                          <p:spTgt spid="32"/>
                                        </p:tgtEl>
                                      </p:cBhvr>
                                    </p:animEffect>
                                    <p:anim calcmode="lin" valueType="num">
                                      <p:cBhvr>
                                        <p:cTn id="43" dur="1000" fill="hold"/>
                                        <p:tgtEl>
                                          <p:spTgt spid="32"/>
                                        </p:tgtEl>
                                        <p:attrNameLst>
                                          <p:attrName>ppt_x</p:attrName>
                                        </p:attrNameLst>
                                      </p:cBhvr>
                                      <p:tavLst>
                                        <p:tav tm="0">
                                          <p:val>
                                            <p:strVal val="#ppt_x"/>
                                          </p:val>
                                        </p:tav>
                                        <p:tav tm="100000">
                                          <p:val>
                                            <p:strVal val="#ppt_x"/>
                                          </p:val>
                                        </p:tav>
                                      </p:tavLst>
                                    </p:anim>
                                    <p:anim calcmode="lin" valueType="num">
                                      <p:cBhvr>
                                        <p:cTn id="44" dur="1000" fill="hold"/>
                                        <p:tgtEl>
                                          <p:spTgt spid="32"/>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1000"/>
                                        <p:tgtEl>
                                          <p:spTgt spid="7"/>
                                        </p:tgtEl>
                                      </p:cBhvr>
                                    </p:animEffect>
                                    <p:anim calcmode="lin" valueType="num">
                                      <p:cBhvr>
                                        <p:cTn id="48" dur="1000" fill="hold"/>
                                        <p:tgtEl>
                                          <p:spTgt spid="7"/>
                                        </p:tgtEl>
                                        <p:attrNameLst>
                                          <p:attrName>ppt_x</p:attrName>
                                        </p:attrNameLst>
                                      </p:cBhvr>
                                      <p:tavLst>
                                        <p:tav tm="0">
                                          <p:val>
                                            <p:strVal val="#ppt_x"/>
                                          </p:val>
                                        </p:tav>
                                        <p:tav tm="100000">
                                          <p:val>
                                            <p:strVal val="#ppt_x"/>
                                          </p:val>
                                        </p:tav>
                                      </p:tavLst>
                                    </p:anim>
                                    <p:anim calcmode="lin" valueType="num">
                                      <p:cBhvr>
                                        <p:cTn id="49" dur="1000" fill="hold"/>
                                        <p:tgtEl>
                                          <p:spTgt spid="7"/>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1000"/>
                                        <p:tgtEl>
                                          <p:spTgt spid="33"/>
                                        </p:tgtEl>
                                      </p:cBhvr>
                                    </p:animEffect>
                                    <p:anim calcmode="lin" valueType="num">
                                      <p:cBhvr>
                                        <p:cTn id="53" dur="1000" fill="hold"/>
                                        <p:tgtEl>
                                          <p:spTgt spid="33"/>
                                        </p:tgtEl>
                                        <p:attrNameLst>
                                          <p:attrName>ppt_x</p:attrName>
                                        </p:attrNameLst>
                                      </p:cBhvr>
                                      <p:tavLst>
                                        <p:tav tm="0">
                                          <p:val>
                                            <p:strVal val="#ppt_x"/>
                                          </p:val>
                                        </p:tav>
                                        <p:tav tm="100000">
                                          <p:val>
                                            <p:strVal val="#ppt_x"/>
                                          </p:val>
                                        </p:tav>
                                      </p:tavLst>
                                    </p:anim>
                                    <p:anim calcmode="lin" valueType="num">
                                      <p:cBhvr>
                                        <p:cTn id="54" dur="1000" fill="hold"/>
                                        <p:tgtEl>
                                          <p:spTgt spid="3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1000"/>
                            </p:stCondLst>
                            <p:childTnLst>
                              <p:par>
                                <p:cTn id="66" presetID="42"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fade">
                                      <p:cBhvr>
                                        <p:cTn id="68" dur="1000"/>
                                        <p:tgtEl>
                                          <p:spTgt spid="8"/>
                                        </p:tgtEl>
                                      </p:cBhvr>
                                    </p:animEffect>
                                    <p:anim calcmode="lin" valueType="num">
                                      <p:cBhvr>
                                        <p:cTn id="69" dur="1000" fill="hold"/>
                                        <p:tgtEl>
                                          <p:spTgt spid="8"/>
                                        </p:tgtEl>
                                        <p:attrNameLst>
                                          <p:attrName>ppt_x</p:attrName>
                                        </p:attrNameLst>
                                      </p:cBhvr>
                                      <p:tavLst>
                                        <p:tav tm="0">
                                          <p:val>
                                            <p:strVal val="#ppt_x"/>
                                          </p:val>
                                        </p:tav>
                                        <p:tav tm="100000">
                                          <p:val>
                                            <p:strVal val="#ppt_x"/>
                                          </p:val>
                                        </p:tav>
                                      </p:tavLst>
                                    </p:anim>
                                    <p:anim calcmode="lin" valueType="num">
                                      <p:cBhvr>
                                        <p:cTn id="70" dur="1000" fill="hold"/>
                                        <p:tgtEl>
                                          <p:spTgt spid="8"/>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fade">
                                      <p:cBhvr>
                                        <p:cTn id="73" dur="1000"/>
                                        <p:tgtEl>
                                          <p:spTgt spid="10"/>
                                        </p:tgtEl>
                                      </p:cBhvr>
                                    </p:animEffect>
                                    <p:anim calcmode="lin" valueType="num">
                                      <p:cBhvr>
                                        <p:cTn id="74" dur="1000" fill="hold"/>
                                        <p:tgtEl>
                                          <p:spTgt spid="10"/>
                                        </p:tgtEl>
                                        <p:attrNameLst>
                                          <p:attrName>ppt_x</p:attrName>
                                        </p:attrNameLst>
                                      </p:cBhvr>
                                      <p:tavLst>
                                        <p:tav tm="0">
                                          <p:val>
                                            <p:strVal val="#ppt_x"/>
                                          </p:val>
                                        </p:tav>
                                        <p:tav tm="100000">
                                          <p:val>
                                            <p:strVal val="#ppt_x"/>
                                          </p:val>
                                        </p:tav>
                                      </p:tavLst>
                                    </p:anim>
                                    <p:anim calcmode="lin" valueType="num">
                                      <p:cBhvr>
                                        <p:cTn id="75" dur="1000" fill="hold"/>
                                        <p:tgtEl>
                                          <p:spTgt spid="10"/>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fade">
                                      <p:cBhvr>
                                        <p:cTn id="78" dur="1000"/>
                                        <p:tgtEl>
                                          <p:spTgt spid="11"/>
                                        </p:tgtEl>
                                      </p:cBhvr>
                                    </p:animEffect>
                                    <p:anim calcmode="lin" valueType="num">
                                      <p:cBhvr>
                                        <p:cTn id="79" dur="1000" fill="hold"/>
                                        <p:tgtEl>
                                          <p:spTgt spid="11"/>
                                        </p:tgtEl>
                                        <p:attrNameLst>
                                          <p:attrName>ppt_x</p:attrName>
                                        </p:attrNameLst>
                                      </p:cBhvr>
                                      <p:tavLst>
                                        <p:tav tm="0">
                                          <p:val>
                                            <p:strVal val="#ppt_x"/>
                                          </p:val>
                                        </p:tav>
                                        <p:tav tm="100000">
                                          <p:val>
                                            <p:strVal val="#ppt_x"/>
                                          </p:val>
                                        </p:tav>
                                      </p:tavLst>
                                    </p:anim>
                                    <p:anim calcmode="lin" valueType="num">
                                      <p:cBhvr>
                                        <p:cTn id="80" dur="1000" fill="hold"/>
                                        <p:tgtEl>
                                          <p:spTgt spid="11"/>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13"/>
                                        </p:tgtEl>
                                        <p:attrNameLst>
                                          <p:attrName>style.visibility</p:attrName>
                                        </p:attrNameLst>
                                      </p:cBhvr>
                                      <p:to>
                                        <p:strVal val="visible"/>
                                      </p:to>
                                    </p:set>
                                    <p:animEffect transition="in" filter="fade">
                                      <p:cBhvr>
                                        <p:cTn id="88" dur="1000"/>
                                        <p:tgtEl>
                                          <p:spTgt spid="13"/>
                                        </p:tgtEl>
                                      </p:cBhvr>
                                    </p:animEffect>
                                    <p:anim calcmode="lin" valueType="num">
                                      <p:cBhvr>
                                        <p:cTn id="89" dur="1000" fill="hold"/>
                                        <p:tgtEl>
                                          <p:spTgt spid="13"/>
                                        </p:tgtEl>
                                        <p:attrNameLst>
                                          <p:attrName>ppt_x</p:attrName>
                                        </p:attrNameLst>
                                      </p:cBhvr>
                                      <p:tavLst>
                                        <p:tav tm="0">
                                          <p:val>
                                            <p:strVal val="#ppt_x"/>
                                          </p:val>
                                        </p:tav>
                                        <p:tav tm="100000">
                                          <p:val>
                                            <p:strVal val="#ppt_x"/>
                                          </p:val>
                                        </p:tav>
                                      </p:tavLst>
                                    </p:anim>
                                    <p:anim calcmode="lin" valueType="num">
                                      <p:cBhvr>
                                        <p:cTn id="90" dur="1000" fill="hold"/>
                                        <p:tgtEl>
                                          <p:spTgt spid="13"/>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Effect transition="in" filter="fade">
                                      <p:cBhvr>
                                        <p:cTn id="93" dur="1000"/>
                                        <p:tgtEl>
                                          <p:spTgt spid="9"/>
                                        </p:tgtEl>
                                      </p:cBhvr>
                                    </p:animEffect>
                                    <p:anim calcmode="lin" valueType="num">
                                      <p:cBhvr>
                                        <p:cTn id="94" dur="1000" fill="hold"/>
                                        <p:tgtEl>
                                          <p:spTgt spid="9"/>
                                        </p:tgtEl>
                                        <p:attrNameLst>
                                          <p:attrName>ppt_x</p:attrName>
                                        </p:attrNameLst>
                                      </p:cBhvr>
                                      <p:tavLst>
                                        <p:tav tm="0">
                                          <p:val>
                                            <p:strVal val="#ppt_x"/>
                                          </p:val>
                                        </p:tav>
                                        <p:tav tm="100000">
                                          <p:val>
                                            <p:strVal val="#ppt_x"/>
                                          </p:val>
                                        </p:tav>
                                      </p:tavLst>
                                    </p:anim>
                                    <p:anim calcmode="lin" valueType="num">
                                      <p:cBhvr>
                                        <p:cTn id="9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21" grpId="0"/>
      <p:bldP spid="27" grpId="0"/>
      <p:bldP spid="29" grpId="0"/>
      <p:bldP spid="30" grpId="0"/>
      <p:bldP spid="32"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テキスト ボックス 1"/>
          <p:cNvSpPr txBox="1"/>
          <p:nvPr/>
        </p:nvSpPr>
        <p:spPr>
          <a:xfrm>
            <a:off x="658480" y="2565488"/>
            <a:ext cx="7193930"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6600" b="1" dirty="0">
                <a:solidFill>
                  <a:prstClr val="white"/>
                </a:solidFill>
                <a:effectLst>
                  <a:outerShdw blurRad="38100" dist="38100" dir="2700000" algn="tl">
                    <a:srgbClr val="000000">
                      <a:alpha val="43137"/>
                    </a:srgbClr>
                  </a:outerShdw>
                </a:effectLst>
                <a:latin typeface="Segoe UI"/>
                <a:ea typeface="Meiryo UI"/>
              </a:rPr>
              <a:t>ガバナー補佐の紹介</a:t>
            </a:r>
            <a:endParaRPr kumimoji="1" lang="ja-JP" altLang="en-US" sz="6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a:ea typeface="Meiryo UI"/>
              <a:cs typeface="+mn-cs"/>
            </a:endParaRPr>
          </a:p>
        </p:txBody>
      </p:sp>
    </p:spTree>
    <p:extLst>
      <p:ext uri="{BB962C8B-B14F-4D97-AF65-F5344CB8AC3E}">
        <p14:creationId xmlns:p14="http://schemas.microsoft.com/office/powerpoint/2010/main" val="818888483"/>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3C2ED88-A8A9-4C0F-B829-C5A09CF3BD44}"/>
              </a:ext>
            </a:extLst>
          </p:cNvPr>
          <p:cNvSpPr txBox="1"/>
          <p:nvPr/>
        </p:nvSpPr>
        <p:spPr>
          <a:xfrm>
            <a:off x="451686" y="1509122"/>
            <a:ext cx="11505087" cy="923330"/>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
                <a:srgbClr val="0033A1"/>
              </a:buClr>
              <a:buSzTx/>
              <a:tabLst/>
              <a:defRPr/>
            </a:pPr>
            <a:r>
              <a:rPr lang="en-US" altLang="ja-JP" sz="5400" b="1" dirty="0">
                <a:solidFill>
                  <a:prstClr val="white"/>
                </a:solidFill>
                <a:effectLst>
                  <a:outerShdw blurRad="38100" dist="38100" dir="2700000" algn="tl">
                    <a:srgbClr val="000000">
                      <a:alpha val="43137"/>
                    </a:srgbClr>
                  </a:outerShdw>
                </a:effectLst>
                <a:latin typeface="Segoe UI"/>
                <a:ea typeface="Meiryo UI"/>
              </a:rPr>
              <a:t>IM</a:t>
            </a:r>
            <a:r>
              <a:rPr lang="ja-JP" altLang="en-US" sz="5400" b="1" dirty="0">
                <a:solidFill>
                  <a:prstClr val="white"/>
                </a:solidFill>
                <a:effectLst>
                  <a:outerShdw blurRad="38100" dist="38100" dir="2700000" algn="tl">
                    <a:srgbClr val="000000">
                      <a:alpha val="43137"/>
                    </a:srgbClr>
                  </a:outerShdw>
                </a:effectLst>
                <a:latin typeface="Segoe UI"/>
                <a:ea typeface="Meiryo UI"/>
              </a:rPr>
              <a:t>第</a:t>
            </a:r>
            <a:r>
              <a:rPr kumimoji="1" lang="ja-JP" alt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a:ea typeface="Meiryo UI"/>
                <a:cs typeface="+mn-cs"/>
              </a:rPr>
              <a:t>１組　辻川功一（大阪中央</a:t>
            </a:r>
            <a:r>
              <a:rPr kumimoji="1" lang="en-US" altLang="ja-JP"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a:ea typeface="Meiryo UI"/>
                <a:cs typeface="+mn-cs"/>
              </a:rPr>
              <a:t>RC</a:t>
            </a:r>
            <a:r>
              <a:rPr kumimoji="1" lang="ja-JP" alt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a:ea typeface="Meiryo UI"/>
                <a:cs typeface="+mn-cs"/>
              </a:rPr>
              <a:t>）</a:t>
            </a:r>
          </a:p>
        </p:txBody>
      </p:sp>
      <p:sp>
        <p:nvSpPr>
          <p:cNvPr id="4" name="正方形/長方形 3">
            <a:extLst>
              <a:ext uri="{FF2B5EF4-FFF2-40B4-BE49-F238E27FC236}">
                <a16:creationId xmlns:a16="http://schemas.microsoft.com/office/drawing/2014/main" id="{44D99B4B-7A9A-4B71-8B08-CBB169DE4C82}"/>
              </a:ext>
            </a:extLst>
          </p:cNvPr>
          <p:cNvSpPr/>
          <p:nvPr/>
        </p:nvSpPr>
        <p:spPr>
          <a:xfrm>
            <a:off x="1" y="2575654"/>
            <a:ext cx="9156877" cy="4282345"/>
          </a:xfrm>
          <a:prstGeom prst="rect">
            <a:avLst/>
          </a:prstGeom>
          <a:solidFill>
            <a:srgbClr val="0033A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2800" b="1" dirty="0">
                <a:solidFill>
                  <a:prstClr val="white"/>
                </a:solidFill>
                <a:effectLst>
                  <a:outerShdw blurRad="38100" dist="38100" dir="2700000" algn="tl">
                    <a:srgbClr val="000000">
                      <a:alpha val="43137"/>
                    </a:srgbClr>
                  </a:outerShdw>
                </a:effectLst>
              </a:rPr>
              <a:t>　　池田・池田くれは・箕面・箕面千里中央・大阪水都</a:t>
            </a:r>
            <a:endParaRPr lang="en-US" altLang="ja-JP" sz="2800" b="1" dirty="0">
              <a:solidFill>
                <a:prstClr val="white"/>
              </a:solidFill>
              <a:effectLst>
                <a:outerShdw blurRad="38100" dist="38100" dir="2700000" algn="tl">
                  <a:srgbClr val="000000">
                    <a:alpha val="43137"/>
                  </a:srgbClr>
                </a:outerShdw>
              </a:effectLst>
            </a:endParaRPr>
          </a:p>
          <a:p>
            <a:pPr lvl="0"/>
            <a:r>
              <a:rPr lang="ja-JP" altLang="en-US" sz="2800" b="1" dirty="0">
                <a:solidFill>
                  <a:prstClr val="white"/>
                </a:solidFill>
                <a:effectLst>
                  <a:outerShdw blurRad="38100" dist="38100" dir="2700000" algn="tl">
                    <a:srgbClr val="000000">
                      <a:alpha val="43137"/>
                    </a:srgbClr>
                  </a:outerShdw>
                </a:effectLst>
              </a:rPr>
              <a:t>　　大阪中央・大阪北梅田・大阪北・大阪大淀・大阪そねざき</a:t>
            </a:r>
            <a:endParaRPr lang="en-US" altLang="ja-JP" sz="2800" b="1" dirty="0">
              <a:solidFill>
                <a:prstClr val="white"/>
              </a:solidFill>
              <a:effectLst>
                <a:outerShdw blurRad="38100" dist="38100" dir="2700000" algn="tl">
                  <a:srgbClr val="000000">
                    <a:alpha val="43137"/>
                  </a:srgbClr>
                </a:outerShdw>
              </a:effectLst>
            </a:endParaRPr>
          </a:p>
          <a:p>
            <a:pPr lvl="0"/>
            <a:r>
              <a:rPr lang="ja-JP" altLang="en-US" sz="2800" b="1" dirty="0">
                <a:solidFill>
                  <a:prstClr val="white"/>
                </a:solidFill>
                <a:effectLst>
                  <a:outerShdw blurRad="38100" dist="38100" dir="2700000" algn="tl">
                    <a:srgbClr val="000000">
                      <a:alpha val="43137"/>
                    </a:srgbClr>
                  </a:outerShdw>
                </a:effectLst>
              </a:rPr>
              <a:t>　　大阪梅田・大阪梅田東・豊中・豊中千里・豊中南</a:t>
            </a:r>
            <a:endParaRPr lang="en-US" altLang="ja-JP" sz="2800" b="1" dirty="0">
              <a:solidFill>
                <a:prstClr val="white"/>
              </a:solidFill>
              <a:effectLst>
                <a:outerShdw blurRad="38100" dist="38100" dir="2700000" algn="tl">
                  <a:srgbClr val="000000">
                    <a:alpha val="43137"/>
                  </a:srgbClr>
                </a:outerShdw>
              </a:effectLst>
            </a:endParaRPr>
          </a:p>
          <a:p>
            <a:pPr lvl="0"/>
            <a:r>
              <a:rPr lang="ja-JP" altLang="en-US" sz="2800" b="1" dirty="0">
                <a:solidFill>
                  <a:prstClr val="white"/>
                </a:solidFill>
                <a:effectLst>
                  <a:outerShdw blurRad="38100" dist="38100" dir="2700000" algn="tl">
                    <a:srgbClr val="000000">
                      <a:alpha val="43137"/>
                    </a:srgbClr>
                  </a:outerShdw>
                </a:effectLst>
              </a:rPr>
              <a:t> 　　（</a:t>
            </a:r>
            <a:r>
              <a:rPr lang="en-US" altLang="ja-JP" sz="2800" b="1" dirty="0">
                <a:solidFill>
                  <a:prstClr val="white"/>
                </a:solidFill>
                <a:effectLst>
                  <a:outerShdw blurRad="38100" dist="38100" dir="2700000" algn="tl">
                    <a:srgbClr val="000000">
                      <a:alpha val="43137"/>
                    </a:srgbClr>
                  </a:outerShdw>
                </a:effectLst>
              </a:rPr>
              <a:t>15</a:t>
            </a:r>
            <a:r>
              <a:rPr lang="ja-JP" altLang="en-US" sz="2800" b="1" dirty="0">
                <a:solidFill>
                  <a:prstClr val="white"/>
                </a:solidFill>
                <a:effectLst>
                  <a:outerShdw blurRad="38100" dist="38100" dir="2700000" algn="tl">
                    <a:srgbClr val="000000">
                      <a:alpha val="43137"/>
                    </a:srgbClr>
                  </a:outerShdw>
                </a:effectLst>
              </a:rPr>
              <a:t>クラブ）　＊</a:t>
            </a:r>
            <a:r>
              <a:rPr lang="en-US" altLang="ja-JP" sz="2800" b="1" dirty="0">
                <a:solidFill>
                  <a:prstClr val="white"/>
                </a:solidFill>
                <a:effectLst>
                  <a:outerShdw blurRad="38100" dist="38100" dir="2700000" algn="tl">
                    <a:srgbClr val="000000">
                      <a:alpha val="43137"/>
                    </a:srgbClr>
                  </a:outerShdw>
                </a:effectLst>
              </a:rPr>
              <a:t>705</a:t>
            </a:r>
            <a:r>
              <a:rPr lang="ja-JP" altLang="en-US" sz="2800" b="1" dirty="0">
                <a:solidFill>
                  <a:prstClr val="white"/>
                </a:solidFill>
                <a:effectLst>
                  <a:outerShdw blurRad="38100" dist="38100" dir="2700000" algn="tl">
                    <a:srgbClr val="000000">
                      <a:alpha val="43137"/>
                    </a:srgbClr>
                  </a:outerShdw>
                </a:effectLst>
              </a:rPr>
              <a:t>名</a:t>
            </a:r>
            <a:endParaRPr lang="en-US" altLang="ja-JP" sz="2800" b="1" dirty="0">
              <a:solidFill>
                <a:prstClr val="white"/>
              </a:solidFill>
              <a:effectLst>
                <a:outerShdw blurRad="38100" dist="38100" dir="2700000" algn="tl">
                  <a:srgbClr val="000000">
                    <a:alpha val="43137"/>
                  </a:srgbClr>
                </a:outerShdw>
              </a:effectLst>
            </a:endParaRPr>
          </a:p>
        </p:txBody>
      </p:sp>
      <p:sp>
        <p:nvSpPr>
          <p:cNvPr id="10" name="正方形/長方形 9"/>
          <p:cNvSpPr/>
          <p:nvPr/>
        </p:nvSpPr>
        <p:spPr>
          <a:xfrm flipH="1">
            <a:off x="1" y="263033"/>
            <a:ext cx="12192000" cy="1102886"/>
          </a:xfrm>
          <a:prstGeom prst="rect">
            <a:avLst/>
          </a:prstGeom>
          <a:gradFill flip="none" rotWithShape="1">
            <a:gsLst>
              <a:gs pos="0">
                <a:schemeClr val="accent1">
                  <a:lumMod val="0"/>
                  <a:lumOff val="100000"/>
                  <a:alpha val="9000"/>
                </a:schemeClr>
              </a:gs>
              <a:gs pos="51000">
                <a:schemeClr val="accent1">
                  <a:lumMod val="0"/>
                  <a:lumOff val="100000"/>
                  <a:alpha val="8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Segoe UI"/>
              <a:ea typeface="Meiryo UI"/>
              <a:cs typeface="+mn-cs"/>
            </a:endParaRPr>
          </a:p>
        </p:txBody>
      </p:sp>
      <p:sp>
        <p:nvSpPr>
          <p:cNvPr id="11" name="青少年奉仕部門"/>
          <p:cNvSpPr txBox="1"/>
          <p:nvPr/>
        </p:nvSpPr>
        <p:spPr>
          <a:xfrm>
            <a:off x="451687" y="350256"/>
            <a:ext cx="1150508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6000" b="1" dirty="0">
                <a:solidFill>
                  <a:srgbClr val="0033A1"/>
                </a:solidFill>
                <a:latin typeface="Segoe UI"/>
                <a:ea typeface="Meiryo UI"/>
              </a:rPr>
              <a:t>2020-21</a:t>
            </a:r>
            <a:r>
              <a:rPr lang="ja-JP" altLang="en-US" sz="6000" b="1" dirty="0">
                <a:solidFill>
                  <a:srgbClr val="0033A1"/>
                </a:solidFill>
                <a:latin typeface="Segoe UI"/>
                <a:ea typeface="Meiryo UI"/>
              </a:rPr>
              <a:t>年度ガバナー補佐</a:t>
            </a:r>
            <a:endParaRPr kumimoji="1" lang="ja-JP" altLang="en-US" sz="6000" b="1" i="0" u="none" strike="noStrike" kern="1200" cap="none" spc="0" normalizeH="0" baseline="0" noProof="0" dirty="0">
              <a:ln>
                <a:noFill/>
              </a:ln>
              <a:solidFill>
                <a:srgbClr val="0033A1"/>
              </a:solidFill>
              <a:effectLst/>
              <a:uLnTx/>
              <a:uFillTx/>
              <a:latin typeface="Segoe UI"/>
              <a:ea typeface="Meiryo UI"/>
              <a:cs typeface="+mn-cs"/>
            </a:endParaRPr>
          </a:p>
        </p:txBody>
      </p:sp>
    </p:spTree>
    <p:extLst>
      <p:ext uri="{BB962C8B-B14F-4D97-AF65-F5344CB8AC3E}">
        <p14:creationId xmlns:p14="http://schemas.microsoft.com/office/powerpoint/2010/main" val="126696374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3C2ED88-A8A9-4C0F-B829-C5A09CF3BD44}"/>
              </a:ext>
            </a:extLst>
          </p:cNvPr>
          <p:cNvSpPr txBox="1"/>
          <p:nvPr/>
        </p:nvSpPr>
        <p:spPr>
          <a:xfrm>
            <a:off x="451687" y="1509122"/>
            <a:ext cx="1138428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33A1"/>
              </a:buClr>
              <a:buSzTx/>
              <a:buFontTx/>
              <a:buNone/>
              <a:tabLst/>
              <a:defRPr/>
            </a:pPr>
            <a:r>
              <a:rPr kumimoji="1" lang="en-US" altLang="ja-JP"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a:ea typeface="Meiryo UI"/>
                <a:cs typeface="+mn-cs"/>
              </a:rPr>
              <a:t>IM</a:t>
            </a:r>
            <a:r>
              <a:rPr kumimoji="1" lang="ja-JP" alt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a:ea typeface="Meiryo UI"/>
                <a:cs typeface="+mn-cs"/>
              </a:rPr>
              <a:t>第２組　西川正一（大阪淀川</a:t>
            </a:r>
            <a:r>
              <a:rPr kumimoji="1" lang="en-US" altLang="ja-JP"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a:ea typeface="Meiryo UI"/>
                <a:cs typeface="+mn-cs"/>
              </a:rPr>
              <a:t>RC</a:t>
            </a:r>
            <a:r>
              <a:rPr kumimoji="1" lang="ja-JP" alt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a:ea typeface="Meiryo UI"/>
                <a:cs typeface="+mn-cs"/>
              </a:rPr>
              <a:t>）</a:t>
            </a:r>
          </a:p>
        </p:txBody>
      </p:sp>
      <p:sp>
        <p:nvSpPr>
          <p:cNvPr id="4" name="正方形/長方形 3">
            <a:extLst>
              <a:ext uri="{FF2B5EF4-FFF2-40B4-BE49-F238E27FC236}">
                <a16:creationId xmlns:a16="http://schemas.microsoft.com/office/drawing/2014/main" id="{44D99B4B-7A9A-4B71-8B08-CBB169DE4C82}"/>
              </a:ext>
            </a:extLst>
          </p:cNvPr>
          <p:cNvSpPr/>
          <p:nvPr/>
        </p:nvSpPr>
        <p:spPr>
          <a:xfrm>
            <a:off x="-1" y="2575656"/>
            <a:ext cx="9156879" cy="4282344"/>
          </a:xfrm>
          <a:prstGeom prst="rect">
            <a:avLst/>
          </a:prstGeom>
          <a:solidFill>
            <a:srgbClr val="0033A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b="1" dirty="0">
                <a:solidFill>
                  <a:schemeClr val="bg1"/>
                </a:solidFill>
                <a:effectLst>
                  <a:outerShdw blurRad="38100" dist="38100" dir="2700000" algn="tl">
                    <a:srgbClr val="000000">
                      <a:alpha val="43137"/>
                    </a:srgbClr>
                  </a:outerShdw>
                </a:effectLst>
              </a:rPr>
              <a:t>　　茨木・茨木東・茨木西・大阪東淀ちゃやまち・大阪淀川</a:t>
            </a:r>
            <a:endParaRPr lang="en-US" altLang="ja-JP" sz="2800" b="1" dirty="0">
              <a:solidFill>
                <a:schemeClr val="bg1"/>
              </a:solidFill>
              <a:effectLst>
                <a:outerShdw blurRad="38100" dist="38100" dir="2700000" algn="tl">
                  <a:srgbClr val="000000">
                    <a:alpha val="43137"/>
                  </a:srgbClr>
                </a:outerShdw>
              </a:effectLst>
            </a:endParaRPr>
          </a:p>
          <a:p>
            <a:r>
              <a:rPr lang="ja-JP" altLang="en-US" sz="2800" b="1" dirty="0">
                <a:solidFill>
                  <a:schemeClr val="bg1"/>
                </a:solidFill>
                <a:effectLst>
                  <a:outerShdw blurRad="38100" dist="38100" dir="2700000" algn="tl">
                    <a:srgbClr val="000000">
                      <a:alpha val="43137"/>
                    </a:srgbClr>
                  </a:outerShdw>
                </a:effectLst>
              </a:rPr>
              <a:t>　　千里・千里メイプル・摂津・新大阪・吹田</a:t>
            </a:r>
            <a:endParaRPr lang="en-US" altLang="ja-JP" sz="2800" b="1" dirty="0">
              <a:solidFill>
                <a:schemeClr val="bg1"/>
              </a:solidFill>
              <a:effectLst>
                <a:outerShdw blurRad="38100" dist="38100" dir="2700000" algn="tl">
                  <a:srgbClr val="000000">
                    <a:alpha val="43137"/>
                  </a:srgbClr>
                </a:outerShdw>
              </a:effectLst>
            </a:endParaRPr>
          </a:p>
          <a:p>
            <a:r>
              <a:rPr lang="ja-JP" altLang="en-US" sz="2800" b="1" dirty="0">
                <a:solidFill>
                  <a:schemeClr val="bg1"/>
                </a:solidFill>
                <a:effectLst>
                  <a:outerShdw blurRad="38100" dist="38100" dir="2700000" algn="tl">
                    <a:srgbClr val="000000">
                      <a:alpha val="43137"/>
                    </a:srgbClr>
                  </a:outerShdw>
                </a:effectLst>
              </a:rPr>
              <a:t>　　吹田江坂・吹田西・高槻・高槻東・高槻西</a:t>
            </a:r>
            <a:endParaRPr lang="en-US" altLang="ja-JP" sz="2800" b="1" dirty="0">
              <a:solidFill>
                <a:schemeClr val="bg1"/>
              </a:solidFill>
              <a:effectLst>
                <a:outerShdw blurRad="38100" dist="38100" dir="2700000" algn="tl">
                  <a:srgbClr val="000000">
                    <a:alpha val="43137"/>
                  </a:srgbClr>
                </a:outerShdw>
              </a:effectLst>
            </a:endParaRPr>
          </a:p>
          <a:p>
            <a:r>
              <a:rPr lang="ja-JP" altLang="en-US" sz="2800" b="1" dirty="0">
                <a:solidFill>
                  <a:schemeClr val="bg1"/>
                </a:solidFill>
                <a:effectLst>
                  <a:outerShdw blurRad="38100" dist="38100" dir="2700000" algn="tl">
                    <a:srgbClr val="000000">
                      <a:alpha val="43137"/>
                    </a:srgbClr>
                  </a:outerShdw>
                </a:effectLst>
              </a:rPr>
              <a:t>　　（</a:t>
            </a:r>
            <a:r>
              <a:rPr lang="en-US" altLang="ja-JP" sz="2800" b="1" dirty="0">
                <a:solidFill>
                  <a:schemeClr val="bg1"/>
                </a:solidFill>
                <a:effectLst>
                  <a:outerShdw blurRad="38100" dist="38100" dir="2700000" algn="tl">
                    <a:srgbClr val="000000">
                      <a:alpha val="43137"/>
                    </a:srgbClr>
                  </a:outerShdw>
                </a:effectLst>
              </a:rPr>
              <a:t>15</a:t>
            </a:r>
            <a:r>
              <a:rPr lang="ja-JP" altLang="en-US" sz="2800" b="1" dirty="0">
                <a:solidFill>
                  <a:schemeClr val="bg1"/>
                </a:solidFill>
                <a:effectLst>
                  <a:outerShdw blurRad="38100" dist="38100" dir="2700000" algn="tl">
                    <a:srgbClr val="000000">
                      <a:alpha val="43137"/>
                    </a:srgbClr>
                  </a:outerShdw>
                </a:effectLst>
              </a:rPr>
              <a:t>クラブ）　　＊</a:t>
            </a:r>
            <a:r>
              <a:rPr lang="en-US" altLang="ja-JP" sz="2800" b="1" dirty="0">
                <a:solidFill>
                  <a:schemeClr val="bg1"/>
                </a:solidFill>
                <a:effectLst>
                  <a:outerShdw blurRad="38100" dist="38100" dir="2700000" algn="tl">
                    <a:srgbClr val="000000">
                      <a:alpha val="43137"/>
                    </a:srgbClr>
                  </a:outerShdw>
                </a:effectLst>
              </a:rPr>
              <a:t>492</a:t>
            </a:r>
            <a:r>
              <a:rPr lang="ja-JP" altLang="en-US" sz="2800" b="1" dirty="0">
                <a:solidFill>
                  <a:schemeClr val="bg1"/>
                </a:solidFill>
                <a:effectLst>
                  <a:outerShdw blurRad="38100" dist="38100" dir="2700000" algn="tl">
                    <a:srgbClr val="000000">
                      <a:alpha val="43137"/>
                    </a:srgbClr>
                  </a:outerShdw>
                </a:effectLst>
              </a:rPr>
              <a:t>名</a:t>
            </a:r>
            <a:endParaRPr lang="en-US" altLang="ja-JP" sz="2800" b="1" dirty="0">
              <a:solidFill>
                <a:schemeClr val="bg1"/>
              </a:solidFill>
              <a:effectLst>
                <a:outerShdw blurRad="38100" dist="38100" dir="2700000" algn="tl">
                  <a:srgbClr val="000000">
                    <a:alpha val="43137"/>
                  </a:srgbClr>
                </a:outerShdw>
              </a:effectLst>
            </a:endParaRPr>
          </a:p>
        </p:txBody>
      </p:sp>
      <p:sp>
        <p:nvSpPr>
          <p:cNvPr id="10" name="正方形/長方形 9"/>
          <p:cNvSpPr/>
          <p:nvPr/>
        </p:nvSpPr>
        <p:spPr>
          <a:xfrm flipH="1">
            <a:off x="1" y="263033"/>
            <a:ext cx="12192000" cy="1102886"/>
          </a:xfrm>
          <a:prstGeom prst="rect">
            <a:avLst/>
          </a:prstGeom>
          <a:gradFill flip="none" rotWithShape="1">
            <a:gsLst>
              <a:gs pos="0">
                <a:schemeClr val="accent1">
                  <a:lumMod val="0"/>
                  <a:lumOff val="100000"/>
                  <a:alpha val="9000"/>
                </a:schemeClr>
              </a:gs>
              <a:gs pos="51000">
                <a:schemeClr val="accent1">
                  <a:lumMod val="0"/>
                  <a:lumOff val="100000"/>
                  <a:alpha val="8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Segoe UI"/>
              <a:ea typeface="Meiryo UI"/>
              <a:cs typeface="+mn-cs"/>
            </a:endParaRPr>
          </a:p>
        </p:txBody>
      </p:sp>
      <p:sp>
        <p:nvSpPr>
          <p:cNvPr id="11" name="青少年奉仕部門"/>
          <p:cNvSpPr txBox="1"/>
          <p:nvPr/>
        </p:nvSpPr>
        <p:spPr>
          <a:xfrm>
            <a:off x="451687" y="350256"/>
            <a:ext cx="1150508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0" b="1" i="0" u="none" strike="noStrike" kern="1200" cap="none" spc="0" normalizeH="0" baseline="0" noProof="0" dirty="0">
                <a:ln>
                  <a:noFill/>
                </a:ln>
                <a:solidFill>
                  <a:srgbClr val="0033A1"/>
                </a:solidFill>
                <a:effectLst/>
                <a:uLnTx/>
                <a:uFillTx/>
                <a:latin typeface="Segoe UI"/>
                <a:ea typeface="Meiryo UI"/>
                <a:cs typeface="+mn-cs"/>
              </a:rPr>
              <a:t>2020-21</a:t>
            </a:r>
            <a:r>
              <a:rPr kumimoji="1" lang="ja-JP" altLang="en-US" sz="6000" b="1" i="0" u="none" strike="noStrike" kern="1200" cap="none" spc="0" normalizeH="0" baseline="0" noProof="0" dirty="0">
                <a:ln>
                  <a:noFill/>
                </a:ln>
                <a:solidFill>
                  <a:srgbClr val="0033A1"/>
                </a:solidFill>
                <a:effectLst/>
                <a:uLnTx/>
                <a:uFillTx/>
                <a:latin typeface="Segoe UI"/>
                <a:ea typeface="Meiryo UI"/>
                <a:cs typeface="+mn-cs"/>
              </a:rPr>
              <a:t>年度ガバナー補佐</a:t>
            </a:r>
          </a:p>
        </p:txBody>
      </p:sp>
    </p:spTree>
    <p:extLst>
      <p:ext uri="{BB962C8B-B14F-4D97-AF65-F5344CB8AC3E}">
        <p14:creationId xmlns:p14="http://schemas.microsoft.com/office/powerpoint/2010/main" val="243704895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D83DD7DF-4114-42A5-98BC-A47AFA5AD576}"/>
              </a:ext>
            </a:extLst>
          </p:cNvPr>
          <p:cNvSpPr>
            <a:spLocks noGrp="1"/>
          </p:cNvSpPr>
          <p:nvPr>
            <p:ph type="title"/>
          </p:nvPr>
        </p:nvSpPr>
        <p:spPr>
          <a:xfrm>
            <a:off x="-1200150" y="1018626"/>
            <a:ext cx="11449854" cy="2410074"/>
          </a:xfrm>
          <a:noFill/>
        </p:spPr>
        <p:txBody>
          <a:bodyPr>
            <a:noAutofit/>
          </a:bodyPr>
          <a:lstStyle/>
          <a:p>
            <a:pPr>
              <a:lnSpc>
                <a:spcPts val="8500"/>
              </a:lnSpc>
            </a:pPr>
            <a:r>
              <a:rPr lang="ja-JP" altLang="en-US" sz="6700" spc="600" dirty="0">
                <a:solidFill>
                  <a:schemeClr val="bg1"/>
                </a:solidFill>
                <a:effectLst>
                  <a:outerShdw blurRad="38100" dist="38100" dir="2700000" algn="tl">
                    <a:srgbClr val="000000">
                      <a:alpha val="43137"/>
                    </a:srgbClr>
                  </a:outerShdw>
                </a:effectLst>
              </a:rPr>
              <a:t>ＲＩ会長テーマおよび</a:t>
            </a:r>
            <a:br>
              <a:rPr lang="en-US" altLang="ja-JP" sz="6700" dirty="0">
                <a:solidFill>
                  <a:schemeClr val="bg1"/>
                </a:solidFill>
                <a:effectLst>
                  <a:outerShdw blurRad="38100" dist="38100" dir="2700000" algn="tl">
                    <a:srgbClr val="000000">
                      <a:alpha val="43137"/>
                    </a:srgbClr>
                  </a:outerShdw>
                </a:effectLst>
              </a:rPr>
            </a:br>
            <a:r>
              <a:rPr lang="ja-JP" altLang="en-US" sz="6700" dirty="0">
                <a:solidFill>
                  <a:schemeClr val="bg1"/>
                </a:solidFill>
                <a:effectLst>
                  <a:outerShdw blurRad="38100" dist="38100" dir="2700000" algn="tl">
                    <a:srgbClr val="000000">
                      <a:alpha val="43137"/>
                    </a:srgbClr>
                  </a:outerShdw>
                </a:effectLst>
              </a:rPr>
              <a:t>ＲＩの方針</a:t>
            </a:r>
            <a:br>
              <a:rPr lang="ja-JP" altLang="en-US" sz="6700" dirty="0">
                <a:solidFill>
                  <a:schemeClr val="bg1"/>
                </a:solidFill>
                <a:effectLst>
                  <a:outerShdw blurRad="38100" dist="38100" dir="2700000" algn="tl">
                    <a:srgbClr val="000000">
                      <a:alpha val="43137"/>
                    </a:srgbClr>
                  </a:outerShdw>
                </a:effectLst>
              </a:rPr>
            </a:br>
            <a:endParaRPr kumimoji="1" lang="ja-JP" altLang="en-US" sz="6700" dirty="0">
              <a:solidFill>
                <a:schemeClr val="bg1"/>
              </a:solidFill>
              <a:effectLst>
                <a:outerShdw blurRad="38100" dist="38100" dir="2700000" algn="tl">
                  <a:srgbClr val="000000">
                    <a:alpha val="43137"/>
                  </a:srgbClr>
                </a:outerShdw>
              </a:effectLst>
            </a:endParaRP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55" y="5232400"/>
            <a:ext cx="3312710" cy="1244600"/>
          </a:xfrm>
          <a:prstGeom prst="rect">
            <a:avLst/>
          </a:prstGeom>
        </p:spPr>
      </p:pic>
    </p:spTree>
    <p:extLst>
      <p:ext uri="{BB962C8B-B14F-4D97-AF65-F5344CB8AC3E}">
        <p14:creationId xmlns:p14="http://schemas.microsoft.com/office/powerpoint/2010/main" val="235374243"/>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3C2ED88-A8A9-4C0F-B829-C5A09CF3BD44}"/>
              </a:ext>
            </a:extLst>
          </p:cNvPr>
          <p:cNvSpPr txBox="1"/>
          <p:nvPr/>
        </p:nvSpPr>
        <p:spPr>
          <a:xfrm>
            <a:off x="451687" y="1509122"/>
            <a:ext cx="1093470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33A1"/>
              </a:buClr>
              <a:buSzTx/>
              <a:buFontTx/>
              <a:buNone/>
              <a:tabLst/>
              <a:defRPr/>
            </a:pPr>
            <a:r>
              <a:rPr kumimoji="1" lang="en-US" altLang="ja-JP"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a:ea typeface="Meiryo UI"/>
                <a:cs typeface="+mn-cs"/>
              </a:rPr>
              <a:t>IM</a:t>
            </a:r>
            <a:r>
              <a:rPr kumimoji="1" lang="ja-JP" alt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a:ea typeface="Meiryo UI"/>
                <a:cs typeface="+mn-cs"/>
              </a:rPr>
              <a:t>第</a:t>
            </a:r>
            <a:r>
              <a:rPr lang="ja-JP" altLang="en-US" sz="5400" b="1" dirty="0">
                <a:solidFill>
                  <a:prstClr val="white"/>
                </a:solidFill>
                <a:effectLst>
                  <a:outerShdw blurRad="38100" dist="38100" dir="2700000" algn="tl">
                    <a:srgbClr val="000000">
                      <a:alpha val="43137"/>
                    </a:srgbClr>
                  </a:outerShdw>
                </a:effectLst>
                <a:latin typeface="Segoe UI"/>
                <a:ea typeface="Meiryo UI"/>
              </a:rPr>
              <a:t>３</a:t>
            </a:r>
            <a:r>
              <a:rPr kumimoji="1" lang="ja-JP" alt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a:ea typeface="Meiryo UI"/>
                <a:cs typeface="+mn-cs"/>
              </a:rPr>
              <a:t>組　藤田正明（門真</a:t>
            </a:r>
            <a:r>
              <a:rPr kumimoji="1" lang="en-US" altLang="ja-JP"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a:ea typeface="Meiryo UI"/>
                <a:cs typeface="+mn-cs"/>
              </a:rPr>
              <a:t>RC</a:t>
            </a:r>
            <a:r>
              <a:rPr kumimoji="1" lang="ja-JP" alt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a:ea typeface="Meiryo UI"/>
                <a:cs typeface="+mn-cs"/>
              </a:rPr>
              <a:t>）</a:t>
            </a:r>
          </a:p>
        </p:txBody>
      </p:sp>
      <p:sp>
        <p:nvSpPr>
          <p:cNvPr id="4" name="正方形/長方形 3">
            <a:extLst>
              <a:ext uri="{FF2B5EF4-FFF2-40B4-BE49-F238E27FC236}">
                <a16:creationId xmlns:a16="http://schemas.microsoft.com/office/drawing/2014/main" id="{44D99B4B-7A9A-4B71-8B08-CBB169DE4C82}"/>
              </a:ext>
            </a:extLst>
          </p:cNvPr>
          <p:cNvSpPr/>
          <p:nvPr/>
        </p:nvSpPr>
        <p:spPr>
          <a:xfrm>
            <a:off x="-1" y="2575656"/>
            <a:ext cx="9156879" cy="4282344"/>
          </a:xfrm>
          <a:prstGeom prst="rect">
            <a:avLst/>
          </a:prstGeom>
          <a:solidFill>
            <a:srgbClr val="0033A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b="1" dirty="0">
                <a:solidFill>
                  <a:schemeClr val="bg1"/>
                </a:solidFill>
                <a:effectLst>
                  <a:outerShdw blurRad="38100" dist="38100" dir="2700000" algn="tl">
                    <a:srgbClr val="000000">
                      <a:alpha val="43137"/>
                    </a:srgbClr>
                  </a:outerShdw>
                </a:effectLst>
              </a:rPr>
              <a:t>　　大東・大東中央・枚方・門真・交野</a:t>
            </a:r>
            <a:endParaRPr lang="en-US" altLang="ja-JP" sz="2800" b="1" dirty="0">
              <a:solidFill>
                <a:schemeClr val="bg1"/>
              </a:solidFill>
              <a:effectLst>
                <a:outerShdw blurRad="38100" dist="38100" dir="2700000" algn="tl">
                  <a:srgbClr val="000000">
                    <a:alpha val="43137"/>
                  </a:srgbClr>
                </a:outerShdw>
              </a:effectLst>
            </a:endParaRPr>
          </a:p>
          <a:p>
            <a:r>
              <a:rPr lang="ja-JP" altLang="en-US" sz="2800" b="1" dirty="0">
                <a:solidFill>
                  <a:schemeClr val="bg1"/>
                </a:solidFill>
                <a:effectLst>
                  <a:outerShdw blurRad="38100" dist="38100" dir="2700000" algn="tl">
                    <a:srgbClr val="000000">
                      <a:alpha val="43137"/>
                    </a:srgbClr>
                  </a:outerShdw>
                </a:effectLst>
              </a:rPr>
              <a:t>　　香里園・くずは・守口・守口イブニング・寝屋川</a:t>
            </a:r>
            <a:endParaRPr lang="en-US" altLang="ja-JP" sz="2800" b="1" dirty="0">
              <a:solidFill>
                <a:schemeClr val="bg1"/>
              </a:solidFill>
              <a:effectLst>
                <a:outerShdw blurRad="38100" dist="38100" dir="2700000" algn="tl">
                  <a:srgbClr val="000000">
                    <a:alpha val="43137"/>
                  </a:srgbClr>
                </a:outerShdw>
              </a:effectLst>
            </a:endParaRPr>
          </a:p>
          <a:p>
            <a:r>
              <a:rPr lang="ja-JP" altLang="en-US" sz="2800" b="1" dirty="0">
                <a:solidFill>
                  <a:schemeClr val="bg1"/>
                </a:solidFill>
                <a:effectLst>
                  <a:outerShdw blurRad="38100" dist="38100" dir="2700000" algn="tl">
                    <a:srgbClr val="000000">
                      <a:alpha val="43137"/>
                    </a:srgbClr>
                  </a:outerShdw>
                </a:effectLst>
              </a:rPr>
              <a:t>　　大阪東・大阪城東・大阪城北・大阪鶴見</a:t>
            </a:r>
            <a:endParaRPr lang="en-US" altLang="ja-JP" sz="2800" b="1" dirty="0">
              <a:solidFill>
                <a:schemeClr val="bg1"/>
              </a:solidFill>
              <a:effectLst>
                <a:outerShdw blurRad="38100" dist="38100" dir="2700000" algn="tl">
                  <a:srgbClr val="000000">
                    <a:alpha val="43137"/>
                  </a:srgbClr>
                </a:outerShdw>
              </a:effectLst>
            </a:endParaRPr>
          </a:p>
          <a:p>
            <a:r>
              <a:rPr lang="ja-JP" altLang="en-US" sz="2800" b="1" dirty="0">
                <a:solidFill>
                  <a:schemeClr val="bg1"/>
                </a:solidFill>
                <a:effectLst>
                  <a:outerShdw blurRad="38100" dist="38100" dir="2700000" algn="tl">
                    <a:srgbClr val="000000">
                      <a:alpha val="43137"/>
                    </a:srgbClr>
                  </a:outerShdw>
                </a:effectLst>
              </a:rPr>
              <a:t> 　　（</a:t>
            </a:r>
            <a:r>
              <a:rPr lang="en-US" altLang="ja-JP" sz="2800" b="1" dirty="0">
                <a:solidFill>
                  <a:schemeClr val="bg1"/>
                </a:solidFill>
                <a:effectLst>
                  <a:outerShdw blurRad="38100" dist="38100" dir="2700000" algn="tl">
                    <a:srgbClr val="000000">
                      <a:alpha val="43137"/>
                    </a:srgbClr>
                  </a:outerShdw>
                </a:effectLst>
              </a:rPr>
              <a:t>14</a:t>
            </a:r>
            <a:r>
              <a:rPr lang="ja-JP" altLang="en-US" sz="2800" b="1" dirty="0">
                <a:solidFill>
                  <a:schemeClr val="bg1"/>
                </a:solidFill>
                <a:effectLst>
                  <a:outerShdw blurRad="38100" dist="38100" dir="2700000" algn="tl">
                    <a:srgbClr val="000000">
                      <a:alpha val="43137"/>
                    </a:srgbClr>
                  </a:outerShdw>
                </a:effectLst>
              </a:rPr>
              <a:t>クラブ）　　＊</a:t>
            </a:r>
            <a:r>
              <a:rPr lang="en-US" altLang="ja-JP" sz="2800" b="1" dirty="0">
                <a:solidFill>
                  <a:schemeClr val="bg1"/>
                </a:solidFill>
                <a:effectLst>
                  <a:outerShdw blurRad="38100" dist="38100" dir="2700000" algn="tl">
                    <a:srgbClr val="000000">
                      <a:alpha val="43137"/>
                    </a:srgbClr>
                  </a:outerShdw>
                </a:effectLst>
              </a:rPr>
              <a:t>638</a:t>
            </a:r>
            <a:r>
              <a:rPr lang="ja-JP" altLang="en-US" sz="2800" b="1" dirty="0">
                <a:solidFill>
                  <a:schemeClr val="bg1"/>
                </a:solidFill>
                <a:effectLst>
                  <a:outerShdw blurRad="38100" dist="38100" dir="2700000" algn="tl">
                    <a:srgbClr val="000000">
                      <a:alpha val="43137"/>
                    </a:srgbClr>
                  </a:outerShdw>
                </a:effectLst>
              </a:rPr>
              <a:t>名</a:t>
            </a:r>
            <a:endParaRPr lang="en-US" altLang="ja-JP" sz="2800" b="1" dirty="0">
              <a:solidFill>
                <a:schemeClr val="bg1"/>
              </a:solidFill>
              <a:effectLst>
                <a:outerShdw blurRad="38100" dist="38100" dir="2700000" algn="tl">
                  <a:srgbClr val="000000">
                    <a:alpha val="43137"/>
                  </a:srgbClr>
                </a:outerShdw>
              </a:effectLst>
            </a:endParaRPr>
          </a:p>
        </p:txBody>
      </p:sp>
      <p:sp>
        <p:nvSpPr>
          <p:cNvPr id="10" name="正方形/長方形 9"/>
          <p:cNvSpPr/>
          <p:nvPr/>
        </p:nvSpPr>
        <p:spPr>
          <a:xfrm flipH="1">
            <a:off x="1" y="263033"/>
            <a:ext cx="12192000" cy="1102886"/>
          </a:xfrm>
          <a:prstGeom prst="rect">
            <a:avLst/>
          </a:prstGeom>
          <a:gradFill flip="none" rotWithShape="1">
            <a:gsLst>
              <a:gs pos="0">
                <a:schemeClr val="accent1">
                  <a:lumMod val="0"/>
                  <a:lumOff val="100000"/>
                  <a:alpha val="9000"/>
                </a:schemeClr>
              </a:gs>
              <a:gs pos="51000">
                <a:schemeClr val="accent1">
                  <a:lumMod val="0"/>
                  <a:lumOff val="100000"/>
                  <a:alpha val="8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Segoe UI"/>
              <a:ea typeface="Meiryo UI"/>
              <a:cs typeface="+mn-cs"/>
            </a:endParaRPr>
          </a:p>
        </p:txBody>
      </p:sp>
      <p:sp>
        <p:nvSpPr>
          <p:cNvPr id="11" name="青少年奉仕部門"/>
          <p:cNvSpPr txBox="1"/>
          <p:nvPr/>
        </p:nvSpPr>
        <p:spPr>
          <a:xfrm>
            <a:off x="451687" y="350256"/>
            <a:ext cx="1150508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0" b="1" i="0" u="none" strike="noStrike" kern="1200" cap="none" spc="0" normalizeH="0" baseline="0" noProof="0" dirty="0">
                <a:ln>
                  <a:noFill/>
                </a:ln>
                <a:solidFill>
                  <a:srgbClr val="0033A1"/>
                </a:solidFill>
                <a:effectLst/>
                <a:uLnTx/>
                <a:uFillTx/>
                <a:latin typeface="Segoe UI"/>
                <a:ea typeface="Meiryo UI"/>
                <a:cs typeface="+mn-cs"/>
              </a:rPr>
              <a:t>2020-21</a:t>
            </a:r>
            <a:r>
              <a:rPr kumimoji="1" lang="ja-JP" altLang="en-US" sz="6000" b="1" i="0" u="none" strike="noStrike" kern="1200" cap="none" spc="0" normalizeH="0" baseline="0" noProof="0" dirty="0">
                <a:ln>
                  <a:noFill/>
                </a:ln>
                <a:solidFill>
                  <a:srgbClr val="0033A1"/>
                </a:solidFill>
                <a:effectLst/>
                <a:uLnTx/>
                <a:uFillTx/>
                <a:latin typeface="Segoe UI"/>
                <a:ea typeface="Meiryo UI"/>
                <a:cs typeface="+mn-cs"/>
              </a:rPr>
              <a:t>年度ガバナー補佐</a:t>
            </a:r>
          </a:p>
        </p:txBody>
      </p:sp>
    </p:spTree>
    <p:extLst>
      <p:ext uri="{BB962C8B-B14F-4D97-AF65-F5344CB8AC3E}">
        <p14:creationId xmlns:p14="http://schemas.microsoft.com/office/powerpoint/2010/main" val="38732142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3C2ED88-A8A9-4C0F-B829-C5A09CF3BD44}"/>
              </a:ext>
            </a:extLst>
          </p:cNvPr>
          <p:cNvSpPr txBox="1"/>
          <p:nvPr/>
        </p:nvSpPr>
        <p:spPr>
          <a:xfrm>
            <a:off x="451687" y="1509122"/>
            <a:ext cx="1130978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33A1"/>
              </a:buClr>
              <a:buSzTx/>
              <a:buFontTx/>
              <a:buNone/>
              <a:tabLst/>
              <a:defRPr/>
            </a:pPr>
            <a:r>
              <a:rPr kumimoji="1" lang="en-US" altLang="ja-JP"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a:ea typeface="Meiryo UI"/>
                <a:cs typeface="+mn-cs"/>
              </a:rPr>
              <a:t>IM</a:t>
            </a:r>
            <a:r>
              <a:rPr kumimoji="1" lang="ja-JP" alt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a:ea typeface="Meiryo UI"/>
                <a:cs typeface="+mn-cs"/>
              </a:rPr>
              <a:t>第</a:t>
            </a:r>
            <a:r>
              <a:rPr lang="ja-JP" altLang="en-US" sz="5400" b="1" dirty="0">
                <a:solidFill>
                  <a:prstClr val="white"/>
                </a:solidFill>
                <a:effectLst>
                  <a:outerShdw blurRad="38100" dist="38100" dir="2700000" algn="tl">
                    <a:srgbClr val="000000">
                      <a:alpha val="43137"/>
                    </a:srgbClr>
                  </a:outerShdw>
                </a:effectLst>
                <a:latin typeface="Segoe UI"/>
                <a:ea typeface="Meiryo UI"/>
              </a:rPr>
              <a:t>４</a:t>
            </a:r>
            <a:r>
              <a:rPr kumimoji="1" lang="ja-JP" alt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a:ea typeface="Meiryo UI"/>
                <a:cs typeface="+mn-cs"/>
              </a:rPr>
              <a:t>組　吉﨑広江（東大阪東</a:t>
            </a:r>
            <a:r>
              <a:rPr kumimoji="1" lang="en-US" altLang="ja-JP"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a:ea typeface="Meiryo UI"/>
                <a:cs typeface="+mn-cs"/>
              </a:rPr>
              <a:t>RC</a:t>
            </a:r>
            <a:r>
              <a:rPr kumimoji="1" lang="ja-JP" alt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a:ea typeface="Meiryo UI"/>
                <a:cs typeface="+mn-cs"/>
              </a:rPr>
              <a:t>）</a:t>
            </a:r>
          </a:p>
        </p:txBody>
      </p:sp>
      <p:sp>
        <p:nvSpPr>
          <p:cNvPr id="4" name="正方形/長方形 3">
            <a:extLst>
              <a:ext uri="{FF2B5EF4-FFF2-40B4-BE49-F238E27FC236}">
                <a16:creationId xmlns:a16="http://schemas.microsoft.com/office/drawing/2014/main" id="{44D99B4B-7A9A-4B71-8B08-CBB169DE4C82}"/>
              </a:ext>
            </a:extLst>
          </p:cNvPr>
          <p:cNvSpPr/>
          <p:nvPr/>
        </p:nvSpPr>
        <p:spPr>
          <a:xfrm>
            <a:off x="0" y="2575656"/>
            <a:ext cx="9156879" cy="4282344"/>
          </a:xfrm>
          <a:prstGeom prst="rect">
            <a:avLst/>
          </a:prstGeom>
          <a:solidFill>
            <a:srgbClr val="0033A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b="1" dirty="0">
                <a:solidFill>
                  <a:schemeClr val="bg1"/>
                </a:solidFill>
                <a:effectLst>
                  <a:outerShdw blurRad="38100" dist="38100" dir="2700000" algn="tl">
                    <a:srgbClr val="000000">
                      <a:alpha val="43137"/>
                    </a:srgbClr>
                  </a:outerShdw>
                </a:effectLst>
              </a:rPr>
              <a:t>　　東大阪・東大阪東・東大阪西・東大阪中央・東大阪みどり　</a:t>
            </a:r>
            <a:endParaRPr lang="en-US" altLang="ja-JP" sz="2800" b="1" dirty="0">
              <a:solidFill>
                <a:schemeClr val="bg1"/>
              </a:solidFill>
              <a:effectLst>
                <a:outerShdw blurRad="38100" dist="38100" dir="2700000" algn="tl">
                  <a:srgbClr val="000000">
                    <a:alpha val="43137"/>
                  </a:srgbClr>
                </a:outerShdw>
              </a:effectLst>
            </a:endParaRPr>
          </a:p>
          <a:p>
            <a:r>
              <a:rPr lang="ja-JP" altLang="en-US" sz="2800" b="1" dirty="0">
                <a:solidFill>
                  <a:schemeClr val="bg1"/>
                </a:solidFill>
                <a:effectLst>
                  <a:outerShdw blurRad="38100" dist="38100" dir="2700000" algn="tl">
                    <a:srgbClr val="000000">
                      <a:alpha val="43137"/>
                    </a:srgbClr>
                  </a:outerShdw>
                </a:effectLst>
              </a:rPr>
              <a:t>　　大阪柏原・大阪御堂筋本町・大阪難波・大阪ネクスト</a:t>
            </a:r>
            <a:endParaRPr lang="en-US" altLang="ja-JP" sz="2800" b="1" dirty="0">
              <a:solidFill>
                <a:schemeClr val="bg1"/>
              </a:solidFill>
              <a:effectLst>
                <a:outerShdw blurRad="38100" dist="38100" dir="2700000" algn="tl">
                  <a:srgbClr val="000000">
                    <a:alpha val="43137"/>
                  </a:srgbClr>
                </a:outerShdw>
              </a:effectLst>
            </a:endParaRPr>
          </a:p>
          <a:p>
            <a:r>
              <a:rPr lang="ja-JP" altLang="en-US" sz="2800" b="1" dirty="0">
                <a:solidFill>
                  <a:schemeClr val="bg1"/>
                </a:solidFill>
                <a:effectLst>
                  <a:outerShdw blurRad="38100" dist="38100" dir="2700000" algn="tl">
                    <a:srgbClr val="000000">
                      <a:alpha val="43137"/>
                    </a:srgbClr>
                  </a:outerShdw>
                </a:effectLst>
              </a:rPr>
              <a:t>　　大阪南・八尾・八尾中央・八尾東</a:t>
            </a:r>
            <a:endParaRPr lang="en-US" altLang="ja-JP" sz="2800" b="1" dirty="0">
              <a:solidFill>
                <a:schemeClr val="bg1"/>
              </a:solidFill>
              <a:effectLst>
                <a:outerShdw blurRad="38100" dist="38100" dir="2700000" algn="tl">
                  <a:srgbClr val="000000">
                    <a:alpha val="43137"/>
                  </a:srgbClr>
                </a:outerShdw>
              </a:effectLst>
            </a:endParaRPr>
          </a:p>
          <a:p>
            <a:r>
              <a:rPr lang="ja-JP" altLang="en-US" sz="2800" b="1" dirty="0">
                <a:solidFill>
                  <a:schemeClr val="bg1"/>
                </a:solidFill>
                <a:effectLst>
                  <a:outerShdw blurRad="38100" dist="38100" dir="2700000" algn="tl">
                    <a:srgbClr val="000000">
                      <a:alpha val="43137"/>
                    </a:srgbClr>
                  </a:outerShdw>
                </a:effectLst>
              </a:rPr>
              <a:t>　　（</a:t>
            </a:r>
            <a:r>
              <a:rPr lang="en-US" altLang="ja-JP" sz="2800" b="1" dirty="0">
                <a:solidFill>
                  <a:schemeClr val="bg1"/>
                </a:solidFill>
                <a:effectLst>
                  <a:outerShdw blurRad="38100" dist="38100" dir="2700000" algn="tl">
                    <a:srgbClr val="000000">
                      <a:alpha val="43137"/>
                    </a:srgbClr>
                  </a:outerShdw>
                </a:effectLst>
              </a:rPr>
              <a:t>13</a:t>
            </a:r>
            <a:r>
              <a:rPr lang="ja-JP" altLang="en-US" sz="2800" b="1" dirty="0">
                <a:solidFill>
                  <a:schemeClr val="bg1"/>
                </a:solidFill>
                <a:effectLst>
                  <a:outerShdw blurRad="38100" dist="38100" dir="2700000" algn="tl">
                    <a:srgbClr val="000000">
                      <a:alpha val="43137"/>
                    </a:srgbClr>
                  </a:outerShdw>
                </a:effectLst>
              </a:rPr>
              <a:t>クラブ）　　＊</a:t>
            </a:r>
            <a:r>
              <a:rPr lang="en-US" altLang="ja-JP" sz="2800" b="1" dirty="0">
                <a:solidFill>
                  <a:schemeClr val="bg1"/>
                </a:solidFill>
                <a:effectLst>
                  <a:outerShdw blurRad="38100" dist="38100" dir="2700000" algn="tl">
                    <a:srgbClr val="000000">
                      <a:alpha val="43137"/>
                    </a:srgbClr>
                  </a:outerShdw>
                </a:effectLst>
              </a:rPr>
              <a:t>655</a:t>
            </a:r>
            <a:r>
              <a:rPr lang="ja-JP" altLang="en-US" sz="2800" b="1" dirty="0">
                <a:solidFill>
                  <a:schemeClr val="bg1"/>
                </a:solidFill>
                <a:effectLst>
                  <a:outerShdw blurRad="38100" dist="38100" dir="2700000" algn="tl">
                    <a:srgbClr val="000000">
                      <a:alpha val="43137"/>
                    </a:srgbClr>
                  </a:outerShdw>
                </a:effectLst>
              </a:rPr>
              <a:t>名</a:t>
            </a:r>
            <a:endParaRPr lang="ja-JP" altLang="en-US" sz="2800" dirty="0"/>
          </a:p>
        </p:txBody>
      </p:sp>
      <p:sp>
        <p:nvSpPr>
          <p:cNvPr id="10" name="正方形/長方形 9"/>
          <p:cNvSpPr/>
          <p:nvPr/>
        </p:nvSpPr>
        <p:spPr>
          <a:xfrm flipH="1">
            <a:off x="1" y="263033"/>
            <a:ext cx="12192000" cy="1102886"/>
          </a:xfrm>
          <a:prstGeom prst="rect">
            <a:avLst/>
          </a:prstGeom>
          <a:gradFill flip="none" rotWithShape="1">
            <a:gsLst>
              <a:gs pos="0">
                <a:schemeClr val="accent1">
                  <a:lumMod val="0"/>
                  <a:lumOff val="100000"/>
                  <a:alpha val="9000"/>
                </a:schemeClr>
              </a:gs>
              <a:gs pos="51000">
                <a:schemeClr val="accent1">
                  <a:lumMod val="0"/>
                  <a:lumOff val="100000"/>
                  <a:alpha val="8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Segoe UI"/>
              <a:ea typeface="Meiryo UI"/>
              <a:cs typeface="+mn-cs"/>
            </a:endParaRPr>
          </a:p>
        </p:txBody>
      </p:sp>
      <p:sp>
        <p:nvSpPr>
          <p:cNvPr id="11" name="青少年奉仕部門"/>
          <p:cNvSpPr txBox="1"/>
          <p:nvPr/>
        </p:nvSpPr>
        <p:spPr>
          <a:xfrm>
            <a:off x="451687" y="350256"/>
            <a:ext cx="1150508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0" b="1" i="0" u="none" strike="noStrike" kern="1200" cap="none" spc="0" normalizeH="0" baseline="0" noProof="0" dirty="0">
                <a:ln>
                  <a:noFill/>
                </a:ln>
                <a:solidFill>
                  <a:srgbClr val="0033A1"/>
                </a:solidFill>
                <a:effectLst/>
                <a:uLnTx/>
                <a:uFillTx/>
                <a:latin typeface="Segoe UI"/>
                <a:ea typeface="Meiryo UI"/>
                <a:cs typeface="+mn-cs"/>
              </a:rPr>
              <a:t>2020-21</a:t>
            </a:r>
            <a:r>
              <a:rPr kumimoji="1" lang="ja-JP" altLang="en-US" sz="6000" b="1" i="0" u="none" strike="noStrike" kern="1200" cap="none" spc="0" normalizeH="0" baseline="0" noProof="0" dirty="0">
                <a:ln>
                  <a:noFill/>
                </a:ln>
                <a:solidFill>
                  <a:srgbClr val="0033A1"/>
                </a:solidFill>
                <a:effectLst/>
                <a:uLnTx/>
                <a:uFillTx/>
                <a:latin typeface="Segoe UI"/>
                <a:ea typeface="Meiryo UI"/>
                <a:cs typeface="+mn-cs"/>
              </a:rPr>
              <a:t>年度ガバナー補佐</a:t>
            </a:r>
          </a:p>
        </p:txBody>
      </p:sp>
    </p:spTree>
    <p:extLst>
      <p:ext uri="{BB962C8B-B14F-4D97-AF65-F5344CB8AC3E}">
        <p14:creationId xmlns:p14="http://schemas.microsoft.com/office/powerpoint/2010/main" val="58962827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3C2ED88-A8A9-4C0F-B829-C5A09CF3BD44}"/>
              </a:ext>
            </a:extLst>
          </p:cNvPr>
          <p:cNvSpPr txBox="1"/>
          <p:nvPr/>
        </p:nvSpPr>
        <p:spPr>
          <a:xfrm>
            <a:off x="451687" y="1509122"/>
            <a:ext cx="1201417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33A1"/>
              </a:buClr>
              <a:buSzTx/>
              <a:buFontTx/>
              <a:buNone/>
              <a:tabLst/>
              <a:defRPr/>
            </a:pPr>
            <a:r>
              <a:rPr kumimoji="1" lang="en-US" altLang="ja-JP"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a:ea typeface="Meiryo UI"/>
                <a:cs typeface="+mn-cs"/>
              </a:rPr>
              <a:t>IM</a:t>
            </a:r>
            <a:r>
              <a:rPr kumimoji="1" lang="ja-JP" alt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a:ea typeface="Meiryo UI"/>
                <a:cs typeface="+mn-cs"/>
              </a:rPr>
              <a:t>第</a:t>
            </a:r>
            <a:r>
              <a:rPr lang="ja-JP" altLang="en-US" sz="5400" b="1" dirty="0">
                <a:solidFill>
                  <a:prstClr val="white"/>
                </a:solidFill>
                <a:effectLst>
                  <a:outerShdw blurRad="38100" dist="38100" dir="2700000" algn="tl">
                    <a:srgbClr val="000000">
                      <a:alpha val="43137"/>
                    </a:srgbClr>
                  </a:outerShdw>
                </a:effectLst>
                <a:latin typeface="Segoe UI"/>
                <a:ea typeface="Meiryo UI"/>
              </a:rPr>
              <a:t>５</a:t>
            </a:r>
            <a:r>
              <a:rPr kumimoji="1" lang="ja-JP" alt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a:ea typeface="Meiryo UI"/>
                <a:cs typeface="+mn-cs"/>
              </a:rPr>
              <a:t>組　柿本　円（</a:t>
            </a:r>
            <a:r>
              <a:rPr kumimoji="1" lang="ja-JP" altLang="en-US"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a:ea typeface="Meiryo UI"/>
                <a:cs typeface="+mn-cs"/>
              </a:rPr>
              <a:t>大阪</a:t>
            </a:r>
            <a:r>
              <a:rPr lang="ja-JP" altLang="en-US" sz="4800" b="1" dirty="0">
                <a:solidFill>
                  <a:prstClr val="white"/>
                </a:solidFill>
                <a:effectLst>
                  <a:outerShdw blurRad="38100" dist="38100" dir="2700000" algn="tl">
                    <a:srgbClr val="000000">
                      <a:alpha val="43137"/>
                    </a:srgbClr>
                  </a:outerShdw>
                </a:effectLst>
                <a:latin typeface="Segoe UI"/>
                <a:ea typeface="Meiryo UI"/>
              </a:rPr>
              <a:t>ﾘﾊﾞｰｻｲﾄﾞ</a:t>
            </a:r>
            <a:r>
              <a:rPr kumimoji="1" lang="en-US" altLang="ja-JP"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a:ea typeface="Meiryo UI"/>
                <a:cs typeface="+mn-cs"/>
              </a:rPr>
              <a:t>RC</a:t>
            </a:r>
            <a:r>
              <a:rPr kumimoji="1" lang="ja-JP" alt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a:ea typeface="Meiryo UI"/>
                <a:cs typeface="+mn-cs"/>
              </a:rPr>
              <a:t>）</a:t>
            </a:r>
          </a:p>
        </p:txBody>
      </p:sp>
      <p:sp>
        <p:nvSpPr>
          <p:cNvPr id="4" name="正方形/長方形 3">
            <a:extLst>
              <a:ext uri="{FF2B5EF4-FFF2-40B4-BE49-F238E27FC236}">
                <a16:creationId xmlns:a16="http://schemas.microsoft.com/office/drawing/2014/main" id="{44D99B4B-7A9A-4B71-8B08-CBB169DE4C82}"/>
              </a:ext>
            </a:extLst>
          </p:cNvPr>
          <p:cNvSpPr/>
          <p:nvPr/>
        </p:nvSpPr>
        <p:spPr>
          <a:xfrm>
            <a:off x="0" y="2575656"/>
            <a:ext cx="9156879" cy="4282344"/>
          </a:xfrm>
          <a:prstGeom prst="rect">
            <a:avLst/>
          </a:prstGeom>
          <a:solidFill>
            <a:srgbClr val="0033A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b="1" dirty="0">
                <a:solidFill>
                  <a:schemeClr val="bg1"/>
                </a:solidFill>
                <a:effectLst>
                  <a:outerShdw blurRad="38100" dist="38100" dir="2700000" algn="tl">
                    <a:srgbClr val="000000">
                      <a:alpha val="43137"/>
                    </a:srgbClr>
                  </a:outerShdw>
                </a:effectLst>
              </a:rPr>
              <a:t>　　大阪堂島・大阪フレンド・大阪みおつくし・大阪西北</a:t>
            </a:r>
            <a:endParaRPr lang="en-US" altLang="ja-JP" sz="2800" b="1" dirty="0">
              <a:solidFill>
                <a:schemeClr val="bg1"/>
              </a:solidFill>
              <a:effectLst>
                <a:outerShdw blurRad="38100" dist="38100" dir="2700000" algn="tl">
                  <a:srgbClr val="000000">
                    <a:alpha val="43137"/>
                  </a:srgbClr>
                </a:outerShdw>
              </a:effectLst>
            </a:endParaRPr>
          </a:p>
          <a:p>
            <a:r>
              <a:rPr lang="ja-JP" altLang="en-US" sz="2800" b="1" dirty="0">
                <a:solidFill>
                  <a:schemeClr val="bg1"/>
                </a:solidFill>
                <a:effectLst>
                  <a:outerShdw blurRad="38100" dist="38100" dir="2700000" algn="tl">
                    <a:srgbClr val="000000">
                      <a:alpha val="43137"/>
                    </a:srgbClr>
                  </a:outerShdw>
                </a:effectLst>
              </a:rPr>
              <a:t>　　大阪ﾘﾊﾞｰｻｲﾄﾞ・大阪船場・大阪心斎橋・大阪西南</a:t>
            </a:r>
            <a:endParaRPr lang="en-US" altLang="ja-JP" sz="2800" b="1" dirty="0">
              <a:solidFill>
                <a:schemeClr val="bg1"/>
              </a:solidFill>
              <a:effectLst>
                <a:outerShdw blurRad="38100" dist="38100" dir="2700000" algn="tl">
                  <a:srgbClr val="000000">
                    <a:alpha val="43137"/>
                  </a:srgbClr>
                </a:outerShdw>
              </a:effectLst>
            </a:endParaRPr>
          </a:p>
          <a:p>
            <a:r>
              <a:rPr lang="ja-JP" altLang="en-US" sz="2800" b="1" dirty="0">
                <a:solidFill>
                  <a:schemeClr val="bg1"/>
                </a:solidFill>
                <a:effectLst>
                  <a:outerShdw blurRad="38100" dist="38100" dir="2700000" algn="tl">
                    <a:srgbClr val="000000">
                      <a:alpha val="43137"/>
                    </a:srgbClr>
                  </a:outerShdw>
                </a:effectLst>
              </a:rPr>
              <a:t>　　大阪ﾕﾆﾊﾞｰｻﾙｼﾃｨ・大阪アーバン・大阪うつぼ・大阪西</a:t>
            </a:r>
            <a:endParaRPr lang="en-US" altLang="ja-JP" sz="2800" b="1" dirty="0">
              <a:solidFill>
                <a:schemeClr val="bg1"/>
              </a:solidFill>
              <a:effectLst>
                <a:outerShdw blurRad="38100" dist="38100" dir="2700000" algn="tl">
                  <a:srgbClr val="000000">
                    <a:alpha val="43137"/>
                  </a:srgbClr>
                </a:outerShdw>
              </a:effectLst>
            </a:endParaRPr>
          </a:p>
          <a:p>
            <a:r>
              <a:rPr lang="ja-JP" altLang="en-US" sz="2800" b="1" dirty="0">
                <a:solidFill>
                  <a:schemeClr val="bg1"/>
                </a:solidFill>
                <a:effectLst>
                  <a:outerShdw blurRad="38100" dist="38100" dir="2700000" algn="tl">
                    <a:srgbClr val="000000">
                      <a:alpha val="43137"/>
                    </a:srgbClr>
                  </a:outerShdw>
                </a:effectLst>
              </a:rPr>
              <a:t>　　（</a:t>
            </a:r>
            <a:r>
              <a:rPr lang="en-US" altLang="ja-JP" sz="2800" b="1" dirty="0">
                <a:solidFill>
                  <a:schemeClr val="bg1"/>
                </a:solidFill>
                <a:effectLst>
                  <a:outerShdw blurRad="38100" dist="38100" dir="2700000" algn="tl">
                    <a:srgbClr val="000000">
                      <a:alpha val="43137"/>
                    </a:srgbClr>
                  </a:outerShdw>
                </a:effectLst>
              </a:rPr>
              <a:t>12</a:t>
            </a:r>
            <a:r>
              <a:rPr lang="ja-JP" altLang="en-US" sz="2800" b="1" dirty="0">
                <a:solidFill>
                  <a:schemeClr val="bg1"/>
                </a:solidFill>
                <a:effectLst>
                  <a:outerShdw blurRad="38100" dist="38100" dir="2700000" algn="tl">
                    <a:srgbClr val="000000">
                      <a:alpha val="43137"/>
                    </a:srgbClr>
                  </a:outerShdw>
                </a:effectLst>
              </a:rPr>
              <a:t>クラブ）　　＊</a:t>
            </a:r>
            <a:r>
              <a:rPr lang="en-US" altLang="ja-JP" sz="2800" b="1" dirty="0">
                <a:solidFill>
                  <a:schemeClr val="bg1"/>
                </a:solidFill>
                <a:effectLst>
                  <a:outerShdw blurRad="38100" dist="38100" dir="2700000" algn="tl">
                    <a:srgbClr val="000000">
                      <a:alpha val="43137"/>
                    </a:srgbClr>
                  </a:outerShdw>
                </a:effectLst>
              </a:rPr>
              <a:t>546</a:t>
            </a:r>
            <a:r>
              <a:rPr lang="ja-JP" altLang="en-US" sz="2800" b="1" dirty="0">
                <a:solidFill>
                  <a:schemeClr val="bg1"/>
                </a:solidFill>
                <a:effectLst>
                  <a:outerShdw blurRad="38100" dist="38100" dir="2700000" algn="tl">
                    <a:srgbClr val="000000">
                      <a:alpha val="43137"/>
                    </a:srgbClr>
                  </a:outerShdw>
                </a:effectLst>
              </a:rPr>
              <a:t>名</a:t>
            </a:r>
            <a:endParaRPr lang="en-US" altLang="ja-JP" sz="2800" b="1" dirty="0">
              <a:solidFill>
                <a:schemeClr val="bg1"/>
              </a:solidFill>
              <a:effectLst>
                <a:outerShdw blurRad="38100" dist="38100" dir="2700000" algn="tl">
                  <a:srgbClr val="000000">
                    <a:alpha val="43137"/>
                  </a:srgbClr>
                </a:outerShdw>
              </a:effectLst>
            </a:endParaRPr>
          </a:p>
        </p:txBody>
      </p:sp>
      <p:sp>
        <p:nvSpPr>
          <p:cNvPr id="10" name="正方形/長方形 9"/>
          <p:cNvSpPr/>
          <p:nvPr/>
        </p:nvSpPr>
        <p:spPr>
          <a:xfrm flipH="1">
            <a:off x="1" y="263033"/>
            <a:ext cx="12192000" cy="1102886"/>
          </a:xfrm>
          <a:prstGeom prst="rect">
            <a:avLst/>
          </a:prstGeom>
          <a:gradFill flip="none" rotWithShape="1">
            <a:gsLst>
              <a:gs pos="0">
                <a:schemeClr val="accent1">
                  <a:lumMod val="0"/>
                  <a:lumOff val="100000"/>
                  <a:alpha val="9000"/>
                </a:schemeClr>
              </a:gs>
              <a:gs pos="51000">
                <a:schemeClr val="accent1">
                  <a:lumMod val="0"/>
                  <a:lumOff val="100000"/>
                  <a:alpha val="8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Segoe UI"/>
              <a:ea typeface="Meiryo UI"/>
              <a:cs typeface="+mn-cs"/>
            </a:endParaRPr>
          </a:p>
        </p:txBody>
      </p:sp>
      <p:sp>
        <p:nvSpPr>
          <p:cNvPr id="11" name="青少年奉仕部門"/>
          <p:cNvSpPr txBox="1"/>
          <p:nvPr/>
        </p:nvSpPr>
        <p:spPr>
          <a:xfrm>
            <a:off x="451687" y="350256"/>
            <a:ext cx="1150508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0" b="1" i="0" u="none" strike="noStrike" kern="1200" cap="none" spc="0" normalizeH="0" baseline="0" noProof="0" dirty="0">
                <a:ln>
                  <a:noFill/>
                </a:ln>
                <a:solidFill>
                  <a:srgbClr val="0033A1"/>
                </a:solidFill>
                <a:effectLst/>
                <a:uLnTx/>
                <a:uFillTx/>
                <a:latin typeface="Segoe UI"/>
                <a:ea typeface="Meiryo UI"/>
                <a:cs typeface="+mn-cs"/>
              </a:rPr>
              <a:t>2020-21</a:t>
            </a:r>
            <a:r>
              <a:rPr kumimoji="1" lang="ja-JP" altLang="en-US" sz="6000" b="1" i="0" u="none" strike="noStrike" kern="1200" cap="none" spc="0" normalizeH="0" baseline="0" noProof="0" dirty="0">
                <a:ln>
                  <a:noFill/>
                </a:ln>
                <a:solidFill>
                  <a:srgbClr val="0033A1"/>
                </a:solidFill>
                <a:effectLst/>
                <a:uLnTx/>
                <a:uFillTx/>
                <a:latin typeface="Segoe UI"/>
                <a:ea typeface="Meiryo UI"/>
                <a:cs typeface="+mn-cs"/>
              </a:rPr>
              <a:t>年度ガバナー補佐</a:t>
            </a:r>
          </a:p>
        </p:txBody>
      </p:sp>
    </p:spTree>
    <p:extLst>
      <p:ext uri="{BB962C8B-B14F-4D97-AF65-F5344CB8AC3E}">
        <p14:creationId xmlns:p14="http://schemas.microsoft.com/office/powerpoint/2010/main" val="152125401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3C2ED88-A8A9-4C0F-B829-C5A09CF3BD44}"/>
              </a:ext>
            </a:extLst>
          </p:cNvPr>
          <p:cNvSpPr txBox="1"/>
          <p:nvPr/>
        </p:nvSpPr>
        <p:spPr>
          <a:xfrm>
            <a:off x="451687" y="1441022"/>
            <a:ext cx="1219200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33A1"/>
              </a:buClr>
              <a:buSzTx/>
              <a:buFontTx/>
              <a:buNone/>
              <a:tabLst/>
              <a:defRPr/>
            </a:pPr>
            <a:r>
              <a:rPr kumimoji="1" lang="en-US" altLang="ja-JP"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a:ea typeface="Meiryo UI"/>
                <a:cs typeface="+mn-cs"/>
              </a:rPr>
              <a:t>IM</a:t>
            </a:r>
            <a:r>
              <a:rPr kumimoji="1" lang="ja-JP" alt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a:ea typeface="Meiryo UI"/>
                <a:cs typeface="+mn-cs"/>
              </a:rPr>
              <a:t>第</a:t>
            </a:r>
            <a:r>
              <a:rPr lang="ja-JP" altLang="en-US" sz="5400" b="1" dirty="0">
                <a:solidFill>
                  <a:prstClr val="white"/>
                </a:solidFill>
                <a:effectLst>
                  <a:outerShdw blurRad="38100" dist="38100" dir="2700000" algn="tl">
                    <a:srgbClr val="000000">
                      <a:alpha val="43137"/>
                    </a:srgbClr>
                  </a:outerShdw>
                </a:effectLst>
                <a:latin typeface="Segoe UI"/>
                <a:ea typeface="Meiryo UI"/>
              </a:rPr>
              <a:t>６</a:t>
            </a:r>
            <a:r>
              <a:rPr kumimoji="1" lang="ja-JP" alt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a:ea typeface="Meiryo UI"/>
                <a:cs typeface="+mn-cs"/>
              </a:rPr>
              <a:t>組　大蔭政勝（大阪大手前</a:t>
            </a:r>
            <a:r>
              <a:rPr kumimoji="1" lang="en-US" altLang="ja-JP"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a:ea typeface="Meiryo UI"/>
                <a:cs typeface="+mn-cs"/>
              </a:rPr>
              <a:t>RC</a:t>
            </a:r>
            <a:r>
              <a:rPr kumimoji="1" lang="ja-JP" alt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a:ea typeface="Meiryo UI"/>
                <a:cs typeface="+mn-cs"/>
              </a:rPr>
              <a:t>）</a:t>
            </a:r>
          </a:p>
        </p:txBody>
      </p:sp>
      <p:sp>
        <p:nvSpPr>
          <p:cNvPr id="4" name="正方形/長方形 3">
            <a:extLst>
              <a:ext uri="{FF2B5EF4-FFF2-40B4-BE49-F238E27FC236}">
                <a16:creationId xmlns:a16="http://schemas.microsoft.com/office/drawing/2014/main" id="{44D99B4B-7A9A-4B71-8B08-CBB169DE4C82}"/>
              </a:ext>
            </a:extLst>
          </p:cNvPr>
          <p:cNvSpPr/>
          <p:nvPr/>
        </p:nvSpPr>
        <p:spPr>
          <a:xfrm>
            <a:off x="0" y="2575656"/>
            <a:ext cx="9156879" cy="4282344"/>
          </a:xfrm>
          <a:prstGeom prst="rect">
            <a:avLst/>
          </a:prstGeom>
          <a:solidFill>
            <a:srgbClr val="0033A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b="1" dirty="0">
                <a:solidFill>
                  <a:schemeClr val="bg1"/>
                </a:solidFill>
                <a:effectLst>
                  <a:outerShdw blurRad="38100" dist="38100" dir="2700000" algn="tl">
                    <a:srgbClr val="000000">
                      <a:alpha val="43137"/>
                    </a:srgbClr>
                  </a:outerShdw>
                </a:effectLst>
              </a:rPr>
              <a:t>　　大阪・大阪イブニング・大阪平野・大阪城南・</a:t>
            </a:r>
            <a:endParaRPr lang="en-US" altLang="ja-JP" sz="2800" b="1" dirty="0">
              <a:solidFill>
                <a:schemeClr val="bg1"/>
              </a:solidFill>
              <a:effectLst>
                <a:outerShdw blurRad="38100" dist="38100" dir="2700000" algn="tl">
                  <a:srgbClr val="000000">
                    <a:alpha val="43137"/>
                  </a:srgbClr>
                </a:outerShdw>
              </a:effectLst>
            </a:endParaRPr>
          </a:p>
          <a:p>
            <a:r>
              <a:rPr lang="ja-JP" altLang="en-US" sz="2800" b="1" dirty="0">
                <a:solidFill>
                  <a:schemeClr val="bg1"/>
                </a:solidFill>
                <a:effectLst>
                  <a:outerShdw blurRad="38100" dist="38100" dir="2700000" algn="tl">
                    <a:srgbClr val="000000">
                      <a:alpha val="43137"/>
                    </a:srgbClr>
                  </a:outerShdw>
                </a:effectLst>
              </a:rPr>
              <a:t>　　大阪中之島・大阪大手前・大阪咲洲・大阪東南</a:t>
            </a:r>
            <a:endParaRPr lang="en-US" altLang="ja-JP" sz="2800" b="1" dirty="0">
              <a:solidFill>
                <a:schemeClr val="bg1"/>
              </a:solidFill>
              <a:effectLst>
                <a:outerShdw blurRad="38100" dist="38100" dir="2700000" algn="tl">
                  <a:srgbClr val="000000">
                    <a:alpha val="43137"/>
                  </a:srgbClr>
                </a:outerShdw>
              </a:effectLst>
            </a:endParaRPr>
          </a:p>
          <a:p>
            <a:r>
              <a:rPr lang="ja-JP" altLang="en-US" sz="2800" b="1" dirty="0">
                <a:solidFill>
                  <a:schemeClr val="bg1"/>
                </a:solidFill>
                <a:effectLst>
                  <a:outerShdw blurRad="38100" dist="38100" dir="2700000" algn="tl">
                    <a:srgbClr val="000000">
                      <a:alpha val="43137"/>
                    </a:srgbClr>
                  </a:outerShdw>
                </a:effectLst>
              </a:rPr>
              <a:t>　　大阪天満橋・大阪天王寺・大阪帝塚山</a:t>
            </a:r>
            <a:endParaRPr lang="en-US" altLang="ja-JP" sz="2800" b="1" dirty="0">
              <a:solidFill>
                <a:schemeClr val="bg1"/>
              </a:solidFill>
              <a:effectLst>
                <a:outerShdw blurRad="38100" dist="38100" dir="2700000" algn="tl">
                  <a:srgbClr val="000000">
                    <a:alpha val="43137"/>
                  </a:srgbClr>
                </a:outerShdw>
              </a:effectLst>
            </a:endParaRPr>
          </a:p>
          <a:p>
            <a:r>
              <a:rPr lang="ja-JP" altLang="en-US" sz="2800" b="1" dirty="0">
                <a:solidFill>
                  <a:schemeClr val="bg1"/>
                </a:solidFill>
                <a:effectLst>
                  <a:outerShdw blurRad="38100" dist="38100" dir="2700000" algn="tl">
                    <a:srgbClr val="000000">
                      <a:alpha val="43137"/>
                    </a:srgbClr>
                  </a:outerShdw>
                </a:effectLst>
              </a:rPr>
              <a:t>　　（</a:t>
            </a:r>
            <a:r>
              <a:rPr lang="en-US" altLang="ja-JP" sz="2800" b="1" dirty="0">
                <a:solidFill>
                  <a:schemeClr val="bg1"/>
                </a:solidFill>
                <a:effectLst>
                  <a:outerShdw blurRad="38100" dist="38100" dir="2700000" algn="tl">
                    <a:srgbClr val="000000">
                      <a:alpha val="43137"/>
                    </a:srgbClr>
                  </a:outerShdw>
                </a:effectLst>
              </a:rPr>
              <a:t>11</a:t>
            </a:r>
            <a:r>
              <a:rPr lang="ja-JP" altLang="en-US" sz="2800" b="1" dirty="0">
                <a:solidFill>
                  <a:schemeClr val="bg1"/>
                </a:solidFill>
                <a:effectLst>
                  <a:outerShdw blurRad="38100" dist="38100" dir="2700000" algn="tl">
                    <a:srgbClr val="000000">
                      <a:alpha val="43137"/>
                    </a:srgbClr>
                  </a:outerShdw>
                </a:effectLst>
              </a:rPr>
              <a:t>クラブ）　　＊</a:t>
            </a:r>
            <a:r>
              <a:rPr lang="en-US" altLang="ja-JP" sz="2800" b="1" dirty="0">
                <a:solidFill>
                  <a:schemeClr val="bg1"/>
                </a:solidFill>
                <a:effectLst>
                  <a:outerShdw blurRad="38100" dist="38100" dir="2700000" algn="tl">
                    <a:srgbClr val="000000">
                      <a:alpha val="43137"/>
                    </a:srgbClr>
                  </a:outerShdw>
                </a:effectLst>
              </a:rPr>
              <a:t>640</a:t>
            </a:r>
            <a:r>
              <a:rPr lang="ja-JP" altLang="en-US" sz="2800" b="1" dirty="0">
                <a:solidFill>
                  <a:schemeClr val="bg1"/>
                </a:solidFill>
                <a:effectLst>
                  <a:outerShdw blurRad="38100" dist="38100" dir="2700000" algn="tl">
                    <a:srgbClr val="000000">
                      <a:alpha val="43137"/>
                    </a:srgbClr>
                  </a:outerShdw>
                </a:effectLst>
              </a:rPr>
              <a:t>名</a:t>
            </a:r>
            <a:endParaRPr kumimoji="1" lang="en-US" altLang="ja-JP"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a:ea typeface="Meiryo UI"/>
              <a:cs typeface="+mn-cs"/>
            </a:endParaRPr>
          </a:p>
        </p:txBody>
      </p:sp>
      <p:sp>
        <p:nvSpPr>
          <p:cNvPr id="10" name="正方形/長方形 9"/>
          <p:cNvSpPr/>
          <p:nvPr/>
        </p:nvSpPr>
        <p:spPr>
          <a:xfrm flipH="1">
            <a:off x="1" y="263033"/>
            <a:ext cx="12192000" cy="1102886"/>
          </a:xfrm>
          <a:prstGeom prst="rect">
            <a:avLst/>
          </a:prstGeom>
          <a:gradFill flip="none" rotWithShape="1">
            <a:gsLst>
              <a:gs pos="0">
                <a:schemeClr val="accent1">
                  <a:lumMod val="0"/>
                  <a:lumOff val="100000"/>
                  <a:alpha val="9000"/>
                </a:schemeClr>
              </a:gs>
              <a:gs pos="51000">
                <a:schemeClr val="accent1">
                  <a:lumMod val="0"/>
                  <a:lumOff val="100000"/>
                  <a:alpha val="8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Segoe UI"/>
              <a:ea typeface="Meiryo UI"/>
              <a:cs typeface="+mn-cs"/>
            </a:endParaRPr>
          </a:p>
        </p:txBody>
      </p:sp>
      <p:sp>
        <p:nvSpPr>
          <p:cNvPr id="11" name="青少年奉仕部門"/>
          <p:cNvSpPr txBox="1"/>
          <p:nvPr/>
        </p:nvSpPr>
        <p:spPr>
          <a:xfrm>
            <a:off x="451687" y="350256"/>
            <a:ext cx="1150508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0" b="1" i="0" u="none" strike="noStrike" kern="1200" cap="none" spc="0" normalizeH="0" baseline="0" noProof="0" dirty="0">
                <a:ln>
                  <a:noFill/>
                </a:ln>
                <a:solidFill>
                  <a:srgbClr val="0033A1"/>
                </a:solidFill>
                <a:effectLst/>
                <a:uLnTx/>
                <a:uFillTx/>
                <a:latin typeface="Segoe UI"/>
                <a:ea typeface="Meiryo UI"/>
                <a:cs typeface="+mn-cs"/>
              </a:rPr>
              <a:t>2020-21</a:t>
            </a:r>
            <a:r>
              <a:rPr kumimoji="1" lang="ja-JP" altLang="en-US" sz="6000" b="1" i="0" u="none" strike="noStrike" kern="1200" cap="none" spc="0" normalizeH="0" baseline="0" noProof="0" dirty="0">
                <a:ln>
                  <a:noFill/>
                </a:ln>
                <a:solidFill>
                  <a:srgbClr val="0033A1"/>
                </a:solidFill>
                <a:effectLst/>
                <a:uLnTx/>
                <a:uFillTx/>
                <a:latin typeface="Segoe UI"/>
                <a:ea typeface="Meiryo UI"/>
                <a:cs typeface="+mn-cs"/>
              </a:rPr>
              <a:t>年度ガバナー補佐</a:t>
            </a:r>
          </a:p>
        </p:txBody>
      </p:sp>
    </p:spTree>
    <p:extLst>
      <p:ext uri="{BB962C8B-B14F-4D97-AF65-F5344CB8AC3E}">
        <p14:creationId xmlns:p14="http://schemas.microsoft.com/office/powerpoint/2010/main" val="181943631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58480" y="2565488"/>
            <a:ext cx="7193930"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6600" b="1" dirty="0">
                <a:solidFill>
                  <a:prstClr val="white"/>
                </a:solidFill>
                <a:effectLst>
                  <a:outerShdw blurRad="38100" dist="38100" dir="2700000" algn="tl">
                    <a:srgbClr val="000000">
                      <a:alpha val="43137"/>
                    </a:srgbClr>
                  </a:outerShdw>
                </a:effectLst>
                <a:latin typeface="Segoe UI"/>
                <a:ea typeface="Meiryo UI"/>
              </a:rPr>
              <a:t>ガバナー補佐の紹介</a:t>
            </a:r>
            <a:endParaRPr kumimoji="1" lang="ja-JP" altLang="en-US" sz="6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a:ea typeface="Meiryo UI"/>
              <a:cs typeface="+mn-cs"/>
            </a:endParaRPr>
          </a:p>
        </p:txBody>
      </p:sp>
    </p:spTree>
    <p:extLst>
      <p:ext uri="{BB962C8B-B14F-4D97-AF65-F5344CB8AC3E}">
        <p14:creationId xmlns:p14="http://schemas.microsoft.com/office/powerpoint/2010/main" val="1655552143"/>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B77CAF8C-7A74-408C-8746-0255C4DE85DE}"/>
              </a:ext>
            </a:extLst>
          </p:cNvPr>
          <p:cNvSpPr txBox="1"/>
          <p:nvPr/>
        </p:nvSpPr>
        <p:spPr>
          <a:xfrm>
            <a:off x="246881" y="125928"/>
            <a:ext cx="9251251" cy="4912499"/>
          </a:xfrm>
          <a:prstGeom prst="rect">
            <a:avLst/>
          </a:prstGeom>
          <a:noFill/>
        </p:spPr>
        <p:txBody>
          <a:bodyPr wrap="none"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a:ea typeface="Meiryo UI"/>
                <a:cs typeface="+mn-cs"/>
              </a:rPr>
              <a:t>国際ロータリー第</a:t>
            </a:r>
            <a:r>
              <a:rPr kumimoji="1" lang="en-US" altLang="ja-JP"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a:ea typeface="Meiryo UI"/>
                <a:cs typeface="+mn-cs"/>
              </a:rPr>
              <a:t>2660</a:t>
            </a:r>
            <a:r>
              <a:rPr kumimoji="1" lang="ja-JP" altLang="en-US"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a:ea typeface="Meiryo UI"/>
                <a:cs typeface="+mn-cs"/>
              </a:rPr>
              <a:t>地区</a:t>
            </a:r>
            <a:endParaRPr kumimoji="1" lang="en-US" altLang="ja-JP"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a:ea typeface="Meiryo UI"/>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8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a:ea typeface="Meiryo UI"/>
                <a:cs typeface="+mn-cs"/>
              </a:rPr>
              <a:t>地区運営および</a:t>
            </a:r>
            <a:endParaRPr kumimoji="1" lang="en-US" altLang="ja-JP" sz="8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a:ea typeface="Meiryo UI"/>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8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a:ea typeface="Meiryo UI"/>
                <a:cs typeface="+mn-cs"/>
              </a:rPr>
              <a:t>活動方針</a:t>
            </a:r>
            <a:endParaRPr kumimoji="1" lang="en-US" altLang="ja-JP" sz="8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a:ea typeface="Meiryo UI"/>
              <a:cs typeface="+mn-cs"/>
            </a:endParaRPr>
          </a:p>
        </p:txBody>
      </p:sp>
    </p:spTree>
    <p:extLst>
      <p:ext uri="{BB962C8B-B14F-4D97-AF65-F5344CB8AC3E}">
        <p14:creationId xmlns:p14="http://schemas.microsoft.com/office/powerpoint/2010/main" val="1860799130"/>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正方形/長方形 2" hidden="1">
            <a:extLst>
              <a:ext uri="{FF2B5EF4-FFF2-40B4-BE49-F238E27FC236}">
                <a16:creationId xmlns:a16="http://schemas.microsoft.com/office/drawing/2014/main" id="{35863E1C-3E6C-4577-BF36-2FE43235AF07}"/>
              </a:ext>
            </a:extLst>
          </p:cNvPr>
          <p:cNvSpPr/>
          <p:nvPr/>
        </p:nvSpPr>
        <p:spPr>
          <a:xfrm>
            <a:off x="0" y="2930159"/>
            <a:ext cx="12192000" cy="3722101"/>
          </a:xfrm>
          <a:prstGeom prst="rect">
            <a:avLst/>
          </a:prstGeom>
          <a:solidFill>
            <a:schemeClr val="accent4">
              <a:alpha val="5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28ED4CF8-9C13-4287-B861-02323702A5A0}"/>
              </a:ext>
            </a:extLst>
          </p:cNvPr>
          <p:cNvSpPr/>
          <p:nvPr/>
        </p:nvSpPr>
        <p:spPr>
          <a:xfrm>
            <a:off x="110677" y="2113200"/>
            <a:ext cx="8992800" cy="3502800"/>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4000" b="1" dirty="0">
                <a:solidFill>
                  <a:schemeClr val="accent1">
                    <a:lumMod val="75000"/>
                  </a:schemeClr>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私たち第</a:t>
            </a:r>
            <a:r>
              <a:rPr lang="en-US" altLang="ja-JP" sz="4000" b="1" dirty="0">
                <a:solidFill>
                  <a:schemeClr val="accent1">
                    <a:lumMod val="75000"/>
                  </a:schemeClr>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2660</a:t>
            </a:r>
            <a:r>
              <a:rPr lang="ja-JP" altLang="en-US" sz="4000" b="1" dirty="0">
                <a:solidFill>
                  <a:schemeClr val="accent1">
                    <a:lumMod val="75000"/>
                  </a:schemeClr>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地区は</a:t>
            </a:r>
            <a:r>
              <a:rPr lang="en-US" altLang="ja-JP" sz="4000" b="1" dirty="0">
                <a:solidFill>
                  <a:srgbClr val="FFC000"/>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RI</a:t>
            </a:r>
            <a:r>
              <a:rPr lang="ja-JP" altLang="en-US" sz="4000" b="1" dirty="0">
                <a:solidFill>
                  <a:srgbClr val="FFC000"/>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テーマを理解し、地域の特性に合った活動をすることにより具現化</a:t>
            </a:r>
            <a:r>
              <a:rPr lang="ja-JP" altLang="en-US" sz="4000" b="1" dirty="0">
                <a:solidFill>
                  <a:schemeClr val="accent1">
                    <a:lumMod val="75000"/>
                  </a:schemeClr>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します</a:t>
            </a:r>
            <a:endParaRPr kumimoji="1" lang="ja-JP" altLang="en-US" sz="4000" b="1" dirty="0">
              <a:solidFill>
                <a:schemeClr val="accent1">
                  <a:lumMod val="75000"/>
                </a:schemeClr>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endParaRPr>
          </a:p>
        </p:txBody>
      </p:sp>
      <p:sp>
        <p:nvSpPr>
          <p:cNvPr id="10" name="テキスト ボックス 9"/>
          <p:cNvSpPr txBox="1"/>
          <p:nvPr/>
        </p:nvSpPr>
        <p:spPr>
          <a:xfrm>
            <a:off x="110677" y="-43690"/>
            <a:ext cx="6614202" cy="1797030"/>
          </a:xfrm>
          <a:prstGeom prst="rect">
            <a:avLst/>
          </a:prstGeom>
          <a:noFill/>
        </p:spPr>
        <p:txBody>
          <a:bodyPr wrap="square" rtlCol="0" anchor="t">
            <a:spAutoFit/>
          </a:bodyPr>
          <a:lstStyle/>
          <a:p>
            <a:pPr lvl="0" algn="ctr">
              <a:lnSpc>
                <a:spcPct val="150000"/>
              </a:lnSpc>
            </a:pPr>
            <a:r>
              <a:rPr lang="ja-JP" altLang="en-US" sz="3600" b="1" dirty="0">
                <a:solidFill>
                  <a:schemeClr val="bg1"/>
                </a:solidFill>
                <a:effectLst>
                  <a:outerShdw blurRad="38100" dist="38100" dir="2700000" algn="tl">
                    <a:srgbClr val="000000">
                      <a:alpha val="43137"/>
                    </a:srgbClr>
                  </a:outerShdw>
                </a:effectLst>
                <a:latin typeface="+mj-ea"/>
                <a:ea typeface="+mj-ea"/>
              </a:rPr>
              <a:t>国際ロータリー第</a:t>
            </a:r>
            <a:r>
              <a:rPr lang="en-US" altLang="ja-JP" sz="3600" b="1" dirty="0">
                <a:solidFill>
                  <a:schemeClr val="bg1"/>
                </a:solidFill>
                <a:effectLst>
                  <a:outerShdw blurRad="38100" dist="38100" dir="2700000" algn="tl">
                    <a:srgbClr val="000000">
                      <a:alpha val="43137"/>
                    </a:srgbClr>
                  </a:outerShdw>
                </a:effectLst>
                <a:latin typeface="+mj-ea"/>
                <a:ea typeface="+mj-ea"/>
              </a:rPr>
              <a:t>2660</a:t>
            </a:r>
            <a:r>
              <a:rPr lang="ja-JP" altLang="en-US" sz="3600" b="1" dirty="0">
                <a:solidFill>
                  <a:schemeClr val="bg1"/>
                </a:solidFill>
                <a:effectLst>
                  <a:outerShdw blurRad="38100" dist="38100" dir="2700000" algn="tl">
                    <a:srgbClr val="000000">
                      <a:alpha val="43137"/>
                    </a:srgbClr>
                  </a:outerShdw>
                </a:effectLst>
                <a:latin typeface="+mj-ea"/>
                <a:ea typeface="+mj-ea"/>
              </a:rPr>
              <a:t>地区</a:t>
            </a:r>
            <a:endParaRPr lang="en-US" altLang="ja-JP" b="1" dirty="0">
              <a:solidFill>
                <a:schemeClr val="bg1"/>
              </a:solidFill>
              <a:effectLst>
                <a:outerShdw blurRad="38100" dist="38100" dir="2700000" algn="tl">
                  <a:srgbClr val="000000">
                    <a:alpha val="43137"/>
                  </a:srgbClr>
                </a:outerShdw>
              </a:effectLst>
              <a:latin typeface="+mj-ea"/>
              <a:ea typeface="+mj-ea"/>
            </a:endParaRPr>
          </a:p>
          <a:p>
            <a:pPr lvl="0" algn="ctr">
              <a:lnSpc>
                <a:spcPct val="150000"/>
              </a:lnSpc>
            </a:pPr>
            <a:r>
              <a:rPr lang="ja-JP" altLang="en-US" sz="4400" b="1" dirty="0">
                <a:solidFill>
                  <a:schemeClr val="bg1"/>
                </a:solidFill>
                <a:effectLst>
                  <a:outerShdw blurRad="38100" dist="38100" dir="2700000" algn="tl">
                    <a:srgbClr val="000000">
                      <a:alpha val="43137"/>
                    </a:srgbClr>
                  </a:outerShdw>
                </a:effectLst>
                <a:latin typeface="+mj-ea"/>
                <a:ea typeface="+mj-ea"/>
              </a:rPr>
              <a:t>地区ビジョン</a:t>
            </a:r>
            <a:endParaRPr lang="ja-JP" altLang="ja-JP" sz="4400" b="1" dirty="0">
              <a:solidFill>
                <a:schemeClr val="bg1"/>
              </a:solidFill>
              <a:effectLst>
                <a:outerShdw blurRad="38100" dist="38100" dir="2700000" algn="tl">
                  <a:srgbClr val="000000">
                    <a:alpha val="43137"/>
                  </a:srgbClr>
                </a:outerShdw>
              </a:effectLst>
              <a:latin typeface="+mj-ea"/>
              <a:ea typeface="+mj-ea"/>
            </a:endParaRPr>
          </a:p>
        </p:txBody>
      </p:sp>
    </p:spTree>
    <p:extLst>
      <p:ext uri="{BB962C8B-B14F-4D97-AF65-F5344CB8AC3E}">
        <p14:creationId xmlns:p14="http://schemas.microsoft.com/office/powerpoint/2010/main" val="870734093"/>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正方形/長方形 2" hidden="1">
            <a:extLst>
              <a:ext uri="{FF2B5EF4-FFF2-40B4-BE49-F238E27FC236}">
                <a16:creationId xmlns:a16="http://schemas.microsoft.com/office/drawing/2014/main" id="{35863E1C-3E6C-4577-BF36-2FE43235AF07}"/>
              </a:ext>
            </a:extLst>
          </p:cNvPr>
          <p:cNvSpPr/>
          <p:nvPr/>
        </p:nvSpPr>
        <p:spPr>
          <a:xfrm>
            <a:off x="0" y="2930159"/>
            <a:ext cx="12192000" cy="3722101"/>
          </a:xfrm>
          <a:prstGeom prst="rect">
            <a:avLst/>
          </a:prstGeom>
          <a:solidFill>
            <a:schemeClr val="accent4">
              <a:alpha val="5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Segoe UI"/>
              <a:ea typeface="Meiryo UI"/>
              <a:cs typeface="+mn-cs"/>
            </a:endParaRPr>
          </a:p>
        </p:txBody>
      </p:sp>
      <p:sp>
        <p:nvSpPr>
          <p:cNvPr id="10" name="テキスト ボックス 9"/>
          <p:cNvSpPr txBox="1"/>
          <p:nvPr/>
        </p:nvSpPr>
        <p:spPr>
          <a:xfrm>
            <a:off x="110677" y="-43690"/>
            <a:ext cx="6614202" cy="1797030"/>
          </a:xfrm>
          <a:prstGeom prst="rect">
            <a:avLst/>
          </a:prstGeom>
          <a:noFill/>
        </p:spPr>
        <p:txBody>
          <a:bodyPr wrap="square"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a:ea typeface="Meiryo UI"/>
                <a:cs typeface="+mn-cs"/>
              </a:rPr>
              <a:t>国際ロータリー第</a:t>
            </a:r>
            <a:r>
              <a:rPr kumimoji="1" lang="en-US" altLang="ja-JP"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a:ea typeface="Meiryo UI"/>
                <a:cs typeface="+mn-cs"/>
              </a:rPr>
              <a:t>2660</a:t>
            </a:r>
            <a:r>
              <a:rPr kumimoji="1" lang="ja-JP" alt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a:ea typeface="Meiryo UI"/>
                <a:cs typeface="+mn-cs"/>
              </a:rPr>
              <a:t>地区</a:t>
            </a:r>
            <a:endParaRPr kumimoji="1" lang="en-US" altLang="ja-JP"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a:ea typeface="Meiryo UI"/>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a:ea typeface="Meiryo UI"/>
                <a:cs typeface="+mn-cs"/>
              </a:rPr>
              <a:t>地区ビジョン</a:t>
            </a:r>
            <a:endParaRPr kumimoji="1" lang="ja-JP" altLang="ja-JP" sz="4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a:ea typeface="Meiryo UI"/>
              <a:cs typeface="+mn-cs"/>
            </a:endParaRPr>
          </a:p>
        </p:txBody>
      </p:sp>
      <p:sp>
        <p:nvSpPr>
          <p:cNvPr id="16" name="四角形: 角を丸くする 15"/>
          <p:cNvSpPr/>
          <p:nvPr/>
        </p:nvSpPr>
        <p:spPr>
          <a:xfrm>
            <a:off x="110677" y="2111898"/>
            <a:ext cx="8993605" cy="3503291"/>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srgbClr val="4472C4">
                    <a:lumMod val="75000"/>
                  </a:srgbClr>
                </a:solidFill>
                <a:effectLst>
                  <a:outerShdw blurRad="38100" dist="38100" dir="2700000" algn="tl">
                    <a:srgbClr val="000000">
                      <a:alpha val="43137"/>
                    </a:srgbClr>
                  </a:outerShdw>
                </a:effectLst>
                <a:uLnTx/>
                <a:uFillTx/>
                <a:latin typeface="ＭＳ ゴシック" panose="020B0609070205080204" pitchFamily="49" charset="-128"/>
                <a:ea typeface="ＭＳ ゴシック" panose="020B0609070205080204" pitchFamily="49" charset="-128"/>
                <a:cs typeface="+mn-cs"/>
              </a:rPr>
              <a:t>ロータリーの原点である</a:t>
            </a:r>
            <a:r>
              <a:rPr kumimoji="1" lang="ja-JP" altLang="en-US" sz="40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ＭＳ ゴシック" panose="020B0609070205080204" pitchFamily="49" charset="-128"/>
                <a:ea typeface="ＭＳ ゴシック" panose="020B0609070205080204" pitchFamily="49" charset="-128"/>
                <a:cs typeface="+mn-cs"/>
              </a:rPr>
              <a:t>親睦と職業奉仕を根幹とし、世界及び地域社会でよい変化</a:t>
            </a:r>
            <a:r>
              <a:rPr kumimoji="1" lang="ja-JP" altLang="en-US" sz="4000" b="1" i="0" u="none" strike="noStrike" kern="1200" cap="none" spc="0" normalizeH="0" baseline="0" noProof="0" dirty="0">
                <a:ln>
                  <a:noFill/>
                </a:ln>
                <a:solidFill>
                  <a:srgbClr val="4472C4">
                    <a:lumMod val="75000"/>
                  </a:srgbClr>
                </a:solidFill>
                <a:effectLst>
                  <a:outerShdw blurRad="38100" dist="38100" dir="2700000" algn="tl">
                    <a:srgbClr val="000000">
                      <a:alpha val="43137"/>
                    </a:srgbClr>
                  </a:outerShdw>
                </a:effectLst>
                <a:uLnTx/>
                <a:uFillTx/>
                <a:latin typeface="ＭＳ ゴシック" panose="020B0609070205080204" pitchFamily="49" charset="-128"/>
                <a:ea typeface="ＭＳ ゴシック" panose="020B0609070205080204" pitchFamily="49" charset="-128"/>
                <a:cs typeface="+mn-cs"/>
              </a:rPr>
              <a:t>を生み出します</a:t>
            </a:r>
          </a:p>
        </p:txBody>
      </p:sp>
    </p:spTree>
    <p:extLst>
      <p:ext uri="{BB962C8B-B14F-4D97-AF65-F5344CB8AC3E}">
        <p14:creationId xmlns:p14="http://schemas.microsoft.com/office/powerpoint/2010/main" val="3288496560"/>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正方形/長方形 2" hidden="1">
            <a:extLst>
              <a:ext uri="{FF2B5EF4-FFF2-40B4-BE49-F238E27FC236}">
                <a16:creationId xmlns:a16="http://schemas.microsoft.com/office/drawing/2014/main" id="{35863E1C-3E6C-4577-BF36-2FE43235AF07}"/>
              </a:ext>
            </a:extLst>
          </p:cNvPr>
          <p:cNvSpPr/>
          <p:nvPr/>
        </p:nvSpPr>
        <p:spPr>
          <a:xfrm>
            <a:off x="0" y="2930159"/>
            <a:ext cx="12192000" cy="3722101"/>
          </a:xfrm>
          <a:prstGeom prst="rect">
            <a:avLst/>
          </a:prstGeom>
          <a:solidFill>
            <a:schemeClr val="accent4">
              <a:alpha val="5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Segoe UI"/>
              <a:ea typeface="Meiryo UI"/>
              <a:cs typeface="+mn-cs"/>
            </a:endParaRPr>
          </a:p>
        </p:txBody>
      </p:sp>
      <p:sp>
        <p:nvSpPr>
          <p:cNvPr id="10" name="テキスト ボックス 9"/>
          <p:cNvSpPr txBox="1"/>
          <p:nvPr/>
        </p:nvSpPr>
        <p:spPr>
          <a:xfrm>
            <a:off x="110677" y="-43690"/>
            <a:ext cx="6614202" cy="1797030"/>
          </a:xfrm>
          <a:prstGeom prst="rect">
            <a:avLst/>
          </a:prstGeom>
          <a:noFill/>
        </p:spPr>
        <p:txBody>
          <a:bodyPr wrap="square"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a:ea typeface="Meiryo UI"/>
                <a:cs typeface="+mn-cs"/>
              </a:rPr>
              <a:t>国際ロータリー第</a:t>
            </a:r>
            <a:r>
              <a:rPr kumimoji="1" lang="en-US" altLang="ja-JP"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a:ea typeface="Meiryo UI"/>
                <a:cs typeface="+mn-cs"/>
              </a:rPr>
              <a:t>2660</a:t>
            </a:r>
            <a:r>
              <a:rPr kumimoji="1" lang="ja-JP" alt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a:ea typeface="Meiryo UI"/>
                <a:cs typeface="+mn-cs"/>
              </a:rPr>
              <a:t>地区</a:t>
            </a:r>
            <a:endParaRPr kumimoji="1" lang="en-US" altLang="ja-JP"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a:ea typeface="Meiryo UI"/>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a:ea typeface="Meiryo UI"/>
                <a:cs typeface="+mn-cs"/>
              </a:rPr>
              <a:t>地区ビジョン</a:t>
            </a:r>
            <a:endParaRPr kumimoji="1" lang="ja-JP" altLang="ja-JP" sz="4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a:ea typeface="Meiryo UI"/>
              <a:cs typeface="+mn-cs"/>
            </a:endParaRPr>
          </a:p>
        </p:txBody>
      </p:sp>
      <p:sp>
        <p:nvSpPr>
          <p:cNvPr id="16" name="四角形: 角を丸くする 15"/>
          <p:cNvSpPr/>
          <p:nvPr/>
        </p:nvSpPr>
        <p:spPr>
          <a:xfrm>
            <a:off x="111600" y="2113200"/>
            <a:ext cx="8992800" cy="3502800"/>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4000" b="1" dirty="0">
                <a:solidFill>
                  <a:srgbClr val="4472C4">
                    <a:lumMod val="75000"/>
                  </a:srgbClr>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世界の未来を担う</a:t>
            </a:r>
            <a:endParaRPr kumimoji="1" lang="en-US" altLang="ja-JP" sz="4000" b="1" i="0" u="none" strike="noStrike" kern="1200" cap="none" spc="0" normalizeH="0" baseline="0" noProof="0" dirty="0">
              <a:ln>
                <a:noFill/>
              </a:ln>
              <a:solidFill>
                <a:srgbClr val="4472C4">
                  <a:lumMod val="75000"/>
                </a:srgbClr>
              </a:solidFill>
              <a:effectLst>
                <a:outerShdw blurRad="38100" dist="38100" dir="2700000" algn="tl">
                  <a:srgbClr val="000000">
                    <a:alpha val="43137"/>
                  </a:srgbClr>
                </a:outerShdw>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4000" b="1" dirty="0">
                <a:solidFill>
                  <a:srgbClr val="FFC000"/>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青少年の活動を支援し</a:t>
            </a:r>
            <a:r>
              <a:rPr kumimoji="1" lang="ja-JP" altLang="en-US" sz="40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ＭＳ ゴシック" panose="020B0609070205080204" pitchFamily="49" charset="-128"/>
                <a:ea typeface="ＭＳ ゴシック" panose="020B0609070205080204" pitchFamily="49" charset="-128"/>
                <a:cs typeface="+mn-cs"/>
              </a:rPr>
              <a:t>、</a:t>
            </a:r>
            <a:endParaRPr kumimoji="1" lang="en-US" altLang="ja-JP" sz="40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ＭＳ ゴシック" panose="020B0609070205080204" pitchFamily="49" charset="-128"/>
                <a:ea typeface="ＭＳ ゴシック" panose="020B0609070205080204" pitchFamily="49" charset="-128"/>
                <a:cs typeface="+mn-cs"/>
              </a:rPr>
              <a:t>若きリーダー</a:t>
            </a:r>
            <a:r>
              <a:rPr lang="ja-JP" altLang="en-US" sz="4000" b="1" dirty="0">
                <a:solidFill>
                  <a:srgbClr val="4472C4">
                    <a:lumMod val="75000"/>
                  </a:srgbClr>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の育成に努めます</a:t>
            </a:r>
            <a:endParaRPr kumimoji="1" lang="ja-JP" altLang="en-US" sz="4000" b="1" i="0" u="none" strike="noStrike" kern="1200" cap="none" spc="0" normalizeH="0" baseline="0" noProof="0" dirty="0">
              <a:ln>
                <a:noFill/>
              </a:ln>
              <a:solidFill>
                <a:srgbClr val="4472C4">
                  <a:lumMod val="75000"/>
                </a:srgbClr>
              </a:solidFill>
              <a:effectLst>
                <a:outerShdw blurRad="38100" dist="38100" dir="2700000" algn="tl">
                  <a:srgbClr val="000000">
                    <a:alpha val="43137"/>
                  </a:srgbClr>
                </a:outerShdw>
              </a:effectLst>
              <a:uLnTx/>
              <a:uFillTx/>
              <a:latin typeface="ＭＳ ゴシック" panose="020B0609070205080204" pitchFamily="49" charset="-128"/>
              <a:ea typeface="ＭＳ ゴシック" panose="020B0609070205080204" pitchFamily="49" charset="-128"/>
              <a:cs typeface="+mn-cs"/>
            </a:endParaRPr>
          </a:p>
        </p:txBody>
      </p:sp>
    </p:spTree>
    <p:extLst>
      <p:ext uri="{BB962C8B-B14F-4D97-AF65-F5344CB8AC3E}">
        <p14:creationId xmlns:p14="http://schemas.microsoft.com/office/powerpoint/2010/main" val="1224340560"/>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正方形/長方形 2" hidden="1">
            <a:extLst>
              <a:ext uri="{FF2B5EF4-FFF2-40B4-BE49-F238E27FC236}">
                <a16:creationId xmlns:a16="http://schemas.microsoft.com/office/drawing/2014/main" id="{35863E1C-3E6C-4577-BF36-2FE43235AF07}"/>
              </a:ext>
            </a:extLst>
          </p:cNvPr>
          <p:cNvSpPr/>
          <p:nvPr/>
        </p:nvSpPr>
        <p:spPr>
          <a:xfrm>
            <a:off x="0" y="2930159"/>
            <a:ext cx="12192000" cy="3722101"/>
          </a:xfrm>
          <a:prstGeom prst="rect">
            <a:avLst/>
          </a:prstGeom>
          <a:solidFill>
            <a:schemeClr val="accent4">
              <a:alpha val="5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Segoe UI"/>
              <a:ea typeface="Meiryo UI"/>
              <a:cs typeface="+mn-cs"/>
            </a:endParaRPr>
          </a:p>
        </p:txBody>
      </p:sp>
      <p:sp>
        <p:nvSpPr>
          <p:cNvPr id="10" name="テキスト ボックス 9"/>
          <p:cNvSpPr txBox="1"/>
          <p:nvPr/>
        </p:nvSpPr>
        <p:spPr>
          <a:xfrm>
            <a:off x="110677" y="-43690"/>
            <a:ext cx="6614202" cy="1797030"/>
          </a:xfrm>
          <a:prstGeom prst="rect">
            <a:avLst/>
          </a:prstGeom>
          <a:noFill/>
        </p:spPr>
        <p:txBody>
          <a:bodyPr wrap="square"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a:ea typeface="Meiryo UI"/>
                <a:cs typeface="+mn-cs"/>
              </a:rPr>
              <a:t>国際ロータリー第</a:t>
            </a:r>
            <a:r>
              <a:rPr kumimoji="1" lang="en-US" altLang="ja-JP"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a:ea typeface="Meiryo UI"/>
                <a:cs typeface="+mn-cs"/>
              </a:rPr>
              <a:t>2660</a:t>
            </a:r>
            <a:r>
              <a:rPr kumimoji="1" lang="ja-JP" alt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a:ea typeface="Meiryo UI"/>
                <a:cs typeface="+mn-cs"/>
              </a:rPr>
              <a:t>地区</a:t>
            </a:r>
            <a:endParaRPr kumimoji="1" lang="en-US" altLang="ja-JP"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a:ea typeface="Meiryo UI"/>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a:ea typeface="Meiryo UI"/>
                <a:cs typeface="+mn-cs"/>
              </a:rPr>
              <a:t>地区ビジョン</a:t>
            </a:r>
            <a:endParaRPr kumimoji="1" lang="ja-JP" altLang="ja-JP" sz="4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a:ea typeface="Meiryo UI"/>
              <a:cs typeface="+mn-cs"/>
            </a:endParaRPr>
          </a:p>
        </p:txBody>
      </p:sp>
      <p:sp>
        <p:nvSpPr>
          <p:cNvPr id="17" name="四角形: 角を丸くする 16"/>
          <p:cNvSpPr/>
          <p:nvPr/>
        </p:nvSpPr>
        <p:spPr>
          <a:xfrm>
            <a:off x="111600" y="2113200"/>
            <a:ext cx="8992800" cy="3502800"/>
          </a:xfrm>
          <a:prstGeom prst="roundRect">
            <a:avLst>
              <a:gd name="adj" fmla="val 5000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srgbClr val="4472C4">
                    <a:lumMod val="75000"/>
                  </a:srgbClr>
                </a:solidFill>
                <a:effectLst>
                  <a:outerShdw blurRad="38100" dist="38100" dir="2700000" algn="tl">
                    <a:srgbClr val="000000">
                      <a:alpha val="43137"/>
                    </a:srgbClr>
                  </a:outerShdw>
                </a:effectLst>
                <a:uLnTx/>
                <a:uFillTx/>
                <a:latin typeface="ＭＳ ゴシック" panose="020B0609070205080204" pitchFamily="49" charset="-128"/>
                <a:ea typeface="ＭＳ ゴシック" panose="020B0609070205080204" pitchFamily="49" charset="-128"/>
                <a:cs typeface="+mn-cs"/>
              </a:rPr>
              <a:t>それぞれが</a:t>
            </a:r>
            <a:r>
              <a:rPr kumimoji="1" lang="ja-JP" altLang="en-US" sz="40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ＭＳ ゴシック" panose="020B0609070205080204" pitchFamily="49" charset="-128"/>
                <a:ea typeface="ＭＳ ゴシック" panose="020B0609070205080204" pitchFamily="49" charset="-128"/>
                <a:cs typeface="+mn-cs"/>
              </a:rPr>
              <a:t>「魅力ある・元気ある・個性ある」クラブ</a:t>
            </a:r>
            <a:r>
              <a:rPr kumimoji="1" lang="ja-JP" altLang="en-US" sz="4000" b="1" i="0" u="none" strike="noStrike" kern="1200" cap="none" spc="0" normalizeH="0" baseline="0" noProof="0" dirty="0">
                <a:ln>
                  <a:noFill/>
                </a:ln>
                <a:solidFill>
                  <a:srgbClr val="4472C4">
                    <a:lumMod val="75000"/>
                  </a:srgbClr>
                </a:solidFill>
                <a:effectLst>
                  <a:outerShdw blurRad="38100" dist="38100" dir="2700000" algn="tl">
                    <a:srgbClr val="000000">
                      <a:alpha val="43137"/>
                    </a:srgbClr>
                  </a:outerShdw>
                </a:effectLst>
                <a:uLnTx/>
                <a:uFillTx/>
                <a:latin typeface="ＭＳ ゴシック" panose="020B0609070205080204" pitchFamily="49" charset="-128"/>
                <a:ea typeface="ＭＳ ゴシック" panose="020B0609070205080204" pitchFamily="49" charset="-128"/>
                <a:cs typeface="+mn-cs"/>
              </a:rPr>
              <a:t>になることを目指します</a:t>
            </a:r>
          </a:p>
        </p:txBody>
      </p:sp>
    </p:spTree>
    <p:extLst>
      <p:ext uri="{BB962C8B-B14F-4D97-AF65-F5344CB8AC3E}">
        <p14:creationId xmlns:p14="http://schemas.microsoft.com/office/powerpoint/2010/main" val="3595451087"/>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E8E80D85-42DB-45B3-ACFA-690FD6B642AE}"/>
              </a:ext>
            </a:extLst>
          </p:cNvPr>
          <p:cNvSpPr/>
          <p:nvPr/>
        </p:nvSpPr>
        <p:spPr>
          <a:xfrm>
            <a:off x="3280640" y="3375231"/>
            <a:ext cx="5173211" cy="3107698"/>
          </a:xfrm>
          <a:prstGeom prst="roundRect">
            <a:avLst>
              <a:gd name="adj" fmla="val 5920"/>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37E65AA1-1BE3-43F5-A6C3-D79F275F6B8A}"/>
              </a:ext>
            </a:extLst>
          </p:cNvPr>
          <p:cNvSpPr/>
          <p:nvPr/>
        </p:nvSpPr>
        <p:spPr>
          <a:xfrm>
            <a:off x="1" y="263033"/>
            <a:ext cx="12192000" cy="193899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395EC303-5481-4902-A428-4CB7E3EF62AA}"/>
              </a:ext>
            </a:extLst>
          </p:cNvPr>
          <p:cNvSpPr txBox="1"/>
          <p:nvPr/>
        </p:nvSpPr>
        <p:spPr>
          <a:xfrm>
            <a:off x="3280640" y="1108172"/>
            <a:ext cx="6447599" cy="1015663"/>
          </a:xfrm>
          <a:prstGeom prst="rect">
            <a:avLst/>
          </a:prstGeom>
          <a:noFill/>
        </p:spPr>
        <p:txBody>
          <a:bodyPr wrap="none" rtlCol="0">
            <a:spAutoFit/>
          </a:bodyPr>
          <a:lstStyle/>
          <a:p>
            <a:r>
              <a:rPr lang="ja-JP" altLang="en-US" sz="6000" b="1" dirty="0">
                <a:solidFill>
                  <a:srgbClr val="0033A1"/>
                </a:solidFill>
                <a:effectLst>
                  <a:outerShdw blurRad="38100" dist="38100" dir="2700000" algn="tl">
                    <a:srgbClr val="000000">
                      <a:alpha val="43137"/>
                    </a:srgbClr>
                  </a:outerShdw>
                </a:effectLst>
              </a:rPr>
              <a:t>ホルガー・クナーク氏</a:t>
            </a:r>
            <a:endParaRPr kumimoji="1" lang="ja-JP" altLang="en-US" sz="6000" b="1" dirty="0">
              <a:solidFill>
                <a:srgbClr val="0033A1"/>
              </a:solidFill>
              <a:effectLst>
                <a:outerShdw blurRad="38100" dist="38100" dir="2700000" algn="tl">
                  <a:srgbClr val="000000">
                    <a:alpha val="43137"/>
                  </a:srgbClr>
                </a:outerShdw>
              </a:effectLst>
            </a:endParaRPr>
          </a:p>
        </p:txBody>
      </p:sp>
      <p:sp>
        <p:nvSpPr>
          <p:cNvPr id="7" name="テキスト ボックス 6">
            <a:extLst>
              <a:ext uri="{FF2B5EF4-FFF2-40B4-BE49-F238E27FC236}">
                <a16:creationId xmlns:a16="http://schemas.microsoft.com/office/drawing/2014/main" id="{830D29F5-E854-4EB7-832F-E8D9BAF6C400}"/>
              </a:ext>
            </a:extLst>
          </p:cNvPr>
          <p:cNvSpPr txBox="1"/>
          <p:nvPr/>
        </p:nvSpPr>
        <p:spPr>
          <a:xfrm>
            <a:off x="3280640" y="418333"/>
            <a:ext cx="5173211" cy="738664"/>
          </a:xfrm>
          <a:prstGeom prst="rect">
            <a:avLst/>
          </a:prstGeom>
          <a:noFill/>
        </p:spPr>
        <p:txBody>
          <a:bodyPr wrap="none" rtlCol="0">
            <a:spAutoFit/>
          </a:bodyPr>
          <a:lstStyle/>
          <a:p>
            <a:r>
              <a:rPr lang="en-US" altLang="ja-JP" sz="4200" b="1" dirty="0">
                <a:solidFill>
                  <a:srgbClr val="0033A1"/>
                </a:solidFill>
                <a:effectLst>
                  <a:outerShdw blurRad="38100" dist="38100" dir="2700000" algn="tl">
                    <a:srgbClr val="000000">
                      <a:alpha val="43137"/>
                    </a:srgbClr>
                  </a:outerShdw>
                </a:effectLst>
              </a:rPr>
              <a:t>2020-21</a:t>
            </a:r>
            <a:r>
              <a:rPr lang="ja-JP" altLang="en-US" sz="4000" b="1" dirty="0">
                <a:solidFill>
                  <a:srgbClr val="0033A1"/>
                </a:solidFill>
                <a:effectLst>
                  <a:outerShdw blurRad="38100" dist="38100" dir="2700000" algn="tl">
                    <a:srgbClr val="000000">
                      <a:alpha val="43137"/>
                    </a:srgbClr>
                  </a:outerShdw>
                </a:effectLst>
              </a:rPr>
              <a:t>年度　</a:t>
            </a:r>
            <a:r>
              <a:rPr lang="en-US" altLang="ja-JP" sz="4200" b="1" dirty="0">
                <a:solidFill>
                  <a:srgbClr val="0033A1"/>
                </a:solidFill>
                <a:effectLst>
                  <a:outerShdw blurRad="38100" dist="38100" dir="2700000" algn="tl">
                    <a:srgbClr val="000000">
                      <a:alpha val="43137"/>
                    </a:srgbClr>
                  </a:outerShdw>
                </a:effectLst>
              </a:rPr>
              <a:t>RI</a:t>
            </a:r>
            <a:r>
              <a:rPr lang="ja-JP" altLang="en-US" sz="4000" b="1" dirty="0">
                <a:solidFill>
                  <a:srgbClr val="0033A1"/>
                </a:solidFill>
                <a:effectLst>
                  <a:outerShdw blurRad="38100" dist="38100" dir="2700000" algn="tl">
                    <a:srgbClr val="000000">
                      <a:alpha val="43137"/>
                    </a:srgbClr>
                  </a:outerShdw>
                </a:effectLst>
              </a:rPr>
              <a:t>会長</a:t>
            </a:r>
            <a:endParaRPr kumimoji="1" lang="ja-JP" altLang="en-US" sz="6600" b="1" dirty="0">
              <a:solidFill>
                <a:srgbClr val="0033A1"/>
              </a:solidFill>
              <a:effectLst>
                <a:outerShdw blurRad="38100" dist="38100" dir="2700000" algn="tl">
                  <a:srgbClr val="000000">
                    <a:alpha val="43137"/>
                  </a:srgbClr>
                </a:outerShdw>
              </a:effectLst>
            </a:endParaRPr>
          </a:p>
        </p:txBody>
      </p:sp>
      <p:sp>
        <p:nvSpPr>
          <p:cNvPr id="9" name="テキスト ボックス 8">
            <a:extLst>
              <a:ext uri="{FF2B5EF4-FFF2-40B4-BE49-F238E27FC236}">
                <a16:creationId xmlns:a16="http://schemas.microsoft.com/office/drawing/2014/main" id="{009064A8-BFF8-46D1-A6FB-C67C75D3FA09}"/>
              </a:ext>
            </a:extLst>
          </p:cNvPr>
          <p:cNvSpPr txBox="1"/>
          <p:nvPr/>
        </p:nvSpPr>
        <p:spPr>
          <a:xfrm>
            <a:off x="2986814" y="2255193"/>
            <a:ext cx="8457484" cy="1036181"/>
          </a:xfrm>
          <a:prstGeom prst="rect">
            <a:avLst/>
          </a:prstGeom>
          <a:noFill/>
        </p:spPr>
        <p:txBody>
          <a:bodyPr wrap="square" rtlCol="0">
            <a:spAutoFit/>
          </a:bodyPr>
          <a:lstStyle/>
          <a:p>
            <a:pPr>
              <a:lnSpc>
                <a:spcPts val="4000"/>
              </a:lnSpc>
            </a:pPr>
            <a:r>
              <a:rPr lang="ja-JP" altLang="en-US" sz="3600" b="1" dirty="0">
                <a:solidFill>
                  <a:schemeClr val="bg1"/>
                </a:solidFill>
                <a:effectLst>
                  <a:outerShdw blurRad="38100" dist="38100" dir="2700000" algn="tl">
                    <a:srgbClr val="000000">
                      <a:alpha val="43137"/>
                    </a:srgbClr>
                  </a:outerShdw>
                </a:effectLst>
              </a:rPr>
              <a:t>ドイツ</a:t>
            </a:r>
            <a:endParaRPr lang="en-US" altLang="ja-JP" sz="3600" b="1" dirty="0">
              <a:solidFill>
                <a:schemeClr val="bg1"/>
              </a:solidFill>
              <a:effectLst>
                <a:outerShdw blurRad="38100" dist="38100" dir="2700000" algn="tl">
                  <a:srgbClr val="000000">
                    <a:alpha val="43137"/>
                  </a:srgbClr>
                </a:outerShdw>
              </a:effectLst>
            </a:endParaRPr>
          </a:p>
          <a:p>
            <a:r>
              <a:rPr lang="ja-JP" altLang="en-US" sz="2800" b="1" dirty="0">
                <a:solidFill>
                  <a:schemeClr val="bg1"/>
                </a:solidFill>
                <a:effectLst>
                  <a:outerShdw blurRad="38100" dist="38100" dir="2700000" algn="tl">
                    <a:srgbClr val="000000">
                      <a:alpha val="43137"/>
                    </a:srgbClr>
                  </a:outerShdw>
                </a:effectLst>
              </a:rPr>
              <a:t>ヘルツォークトゥム・ラウエンブルク・メルン ロータリークラブ</a:t>
            </a:r>
            <a:endParaRPr kumimoji="1" lang="ja-JP" altLang="en-US" sz="2800" b="1" dirty="0">
              <a:solidFill>
                <a:schemeClr val="bg1"/>
              </a:solidFill>
              <a:effectLst>
                <a:outerShdw blurRad="38100" dist="38100" dir="2700000" algn="tl">
                  <a:srgbClr val="000000">
                    <a:alpha val="43137"/>
                  </a:srgbClr>
                </a:outerShdw>
              </a:effectLst>
            </a:endParaRPr>
          </a:p>
        </p:txBody>
      </p:sp>
      <p:sp>
        <p:nvSpPr>
          <p:cNvPr id="13" name="テキスト ボックス 12">
            <a:extLst>
              <a:ext uri="{FF2B5EF4-FFF2-40B4-BE49-F238E27FC236}">
                <a16:creationId xmlns:a16="http://schemas.microsoft.com/office/drawing/2014/main" id="{BC271A54-0E8E-4848-AECF-6E76E684FCE5}"/>
              </a:ext>
            </a:extLst>
          </p:cNvPr>
          <p:cNvSpPr txBox="1"/>
          <p:nvPr/>
        </p:nvSpPr>
        <p:spPr>
          <a:xfrm>
            <a:off x="3323011" y="3344542"/>
            <a:ext cx="1499049" cy="523220"/>
          </a:xfrm>
          <a:prstGeom prst="rect">
            <a:avLst/>
          </a:prstGeom>
          <a:noFill/>
        </p:spPr>
        <p:txBody>
          <a:bodyPr wrap="square" rtlCol="0">
            <a:spAutoFit/>
          </a:bodyPr>
          <a:lstStyle/>
          <a:p>
            <a:r>
              <a:rPr kumimoji="1" lang="en-US" altLang="ja-JP" sz="2800" b="1" dirty="0">
                <a:solidFill>
                  <a:srgbClr val="3C69BA"/>
                </a:solidFill>
                <a:effectLst>
                  <a:outerShdw blurRad="38100" dist="38100" dir="2700000" algn="tl">
                    <a:srgbClr val="000000">
                      <a:alpha val="43137"/>
                    </a:srgbClr>
                  </a:outerShdw>
                </a:effectLst>
              </a:rPr>
              <a:t>1992</a:t>
            </a:r>
            <a:r>
              <a:rPr kumimoji="1" lang="ja-JP" altLang="en-US" sz="2800" b="1" dirty="0">
                <a:solidFill>
                  <a:srgbClr val="3C69BA"/>
                </a:solidFill>
                <a:effectLst>
                  <a:outerShdw blurRad="38100" dist="38100" dir="2700000" algn="tl">
                    <a:srgbClr val="000000">
                      <a:alpha val="43137"/>
                    </a:srgbClr>
                  </a:outerShdw>
                </a:effectLst>
              </a:rPr>
              <a:t>年</a:t>
            </a:r>
          </a:p>
        </p:txBody>
      </p:sp>
      <p:sp>
        <p:nvSpPr>
          <p:cNvPr id="16" name="テキスト ボックス 15">
            <a:extLst>
              <a:ext uri="{FF2B5EF4-FFF2-40B4-BE49-F238E27FC236}">
                <a16:creationId xmlns:a16="http://schemas.microsoft.com/office/drawing/2014/main" id="{7E60A2BE-3782-452D-BD3B-C82129CC8644}"/>
              </a:ext>
            </a:extLst>
          </p:cNvPr>
          <p:cNvSpPr txBox="1"/>
          <p:nvPr/>
        </p:nvSpPr>
        <p:spPr>
          <a:xfrm>
            <a:off x="5387731" y="3396071"/>
            <a:ext cx="6123978" cy="461665"/>
          </a:xfrm>
          <a:prstGeom prst="rect">
            <a:avLst/>
          </a:prstGeom>
          <a:noFill/>
        </p:spPr>
        <p:txBody>
          <a:bodyPr wrap="square" rtlCol="0">
            <a:spAutoFit/>
          </a:bodyPr>
          <a:lstStyle/>
          <a:p>
            <a:r>
              <a:rPr kumimoji="1" lang="ja-JP" altLang="en-US" sz="2400" b="1" dirty="0">
                <a:solidFill>
                  <a:schemeClr val="accent5">
                    <a:lumMod val="75000"/>
                  </a:schemeClr>
                </a:solidFill>
                <a:effectLst>
                  <a:outerShdw blurRad="38100" dist="38100" dir="2700000" algn="tl">
                    <a:srgbClr val="000000">
                      <a:alpha val="43137"/>
                    </a:srgbClr>
                  </a:outerShdw>
                </a:effectLst>
              </a:rPr>
              <a:t>ロータリークラブ入会</a:t>
            </a:r>
            <a:endParaRPr kumimoji="1" lang="en-US" altLang="ja-JP" sz="2400" b="1" dirty="0">
              <a:solidFill>
                <a:schemeClr val="accent5">
                  <a:lumMod val="75000"/>
                </a:schemeClr>
              </a:solidFill>
              <a:effectLst>
                <a:outerShdw blurRad="38100" dist="38100" dir="2700000" algn="tl">
                  <a:srgbClr val="000000">
                    <a:alpha val="43137"/>
                  </a:srgbClr>
                </a:outerShdw>
              </a:effectLst>
            </a:endParaRPr>
          </a:p>
        </p:txBody>
      </p:sp>
      <p:sp>
        <p:nvSpPr>
          <p:cNvPr id="10" name="テキスト ボックス 9"/>
          <p:cNvSpPr txBox="1"/>
          <p:nvPr/>
        </p:nvSpPr>
        <p:spPr>
          <a:xfrm>
            <a:off x="3323011" y="4691477"/>
            <a:ext cx="1966036" cy="523220"/>
          </a:xfrm>
          <a:prstGeom prst="rect">
            <a:avLst/>
          </a:prstGeom>
          <a:noFill/>
        </p:spPr>
        <p:txBody>
          <a:bodyPr wrap="square" rtlCol="0">
            <a:spAutoFit/>
          </a:bodyPr>
          <a:lstStyle/>
          <a:p>
            <a:r>
              <a:rPr lang="en-US" altLang="ja-JP" sz="2800" b="1">
                <a:solidFill>
                  <a:srgbClr val="3C69BA"/>
                </a:solidFill>
                <a:effectLst>
                  <a:outerShdw blurRad="38100" dist="38100" dir="2700000" algn="tl">
                    <a:srgbClr val="000000">
                      <a:alpha val="43137"/>
                    </a:srgbClr>
                  </a:outerShdw>
                </a:effectLst>
              </a:rPr>
              <a:t>2020-21</a:t>
            </a:r>
            <a:r>
              <a:rPr lang="ja-JP" altLang="en-US" sz="2800" b="1">
                <a:solidFill>
                  <a:srgbClr val="3C69BA"/>
                </a:solidFill>
                <a:effectLst>
                  <a:outerShdw blurRad="38100" dist="38100" dir="2700000" algn="tl">
                    <a:srgbClr val="000000">
                      <a:alpha val="43137"/>
                    </a:srgbClr>
                  </a:outerShdw>
                </a:effectLst>
              </a:rPr>
              <a:t>年</a:t>
            </a:r>
            <a:endParaRPr kumimoji="1" lang="ja-JP" altLang="en-US" sz="2800" b="1" dirty="0">
              <a:solidFill>
                <a:srgbClr val="3C69BA"/>
              </a:solidFill>
              <a:effectLst>
                <a:outerShdw blurRad="38100" dist="38100" dir="2700000" algn="tl">
                  <a:srgbClr val="000000">
                    <a:alpha val="43137"/>
                  </a:srgbClr>
                </a:outerShdw>
              </a:effectLst>
            </a:endParaRPr>
          </a:p>
        </p:txBody>
      </p:sp>
      <p:sp>
        <p:nvSpPr>
          <p:cNvPr id="14" name="テキスト ボックス 13"/>
          <p:cNvSpPr txBox="1"/>
          <p:nvPr/>
        </p:nvSpPr>
        <p:spPr>
          <a:xfrm>
            <a:off x="5367112" y="4699523"/>
            <a:ext cx="6081607" cy="461665"/>
          </a:xfrm>
          <a:prstGeom prst="rect">
            <a:avLst/>
          </a:prstGeom>
          <a:noFill/>
        </p:spPr>
        <p:txBody>
          <a:bodyPr wrap="square" rtlCol="0">
            <a:spAutoFit/>
          </a:bodyPr>
          <a:lstStyle/>
          <a:p>
            <a:r>
              <a:rPr kumimoji="1" lang="en-US" altLang="ja-JP" sz="2400" b="1" dirty="0">
                <a:solidFill>
                  <a:schemeClr val="accent5">
                    <a:lumMod val="75000"/>
                  </a:schemeClr>
                </a:solidFill>
                <a:effectLst>
                  <a:outerShdw blurRad="38100" dist="38100" dir="2700000" algn="tl">
                    <a:srgbClr val="000000">
                      <a:alpha val="43137"/>
                    </a:srgbClr>
                  </a:outerShdw>
                </a:effectLst>
              </a:rPr>
              <a:t>RI</a:t>
            </a:r>
            <a:r>
              <a:rPr kumimoji="1" lang="ja-JP" altLang="en-US" sz="2400" b="1" dirty="0">
                <a:solidFill>
                  <a:schemeClr val="accent5">
                    <a:lumMod val="75000"/>
                  </a:schemeClr>
                </a:solidFill>
                <a:effectLst>
                  <a:outerShdw blurRad="38100" dist="38100" dir="2700000" algn="tl">
                    <a:srgbClr val="000000">
                      <a:alpha val="43137"/>
                    </a:srgbClr>
                  </a:outerShdw>
                </a:effectLst>
              </a:rPr>
              <a:t>会長</a:t>
            </a:r>
            <a:endParaRPr kumimoji="1" lang="en-US" altLang="ja-JP" sz="2400" b="1" dirty="0">
              <a:solidFill>
                <a:schemeClr val="accent5">
                  <a:lumMod val="75000"/>
                </a:schemeClr>
              </a:solidFill>
              <a:effectLst>
                <a:outerShdw blurRad="38100" dist="38100" dir="2700000" algn="tl">
                  <a:srgbClr val="000000">
                    <a:alpha val="43137"/>
                  </a:srgbClr>
                </a:outerShdw>
              </a:effectLst>
            </a:endParaRPr>
          </a:p>
        </p:txBody>
      </p:sp>
      <p:sp>
        <p:nvSpPr>
          <p:cNvPr id="15" name="テキスト ボックス 14"/>
          <p:cNvSpPr txBox="1"/>
          <p:nvPr/>
        </p:nvSpPr>
        <p:spPr>
          <a:xfrm>
            <a:off x="3328007" y="5462627"/>
            <a:ext cx="6081607" cy="461665"/>
          </a:xfrm>
          <a:prstGeom prst="rect">
            <a:avLst/>
          </a:prstGeom>
          <a:noFill/>
        </p:spPr>
        <p:txBody>
          <a:bodyPr wrap="square" rtlCol="0">
            <a:spAutoFit/>
          </a:bodyPr>
          <a:lstStyle/>
          <a:p>
            <a:r>
              <a:rPr kumimoji="1" lang="ja-JP" altLang="en-US" sz="2400" b="1" dirty="0">
                <a:solidFill>
                  <a:schemeClr val="accent5">
                    <a:lumMod val="75000"/>
                  </a:schemeClr>
                </a:solidFill>
                <a:effectLst>
                  <a:outerShdw blurRad="38100" dist="38100" dir="2700000" algn="tl">
                    <a:srgbClr val="000000">
                      <a:alpha val="43137"/>
                    </a:srgbClr>
                  </a:outerShdw>
                </a:effectLst>
              </a:rPr>
              <a:t>不動産業を営む「</a:t>
            </a:r>
            <a:r>
              <a:rPr kumimoji="1" lang="en-US" altLang="ja-JP" sz="2400" b="1" dirty="0" err="1">
                <a:solidFill>
                  <a:schemeClr val="accent5">
                    <a:lumMod val="75000"/>
                  </a:schemeClr>
                </a:solidFill>
                <a:effectLst>
                  <a:outerShdw blurRad="38100" dist="38100" dir="2700000" algn="tl">
                    <a:srgbClr val="000000">
                      <a:alpha val="43137"/>
                    </a:srgbClr>
                  </a:outerShdw>
                </a:effectLst>
              </a:rPr>
              <a:t>Knaack</a:t>
            </a:r>
            <a:r>
              <a:rPr kumimoji="1" lang="en-US" altLang="ja-JP" sz="2400" b="1" dirty="0">
                <a:solidFill>
                  <a:schemeClr val="accent5">
                    <a:lumMod val="75000"/>
                  </a:schemeClr>
                </a:solidFill>
                <a:effectLst>
                  <a:outerShdw blurRad="38100" dist="38100" dir="2700000" algn="tl">
                    <a:srgbClr val="000000">
                      <a:alpha val="43137"/>
                    </a:srgbClr>
                  </a:outerShdw>
                </a:effectLst>
              </a:rPr>
              <a:t> KG</a:t>
            </a:r>
            <a:r>
              <a:rPr kumimoji="1" lang="ja-JP" altLang="en-US" sz="2400" b="1" dirty="0">
                <a:solidFill>
                  <a:schemeClr val="accent5">
                    <a:lumMod val="75000"/>
                  </a:schemeClr>
                </a:solidFill>
                <a:effectLst>
                  <a:outerShdw blurRad="38100" dist="38100" dir="2700000" algn="tl">
                    <a:srgbClr val="000000">
                      <a:alpha val="43137"/>
                    </a:srgbClr>
                  </a:outerShdw>
                </a:effectLst>
              </a:rPr>
              <a:t>」　</a:t>
            </a:r>
            <a:r>
              <a:rPr kumimoji="1" lang="en-US" altLang="ja-JP" sz="2400" b="1" dirty="0">
                <a:solidFill>
                  <a:schemeClr val="accent5">
                    <a:lumMod val="75000"/>
                  </a:schemeClr>
                </a:solidFill>
                <a:effectLst>
                  <a:outerShdw blurRad="38100" dist="38100" dir="2700000" algn="tl">
                    <a:srgbClr val="000000">
                      <a:alpha val="43137"/>
                    </a:srgbClr>
                  </a:outerShdw>
                </a:effectLst>
              </a:rPr>
              <a:t>CEO</a:t>
            </a:r>
          </a:p>
        </p:txBody>
      </p:sp>
      <p:sp>
        <p:nvSpPr>
          <p:cNvPr id="17" name="テキスト ボックス 16"/>
          <p:cNvSpPr txBox="1"/>
          <p:nvPr/>
        </p:nvSpPr>
        <p:spPr>
          <a:xfrm>
            <a:off x="3323011" y="3771788"/>
            <a:ext cx="2330001" cy="523220"/>
          </a:xfrm>
          <a:prstGeom prst="rect">
            <a:avLst/>
          </a:prstGeom>
          <a:noFill/>
        </p:spPr>
        <p:txBody>
          <a:bodyPr wrap="square" rtlCol="0">
            <a:spAutoFit/>
          </a:bodyPr>
          <a:lstStyle/>
          <a:p>
            <a:r>
              <a:rPr lang="en-US" altLang="ja-JP" sz="2800" b="1" dirty="0">
                <a:solidFill>
                  <a:srgbClr val="3C69BA"/>
                </a:solidFill>
                <a:effectLst>
                  <a:outerShdw blurRad="38100" dist="38100" dir="2700000" algn="tl">
                    <a:srgbClr val="000000">
                      <a:alpha val="43137"/>
                    </a:srgbClr>
                  </a:outerShdw>
                </a:effectLst>
              </a:rPr>
              <a:t>2006-07</a:t>
            </a:r>
            <a:r>
              <a:rPr lang="ja-JP" altLang="en-US" sz="2800" b="1" dirty="0">
                <a:solidFill>
                  <a:srgbClr val="3C69BA"/>
                </a:solidFill>
                <a:effectLst>
                  <a:outerShdw blurRad="38100" dist="38100" dir="2700000" algn="tl">
                    <a:srgbClr val="000000">
                      <a:alpha val="43137"/>
                    </a:srgbClr>
                  </a:outerShdw>
                </a:effectLst>
              </a:rPr>
              <a:t>年</a:t>
            </a:r>
            <a:endParaRPr kumimoji="1" lang="ja-JP" altLang="en-US" sz="2800" b="1" dirty="0">
              <a:solidFill>
                <a:srgbClr val="3C69BA"/>
              </a:solidFill>
              <a:effectLst>
                <a:outerShdw blurRad="38100" dist="38100" dir="2700000" algn="tl">
                  <a:srgbClr val="000000">
                    <a:alpha val="43137"/>
                  </a:srgbClr>
                </a:outerShdw>
              </a:effectLst>
            </a:endParaRPr>
          </a:p>
        </p:txBody>
      </p:sp>
      <p:sp>
        <p:nvSpPr>
          <p:cNvPr id="18" name="テキスト ボックス 17"/>
          <p:cNvSpPr txBox="1"/>
          <p:nvPr/>
        </p:nvSpPr>
        <p:spPr>
          <a:xfrm>
            <a:off x="5387731" y="3800586"/>
            <a:ext cx="6123978" cy="461665"/>
          </a:xfrm>
          <a:prstGeom prst="rect">
            <a:avLst/>
          </a:prstGeom>
          <a:noFill/>
        </p:spPr>
        <p:txBody>
          <a:bodyPr wrap="square" rtlCol="0">
            <a:spAutoFit/>
          </a:bodyPr>
          <a:lstStyle/>
          <a:p>
            <a:r>
              <a:rPr kumimoji="1" lang="ja-JP" altLang="en-US" sz="2400" b="1" dirty="0">
                <a:solidFill>
                  <a:schemeClr val="accent5">
                    <a:lumMod val="75000"/>
                  </a:schemeClr>
                </a:solidFill>
                <a:effectLst>
                  <a:outerShdw blurRad="38100" dist="38100" dir="2700000" algn="tl">
                    <a:srgbClr val="000000">
                      <a:alpha val="43137"/>
                    </a:srgbClr>
                  </a:outerShdw>
                </a:effectLst>
              </a:rPr>
              <a:t>地区ガバナー</a:t>
            </a:r>
            <a:endParaRPr kumimoji="1" lang="en-US" altLang="ja-JP" sz="2400" b="1" dirty="0">
              <a:solidFill>
                <a:schemeClr val="accent5">
                  <a:lumMod val="75000"/>
                </a:schemeClr>
              </a:solidFill>
              <a:effectLst>
                <a:outerShdw blurRad="38100" dist="38100" dir="2700000" algn="tl">
                  <a:srgbClr val="000000">
                    <a:alpha val="43137"/>
                  </a:srgbClr>
                </a:outerShdw>
              </a:effectLst>
            </a:endParaRPr>
          </a:p>
        </p:txBody>
      </p:sp>
      <p:sp>
        <p:nvSpPr>
          <p:cNvPr id="19" name="テキスト ボックス 18"/>
          <p:cNvSpPr txBox="1"/>
          <p:nvPr/>
        </p:nvSpPr>
        <p:spPr>
          <a:xfrm>
            <a:off x="3323012" y="4207723"/>
            <a:ext cx="2044100" cy="523220"/>
          </a:xfrm>
          <a:prstGeom prst="rect">
            <a:avLst/>
          </a:prstGeom>
          <a:noFill/>
        </p:spPr>
        <p:txBody>
          <a:bodyPr wrap="square" rtlCol="0">
            <a:spAutoFit/>
          </a:bodyPr>
          <a:lstStyle/>
          <a:p>
            <a:r>
              <a:rPr lang="en-US" altLang="ja-JP" sz="2800" b="1" dirty="0">
                <a:solidFill>
                  <a:srgbClr val="3C69BA"/>
                </a:solidFill>
                <a:effectLst>
                  <a:outerShdw blurRad="38100" dist="38100" dir="2700000" algn="tl">
                    <a:srgbClr val="000000">
                      <a:alpha val="43137"/>
                    </a:srgbClr>
                  </a:outerShdw>
                </a:effectLst>
              </a:rPr>
              <a:t>2013-15</a:t>
            </a:r>
            <a:r>
              <a:rPr lang="ja-JP" altLang="en-US" sz="2800" b="1" dirty="0">
                <a:solidFill>
                  <a:srgbClr val="3C69BA"/>
                </a:solidFill>
                <a:effectLst>
                  <a:outerShdw blurRad="38100" dist="38100" dir="2700000" algn="tl">
                    <a:srgbClr val="000000">
                      <a:alpha val="43137"/>
                    </a:srgbClr>
                  </a:outerShdw>
                </a:effectLst>
              </a:rPr>
              <a:t>年</a:t>
            </a:r>
            <a:endParaRPr kumimoji="1" lang="ja-JP" altLang="en-US" sz="2800" b="1" dirty="0">
              <a:solidFill>
                <a:srgbClr val="3C69BA"/>
              </a:solidFill>
              <a:effectLst>
                <a:outerShdw blurRad="38100" dist="38100" dir="2700000" algn="tl">
                  <a:srgbClr val="000000">
                    <a:alpha val="43137"/>
                  </a:srgbClr>
                </a:outerShdw>
              </a:effectLst>
            </a:endParaRPr>
          </a:p>
        </p:txBody>
      </p:sp>
      <p:sp>
        <p:nvSpPr>
          <p:cNvPr id="20" name="テキスト ボックス 19"/>
          <p:cNvSpPr txBox="1"/>
          <p:nvPr/>
        </p:nvSpPr>
        <p:spPr>
          <a:xfrm>
            <a:off x="5402806" y="4239254"/>
            <a:ext cx="6123978" cy="461665"/>
          </a:xfrm>
          <a:prstGeom prst="rect">
            <a:avLst/>
          </a:prstGeom>
          <a:noFill/>
        </p:spPr>
        <p:txBody>
          <a:bodyPr wrap="square" rtlCol="0">
            <a:spAutoFit/>
          </a:bodyPr>
          <a:lstStyle/>
          <a:p>
            <a:r>
              <a:rPr lang="en-US" altLang="ja-JP" sz="2400" b="1" dirty="0">
                <a:solidFill>
                  <a:schemeClr val="accent5">
                    <a:lumMod val="75000"/>
                  </a:schemeClr>
                </a:solidFill>
                <a:effectLst>
                  <a:outerShdw blurRad="38100" dist="38100" dir="2700000" algn="tl">
                    <a:srgbClr val="000000">
                      <a:alpha val="43137"/>
                    </a:srgbClr>
                  </a:outerShdw>
                </a:effectLst>
              </a:rPr>
              <a:t>RI</a:t>
            </a:r>
            <a:r>
              <a:rPr lang="ja-JP" altLang="en-US" sz="2400" b="1" dirty="0">
                <a:solidFill>
                  <a:schemeClr val="accent5">
                    <a:lumMod val="75000"/>
                  </a:schemeClr>
                </a:solidFill>
                <a:effectLst>
                  <a:outerShdw blurRad="38100" dist="38100" dir="2700000" algn="tl">
                    <a:srgbClr val="000000">
                      <a:alpha val="43137"/>
                    </a:srgbClr>
                  </a:outerShdw>
                </a:effectLst>
              </a:rPr>
              <a:t>理事</a:t>
            </a:r>
            <a:endParaRPr kumimoji="1" lang="en-US" altLang="ja-JP" sz="2400" b="1" dirty="0">
              <a:solidFill>
                <a:schemeClr val="accent5">
                  <a:lumMod val="75000"/>
                </a:schemeClr>
              </a:solidFill>
              <a:effectLst>
                <a:outerShdw blurRad="38100" dist="38100" dir="2700000" algn="tl">
                  <a:srgbClr val="000000">
                    <a:alpha val="43137"/>
                  </a:srgbClr>
                </a:outerShdw>
              </a:effectLst>
            </a:endParaRP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827" y="1099189"/>
            <a:ext cx="2692987" cy="4039481"/>
          </a:xfrm>
          <a:prstGeom prst="rect">
            <a:avLst/>
          </a:prstGeom>
        </p:spPr>
      </p:pic>
    </p:spTree>
    <p:extLst>
      <p:ext uri="{BB962C8B-B14F-4D97-AF65-F5344CB8AC3E}">
        <p14:creationId xmlns:p14="http://schemas.microsoft.com/office/powerpoint/2010/main" val="1359282325"/>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44D99B4B-7A9A-4B71-8B08-CBB169DE4C82}"/>
              </a:ext>
            </a:extLst>
          </p:cNvPr>
          <p:cNvSpPr/>
          <p:nvPr/>
        </p:nvSpPr>
        <p:spPr>
          <a:xfrm>
            <a:off x="0" y="1365919"/>
            <a:ext cx="9156879" cy="5492081"/>
          </a:xfrm>
          <a:prstGeom prst="rect">
            <a:avLst/>
          </a:prstGeom>
          <a:solidFill>
            <a:srgbClr val="0033A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sz="4000" u="sng" dirty="0">
                <a:latin typeface="Meiryo UI" panose="020B0604030504040204" pitchFamily="50" charset="-128"/>
                <a:ea typeface="Meiryo UI" panose="020B0604030504040204" pitchFamily="50" charset="-128"/>
                <a:cs typeface="Meiryo UI" panose="020B0604030504040204" pitchFamily="50" charset="-128"/>
              </a:rPr>
              <a:t>1.</a:t>
            </a:r>
            <a:r>
              <a:rPr lang="ja-JP" altLang="ja-JP" sz="4000" u="sng" dirty="0">
                <a:latin typeface="Meiryo UI" panose="020B0604030504040204" pitchFamily="50" charset="-128"/>
                <a:ea typeface="Meiryo UI" panose="020B0604030504040204" pitchFamily="50" charset="-128"/>
                <a:cs typeface="Meiryo UI" panose="020B0604030504040204" pitchFamily="50" charset="-128"/>
              </a:rPr>
              <a:t>　クラブのサポートと強化</a:t>
            </a:r>
            <a:endParaRPr lang="en-US" altLang="ja-JP" sz="4000" u="sng" dirty="0">
              <a:latin typeface="Meiryo UI" panose="020B0604030504040204" pitchFamily="50" charset="-128"/>
              <a:ea typeface="Meiryo UI" panose="020B0604030504040204" pitchFamily="50" charset="-128"/>
              <a:cs typeface="Meiryo UI" panose="020B0604030504040204" pitchFamily="50" charset="-128"/>
            </a:endParaRPr>
          </a:p>
          <a:p>
            <a:endParaRPr lang="ja-JP" altLang="ja-JP" sz="28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2800" dirty="0">
                <a:latin typeface="Meiryo UI" panose="020B0604030504040204" pitchFamily="50" charset="-128"/>
                <a:ea typeface="Meiryo UI" panose="020B0604030504040204" pitchFamily="50" charset="-128"/>
                <a:cs typeface="Meiryo UI" panose="020B0604030504040204" pitchFamily="50" charset="-128"/>
              </a:rPr>
              <a:t>☆</a:t>
            </a:r>
            <a:r>
              <a:rPr lang="ja-JP" altLang="ja-JP" sz="2800" dirty="0">
                <a:latin typeface="Meiryo UI" panose="020B0604030504040204" pitchFamily="50" charset="-128"/>
                <a:ea typeface="Meiryo UI" panose="020B0604030504040204" pitchFamily="50" charset="-128"/>
                <a:cs typeface="Meiryo UI" panose="020B0604030504040204" pitchFamily="50" charset="-128"/>
              </a:rPr>
              <a:t>各クラブが将来のビジョンを持つように推奨します。</a:t>
            </a:r>
          </a:p>
          <a:p>
            <a:pPr lvl="0"/>
            <a:endParaRPr lang="en-US" altLang="ja-JP" sz="28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2800" dirty="0">
                <a:latin typeface="Meiryo UI" panose="020B0604030504040204" pitchFamily="50" charset="-128"/>
                <a:ea typeface="Meiryo UI" panose="020B0604030504040204" pitchFamily="50" charset="-128"/>
                <a:cs typeface="Meiryo UI" panose="020B0604030504040204" pitchFamily="50" charset="-128"/>
              </a:rPr>
              <a:t>☆</a:t>
            </a:r>
            <a:r>
              <a:rPr lang="ja-JP" altLang="ja-JP" sz="2800" dirty="0">
                <a:latin typeface="Meiryo UI" panose="020B0604030504040204" pitchFamily="50" charset="-128"/>
                <a:ea typeface="Meiryo UI" panose="020B0604030504040204" pitchFamily="50" charset="-128"/>
                <a:cs typeface="Meiryo UI" panose="020B0604030504040204" pitchFamily="50" charset="-128"/>
              </a:rPr>
              <a:t>クラブ会員基盤を強化します。</a:t>
            </a:r>
          </a:p>
          <a:p>
            <a:pPr lvl="0"/>
            <a:endParaRPr lang="en-US" altLang="ja-JP" sz="28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2800" dirty="0">
                <a:latin typeface="Meiryo UI" panose="020B0604030504040204" pitchFamily="50" charset="-128"/>
                <a:ea typeface="Meiryo UI" panose="020B0604030504040204" pitchFamily="50" charset="-128"/>
                <a:cs typeface="Meiryo UI" panose="020B0604030504040204" pitchFamily="50" charset="-128"/>
              </a:rPr>
              <a:t>☆</a:t>
            </a:r>
            <a:r>
              <a:rPr lang="ja-JP" altLang="ja-JP" sz="2800" dirty="0">
                <a:latin typeface="Meiryo UI" panose="020B0604030504040204" pitchFamily="50" charset="-128"/>
                <a:ea typeface="Meiryo UI" panose="020B0604030504040204" pitchFamily="50" charset="-128"/>
                <a:cs typeface="Meiryo UI" panose="020B0604030504040204" pitchFamily="50" charset="-128"/>
              </a:rPr>
              <a:t>会員規模については毎年度少なくとも各クラブでの純増</a:t>
            </a:r>
            <a:r>
              <a:rPr lang="en-US" altLang="ja-JP" sz="2800" dirty="0">
                <a:latin typeface="Meiryo UI" panose="020B0604030504040204" pitchFamily="50" charset="-128"/>
                <a:ea typeface="Meiryo UI" panose="020B0604030504040204" pitchFamily="50" charset="-128"/>
                <a:cs typeface="Meiryo UI" panose="020B0604030504040204" pitchFamily="50" charset="-128"/>
              </a:rPr>
              <a:t>1</a:t>
            </a:r>
            <a:r>
              <a:rPr lang="ja-JP" altLang="ja-JP" sz="2800" dirty="0">
                <a:latin typeface="Meiryo UI" panose="020B0604030504040204" pitchFamily="50" charset="-128"/>
                <a:ea typeface="Meiryo UI" panose="020B0604030504040204" pitchFamily="50" charset="-128"/>
                <a:cs typeface="Meiryo UI" panose="020B0604030504040204" pitchFamily="50" charset="-128"/>
              </a:rPr>
              <a:t>名を</a:t>
            </a:r>
            <a:endParaRPr lang="en-US" altLang="ja-JP" sz="28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28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2800" dirty="0">
                <a:latin typeface="Meiryo UI" panose="020B0604030504040204" pitchFamily="50" charset="-128"/>
                <a:ea typeface="Meiryo UI" panose="020B0604030504040204" pitchFamily="50" charset="-128"/>
                <a:cs typeface="Meiryo UI" panose="020B0604030504040204" pitchFamily="50" charset="-128"/>
              </a:rPr>
              <a:t>目指します。</a:t>
            </a:r>
          </a:p>
          <a:p>
            <a:endParaRPr lang="en-US" altLang="ja-JP" sz="28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800" dirty="0">
                <a:latin typeface="Meiryo UI" panose="020B0604030504040204" pitchFamily="50" charset="-128"/>
                <a:ea typeface="Meiryo UI" panose="020B0604030504040204" pitchFamily="50" charset="-128"/>
                <a:cs typeface="Meiryo UI" panose="020B0604030504040204" pitchFamily="50" charset="-128"/>
              </a:rPr>
              <a:t>☆</a:t>
            </a:r>
            <a:r>
              <a:rPr lang="ja-JP" altLang="ja-JP" sz="2800" dirty="0">
                <a:latin typeface="Meiryo UI" panose="020B0604030504040204" pitchFamily="50" charset="-128"/>
                <a:ea typeface="Meiryo UI" panose="020B0604030504040204" pitchFamily="50" charset="-128"/>
                <a:cs typeface="Meiryo UI" panose="020B0604030504040204" pitchFamily="50" charset="-128"/>
              </a:rPr>
              <a:t>年令・男女構成比等の中期計画をもとに、会員維持・会員</a:t>
            </a:r>
            <a:endParaRPr lang="en-US" altLang="ja-JP" sz="28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8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2800" dirty="0">
                <a:latin typeface="Meiryo UI" panose="020B0604030504040204" pitchFamily="50" charset="-128"/>
                <a:ea typeface="Meiryo UI" panose="020B0604030504040204" pitchFamily="50" charset="-128"/>
                <a:cs typeface="Meiryo UI" panose="020B0604030504040204" pitchFamily="50" charset="-128"/>
              </a:rPr>
              <a:t>増強・クラブ拡大を支援します。</a:t>
            </a:r>
          </a:p>
        </p:txBody>
      </p:sp>
      <p:sp>
        <p:nvSpPr>
          <p:cNvPr id="10" name="正方形/長方形 9"/>
          <p:cNvSpPr/>
          <p:nvPr/>
        </p:nvSpPr>
        <p:spPr>
          <a:xfrm flipH="1">
            <a:off x="1" y="263033"/>
            <a:ext cx="12192000" cy="1102886"/>
          </a:xfrm>
          <a:prstGeom prst="rect">
            <a:avLst/>
          </a:prstGeom>
          <a:gradFill flip="none" rotWithShape="1">
            <a:gsLst>
              <a:gs pos="0">
                <a:schemeClr val="accent1">
                  <a:lumMod val="0"/>
                  <a:lumOff val="100000"/>
                  <a:alpha val="9000"/>
                </a:schemeClr>
              </a:gs>
              <a:gs pos="51000">
                <a:schemeClr val="accent1">
                  <a:lumMod val="0"/>
                  <a:lumOff val="100000"/>
                  <a:alpha val="8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Segoe UI"/>
              <a:ea typeface="Meiryo UI"/>
              <a:cs typeface="+mn-cs"/>
            </a:endParaRPr>
          </a:p>
        </p:txBody>
      </p:sp>
      <p:sp>
        <p:nvSpPr>
          <p:cNvPr id="11" name="青少年奉仕部門"/>
          <p:cNvSpPr txBox="1"/>
          <p:nvPr/>
        </p:nvSpPr>
        <p:spPr>
          <a:xfrm>
            <a:off x="451687" y="350256"/>
            <a:ext cx="11505087"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200" b="1" dirty="0">
                <a:solidFill>
                  <a:srgbClr val="0033A1"/>
                </a:solidFill>
                <a:latin typeface="Segoe UI"/>
                <a:ea typeface="Meiryo UI"/>
              </a:rPr>
              <a:t>国際ロータリー第２６６０地区</a:t>
            </a:r>
            <a:endParaRPr lang="en-US" altLang="ja-JP" sz="3200" b="1" dirty="0">
              <a:solidFill>
                <a:srgbClr val="0033A1"/>
              </a:solidFill>
              <a:latin typeface="Segoe UI"/>
              <a:ea typeface="Meiryo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0033A1"/>
                </a:solidFill>
                <a:effectLst/>
                <a:uLnTx/>
                <a:uFillTx/>
                <a:latin typeface="Segoe UI"/>
                <a:ea typeface="Meiryo UI"/>
                <a:cs typeface="+mn-cs"/>
              </a:rPr>
              <a:t>地区中期５か年計画</a:t>
            </a:r>
          </a:p>
        </p:txBody>
      </p:sp>
    </p:spTree>
    <p:extLst>
      <p:ext uri="{BB962C8B-B14F-4D97-AF65-F5344CB8AC3E}">
        <p14:creationId xmlns:p14="http://schemas.microsoft.com/office/powerpoint/2010/main" val="86797928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44D99B4B-7A9A-4B71-8B08-CBB169DE4C82}"/>
              </a:ext>
            </a:extLst>
          </p:cNvPr>
          <p:cNvSpPr/>
          <p:nvPr/>
        </p:nvSpPr>
        <p:spPr>
          <a:xfrm>
            <a:off x="0" y="1361045"/>
            <a:ext cx="9156879" cy="5496955"/>
          </a:xfrm>
          <a:prstGeom prst="rect">
            <a:avLst/>
          </a:prstGeom>
          <a:solidFill>
            <a:srgbClr val="0033A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sz="4000" u="sng" dirty="0">
                <a:latin typeface="Meiryo UI" panose="020B0604030504040204" pitchFamily="50" charset="-128"/>
                <a:ea typeface="Meiryo UI" panose="020B0604030504040204" pitchFamily="50" charset="-128"/>
                <a:cs typeface="Meiryo UI" panose="020B0604030504040204" pitchFamily="50" charset="-128"/>
              </a:rPr>
              <a:t>2.</a:t>
            </a:r>
            <a:r>
              <a:rPr lang="ja-JP" altLang="ja-JP" sz="4000" u="sng" dirty="0">
                <a:latin typeface="Meiryo UI" panose="020B0604030504040204" pitchFamily="50" charset="-128"/>
                <a:ea typeface="Meiryo UI" panose="020B0604030504040204" pitchFamily="50" charset="-128"/>
                <a:cs typeface="Meiryo UI" panose="020B0604030504040204" pitchFamily="50" charset="-128"/>
              </a:rPr>
              <a:t>　人道的奉仕の重点化と増加</a:t>
            </a:r>
            <a:endParaRPr lang="en-US" altLang="ja-JP" sz="4000" u="sng" dirty="0">
              <a:latin typeface="Meiryo UI" panose="020B0604030504040204" pitchFamily="50" charset="-128"/>
              <a:ea typeface="Meiryo UI" panose="020B0604030504040204" pitchFamily="50" charset="-128"/>
              <a:cs typeface="Meiryo UI" panose="020B0604030504040204" pitchFamily="50" charset="-128"/>
            </a:endParaRPr>
          </a:p>
          <a:p>
            <a:endParaRPr lang="ja-JP" altLang="ja-JP" sz="40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2800" dirty="0">
                <a:latin typeface="Meiryo UI" panose="020B0604030504040204" pitchFamily="50" charset="-128"/>
                <a:ea typeface="Meiryo UI" panose="020B0604030504040204" pitchFamily="50" charset="-128"/>
                <a:cs typeface="Meiryo UI" panose="020B0604030504040204" pitchFamily="50" charset="-128"/>
              </a:rPr>
              <a:t>☆</a:t>
            </a:r>
            <a:r>
              <a:rPr lang="ja-JP" altLang="ja-JP" sz="2800" dirty="0">
                <a:latin typeface="Meiryo UI" panose="020B0604030504040204" pitchFamily="50" charset="-128"/>
                <a:ea typeface="Meiryo UI" panose="020B0604030504040204" pitchFamily="50" charset="-128"/>
                <a:cs typeface="Meiryo UI" panose="020B0604030504040204" pitchFamily="50" charset="-128"/>
              </a:rPr>
              <a:t>ニーズを把握し人々と共に手をつなぎ、成果の持続可能な</a:t>
            </a:r>
            <a:endParaRPr lang="en-US" altLang="ja-JP" sz="28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28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2800" dirty="0">
                <a:latin typeface="Meiryo UI" panose="020B0604030504040204" pitchFamily="50" charset="-128"/>
                <a:ea typeface="Meiryo UI" panose="020B0604030504040204" pitchFamily="50" charset="-128"/>
                <a:cs typeface="Meiryo UI" panose="020B0604030504040204" pitchFamily="50" charset="-128"/>
              </a:rPr>
              <a:t>奉仕を強化します。</a:t>
            </a:r>
          </a:p>
          <a:p>
            <a:pPr lvl="0"/>
            <a:endParaRPr lang="en-US" altLang="ja-JP" sz="28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2800" dirty="0">
                <a:latin typeface="Meiryo UI" panose="020B0604030504040204" pitchFamily="50" charset="-128"/>
                <a:ea typeface="Meiryo UI" panose="020B0604030504040204" pitchFamily="50" charset="-128"/>
                <a:cs typeface="Meiryo UI" panose="020B0604030504040204" pitchFamily="50" charset="-128"/>
              </a:rPr>
              <a:t>☆</a:t>
            </a:r>
            <a:r>
              <a:rPr lang="ja-JP" altLang="ja-JP" sz="2800" dirty="0">
                <a:latin typeface="Meiryo UI" panose="020B0604030504040204" pitchFamily="50" charset="-128"/>
                <a:ea typeface="Meiryo UI" panose="020B0604030504040204" pitchFamily="50" charset="-128"/>
                <a:cs typeface="Meiryo UI" panose="020B0604030504040204" pitchFamily="50" charset="-128"/>
              </a:rPr>
              <a:t>財団補助金の一層の利用促進を目指します。</a:t>
            </a:r>
          </a:p>
          <a:p>
            <a:pPr lvl="0"/>
            <a:endParaRPr lang="en-US" altLang="ja-JP" sz="28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2800" dirty="0">
                <a:latin typeface="Meiryo UI" panose="020B0604030504040204" pitchFamily="50" charset="-128"/>
                <a:ea typeface="Meiryo UI" panose="020B0604030504040204" pitchFamily="50" charset="-128"/>
                <a:cs typeface="Meiryo UI" panose="020B0604030504040204" pitchFamily="50" charset="-128"/>
              </a:rPr>
              <a:t>☆</a:t>
            </a:r>
            <a:r>
              <a:rPr lang="ja-JP" altLang="ja-JP" sz="2800" dirty="0">
                <a:latin typeface="Meiryo UI" panose="020B0604030504040204" pitchFamily="50" charset="-128"/>
                <a:ea typeface="Meiryo UI" panose="020B0604030504040204" pitchFamily="50" charset="-128"/>
                <a:cs typeface="Meiryo UI" panose="020B0604030504040204" pitchFamily="50" charset="-128"/>
              </a:rPr>
              <a:t>ロータリー財団及び米山記念奨学会への寄付を推進し、</a:t>
            </a:r>
            <a:endParaRPr lang="en-US" altLang="ja-JP" sz="28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28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2800" dirty="0">
                <a:latin typeface="Meiryo UI" panose="020B0604030504040204" pitchFamily="50" charset="-128"/>
                <a:ea typeface="Meiryo UI" panose="020B0604030504040204" pitchFamily="50" charset="-128"/>
                <a:cs typeface="Meiryo UI" panose="020B0604030504040204" pitchFamily="50" charset="-128"/>
              </a:rPr>
              <a:t>寄付ゼロクラブが無くなる事を目指します。</a:t>
            </a:r>
          </a:p>
        </p:txBody>
      </p:sp>
      <p:sp>
        <p:nvSpPr>
          <p:cNvPr id="10" name="正方形/長方形 9"/>
          <p:cNvSpPr/>
          <p:nvPr/>
        </p:nvSpPr>
        <p:spPr>
          <a:xfrm flipH="1">
            <a:off x="1" y="263033"/>
            <a:ext cx="12192000" cy="1102886"/>
          </a:xfrm>
          <a:prstGeom prst="rect">
            <a:avLst/>
          </a:prstGeom>
          <a:gradFill flip="none" rotWithShape="1">
            <a:gsLst>
              <a:gs pos="0">
                <a:schemeClr val="accent1">
                  <a:lumMod val="0"/>
                  <a:lumOff val="100000"/>
                  <a:alpha val="9000"/>
                </a:schemeClr>
              </a:gs>
              <a:gs pos="51000">
                <a:schemeClr val="accent1">
                  <a:lumMod val="0"/>
                  <a:lumOff val="100000"/>
                  <a:alpha val="8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Segoe UI"/>
              <a:ea typeface="Meiryo UI"/>
              <a:cs typeface="+mn-cs"/>
            </a:endParaRPr>
          </a:p>
        </p:txBody>
      </p:sp>
      <p:sp>
        <p:nvSpPr>
          <p:cNvPr id="11" name="青少年奉仕部門"/>
          <p:cNvSpPr txBox="1"/>
          <p:nvPr/>
        </p:nvSpPr>
        <p:spPr>
          <a:xfrm>
            <a:off x="451687" y="350256"/>
            <a:ext cx="11505087"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0033A1"/>
                </a:solidFill>
                <a:effectLst/>
                <a:uLnTx/>
                <a:uFillTx/>
                <a:latin typeface="Segoe UI"/>
                <a:ea typeface="Meiryo UI"/>
                <a:cs typeface="+mn-cs"/>
              </a:rPr>
              <a:t>国際ロータリー第２６６０地区</a:t>
            </a:r>
            <a:endParaRPr kumimoji="1" lang="en-US" altLang="ja-JP" sz="3200" b="1" i="0" u="none" strike="noStrike" kern="1200" cap="none" spc="0" normalizeH="0" baseline="0" noProof="0" dirty="0">
              <a:ln>
                <a:noFill/>
              </a:ln>
              <a:solidFill>
                <a:srgbClr val="0033A1"/>
              </a:solidFill>
              <a:effectLst/>
              <a:uLnTx/>
              <a:uFillTx/>
              <a:latin typeface="Segoe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0033A1"/>
                </a:solidFill>
                <a:effectLst/>
                <a:uLnTx/>
                <a:uFillTx/>
                <a:latin typeface="Segoe UI"/>
                <a:ea typeface="Meiryo UI"/>
                <a:cs typeface="+mn-cs"/>
              </a:rPr>
              <a:t>地区中期５か年計画</a:t>
            </a:r>
          </a:p>
        </p:txBody>
      </p:sp>
    </p:spTree>
    <p:extLst>
      <p:ext uri="{BB962C8B-B14F-4D97-AF65-F5344CB8AC3E}">
        <p14:creationId xmlns:p14="http://schemas.microsoft.com/office/powerpoint/2010/main" val="2421359073"/>
      </p:ext>
    </p:extLst>
  </p:cSld>
  <p:clrMapOvr>
    <a:masterClrMapping/>
  </p:clrMapOvr>
  <p:transition spd="slow">
    <p:randomBar dir="vert"/>
  </p:transition>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44D99B4B-7A9A-4B71-8B08-CBB169DE4C82}"/>
              </a:ext>
            </a:extLst>
          </p:cNvPr>
          <p:cNvSpPr/>
          <p:nvPr/>
        </p:nvSpPr>
        <p:spPr>
          <a:xfrm>
            <a:off x="0" y="1365919"/>
            <a:ext cx="9156879" cy="5492081"/>
          </a:xfrm>
          <a:prstGeom prst="rect">
            <a:avLst/>
          </a:prstGeom>
          <a:solidFill>
            <a:srgbClr val="0033A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sz="4000" u="sng" dirty="0">
                <a:latin typeface="Meiryo UI" panose="020B0604030504040204" pitchFamily="50" charset="-128"/>
                <a:ea typeface="Meiryo UI" panose="020B0604030504040204" pitchFamily="50" charset="-128"/>
                <a:cs typeface="Meiryo UI" panose="020B0604030504040204" pitchFamily="50" charset="-128"/>
              </a:rPr>
              <a:t>3.</a:t>
            </a:r>
            <a:r>
              <a:rPr lang="ja-JP" altLang="ja-JP" sz="4000" u="sng" dirty="0">
                <a:latin typeface="Meiryo UI" panose="020B0604030504040204" pitchFamily="50" charset="-128"/>
                <a:ea typeface="Meiryo UI" panose="020B0604030504040204" pitchFamily="50" charset="-128"/>
                <a:cs typeface="Meiryo UI" panose="020B0604030504040204" pitchFamily="50" charset="-128"/>
              </a:rPr>
              <a:t>　公共イメージと認知度の向上</a:t>
            </a:r>
            <a:endParaRPr lang="en-US" altLang="ja-JP" sz="4000" u="sng" dirty="0">
              <a:latin typeface="Meiryo UI" panose="020B0604030504040204" pitchFamily="50" charset="-128"/>
              <a:ea typeface="Meiryo UI" panose="020B0604030504040204" pitchFamily="50" charset="-128"/>
              <a:cs typeface="Meiryo UI" panose="020B0604030504040204" pitchFamily="50" charset="-128"/>
            </a:endParaRPr>
          </a:p>
          <a:p>
            <a:endParaRPr lang="ja-JP" altLang="ja-JP" sz="32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2800" dirty="0">
                <a:latin typeface="Meiryo UI" panose="020B0604030504040204" pitchFamily="50" charset="-128"/>
                <a:ea typeface="Meiryo UI" panose="020B0604030504040204" pitchFamily="50" charset="-128"/>
                <a:cs typeface="Meiryo UI" panose="020B0604030504040204" pitchFamily="50" charset="-128"/>
              </a:rPr>
              <a:t>☆</a:t>
            </a:r>
            <a:r>
              <a:rPr lang="ja-JP" altLang="ja-JP" sz="2800" dirty="0">
                <a:latin typeface="Meiryo UI" panose="020B0604030504040204" pitchFamily="50" charset="-128"/>
                <a:ea typeface="Meiryo UI" panose="020B0604030504040204" pitchFamily="50" charset="-128"/>
                <a:cs typeface="Meiryo UI" panose="020B0604030504040204" pitchFamily="50" charset="-128"/>
              </a:rPr>
              <a:t>ロータリーの奉仕活動によって感動と誇りを得、その魅力を周り</a:t>
            </a:r>
            <a:endParaRPr lang="en-US" altLang="ja-JP" sz="28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28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2800" dirty="0">
                <a:latin typeface="Meiryo UI" panose="020B0604030504040204" pitchFamily="50" charset="-128"/>
                <a:ea typeface="Meiryo UI" panose="020B0604030504040204" pitchFamily="50" charset="-128"/>
                <a:cs typeface="Meiryo UI" panose="020B0604030504040204" pitchFamily="50" charset="-128"/>
              </a:rPr>
              <a:t>の人々に伝えます。</a:t>
            </a:r>
          </a:p>
          <a:p>
            <a:pPr lvl="0"/>
            <a:endParaRPr lang="en-US" altLang="ja-JP" sz="28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2800" dirty="0">
                <a:latin typeface="Meiryo UI" panose="020B0604030504040204" pitchFamily="50" charset="-128"/>
                <a:ea typeface="Meiryo UI" panose="020B0604030504040204" pitchFamily="50" charset="-128"/>
                <a:cs typeface="Meiryo UI" panose="020B0604030504040204" pitchFamily="50" charset="-128"/>
              </a:rPr>
              <a:t>☆</a:t>
            </a:r>
            <a:r>
              <a:rPr lang="ja-JP" altLang="ja-JP" sz="2800" dirty="0">
                <a:latin typeface="Meiryo UI" panose="020B0604030504040204" pitchFamily="50" charset="-128"/>
                <a:ea typeface="Meiryo UI" panose="020B0604030504040204" pitchFamily="50" charset="-128"/>
                <a:cs typeface="Meiryo UI" panose="020B0604030504040204" pitchFamily="50" charset="-128"/>
              </a:rPr>
              <a:t>地域社会に開かれたロータリー活動を実施し、公共イメージ</a:t>
            </a:r>
            <a:endParaRPr lang="en-US" altLang="ja-JP" sz="28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28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2800" dirty="0">
                <a:latin typeface="Meiryo UI" panose="020B0604030504040204" pitchFamily="50" charset="-128"/>
                <a:ea typeface="Meiryo UI" panose="020B0604030504040204" pitchFamily="50" charset="-128"/>
                <a:cs typeface="Meiryo UI" panose="020B0604030504040204" pitchFamily="50" charset="-128"/>
              </a:rPr>
              <a:t>向上を推進します。</a:t>
            </a:r>
          </a:p>
          <a:p>
            <a:pPr lvl="0"/>
            <a:endParaRPr lang="en-US" altLang="ja-JP" sz="28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2800" dirty="0">
                <a:latin typeface="Meiryo UI" panose="020B0604030504040204" pitchFamily="50" charset="-128"/>
                <a:ea typeface="Meiryo UI" panose="020B0604030504040204" pitchFamily="50" charset="-128"/>
                <a:cs typeface="Meiryo UI" panose="020B0604030504040204" pitchFamily="50" charset="-128"/>
              </a:rPr>
              <a:t>☆</a:t>
            </a:r>
            <a:r>
              <a:rPr lang="en-US" altLang="ja-JP" sz="2800" dirty="0">
                <a:latin typeface="Meiryo UI" panose="020B0604030504040204" pitchFamily="50" charset="-128"/>
                <a:ea typeface="Meiryo UI" panose="020B0604030504040204" pitchFamily="50" charset="-128"/>
                <a:cs typeface="Meiryo UI" panose="020B0604030504040204" pitchFamily="50" charset="-128"/>
              </a:rPr>
              <a:t>IT</a:t>
            </a:r>
            <a:r>
              <a:rPr lang="ja-JP" altLang="ja-JP" sz="2800" dirty="0">
                <a:latin typeface="Meiryo UI" panose="020B0604030504040204" pitchFamily="50" charset="-128"/>
                <a:ea typeface="Meiryo UI" panose="020B0604030504040204" pitchFamily="50" charset="-128"/>
                <a:cs typeface="Meiryo UI" panose="020B0604030504040204" pitchFamily="50" charset="-128"/>
              </a:rPr>
              <a:t>化の推進をはかり、マイロータリーの登録率</a:t>
            </a:r>
            <a:r>
              <a:rPr lang="en-US" altLang="ja-JP" sz="2800" dirty="0">
                <a:latin typeface="Meiryo UI" panose="020B0604030504040204" pitchFamily="50" charset="-128"/>
                <a:ea typeface="Meiryo UI" panose="020B0604030504040204" pitchFamily="50" charset="-128"/>
                <a:cs typeface="Meiryo UI" panose="020B0604030504040204" pitchFamily="50" charset="-128"/>
              </a:rPr>
              <a:t>80</a:t>
            </a:r>
            <a:r>
              <a:rPr lang="ja-JP" altLang="ja-JP" sz="2800" dirty="0">
                <a:latin typeface="Meiryo UI" panose="020B0604030504040204" pitchFamily="50" charset="-128"/>
                <a:ea typeface="Meiryo UI" panose="020B0604030504040204" pitchFamily="50" charset="-128"/>
                <a:cs typeface="Meiryo UI" panose="020B0604030504040204" pitchFamily="50" charset="-128"/>
              </a:rPr>
              <a:t>％、クラブ</a:t>
            </a:r>
            <a:endParaRPr lang="en-US" altLang="ja-JP" sz="28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28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2800" dirty="0">
                <a:latin typeface="Meiryo UI" panose="020B0604030504040204" pitchFamily="50" charset="-128"/>
                <a:ea typeface="Meiryo UI" panose="020B0604030504040204" pitchFamily="50" charset="-128"/>
                <a:cs typeface="Meiryo UI" panose="020B0604030504040204" pitchFamily="50" charset="-128"/>
              </a:rPr>
              <a:t>セントラルの活用率</a:t>
            </a:r>
            <a:r>
              <a:rPr lang="en-US" altLang="ja-JP" sz="2800" dirty="0">
                <a:latin typeface="Meiryo UI" panose="020B0604030504040204" pitchFamily="50" charset="-128"/>
                <a:ea typeface="Meiryo UI" panose="020B0604030504040204" pitchFamily="50" charset="-128"/>
                <a:cs typeface="Meiryo UI" panose="020B0604030504040204" pitchFamily="50" charset="-128"/>
              </a:rPr>
              <a:t>90</a:t>
            </a:r>
            <a:r>
              <a:rPr lang="ja-JP" altLang="ja-JP" sz="2800" dirty="0">
                <a:latin typeface="Meiryo UI" panose="020B0604030504040204" pitchFamily="50" charset="-128"/>
                <a:ea typeface="Meiryo UI" panose="020B0604030504040204" pitchFamily="50" charset="-128"/>
                <a:cs typeface="Meiryo UI" panose="020B0604030504040204" pitchFamily="50" charset="-128"/>
              </a:rPr>
              <a:t>％を目指します。</a:t>
            </a:r>
          </a:p>
        </p:txBody>
      </p:sp>
      <p:sp>
        <p:nvSpPr>
          <p:cNvPr id="10" name="正方形/長方形 9"/>
          <p:cNvSpPr/>
          <p:nvPr/>
        </p:nvSpPr>
        <p:spPr>
          <a:xfrm flipH="1">
            <a:off x="1" y="263033"/>
            <a:ext cx="12192000" cy="1102886"/>
          </a:xfrm>
          <a:prstGeom prst="rect">
            <a:avLst/>
          </a:prstGeom>
          <a:gradFill flip="none" rotWithShape="1">
            <a:gsLst>
              <a:gs pos="0">
                <a:schemeClr val="accent1">
                  <a:lumMod val="0"/>
                  <a:lumOff val="100000"/>
                  <a:alpha val="9000"/>
                </a:schemeClr>
              </a:gs>
              <a:gs pos="51000">
                <a:schemeClr val="accent1">
                  <a:lumMod val="0"/>
                  <a:lumOff val="100000"/>
                  <a:alpha val="8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Segoe UI"/>
              <a:ea typeface="Meiryo UI"/>
              <a:cs typeface="+mn-cs"/>
            </a:endParaRPr>
          </a:p>
        </p:txBody>
      </p:sp>
      <p:sp>
        <p:nvSpPr>
          <p:cNvPr id="11" name="青少年奉仕部門"/>
          <p:cNvSpPr txBox="1"/>
          <p:nvPr/>
        </p:nvSpPr>
        <p:spPr>
          <a:xfrm>
            <a:off x="451687" y="350256"/>
            <a:ext cx="11505087"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0033A1"/>
                </a:solidFill>
                <a:effectLst/>
                <a:uLnTx/>
                <a:uFillTx/>
                <a:latin typeface="Segoe UI"/>
                <a:ea typeface="Meiryo UI"/>
                <a:cs typeface="+mn-cs"/>
              </a:rPr>
              <a:t>国際ロータリー第２６６０地区</a:t>
            </a:r>
            <a:endParaRPr kumimoji="1" lang="en-US" altLang="ja-JP" sz="3200" b="1" i="0" u="none" strike="noStrike" kern="1200" cap="none" spc="0" normalizeH="0" baseline="0" noProof="0" dirty="0">
              <a:ln>
                <a:noFill/>
              </a:ln>
              <a:solidFill>
                <a:srgbClr val="0033A1"/>
              </a:solidFill>
              <a:effectLst/>
              <a:uLnTx/>
              <a:uFillTx/>
              <a:latin typeface="Segoe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0033A1"/>
                </a:solidFill>
                <a:effectLst/>
                <a:uLnTx/>
                <a:uFillTx/>
                <a:latin typeface="Segoe UI"/>
                <a:ea typeface="Meiryo UI"/>
                <a:cs typeface="+mn-cs"/>
              </a:rPr>
              <a:t>地区中期５か年計画</a:t>
            </a:r>
          </a:p>
        </p:txBody>
      </p:sp>
    </p:spTree>
    <p:extLst>
      <p:ext uri="{BB962C8B-B14F-4D97-AF65-F5344CB8AC3E}">
        <p14:creationId xmlns:p14="http://schemas.microsoft.com/office/powerpoint/2010/main" val="1665586299"/>
      </p:ext>
    </p:extLst>
  </p:cSld>
  <p:clrMapOvr>
    <a:masterClrMapping/>
  </p:clrMapOvr>
  <p:transition spd="slow">
    <p:randomBar dir="vert"/>
  </p:transition>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B77CAF8C-7A74-408C-8746-0255C4DE85DE}"/>
              </a:ext>
            </a:extLst>
          </p:cNvPr>
          <p:cNvSpPr txBox="1"/>
          <p:nvPr/>
        </p:nvSpPr>
        <p:spPr>
          <a:xfrm>
            <a:off x="169605" y="153440"/>
            <a:ext cx="9251251" cy="3508653"/>
          </a:xfrm>
          <a:prstGeom prst="rect">
            <a:avLst/>
          </a:prstGeom>
          <a:noFill/>
        </p:spPr>
        <p:txBody>
          <a:bodyPr wrap="none"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a:ea typeface="Meiryo UI"/>
                <a:cs typeface="+mn-cs"/>
              </a:rPr>
              <a:t>国際ロータリー第</a:t>
            </a:r>
            <a:r>
              <a:rPr kumimoji="1" lang="en-US" altLang="ja-JP"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a:ea typeface="Meiryo UI"/>
                <a:cs typeface="+mn-cs"/>
              </a:rPr>
              <a:t>2660</a:t>
            </a:r>
            <a:r>
              <a:rPr kumimoji="1" lang="ja-JP" altLang="en-US"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a:ea typeface="Meiryo UI"/>
                <a:cs typeface="+mn-cs"/>
              </a:rPr>
              <a:t>地区</a:t>
            </a:r>
            <a:endParaRPr kumimoji="1" lang="en-US" altLang="ja-JP"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a:ea typeface="Meiryo UI"/>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8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a:ea typeface="Meiryo UI"/>
                <a:cs typeface="+mn-cs"/>
              </a:rPr>
              <a:t>地区年次目標</a:t>
            </a:r>
            <a:endParaRPr kumimoji="1" lang="ja-JP" altLang="ja-JP" sz="8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a:ea typeface="Meiryo UI"/>
              <a:cs typeface="+mn-cs"/>
            </a:endParaRPr>
          </a:p>
        </p:txBody>
      </p:sp>
    </p:spTree>
    <p:extLst>
      <p:ext uri="{BB962C8B-B14F-4D97-AF65-F5344CB8AC3E}">
        <p14:creationId xmlns:p14="http://schemas.microsoft.com/office/powerpoint/2010/main" val="2374781118"/>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6F810D10-34E8-4946-ABC0-288E38BD5926}"/>
              </a:ext>
            </a:extLst>
          </p:cNvPr>
          <p:cNvSpPr/>
          <p:nvPr/>
        </p:nvSpPr>
        <p:spPr>
          <a:xfrm flipH="1">
            <a:off x="1" y="263033"/>
            <a:ext cx="12192000" cy="1102886"/>
          </a:xfrm>
          <a:prstGeom prst="rect">
            <a:avLst/>
          </a:prstGeom>
          <a:gradFill flip="none" rotWithShape="1">
            <a:gsLst>
              <a:gs pos="0">
                <a:schemeClr val="accent1">
                  <a:lumMod val="0"/>
                  <a:lumOff val="100000"/>
                  <a:alpha val="9000"/>
                </a:schemeClr>
              </a:gs>
              <a:gs pos="51000">
                <a:schemeClr val="accent1">
                  <a:lumMod val="0"/>
                  <a:lumOff val="100000"/>
                  <a:alpha val="8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青少年奉仕部門">
            <a:extLst>
              <a:ext uri="{FF2B5EF4-FFF2-40B4-BE49-F238E27FC236}">
                <a16:creationId xmlns:a16="http://schemas.microsoft.com/office/drawing/2014/main" id="{13B155F0-A112-429E-9D95-FED83FB0C18A}"/>
              </a:ext>
            </a:extLst>
          </p:cNvPr>
          <p:cNvSpPr txBox="1"/>
          <p:nvPr/>
        </p:nvSpPr>
        <p:spPr>
          <a:xfrm>
            <a:off x="451687" y="350256"/>
            <a:ext cx="7468631" cy="1015663"/>
          </a:xfrm>
          <a:prstGeom prst="rect">
            <a:avLst/>
          </a:prstGeom>
          <a:noFill/>
        </p:spPr>
        <p:txBody>
          <a:bodyPr wrap="square" rtlCol="0">
            <a:spAutoFit/>
          </a:bodyPr>
          <a:lstStyle/>
          <a:p>
            <a:r>
              <a:rPr lang="ja-JP" altLang="en-US" sz="6000" b="1" dirty="0">
                <a:solidFill>
                  <a:srgbClr val="0033A1"/>
                </a:solidFill>
              </a:rPr>
              <a:t>地区年次目標</a:t>
            </a:r>
            <a:endParaRPr kumimoji="1" lang="ja-JP" altLang="en-US" sz="6000" b="1" dirty="0">
              <a:solidFill>
                <a:srgbClr val="0033A1"/>
              </a:solidFill>
            </a:endParaRPr>
          </a:p>
        </p:txBody>
      </p:sp>
      <p:sp>
        <p:nvSpPr>
          <p:cNvPr id="5" name="テキスト ボックス 4">
            <a:extLst>
              <a:ext uri="{FF2B5EF4-FFF2-40B4-BE49-F238E27FC236}">
                <a16:creationId xmlns:a16="http://schemas.microsoft.com/office/drawing/2014/main" id="{5BE05B1B-D43A-4F3F-9707-89049889CA65}"/>
              </a:ext>
            </a:extLst>
          </p:cNvPr>
          <p:cNvSpPr txBox="1"/>
          <p:nvPr/>
        </p:nvSpPr>
        <p:spPr>
          <a:xfrm>
            <a:off x="205977" y="1453142"/>
            <a:ext cx="10229850" cy="923330"/>
          </a:xfrm>
          <a:prstGeom prst="rect">
            <a:avLst/>
          </a:prstGeom>
          <a:noFill/>
        </p:spPr>
        <p:txBody>
          <a:bodyPr wrap="square" rtlCol="0">
            <a:spAutoFit/>
          </a:bodyPr>
          <a:lstStyle/>
          <a:p>
            <a:pPr marL="285750" indent="-285750">
              <a:buClr>
                <a:srgbClr val="0033A1"/>
              </a:buClr>
              <a:buFont typeface="Wingdings" panose="05000000000000000000" pitchFamily="2" charset="2"/>
              <a:buChar char="l"/>
            </a:pPr>
            <a:r>
              <a:rPr lang="ja-JP" altLang="en-US" sz="5400" b="1" dirty="0">
                <a:solidFill>
                  <a:schemeClr val="bg1"/>
                </a:solidFill>
                <a:effectLst>
                  <a:outerShdw blurRad="38100" dist="38100" dir="2700000" algn="tl">
                    <a:srgbClr val="000000">
                      <a:alpha val="43137"/>
                    </a:srgbClr>
                  </a:outerShdw>
                </a:effectLst>
              </a:rPr>
              <a:t> </a:t>
            </a:r>
            <a:r>
              <a:rPr lang="ja-JP" altLang="en-US" sz="4000" b="1" dirty="0">
                <a:solidFill>
                  <a:schemeClr val="bg1"/>
                </a:solidFill>
                <a:effectLst>
                  <a:outerShdw blurRad="38100" dist="38100" dir="2700000" algn="tl">
                    <a:srgbClr val="000000">
                      <a:alpha val="43137"/>
                    </a:srgbClr>
                  </a:outerShdw>
                </a:effectLst>
              </a:rPr>
              <a:t>会員基盤の強化</a:t>
            </a:r>
            <a:endParaRPr kumimoji="1" lang="ja-JP" altLang="en-US" sz="5400" b="1" dirty="0">
              <a:solidFill>
                <a:schemeClr val="bg1"/>
              </a:solidFill>
              <a:effectLst>
                <a:outerShdw blurRad="38100" dist="38100" dir="2700000" algn="tl">
                  <a:srgbClr val="000000">
                    <a:alpha val="43137"/>
                  </a:srgbClr>
                </a:outerShdw>
              </a:effectLst>
            </a:endParaRPr>
          </a:p>
        </p:txBody>
      </p:sp>
      <p:sp>
        <p:nvSpPr>
          <p:cNvPr id="7" name="正方形/長方形 6" hidden="1">
            <a:extLst>
              <a:ext uri="{FF2B5EF4-FFF2-40B4-BE49-F238E27FC236}">
                <a16:creationId xmlns:a16="http://schemas.microsoft.com/office/drawing/2014/main" id="{0AAB2DE8-545C-4379-BCD4-3E2DAFDF4908}"/>
              </a:ext>
            </a:extLst>
          </p:cNvPr>
          <p:cNvSpPr/>
          <p:nvPr/>
        </p:nvSpPr>
        <p:spPr>
          <a:xfrm>
            <a:off x="0" y="2590719"/>
            <a:ext cx="12192000" cy="1479502"/>
          </a:xfrm>
          <a:prstGeom prst="rect">
            <a:avLst/>
          </a:prstGeom>
          <a:solidFill>
            <a:srgbClr val="003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hidden="1">
            <a:extLst>
              <a:ext uri="{FF2B5EF4-FFF2-40B4-BE49-F238E27FC236}">
                <a16:creationId xmlns:a16="http://schemas.microsoft.com/office/drawing/2014/main" id="{6199B91D-B700-4355-BE32-B0D16A49DF4E}"/>
              </a:ext>
            </a:extLst>
          </p:cNvPr>
          <p:cNvSpPr txBox="1"/>
          <p:nvPr/>
        </p:nvSpPr>
        <p:spPr>
          <a:xfrm>
            <a:off x="1066800" y="2868805"/>
            <a:ext cx="10058400" cy="923330"/>
          </a:xfrm>
          <a:prstGeom prst="rect">
            <a:avLst/>
          </a:prstGeom>
          <a:noFill/>
        </p:spPr>
        <p:txBody>
          <a:bodyPr wrap="square" rtlCol="0">
            <a:spAutoFit/>
          </a:bodyPr>
          <a:lstStyle/>
          <a:p>
            <a:pPr algn="ctr"/>
            <a:r>
              <a:rPr kumimoji="1" lang="en-US" altLang="ja-JP" sz="5400" b="1">
                <a:solidFill>
                  <a:schemeClr val="bg1"/>
                </a:solidFill>
              </a:rPr>
              <a:t>RI</a:t>
            </a:r>
            <a:r>
              <a:rPr kumimoji="1" lang="ja-JP" altLang="en-US" sz="5400" b="1">
                <a:solidFill>
                  <a:schemeClr val="bg1"/>
                </a:solidFill>
              </a:rPr>
              <a:t>の柔軟性・多様性</a:t>
            </a:r>
          </a:p>
        </p:txBody>
      </p:sp>
      <p:sp>
        <p:nvSpPr>
          <p:cNvPr id="9" name="正方形/長方形 8" hidden="1">
            <a:extLst>
              <a:ext uri="{FF2B5EF4-FFF2-40B4-BE49-F238E27FC236}">
                <a16:creationId xmlns:a16="http://schemas.microsoft.com/office/drawing/2014/main" id="{A8AFAF85-61CC-424F-8030-6323D81F7865}"/>
              </a:ext>
            </a:extLst>
          </p:cNvPr>
          <p:cNvSpPr/>
          <p:nvPr/>
        </p:nvSpPr>
        <p:spPr>
          <a:xfrm>
            <a:off x="0" y="4601594"/>
            <a:ext cx="12192000" cy="1742055"/>
          </a:xfrm>
          <a:prstGeom prst="rect">
            <a:avLst/>
          </a:prstGeom>
          <a:solidFill>
            <a:srgbClr val="003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hidden="1">
            <a:extLst>
              <a:ext uri="{FF2B5EF4-FFF2-40B4-BE49-F238E27FC236}">
                <a16:creationId xmlns:a16="http://schemas.microsoft.com/office/drawing/2014/main" id="{A411A5BB-A139-48CD-A65F-2F794F463684}"/>
              </a:ext>
            </a:extLst>
          </p:cNvPr>
          <p:cNvSpPr txBox="1"/>
          <p:nvPr/>
        </p:nvSpPr>
        <p:spPr>
          <a:xfrm>
            <a:off x="0" y="4755125"/>
            <a:ext cx="12192000" cy="1554272"/>
          </a:xfrm>
          <a:prstGeom prst="rect">
            <a:avLst/>
          </a:prstGeom>
          <a:noFill/>
        </p:spPr>
        <p:txBody>
          <a:bodyPr wrap="square" rtlCol="0">
            <a:spAutoFit/>
          </a:bodyPr>
          <a:lstStyle/>
          <a:p>
            <a:pPr algn="ctr">
              <a:lnSpc>
                <a:spcPts val="5700"/>
              </a:lnSpc>
            </a:pPr>
            <a:r>
              <a:rPr kumimoji="1" lang="ja-JP" altLang="en-US" sz="5400" b="1">
                <a:solidFill>
                  <a:schemeClr val="bg1"/>
                </a:solidFill>
              </a:rPr>
              <a:t>自らの地区・</a:t>
            </a:r>
            <a:r>
              <a:rPr lang="ja-JP" altLang="en-US" sz="5400" b="1">
                <a:solidFill>
                  <a:schemeClr val="bg1"/>
                </a:solidFill>
              </a:rPr>
              <a:t>クラブ・</a:t>
            </a:r>
            <a:r>
              <a:rPr kumimoji="1" lang="ja-JP" altLang="en-US" sz="5400" b="1">
                <a:solidFill>
                  <a:schemeClr val="bg1"/>
                </a:solidFill>
              </a:rPr>
              <a:t>委員会の</a:t>
            </a:r>
            <a:endParaRPr kumimoji="1" lang="en-US" altLang="ja-JP" sz="5400" b="1">
              <a:solidFill>
                <a:schemeClr val="bg1"/>
              </a:solidFill>
            </a:endParaRPr>
          </a:p>
          <a:p>
            <a:pPr algn="ctr">
              <a:lnSpc>
                <a:spcPts val="5700"/>
              </a:lnSpc>
            </a:pPr>
            <a:r>
              <a:rPr kumimoji="1" lang="ja-JP" altLang="en-US" sz="5400" b="1">
                <a:solidFill>
                  <a:schemeClr val="bg1"/>
                </a:solidFill>
              </a:rPr>
              <a:t>立ち位置を知る</a:t>
            </a:r>
          </a:p>
        </p:txBody>
      </p:sp>
      <p:sp>
        <p:nvSpPr>
          <p:cNvPr id="11" name="テキスト ボックス 10"/>
          <p:cNvSpPr txBox="1"/>
          <p:nvPr/>
        </p:nvSpPr>
        <p:spPr>
          <a:xfrm>
            <a:off x="205977" y="2290688"/>
            <a:ext cx="10229850" cy="923330"/>
          </a:xfrm>
          <a:prstGeom prst="rect">
            <a:avLst/>
          </a:prstGeom>
          <a:noFill/>
        </p:spPr>
        <p:txBody>
          <a:bodyPr wrap="square" rtlCol="0">
            <a:spAutoFit/>
          </a:bodyPr>
          <a:lstStyle/>
          <a:p>
            <a:pPr marL="285750" indent="-285750">
              <a:buClr>
                <a:srgbClr val="0033A1"/>
              </a:buClr>
              <a:buFont typeface="Wingdings" panose="05000000000000000000" pitchFamily="2" charset="2"/>
              <a:buChar char="l"/>
            </a:pPr>
            <a:r>
              <a:rPr lang="ja-JP" altLang="en-US" sz="5400" b="1" dirty="0">
                <a:solidFill>
                  <a:schemeClr val="bg1"/>
                </a:solidFill>
                <a:effectLst>
                  <a:outerShdw blurRad="38100" dist="38100" dir="2700000" algn="tl">
                    <a:srgbClr val="000000">
                      <a:alpha val="43137"/>
                    </a:srgbClr>
                  </a:outerShdw>
                </a:effectLst>
              </a:rPr>
              <a:t> </a:t>
            </a:r>
            <a:r>
              <a:rPr lang="ja-JP" altLang="en-US" sz="4000" b="1" dirty="0">
                <a:solidFill>
                  <a:schemeClr val="bg1"/>
                </a:solidFill>
                <a:effectLst>
                  <a:outerShdw blurRad="38100" dist="38100" dir="2700000" algn="tl">
                    <a:srgbClr val="000000">
                      <a:alpha val="43137"/>
                    </a:srgbClr>
                  </a:outerShdw>
                </a:effectLst>
              </a:rPr>
              <a:t>ポリオの根絶</a:t>
            </a:r>
            <a:endParaRPr kumimoji="1" lang="ja-JP" altLang="en-US" sz="5400" b="1" dirty="0">
              <a:solidFill>
                <a:schemeClr val="bg1"/>
              </a:solidFill>
              <a:effectLst>
                <a:outerShdw blurRad="38100" dist="38100" dir="2700000" algn="tl">
                  <a:srgbClr val="000000">
                    <a:alpha val="43137"/>
                  </a:srgbClr>
                </a:outerShdw>
              </a:effectLst>
            </a:endParaRPr>
          </a:p>
        </p:txBody>
      </p:sp>
      <p:sp>
        <p:nvSpPr>
          <p:cNvPr id="12" name="テキスト ボックス 11"/>
          <p:cNvSpPr txBox="1"/>
          <p:nvPr/>
        </p:nvSpPr>
        <p:spPr>
          <a:xfrm>
            <a:off x="205977" y="3052384"/>
            <a:ext cx="10229850" cy="923330"/>
          </a:xfrm>
          <a:prstGeom prst="rect">
            <a:avLst/>
          </a:prstGeom>
          <a:noFill/>
        </p:spPr>
        <p:txBody>
          <a:bodyPr wrap="square" rtlCol="0">
            <a:spAutoFit/>
          </a:bodyPr>
          <a:lstStyle/>
          <a:p>
            <a:pPr marL="285750" indent="-285750">
              <a:buClr>
                <a:srgbClr val="0033A1"/>
              </a:buClr>
              <a:buFont typeface="Wingdings" panose="05000000000000000000" pitchFamily="2" charset="2"/>
              <a:buChar char="l"/>
            </a:pPr>
            <a:r>
              <a:rPr lang="ja-JP" altLang="en-US" sz="5400" b="1" dirty="0">
                <a:solidFill>
                  <a:schemeClr val="bg1"/>
                </a:solidFill>
                <a:effectLst>
                  <a:outerShdw blurRad="38100" dist="38100" dir="2700000" algn="tl">
                    <a:srgbClr val="000000">
                      <a:alpha val="43137"/>
                    </a:srgbClr>
                  </a:outerShdw>
                </a:effectLst>
              </a:rPr>
              <a:t> </a:t>
            </a:r>
            <a:r>
              <a:rPr lang="ja-JP" altLang="en-US" sz="4000" b="1" dirty="0">
                <a:solidFill>
                  <a:schemeClr val="bg1"/>
                </a:solidFill>
                <a:effectLst>
                  <a:outerShdw blurRad="38100" dist="38100" dir="2700000" algn="tl">
                    <a:srgbClr val="000000">
                      <a:alpha val="43137"/>
                    </a:srgbClr>
                  </a:outerShdw>
                </a:effectLst>
              </a:rPr>
              <a:t>青少年の活動を支援</a:t>
            </a:r>
            <a:endParaRPr kumimoji="1" lang="ja-JP" altLang="en-US" sz="5400" b="1" dirty="0">
              <a:solidFill>
                <a:schemeClr val="bg1"/>
              </a:solidFill>
              <a:effectLst>
                <a:outerShdw blurRad="38100" dist="38100" dir="2700000" algn="tl">
                  <a:srgbClr val="000000">
                    <a:alpha val="43137"/>
                  </a:srgbClr>
                </a:outerShdw>
              </a:effectLst>
            </a:endParaRPr>
          </a:p>
        </p:txBody>
      </p:sp>
      <p:sp>
        <p:nvSpPr>
          <p:cNvPr id="13" name="テキスト ボックス 12"/>
          <p:cNvSpPr txBox="1"/>
          <p:nvPr/>
        </p:nvSpPr>
        <p:spPr>
          <a:xfrm>
            <a:off x="205977" y="3826418"/>
            <a:ext cx="10229850" cy="923330"/>
          </a:xfrm>
          <a:prstGeom prst="rect">
            <a:avLst/>
          </a:prstGeom>
          <a:noFill/>
        </p:spPr>
        <p:txBody>
          <a:bodyPr wrap="square" rtlCol="0">
            <a:spAutoFit/>
          </a:bodyPr>
          <a:lstStyle/>
          <a:p>
            <a:pPr marL="285750" indent="-285750">
              <a:buClr>
                <a:srgbClr val="0033A1"/>
              </a:buClr>
              <a:buFont typeface="Wingdings" panose="05000000000000000000" pitchFamily="2" charset="2"/>
              <a:buChar char="l"/>
            </a:pPr>
            <a:r>
              <a:rPr lang="ja-JP" altLang="en-US" sz="5400" b="1" dirty="0">
                <a:solidFill>
                  <a:schemeClr val="bg1"/>
                </a:solidFill>
                <a:effectLst>
                  <a:outerShdw blurRad="38100" dist="38100" dir="2700000" algn="tl">
                    <a:srgbClr val="000000">
                      <a:alpha val="43137"/>
                    </a:srgbClr>
                  </a:outerShdw>
                </a:effectLst>
              </a:rPr>
              <a:t> </a:t>
            </a:r>
            <a:r>
              <a:rPr lang="ja-JP" altLang="en-US" sz="4000" b="1" dirty="0">
                <a:solidFill>
                  <a:schemeClr val="bg1"/>
                </a:solidFill>
                <a:effectLst>
                  <a:outerShdw blurRad="38100" dist="38100" dir="2700000" algn="tl">
                    <a:srgbClr val="000000">
                      <a:alpha val="43137"/>
                    </a:srgbClr>
                  </a:outerShdw>
                </a:effectLst>
              </a:rPr>
              <a:t>ロータリー財団活動の推進</a:t>
            </a:r>
            <a:endParaRPr kumimoji="1" lang="ja-JP" altLang="en-US" sz="5400" b="1" dirty="0">
              <a:solidFill>
                <a:schemeClr val="bg1"/>
              </a:solidFill>
              <a:effectLst>
                <a:outerShdw blurRad="38100" dist="38100" dir="2700000" algn="tl">
                  <a:srgbClr val="000000">
                    <a:alpha val="43137"/>
                  </a:srgbClr>
                </a:outerShdw>
              </a:effectLst>
            </a:endParaRPr>
          </a:p>
        </p:txBody>
      </p:sp>
      <p:sp>
        <p:nvSpPr>
          <p:cNvPr id="14" name="テキスト ボックス 13"/>
          <p:cNvSpPr txBox="1"/>
          <p:nvPr/>
        </p:nvSpPr>
        <p:spPr>
          <a:xfrm>
            <a:off x="205977" y="4600451"/>
            <a:ext cx="10229850" cy="923330"/>
          </a:xfrm>
          <a:prstGeom prst="rect">
            <a:avLst/>
          </a:prstGeom>
          <a:noFill/>
        </p:spPr>
        <p:txBody>
          <a:bodyPr wrap="square" rtlCol="0">
            <a:spAutoFit/>
          </a:bodyPr>
          <a:lstStyle/>
          <a:p>
            <a:pPr marL="285750" indent="-285750">
              <a:buClr>
                <a:srgbClr val="0033A1"/>
              </a:buClr>
              <a:buFont typeface="Wingdings" panose="05000000000000000000" pitchFamily="2" charset="2"/>
              <a:buChar char="l"/>
            </a:pPr>
            <a:r>
              <a:rPr lang="ja-JP" altLang="en-US" sz="5400" b="1" dirty="0">
                <a:solidFill>
                  <a:schemeClr val="bg1"/>
                </a:solidFill>
                <a:effectLst>
                  <a:outerShdw blurRad="38100" dist="38100" dir="2700000" algn="tl">
                    <a:srgbClr val="000000">
                      <a:alpha val="43137"/>
                    </a:srgbClr>
                  </a:outerShdw>
                </a:effectLst>
              </a:rPr>
              <a:t> </a:t>
            </a:r>
            <a:r>
              <a:rPr lang="ja-JP" altLang="en-US" sz="4000" b="1" dirty="0">
                <a:solidFill>
                  <a:schemeClr val="bg1"/>
                </a:solidFill>
                <a:effectLst>
                  <a:outerShdw blurRad="38100" dist="38100" dir="2700000" algn="tl">
                    <a:srgbClr val="000000">
                      <a:alpha val="43137"/>
                    </a:srgbClr>
                  </a:outerShdw>
                </a:effectLst>
              </a:rPr>
              <a:t>米山記念奨学会活動の推進</a:t>
            </a:r>
            <a:endParaRPr kumimoji="1" lang="ja-JP" altLang="en-US" sz="5400" b="1" dirty="0">
              <a:solidFill>
                <a:schemeClr val="bg1"/>
              </a:solidFill>
              <a:effectLst>
                <a:outerShdw blurRad="38100" dist="38100" dir="2700000" algn="tl">
                  <a:srgbClr val="000000">
                    <a:alpha val="43137"/>
                  </a:srgbClr>
                </a:outerShdw>
              </a:effectLst>
            </a:endParaRPr>
          </a:p>
        </p:txBody>
      </p:sp>
      <p:sp>
        <p:nvSpPr>
          <p:cNvPr id="15" name="テキスト ボックス 14"/>
          <p:cNvSpPr txBox="1"/>
          <p:nvPr/>
        </p:nvSpPr>
        <p:spPr>
          <a:xfrm>
            <a:off x="205977" y="5374485"/>
            <a:ext cx="10229850" cy="923330"/>
          </a:xfrm>
          <a:prstGeom prst="rect">
            <a:avLst/>
          </a:prstGeom>
          <a:noFill/>
        </p:spPr>
        <p:txBody>
          <a:bodyPr wrap="square" rtlCol="0">
            <a:spAutoFit/>
          </a:bodyPr>
          <a:lstStyle/>
          <a:p>
            <a:pPr marL="285750" indent="-285750">
              <a:buClr>
                <a:srgbClr val="0033A1"/>
              </a:buClr>
              <a:buFont typeface="Wingdings" panose="05000000000000000000" pitchFamily="2" charset="2"/>
              <a:buChar char="l"/>
            </a:pPr>
            <a:r>
              <a:rPr lang="ja-JP" altLang="en-US" sz="5400" b="1" dirty="0">
                <a:solidFill>
                  <a:schemeClr val="bg1"/>
                </a:solidFill>
                <a:effectLst>
                  <a:outerShdw blurRad="38100" dist="38100" dir="2700000" algn="tl">
                    <a:srgbClr val="000000">
                      <a:alpha val="43137"/>
                    </a:srgbClr>
                  </a:outerShdw>
                </a:effectLst>
              </a:rPr>
              <a:t> </a:t>
            </a:r>
            <a:r>
              <a:rPr lang="ja-JP" altLang="en-US" sz="4000" b="1" dirty="0">
                <a:solidFill>
                  <a:schemeClr val="bg1"/>
                </a:solidFill>
                <a:effectLst>
                  <a:outerShdw blurRad="38100" dist="38100" dir="2700000" algn="tl">
                    <a:srgbClr val="000000">
                      <a:alpha val="43137"/>
                    </a:srgbClr>
                  </a:outerShdw>
                </a:effectLst>
              </a:rPr>
              <a:t>ＩＴ化の推進と公共イメージの向上</a:t>
            </a:r>
            <a:endParaRPr kumimoji="1" lang="ja-JP" altLang="en-US"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1115549"/>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Horizontal)">
                                      <p:cBhvr>
                                        <p:cTn id="7" dur="500"/>
                                        <p:tgtEl>
                                          <p:spTgt spid="7"/>
                                        </p:tgtEl>
                                      </p:cBhvr>
                                    </p:animEffect>
                                  </p:childTnLst>
                                </p:cTn>
                              </p:par>
                              <p:par>
                                <p:cTn id="8" presetID="16" presetClass="entr" presetSubtype="42"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out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42"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outHorizontal)">
                                      <p:cBhvr>
                                        <p:cTn id="15" dur="500"/>
                                        <p:tgtEl>
                                          <p:spTgt spid="9"/>
                                        </p:tgtEl>
                                      </p:cBhvr>
                                    </p:animEffect>
                                  </p:childTnLst>
                                </p:cTn>
                              </p:par>
                              <p:par>
                                <p:cTn id="16" presetID="16" presetClass="entr" presetSubtype="42"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outHorizontal)">
                                      <p:cBhvr>
                                        <p:cTn id="18" dur="500"/>
                                        <p:tgtEl>
                                          <p:spTgt spid="10"/>
                                        </p:tgtEl>
                                      </p:cBhvr>
                                    </p:animEffect>
                                  </p:childTnLst>
                                </p:cTn>
                              </p:par>
                            </p:childTnLst>
                          </p:cTn>
                        </p:par>
                        <p:par>
                          <p:cTn id="19" fill="hold">
                            <p:stCondLst>
                              <p:cond delay="500"/>
                            </p:stCondLst>
                            <p:childTnLst>
                              <p:par>
                                <p:cTn id="20" presetID="42" presetClass="entr" presetSubtype="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42"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anim calcmode="lin" valueType="num">
                                      <p:cBhvr>
                                        <p:cTn id="41" dur="1000" fill="hold"/>
                                        <p:tgtEl>
                                          <p:spTgt spid="13"/>
                                        </p:tgtEl>
                                        <p:attrNameLst>
                                          <p:attrName>ppt_x</p:attrName>
                                        </p:attrNameLst>
                                      </p:cBhvr>
                                      <p:tavLst>
                                        <p:tav tm="0">
                                          <p:val>
                                            <p:strVal val="#ppt_x"/>
                                          </p:val>
                                        </p:tav>
                                        <p:tav tm="100000">
                                          <p:val>
                                            <p:strVal val="#ppt_x"/>
                                          </p:val>
                                        </p:tav>
                                      </p:tavLst>
                                    </p:anim>
                                    <p:anim calcmode="lin" valueType="num">
                                      <p:cBhvr>
                                        <p:cTn id="42" dur="1000" fill="hold"/>
                                        <p:tgtEl>
                                          <p:spTgt spid="13"/>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42" presetClass="entr" presetSubtype="0"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p:bldP spid="9" grpId="0" animBg="1"/>
      <p:bldP spid="10" grpId="0"/>
      <p:bldP spid="11" grpId="0"/>
      <p:bldP spid="12" grpId="0"/>
      <p:bldP spid="13" grpId="0"/>
      <p:bldP spid="14" grpId="0"/>
      <p:bldP spid="15"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2E06DB31-A6DE-4F47-9C86-F633AC51A959}"/>
              </a:ext>
            </a:extLst>
          </p:cNvPr>
          <p:cNvSpPr/>
          <p:nvPr/>
        </p:nvSpPr>
        <p:spPr>
          <a:xfrm>
            <a:off x="0" y="2249487"/>
            <a:ext cx="9156879" cy="1345233"/>
          </a:xfrm>
          <a:prstGeom prst="rect">
            <a:avLst/>
          </a:prstGeom>
          <a:solidFill>
            <a:srgbClr val="0033A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5A4AD780-19EB-4B72-86DC-E1D6DE114CEB}"/>
              </a:ext>
            </a:extLst>
          </p:cNvPr>
          <p:cNvSpPr txBox="1"/>
          <p:nvPr/>
        </p:nvSpPr>
        <p:spPr>
          <a:xfrm>
            <a:off x="647700" y="2496497"/>
            <a:ext cx="10058400" cy="923330"/>
          </a:xfrm>
          <a:prstGeom prst="rect">
            <a:avLst/>
          </a:prstGeom>
          <a:noFill/>
        </p:spPr>
        <p:txBody>
          <a:bodyPr wrap="square" rtlCol="0">
            <a:spAutoFit/>
          </a:bodyPr>
          <a:lstStyle/>
          <a:p>
            <a:r>
              <a:rPr lang="ja-JP" altLang="en-US" sz="5400" b="1" dirty="0">
                <a:solidFill>
                  <a:schemeClr val="bg1"/>
                </a:solidFill>
              </a:rPr>
              <a:t>クラブ運営の柔軟性</a:t>
            </a:r>
            <a:endParaRPr kumimoji="1" lang="ja-JP" altLang="en-US" sz="5400" b="1" dirty="0">
              <a:solidFill>
                <a:schemeClr val="bg1"/>
              </a:solidFill>
            </a:endParaRPr>
          </a:p>
        </p:txBody>
      </p:sp>
      <p:sp>
        <p:nvSpPr>
          <p:cNvPr id="5" name="正方形/長方形 4">
            <a:extLst>
              <a:ext uri="{FF2B5EF4-FFF2-40B4-BE49-F238E27FC236}">
                <a16:creationId xmlns:a16="http://schemas.microsoft.com/office/drawing/2014/main" id="{0A29C9F1-0D2C-4E0E-8D2E-D8DE047721DC}"/>
              </a:ext>
            </a:extLst>
          </p:cNvPr>
          <p:cNvSpPr/>
          <p:nvPr/>
        </p:nvSpPr>
        <p:spPr>
          <a:xfrm>
            <a:off x="0" y="3783232"/>
            <a:ext cx="9156879" cy="1315506"/>
          </a:xfrm>
          <a:prstGeom prst="rect">
            <a:avLst/>
          </a:prstGeom>
          <a:solidFill>
            <a:srgbClr val="0033A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80696E2D-1033-48D6-9D93-DF402A073C76}"/>
              </a:ext>
            </a:extLst>
          </p:cNvPr>
          <p:cNvSpPr txBox="1"/>
          <p:nvPr/>
        </p:nvSpPr>
        <p:spPr>
          <a:xfrm>
            <a:off x="647700" y="3979320"/>
            <a:ext cx="10896600" cy="923330"/>
          </a:xfrm>
          <a:prstGeom prst="rect">
            <a:avLst/>
          </a:prstGeom>
          <a:noFill/>
        </p:spPr>
        <p:txBody>
          <a:bodyPr wrap="square" rtlCol="0">
            <a:spAutoFit/>
          </a:bodyPr>
          <a:lstStyle/>
          <a:p>
            <a:r>
              <a:rPr kumimoji="1" lang="ja-JP" altLang="en-US" sz="5400" b="1" dirty="0">
                <a:solidFill>
                  <a:schemeClr val="bg1"/>
                </a:solidFill>
              </a:rPr>
              <a:t>ロータリーの</a:t>
            </a:r>
            <a:r>
              <a:rPr lang="ja-JP" altLang="en-US" sz="5400" b="1" dirty="0">
                <a:solidFill>
                  <a:schemeClr val="bg1"/>
                </a:solidFill>
              </a:rPr>
              <a:t>価値観</a:t>
            </a:r>
            <a:r>
              <a:rPr kumimoji="1" lang="ja-JP" altLang="en-US" sz="5400" b="1" dirty="0">
                <a:solidFill>
                  <a:schemeClr val="bg1"/>
                </a:solidFill>
              </a:rPr>
              <a:t>を再認識</a:t>
            </a:r>
          </a:p>
        </p:txBody>
      </p:sp>
      <p:sp>
        <p:nvSpPr>
          <p:cNvPr id="7" name="テキスト ボックス 6">
            <a:extLst>
              <a:ext uri="{FF2B5EF4-FFF2-40B4-BE49-F238E27FC236}">
                <a16:creationId xmlns:a16="http://schemas.microsoft.com/office/drawing/2014/main" id="{0A6EA64B-2707-4A1C-B9B0-A54BDB9A5BEB}"/>
              </a:ext>
            </a:extLst>
          </p:cNvPr>
          <p:cNvSpPr txBox="1"/>
          <p:nvPr/>
        </p:nvSpPr>
        <p:spPr>
          <a:xfrm>
            <a:off x="1314450" y="1327407"/>
            <a:ext cx="10229850" cy="923330"/>
          </a:xfrm>
          <a:prstGeom prst="rect">
            <a:avLst/>
          </a:prstGeom>
          <a:noFill/>
        </p:spPr>
        <p:txBody>
          <a:bodyPr wrap="square" rtlCol="0">
            <a:spAutoFit/>
          </a:bodyPr>
          <a:lstStyle/>
          <a:p>
            <a:pPr marL="285750" indent="-285750">
              <a:buClr>
                <a:srgbClr val="0033A1"/>
              </a:buClr>
              <a:buFont typeface="Wingdings" panose="05000000000000000000" pitchFamily="2" charset="2"/>
              <a:buChar char="l"/>
            </a:pPr>
            <a:r>
              <a:rPr kumimoji="1" lang="ja-JP" altLang="en-US" sz="5400" b="1" dirty="0"/>
              <a:t> </a:t>
            </a:r>
            <a:r>
              <a:rPr kumimoji="1" lang="ja-JP" altLang="en-US" sz="5400" b="1" dirty="0">
                <a:solidFill>
                  <a:schemeClr val="bg1"/>
                </a:solidFill>
                <a:effectLst>
                  <a:outerShdw blurRad="38100" dist="38100" dir="2700000" algn="tl">
                    <a:srgbClr val="000000">
                      <a:alpha val="43137"/>
                    </a:srgbClr>
                  </a:outerShdw>
                </a:effectLst>
              </a:rPr>
              <a:t>会員基盤の強化</a:t>
            </a:r>
          </a:p>
        </p:txBody>
      </p:sp>
      <p:sp>
        <p:nvSpPr>
          <p:cNvPr id="8" name="正方形/長方形 7"/>
          <p:cNvSpPr/>
          <p:nvPr/>
        </p:nvSpPr>
        <p:spPr>
          <a:xfrm flipH="1">
            <a:off x="1" y="263033"/>
            <a:ext cx="12192000" cy="1102886"/>
          </a:xfrm>
          <a:prstGeom prst="rect">
            <a:avLst/>
          </a:prstGeom>
          <a:gradFill flip="none" rotWithShape="1">
            <a:gsLst>
              <a:gs pos="0">
                <a:schemeClr val="accent1">
                  <a:lumMod val="0"/>
                  <a:lumOff val="100000"/>
                  <a:alpha val="9000"/>
                </a:schemeClr>
              </a:gs>
              <a:gs pos="51000">
                <a:schemeClr val="accent1">
                  <a:lumMod val="0"/>
                  <a:lumOff val="100000"/>
                  <a:alpha val="8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青少年奉仕部門"/>
          <p:cNvSpPr txBox="1"/>
          <p:nvPr/>
        </p:nvSpPr>
        <p:spPr>
          <a:xfrm>
            <a:off x="451687" y="350256"/>
            <a:ext cx="7468631" cy="1015663"/>
          </a:xfrm>
          <a:prstGeom prst="rect">
            <a:avLst/>
          </a:prstGeom>
          <a:noFill/>
        </p:spPr>
        <p:txBody>
          <a:bodyPr wrap="square" rtlCol="0">
            <a:spAutoFit/>
          </a:bodyPr>
          <a:lstStyle/>
          <a:p>
            <a:r>
              <a:rPr lang="ja-JP" altLang="en-US" sz="6000" b="1">
                <a:solidFill>
                  <a:srgbClr val="0033A1"/>
                </a:solidFill>
              </a:rPr>
              <a:t>地区年次目標</a:t>
            </a:r>
            <a:endParaRPr kumimoji="1" lang="ja-JP" altLang="en-US" sz="6000" b="1">
              <a:solidFill>
                <a:srgbClr val="0033A1"/>
              </a:solidFill>
            </a:endParaRPr>
          </a:p>
        </p:txBody>
      </p:sp>
      <p:sp>
        <p:nvSpPr>
          <p:cNvPr id="10" name="正方形/長方形 9"/>
          <p:cNvSpPr/>
          <p:nvPr/>
        </p:nvSpPr>
        <p:spPr>
          <a:xfrm>
            <a:off x="0" y="5344498"/>
            <a:ext cx="9156879" cy="1336718"/>
          </a:xfrm>
          <a:prstGeom prst="rect">
            <a:avLst/>
          </a:prstGeom>
          <a:solidFill>
            <a:srgbClr val="0033A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647700" y="5551192"/>
            <a:ext cx="10896600" cy="923330"/>
          </a:xfrm>
          <a:prstGeom prst="rect">
            <a:avLst/>
          </a:prstGeom>
          <a:noFill/>
        </p:spPr>
        <p:txBody>
          <a:bodyPr wrap="square" rtlCol="0">
            <a:spAutoFit/>
          </a:bodyPr>
          <a:lstStyle/>
          <a:p>
            <a:r>
              <a:rPr lang="ja-JP" altLang="en-US" sz="5400" b="1" dirty="0">
                <a:solidFill>
                  <a:schemeClr val="bg1"/>
                </a:solidFill>
              </a:rPr>
              <a:t>クラブビジョンの策定</a:t>
            </a:r>
            <a:endParaRPr kumimoji="1" lang="ja-JP" altLang="en-US" sz="5400" b="1" dirty="0">
              <a:solidFill>
                <a:schemeClr val="bg1"/>
              </a:solidFill>
            </a:endParaRPr>
          </a:p>
        </p:txBody>
      </p:sp>
    </p:spTree>
    <p:extLst>
      <p:ext uri="{BB962C8B-B14F-4D97-AF65-F5344CB8AC3E}">
        <p14:creationId xmlns:p14="http://schemas.microsoft.com/office/powerpoint/2010/main" val="2857288582"/>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P spid="10" grpId="0" animBg="1"/>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6F810D10-34E8-4946-ABC0-288E38BD5926}"/>
              </a:ext>
            </a:extLst>
          </p:cNvPr>
          <p:cNvSpPr/>
          <p:nvPr/>
        </p:nvSpPr>
        <p:spPr>
          <a:xfrm flipH="1">
            <a:off x="1" y="263033"/>
            <a:ext cx="12192000" cy="1102886"/>
          </a:xfrm>
          <a:prstGeom prst="rect">
            <a:avLst/>
          </a:prstGeom>
          <a:gradFill flip="none" rotWithShape="1">
            <a:gsLst>
              <a:gs pos="0">
                <a:schemeClr val="accent1">
                  <a:lumMod val="0"/>
                  <a:lumOff val="100000"/>
                  <a:alpha val="9000"/>
                </a:schemeClr>
              </a:gs>
              <a:gs pos="51000">
                <a:schemeClr val="accent1">
                  <a:lumMod val="0"/>
                  <a:lumOff val="100000"/>
                  <a:alpha val="8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青少年奉仕部門">
            <a:extLst>
              <a:ext uri="{FF2B5EF4-FFF2-40B4-BE49-F238E27FC236}">
                <a16:creationId xmlns:a16="http://schemas.microsoft.com/office/drawing/2014/main" id="{13B155F0-A112-429E-9D95-FED83FB0C18A}"/>
              </a:ext>
            </a:extLst>
          </p:cNvPr>
          <p:cNvSpPr txBox="1"/>
          <p:nvPr/>
        </p:nvSpPr>
        <p:spPr>
          <a:xfrm>
            <a:off x="451687" y="350256"/>
            <a:ext cx="7468631" cy="1015663"/>
          </a:xfrm>
          <a:prstGeom prst="rect">
            <a:avLst/>
          </a:prstGeom>
          <a:noFill/>
        </p:spPr>
        <p:txBody>
          <a:bodyPr wrap="square" rtlCol="0">
            <a:spAutoFit/>
          </a:bodyPr>
          <a:lstStyle/>
          <a:p>
            <a:r>
              <a:rPr lang="ja-JP" altLang="en-US" sz="6000" b="1">
                <a:solidFill>
                  <a:srgbClr val="0033A1"/>
                </a:solidFill>
              </a:rPr>
              <a:t>地区年次目標</a:t>
            </a:r>
            <a:endParaRPr kumimoji="1" lang="ja-JP" altLang="en-US" sz="6000" b="1">
              <a:solidFill>
                <a:srgbClr val="0033A1"/>
              </a:solidFill>
            </a:endParaRPr>
          </a:p>
        </p:txBody>
      </p:sp>
      <p:sp>
        <p:nvSpPr>
          <p:cNvPr id="5" name="テキスト ボックス 4">
            <a:extLst>
              <a:ext uri="{FF2B5EF4-FFF2-40B4-BE49-F238E27FC236}">
                <a16:creationId xmlns:a16="http://schemas.microsoft.com/office/drawing/2014/main" id="{5BE05B1B-D43A-4F3F-9707-89049889CA65}"/>
              </a:ext>
            </a:extLst>
          </p:cNvPr>
          <p:cNvSpPr txBox="1"/>
          <p:nvPr/>
        </p:nvSpPr>
        <p:spPr>
          <a:xfrm>
            <a:off x="1352550" y="1516654"/>
            <a:ext cx="10229850" cy="923330"/>
          </a:xfrm>
          <a:prstGeom prst="rect">
            <a:avLst/>
          </a:prstGeom>
          <a:noFill/>
        </p:spPr>
        <p:txBody>
          <a:bodyPr wrap="square" rtlCol="0">
            <a:spAutoFit/>
          </a:bodyPr>
          <a:lstStyle/>
          <a:p>
            <a:pPr marL="285750" indent="-285750">
              <a:buClr>
                <a:srgbClr val="0033A1"/>
              </a:buClr>
              <a:buFont typeface="Wingdings" panose="05000000000000000000" pitchFamily="2" charset="2"/>
              <a:buChar char="l"/>
            </a:pPr>
            <a:r>
              <a:rPr kumimoji="1" lang="ja-JP" altLang="en-US" sz="5400" b="1" dirty="0"/>
              <a:t> </a:t>
            </a:r>
            <a:r>
              <a:rPr lang="ja-JP" altLang="en-US" sz="5400" b="1" dirty="0">
                <a:solidFill>
                  <a:schemeClr val="bg1"/>
                </a:solidFill>
                <a:effectLst>
                  <a:outerShdw blurRad="38100" dist="38100" dir="2700000" algn="tl">
                    <a:srgbClr val="000000">
                      <a:alpha val="43137"/>
                    </a:srgbClr>
                  </a:outerShdw>
                </a:effectLst>
              </a:rPr>
              <a:t>ポリオ</a:t>
            </a:r>
            <a:r>
              <a:rPr kumimoji="1" lang="ja-JP" altLang="en-US" sz="5400" b="1" dirty="0">
                <a:solidFill>
                  <a:schemeClr val="bg1"/>
                </a:solidFill>
                <a:effectLst>
                  <a:outerShdw blurRad="38100" dist="38100" dir="2700000" algn="tl">
                    <a:srgbClr val="000000">
                      <a:alpha val="43137"/>
                    </a:srgbClr>
                  </a:outerShdw>
                </a:effectLst>
              </a:rPr>
              <a:t>の根絶</a:t>
            </a:r>
          </a:p>
        </p:txBody>
      </p:sp>
      <p:sp>
        <p:nvSpPr>
          <p:cNvPr id="6" name="テキスト ボックス 5" hidden="1">
            <a:extLst>
              <a:ext uri="{FF2B5EF4-FFF2-40B4-BE49-F238E27FC236}">
                <a16:creationId xmlns:a16="http://schemas.microsoft.com/office/drawing/2014/main" id="{790E55E7-4304-4DBF-9634-9D3948931668}"/>
              </a:ext>
            </a:extLst>
          </p:cNvPr>
          <p:cNvSpPr txBox="1"/>
          <p:nvPr/>
        </p:nvSpPr>
        <p:spPr>
          <a:xfrm>
            <a:off x="1352550" y="2366700"/>
            <a:ext cx="10229850" cy="4349909"/>
          </a:xfrm>
          <a:prstGeom prst="rect">
            <a:avLst/>
          </a:prstGeom>
          <a:noFill/>
        </p:spPr>
        <p:txBody>
          <a:bodyPr wrap="square" rtlCol="0">
            <a:spAutoFit/>
          </a:bodyPr>
          <a:lstStyle/>
          <a:p>
            <a:pPr marL="285750" indent="-285750">
              <a:spcAft>
                <a:spcPts val="200"/>
              </a:spcAft>
              <a:buClr>
                <a:srgbClr val="0033A1"/>
              </a:buClr>
              <a:buFont typeface="Wingdings" panose="05000000000000000000" pitchFamily="2" charset="2"/>
              <a:buChar char="l"/>
            </a:pPr>
            <a:r>
              <a:rPr lang="ja-JP" altLang="en-US" sz="5400" b="1" dirty="0"/>
              <a:t> 会員基盤の強化</a:t>
            </a:r>
            <a:endParaRPr lang="en-US" altLang="ja-JP" sz="5400" b="1" dirty="0"/>
          </a:p>
          <a:p>
            <a:pPr marL="285750" indent="-285750">
              <a:spcAft>
                <a:spcPts val="200"/>
              </a:spcAft>
              <a:buClr>
                <a:srgbClr val="0033A1"/>
              </a:buClr>
              <a:buFont typeface="Wingdings" panose="05000000000000000000" pitchFamily="2" charset="2"/>
              <a:buChar char="l"/>
            </a:pPr>
            <a:r>
              <a:rPr kumimoji="1" lang="ja-JP" altLang="en-US" sz="5400" b="1" dirty="0"/>
              <a:t> ポリオ撲滅</a:t>
            </a:r>
            <a:endParaRPr kumimoji="1" lang="en-US" altLang="ja-JP" sz="5400" b="1" dirty="0"/>
          </a:p>
          <a:p>
            <a:pPr marL="285750" indent="-285750">
              <a:spcAft>
                <a:spcPts val="200"/>
              </a:spcAft>
              <a:buClr>
                <a:srgbClr val="0033A1"/>
              </a:buClr>
              <a:buFont typeface="Wingdings" panose="05000000000000000000" pitchFamily="2" charset="2"/>
              <a:buChar char="l"/>
            </a:pPr>
            <a:r>
              <a:rPr lang="ja-JP" altLang="en-US" sz="5400" b="1" dirty="0"/>
              <a:t> ロータリー財団への寄付推進</a:t>
            </a:r>
            <a:endParaRPr lang="en-US" altLang="ja-JP" sz="5400" b="1" dirty="0"/>
          </a:p>
          <a:p>
            <a:pPr marL="285750" indent="-285750">
              <a:spcAft>
                <a:spcPts val="200"/>
              </a:spcAft>
              <a:buClr>
                <a:srgbClr val="0033A1"/>
              </a:buClr>
              <a:buFont typeface="Wingdings" panose="05000000000000000000" pitchFamily="2" charset="2"/>
              <a:buChar char="l"/>
            </a:pPr>
            <a:r>
              <a:rPr kumimoji="1" lang="ja-JP" altLang="en-US" sz="5400" b="1" dirty="0"/>
              <a:t> 米山記念奨学会への寄付推進</a:t>
            </a:r>
            <a:endParaRPr kumimoji="1" lang="en-US" altLang="ja-JP" sz="5400" b="1" dirty="0"/>
          </a:p>
          <a:p>
            <a:pPr marL="285750" indent="-285750">
              <a:spcAft>
                <a:spcPts val="200"/>
              </a:spcAft>
              <a:buClr>
                <a:srgbClr val="0033A1"/>
              </a:buClr>
              <a:buFont typeface="Wingdings" panose="05000000000000000000" pitchFamily="2" charset="2"/>
              <a:buChar char="l"/>
            </a:pPr>
            <a:r>
              <a:rPr lang="ja-JP" altLang="en-US" sz="5400" b="1" dirty="0"/>
              <a:t> 公共イメージの向上</a:t>
            </a:r>
            <a:endParaRPr kumimoji="1" lang="ja-JP" altLang="en-US" sz="5400" b="1" dirty="0"/>
          </a:p>
        </p:txBody>
      </p:sp>
      <p:sp>
        <p:nvSpPr>
          <p:cNvPr id="7" name="正方形/長方形 6">
            <a:extLst>
              <a:ext uri="{FF2B5EF4-FFF2-40B4-BE49-F238E27FC236}">
                <a16:creationId xmlns:a16="http://schemas.microsoft.com/office/drawing/2014/main" id="{0AAB2DE8-545C-4379-BCD4-3E2DAFDF4908}"/>
              </a:ext>
            </a:extLst>
          </p:cNvPr>
          <p:cNvSpPr/>
          <p:nvPr/>
        </p:nvSpPr>
        <p:spPr>
          <a:xfrm>
            <a:off x="0" y="2590719"/>
            <a:ext cx="9156879" cy="1479502"/>
          </a:xfrm>
          <a:prstGeom prst="rect">
            <a:avLst/>
          </a:prstGeom>
          <a:solidFill>
            <a:srgbClr val="0033A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7">
            <a:extLst>
              <a:ext uri="{FF2B5EF4-FFF2-40B4-BE49-F238E27FC236}">
                <a16:creationId xmlns:a16="http://schemas.microsoft.com/office/drawing/2014/main" id="{6199B91D-B700-4355-BE32-B0D16A49DF4E}"/>
              </a:ext>
            </a:extLst>
          </p:cNvPr>
          <p:cNvSpPr txBox="1"/>
          <p:nvPr/>
        </p:nvSpPr>
        <p:spPr>
          <a:xfrm>
            <a:off x="451687" y="2868805"/>
            <a:ext cx="10058400" cy="923330"/>
          </a:xfrm>
          <a:prstGeom prst="rect">
            <a:avLst/>
          </a:prstGeom>
          <a:noFill/>
        </p:spPr>
        <p:txBody>
          <a:bodyPr wrap="square" rtlCol="0">
            <a:spAutoFit/>
          </a:bodyPr>
          <a:lstStyle/>
          <a:p>
            <a:r>
              <a:rPr kumimoji="1" lang="ja-JP" altLang="en-US" sz="5400" b="1" dirty="0">
                <a:solidFill>
                  <a:schemeClr val="bg1"/>
                </a:solidFill>
              </a:rPr>
              <a:t>ポリオ株はあと</a:t>
            </a:r>
            <a:r>
              <a:rPr kumimoji="1" lang="en-US" altLang="ja-JP" sz="5400" b="1" dirty="0">
                <a:solidFill>
                  <a:schemeClr val="bg1"/>
                </a:solidFill>
              </a:rPr>
              <a:t>1</a:t>
            </a:r>
            <a:r>
              <a:rPr kumimoji="1" lang="ja-JP" altLang="en-US" sz="5400" b="1" dirty="0">
                <a:solidFill>
                  <a:schemeClr val="bg1"/>
                </a:solidFill>
              </a:rPr>
              <a:t>型だけ</a:t>
            </a:r>
          </a:p>
        </p:txBody>
      </p:sp>
      <p:sp>
        <p:nvSpPr>
          <p:cNvPr id="9" name="正方形/長方形 8">
            <a:extLst>
              <a:ext uri="{FF2B5EF4-FFF2-40B4-BE49-F238E27FC236}">
                <a16:creationId xmlns:a16="http://schemas.microsoft.com/office/drawing/2014/main" id="{A8AFAF85-61CC-424F-8030-6323D81F7865}"/>
              </a:ext>
            </a:extLst>
          </p:cNvPr>
          <p:cNvSpPr/>
          <p:nvPr/>
        </p:nvSpPr>
        <p:spPr>
          <a:xfrm>
            <a:off x="0" y="4601595"/>
            <a:ext cx="9156879" cy="1543174"/>
          </a:xfrm>
          <a:prstGeom prst="rect">
            <a:avLst/>
          </a:prstGeom>
          <a:solidFill>
            <a:srgbClr val="0033A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A411A5BB-A139-48CD-A65F-2F794F463684}"/>
              </a:ext>
            </a:extLst>
          </p:cNvPr>
          <p:cNvSpPr txBox="1"/>
          <p:nvPr/>
        </p:nvSpPr>
        <p:spPr>
          <a:xfrm>
            <a:off x="451687" y="4961531"/>
            <a:ext cx="12192000" cy="823302"/>
          </a:xfrm>
          <a:prstGeom prst="rect">
            <a:avLst/>
          </a:prstGeom>
          <a:noFill/>
        </p:spPr>
        <p:txBody>
          <a:bodyPr wrap="square" rtlCol="0">
            <a:spAutoFit/>
          </a:bodyPr>
          <a:lstStyle/>
          <a:p>
            <a:pPr>
              <a:lnSpc>
                <a:spcPts val="5700"/>
              </a:lnSpc>
            </a:pPr>
            <a:r>
              <a:rPr lang="ja-JP" altLang="en-US" sz="5400" b="1" dirty="0">
                <a:solidFill>
                  <a:schemeClr val="bg1"/>
                </a:solidFill>
              </a:rPr>
              <a:t>常在国はあと</a:t>
            </a:r>
            <a:r>
              <a:rPr lang="en-US" altLang="ja-JP" sz="5400" b="1" dirty="0">
                <a:solidFill>
                  <a:schemeClr val="bg1"/>
                </a:solidFill>
              </a:rPr>
              <a:t>2</a:t>
            </a:r>
            <a:r>
              <a:rPr lang="ja-JP" altLang="en-US" sz="5400" b="1" dirty="0">
                <a:solidFill>
                  <a:schemeClr val="bg1"/>
                </a:solidFill>
              </a:rPr>
              <a:t>か国だけ</a:t>
            </a:r>
            <a:endParaRPr kumimoji="1" lang="ja-JP" altLang="en-US" sz="5400" b="1" dirty="0">
              <a:solidFill>
                <a:schemeClr val="bg1"/>
              </a:solidFill>
            </a:endParaRPr>
          </a:p>
        </p:txBody>
      </p:sp>
    </p:spTree>
    <p:extLst>
      <p:ext uri="{BB962C8B-B14F-4D97-AF65-F5344CB8AC3E}">
        <p14:creationId xmlns:p14="http://schemas.microsoft.com/office/powerpoint/2010/main" val="315351562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10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25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250" fill="hold"/>
                                        <p:tgtEl>
                                          <p:spTgt spid="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0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25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12" dur="250" fill="hold"/>
                                        <p:tgtEl>
                                          <p:spTgt spid="6">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30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25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16" dur="250" fill="hold"/>
                                        <p:tgtEl>
                                          <p:spTgt spid="6">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40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25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20" dur="250" fill="hold"/>
                                        <p:tgtEl>
                                          <p:spTgt spid="6">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50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25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24" dur="25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xit" presetSubtype="0" fill="hold" grpId="1" nodeType="clickEffect">
                                  <p:stCondLst>
                                    <p:cond delay="0"/>
                                  </p:stCondLst>
                                  <p:childTnLst>
                                    <p:animEffect transition="out" filter="fade">
                                      <p:cBhvr>
                                        <p:cTn id="28" dur="250"/>
                                        <p:tgtEl>
                                          <p:spTgt spid="6">
                                            <p:txEl>
                                              <p:pRg st="4" end="4"/>
                                            </p:txEl>
                                          </p:spTgt>
                                        </p:tgtEl>
                                      </p:cBhvr>
                                    </p:animEffect>
                                    <p:anim calcmode="lin" valueType="num">
                                      <p:cBhvr>
                                        <p:cTn id="29" dur="250"/>
                                        <p:tgtEl>
                                          <p:spTgt spid="6">
                                            <p:txEl>
                                              <p:pRg st="4" end="4"/>
                                            </p:txEl>
                                          </p:spTgt>
                                        </p:tgtEl>
                                        <p:attrNameLst>
                                          <p:attrName>ppt_x</p:attrName>
                                        </p:attrNameLst>
                                      </p:cBhvr>
                                      <p:tavLst>
                                        <p:tav tm="0">
                                          <p:val>
                                            <p:strVal val="ppt_x"/>
                                          </p:val>
                                        </p:tav>
                                        <p:tav tm="100000">
                                          <p:val>
                                            <p:strVal val="ppt_x"/>
                                          </p:val>
                                        </p:tav>
                                      </p:tavLst>
                                    </p:anim>
                                    <p:anim calcmode="lin" valueType="num">
                                      <p:cBhvr>
                                        <p:cTn id="30" dur="250"/>
                                        <p:tgtEl>
                                          <p:spTgt spid="6">
                                            <p:txEl>
                                              <p:pRg st="4" end="4"/>
                                            </p:txEl>
                                          </p:spTgt>
                                        </p:tgtEl>
                                        <p:attrNameLst>
                                          <p:attrName>ppt_y</p:attrName>
                                        </p:attrNameLst>
                                      </p:cBhvr>
                                      <p:tavLst>
                                        <p:tav tm="0">
                                          <p:val>
                                            <p:strVal val="ppt_y"/>
                                          </p:val>
                                        </p:tav>
                                        <p:tav tm="100000">
                                          <p:val>
                                            <p:strVal val="ppt_y+.1"/>
                                          </p:val>
                                        </p:tav>
                                      </p:tavLst>
                                    </p:anim>
                                    <p:set>
                                      <p:cBhvr>
                                        <p:cTn id="31" dur="1" fill="hold">
                                          <p:stCondLst>
                                            <p:cond delay="249"/>
                                          </p:stCondLst>
                                        </p:cTn>
                                        <p:tgtEl>
                                          <p:spTgt spid="6">
                                            <p:txEl>
                                              <p:pRg st="4" end="4"/>
                                            </p:txEl>
                                          </p:spTgt>
                                        </p:tgtEl>
                                        <p:attrNameLst>
                                          <p:attrName>style.visibility</p:attrName>
                                        </p:attrNameLst>
                                      </p:cBhvr>
                                      <p:to>
                                        <p:strVal val="hidden"/>
                                      </p:to>
                                    </p:set>
                                  </p:childTnLst>
                                </p:cTn>
                              </p:par>
                              <p:par>
                                <p:cTn id="32" presetID="42" presetClass="exit" presetSubtype="0" fill="hold" grpId="1" nodeType="withEffect">
                                  <p:stCondLst>
                                    <p:cond delay="100"/>
                                  </p:stCondLst>
                                  <p:childTnLst>
                                    <p:animEffect transition="out" filter="fade">
                                      <p:cBhvr>
                                        <p:cTn id="33" dur="250"/>
                                        <p:tgtEl>
                                          <p:spTgt spid="6">
                                            <p:txEl>
                                              <p:pRg st="3" end="3"/>
                                            </p:txEl>
                                          </p:spTgt>
                                        </p:tgtEl>
                                      </p:cBhvr>
                                    </p:animEffect>
                                    <p:anim calcmode="lin" valueType="num">
                                      <p:cBhvr>
                                        <p:cTn id="34" dur="250"/>
                                        <p:tgtEl>
                                          <p:spTgt spid="6">
                                            <p:txEl>
                                              <p:pRg st="3" end="3"/>
                                            </p:txEl>
                                          </p:spTgt>
                                        </p:tgtEl>
                                        <p:attrNameLst>
                                          <p:attrName>ppt_x</p:attrName>
                                        </p:attrNameLst>
                                      </p:cBhvr>
                                      <p:tavLst>
                                        <p:tav tm="0">
                                          <p:val>
                                            <p:strVal val="ppt_x"/>
                                          </p:val>
                                        </p:tav>
                                        <p:tav tm="100000">
                                          <p:val>
                                            <p:strVal val="ppt_x"/>
                                          </p:val>
                                        </p:tav>
                                      </p:tavLst>
                                    </p:anim>
                                    <p:anim calcmode="lin" valueType="num">
                                      <p:cBhvr>
                                        <p:cTn id="35" dur="250"/>
                                        <p:tgtEl>
                                          <p:spTgt spid="6">
                                            <p:txEl>
                                              <p:pRg st="3" end="3"/>
                                            </p:txEl>
                                          </p:spTgt>
                                        </p:tgtEl>
                                        <p:attrNameLst>
                                          <p:attrName>ppt_y</p:attrName>
                                        </p:attrNameLst>
                                      </p:cBhvr>
                                      <p:tavLst>
                                        <p:tav tm="0">
                                          <p:val>
                                            <p:strVal val="ppt_y"/>
                                          </p:val>
                                        </p:tav>
                                        <p:tav tm="100000">
                                          <p:val>
                                            <p:strVal val="ppt_y+.1"/>
                                          </p:val>
                                        </p:tav>
                                      </p:tavLst>
                                    </p:anim>
                                    <p:set>
                                      <p:cBhvr>
                                        <p:cTn id="36" dur="1" fill="hold">
                                          <p:stCondLst>
                                            <p:cond delay="249"/>
                                          </p:stCondLst>
                                        </p:cTn>
                                        <p:tgtEl>
                                          <p:spTgt spid="6">
                                            <p:txEl>
                                              <p:pRg st="3" end="3"/>
                                            </p:txEl>
                                          </p:spTgt>
                                        </p:tgtEl>
                                        <p:attrNameLst>
                                          <p:attrName>style.visibility</p:attrName>
                                        </p:attrNameLst>
                                      </p:cBhvr>
                                      <p:to>
                                        <p:strVal val="hidden"/>
                                      </p:to>
                                    </p:set>
                                  </p:childTnLst>
                                </p:cTn>
                              </p:par>
                              <p:par>
                                <p:cTn id="37" presetID="42" presetClass="exit" presetSubtype="0" fill="hold" grpId="1" nodeType="withEffect">
                                  <p:stCondLst>
                                    <p:cond delay="200"/>
                                  </p:stCondLst>
                                  <p:childTnLst>
                                    <p:animEffect transition="out" filter="fade">
                                      <p:cBhvr>
                                        <p:cTn id="38" dur="250"/>
                                        <p:tgtEl>
                                          <p:spTgt spid="6">
                                            <p:txEl>
                                              <p:pRg st="2" end="2"/>
                                            </p:txEl>
                                          </p:spTgt>
                                        </p:tgtEl>
                                      </p:cBhvr>
                                    </p:animEffect>
                                    <p:anim calcmode="lin" valueType="num">
                                      <p:cBhvr>
                                        <p:cTn id="39" dur="250"/>
                                        <p:tgtEl>
                                          <p:spTgt spid="6">
                                            <p:txEl>
                                              <p:pRg st="2" end="2"/>
                                            </p:txEl>
                                          </p:spTgt>
                                        </p:tgtEl>
                                        <p:attrNameLst>
                                          <p:attrName>ppt_x</p:attrName>
                                        </p:attrNameLst>
                                      </p:cBhvr>
                                      <p:tavLst>
                                        <p:tav tm="0">
                                          <p:val>
                                            <p:strVal val="ppt_x"/>
                                          </p:val>
                                        </p:tav>
                                        <p:tav tm="100000">
                                          <p:val>
                                            <p:strVal val="ppt_x"/>
                                          </p:val>
                                        </p:tav>
                                      </p:tavLst>
                                    </p:anim>
                                    <p:anim calcmode="lin" valueType="num">
                                      <p:cBhvr>
                                        <p:cTn id="40" dur="250"/>
                                        <p:tgtEl>
                                          <p:spTgt spid="6">
                                            <p:txEl>
                                              <p:pRg st="2" end="2"/>
                                            </p:txEl>
                                          </p:spTgt>
                                        </p:tgtEl>
                                        <p:attrNameLst>
                                          <p:attrName>ppt_y</p:attrName>
                                        </p:attrNameLst>
                                      </p:cBhvr>
                                      <p:tavLst>
                                        <p:tav tm="0">
                                          <p:val>
                                            <p:strVal val="ppt_y"/>
                                          </p:val>
                                        </p:tav>
                                        <p:tav tm="100000">
                                          <p:val>
                                            <p:strVal val="ppt_y+.1"/>
                                          </p:val>
                                        </p:tav>
                                      </p:tavLst>
                                    </p:anim>
                                    <p:set>
                                      <p:cBhvr>
                                        <p:cTn id="41" dur="1" fill="hold">
                                          <p:stCondLst>
                                            <p:cond delay="249"/>
                                          </p:stCondLst>
                                        </p:cTn>
                                        <p:tgtEl>
                                          <p:spTgt spid="6">
                                            <p:txEl>
                                              <p:pRg st="2" end="2"/>
                                            </p:txEl>
                                          </p:spTgt>
                                        </p:tgtEl>
                                        <p:attrNameLst>
                                          <p:attrName>style.visibility</p:attrName>
                                        </p:attrNameLst>
                                      </p:cBhvr>
                                      <p:to>
                                        <p:strVal val="hidden"/>
                                      </p:to>
                                    </p:set>
                                  </p:childTnLst>
                                </p:cTn>
                              </p:par>
                              <p:par>
                                <p:cTn id="42" presetID="42" presetClass="exit" presetSubtype="0" fill="hold" grpId="1" nodeType="withEffect">
                                  <p:stCondLst>
                                    <p:cond delay="300"/>
                                  </p:stCondLst>
                                  <p:childTnLst>
                                    <p:animEffect transition="out" filter="fade">
                                      <p:cBhvr>
                                        <p:cTn id="43" dur="250"/>
                                        <p:tgtEl>
                                          <p:spTgt spid="6">
                                            <p:txEl>
                                              <p:pRg st="1" end="1"/>
                                            </p:txEl>
                                          </p:spTgt>
                                        </p:tgtEl>
                                      </p:cBhvr>
                                    </p:animEffect>
                                    <p:anim calcmode="lin" valueType="num">
                                      <p:cBhvr>
                                        <p:cTn id="44" dur="250"/>
                                        <p:tgtEl>
                                          <p:spTgt spid="6">
                                            <p:txEl>
                                              <p:pRg st="1" end="1"/>
                                            </p:txEl>
                                          </p:spTgt>
                                        </p:tgtEl>
                                        <p:attrNameLst>
                                          <p:attrName>ppt_x</p:attrName>
                                        </p:attrNameLst>
                                      </p:cBhvr>
                                      <p:tavLst>
                                        <p:tav tm="0">
                                          <p:val>
                                            <p:strVal val="ppt_x"/>
                                          </p:val>
                                        </p:tav>
                                        <p:tav tm="100000">
                                          <p:val>
                                            <p:strVal val="ppt_x"/>
                                          </p:val>
                                        </p:tav>
                                      </p:tavLst>
                                    </p:anim>
                                    <p:anim calcmode="lin" valueType="num">
                                      <p:cBhvr>
                                        <p:cTn id="45" dur="250"/>
                                        <p:tgtEl>
                                          <p:spTgt spid="6">
                                            <p:txEl>
                                              <p:pRg st="1" end="1"/>
                                            </p:txEl>
                                          </p:spTgt>
                                        </p:tgtEl>
                                        <p:attrNameLst>
                                          <p:attrName>ppt_y</p:attrName>
                                        </p:attrNameLst>
                                      </p:cBhvr>
                                      <p:tavLst>
                                        <p:tav tm="0">
                                          <p:val>
                                            <p:strVal val="ppt_y"/>
                                          </p:val>
                                        </p:tav>
                                        <p:tav tm="100000">
                                          <p:val>
                                            <p:strVal val="ppt_y+.1"/>
                                          </p:val>
                                        </p:tav>
                                      </p:tavLst>
                                    </p:anim>
                                    <p:set>
                                      <p:cBhvr>
                                        <p:cTn id="46" dur="1" fill="hold">
                                          <p:stCondLst>
                                            <p:cond delay="249"/>
                                          </p:stCondLst>
                                        </p:cTn>
                                        <p:tgtEl>
                                          <p:spTgt spid="6">
                                            <p:txEl>
                                              <p:pRg st="1" end="1"/>
                                            </p:txEl>
                                          </p:spTgt>
                                        </p:tgtEl>
                                        <p:attrNameLst>
                                          <p:attrName>style.visibility</p:attrName>
                                        </p:attrNameLst>
                                      </p:cBhvr>
                                      <p:to>
                                        <p:strVal val="hidden"/>
                                      </p:to>
                                    </p:set>
                                  </p:childTnLst>
                                </p:cTn>
                              </p:par>
                              <p:par>
                                <p:cTn id="47" presetID="42" presetClass="exit" presetSubtype="0" fill="hold" grpId="1" nodeType="withEffect">
                                  <p:stCondLst>
                                    <p:cond delay="400"/>
                                  </p:stCondLst>
                                  <p:childTnLst>
                                    <p:animEffect transition="out" filter="fade">
                                      <p:cBhvr>
                                        <p:cTn id="48" dur="250"/>
                                        <p:tgtEl>
                                          <p:spTgt spid="6">
                                            <p:txEl>
                                              <p:pRg st="0" end="0"/>
                                            </p:txEl>
                                          </p:spTgt>
                                        </p:tgtEl>
                                      </p:cBhvr>
                                    </p:animEffect>
                                    <p:anim calcmode="lin" valueType="num">
                                      <p:cBhvr>
                                        <p:cTn id="49" dur="250"/>
                                        <p:tgtEl>
                                          <p:spTgt spid="6">
                                            <p:txEl>
                                              <p:pRg st="0" end="0"/>
                                            </p:txEl>
                                          </p:spTgt>
                                        </p:tgtEl>
                                        <p:attrNameLst>
                                          <p:attrName>ppt_x</p:attrName>
                                        </p:attrNameLst>
                                      </p:cBhvr>
                                      <p:tavLst>
                                        <p:tav tm="0">
                                          <p:val>
                                            <p:strVal val="ppt_x"/>
                                          </p:val>
                                        </p:tav>
                                        <p:tav tm="100000">
                                          <p:val>
                                            <p:strVal val="ppt_x"/>
                                          </p:val>
                                        </p:tav>
                                      </p:tavLst>
                                    </p:anim>
                                    <p:anim calcmode="lin" valueType="num">
                                      <p:cBhvr>
                                        <p:cTn id="50" dur="250"/>
                                        <p:tgtEl>
                                          <p:spTgt spid="6">
                                            <p:txEl>
                                              <p:pRg st="0" end="0"/>
                                            </p:txEl>
                                          </p:spTgt>
                                        </p:tgtEl>
                                        <p:attrNameLst>
                                          <p:attrName>ppt_y</p:attrName>
                                        </p:attrNameLst>
                                      </p:cBhvr>
                                      <p:tavLst>
                                        <p:tav tm="0">
                                          <p:val>
                                            <p:strVal val="ppt_y"/>
                                          </p:val>
                                        </p:tav>
                                        <p:tav tm="100000">
                                          <p:val>
                                            <p:strVal val="ppt_y+.1"/>
                                          </p:val>
                                        </p:tav>
                                      </p:tavLst>
                                    </p:anim>
                                    <p:set>
                                      <p:cBhvr>
                                        <p:cTn id="51" dur="1" fill="hold">
                                          <p:stCondLst>
                                            <p:cond delay="249"/>
                                          </p:stCondLst>
                                        </p:cTn>
                                        <p:tgtEl>
                                          <p:spTgt spid="6">
                                            <p:txEl>
                                              <p:pRg st="0" end="0"/>
                                            </p:txEl>
                                          </p:spTgt>
                                        </p:tgtEl>
                                        <p:attrNameLst>
                                          <p:attrName>style.visibility</p:attrName>
                                        </p:attrNameLst>
                                      </p:cBhvr>
                                      <p:to>
                                        <p:strVal val="hidden"/>
                                      </p:to>
                                    </p:set>
                                  </p:childTnLst>
                                </p:cTn>
                              </p:par>
                            </p:childTnLst>
                          </p:cTn>
                        </p:par>
                        <p:par>
                          <p:cTn id="52" fill="hold">
                            <p:stCondLst>
                              <p:cond delay="650"/>
                            </p:stCondLst>
                            <p:childTnLst>
                              <p:par>
                                <p:cTn id="53" presetID="42" presetClass="entr" presetSubtype="0"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1000"/>
                                        <p:tgtEl>
                                          <p:spTgt spid="7"/>
                                        </p:tgtEl>
                                      </p:cBhvr>
                                    </p:animEffect>
                                    <p:anim calcmode="lin" valueType="num">
                                      <p:cBhvr>
                                        <p:cTn id="56" dur="1000" fill="hold"/>
                                        <p:tgtEl>
                                          <p:spTgt spid="7"/>
                                        </p:tgtEl>
                                        <p:attrNameLst>
                                          <p:attrName>ppt_x</p:attrName>
                                        </p:attrNameLst>
                                      </p:cBhvr>
                                      <p:tavLst>
                                        <p:tav tm="0">
                                          <p:val>
                                            <p:strVal val="#ppt_x"/>
                                          </p:val>
                                        </p:tav>
                                        <p:tav tm="100000">
                                          <p:val>
                                            <p:strVal val="#ppt_x"/>
                                          </p:val>
                                        </p:tav>
                                      </p:tavLst>
                                    </p:anim>
                                    <p:anim calcmode="lin" valueType="num">
                                      <p:cBhvr>
                                        <p:cTn id="57" dur="1000" fill="hold"/>
                                        <p:tgtEl>
                                          <p:spTgt spid="7"/>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1000"/>
                                        <p:tgtEl>
                                          <p:spTgt spid="8"/>
                                        </p:tgtEl>
                                      </p:cBhvr>
                                    </p:animEffect>
                                    <p:anim calcmode="lin" valueType="num">
                                      <p:cBhvr>
                                        <p:cTn id="61" dur="1000" fill="hold"/>
                                        <p:tgtEl>
                                          <p:spTgt spid="8"/>
                                        </p:tgtEl>
                                        <p:attrNameLst>
                                          <p:attrName>ppt_x</p:attrName>
                                        </p:attrNameLst>
                                      </p:cBhvr>
                                      <p:tavLst>
                                        <p:tav tm="0">
                                          <p:val>
                                            <p:strVal val="#ppt_x"/>
                                          </p:val>
                                        </p:tav>
                                        <p:tav tm="100000">
                                          <p:val>
                                            <p:strVal val="#ppt_x"/>
                                          </p:val>
                                        </p:tav>
                                      </p:tavLst>
                                    </p:anim>
                                    <p:anim calcmode="lin" valueType="num">
                                      <p:cBhvr>
                                        <p:cTn id="62" dur="1000" fill="hold"/>
                                        <p:tgtEl>
                                          <p:spTgt spid="8"/>
                                        </p:tgtEl>
                                        <p:attrNameLst>
                                          <p:attrName>ppt_y</p:attrName>
                                        </p:attrNameLst>
                                      </p:cBhvr>
                                      <p:tavLst>
                                        <p:tav tm="0">
                                          <p:val>
                                            <p:strVal val="#ppt_y+.1"/>
                                          </p:val>
                                        </p:tav>
                                        <p:tav tm="100000">
                                          <p:val>
                                            <p:strVal val="#ppt_y"/>
                                          </p:val>
                                        </p:tav>
                                      </p:tavLst>
                                    </p:anim>
                                  </p:childTnLst>
                                </p:cTn>
                              </p:par>
                            </p:childTnLst>
                          </p:cTn>
                        </p:par>
                        <p:par>
                          <p:cTn id="63" fill="hold">
                            <p:stCondLst>
                              <p:cond delay="1650"/>
                            </p:stCondLst>
                            <p:childTnLst>
                              <p:par>
                                <p:cTn id="64" presetID="42" presetClass="entr" presetSubtype="0" fill="hold" grpId="0" nodeType="after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fade">
                                      <p:cBhvr>
                                        <p:cTn id="66" dur="1000"/>
                                        <p:tgtEl>
                                          <p:spTgt spid="10"/>
                                        </p:tgtEl>
                                      </p:cBhvr>
                                    </p:animEffect>
                                    <p:anim calcmode="lin" valueType="num">
                                      <p:cBhvr>
                                        <p:cTn id="67" dur="1000" fill="hold"/>
                                        <p:tgtEl>
                                          <p:spTgt spid="10"/>
                                        </p:tgtEl>
                                        <p:attrNameLst>
                                          <p:attrName>ppt_x</p:attrName>
                                        </p:attrNameLst>
                                      </p:cBhvr>
                                      <p:tavLst>
                                        <p:tav tm="0">
                                          <p:val>
                                            <p:strVal val="#ppt_x"/>
                                          </p:val>
                                        </p:tav>
                                        <p:tav tm="100000">
                                          <p:val>
                                            <p:strVal val="#ppt_x"/>
                                          </p:val>
                                        </p:tav>
                                      </p:tavLst>
                                    </p:anim>
                                    <p:anim calcmode="lin" valueType="num">
                                      <p:cBhvr>
                                        <p:cTn id="68" dur="1000" fill="hold"/>
                                        <p:tgtEl>
                                          <p:spTgt spid="10"/>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6" grpId="1" uiExpand="1" build="allAtOnce"/>
      <p:bldP spid="7" grpId="0" animBg="1"/>
      <p:bldP spid="8" grpId="0"/>
      <p:bldP spid="9" grpId="0" animBg="1"/>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CD051BF5-201D-478B-A635-845A6ACA9489}"/>
              </a:ext>
            </a:extLst>
          </p:cNvPr>
          <p:cNvPicPr>
            <a:picLocks noChangeAspect="1"/>
          </p:cNvPicPr>
          <p:nvPr/>
        </p:nvPicPr>
        <p:blipFill rotWithShape="1">
          <a:blip r:embed="rId3">
            <a:extLst>
              <a:ext uri="{28A0092B-C50C-407E-A947-70E740481C1C}">
                <a14:useLocalDpi xmlns:a14="http://schemas.microsoft.com/office/drawing/2010/main" val="0"/>
              </a:ext>
            </a:extLst>
          </a:blip>
          <a:srcRect t="7812" b="7812"/>
          <a:stretch/>
        </p:blipFill>
        <p:spPr>
          <a:xfrm>
            <a:off x="0" y="15240"/>
            <a:ext cx="9177008" cy="6842760"/>
          </a:xfrm>
          <a:prstGeom prst="rect">
            <a:avLst/>
          </a:prstGeom>
        </p:spPr>
      </p:pic>
      <p:sp>
        <p:nvSpPr>
          <p:cNvPr id="2" name="テキスト ボックス 1">
            <a:extLst>
              <a:ext uri="{FF2B5EF4-FFF2-40B4-BE49-F238E27FC236}">
                <a16:creationId xmlns:a16="http://schemas.microsoft.com/office/drawing/2014/main" id="{62CBEC28-4EE1-4204-A8DD-1C9FE1632CBF}"/>
              </a:ext>
            </a:extLst>
          </p:cNvPr>
          <p:cNvSpPr txBox="1"/>
          <p:nvPr/>
        </p:nvSpPr>
        <p:spPr>
          <a:xfrm>
            <a:off x="0" y="15240"/>
            <a:ext cx="12192000" cy="1015663"/>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6000" b="1" i="0" u="none" strike="noStrike" kern="1200" cap="none" spc="0" normalizeH="0" baseline="0" noProof="0" dirty="0">
                <a:ln>
                  <a:noFill/>
                </a:ln>
                <a:solidFill>
                  <a:prstClr val="white"/>
                </a:solidFill>
                <a:effectLst>
                  <a:outerShdw blurRad="127000" sx="102000" sy="102000" algn="ctr" rotWithShape="0">
                    <a:prstClr val="black"/>
                  </a:outerShdw>
                </a:effectLst>
                <a:uLnTx/>
                <a:uFillTx/>
                <a:latin typeface="Segoe UI"/>
                <a:ea typeface="Meiryo UI"/>
                <a:cs typeface="+mn-cs"/>
              </a:rPr>
              <a:t>ポリオの現状</a:t>
            </a:r>
            <a:endParaRPr kumimoji="1" lang="en-US" altLang="ja-JP" sz="6000" b="1" i="0" u="none" strike="noStrike" kern="1200" cap="none" spc="0" normalizeH="0" baseline="0" noProof="0" dirty="0">
              <a:ln>
                <a:noFill/>
              </a:ln>
              <a:solidFill>
                <a:prstClr val="white"/>
              </a:solidFill>
              <a:effectLst>
                <a:outerShdw blurRad="127000" sx="102000" sy="102000" algn="ctr" rotWithShape="0">
                  <a:prstClr val="black"/>
                </a:outerShdw>
              </a:effectLst>
              <a:uLnTx/>
              <a:uFillTx/>
              <a:latin typeface="Segoe UI"/>
              <a:ea typeface="Meiryo UI"/>
              <a:cs typeface="+mn-cs"/>
            </a:endParaRPr>
          </a:p>
        </p:txBody>
      </p:sp>
      <p:sp>
        <p:nvSpPr>
          <p:cNvPr id="3" name="テキスト ボックス 2">
            <a:extLst>
              <a:ext uri="{FF2B5EF4-FFF2-40B4-BE49-F238E27FC236}">
                <a16:creationId xmlns:a16="http://schemas.microsoft.com/office/drawing/2014/main" id="{6311BA24-21C2-4066-B32C-AE063ACF675A}"/>
              </a:ext>
            </a:extLst>
          </p:cNvPr>
          <p:cNvSpPr txBox="1"/>
          <p:nvPr/>
        </p:nvSpPr>
        <p:spPr>
          <a:xfrm>
            <a:off x="71980" y="1530855"/>
            <a:ext cx="3129369" cy="1512000"/>
          </a:xfrm>
          <a:prstGeom prst="rect">
            <a:avLst/>
          </a:prstGeom>
          <a:noFill/>
          <a:ln w="25400">
            <a:solidFill>
              <a:schemeClr val="bg1"/>
            </a:solidFill>
            <a:miter lim="800000"/>
          </a:ln>
          <a:effectLst>
            <a:outerShdw blurRad="76200" dist="76200" dir="2700000" algn="tl" rotWithShape="0">
              <a:prstClr val="black"/>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a:ea typeface="Meiryo UI"/>
                <a:cs typeface="+mn-cs"/>
              </a:rPr>
              <a:t>アフガニスタン</a:t>
            </a:r>
            <a:endParaRPr kumimoji="1" lang="en-US" altLang="ja-JP"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a:ea typeface="Meiryo UI"/>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a:ea typeface="Meiryo UI"/>
                <a:cs typeface="+mn-cs"/>
              </a:rPr>
              <a:t>21</a:t>
            </a:r>
            <a:endParaRPr kumimoji="1" lang="ja-JP" altLang="en-US"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a:ea typeface="Meiryo UI"/>
              <a:cs typeface="+mn-cs"/>
            </a:endParaRPr>
          </a:p>
        </p:txBody>
      </p:sp>
      <p:sp>
        <p:nvSpPr>
          <p:cNvPr id="4" name="テキスト ボックス 3">
            <a:extLst>
              <a:ext uri="{FF2B5EF4-FFF2-40B4-BE49-F238E27FC236}">
                <a16:creationId xmlns:a16="http://schemas.microsoft.com/office/drawing/2014/main" id="{35E9D190-ABB7-42F0-A9AA-11A277B2518F}"/>
              </a:ext>
            </a:extLst>
          </p:cNvPr>
          <p:cNvSpPr txBox="1"/>
          <p:nvPr/>
        </p:nvSpPr>
        <p:spPr>
          <a:xfrm>
            <a:off x="3201350" y="1530855"/>
            <a:ext cx="2940971" cy="1512000"/>
          </a:xfrm>
          <a:prstGeom prst="rect">
            <a:avLst/>
          </a:prstGeom>
          <a:noFill/>
          <a:ln w="25400">
            <a:solidFill>
              <a:schemeClr val="bg1"/>
            </a:solidFill>
            <a:miter lim="800000"/>
          </a:ln>
          <a:effectLst>
            <a:outerShdw blurRad="76200" dist="76200" dir="2700000" algn="tl" rotWithShape="0">
              <a:prstClr val="black"/>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a:ea typeface="Meiryo UI"/>
                <a:cs typeface="+mn-cs"/>
              </a:rPr>
              <a:t>パキスタン</a:t>
            </a:r>
            <a:endParaRPr kumimoji="1" lang="en-US" altLang="ja-JP" sz="8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a:ea typeface="Meiryo UI"/>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a:ea typeface="Meiryo UI"/>
                <a:cs typeface="+mn-cs"/>
              </a:rPr>
              <a:t>12</a:t>
            </a:r>
            <a:endParaRPr kumimoji="1" lang="ja-JP" altLang="en-US"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a:ea typeface="Meiryo UI"/>
              <a:cs typeface="+mn-cs"/>
            </a:endParaRPr>
          </a:p>
        </p:txBody>
      </p:sp>
      <p:sp>
        <p:nvSpPr>
          <p:cNvPr id="5" name="テキスト ボックス 4">
            <a:extLst>
              <a:ext uri="{FF2B5EF4-FFF2-40B4-BE49-F238E27FC236}">
                <a16:creationId xmlns:a16="http://schemas.microsoft.com/office/drawing/2014/main" id="{BAEA33AA-9141-4751-A746-FE00082397B5}"/>
              </a:ext>
            </a:extLst>
          </p:cNvPr>
          <p:cNvSpPr txBox="1"/>
          <p:nvPr/>
        </p:nvSpPr>
        <p:spPr>
          <a:xfrm>
            <a:off x="6142322" y="1530855"/>
            <a:ext cx="2964802" cy="1512000"/>
          </a:xfrm>
          <a:prstGeom prst="rect">
            <a:avLst/>
          </a:prstGeom>
          <a:noFill/>
          <a:ln w="25400">
            <a:solidFill>
              <a:schemeClr val="bg1"/>
            </a:solidFill>
            <a:miter lim="800000"/>
          </a:ln>
          <a:effectLst>
            <a:outerShdw blurRad="76200" dist="76200" dir="2700000" algn="tl" rotWithShape="0">
              <a:prstClr val="black"/>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a:ea typeface="Meiryo UI"/>
                <a:cs typeface="+mn-cs"/>
              </a:rPr>
              <a:t>ナイジェリア</a:t>
            </a:r>
            <a:endParaRPr kumimoji="1" lang="en-US" altLang="ja-JP"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a:ea typeface="Meiryo UI"/>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a:ea typeface="Meiryo UI"/>
                <a:cs typeface="+mn-cs"/>
              </a:rPr>
              <a:t>00</a:t>
            </a:r>
            <a:endParaRPr kumimoji="1" lang="ja-JP" altLang="en-US" sz="8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a:ea typeface="Meiryo UI"/>
              <a:cs typeface="+mn-cs"/>
            </a:endParaRPr>
          </a:p>
        </p:txBody>
      </p:sp>
      <p:sp>
        <p:nvSpPr>
          <p:cNvPr id="6" name="テキスト ボックス 5">
            <a:extLst>
              <a:ext uri="{FF2B5EF4-FFF2-40B4-BE49-F238E27FC236}">
                <a16:creationId xmlns:a16="http://schemas.microsoft.com/office/drawing/2014/main" id="{F2E36D50-737B-4142-B050-166CC6773C48}"/>
              </a:ext>
            </a:extLst>
          </p:cNvPr>
          <p:cNvSpPr txBox="1"/>
          <p:nvPr/>
        </p:nvSpPr>
        <p:spPr>
          <a:xfrm>
            <a:off x="-49222" y="838337"/>
            <a:ext cx="9275451" cy="144655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4000" dirty="0">
                <a:solidFill>
                  <a:prstClr val="white"/>
                </a:solidFill>
                <a:effectLst>
                  <a:outerShdw blurRad="127000" dist="38100" dir="2700000" algn="t" rotWithShape="0">
                    <a:prstClr val="black"/>
                  </a:outerShdw>
                </a:effectLst>
                <a:latin typeface="Segoe UI"/>
                <a:ea typeface="Meiryo UI"/>
              </a:rPr>
              <a:t>★</a:t>
            </a:r>
            <a:r>
              <a:rPr kumimoji="1" lang="en-US" altLang="ja-JP" sz="4000" b="0" i="0" u="none" strike="noStrike" kern="1200" cap="none" spc="0" normalizeH="0" baseline="0" noProof="0" dirty="0">
                <a:ln>
                  <a:noFill/>
                </a:ln>
                <a:solidFill>
                  <a:prstClr val="white"/>
                </a:solidFill>
                <a:effectLst>
                  <a:outerShdw blurRad="127000" dist="38100" dir="2700000" algn="t" rotWithShape="0">
                    <a:prstClr val="black"/>
                  </a:outerShdw>
                </a:effectLst>
                <a:uLnTx/>
                <a:uFillTx/>
                <a:latin typeface="Segoe UI"/>
                <a:ea typeface="Meiryo UI"/>
                <a:cs typeface="+mn-cs"/>
              </a:rPr>
              <a:t>2018</a:t>
            </a:r>
            <a:r>
              <a:rPr kumimoji="1" lang="ja-JP" altLang="en-US" sz="4000" b="0" i="0" u="none" strike="noStrike" kern="1200" cap="none" spc="0" normalizeH="0" baseline="0" noProof="0" dirty="0">
                <a:ln>
                  <a:noFill/>
                </a:ln>
                <a:solidFill>
                  <a:prstClr val="white"/>
                </a:solidFill>
                <a:effectLst>
                  <a:outerShdw blurRad="127000" dist="38100" dir="2700000" algn="t" rotWithShape="0">
                    <a:prstClr val="black"/>
                  </a:outerShdw>
                </a:effectLst>
                <a:uLnTx/>
                <a:uFillTx/>
                <a:latin typeface="Segoe UI"/>
                <a:ea typeface="Meiryo UI"/>
                <a:cs typeface="+mn-cs"/>
              </a:rPr>
              <a:t>年</a:t>
            </a:r>
            <a:r>
              <a:rPr kumimoji="1" lang="en-US" altLang="ja-JP" sz="4000" b="0" i="0" u="none" strike="noStrike" kern="1200" cap="none" spc="0" normalizeH="0" baseline="0" noProof="0" dirty="0">
                <a:ln>
                  <a:noFill/>
                </a:ln>
                <a:solidFill>
                  <a:prstClr val="white"/>
                </a:solidFill>
                <a:effectLst>
                  <a:outerShdw blurRad="127000" dist="38100" dir="2700000" algn="t" rotWithShape="0">
                    <a:prstClr val="black"/>
                  </a:outerShdw>
                </a:effectLst>
                <a:uLnTx/>
                <a:uFillTx/>
                <a:latin typeface="Segoe UI"/>
                <a:ea typeface="Meiryo UI"/>
                <a:cs typeface="+mn-cs"/>
              </a:rPr>
              <a:t>1</a:t>
            </a:r>
            <a:r>
              <a:rPr kumimoji="1" lang="ja-JP" altLang="en-US" sz="4000" b="0" i="0" u="none" strike="noStrike" kern="1200" cap="none" spc="0" normalizeH="0" baseline="0" noProof="0" dirty="0">
                <a:ln>
                  <a:noFill/>
                </a:ln>
                <a:solidFill>
                  <a:prstClr val="white"/>
                </a:solidFill>
                <a:effectLst>
                  <a:outerShdw blurRad="127000" dist="38100" dir="2700000" algn="t" rotWithShape="0">
                    <a:prstClr val="black"/>
                  </a:outerShdw>
                </a:effectLst>
                <a:uLnTx/>
                <a:uFillTx/>
                <a:latin typeface="Segoe UI"/>
                <a:ea typeface="Meiryo UI"/>
                <a:cs typeface="+mn-cs"/>
              </a:rPr>
              <a:t>月</a:t>
            </a:r>
            <a:r>
              <a:rPr lang="ja-JP" altLang="en-US" sz="4000" dirty="0">
                <a:solidFill>
                  <a:prstClr val="white"/>
                </a:solidFill>
                <a:effectLst>
                  <a:outerShdw blurRad="127000" dist="38100" dir="2700000" algn="t" rotWithShape="0">
                    <a:prstClr val="black"/>
                  </a:outerShdw>
                </a:effectLst>
                <a:latin typeface="Segoe UI"/>
                <a:ea typeface="Meiryo UI"/>
              </a:rPr>
              <a:t>～</a:t>
            </a:r>
            <a:r>
              <a:rPr lang="en-US" altLang="ja-JP" sz="4000" dirty="0">
                <a:solidFill>
                  <a:prstClr val="white"/>
                </a:solidFill>
                <a:effectLst>
                  <a:outerShdw blurRad="127000" dist="38100" dir="2700000" algn="t" rotWithShape="0">
                    <a:prstClr val="black"/>
                  </a:outerShdw>
                </a:effectLst>
                <a:latin typeface="Segoe UI"/>
                <a:ea typeface="Meiryo UI"/>
              </a:rPr>
              <a:t>12</a:t>
            </a:r>
            <a:r>
              <a:rPr lang="ja-JP" altLang="en-US" sz="4000" dirty="0">
                <a:solidFill>
                  <a:prstClr val="white"/>
                </a:solidFill>
                <a:effectLst>
                  <a:outerShdw blurRad="127000" dist="38100" dir="2700000" algn="t" rotWithShape="0">
                    <a:prstClr val="black"/>
                  </a:outerShdw>
                </a:effectLst>
                <a:latin typeface="Segoe UI"/>
                <a:ea typeface="Meiryo UI"/>
              </a:rPr>
              <a:t>月</a:t>
            </a:r>
            <a:r>
              <a:rPr kumimoji="1" lang="ja-JP" altLang="en-US" sz="4000" b="0" i="0" u="none" strike="noStrike" kern="1200" cap="none" spc="0" normalizeH="0" baseline="0" noProof="0" dirty="0">
                <a:ln>
                  <a:noFill/>
                </a:ln>
                <a:solidFill>
                  <a:prstClr val="white"/>
                </a:solidFill>
                <a:effectLst>
                  <a:outerShdw blurRad="127000" dist="38100" dir="2700000" algn="t" rotWithShape="0">
                    <a:prstClr val="black"/>
                  </a:outerShdw>
                </a:effectLst>
                <a:uLnTx/>
                <a:uFillTx/>
                <a:latin typeface="Segoe UI"/>
                <a:ea typeface="Meiryo UI"/>
                <a:cs typeface="+mn-cs"/>
              </a:rPr>
              <a:t>　報告症例</a:t>
            </a:r>
            <a:endParaRPr kumimoji="1" lang="ja-JP" altLang="en-US" sz="6600" b="0" i="0" u="none" strike="noStrike" kern="1200" cap="none" spc="0" normalizeH="0" baseline="0" noProof="0" dirty="0">
              <a:ln>
                <a:noFill/>
              </a:ln>
              <a:solidFill>
                <a:prstClr val="white"/>
              </a:solidFill>
              <a:effectLst>
                <a:outerShdw blurRad="127000" dist="38100" dir="2700000" algn="t" rotWithShape="0">
                  <a:prstClr val="black"/>
                </a:outerShdw>
              </a:effectLst>
              <a:uLnTx/>
              <a:uFillTx/>
              <a:latin typeface="Segoe UI"/>
              <a:ea typeface="Meiryo UI"/>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4800" b="0" i="0" u="none" strike="noStrike" kern="1200" cap="none" spc="0" normalizeH="0" baseline="0" noProof="0" dirty="0">
              <a:ln>
                <a:noFill/>
              </a:ln>
              <a:solidFill>
                <a:prstClr val="black"/>
              </a:solidFill>
              <a:effectLst>
                <a:outerShdw blurRad="127000" dist="38100" dir="2700000" algn="t" rotWithShape="0">
                  <a:prstClr val="black"/>
                </a:outerShdw>
              </a:effectLst>
              <a:uLnTx/>
              <a:uFillTx/>
              <a:latin typeface="Segoe UI"/>
              <a:ea typeface="Meiryo UI"/>
              <a:cs typeface="+mn-cs"/>
            </a:endParaRPr>
          </a:p>
        </p:txBody>
      </p:sp>
      <p:sp>
        <p:nvSpPr>
          <p:cNvPr id="8" name="テキスト ボックス 7"/>
          <p:cNvSpPr txBox="1"/>
          <p:nvPr/>
        </p:nvSpPr>
        <p:spPr>
          <a:xfrm>
            <a:off x="0" y="4318155"/>
            <a:ext cx="3210067" cy="1631216"/>
          </a:xfrm>
          <a:prstGeom prst="rect">
            <a:avLst/>
          </a:prstGeom>
          <a:noFill/>
          <a:ln w="25400">
            <a:solidFill>
              <a:schemeClr val="bg1"/>
            </a:solidFill>
            <a:miter lim="800000"/>
          </a:ln>
          <a:effectLst>
            <a:outerShdw blurRad="76200" dist="76200" dir="2700000" algn="tl" rotWithShape="0">
              <a:prstClr val="black"/>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a:ea typeface="Meiryo UI"/>
                <a:cs typeface="+mn-cs"/>
              </a:rPr>
              <a:t>アフガニスタン</a:t>
            </a:r>
            <a:endParaRPr kumimoji="1" lang="en-US" altLang="ja-JP"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a:ea typeface="Meiryo UI"/>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a:ea typeface="Meiryo UI"/>
                <a:cs typeface="+mn-cs"/>
              </a:rPr>
              <a:t>29</a:t>
            </a:r>
          </a:p>
        </p:txBody>
      </p:sp>
      <p:sp>
        <p:nvSpPr>
          <p:cNvPr id="9" name="テキスト ボックス 8"/>
          <p:cNvSpPr txBox="1"/>
          <p:nvPr/>
        </p:nvSpPr>
        <p:spPr>
          <a:xfrm>
            <a:off x="3201349" y="4318155"/>
            <a:ext cx="2940972" cy="1631216"/>
          </a:xfrm>
          <a:prstGeom prst="rect">
            <a:avLst/>
          </a:prstGeom>
          <a:noFill/>
          <a:ln w="25400">
            <a:solidFill>
              <a:schemeClr val="bg1"/>
            </a:solidFill>
            <a:miter lim="800000"/>
          </a:ln>
          <a:effectLst>
            <a:outerShdw blurRad="76200" dist="76200" dir="2700000" algn="tl" rotWithShape="0">
              <a:prstClr val="black"/>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a:ea typeface="Meiryo UI"/>
                <a:cs typeface="+mn-cs"/>
              </a:rPr>
              <a:t>パキスタン</a:t>
            </a:r>
            <a:endParaRPr kumimoji="1" lang="en-US" altLang="ja-JP" sz="8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a:ea typeface="Meiryo UI"/>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6000" b="1" dirty="0">
                <a:solidFill>
                  <a:prstClr val="white"/>
                </a:solidFill>
                <a:effectLst>
                  <a:outerShdw blurRad="38100" dist="38100" dir="2700000" algn="tl">
                    <a:srgbClr val="000000">
                      <a:alpha val="43137"/>
                    </a:srgbClr>
                  </a:outerShdw>
                </a:effectLst>
                <a:latin typeface="Segoe UI"/>
                <a:ea typeface="Meiryo UI"/>
              </a:rPr>
              <a:t>139</a:t>
            </a:r>
            <a:endParaRPr kumimoji="1" lang="ja-JP" altLang="en-US"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a:ea typeface="Meiryo UI"/>
              <a:cs typeface="+mn-cs"/>
            </a:endParaRPr>
          </a:p>
        </p:txBody>
      </p:sp>
      <p:sp>
        <p:nvSpPr>
          <p:cNvPr id="10" name="テキスト ボックス 9"/>
          <p:cNvSpPr txBox="1"/>
          <p:nvPr/>
        </p:nvSpPr>
        <p:spPr>
          <a:xfrm>
            <a:off x="6142321" y="4318155"/>
            <a:ext cx="2964803" cy="1631216"/>
          </a:xfrm>
          <a:prstGeom prst="rect">
            <a:avLst/>
          </a:prstGeom>
          <a:noFill/>
          <a:ln w="25400">
            <a:solidFill>
              <a:schemeClr val="bg1"/>
            </a:solidFill>
            <a:miter lim="800000"/>
          </a:ln>
          <a:effectLst>
            <a:outerShdw blurRad="76200" dist="76200" dir="2700000" algn="tl" rotWithShape="0">
              <a:prstClr val="black"/>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a:ea typeface="Meiryo UI"/>
                <a:cs typeface="+mn-cs"/>
              </a:rPr>
              <a:t>ナイジェリア</a:t>
            </a:r>
            <a:endParaRPr kumimoji="1" lang="en-US" altLang="ja-JP"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a:ea typeface="Meiryo UI"/>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a:ea typeface="Meiryo UI"/>
                <a:cs typeface="+mn-cs"/>
              </a:rPr>
              <a:t>00</a:t>
            </a:r>
            <a:endParaRPr kumimoji="1" lang="ja-JP" altLang="en-US" sz="8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a:ea typeface="Meiryo UI"/>
              <a:cs typeface="+mn-cs"/>
            </a:endParaRPr>
          </a:p>
        </p:txBody>
      </p:sp>
      <p:sp>
        <p:nvSpPr>
          <p:cNvPr id="11" name="テキスト ボックス 10"/>
          <p:cNvSpPr txBox="1"/>
          <p:nvPr/>
        </p:nvSpPr>
        <p:spPr>
          <a:xfrm>
            <a:off x="0" y="3560187"/>
            <a:ext cx="9275451" cy="68400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4000" dirty="0">
                <a:solidFill>
                  <a:prstClr val="white"/>
                </a:solidFill>
                <a:effectLst>
                  <a:outerShdw blurRad="127000" dist="38100" dir="2700000" algn="t" rotWithShape="0">
                    <a:prstClr val="black"/>
                  </a:outerShdw>
                </a:effectLst>
                <a:latin typeface="Segoe UI"/>
                <a:ea typeface="Meiryo UI"/>
              </a:rPr>
              <a:t>★</a:t>
            </a:r>
            <a:r>
              <a:rPr kumimoji="1" lang="en-US" altLang="ja-JP" sz="4000" b="0" i="0" u="none" strike="noStrike" kern="1200" cap="none" spc="0" normalizeH="0" baseline="0" noProof="0" dirty="0">
                <a:ln>
                  <a:noFill/>
                </a:ln>
                <a:solidFill>
                  <a:prstClr val="white"/>
                </a:solidFill>
                <a:effectLst>
                  <a:outerShdw blurRad="127000" dist="38100" dir="2700000" algn="t" rotWithShape="0">
                    <a:prstClr val="black"/>
                  </a:outerShdw>
                </a:effectLst>
                <a:uLnTx/>
                <a:uFillTx/>
                <a:latin typeface="Segoe UI"/>
                <a:ea typeface="Meiryo UI"/>
                <a:cs typeface="+mn-cs"/>
              </a:rPr>
              <a:t>2019</a:t>
            </a:r>
            <a:r>
              <a:rPr kumimoji="1" lang="ja-JP" altLang="en-US" sz="4000" b="0" i="0" u="none" strike="noStrike" kern="1200" cap="none" spc="0" normalizeH="0" baseline="0" noProof="0" dirty="0">
                <a:ln>
                  <a:noFill/>
                </a:ln>
                <a:solidFill>
                  <a:prstClr val="white"/>
                </a:solidFill>
                <a:effectLst>
                  <a:outerShdw blurRad="127000" dist="38100" dir="2700000" algn="t" rotWithShape="0">
                    <a:prstClr val="black"/>
                  </a:outerShdw>
                </a:effectLst>
                <a:uLnTx/>
                <a:uFillTx/>
                <a:latin typeface="Segoe UI"/>
                <a:ea typeface="Meiryo UI"/>
                <a:cs typeface="+mn-cs"/>
              </a:rPr>
              <a:t>年</a:t>
            </a:r>
            <a:r>
              <a:rPr kumimoji="1" lang="en-US" altLang="ja-JP" sz="4000" b="0" i="0" u="none" strike="noStrike" kern="1200" cap="none" spc="0" normalizeH="0" baseline="0" noProof="0" dirty="0">
                <a:ln>
                  <a:noFill/>
                </a:ln>
                <a:solidFill>
                  <a:prstClr val="white"/>
                </a:solidFill>
                <a:effectLst>
                  <a:outerShdw blurRad="127000" dist="38100" dir="2700000" algn="t" rotWithShape="0">
                    <a:prstClr val="black"/>
                  </a:outerShdw>
                </a:effectLst>
                <a:uLnTx/>
                <a:uFillTx/>
                <a:latin typeface="Segoe UI"/>
                <a:ea typeface="Meiryo UI"/>
                <a:cs typeface="+mn-cs"/>
              </a:rPr>
              <a:t>1</a:t>
            </a:r>
            <a:r>
              <a:rPr kumimoji="1" lang="ja-JP" altLang="en-US" sz="4000" b="0" i="0" u="none" strike="noStrike" kern="1200" cap="none" spc="0" normalizeH="0" baseline="0" noProof="0" dirty="0">
                <a:ln>
                  <a:noFill/>
                </a:ln>
                <a:solidFill>
                  <a:prstClr val="white"/>
                </a:solidFill>
                <a:effectLst>
                  <a:outerShdw blurRad="127000" dist="38100" dir="2700000" algn="t" rotWithShape="0">
                    <a:prstClr val="black"/>
                  </a:outerShdw>
                </a:effectLst>
                <a:uLnTx/>
                <a:uFillTx/>
                <a:latin typeface="Segoe UI"/>
                <a:ea typeface="Meiryo UI"/>
                <a:cs typeface="+mn-cs"/>
              </a:rPr>
              <a:t>月～</a:t>
            </a:r>
            <a:r>
              <a:rPr kumimoji="1" lang="en-US" altLang="ja-JP" sz="4000" b="0" i="0" u="none" strike="noStrike" kern="1200" cap="none" spc="0" normalizeH="0" baseline="0" noProof="0" dirty="0">
                <a:ln>
                  <a:noFill/>
                </a:ln>
                <a:solidFill>
                  <a:prstClr val="white"/>
                </a:solidFill>
                <a:effectLst>
                  <a:outerShdw blurRad="127000" dist="38100" dir="2700000" algn="t" rotWithShape="0">
                    <a:prstClr val="black"/>
                  </a:outerShdw>
                </a:effectLst>
                <a:uLnTx/>
                <a:uFillTx/>
                <a:latin typeface="Segoe UI"/>
                <a:ea typeface="Meiryo UI"/>
                <a:cs typeface="+mn-cs"/>
              </a:rPr>
              <a:t>12</a:t>
            </a:r>
            <a:r>
              <a:rPr kumimoji="1" lang="ja-JP" altLang="en-US" sz="4000" b="0" i="0" u="none" strike="noStrike" kern="1200" cap="none" spc="0" normalizeH="0" baseline="0" noProof="0" dirty="0">
                <a:ln>
                  <a:noFill/>
                </a:ln>
                <a:solidFill>
                  <a:prstClr val="white"/>
                </a:solidFill>
                <a:effectLst>
                  <a:outerShdw blurRad="127000" dist="38100" dir="2700000" algn="t" rotWithShape="0">
                    <a:prstClr val="black"/>
                  </a:outerShdw>
                </a:effectLst>
                <a:uLnTx/>
                <a:uFillTx/>
                <a:latin typeface="Segoe UI"/>
                <a:ea typeface="Meiryo UI"/>
                <a:cs typeface="+mn-cs"/>
              </a:rPr>
              <a:t>月　報告症例</a:t>
            </a:r>
            <a:endParaRPr kumimoji="1" lang="ja-JP" altLang="en-US" sz="6600" b="0" i="0" u="none" strike="noStrike" kern="1200" cap="none" spc="0" normalizeH="0" baseline="0" noProof="0" dirty="0">
              <a:ln>
                <a:noFill/>
              </a:ln>
              <a:solidFill>
                <a:prstClr val="white"/>
              </a:solidFill>
              <a:effectLst>
                <a:outerShdw blurRad="127000" dist="38100" dir="2700000" algn="t" rotWithShape="0">
                  <a:prstClr val="black"/>
                </a:outerShdw>
              </a:effectLst>
              <a:uLnTx/>
              <a:uFillTx/>
              <a:latin typeface="Segoe UI"/>
              <a:ea typeface="Meiryo UI"/>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4800" b="0" i="0" u="none" strike="noStrike" kern="1200" cap="none" spc="0" normalizeH="0" baseline="0" noProof="0" dirty="0">
              <a:ln>
                <a:noFill/>
              </a:ln>
              <a:solidFill>
                <a:prstClr val="black"/>
              </a:solidFill>
              <a:effectLst>
                <a:outerShdw blurRad="127000" dist="38100" dir="2700000" algn="t" rotWithShape="0">
                  <a:prstClr val="black"/>
                </a:outerShdw>
              </a:effectLst>
              <a:uLnTx/>
              <a:uFillTx/>
              <a:latin typeface="Segoe UI"/>
              <a:ea typeface="Meiryo UI"/>
              <a:cs typeface="+mn-cs"/>
            </a:endParaRPr>
          </a:p>
        </p:txBody>
      </p:sp>
    </p:spTree>
    <p:extLst>
      <p:ext uri="{BB962C8B-B14F-4D97-AF65-F5344CB8AC3E}">
        <p14:creationId xmlns:p14="http://schemas.microsoft.com/office/powerpoint/2010/main" val="3924311758"/>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1000" fill="hold"/>
                                        <p:tgtEl>
                                          <p:spTgt spid="3"/>
                                        </p:tgtEl>
                                        <p:attrNameLst>
                                          <p:attrName>ppt_x</p:attrName>
                                        </p:attrNameLst>
                                      </p:cBhvr>
                                      <p:tavLst>
                                        <p:tav tm="0">
                                          <p:val>
                                            <p:strVal val="#ppt_x"/>
                                          </p:val>
                                        </p:tav>
                                        <p:tav tm="100000">
                                          <p:val>
                                            <p:strVal val="#ppt_x"/>
                                          </p:val>
                                        </p:tav>
                                      </p:tavLst>
                                    </p:anim>
                                    <p:anim calcmode="lin" valueType="num">
                                      <p:cBhvr additive="base">
                                        <p:cTn id="19" dur="1000" fill="hold"/>
                                        <p:tgtEl>
                                          <p:spTgt spid="3"/>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1000" fill="hold"/>
                                        <p:tgtEl>
                                          <p:spTgt spid="4"/>
                                        </p:tgtEl>
                                        <p:attrNameLst>
                                          <p:attrName>ppt_x</p:attrName>
                                        </p:attrNameLst>
                                      </p:cBhvr>
                                      <p:tavLst>
                                        <p:tav tm="0">
                                          <p:val>
                                            <p:strVal val="#ppt_x"/>
                                          </p:val>
                                        </p:tav>
                                        <p:tav tm="100000">
                                          <p:val>
                                            <p:strVal val="#ppt_x"/>
                                          </p:val>
                                        </p:tav>
                                      </p:tavLst>
                                    </p:anim>
                                    <p:anim calcmode="lin" valueType="num">
                                      <p:cBhvr additive="base">
                                        <p:cTn id="23" dur="1000" fill="hold"/>
                                        <p:tgtEl>
                                          <p:spTgt spid="4"/>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1000" fill="hold"/>
                                        <p:tgtEl>
                                          <p:spTgt spid="5"/>
                                        </p:tgtEl>
                                        <p:attrNameLst>
                                          <p:attrName>ppt_x</p:attrName>
                                        </p:attrNameLst>
                                      </p:cBhvr>
                                      <p:tavLst>
                                        <p:tav tm="0">
                                          <p:val>
                                            <p:strVal val="#ppt_x"/>
                                          </p:val>
                                        </p:tav>
                                        <p:tav tm="100000">
                                          <p:val>
                                            <p:strVal val="#ppt_x"/>
                                          </p:val>
                                        </p:tav>
                                      </p:tavLst>
                                    </p:anim>
                                    <p:anim calcmode="lin" valueType="num">
                                      <p:cBhvr additive="base">
                                        <p:cTn id="27" dur="1000" fill="hold"/>
                                        <p:tgtEl>
                                          <p:spTgt spid="5"/>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1000" fill="hold"/>
                                        <p:tgtEl>
                                          <p:spTgt spid="8"/>
                                        </p:tgtEl>
                                        <p:attrNameLst>
                                          <p:attrName>ppt_x</p:attrName>
                                        </p:attrNameLst>
                                      </p:cBhvr>
                                      <p:tavLst>
                                        <p:tav tm="0">
                                          <p:val>
                                            <p:strVal val="#ppt_x"/>
                                          </p:val>
                                        </p:tav>
                                        <p:tav tm="100000">
                                          <p:val>
                                            <p:strVal val="#ppt_x"/>
                                          </p:val>
                                        </p:tav>
                                      </p:tavLst>
                                    </p:anim>
                                    <p:anim calcmode="lin" valueType="num">
                                      <p:cBhvr additive="base">
                                        <p:cTn id="37" dur="1000" fill="hold"/>
                                        <p:tgtEl>
                                          <p:spTgt spid="8"/>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1000" fill="hold"/>
                                        <p:tgtEl>
                                          <p:spTgt spid="10"/>
                                        </p:tgtEl>
                                        <p:attrNameLst>
                                          <p:attrName>ppt_x</p:attrName>
                                        </p:attrNameLst>
                                      </p:cBhvr>
                                      <p:tavLst>
                                        <p:tav tm="0">
                                          <p:val>
                                            <p:strVal val="#ppt_x"/>
                                          </p:val>
                                        </p:tav>
                                        <p:tav tm="100000">
                                          <p:val>
                                            <p:strVal val="#ppt_x"/>
                                          </p:val>
                                        </p:tav>
                                      </p:tavLst>
                                    </p:anim>
                                    <p:anim calcmode="lin" valueType="num">
                                      <p:cBhvr additive="base">
                                        <p:cTn id="41" dur="1000" fill="hold"/>
                                        <p:tgtEl>
                                          <p:spTgt spid="10"/>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1000" fill="hold"/>
                                        <p:tgtEl>
                                          <p:spTgt spid="9"/>
                                        </p:tgtEl>
                                        <p:attrNameLst>
                                          <p:attrName>ppt_x</p:attrName>
                                        </p:attrNameLst>
                                      </p:cBhvr>
                                      <p:tavLst>
                                        <p:tav tm="0">
                                          <p:val>
                                            <p:strVal val="#ppt_x"/>
                                          </p:val>
                                        </p:tav>
                                        <p:tav tm="100000">
                                          <p:val>
                                            <p:strVal val="#ppt_x"/>
                                          </p:val>
                                        </p:tav>
                                      </p:tavLst>
                                    </p:anim>
                                    <p:anim calcmode="lin" valueType="num">
                                      <p:cBhvr additive="base">
                                        <p:cTn id="45" dur="1000" fill="hold"/>
                                        <p:tgtEl>
                                          <p:spTgt spid="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42" presetClass="entr" presetSubtype="0" fill="hold"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1000"/>
                                        <p:tgtEl>
                                          <p:spTgt spid="7"/>
                                        </p:tgtEl>
                                      </p:cBhvr>
                                    </p:animEffect>
                                    <p:anim calcmode="lin" valueType="num">
                                      <p:cBhvr>
                                        <p:cTn id="50" dur="1000" fill="hold"/>
                                        <p:tgtEl>
                                          <p:spTgt spid="7"/>
                                        </p:tgtEl>
                                        <p:attrNameLst>
                                          <p:attrName>ppt_x</p:attrName>
                                        </p:attrNameLst>
                                      </p:cBhvr>
                                      <p:tavLst>
                                        <p:tav tm="0">
                                          <p:val>
                                            <p:strVal val="#ppt_x"/>
                                          </p:val>
                                        </p:tav>
                                        <p:tav tm="100000">
                                          <p:val>
                                            <p:strVal val="#ppt_x"/>
                                          </p:val>
                                        </p:tav>
                                      </p:tavLst>
                                    </p:anim>
                                    <p:anim calcmode="lin" valueType="num">
                                      <p:cBhvr>
                                        <p:cTn id="5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p:bldP spid="8" grpId="0" animBg="1"/>
      <p:bldP spid="9" grpId="0" animBg="1"/>
      <p:bldP spid="10" grpId="0" animBg="1"/>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2E06DB31-A6DE-4F47-9C86-F633AC51A959}"/>
              </a:ext>
            </a:extLst>
          </p:cNvPr>
          <p:cNvSpPr/>
          <p:nvPr/>
        </p:nvSpPr>
        <p:spPr>
          <a:xfrm>
            <a:off x="0" y="2722334"/>
            <a:ext cx="9156879" cy="1345233"/>
          </a:xfrm>
          <a:prstGeom prst="rect">
            <a:avLst/>
          </a:prstGeom>
          <a:solidFill>
            <a:srgbClr val="0033A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Segoe UI"/>
              <a:ea typeface="Meiryo UI"/>
              <a:cs typeface="+mn-cs"/>
            </a:endParaRPr>
          </a:p>
        </p:txBody>
      </p:sp>
      <p:sp>
        <p:nvSpPr>
          <p:cNvPr id="4" name="テキスト ボックス 3">
            <a:extLst>
              <a:ext uri="{FF2B5EF4-FFF2-40B4-BE49-F238E27FC236}">
                <a16:creationId xmlns:a16="http://schemas.microsoft.com/office/drawing/2014/main" id="{5A4AD780-19EB-4B72-86DC-E1D6DE114CEB}"/>
              </a:ext>
            </a:extLst>
          </p:cNvPr>
          <p:cNvSpPr txBox="1"/>
          <p:nvPr/>
        </p:nvSpPr>
        <p:spPr>
          <a:xfrm>
            <a:off x="635626" y="2933285"/>
            <a:ext cx="10058400" cy="92333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a:ln>
                  <a:noFill/>
                </a:ln>
                <a:solidFill>
                  <a:prstClr val="white"/>
                </a:solidFill>
                <a:effectLst/>
                <a:uLnTx/>
                <a:uFillTx/>
                <a:latin typeface="Segoe UI"/>
                <a:ea typeface="Meiryo UI"/>
                <a:cs typeface="+mn-cs"/>
              </a:rPr>
              <a:t>青少年との共同奉仕</a:t>
            </a:r>
          </a:p>
        </p:txBody>
      </p:sp>
      <p:sp>
        <p:nvSpPr>
          <p:cNvPr id="5" name="正方形/長方形 4">
            <a:extLst>
              <a:ext uri="{FF2B5EF4-FFF2-40B4-BE49-F238E27FC236}">
                <a16:creationId xmlns:a16="http://schemas.microsoft.com/office/drawing/2014/main" id="{0A29C9F1-0D2C-4E0E-8D2E-D8DE047721DC}"/>
              </a:ext>
            </a:extLst>
          </p:cNvPr>
          <p:cNvSpPr/>
          <p:nvPr/>
        </p:nvSpPr>
        <p:spPr>
          <a:xfrm>
            <a:off x="0" y="4642139"/>
            <a:ext cx="9156879" cy="1315506"/>
          </a:xfrm>
          <a:prstGeom prst="rect">
            <a:avLst/>
          </a:prstGeom>
          <a:solidFill>
            <a:srgbClr val="0033A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Segoe UI"/>
              <a:ea typeface="Meiryo UI"/>
              <a:cs typeface="+mn-cs"/>
            </a:endParaRPr>
          </a:p>
        </p:txBody>
      </p:sp>
      <p:sp>
        <p:nvSpPr>
          <p:cNvPr id="6" name="テキスト ボックス 5">
            <a:extLst>
              <a:ext uri="{FF2B5EF4-FFF2-40B4-BE49-F238E27FC236}">
                <a16:creationId xmlns:a16="http://schemas.microsoft.com/office/drawing/2014/main" id="{80696E2D-1033-48D6-9D93-DF402A073C76}"/>
              </a:ext>
            </a:extLst>
          </p:cNvPr>
          <p:cNvSpPr txBox="1"/>
          <p:nvPr/>
        </p:nvSpPr>
        <p:spPr>
          <a:xfrm>
            <a:off x="647700" y="4838227"/>
            <a:ext cx="10896600" cy="92333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a:ln>
                  <a:noFill/>
                </a:ln>
                <a:solidFill>
                  <a:prstClr val="white"/>
                </a:solidFill>
                <a:effectLst/>
                <a:uLnTx/>
                <a:uFillTx/>
                <a:latin typeface="Segoe UI"/>
                <a:ea typeface="Meiryo UI"/>
                <a:cs typeface="+mn-cs"/>
              </a:rPr>
              <a:t>ローターアクトの方向性</a:t>
            </a:r>
          </a:p>
        </p:txBody>
      </p:sp>
      <p:sp>
        <p:nvSpPr>
          <p:cNvPr id="7" name="テキスト ボックス 6">
            <a:extLst>
              <a:ext uri="{FF2B5EF4-FFF2-40B4-BE49-F238E27FC236}">
                <a16:creationId xmlns:a16="http://schemas.microsoft.com/office/drawing/2014/main" id="{0A6EA64B-2707-4A1C-B9B0-A54BDB9A5BEB}"/>
              </a:ext>
            </a:extLst>
          </p:cNvPr>
          <p:cNvSpPr txBox="1"/>
          <p:nvPr/>
        </p:nvSpPr>
        <p:spPr>
          <a:xfrm>
            <a:off x="1314450" y="1327407"/>
            <a:ext cx="10229850" cy="9233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0033A1"/>
              </a:buClr>
              <a:buSzTx/>
              <a:buFont typeface="Wingdings" panose="05000000000000000000" pitchFamily="2" charset="2"/>
              <a:buChar char="l"/>
              <a:tabLst/>
              <a:defRPr/>
            </a:pPr>
            <a:r>
              <a:rPr kumimoji="1" lang="en-US" altLang="ja-JP"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a:ea typeface="Meiryo UI"/>
                <a:cs typeface="+mn-cs"/>
              </a:rPr>
              <a:t> </a:t>
            </a:r>
            <a:r>
              <a:rPr kumimoji="1" lang="ja-JP" alt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a:ea typeface="Meiryo UI"/>
                <a:cs typeface="+mn-cs"/>
              </a:rPr>
              <a:t>青少年の活動を支援</a:t>
            </a:r>
          </a:p>
        </p:txBody>
      </p:sp>
      <p:sp>
        <p:nvSpPr>
          <p:cNvPr id="8" name="正方形/長方形 7"/>
          <p:cNvSpPr/>
          <p:nvPr/>
        </p:nvSpPr>
        <p:spPr>
          <a:xfrm flipH="1">
            <a:off x="1" y="263033"/>
            <a:ext cx="12192000" cy="1102886"/>
          </a:xfrm>
          <a:prstGeom prst="rect">
            <a:avLst/>
          </a:prstGeom>
          <a:gradFill flip="none" rotWithShape="1">
            <a:gsLst>
              <a:gs pos="0">
                <a:schemeClr val="accent1">
                  <a:lumMod val="0"/>
                  <a:lumOff val="100000"/>
                  <a:alpha val="9000"/>
                </a:schemeClr>
              </a:gs>
              <a:gs pos="51000">
                <a:schemeClr val="accent1">
                  <a:lumMod val="0"/>
                  <a:lumOff val="100000"/>
                  <a:alpha val="8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Segoe UI"/>
              <a:ea typeface="Meiryo UI"/>
              <a:cs typeface="+mn-cs"/>
            </a:endParaRPr>
          </a:p>
        </p:txBody>
      </p:sp>
      <p:sp>
        <p:nvSpPr>
          <p:cNvPr id="9" name="青少年奉仕部門"/>
          <p:cNvSpPr txBox="1"/>
          <p:nvPr/>
        </p:nvSpPr>
        <p:spPr>
          <a:xfrm>
            <a:off x="451687" y="350256"/>
            <a:ext cx="74686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0" b="1" i="0" u="none" strike="noStrike" kern="1200" cap="none" spc="0" normalizeH="0" baseline="0" noProof="0" dirty="0">
                <a:ln>
                  <a:noFill/>
                </a:ln>
                <a:solidFill>
                  <a:srgbClr val="0033A1"/>
                </a:solidFill>
                <a:effectLst/>
                <a:uLnTx/>
                <a:uFillTx/>
                <a:latin typeface="Segoe UI"/>
                <a:ea typeface="Meiryo UI"/>
                <a:cs typeface="+mn-cs"/>
              </a:rPr>
              <a:t>地区年次目標</a:t>
            </a:r>
          </a:p>
        </p:txBody>
      </p:sp>
    </p:spTree>
    <p:extLst>
      <p:ext uri="{BB962C8B-B14F-4D97-AF65-F5344CB8AC3E}">
        <p14:creationId xmlns:p14="http://schemas.microsoft.com/office/powerpoint/2010/main" val="1153118466"/>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BD9C0006-D774-45CA-B973-6148CC1BFCD1}"/>
              </a:ext>
            </a:extLst>
          </p:cNvPr>
          <p:cNvSpPr txBox="1"/>
          <p:nvPr/>
        </p:nvSpPr>
        <p:spPr>
          <a:xfrm>
            <a:off x="144535" y="1495713"/>
            <a:ext cx="10229850" cy="923330"/>
          </a:xfrm>
          <a:prstGeom prst="rect">
            <a:avLst/>
          </a:prstGeom>
          <a:noFill/>
        </p:spPr>
        <p:txBody>
          <a:bodyPr wrap="square" rtlCol="0">
            <a:spAutoFit/>
          </a:bodyPr>
          <a:lstStyle/>
          <a:p>
            <a:pPr marL="285750" indent="-285750">
              <a:buClr>
                <a:srgbClr val="0033A1"/>
              </a:buClr>
              <a:buFont typeface="Wingdings" panose="05000000000000000000" pitchFamily="2" charset="2"/>
              <a:buChar char="l"/>
            </a:pPr>
            <a:r>
              <a:rPr kumimoji="1" lang="ja-JP" altLang="en-US" sz="5400" b="1" dirty="0"/>
              <a:t> </a:t>
            </a:r>
            <a:r>
              <a:rPr kumimoji="1" lang="ja-JP" altLang="en-US" sz="5400" b="1" dirty="0">
                <a:solidFill>
                  <a:schemeClr val="bg1"/>
                </a:solidFill>
                <a:effectLst>
                  <a:outerShdw blurRad="38100" dist="38100" dir="2700000" algn="tl">
                    <a:srgbClr val="000000">
                      <a:alpha val="43137"/>
                    </a:srgbClr>
                  </a:outerShdw>
                </a:effectLst>
              </a:rPr>
              <a:t>ロータリー財団活動の推進</a:t>
            </a:r>
          </a:p>
        </p:txBody>
      </p:sp>
      <p:sp>
        <p:nvSpPr>
          <p:cNvPr id="5" name="テキスト ボックス 4">
            <a:extLst>
              <a:ext uri="{FF2B5EF4-FFF2-40B4-BE49-F238E27FC236}">
                <a16:creationId xmlns:a16="http://schemas.microsoft.com/office/drawing/2014/main" id="{3F3CBEAF-7E21-43A0-AA37-C56DFE410699}"/>
              </a:ext>
            </a:extLst>
          </p:cNvPr>
          <p:cNvSpPr txBox="1"/>
          <p:nvPr/>
        </p:nvSpPr>
        <p:spPr>
          <a:xfrm>
            <a:off x="144535" y="2555466"/>
            <a:ext cx="2858724" cy="830997"/>
          </a:xfrm>
          <a:prstGeom prst="rect">
            <a:avLst/>
          </a:prstGeom>
          <a:solidFill>
            <a:srgbClr val="0033A1"/>
          </a:solidFill>
          <a:ln w="28575">
            <a:solidFill>
              <a:srgbClr val="0033A1"/>
            </a:solidFill>
          </a:ln>
        </p:spPr>
        <p:txBody>
          <a:bodyPr wrap="square" rtlCol="0" anchor="ctr">
            <a:spAutoFit/>
          </a:bodyPr>
          <a:lstStyle/>
          <a:p>
            <a:pPr algn="ctr"/>
            <a:r>
              <a:rPr kumimoji="1" lang="ja-JP" altLang="en-US" sz="4800" b="1" dirty="0">
                <a:solidFill>
                  <a:schemeClr val="bg1"/>
                </a:solidFill>
              </a:rPr>
              <a:t>年次基金</a:t>
            </a:r>
          </a:p>
        </p:txBody>
      </p:sp>
      <p:sp>
        <p:nvSpPr>
          <p:cNvPr id="6" name="テキスト ボックス 5">
            <a:extLst>
              <a:ext uri="{FF2B5EF4-FFF2-40B4-BE49-F238E27FC236}">
                <a16:creationId xmlns:a16="http://schemas.microsoft.com/office/drawing/2014/main" id="{FCCDB714-8437-440B-A0FA-AA01A856578C}"/>
              </a:ext>
            </a:extLst>
          </p:cNvPr>
          <p:cNvSpPr txBox="1"/>
          <p:nvPr/>
        </p:nvSpPr>
        <p:spPr>
          <a:xfrm>
            <a:off x="3003258" y="2548837"/>
            <a:ext cx="6241409" cy="828000"/>
          </a:xfrm>
          <a:prstGeom prst="rect">
            <a:avLst/>
          </a:prstGeom>
          <a:solidFill>
            <a:schemeClr val="bg1"/>
          </a:solidFill>
          <a:ln w="28575">
            <a:solidFill>
              <a:srgbClr val="0033A1"/>
            </a:solidFill>
          </a:ln>
        </p:spPr>
        <p:txBody>
          <a:bodyPr wrap="square" rtlCol="0" anchor="ctr">
            <a:spAutoFit/>
          </a:bodyPr>
          <a:lstStyle/>
          <a:p>
            <a:r>
              <a:rPr lang="ja-JP" altLang="en-US" sz="4000" b="1" dirty="0">
                <a:solidFill>
                  <a:srgbClr val="0033A1"/>
                </a:solidFill>
              </a:rPr>
              <a:t>３年後の奉仕活動の資源</a:t>
            </a:r>
            <a:endParaRPr kumimoji="1" lang="ja-JP" altLang="en-US" sz="4000" b="1" dirty="0">
              <a:solidFill>
                <a:srgbClr val="0033A1"/>
              </a:solidFill>
            </a:endParaRPr>
          </a:p>
        </p:txBody>
      </p:sp>
      <p:sp>
        <p:nvSpPr>
          <p:cNvPr id="8" name="テキスト ボックス 7">
            <a:extLst>
              <a:ext uri="{FF2B5EF4-FFF2-40B4-BE49-F238E27FC236}">
                <a16:creationId xmlns:a16="http://schemas.microsoft.com/office/drawing/2014/main" id="{063D1B9E-1743-4D08-82C7-DF37C507F9F9}"/>
              </a:ext>
            </a:extLst>
          </p:cNvPr>
          <p:cNvSpPr txBox="1"/>
          <p:nvPr/>
        </p:nvSpPr>
        <p:spPr>
          <a:xfrm>
            <a:off x="144535" y="3587163"/>
            <a:ext cx="2858724" cy="830997"/>
          </a:xfrm>
          <a:prstGeom prst="rect">
            <a:avLst/>
          </a:prstGeom>
          <a:solidFill>
            <a:srgbClr val="0033A1"/>
          </a:solidFill>
          <a:ln w="28575">
            <a:solidFill>
              <a:srgbClr val="0033A1"/>
            </a:solidFill>
          </a:ln>
        </p:spPr>
        <p:txBody>
          <a:bodyPr wrap="square" rtlCol="0" anchor="ctr">
            <a:spAutoFit/>
          </a:bodyPr>
          <a:lstStyle/>
          <a:p>
            <a:pPr algn="ctr"/>
            <a:r>
              <a:rPr kumimoji="1" lang="ja-JP" altLang="en-US" sz="4800" b="1" dirty="0">
                <a:solidFill>
                  <a:schemeClr val="bg1"/>
                </a:solidFill>
              </a:rPr>
              <a:t>恒久基金</a:t>
            </a:r>
          </a:p>
        </p:txBody>
      </p:sp>
      <p:sp>
        <p:nvSpPr>
          <p:cNvPr id="9" name="テキスト ボックス 8">
            <a:extLst>
              <a:ext uri="{FF2B5EF4-FFF2-40B4-BE49-F238E27FC236}">
                <a16:creationId xmlns:a16="http://schemas.microsoft.com/office/drawing/2014/main" id="{3039611F-7345-4685-B839-A8B8EB8A71E3}"/>
              </a:ext>
            </a:extLst>
          </p:cNvPr>
          <p:cNvSpPr txBox="1"/>
          <p:nvPr/>
        </p:nvSpPr>
        <p:spPr>
          <a:xfrm>
            <a:off x="3003258" y="3581166"/>
            <a:ext cx="6241409" cy="828000"/>
          </a:xfrm>
          <a:prstGeom prst="rect">
            <a:avLst/>
          </a:prstGeom>
          <a:solidFill>
            <a:schemeClr val="bg1"/>
          </a:solidFill>
          <a:ln w="28575">
            <a:solidFill>
              <a:srgbClr val="0033A1"/>
            </a:solidFill>
          </a:ln>
        </p:spPr>
        <p:txBody>
          <a:bodyPr wrap="square" rtlCol="0" anchor="ctr">
            <a:spAutoFit/>
          </a:bodyPr>
          <a:lstStyle/>
          <a:p>
            <a:r>
              <a:rPr kumimoji="1" lang="ja-JP" altLang="en-US" sz="4000" b="1" dirty="0">
                <a:solidFill>
                  <a:srgbClr val="0033A1"/>
                </a:solidFill>
              </a:rPr>
              <a:t>将来のロータリー活動を担保</a:t>
            </a:r>
          </a:p>
        </p:txBody>
      </p:sp>
      <p:sp>
        <p:nvSpPr>
          <p:cNvPr id="11" name="テキスト ボックス 10">
            <a:extLst>
              <a:ext uri="{FF2B5EF4-FFF2-40B4-BE49-F238E27FC236}">
                <a16:creationId xmlns:a16="http://schemas.microsoft.com/office/drawing/2014/main" id="{1449E62A-45DA-465A-8FD7-C148B29755B4}"/>
              </a:ext>
            </a:extLst>
          </p:cNvPr>
          <p:cNvSpPr txBox="1"/>
          <p:nvPr/>
        </p:nvSpPr>
        <p:spPr>
          <a:xfrm>
            <a:off x="144535" y="4618860"/>
            <a:ext cx="2858724" cy="830997"/>
          </a:xfrm>
          <a:prstGeom prst="rect">
            <a:avLst/>
          </a:prstGeom>
          <a:solidFill>
            <a:srgbClr val="0033A1"/>
          </a:solidFill>
          <a:ln w="28575">
            <a:solidFill>
              <a:srgbClr val="0033A1"/>
            </a:solidFill>
          </a:ln>
        </p:spPr>
        <p:txBody>
          <a:bodyPr wrap="square" rtlCol="0" anchor="ctr">
            <a:spAutoFit/>
          </a:bodyPr>
          <a:lstStyle/>
          <a:p>
            <a:pPr algn="ctr"/>
            <a:r>
              <a:rPr lang="ja-JP" altLang="en-US" sz="4800" b="1" dirty="0">
                <a:solidFill>
                  <a:schemeClr val="bg1"/>
                </a:solidFill>
              </a:rPr>
              <a:t>ポリオ基金</a:t>
            </a:r>
            <a:endParaRPr kumimoji="1" lang="ja-JP" altLang="en-US" sz="4800" b="1" dirty="0">
              <a:solidFill>
                <a:schemeClr val="bg1"/>
              </a:solidFill>
            </a:endParaRPr>
          </a:p>
        </p:txBody>
      </p:sp>
      <p:sp>
        <p:nvSpPr>
          <p:cNvPr id="12" name="テキスト ボックス 11">
            <a:extLst>
              <a:ext uri="{FF2B5EF4-FFF2-40B4-BE49-F238E27FC236}">
                <a16:creationId xmlns:a16="http://schemas.microsoft.com/office/drawing/2014/main" id="{8477C774-CD75-40EB-9CF8-B809DDCFE84C}"/>
              </a:ext>
            </a:extLst>
          </p:cNvPr>
          <p:cNvSpPr txBox="1"/>
          <p:nvPr/>
        </p:nvSpPr>
        <p:spPr>
          <a:xfrm>
            <a:off x="3003258" y="4613495"/>
            <a:ext cx="6241409" cy="828000"/>
          </a:xfrm>
          <a:prstGeom prst="rect">
            <a:avLst/>
          </a:prstGeom>
          <a:solidFill>
            <a:schemeClr val="bg1"/>
          </a:solidFill>
          <a:ln w="28575">
            <a:solidFill>
              <a:srgbClr val="0033A1"/>
            </a:solidFill>
          </a:ln>
        </p:spPr>
        <p:txBody>
          <a:bodyPr wrap="square" bIns="108000" rtlCol="0" anchor="b" anchorCtr="0">
            <a:spAutoFit/>
          </a:bodyPr>
          <a:lstStyle/>
          <a:p>
            <a:pPr>
              <a:lnSpc>
                <a:spcPts val="4200"/>
              </a:lnSpc>
            </a:pPr>
            <a:r>
              <a:rPr lang="ja-JP" altLang="en-US" sz="4000" b="1" dirty="0">
                <a:solidFill>
                  <a:srgbClr val="0033A1"/>
                </a:solidFill>
              </a:rPr>
              <a:t>ウイルスとの戦いの象徴</a:t>
            </a:r>
            <a:endParaRPr kumimoji="1" lang="ja-JP" altLang="en-US" sz="4000" b="1" dirty="0">
              <a:solidFill>
                <a:srgbClr val="0033A1"/>
              </a:solidFill>
            </a:endParaRPr>
          </a:p>
        </p:txBody>
      </p:sp>
      <p:sp>
        <p:nvSpPr>
          <p:cNvPr id="10" name="正方形/長方形 9"/>
          <p:cNvSpPr/>
          <p:nvPr/>
        </p:nvSpPr>
        <p:spPr>
          <a:xfrm flipH="1">
            <a:off x="1" y="263033"/>
            <a:ext cx="12192000" cy="1102886"/>
          </a:xfrm>
          <a:prstGeom prst="rect">
            <a:avLst/>
          </a:prstGeom>
          <a:gradFill flip="none" rotWithShape="1">
            <a:gsLst>
              <a:gs pos="0">
                <a:schemeClr val="accent1">
                  <a:lumMod val="0"/>
                  <a:lumOff val="100000"/>
                  <a:alpha val="9000"/>
                </a:schemeClr>
              </a:gs>
              <a:gs pos="51000">
                <a:schemeClr val="accent1">
                  <a:lumMod val="0"/>
                  <a:lumOff val="100000"/>
                  <a:alpha val="8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Segoe UI"/>
              <a:ea typeface="Meiryo UI"/>
              <a:cs typeface="+mn-cs"/>
            </a:endParaRPr>
          </a:p>
        </p:txBody>
      </p:sp>
      <p:sp>
        <p:nvSpPr>
          <p:cNvPr id="13" name="青少年奉仕部門"/>
          <p:cNvSpPr txBox="1"/>
          <p:nvPr/>
        </p:nvSpPr>
        <p:spPr>
          <a:xfrm>
            <a:off x="451687" y="350256"/>
            <a:ext cx="74686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0" b="1" i="0" u="none" strike="noStrike" kern="1200" cap="none" spc="0" normalizeH="0" baseline="0" noProof="0" dirty="0">
                <a:ln>
                  <a:noFill/>
                </a:ln>
                <a:solidFill>
                  <a:srgbClr val="0033A1"/>
                </a:solidFill>
                <a:effectLst/>
                <a:uLnTx/>
                <a:uFillTx/>
                <a:latin typeface="Segoe UI"/>
                <a:ea typeface="Meiryo UI"/>
                <a:cs typeface="+mn-cs"/>
              </a:rPr>
              <a:t>地区年次目標</a:t>
            </a:r>
          </a:p>
        </p:txBody>
      </p:sp>
    </p:spTree>
    <p:extLst>
      <p:ext uri="{BB962C8B-B14F-4D97-AF65-F5344CB8AC3E}">
        <p14:creationId xmlns:p14="http://schemas.microsoft.com/office/powerpoint/2010/main" val="399693075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0C2B082B-A34C-48D0-9917-31842399B1C8}"/>
              </a:ext>
            </a:extLst>
          </p:cNvPr>
          <p:cNvSpPr/>
          <p:nvPr/>
        </p:nvSpPr>
        <p:spPr>
          <a:xfrm>
            <a:off x="0" y="266110"/>
            <a:ext cx="12192000" cy="1938992"/>
          </a:xfrm>
          <a:prstGeom prst="rect">
            <a:avLst/>
          </a:prstGeom>
          <a:gradFill flip="none" rotWithShape="1">
            <a:gsLst>
              <a:gs pos="0">
                <a:schemeClr val="accent1">
                  <a:lumMod val="0"/>
                  <a:lumOff val="100000"/>
                  <a:alpha val="10000"/>
                </a:schemeClr>
              </a:gs>
              <a:gs pos="51000">
                <a:schemeClr val="accent1">
                  <a:lumMod val="0"/>
                  <a:lumOff val="100000"/>
                  <a:alpha val="7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楕円 3">
            <a:extLst>
              <a:ext uri="{FF2B5EF4-FFF2-40B4-BE49-F238E27FC236}">
                <a16:creationId xmlns:a16="http://schemas.microsoft.com/office/drawing/2014/main" id="{2C2F7DA5-29B7-46CC-AA4B-CF24E809BC43}"/>
              </a:ext>
            </a:extLst>
          </p:cNvPr>
          <p:cNvSpPr/>
          <p:nvPr/>
        </p:nvSpPr>
        <p:spPr>
          <a:xfrm>
            <a:off x="-2227811" y="-2107226"/>
            <a:ext cx="11101355" cy="10112990"/>
          </a:xfrm>
          <a:prstGeom prst="ellipse">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ーマロゴ">
            <a:extLst>
              <a:ext uri="{FF2B5EF4-FFF2-40B4-BE49-F238E27FC236}">
                <a16:creationId xmlns:a16="http://schemas.microsoft.com/office/drawing/2014/main" id="{DC15944D-32A9-46AF-ACE6-6A3F1606EA13}"/>
              </a:ext>
            </a:extLst>
          </p:cNvPr>
          <p:cNvSpPr txBox="1"/>
          <p:nvPr/>
        </p:nvSpPr>
        <p:spPr>
          <a:xfrm>
            <a:off x="7514866" y="1156997"/>
            <a:ext cx="4638475" cy="1015663"/>
          </a:xfrm>
          <a:prstGeom prst="rect">
            <a:avLst/>
          </a:prstGeom>
          <a:noFill/>
        </p:spPr>
        <p:txBody>
          <a:bodyPr wrap="square" rtlCol="0">
            <a:spAutoFit/>
          </a:bodyPr>
          <a:lstStyle/>
          <a:p>
            <a:r>
              <a:rPr kumimoji="1" lang="en-US" altLang="ja-JP" sz="6000" b="1">
                <a:solidFill>
                  <a:srgbClr val="0033A1"/>
                </a:solidFill>
              </a:rPr>
              <a:t>RI</a:t>
            </a:r>
            <a:r>
              <a:rPr kumimoji="1" lang="ja-JP" altLang="en-US" sz="6000" b="1">
                <a:solidFill>
                  <a:srgbClr val="0033A1"/>
                </a:solidFill>
              </a:rPr>
              <a:t>会長テーマ</a:t>
            </a:r>
          </a:p>
        </p:txBody>
      </p:sp>
      <p:sp>
        <p:nvSpPr>
          <p:cNvPr id="9" name="2019-20">
            <a:extLst>
              <a:ext uri="{FF2B5EF4-FFF2-40B4-BE49-F238E27FC236}">
                <a16:creationId xmlns:a16="http://schemas.microsoft.com/office/drawing/2014/main" id="{2FA1FBFF-C379-44BF-9F25-87C9918A04B6}"/>
              </a:ext>
            </a:extLst>
          </p:cNvPr>
          <p:cNvSpPr txBox="1"/>
          <p:nvPr/>
        </p:nvSpPr>
        <p:spPr>
          <a:xfrm>
            <a:off x="7514866" y="403076"/>
            <a:ext cx="3284874" cy="738664"/>
          </a:xfrm>
          <a:prstGeom prst="rect">
            <a:avLst/>
          </a:prstGeom>
          <a:noFill/>
        </p:spPr>
        <p:txBody>
          <a:bodyPr wrap="none" rtlCol="0">
            <a:spAutoFit/>
          </a:bodyPr>
          <a:lstStyle/>
          <a:p>
            <a:r>
              <a:rPr lang="en-US" altLang="ja-JP" sz="4200" b="1" dirty="0">
                <a:solidFill>
                  <a:srgbClr val="0033A1"/>
                </a:solidFill>
              </a:rPr>
              <a:t>2020-21</a:t>
            </a:r>
            <a:r>
              <a:rPr lang="ja-JP" altLang="en-US" sz="4000" b="1" dirty="0">
                <a:solidFill>
                  <a:srgbClr val="0033A1"/>
                </a:solidFill>
              </a:rPr>
              <a:t>年度</a:t>
            </a:r>
            <a:endParaRPr kumimoji="1" lang="ja-JP" altLang="en-US" sz="6600" b="1" dirty="0">
              <a:solidFill>
                <a:srgbClr val="0033A1"/>
              </a:solidFill>
            </a:endParaRPr>
          </a:p>
        </p:txBody>
      </p:sp>
      <p:grpSp>
        <p:nvGrpSpPr>
          <p:cNvPr id="35" name="英語" hidden="1">
            <a:extLst>
              <a:ext uri="{FF2B5EF4-FFF2-40B4-BE49-F238E27FC236}">
                <a16:creationId xmlns:a16="http://schemas.microsoft.com/office/drawing/2014/main" id="{9E306E3E-C20C-4906-96A2-ED7B796AC737}"/>
              </a:ext>
            </a:extLst>
          </p:cNvPr>
          <p:cNvGrpSpPr/>
          <p:nvPr/>
        </p:nvGrpSpPr>
        <p:grpSpPr>
          <a:xfrm>
            <a:off x="4767015" y="4640041"/>
            <a:ext cx="3413514" cy="1832292"/>
            <a:chOff x="4767015" y="4640041"/>
            <a:chExt cx="3413514" cy="1832292"/>
          </a:xfrm>
        </p:grpSpPr>
        <p:grpSp>
          <p:nvGrpSpPr>
            <p:cNvPr id="2" name="グループ化 1">
              <a:extLst>
                <a:ext uri="{FF2B5EF4-FFF2-40B4-BE49-F238E27FC236}">
                  <a16:creationId xmlns:a16="http://schemas.microsoft.com/office/drawing/2014/main" id="{AE62485C-4CA8-4359-91BA-3790122688CB}"/>
                </a:ext>
              </a:extLst>
            </p:cNvPr>
            <p:cNvGrpSpPr/>
            <p:nvPr/>
          </p:nvGrpSpPr>
          <p:grpSpPr>
            <a:xfrm>
              <a:off x="4796396" y="4640041"/>
              <a:ext cx="2305056" cy="534196"/>
              <a:chOff x="4796396" y="4640041"/>
              <a:chExt cx="2305056" cy="534196"/>
            </a:xfrm>
          </p:grpSpPr>
          <p:sp>
            <p:nvSpPr>
              <p:cNvPr id="10" name="フリーフォーム: 図形 9">
                <a:extLst>
                  <a:ext uri="{FF2B5EF4-FFF2-40B4-BE49-F238E27FC236}">
                    <a16:creationId xmlns:a16="http://schemas.microsoft.com/office/drawing/2014/main" id="{DE752AF6-70FB-404F-9034-3D56CF88DC1F}"/>
                  </a:ext>
                </a:extLst>
              </p:cNvPr>
              <p:cNvSpPr/>
              <p:nvPr/>
            </p:nvSpPr>
            <p:spPr>
              <a:xfrm>
                <a:off x="4796396" y="4648054"/>
                <a:ext cx="373937" cy="507486"/>
              </a:xfrm>
              <a:custGeom>
                <a:avLst/>
                <a:gdLst>
                  <a:gd name="connsiteX0" fmla="*/ 22704 w 373937"/>
                  <a:gd name="connsiteY0" fmla="*/ 20032 h 507486"/>
                  <a:gd name="connsiteX1" fmla="*/ 198988 w 373937"/>
                  <a:gd name="connsiteY1" fmla="*/ 20032 h 507486"/>
                  <a:gd name="connsiteX2" fmla="*/ 345892 w 373937"/>
                  <a:gd name="connsiteY2" fmla="*/ 145568 h 507486"/>
                  <a:gd name="connsiteX3" fmla="*/ 249737 w 373937"/>
                  <a:gd name="connsiteY3" fmla="*/ 263091 h 507486"/>
                  <a:gd name="connsiteX4" fmla="*/ 249737 w 373937"/>
                  <a:gd name="connsiteY4" fmla="*/ 265762 h 507486"/>
                  <a:gd name="connsiteX5" fmla="*/ 316511 w 373937"/>
                  <a:gd name="connsiteY5" fmla="*/ 345892 h 507486"/>
                  <a:gd name="connsiteX6" fmla="*/ 367260 w 373937"/>
                  <a:gd name="connsiteY6" fmla="*/ 503480 h 507486"/>
                  <a:gd name="connsiteX7" fmla="*/ 247066 w 373937"/>
                  <a:gd name="connsiteY7" fmla="*/ 503480 h 507486"/>
                  <a:gd name="connsiteX8" fmla="*/ 209672 w 373937"/>
                  <a:gd name="connsiteY8" fmla="*/ 375272 h 507486"/>
                  <a:gd name="connsiteX9" fmla="*/ 134885 w 373937"/>
                  <a:gd name="connsiteY9" fmla="*/ 308498 h 507486"/>
                  <a:gd name="connsiteX10" fmla="*/ 134885 w 373937"/>
                  <a:gd name="connsiteY10" fmla="*/ 503480 h 507486"/>
                  <a:gd name="connsiteX11" fmla="*/ 20032 w 373937"/>
                  <a:gd name="connsiteY11" fmla="*/ 503480 h 507486"/>
                  <a:gd name="connsiteX12" fmla="*/ 20032 w 373937"/>
                  <a:gd name="connsiteY12" fmla="*/ 20032 h 507486"/>
                  <a:gd name="connsiteX13" fmla="*/ 132213 w 373937"/>
                  <a:gd name="connsiteY13" fmla="*/ 225698 h 507486"/>
                  <a:gd name="connsiteX14" fmla="*/ 166936 w 373937"/>
                  <a:gd name="connsiteY14" fmla="*/ 225698 h 507486"/>
                  <a:gd name="connsiteX15" fmla="*/ 233711 w 373937"/>
                  <a:gd name="connsiteY15" fmla="*/ 161594 h 507486"/>
                  <a:gd name="connsiteX16" fmla="*/ 166936 w 373937"/>
                  <a:gd name="connsiteY16" fmla="*/ 100162 h 507486"/>
                  <a:gd name="connsiteX17" fmla="*/ 132213 w 373937"/>
                  <a:gd name="connsiteY17" fmla="*/ 100162 h 507486"/>
                  <a:gd name="connsiteX18" fmla="*/ 132213 w 373937"/>
                  <a:gd name="connsiteY18" fmla="*/ 225698 h 50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3937" h="507486">
                    <a:moveTo>
                      <a:pt x="22704" y="20032"/>
                    </a:moveTo>
                    <a:lnTo>
                      <a:pt x="198988" y="20032"/>
                    </a:lnTo>
                    <a:cubicBezTo>
                      <a:pt x="279117" y="20032"/>
                      <a:pt x="345892" y="54755"/>
                      <a:pt x="345892" y="145568"/>
                    </a:cubicBezTo>
                    <a:cubicBezTo>
                      <a:pt x="345892" y="166936"/>
                      <a:pt x="343221" y="244395"/>
                      <a:pt x="249737" y="263091"/>
                    </a:cubicBezTo>
                    <a:lnTo>
                      <a:pt x="249737" y="265762"/>
                    </a:lnTo>
                    <a:cubicBezTo>
                      <a:pt x="284459" y="271104"/>
                      <a:pt x="297814" y="289801"/>
                      <a:pt x="316511" y="345892"/>
                    </a:cubicBezTo>
                    <a:lnTo>
                      <a:pt x="367260" y="503480"/>
                    </a:lnTo>
                    <a:lnTo>
                      <a:pt x="247066" y="503480"/>
                    </a:lnTo>
                    <a:lnTo>
                      <a:pt x="209672" y="375272"/>
                    </a:lnTo>
                    <a:cubicBezTo>
                      <a:pt x="190975" y="308498"/>
                      <a:pt x="174949" y="308498"/>
                      <a:pt x="134885" y="308498"/>
                    </a:cubicBezTo>
                    <a:lnTo>
                      <a:pt x="134885" y="503480"/>
                    </a:lnTo>
                    <a:lnTo>
                      <a:pt x="20032" y="503480"/>
                    </a:lnTo>
                    <a:lnTo>
                      <a:pt x="20032" y="20032"/>
                    </a:lnTo>
                    <a:close/>
                    <a:moveTo>
                      <a:pt x="132213" y="225698"/>
                    </a:moveTo>
                    <a:lnTo>
                      <a:pt x="166936" y="225698"/>
                    </a:lnTo>
                    <a:cubicBezTo>
                      <a:pt x="209672" y="225698"/>
                      <a:pt x="233711" y="196317"/>
                      <a:pt x="233711" y="161594"/>
                    </a:cubicBezTo>
                    <a:cubicBezTo>
                      <a:pt x="233711" y="140226"/>
                      <a:pt x="228369" y="100162"/>
                      <a:pt x="166936" y="100162"/>
                    </a:cubicBezTo>
                    <a:lnTo>
                      <a:pt x="132213" y="100162"/>
                    </a:lnTo>
                    <a:lnTo>
                      <a:pt x="132213" y="225698"/>
                    </a:lnTo>
                    <a:close/>
                  </a:path>
                </a:pathLst>
              </a:custGeom>
              <a:solidFill>
                <a:srgbClr val="00A2E0"/>
              </a:solidFill>
              <a:ln w="9525" cap="flat">
                <a:noFill/>
                <a:prstDash val="solid"/>
                <a:miter/>
              </a:ln>
            </p:spPr>
            <p:txBody>
              <a:bodyPr rtlCol="0" anchor="ctr"/>
              <a:lstStyle/>
              <a:p>
                <a:endParaRPr lang="ja-JP" altLang="en-US"/>
              </a:p>
            </p:txBody>
          </p:sp>
          <p:sp>
            <p:nvSpPr>
              <p:cNvPr id="11" name="フリーフォーム: 図形 10">
                <a:extLst>
                  <a:ext uri="{FF2B5EF4-FFF2-40B4-BE49-F238E27FC236}">
                    <a16:creationId xmlns:a16="http://schemas.microsoft.com/office/drawing/2014/main" id="{28B48E42-A8A6-46C7-BE8A-65ADE7F7AE7A}"/>
                  </a:ext>
                </a:extLst>
              </p:cNvPr>
              <p:cNvSpPr/>
              <p:nvPr/>
            </p:nvSpPr>
            <p:spPr>
              <a:xfrm>
                <a:off x="5167662" y="4640041"/>
                <a:ext cx="427357" cy="534196"/>
              </a:xfrm>
              <a:custGeom>
                <a:avLst/>
                <a:gdLst>
                  <a:gd name="connsiteX0" fmla="*/ 225698 w 427356"/>
                  <a:gd name="connsiteY0" fmla="*/ 20032 h 534196"/>
                  <a:gd name="connsiteX1" fmla="*/ 431364 w 427356"/>
                  <a:gd name="connsiteY1" fmla="*/ 271104 h 534196"/>
                  <a:gd name="connsiteX2" fmla="*/ 225698 w 427356"/>
                  <a:gd name="connsiteY2" fmla="*/ 522177 h 534196"/>
                  <a:gd name="connsiteX3" fmla="*/ 20032 w 427356"/>
                  <a:gd name="connsiteY3" fmla="*/ 271104 h 534196"/>
                  <a:gd name="connsiteX4" fmla="*/ 225698 w 427356"/>
                  <a:gd name="connsiteY4" fmla="*/ 20032 h 534196"/>
                  <a:gd name="connsiteX5" fmla="*/ 225698 w 427356"/>
                  <a:gd name="connsiteY5" fmla="*/ 439376 h 534196"/>
                  <a:gd name="connsiteX6" fmla="*/ 313840 w 427356"/>
                  <a:gd name="connsiteY6" fmla="*/ 271104 h 534196"/>
                  <a:gd name="connsiteX7" fmla="*/ 225698 w 427356"/>
                  <a:gd name="connsiteY7" fmla="*/ 102833 h 534196"/>
                  <a:gd name="connsiteX8" fmla="*/ 137556 w 427356"/>
                  <a:gd name="connsiteY8" fmla="*/ 271104 h 534196"/>
                  <a:gd name="connsiteX9" fmla="*/ 225698 w 427356"/>
                  <a:gd name="connsiteY9" fmla="*/ 439376 h 534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356" h="534196">
                    <a:moveTo>
                      <a:pt x="225698" y="20032"/>
                    </a:moveTo>
                    <a:cubicBezTo>
                      <a:pt x="364589" y="20032"/>
                      <a:pt x="431364" y="126872"/>
                      <a:pt x="431364" y="271104"/>
                    </a:cubicBezTo>
                    <a:cubicBezTo>
                      <a:pt x="431364" y="412666"/>
                      <a:pt x="364589" y="522177"/>
                      <a:pt x="225698" y="522177"/>
                    </a:cubicBezTo>
                    <a:cubicBezTo>
                      <a:pt x="86807" y="522177"/>
                      <a:pt x="20032" y="415338"/>
                      <a:pt x="20032" y="271104"/>
                    </a:cubicBezTo>
                    <a:cubicBezTo>
                      <a:pt x="22704" y="129542"/>
                      <a:pt x="86807" y="20032"/>
                      <a:pt x="225698" y="20032"/>
                    </a:cubicBezTo>
                    <a:close/>
                    <a:moveTo>
                      <a:pt x="225698" y="439376"/>
                    </a:moveTo>
                    <a:cubicBezTo>
                      <a:pt x="292473" y="439376"/>
                      <a:pt x="313840" y="364589"/>
                      <a:pt x="313840" y="271104"/>
                    </a:cubicBezTo>
                    <a:cubicBezTo>
                      <a:pt x="313840" y="177620"/>
                      <a:pt x="289802" y="102833"/>
                      <a:pt x="225698" y="102833"/>
                    </a:cubicBezTo>
                    <a:cubicBezTo>
                      <a:pt x="158924" y="102833"/>
                      <a:pt x="137556" y="177620"/>
                      <a:pt x="137556" y="271104"/>
                    </a:cubicBezTo>
                    <a:cubicBezTo>
                      <a:pt x="137556" y="361918"/>
                      <a:pt x="161594" y="439376"/>
                      <a:pt x="225698" y="439376"/>
                    </a:cubicBezTo>
                    <a:close/>
                  </a:path>
                </a:pathLst>
              </a:custGeom>
              <a:solidFill>
                <a:srgbClr val="00A2E0"/>
              </a:solidFill>
              <a:ln w="9525" cap="flat">
                <a:noFill/>
                <a:prstDash val="solid"/>
                <a:miter/>
              </a:ln>
            </p:spPr>
            <p:txBody>
              <a:bodyPr rtlCol="0" anchor="ctr"/>
              <a:lstStyle/>
              <a:p>
                <a:endParaRPr lang="ja-JP" altLang="en-US"/>
              </a:p>
            </p:txBody>
          </p:sp>
          <p:sp>
            <p:nvSpPr>
              <p:cNvPr id="12" name="フリーフォーム: 図形 11">
                <a:extLst>
                  <a:ext uri="{FF2B5EF4-FFF2-40B4-BE49-F238E27FC236}">
                    <a16:creationId xmlns:a16="http://schemas.microsoft.com/office/drawing/2014/main" id="{6500F6E2-C6E0-4C1D-833E-44055C1BA1AA}"/>
                  </a:ext>
                </a:extLst>
              </p:cNvPr>
              <p:cNvSpPr/>
              <p:nvPr/>
            </p:nvSpPr>
            <p:spPr>
              <a:xfrm>
                <a:off x="5584335" y="4648054"/>
                <a:ext cx="347227" cy="507486"/>
              </a:xfrm>
              <a:custGeom>
                <a:avLst/>
                <a:gdLst>
                  <a:gd name="connsiteX0" fmla="*/ 124200 w 347227"/>
                  <a:gd name="connsiteY0" fmla="*/ 108174 h 507486"/>
                  <a:gd name="connsiteX1" fmla="*/ 20032 w 347227"/>
                  <a:gd name="connsiteY1" fmla="*/ 108174 h 507486"/>
                  <a:gd name="connsiteX2" fmla="*/ 20032 w 347227"/>
                  <a:gd name="connsiteY2" fmla="*/ 20032 h 507486"/>
                  <a:gd name="connsiteX3" fmla="*/ 343221 w 347227"/>
                  <a:gd name="connsiteY3" fmla="*/ 20032 h 507486"/>
                  <a:gd name="connsiteX4" fmla="*/ 343221 w 347227"/>
                  <a:gd name="connsiteY4" fmla="*/ 108174 h 507486"/>
                  <a:gd name="connsiteX5" fmla="*/ 239053 w 347227"/>
                  <a:gd name="connsiteY5" fmla="*/ 108174 h 507486"/>
                  <a:gd name="connsiteX6" fmla="*/ 239053 w 347227"/>
                  <a:gd name="connsiteY6" fmla="*/ 503480 h 507486"/>
                  <a:gd name="connsiteX7" fmla="*/ 124200 w 347227"/>
                  <a:gd name="connsiteY7" fmla="*/ 503480 h 507486"/>
                  <a:gd name="connsiteX8" fmla="*/ 124200 w 347227"/>
                  <a:gd name="connsiteY8" fmla="*/ 108174 h 50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7227" h="507486">
                    <a:moveTo>
                      <a:pt x="124200" y="108174"/>
                    </a:moveTo>
                    <a:lnTo>
                      <a:pt x="20032" y="108174"/>
                    </a:lnTo>
                    <a:lnTo>
                      <a:pt x="20032" y="20032"/>
                    </a:lnTo>
                    <a:lnTo>
                      <a:pt x="343221" y="20032"/>
                    </a:lnTo>
                    <a:lnTo>
                      <a:pt x="343221" y="108174"/>
                    </a:lnTo>
                    <a:lnTo>
                      <a:pt x="239053" y="108174"/>
                    </a:lnTo>
                    <a:lnTo>
                      <a:pt x="239053" y="503480"/>
                    </a:lnTo>
                    <a:lnTo>
                      <a:pt x="124200" y="503480"/>
                    </a:lnTo>
                    <a:lnTo>
                      <a:pt x="124200" y="108174"/>
                    </a:lnTo>
                    <a:close/>
                  </a:path>
                </a:pathLst>
              </a:custGeom>
              <a:solidFill>
                <a:srgbClr val="00A2E0"/>
              </a:solidFill>
              <a:ln w="9525" cap="flat">
                <a:noFill/>
                <a:prstDash val="solid"/>
                <a:miter/>
              </a:ln>
            </p:spPr>
            <p:txBody>
              <a:bodyPr rtlCol="0" anchor="ctr"/>
              <a:lstStyle/>
              <a:p>
                <a:endParaRPr lang="ja-JP" altLang="en-US"/>
              </a:p>
            </p:txBody>
          </p:sp>
          <p:sp>
            <p:nvSpPr>
              <p:cNvPr id="13" name="フリーフォーム: 図形 12">
                <a:extLst>
                  <a:ext uri="{FF2B5EF4-FFF2-40B4-BE49-F238E27FC236}">
                    <a16:creationId xmlns:a16="http://schemas.microsoft.com/office/drawing/2014/main" id="{6BCC5BBA-B68A-413F-A9A9-E469FE6531CC}"/>
                  </a:ext>
                </a:extLst>
              </p:cNvPr>
              <p:cNvSpPr/>
              <p:nvPr/>
            </p:nvSpPr>
            <p:spPr>
              <a:xfrm>
                <a:off x="5856775" y="4648054"/>
                <a:ext cx="480777" cy="507486"/>
              </a:xfrm>
              <a:custGeom>
                <a:avLst/>
                <a:gdLst>
                  <a:gd name="connsiteX0" fmla="*/ 313840 w 480776"/>
                  <a:gd name="connsiteY0" fmla="*/ 396640 h 507486"/>
                  <a:gd name="connsiteX1" fmla="*/ 161594 w 480776"/>
                  <a:gd name="connsiteY1" fmla="*/ 396640 h 507486"/>
                  <a:gd name="connsiteX2" fmla="*/ 129543 w 480776"/>
                  <a:gd name="connsiteY2" fmla="*/ 503480 h 507486"/>
                  <a:gd name="connsiteX3" fmla="*/ 20032 w 480776"/>
                  <a:gd name="connsiteY3" fmla="*/ 503480 h 507486"/>
                  <a:gd name="connsiteX4" fmla="*/ 180291 w 480776"/>
                  <a:gd name="connsiteY4" fmla="*/ 20032 h 507486"/>
                  <a:gd name="connsiteX5" fmla="*/ 305827 w 480776"/>
                  <a:gd name="connsiteY5" fmla="*/ 20032 h 507486"/>
                  <a:gd name="connsiteX6" fmla="*/ 460744 w 480776"/>
                  <a:gd name="connsiteY6" fmla="*/ 503480 h 507486"/>
                  <a:gd name="connsiteX7" fmla="*/ 343221 w 480776"/>
                  <a:gd name="connsiteY7" fmla="*/ 503480 h 507486"/>
                  <a:gd name="connsiteX8" fmla="*/ 313840 w 480776"/>
                  <a:gd name="connsiteY8" fmla="*/ 396640 h 507486"/>
                  <a:gd name="connsiteX9" fmla="*/ 241724 w 480776"/>
                  <a:gd name="connsiteY9" fmla="*/ 113517 h 507486"/>
                  <a:gd name="connsiteX10" fmla="*/ 241724 w 480776"/>
                  <a:gd name="connsiteY10" fmla="*/ 113517 h 507486"/>
                  <a:gd name="connsiteX11" fmla="*/ 182962 w 480776"/>
                  <a:gd name="connsiteY11" fmla="*/ 313840 h 507486"/>
                  <a:gd name="connsiteX12" fmla="*/ 292472 w 480776"/>
                  <a:gd name="connsiteY12" fmla="*/ 313840 h 507486"/>
                  <a:gd name="connsiteX13" fmla="*/ 241724 w 480776"/>
                  <a:gd name="connsiteY13" fmla="*/ 113517 h 50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0776" h="507486">
                    <a:moveTo>
                      <a:pt x="313840" y="396640"/>
                    </a:moveTo>
                    <a:lnTo>
                      <a:pt x="161594" y="396640"/>
                    </a:lnTo>
                    <a:lnTo>
                      <a:pt x="129543" y="503480"/>
                    </a:lnTo>
                    <a:lnTo>
                      <a:pt x="20032" y="503480"/>
                    </a:lnTo>
                    <a:lnTo>
                      <a:pt x="180291" y="20032"/>
                    </a:lnTo>
                    <a:lnTo>
                      <a:pt x="305827" y="20032"/>
                    </a:lnTo>
                    <a:lnTo>
                      <a:pt x="460744" y="503480"/>
                    </a:lnTo>
                    <a:lnTo>
                      <a:pt x="343221" y="503480"/>
                    </a:lnTo>
                    <a:lnTo>
                      <a:pt x="313840" y="396640"/>
                    </a:lnTo>
                    <a:close/>
                    <a:moveTo>
                      <a:pt x="241724" y="113517"/>
                    </a:moveTo>
                    <a:lnTo>
                      <a:pt x="241724" y="113517"/>
                    </a:lnTo>
                    <a:lnTo>
                      <a:pt x="182962" y="313840"/>
                    </a:lnTo>
                    <a:lnTo>
                      <a:pt x="292472" y="313840"/>
                    </a:lnTo>
                    <a:lnTo>
                      <a:pt x="241724" y="113517"/>
                    </a:lnTo>
                    <a:close/>
                  </a:path>
                </a:pathLst>
              </a:custGeom>
              <a:solidFill>
                <a:srgbClr val="00A2E0"/>
              </a:solidFill>
              <a:ln w="9525" cap="flat">
                <a:noFill/>
                <a:prstDash val="solid"/>
                <a:miter/>
              </a:ln>
            </p:spPr>
            <p:txBody>
              <a:bodyPr rtlCol="0" anchor="ctr"/>
              <a:lstStyle/>
              <a:p>
                <a:endParaRPr lang="ja-JP" altLang="en-US"/>
              </a:p>
            </p:txBody>
          </p:sp>
          <p:sp>
            <p:nvSpPr>
              <p:cNvPr id="14" name="フリーフォーム: 図形 13">
                <a:extLst>
                  <a:ext uri="{FF2B5EF4-FFF2-40B4-BE49-F238E27FC236}">
                    <a16:creationId xmlns:a16="http://schemas.microsoft.com/office/drawing/2014/main" id="{8014BB35-73E1-4B2F-A588-30B81344445C}"/>
                  </a:ext>
                </a:extLst>
              </p:cNvPr>
              <p:cNvSpPr/>
              <p:nvPr/>
            </p:nvSpPr>
            <p:spPr>
              <a:xfrm>
                <a:off x="6332210" y="4648054"/>
                <a:ext cx="373937" cy="507486"/>
              </a:xfrm>
              <a:custGeom>
                <a:avLst/>
                <a:gdLst>
                  <a:gd name="connsiteX0" fmla="*/ 20032 w 373937"/>
                  <a:gd name="connsiteY0" fmla="*/ 20032 h 507486"/>
                  <a:gd name="connsiteX1" fmla="*/ 196317 w 373937"/>
                  <a:gd name="connsiteY1" fmla="*/ 20032 h 507486"/>
                  <a:gd name="connsiteX2" fmla="*/ 343221 w 373937"/>
                  <a:gd name="connsiteY2" fmla="*/ 145568 h 507486"/>
                  <a:gd name="connsiteX3" fmla="*/ 247066 w 373937"/>
                  <a:gd name="connsiteY3" fmla="*/ 263091 h 507486"/>
                  <a:gd name="connsiteX4" fmla="*/ 247066 w 373937"/>
                  <a:gd name="connsiteY4" fmla="*/ 265762 h 507486"/>
                  <a:gd name="connsiteX5" fmla="*/ 313840 w 373937"/>
                  <a:gd name="connsiteY5" fmla="*/ 345892 h 507486"/>
                  <a:gd name="connsiteX6" fmla="*/ 364589 w 373937"/>
                  <a:gd name="connsiteY6" fmla="*/ 503480 h 507486"/>
                  <a:gd name="connsiteX7" fmla="*/ 247066 w 373937"/>
                  <a:gd name="connsiteY7" fmla="*/ 503480 h 507486"/>
                  <a:gd name="connsiteX8" fmla="*/ 209672 w 373937"/>
                  <a:gd name="connsiteY8" fmla="*/ 375272 h 507486"/>
                  <a:gd name="connsiteX9" fmla="*/ 134885 w 373937"/>
                  <a:gd name="connsiteY9" fmla="*/ 308498 h 507486"/>
                  <a:gd name="connsiteX10" fmla="*/ 134885 w 373937"/>
                  <a:gd name="connsiteY10" fmla="*/ 503480 h 507486"/>
                  <a:gd name="connsiteX11" fmla="*/ 20032 w 373937"/>
                  <a:gd name="connsiteY11" fmla="*/ 503480 h 507486"/>
                  <a:gd name="connsiteX12" fmla="*/ 20032 w 373937"/>
                  <a:gd name="connsiteY12" fmla="*/ 20032 h 507486"/>
                  <a:gd name="connsiteX13" fmla="*/ 129543 w 373937"/>
                  <a:gd name="connsiteY13" fmla="*/ 225698 h 507486"/>
                  <a:gd name="connsiteX14" fmla="*/ 164265 w 373937"/>
                  <a:gd name="connsiteY14" fmla="*/ 225698 h 507486"/>
                  <a:gd name="connsiteX15" fmla="*/ 231040 w 373937"/>
                  <a:gd name="connsiteY15" fmla="*/ 161594 h 507486"/>
                  <a:gd name="connsiteX16" fmla="*/ 164265 w 373937"/>
                  <a:gd name="connsiteY16" fmla="*/ 100162 h 507486"/>
                  <a:gd name="connsiteX17" fmla="*/ 129543 w 373937"/>
                  <a:gd name="connsiteY17" fmla="*/ 100162 h 507486"/>
                  <a:gd name="connsiteX18" fmla="*/ 129543 w 373937"/>
                  <a:gd name="connsiteY18" fmla="*/ 225698 h 50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3937" h="507486">
                    <a:moveTo>
                      <a:pt x="20032" y="20032"/>
                    </a:moveTo>
                    <a:lnTo>
                      <a:pt x="196317" y="20032"/>
                    </a:lnTo>
                    <a:cubicBezTo>
                      <a:pt x="276447" y="20032"/>
                      <a:pt x="343221" y="54755"/>
                      <a:pt x="343221" y="145568"/>
                    </a:cubicBezTo>
                    <a:cubicBezTo>
                      <a:pt x="343221" y="166936"/>
                      <a:pt x="340550" y="244395"/>
                      <a:pt x="247066" y="263091"/>
                    </a:cubicBezTo>
                    <a:lnTo>
                      <a:pt x="247066" y="265762"/>
                    </a:lnTo>
                    <a:cubicBezTo>
                      <a:pt x="281789" y="271104"/>
                      <a:pt x="295143" y="289801"/>
                      <a:pt x="313840" y="345892"/>
                    </a:cubicBezTo>
                    <a:lnTo>
                      <a:pt x="364589" y="503480"/>
                    </a:lnTo>
                    <a:lnTo>
                      <a:pt x="247066" y="503480"/>
                    </a:lnTo>
                    <a:lnTo>
                      <a:pt x="209672" y="375272"/>
                    </a:lnTo>
                    <a:cubicBezTo>
                      <a:pt x="190975" y="308498"/>
                      <a:pt x="174949" y="308498"/>
                      <a:pt x="134885" y="308498"/>
                    </a:cubicBezTo>
                    <a:lnTo>
                      <a:pt x="134885" y="503480"/>
                    </a:lnTo>
                    <a:lnTo>
                      <a:pt x="20032" y="503480"/>
                    </a:lnTo>
                    <a:lnTo>
                      <a:pt x="20032" y="20032"/>
                    </a:lnTo>
                    <a:close/>
                    <a:moveTo>
                      <a:pt x="129543" y="225698"/>
                    </a:moveTo>
                    <a:lnTo>
                      <a:pt x="164265" y="225698"/>
                    </a:lnTo>
                    <a:cubicBezTo>
                      <a:pt x="207001" y="225698"/>
                      <a:pt x="231040" y="196317"/>
                      <a:pt x="231040" y="161594"/>
                    </a:cubicBezTo>
                    <a:cubicBezTo>
                      <a:pt x="231040" y="140226"/>
                      <a:pt x="225698" y="100162"/>
                      <a:pt x="164265" y="100162"/>
                    </a:cubicBezTo>
                    <a:lnTo>
                      <a:pt x="129543" y="100162"/>
                    </a:lnTo>
                    <a:lnTo>
                      <a:pt x="129543" y="225698"/>
                    </a:lnTo>
                    <a:close/>
                  </a:path>
                </a:pathLst>
              </a:custGeom>
              <a:solidFill>
                <a:srgbClr val="00A2E0"/>
              </a:solidFill>
              <a:ln w="9525" cap="flat">
                <a:noFill/>
                <a:prstDash val="solid"/>
                <a:miter/>
              </a:ln>
            </p:spPr>
            <p:txBody>
              <a:bodyPr rtlCol="0" anchor="ctr"/>
              <a:lstStyle/>
              <a:p>
                <a:endParaRPr lang="ja-JP" altLang="en-US"/>
              </a:p>
            </p:txBody>
          </p:sp>
          <p:sp>
            <p:nvSpPr>
              <p:cNvPr id="15" name="フリーフォーム: 図形 14">
                <a:extLst>
                  <a:ext uri="{FF2B5EF4-FFF2-40B4-BE49-F238E27FC236}">
                    <a16:creationId xmlns:a16="http://schemas.microsoft.com/office/drawing/2014/main" id="{58D8AA53-76F1-4BD7-808F-BDF0D84F997F}"/>
                  </a:ext>
                </a:extLst>
              </p:cNvPr>
              <p:cNvSpPr/>
              <p:nvPr/>
            </p:nvSpPr>
            <p:spPr>
              <a:xfrm>
                <a:off x="6674095" y="4648054"/>
                <a:ext cx="427357" cy="507486"/>
              </a:xfrm>
              <a:custGeom>
                <a:avLst/>
                <a:gdLst>
                  <a:gd name="connsiteX0" fmla="*/ 166936 w 427356"/>
                  <a:gd name="connsiteY0" fmla="*/ 319182 h 507486"/>
                  <a:gd name="connsiteX1" fmla="*/ 20032 w 427356"/>
                  <a:gd name="connsiteY1" fmla="*/ 20032 h 507486"/>
                  <a:gd name="connsiteX2" fmla="*/ 150910 w 427356"/>
                  <a:gd name="connsiteY2" fmla="*/ 20032 h 507486"/>
                  <a:gd name="connsiteX3" fmla="*/ 228369 w 427356"/>
                  <a:gd name="connsiteY3" fmla="*/ 207001 h 507486"/>
                  <a:gd name="connsiteX4" fmla="*/ 300485 w 427356"/>
                  <a:gd name="connsiteY4" fmla="*/ 20032 h 507486"/>
                  <a:gd name="connsiteX5" fmla="*/ 428693 w 427356"/>
                  <a:gd name="connsiteY5" fmla="*/ 20032 h 507486"/>
                  <a:gd name="connsiteX6" fmla="*/ 281789 w 427356"/>
                  <a:gd name="connsiteY6" fmla="*/ 321853 h 507486"/>
                  <a:gd name="connsiteX7" fmla="*/ 281789 w 427356"/>
                  <a:gd name="connsiteY7" fmla="*/ 503480 h 507486"/>
                  <a:gd name="connsiteX8" fmla="*/ 166936 w 427356"/>
                  <a:gd name="connsiteY8" fmla="*/ 503480 h 507486"/>
                  <a:gd name="connsiteX9" fmla="*/ 166936 w 427356"/>
                  <a:gd name="connsiteY9" fmla="*/ 319182 h 50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356" h="507486">
                    <a:moveTo>
                      <a:pt x="166936" y="319182"/>
                    </a:moveTo>
                    <a:lnTo>
                      <a:pt x="20032" y="20032"/>
                    </a:lnTo>
                    <a:lnTo>
                      <a:pt x="150910" y="20032"/>
                    </a:lnTo>
                    <a:lnTo>
                      <a:pt x="228369" y="207001"/>
                    </a:lnTo>
                    <a:lnTo>
                      <a:pt x="300485" y="20032"/>
                    </a:lnTo>
                    <a:lnTo>
                      <a:pt x="428693" y="20032"/>
                    </a:lnTo>
                    <a:lnTo>
                      <a:pt x="281789" y="321853"/>
                    </a:lnTo>
                    <a:lnTo>
                      <a:pt x="281789" y="503480"/>
                    </a:lnTo>
                    <a:lnTo>
                      <a:pt x="166936" y="503480"/>
                    </a:lnTo>
                    <a:lnTo>
                      <a:pt x="166936" y="319182"/>
                    </a:lnTo>
                    <a:close/>
                  </a:path>
                </a:pathLst>
              </a:custGeom>
              <a:solidFill>
                <a:srgbClr val="00A2E0"/>
              </a:solidFill>
              <a:ln w="9525" cap="flat">
                <a:noFill/>
                <a:prstDash val="solid"/>
                <a:miter/>
              </a:ln>
            </p:spPr>
            <p:txBody>
              <a:bodyPr rtlCol="0" anchor="ctr"/>
              <a:lstStyle/>
              <a:p>
                <a:endParaRPr lang="ja-JP" altLang="en-US"/>
              </a:p>
            </p:txBody>
          </p:sp>
        </p:grpSp>
        <p:grpSp>
          <p:nvGrpSpPr>
            <p:cNvPr id="32" name="グループ化 31">
              <a:extLst>
                <a:ext uri="{FF2B5EF4-FFF2-40B4-BE49-F238E27FC236}">
                  <a16:creationId xmlns:a16="http://schemas.microsoft.com/office/drawing/2014/main" id="{4897BE81-9FA8-4B6F-9110-A507652CADC7}"/>
                </a:ext>
              </a:extLst>
            </p:cNvPr>
            <p:cNvGrpSpPr/>
            <p:nvPr/>
          </p:nvGrpSpPr>
          <p:grpSpPr>
            <a:xfrm>
              <a:off x="4785712" y="5289089"/>
              <a:ext cx="3119705" cy="534196"/>
              <a:chOff x="4785712" y="5289089"/>
              <a:chExt cx="3119705" cy="534196"/>
            </a:xfrm>
          </p:grpSpPr>
          <p:sp>
            <p:nvSpPr>
              <p:cNvPr id="16" name="フリーフォーム: 図形 15">
                <a:extLst>
                  <a:ext uri="{FF2B5EF4-FFF2-40B4-BE49-F238E27FC236}">
                    <a16:creationId xmlns:a16="http://schemas.microsoft.com/office/drawing/2014/main" id="{9FC6DFCC-2DCD-4601-9C9E-E58E27186230}"/>
                  </a:ext>
                </a:extLst>
              </p:cNvPr>
              <p:cNvSpPr/>
              <p:nvPr/>
            </p:nvSpPr>
            <p:spPr>
              <a:xfrm>
                <a:off x="4785712" y="5289089"/>
                <a:ext cx="373937" cy="534196"/>
              </a:xfrm>
              <a:custGeom>
                <a:avLst/>
                <a:gdLst>
                  <a:gd name="connsiteX0" fmla="*/ 359247 w 373937"/>
                  <a:gd name="connsiteY0" fmla="*/ 137555 h 534196"/>
                  <a:gd name="connsiteX1" fmla="*/ 260421 w 373937"/>
                  <a:gd name="connsiteY1" fmla="*/ 110846 h 534196"/>
                  <a:gd name="connsiteX2" fmla="*/ 134884 w 373937"/>
                  <a:gd name="connsiteY2" fmla="*/ 271104 h 534196"/>
                  <a:gd name="connsiteX3" fmla="*/ 260421 w 373937"/>
                  <a:gd name="connsiteY3" fmla="*/ 428692 h 534196"/>
                  <a:gd name="connsiteX4" fmla="*/ 359247 w 373937"/>
                  <a:gd name="connsiteY4" fmla="*/ 401982 h 534196"/>
                  <a:gd name="connsiteX5" fmla="*/ 364589 w 373937"/>
                  <a:gd name="connsiteY5" fmla="*/ 503480 h 534196"/>
                  <a:gd name="connsiteX6" fmla="*/ 244395 w 373937"/>
                  <a:gd name="connsiteY6" fmla="*/ 519506 h 534196"/>
                  <a:gd name="connsiteX7" fmla="*/ 20032 w 373937"/>
                  <a:gd name="connsiteY7" fmla="*/ 268433 h 534196"/>
                  <a:gd name="connsiteX8" fmla="*/ 236382 w 373937"/>
                  <a:gd name="connsiteY8" fmla="*/ 20032 h 534196"/>
                  <a:gd name="connsiteX9" fmla="*/ 364589 w 373937"/>
                  <a:gd name="connsiteY9" fmla="*/ 44071 h 534196"/>
                  <a:gd name="connsiteX10" fmla="*/ 359247 w 373937"/>
                  <a:gd name="connsiteY10" fmla="*/ 137555 h 534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3937" h="534196">
                    <a:moveTo>
                      <a:pt x="359247" y="137555"/>
                    </a:moveTo>
                    <a:cubicBezTo>
                      <a:pt x="343221" y="126872"/>
                      <a:pt x="313840" y="110846"/>
                      <a:pt x="260421" y="110846"/>
                    </a:cubicBezTo>
                    <a:cubicBezTo>
                      <a:pt x="182962" y="110846"/>
                      <a:pt x="134884" y="172278"/>
                      <a:pt x="134884" y="271104"/>
                    </a:cubicBezTo>
                    <a:cubicBezTo>
                      <a:pt x="134884" y="364589"/>
                      <a:pt x="188304" y="428692"/>
                      <a:pt x="260421" y="428692"/>
                    </a:cubicBezTo>
                    <a:cubicBezTo>
                      <a:pt x="316511" y="428692"/>
                      <a:pt x="348563" y="407325"/>
                      <a:pt x="359247" y="401982"/>
                    </a:cubicBezTo>
                    <a:lnTo>
                      <a:pt x="364589" y="503480"/>
                    </a:lnTo>
                    <a:cubicBezTo>
                      <a:pt x="345892" y="508821"/>
                      <a:pt x="305827" y="519506"/>
                      <a:pt x="244395" y="519506"/>
                    </a:cubicBezTo>
                    <a:cubicBezTo>
                      <a:pt x="110846" y="519506"/>
                      <a:pt x="20032" y="420679"/>
                      <a:pt x="20032" y="268433"/>
                    </a:cubicBezTo>
                    <a:cubicBezTo>
                      <a:pt x="20032" y="92149"/>
                      <a:pt x="140226" y="20032"/>
                      <a:pt x="236382" y="20032"/>
                    </a:cubicBezTo>
                    <a:cubicBezTo>
                      <a:pt x="308498" y="20032"/>
                      <a:pt x="345892" y="36058"/>
                      <a:pt x="364589" y="44071"/>
                    </a:cubicBezTo>
                    <a:lnTo>
                      <a:pt x="359247" y="137555"/>
                    </a:lnTo>
                    <a:close/>
                  </a:path>
                </a:pathLst>
              </a:custGeom>
              <a:solidFill>
                <a:srgbClr val="0033A1"/>
              </a:solidFill>
              <a:ln w="9525" cap="flat">
                <a:noFill/>
                <a:prstDash val="solid"/>
                <a:miter/>
              </a:ln>
            </p:spPr>
            <p:txBody>
              <a:bodyPr rtlCol="0" anchor="ctr"/>
              <a:lstStyle/>
              <a:p>
                <a:endParaRPr lang="ja-JP" altLang="en-US"/>
              </a:p>
            </p:txBody>
          </p:sp>
          <p:sp>
            <p:nvSpPr>
              <p:cNvPr id="17" name="フリーフォーム: 図形 16">
                <a:extLst>
                  <a:ext uri="{FF2B5EF4-FFF2-40B4-BE49-F238E27FC236}">
                    <a16:creationId xmlns:a16="http://schemas.microsoft.com/office/drawing/2014/main" id="{E6014CF0-D5F1-4500-8CAB-8D831F3ACD01}"/>
                  </a:ext>
                </a:extLst>
              </p:cNvPr>
              <p:cNvSpPr/>
              <p:nvPr/>
            </p:nvSpPr>
            <p:spPr>
              <a:xfrm>
                <a:off x="5154307" y="5289089"/>
                <a:ext cx="427357" cy="534196"/>
              </a:xfrm>
              <a:custGeom>
                <a:avLst/>
                <a:gdLst>
                  <a:gd name="connsiteX0" fmla="*/ 225698 w 427356"/>
                  <a:gd name="connsiteY0" fmla="*/ 20032 h 534196"/>
                  <a:gd name="connsiteX1" fmla="*/ 431364 w 427356"/>
                  <a:gd name="connsiteY1" fmla="*/ 271104 h 534196"/>
                  <a:gd name="connsiteX2" fmla="*/ 225698 w 427356"/>
                  <a:gd name="connsiteY2" fmla="*/ 522176 h 534196"/>
                  <a:gd name="connsiteX3" fmla="*/ 20032 w 427356"/>
                  <a:gd name="connsiteY3" fmla="*/ 271104 h 534196"/>
                  <a:gd name="connsiteX4" fmla="*/ 225698 w 427356"/>
                  <a:gd name="connsiteY4" fmla="*/ 20032 h 534196"/>
                  <a:gd name="connsiteX5" fmla="*/ 225698 w 427356"/>
                  <a:gd name="connsiteY5" fmla="*/ 439376 h 534196"/>
                  <a:gd name="connsiteX6" fmla="*/ 313840 w 427356"/>
                  <a:gd name="connsiteY6" fmla="*/ 271104 h 534196"/>
                  <a:gd name="connsiteX7" fmla="*/ 225698 w 427356"/>
                  <a:gd name="connsiteY7" fmla="*/ 102833 h 534196"/>
                  <a:gd name="connsiteX8" fmla="*/ 137556 w 427356"/>
                  <a:gd name="connsiteY8" fmla="*/ 271104 h 534196"/>
                  <a:gd name="connsiteX9" fmla="*/ 225698 w 427356"/>
                  <a:gd name="connsiteY9" fmla="*/ 439376 h 534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356" h="534196">
                    <a:moveTo>
                      <a:pt x="225698" y="20032"/>
                    </a:moveTo>
                    <a:cubicBezTo>
                      <a:pt x="364589" y="20032"/>
                      <a:pt x="431364" y="126872"/>
                      <a:pt x="431364" y="271104"/>
                    </a:cubicBezTo>
                    <a:cubicBezTo>
                      <a:pt x="431364" y="412666"/>
                      <a:pt x="364589" y="522176"/>
                      <a:pt x="225698" y="522176"/>
                    </a:cubicBezTo>
                    <a:cubicBezTo>
                      <a:pt x="86807" y="522176"/>
                      <a:pt x="20032" y="415337"/>
                      <a:pt x="20032" y="271104"/>
                    </a:cubicBezTo>
                    <a:cubicBezTo>
                      <a:pt x="22704" y="126872"/>
                      <a:pt x="86807" y="20032"/>
                      <a:pt x="225698" y="20032"/>
                    </a:cubicBezTo>
                    <a:close/>
                    <a:moveTo>
                      <a:pt x="225698" y="439376"/>
                    </a:moveTo>
                    <a:cubicBezTo>
                      <a:pt x="292473" y="439376"/>
                      <a:pt x="313840" y="364589"/>
                      <a:pt x="313840" y="271104"/>
                    </a:cubicBezTo>
                    <a:cubicBezTo>
                      <a:pt x="313840" y="177620"/>
                      <a:pt x="289802" y="102833"/>
                      <a:pt x="225698" y="102833"/>
                    </a:cubicBezTo>
                    <a:cubicBezTo>
                      <a:pt x="158924" y="102833"/>
                      <a:pt x="137556" y="177620"/>
                      <a:pt x="137556" y="271104"/>
                    </a:cubicBezTo>
                    <a:cubicBezTo>
                      <a:pt x="137556" y="361918"/>
                      <a:pt x="161594" y="439376"/>
                      <a:pt x="225698" y="439376"/>
                    </a:cubicBezTo>
                    <a:close/>
                  </a:path>
                </a:pathLst>
              </a:custGeom>
              <a:solidFill>
                <a:srgbClr val="0033A1"/>
              </a:solidFill>
              <a:ln w="9525" cap="flat">
                <a:noFill/>
                <a:prstDash val="solid"/>
                <a:miter/>
              </a:ln>
            </p:spPr>
            <p:txBody>
              <a:bodyPr rtlCol="0" anchor="ctr"/>
              <a:lstStyle/>
              <a:p>
                <a:endParaRPr lang="ja-JP" altLang="en-US"/>
              </a:p>
            </p:txBody>
          </p:sp>
          <p:sp>
            <p:nvSpPr>
              <p:cNvPr id="18" name="フリーフォーム: 図形 17">
                <a:extLst>
                  <a:ext uri="{FF2B5EF4-FFF2-40B4-BE49-F238E27FC236}">
                    <a16:creationId xmlns:a16="http://schemas.microsoft.com/office/drawing/2014/main" id="{F8C2B817-AC33-43F4-8641-D5A33F26882B}"/>
                  </a:ext>
                </a:extLst>
              </p:cNvPr>
              <p:cNvSpPr/>
              <p:nvPr/>
            </p:nvSpPr>
            <p:spPr>
              <a:xfrm>
                <a:off x="5613716" y="5297102"/>
                <a:ext cx="400647" cy="507486"/>
              </a:xfrm>
              <a:custGeom>
                <a:avLst/>
                <a:gdLst>
                  <a:gd name="connsiteX0" fmla="*/ 20032 w 400647"/>
                  <a:gd name="connsiteY0" fmla="*/ 20032 h 507486"/>
                  <a:gd name="connsiteX1" fmla="*/ 153581 w 400647"/>
                  <a:gd name="connsiteY1" fmla="*/ 20032 h 507486"/>
                  <a:gd name="connsiteX2" fmla="*/ 295143 w 400647"/>
                  <a:gd name="connsiteY2" fmla="*/ 356576 h 507486"/>
                  <a:gd name="connsiteX3" fmla="*/ 297814 w 400647"/>
                  <a:gd name="connsiteY3" fmla="*/ 356576 h 507486"/>
                  <a:gd name="connsiteX4" fmla="*/ 297814 w 400647"/>
                  <a:gd name="connsiteY4" fmla="*/ 20032 h 507486"/>
                  <a:gd name="connsiteX5" fmla="*/ 396640 w 400647"/>
                  <a:gd name="connsiteY5" fmla="*/ 20032 h 507486"/>
                  <a:gd name="connsiteX6" fmla="*/ 396640 w 400647"/>
                  <a:gd name="connsiteY6" fmla="*/ 503480 h 507486"/>
                  <a:gd name="connsiteX7" fmla="*/ 263091 w 400647"/>
                  <a:gd name="connsiteY7" fmla="*/ 503480 h 507486"/>
                  <a:gd name="connsiteX8" fmla="*/ 124200 w 400647"/>
                  <a:gd name="connsiteY8" fmla="*/ 153581 h 507486"/>
                  <a:gd name="connsiteX9" fmla="*/ 121529 w 400647"/>
                  <a:gd name="connsiteY9" fmla="*/ 153581 h 507486"/>
                  <a:gd name="connsiteX10" fmla="*/ 121529 w 400647"/>
                  <a:gd name="connsiteY10" fmla="*/ 503480 h 507486"/>
                  <a:gd name="connsiteX11" fmla="*/ 22703 w 400647"/>
                  <a:gd name="connsiteY11" fmla="*/ 503480 h 507486"/>
                  <a:gd name="connsiteX12" fmla="*/ 22703 w 400647"/>
                  <a:gd name="connsiteY12" fmla="*/ 20032 h 50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0647" h="507486">
                    <a:moveTo>
                      <a:pt x="20032" y="20032"/>
                    </a:moveTo>
                    <a:lnTo>
                      <a:pt x="153581" y="20032"/>
                    </a:lnTo>
                    <a:lnTo>
                      <a:pt x="295143" y="356576"/>
                    </a:lnTo>
                    <a:lnTo>
                      <a:pt x="297814" y="356576"/>
                    </a:lnTo>
                    <a:lnTo>
                      <a:pt x="297814" y="20032"/>
                    </a:lnTo>
                    <a:lnTo>
                      <a:pt x="396640" y="20032"/>
                    </a:lnTo>
                    <a:lnTo>
                      <a:pt x="396640" y="503480"/>
                    </a:lnTo>
                    <a:lnTo>
                      <a:pt x="263091" y="503480"/>
                    </a:lnTo>
                    <a:lnTo>
                      <a:pt x="124200" y="153581"/>
                    </a:lnTo>
                    <a:lnTo>
                      <a:pt x="121529" y="153581"/>
                    </a:lnTo>
                    <a:lnTo>
                      <a:pt x="121529" y="503480"/>
                    </a:lnTo>
                    <a:lnTo>
                      <a:pt x="22703" y="503480"/>
                    </a:lnTo>
                    <a:lnTo>
                      <a:pt x="22703" y="20032"/>
                    </a:lnTo>
                    <a:close/>
                  </a:path>
                </a:pathLst>
              </a:custGeom>
              <a:solidFill>
                <a:srgbClr val="0033A1"/>
              </a:solidFill>
              <a:ln w="9525" cap="flat">
                <a:noFill/>
                <a:prstDash val="solid"/>
                <a:miter/>
              </a:ln>
            </p:spPr>
            <p:txBody>
              <a:bodyPr rtlCol="0" anchor="ctr"/>
              <a:lstStyle/>
              <a:p>
                <a:endParaRPr lang="ja-JP" altLang="en-US"/>
              </a:p>
            </p:txBody>
          </p:sp>
          <p:sp>
            <p:nvSpPr>
              <p:cNvPr id="19" name="フリーフォーム: 図形 18">
                <a:extLst>
                  <a:ext uri="{FF2B5EF4-FFF2-40B4-BE49-F238E27FC236}">
                    <a16:creationId xmlns:a16="http://schemas.microsoft.com/office/drawing/2014/main" id="{546F44BA-3034-496F-B224-34B61C257884}"/>
                  </a:ext>
                </a:extLst>
              </p:cNvPr>
              <p:cNvSpPr/>
              <p:nvPr/>
            </p:nvSpPr>
            <p:spPr>
              <a:xfrm>
                <a:off x="6062440" y="5297102"/>
                <a:ext cx="400647" cy="507486"/>
              </a:xfrm>
              <a:custGeom>
                <a:avLst/>
                <a:gdLst>
                  <a:gd name="connsiteX0" fmla="*/ 20032 w 400647"/>
                  <a:gd name="connsiteY0" fmla="*/ 20032 h 507486"/>
                  <a:gd name="connsiteX1" fmla="*/ 153581 w 400647"/>
                  <a:gd name="connsiteY1" fmla="*/ 20032 h 507486"/>
                  <a:gd name="connsiteX2" fmla="*/ 295143 w 400647"/>
                  <a:gd name="connsiteY2" fmla="*/ 356576 h 507486"/>
                  <a:gd name="connsiteX3" fmla="*/ 297815 w 400647"/>
                  <a:gd name="connsiteY3" fmla="*/ 356576 h 507486"/>
                  <a:gd name="connsiteX4" fmla="*/ 297815 w 400647"/>
                  <a:gd name="connsiteY4" fmla="*/ 20032 h 507486"/>
                  <a:gd name="connsiteX5" fmla="*/ 396641 w 400647"/>
                  <a:gd name="connsiteY5" fmla="*/ 20032 h 507486"/>
                  <a:gd name="connsiteX6" fmla="*/ 396641 w 400647"/>
                  <a:gd name="connsiteY6" fmla="*/ 503480 h 507486"/>
                  <a:gd name="connsiteX7" fmla="*/ 263092 w 400647"/>
                  <a:gd name="connsiteY7" fmla="*/ 503480 h 507486"/>
                  <a:gd name="connsiteX8" fmla="*/ 124201 w 400647"/>
                  <a:gd name="connsiteY8" fmla="*/ 153581 h 507486"/>
                  <a:gd name="connsiteX9" fmla="*/ 121530 w 400647"/>
                  <a:gd name="connsiteY9" fmla="*/ 153581 h 507486"/>
                  <a:gd name="connsiteX10" fmla="*/ 121530 w 400647"/>
                  <a:gd name="connsiteY10" fmla="*/ 503480 h 507486"/>
                  <a:gd name="connsiteX11" fmla="*/ 22704 w 400647"/>
                  <a:gd name="connsiteY11" fmla="*/ 503480 h 507486"/>
                  <a:gd name="connsiteX12" fmla="*/ 22704 w 400647"/>
                  <a:gd name="connsiteY12" fmla="*/ 20032 h 50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0647" h="507486">
                    <a:moveTo>
                      <a:pt x="20032" y="20032"/>
                    </a:moveTo>
                    <a:lnTo>
                      <a:pt x="153581" y="20032"/>
                    </a:lnTo>
                    <a:lnTo>
                      <a:pt x="295143" y="356576"/>
                    </a:lnTo>
                    <a:lnTo>
                      <a:pt x="297815" y="356576"/>
                    </a:lnTo>
                    <a:lnTo>
                      <a:pt x="297815" y="20032"/>
                    </a:lnTo>
                    <a:lnTo>
                      <a:pt x="396641" y="20032"/>
                    </a:lnTo>
                    <a:lnTo>
                      <a:pt x="396641" y="503480"/>
                    </a:lnTo>
                    <a:lnTo>
                      <a:pt x="263092" y="503480"/>
                    </a:lnTo>
                    <a:lnTo>
                      <a:pt x="124201" y="153581"/>
                    </a:lnTo>
                    <a:lnTo>
                      <a:pt x="121530" y="153581"/>
                    </a:lnTo>
                    <a:lnTo>
                      <a:pt x="121530" y="503480"/>
                    </a:lnTo>
                    <a:lnTo>
                      <a:pt x="22704" y="503480"/>
                    </a:lnTo>
                    <a:lnTo>
                      <a:pt x="22704" y="20032"/>
                    </a:lnTo>
                    <a:close/>
                  </a:path>
                </a:pathLst>
              </a:custGeom>
              <a:solidFill>
                <a:srgbClr val="0033A1"/>
              </a:solidFill>
              <a:ln w="9525" cap="flat">
                <a:noFill/>
                <a:prstDash val="solid"/>
                <a:miter/>
              </a:ln>
            </p:spPr>
            <p:txBody>
              <a:bodyPr rtlCol="0" anchor="ctr"/>
              <a:lstStyle/>
              <a:p>
                <a:endParaRPr lang="ja-JP" altLang="en-US"/>
              </a:p>
            </p:txBody>
          </p:sp>
          <p:sp>
            <p:nvSpPr>
              <p:cNvPr id="20" name="フリーフォーム: 図形 19">
                <a:extLst>
                  <a:ext uri="{FF2B5EF4-FFF2-40B4-BE49-F238E27FC236}">
                    <a16:creationId xmlns:a16="http://schemas.microsoft.com/office/drawing/2014/main" id="{349C4EF9-710B-495E-BD3B-BD7CE3C36010}"/>
                  </a:ext>
                </a:extLst>
              </p:cNvPr>
              <p:cNvSpPr/>
              <p:nvPr/>
            </p:nvSpPr>
            <p:spPr>
              <a:xfrm>
                <a:off x="6513836" y="5297102"/>
                <a:ext cx="320518" cy="507486"/>
              </a:xfrm>
              <a:custGeom>
                <a:avLst/>
                <a:gdLst>
                  <a:gd name="connsiteX0" fmla="*/ 20032 w 320517"/>
                  <a:gd name="connsiteY0" fmla="*/ 20032 h 507486"/>
                  <a:gd name="connsiteX1" fmla="*/ 300485 w 320517"/>
                  <a:gd name="connsiteY1" fmla="*/ 20032 h 507486"/>
                  <a:gd name="connsiteX2" fmla="*/ 300485 w 320517"/>
                  <a:gd name="connsiteY2" fmla="*/ 105504 h 507486"/>
                  <a:gd name="connsiteX3" fmla="*/ 129542 w 320517"/>
                  <a:gd name="connsiteY3" fmla="*/ 105504 h 507486"/>
                  <a:gd name="connsiteX4" fmla="*/ 129542 w 320517"/>
                  <a:gd name="connsiteY4" fmla="*/ 212343 h 507486"/>
                  <a:gd name="connsiteX5" fmla="*/ 289801 w 320517"/>
                  <a:gd name="connsiteY5" fmla="*/ 212343 h 507486"/>
                  <a:gd name="connsiteX6" fmla="*/ 289801 w 320517"/>
                  <a:gd name="connsiteY6" fmla="*/ 297815 h 507486"/>
                  <a:gd name="connsiteX7" fmla="*/ 129542 w 320517"/>
                  <a:gd name="connsiteY7" fmla="*/ 297815 h 507486"/>
                  <a:gd name="connsiteX8" fmla="*/ 129542 w 320517"/>
                  <a:gd name="connsiteY8" fmla="*/ 420679 h 507486"/>
                  <a:gd name="connsiteX9" fmla="*/ 308498 w 320517"/>
                  <a:gd name="connsiteY9" fmla="*/ 420679 h 507486"/>
                  <a:gd name="connsiteX10" fmla="*/ 308498 w 320517"/>
                  <a:gd name="connsiteY10" fmla="*/ 506151 h 507486"/>
                  <a:gd name="connsiteX11" fmla="*/ 20032 w 320517"/>
                  <a:gd name="connsiteY11" fmla="*/ 506151 h 507486"/>
                  <a:gd name="connsiteX12" fmla="*/ 20032 w 320517"/>
                  <a:gd name="connsiteY12" fmla="*/ 20032 h 50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517" h="507486">
                    <a:moveTo>
                      <a:pt x="20032" y="20032"/>
                    </a:moveTo>
                    <a:lnTo>
                      <a:pt x="300485" y="20032"/>
                    </a:lnTo>
                    <a:lnTo>
                      <a:pt x="300485" y="105504"/>
                    </a:lnTo>
                    <a:lnTo>
                      <a:pt x="129542" y="105504"/>
                    </a:lnTo>
                    <a:lnTo>
                      <a:pt x="129542" y="212343"/>
                    </a:lnTo>
                    <a:lnTo>
                      <a:pt x="289801" y="212343"/>
                    </a:lnTo>
                    <a:lnTo>
                      <a:pt x="289801" y="297815"/>
                    </a:lnTo>
                    <a:lnTo>
                      <a:pt x="129542" y="297815"/>
                    </a:lnTo>
                    <a:lnTo>
                      <a:pt x="129542" y="420679"/>
                    </a:lnTo>
                    <a:lnTo>
                      <a:pt x="308498" y="420679"/>
                    </a:lnTo>
                    <a:lnTo>
                      <a:pt x="308498" y="506151"/>
                    </a:lnTo>
                    <a:lnTo>
                      <a:pt x="20032" y="506151"/>
                    </a:lnTo>
                    <a:lnTo>
                      <a:pt x="20032" y="20032"/>
                    </a:lnTo>
                    <a:close/>
                  </a:path>
                </a:pathLst>
              </a:custGeom>
              <a:solidFill>
                <a:srgbClr val="0033A1"/>
              </a:solidFill>
              <a:ln w="9525" cap="flat">
                <a:noFill/>
                <a:prstDash val="solid"/>
                <a:miter/>
              </a:ln>
            </p:spPr>
            <p:txBody>
              <a:bodyPr rtlCol="0" anchor="ctr"/>
              <a:lstStyle/>
              <a:p>
                <a:endParaRPr lang="ja-JP" altLang="en-US"/>
              </a:p>
            </p:txBody>
          </p:sp>
          <p:sp>
            <p:nvSpPr>
              <p:cNvPr id="21" name="フリーフォーム: 図形 20">
                <a:extLst>
                  <a:ext uri="{FF2B5EF4-FFF2-40B4-BE49-F238E27FC236}">
                    <a16:creationId xmlns:a16="http://schemas.microsoft.com/office/drawing/2014/main" id="{75F0F523-A554-430F-A1FE-5A124466395E}"/>
                  </a:ext>
                </a:extLst>
              </p:cNvPr>
              <p:cNvSpPr/>
              <p:nvPr/>
            </p:nvSpPr>
            <p:spPr>
              <a:xfrm>
                <a:off x="6823670" y="5289089"/>
                <a:ext cx="373937" cy="534196"/>
              </a:xfrm>
              <a:custGeom>
                <a:avLst/>
                <a:gdLst>
                  <a:gd name="connsiteX0" fmla="*/ 359247 w 373937"/>
                  <a:gd name="connsiteY0" fmla="*/ 137555 h 534196"/>
                  <a:gd name="connsiteX1" fmla="*/ 260421 w 373937"/>
                  <a:gd name="connsiteY1" fmla="*/ 110846 h 534196"/>
                  <a:gd name="connsiteX2" fmla="*/ 134885 w 373937"/>
                  <a:gd name="connsiteY2" fmla="*/ 271104 h 534196"/>
                  <a:gd name="connsiteX3" fmla="*/ 260421 w 373937"/>
                  <a:gd name="connsiteY3" fmla="*/ 428692 h 534196"/>
                  <a:gd name="connsiteX4" fmla="*/ 359247 w 373937"/>
                  <a:gd name="connsiteY4" fmla="*/ 401982 h 534196"/>
                  <a:gd name="connsiteX5" fmla="*/ 364589 w 373937"/>
                  <a:gd name="connsiteY5" fmla="*/ 503480 h 534196"/>
                  <a:gd name="connsiteX6" fmla="*/ 244395 w 373937"/>
                  <a:gd name="connsiteY6" fmla="*/ 519506 h 534196"/>
                  <a:gd name="connsiteX7" fmla="*/ 20032 w 373937"/>
                  <a:gd name="connsiteY7" fmla="*/ 268433 h 534196"/>
                  <a:gd name="connsiteX8" fmla="*/ 236382 w 373937"/>
                  <a:gd name="connsiteY8" fmla="*/ 20032 h 534196"/>
                  <a:gd name="connsiteX9" fmla="*/ 364589 w 373937"/>
                  <a:gd name="connsiteY9" fmla="*/ 44071 h 534196"/>
                  <a:gd name="connsiteX10" fmla="*/ 359247 w 373937"/>
                  <a:gd name="connsiteY10" fmla="*/ 137555 h 534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3937" h="534196">
                    <a:moveTo>
                      <a:pt x="359247" y="137555"/>
                    </a:moveTo>
                    <a:cubicBezTo>
                      <a:pt x="343221" y="126872"/>
                      <a:pt x="313840" y="110846"/>
                      <a:pt x="260421" y="110846"/>
                    </a:cubicBezTo>
                    <a:cubicBezTo>
                      <a:pt x="182962" y="110846"/>
                      <a:pt x="134885" y="172278"/>
                      <a:pt x="134885" y="271104"/>
                    </a:cubicBezTo>
                    <a:cubicBezTo>
                      <a:pt x="134885" y="364589"/>
                      <a:pt x="190975" y="428692"/>
                      <a:pt x="260421" y="428692"/>
                    </a:cubicBezTo>
                    <a:cubicBezTo>
                      <a:pt x="316511" y="428692"/>
                      <a:pt x="348563" y="407325"/>
                      <a:pt x="359247" y="401982"/>
                    </a:cubicBezTo>
                    <a:lnTo>
                      <a:pt x="364589" y="503480"/>
                    </a:lnTo>
                    <a:cubicBezTo>
                      <a:pt x="345892" y="508821"/>
                      <a:pt x="305828" y="519506"/>
                      <a:pt x="244395" y="519506"/>
                    </a:cubicBezTo>
                    <a:cubicBezTo>
                      <a:pt x="110846" y="519506"/>
                      <a:pt x="20032" y="420679"/>
                      <a:pt x="20032" y="268433"/>
                    </a:cubicBezTo>
                    <a:cubicBezTo>
                      <a:pt x="20032" y="92149"/>
                      <a:pt x="140226" y="20032"/>
                      <a:pt x="236382" y="20032"/>
                    </a:cubicBezTo>
                    <a:cubicBezTo>
                      <a:pt x="308499" y="20032"/>
                      <a:pt x="345892" y="36058"/>
                      <a:pt x="364589" y="44071"/>
                    </a:cubicBezTo>
                    <a:lnTo>
                      <a:pt x="359247" y="137555"/>
                    </a:lnTo>
                    <a:close/>
                  </a:path>
                </a:pathLst>
              </a:custGeom>
              <a:solidFill>
                <a:srgbClr val="0033A1"/>
              </a:solidFill>
              <a:ln w="9525" cap="flat">
                <a:noFill/>
                <a:prstDash val="solid"/>
                <a:miter/>
              </a:ln>
            </p:spPr>
            <p:txBody>
              <a:bodyPr rtlCol="0" anchor="ctr"/>
              <a:lstStyle/>
              <a:p>
                <a:endParaRPr lang="ja-JP" altLang="en-US"/>
              </a:p>
            </p:txBody>
          </p:sp>
          <p:sp>
            <p:nvSpPr>
              <p:cNvPr id="22" name="フリーフォーム: 図形 21">
                <a:extLst>
                  <a:ext uri="{FF2B5EF4-FFF2-40B4-BE49-F238E27FC236}">
                    <a16:creationId xmlns:a16="http://schemas.microsoft.com/office/drawing/2014/main" id="{E7516E55-BEDD-44F4-B2D3-5A2EF48D2241}"/>
                  </a:ext>
                </a:extLst>
              </p:cNvPr>
              <p:cNvSpPr/>
              <p:nvPr/>
            </p:nvSpPr>
            <p:spPr>
              <a:xfrm>
                <a:off x="7205621" y="5297102"/>
                <a:ext cx="347227" cy="507486"/>
              </a:xfrm>
              <a:custGeom>
                <a:avLst/>
                <a:gdLst>
                  <a:gd name="connsiteX0" fmla="*/ 124200 w 347227"/>
                  <a:gd name="connsiteY0" fmla="*/ 108175 h 507486"/>
                  <a:gd name="connsiteX1" fmla="*/ 20032 w 347227"/>
                  <a:gd name="connsiteY1" fmla="*/ 108175 h 507486"/>
                  <a:gd name="connsiteX2" fmla="*/ 20032 w 347227"/>
                  <a:gd name="connsiteY2" fmla="*/ 20032 h 507486"/>
                  <a:gd name="connsiteX3" fmla="*/ 343220 w 347227"/>
                  <a:gd name="connsiteY3" fmla="*/ 20032 h 507486"/>
                  <a:gd name="connsiteX4" fmla="*/ 343220 w 347227"/>
                  <a:gd name="connsiteY4" fmla="*/ 108175 h 507486"/>
                  <a:gd name="connsiteX5" fmla="*/ 239052 w 347227"/>
                  <a:gd name="connsiteY5" fmla="*/ 108175 h 507486"/>
                  <a:gd name="connsiteX6" fmla="*/ 239052 w 347227"/>
                  <a:gd name="connsiteY6" fmla="*/ 503480 h 507486"/>
                  <a:gd name="connsiteX7" fmla="*/ 124200 w 347227"/>
                  <a:gd name="connsiteY7" fmla="*/ 503480 h 507486"/>
                  <a:gd name="connsiteX8" fmla="*/ 124200 w 347227"/>
                  <a:gd name="connsiteY8" fmla="*/ 108175 h 50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7227" h="507486">
                    <a:moveTo>
                      <a:pt x="124200" y="108175"/>
                    </a:moveTo>
                    <a:lnTo>
                      <a:pt x="20032" y="108175"/>
                    </a:lnTo>
                    <a:lnTo>
                      <a:pt x="20032" y="20032"/>
                    </a:lnTo>
                    <a:lnTo>
                      <a:pt x="343220" y="20032"/>
                    </a:lnTo>
                    <a:lnTo>
                      <a:pt x="343220" y="108175"/>
                    </a:lnTo>
                    <a:lnTo>
                      <a:pt x="239052" y="108175"/>
                    </a:lnTo>
                    <a:lnTo>
                      <a:pt x="239052" y="503480"/>
                    </a:lnTo>
                    <a:lnTo>
                      <a:pt x="124200" y="503480"/>
                    </a:lnTo>
                    <a:lnTo>
                      <a:pt x="124200" y="108175"/>
                    </a:lnTo>
                    <a:close/>
                  </a:path>
                </a:pathLst>
              </a:custGeom>
              <a:solidFill>
                <a:srgbClr val="0033A1"/>
              </a:solidFill>
              <a:ln w="9525" cap="flat">
                <a:noFill/>
                <a:prstDash val="solid"/>
                <a:miter/>
              </a:ln>
            </p:spPr>
            <p:txBody>
              <a:bodyPr rtlCol="0" anchor="ctr"/>
              <a:lstStyle/>
              <a:p>
                <a:endParaRPr lang="ja-JP" altLang="en-US"/>
              </a:p>
            </p:txBody>
          </p:sp>
          <p:sp>
            <p:nvSpPr>
              <p:cNvPr id="23" name="フリーフォーム: 図形 22">
                <a:extLst>
                  <a:ext uri="{FF2B5EF4-FFF2-40B4-BE49-F238E27FC236}">
                    <a16:creationId xmlns:a16="http://schemas.microsoft.com/office/drawing/2014/main" id="{7827D40F-B9D7-4155-AF92-FB49D3517FCF}"/>
                  </a:ext>
                </a:extLst>
              </p:cNvPr>
              <p:cNvSpPr/>
              <p:nvPr/>
            </p:nvSpPr>
            <p:spPr>
              <a:xfrm>
                <a:off x="7558190" y="5289089"/>
                <a:ext cx="347227" cy="534196"/>
              </a:xfrm>
              <a:custGeom>
                <a:avLst/>
                <a:gdLst>
                  <a:gd name="connsiteX0" fmla="*/ 297814 w 347227"/>
                  <a:gd name="connsiteY0" fmla="*/ 126872 h 534196"/>
                  <a:gd name="connsiteX1" fmla="*/ 201660 w 347227"/>
                  <a:gd name="connsiteY1" fmla="*/ 102833 h 534196"/>
                  <a:gd name="connsiteX2" fmla="*/ 137555 w 347227"/>
                  <a:gd name="connsiteY2" fmla="*/ 156252 h 534196"/>
                  <a:gd name="connsiteX3" fmla="*/ 327195 w 347227"/>
                  <a:gd name="connsiteY3" fmla="*/ 375272 h 534196"/>
                  <a:gd name="connsiteX4" fmla="*/ 158924 w 347227"/>
                  <a:gd name="connsiteY4" fmla="*/ 522176 h 534196"/>
                  <a:gd name="connsiteX5" fmla="*/ 28046 w 347227"/>
                  <a:gd name="connsiteY5" fmla="*/ 500809 h 534196"/>
                  <a:gd name="connsiteX6" fmla="*/ 33387 w 347227"/>
                  <a:gd name="connsiteY6" fmla="*/ 407325 h 534196"/>
                  <a:gd name="connsiteX7" fmla="*/ 140226 w 347227"/>
                  <a:gd name="connsiteY7" fmla="*/ 436705 h 534196"/>
                  <a:gd name="connsiteX8" fmla="*/ 209672 w 347227"/>
                  <a:gd name="connsiteY8" fmla="*/ 377944 h 534196"/>
                  <a:gd name="connsiteX9" fmla="*/ 20032 w 347227"/>
                  <a:gd name="connsiteY9" fmla="*/ 158923 h 534196"/>
                  <a:gd name="connsiteX10" fmla="*/ 188305 w 347227"/>
                  <a:gd name="connsiteY10" fmla="*/ 20032 h 534196"/>
                  <a:gd name="connsiteX11" fmla="*/ 303156 w 347227"/>
                  <a:gd name="connsiteY11" fmla="*/ 36058 h 534196"/>
                  <a:gd name="connsiteX12" fmla="*/ 297814 w 347227"/>
                  <a:gd name="connsiteY12" fmla="*/ 126872 h 534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227" h="534196">
                    <a:moveTo>
                      <a:pt x="297814" y="126872"/>
                    </a:moveTo>
                    <a:cubicBezTo>
                      <a:pt x="271104" y="113517"/>
                      <a:pt x="233711" y="102833"/>
                      <a:pt x="201660" y="102833"/>
                    </a:cubicBezTo>
                    <a:cubicBezTo>
                      <a:pt x="164265" y="102833"/>
                      <a:pt x="137555" y="118859"/>
                      <a:pt x="137555" y="156252"/>
                    </a:cubicBezTo>
                    <a:cubicBezTo>
                      <a:pt x="137555" y="244395"/>
                      <a:pt x="327195" y="204330"/>
                      <a:pt x="327195" y="375272"/>
                    </a:cubicBezTo>
                    <a:cubicBezTo>
                      <a:pt x="327195" y="466086"/>
                      <a:pt x="255079" y="522176"/>
                      <a:pt x="158924" y="522176"/>
                    </a:cubicBezTo>
                    <a:cubicBezTo>
                      <a:pt x="100162" y="522176"/>
                      <a:pt x="49413" y="508821"/>
                      <a:pt x="28046" y="500809"/>
                    </a:cubicBezTo>
                    <a:lnTo>
                      <a:pt x="33387" y="407325"/>
                    </a:lnTo>
                    <a:cubicBezTo>
                      <a:pt x="68111" y="420679"/>
                      <a:pt x="97491" y="436705"/>
                      <a:pt x="140226" y="436705"/>
                    </a:cubicBezTo>
                    <a:cubicBezTo>
                      <a:pt x="174950" y="436705"/>
                      <a:pt x="209672" y="418008"/>
                      <a:pt x="209672" y="377944"/>
                    </a:cubicBezTo>
                    <a:cubicBezTo>
                      <a:pt x="209672" y="284459"/>
                      <a:pt x="20032" y="329866"/>
                      <a:pt x="20032" y="158923"/>
                    </a:cubicBezTo>
                    <a:cubicBezTo>
                      <a:pt x="20032" y="145568"/>
                      <a:pt x="25375" y="20032"/>
                      <a:pt x="188305" y="20032"/>
                    </a:cubicBezTo>
                    <a:cubicBezTo>
                      <a:pt x="233711" y="20032"/>
                      <a:pt x="260421" y="28045"/>
                      <a:pt x="303156" y="36058"/>
                    </a:cubicBezTo>
                    <a:lnTo>
                      <a:pt x="297814" y="126872"/>
                    </a:lnTo>
                    <a:close/>
                  </a:path>
                </a:pathLst>
              </a:custGeom>
              <a:solidFill>
                <a:srgbClr val="0033A1"/>
              </a:solidFill>
              <a:ln w="9525" cap="flat">
                <a:noFill/>
                <a:prstDash val="solid"/>
                <a:miter/>
              </a:ln>
            </p:spPr>
            <p:txBody>
              <a:bodyPr rtlCol="0" anchor="ctr"/>
              <a:lstStyle/>
              <a:p>
                <a:endParaRPr lang="ja-JP" altLang="en-US"/>
              </a:p>
            </p:txBody>
          </p:sp>
        </p:grpSp>
        <p:grpSp>
          <p:nvGrpSpPr>
            <p:cNvPr id="33" name="グループ化 32">
              <a:extLst>
                <a:ext uri="{FF2B5EF4-FFF2-40B4-BE49-F238E27FC236}">
                  <a16:creationId xmlns:a16="http://schemas.microsoft.com/office/drawing/2014/main" id="{70BE3C77-1B0E-4BF8-B5DA-42061FE3E6B1}"/>
                </a:ext>
              </a:extLst>
            </p:cNvPr>
            <p:cNvGrpSpPr/>
            <p:nvPr/>
          </p:nvGrpSpPr>
          <p:grpSpPr>
            <a:xfrm>
              <a:off x="4767015" y="5938137"/>
              <a:ext cx="3413514" cy="534196"/>
              <a:chOff x="4767015" y="5938137"/>
              <a:chExt cx="3413514" cy="534196"/>
            </a:xfrm>
          </p:grpSpPr>
          <p:sp>
            <p:nvSpPr>
              <p:cNvPr id="24" name="フリーフォーム: 図形 23">
                <a:extLst>
                  <a:ext uri="{FF2B5EF4-FFF2-40B4-BE49-F238E27FC236}">
                    <a16:creationId xmlns:a16="http://schemas.microsoft.com/office/drawing/2014/main" id="{A5ECF52D-43CC-44DF-B881-4A809929D0DD}"/>
                  </a:ext>
                </a:extLst>
              </p:cNvPr>
              <p:cNvSpPr/>
              <p:nvPr/>
            </p:nvSpPr>
            <p:spPr>
              <a:xfrm>
                <a:off x="4767015" y="5946150"/>
                <a:ext cx="347227" cy="507486"/>
              </a:xfrm>
              <a:custGeom>
                <a:avLst/>
                <a:gdLst>
                  <a:gd name="connsiteX0" fmla="*/ 124201 w 347227"/>
                  <a:gd name="connsiteY0" fmla="*/ 108175 h 507486"/>
                  <a:gd name="connsiteX1" fmla="*/ 20032 w 347227"/>
                  <a:gd name="connsiteY1" fmla="*/ 108175 h 507486"/>
                  <a:gd name="connsiteX2" fmla="*/ 20032 w 347227"/>
                  <a:gd name="connsiteY2" fmla="*/ 20032 h 507486"/>
                  <a:gd name="connsiteX3" fmla="*/ 343221 w 347227"/>
                  <a:gd name="connsiteY3" fmla="*/ 20032 h 507486"/>
                  <a:gd name="connsiteX4" fmla="*/ 343221 w 347227"/>
                  <a:gd name="connsiteY4" fmla="*/ 108175 h 507486"/>
                  <a:gd name="connsiteX5" fmla="*/ 236382 w 347227"/>
                  <a:gd name="connsiteY5" fmla="*/ 108175 h 507486"/>
                  <a:gd name="connsiteX6" fmla="*/ 236382 w 347227"/>
                  <a:gd name="connsiteY6" fmla="*/ 503480 h 507486"/>
                  <a:gd name="connsiteX7" fmla="*/ 121530 w 347227"/>
                  <a:gd name="connsiteY7" fmla="*/ 503480 h 507486"/>
                  <a:gd name="connsiteX8" fmla="*/ 121530 w 347227"/>
                  <a:gd name="connsiteY8" fmla="*/ 108175 h 50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7227" h="507486">
                    <a:moveTo>
                      <a:pt x="124201" y="108175"/>
                    </a:moveTo>
                    <a:lnTo>
                      <a:pt x="20032" y="108175"/>
                    </a:lnTo>
                    <a:lnTo>
                      <a:pt x="20032" y="20032"/>
                    </a:lnTo>
                    <a:lnTo>
                      <a:pt x="343221" y="20032"/>
                    </a:lnTo>
                    <a:lnTo>
                      <a:pt x="343221" y="108175"/>
                    </a:lnTo>
                    <a:lnTo>
                      <a:pt x="236382" y="108175"/>
                    </a:lnTo>
                    <a:lnTo>
                      <a:pt x="236382" y="503480"/>
                    </a:lnTo>
                    <a:lnTo>
                      <a:pt x="121530" y="503480"/>
                    </a:lnTo>
                    <a:lnTo>
                      <a:pt x="121530" y="108175"/>
                    </a:lnTo>
                    <a:close/>
                  </a:path>
                </a:pathLst>
              </a:custGeom>
              <a:solidFill>
                <a:srgbClr val="00A2E0"/>
              </a:solidFill>
              <a:ln w="9525" cap="flat">
                <a:noFill/>
                <a:prstDash val="solid"/>
                <a:miter/>
              </a:ln>
            </p:spPr>
            <p:txBody>
              <a:bodyPr rtlCol="0" anchor="ctr"/>
              <a:lstStyle/>
              <a:p>
                <a:endParaRPr lang="ja-JP" altLang="en-US"/>
              </a:p>
            </p:txBody>
          </p:sp>
          <p:sp>
            <p:nvSpPr>
              <p:cNvPr id="25" name="フリーフォーム: 図形 24">
                <a:extLst>
                  <a:ext uri="{FF2B5EF4-FFF2-40B4-BE49-F238E27FC236}">
                    <a16:creationId xmlns:a16="http://schemas.microsoft.com/office/drawing/2014/main" id="{38E9845E-E4D7-4D49-9129-B7C7F99041F1}"/>
                  </a:ext>
                </a:extLst>
              </p:cNvPr>
              <p:cNvSpPr/>
              <p:nvPr/>
            </p:nvSpPr>
            <p:spPr>
              <a:xfrm>
                <a:off x="5130268" y="5946150"/>
                <a:ext cx="373937" cy="507486"/>
              </a:xfrm>
              <a:custGeom>
                <a:avLst/>
                <a:gdLst>
                  <a:gd name="connsiteX0" fmla="*/ 252408 w 373937"/>
                  <a:gd name="connsiteY0" fmla="*/ 303156 h 507486"/>
                  <a:gd name="connsiteX1" fmla="*/ 134885 w 373937"/>
                  <a:gd name="connsiteY1" fmla="*/ 303156 h 507486"/>
                  <a:gd name="connsiteX2" fmla="*/ 134885 w 373937"/>
                  <a:gd name="connsiteY2" fmla="*/ 503480 h 507486"/>
                  <a:gd name="connsiteX3" fmla="*/ 20032 w 373937"/>
                  <a:gd name="connsiteY3" fmla="*/ 503480 h 507486"/>
                  <a:gd name="connsiteX4" fmla="*/ 20032 w 373937"/>
                  <a:gd name="connsiteY4" fmla="*/ 20032 h 507486"/>
                  <a:gd name="connsiteX5" fmla="*/ 134885 w 373937"/>
                  <a:gd name="connsiteY5" fmla="*/ 20032 h 507486"/>
                  <a:gd name="connsiteX6" fmla="*/ 134885 w 373937"/>
                  <a:gd name="connsiteY6" fmla="*/ 212343 h 507486"/>
                  <a:gd name="connsiteX7" fmla="*/ 252408 w 373937"/>
                  <a:gd name="connsiteY7" fmla="*/ 212343 h 507486"/>
                  <a:gd name="connsiteX8" fmla="*/ 252408 w 373937"/>
                  <a:gd name="connsiteY8" fmla="*/ 20032 h 507486"/>
                  <a:gd name="connsiteX9" fmla="*/ 367260 w 373937"/>
                  <a:gd name="connsiteY9" fmla="*/ 20032 h 507486"/>
                  <a:gd name="connsiteX10" fmla="*/ 367260 w 373937"/>
                  <a:gd name="connsiteY10" fmla="*/ 503480 h 507486"/>
                  <a:gd name="connsiteX11" fmla="*/ 252408 w 373937"/>
                  <a:gd name="connsiteY11" fmla="*/ 503480 h 507486"/>
                  <a:gd name="connsiteX12" fmla="*/ 252408 w 373937"/>
                  <a:gd name="connsiteY12" fmla="*/ 303156 h 50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3937" h="507486">
                    <a:moveTo>
                      <a:pt x="252408" y="303156"/>
                    </a:moveTo>
                    <a:lnTo>
                      <a:pt x="134885" y="303156"/>
                    </a:lnTo>
                    <a:lnTo>
                      <a:pt x="134885" y="503480"/>
                    </a:lnTo>
                    <a:lnTo>
                      <a:pt x="20032" y="503480"/>
                    </a:lnTo>
                    <a:lnTo>
                      <a:pt x="20032" y="20032"/>
                    </a:lnTo>
                    <a:lnTo>
                      <a:pt x="134885" y="20032"/>
                    </a:lnTo>
                    <a:lnTo>
                      <a:pt x="134885" y="212343"/>
                    </a:lnTo>
                    <a:lnTo>
                      <a:pt x="252408" y="212343"/>
                    </a:lnTo>
                    <a:lnTo>
                      <a:pt x="252408" y="20032"/>
                    </a:lnTo>
                    <a:lnTo>
                      <a:pt x="367260" y="20032"/>
                    </a:lnTo>
                    <a:lnTo>
                      <a:pt x="367260" y="503480"/>
                    </a:lnTo>
                    <a:lnTo>
                      <a:pt x="252408" y="503480"/>
                    </a:lnTo>
                    <a:lnTo>
                      <a:pt x="252408" y="303156"/>
                    </a:lnTo>
                    <a:close/>
                  </a:path>
                </a:pathLst>
              </a:custGeom>
              <a:solidFill>
                <a:srgbClr val="00A2E0"/>
              </a:solidFill>
              <a:ln w="9525" cap="flat">
                <a:noFill/>
                <a:prstDash val="solid"/>
                <a:miter/>
              </a:ln>
            </p:spPr>
            <p:txBody>
              <a:bodyPr rtlCol="0" anchor="ctr"/>
              <a:lstStyle/>
              <a:p>
                <a:endParaRPr lang="ja-JP" altLang="en-US"/>
              </a:p>
            </p:txBody>
          </p:sp>
          <p:sp>
            <p:nvSpPr>
              <p:cNvPr id="26" name="フリーフォーム: 図形 25">
                <a:extLst>
                  <a:ext uri="{FF2B5EF4-FFF2-40B4-BE49-F238E27FC236}">
                    <a16:creationId xmlns:a16="http://schemas.microsoft.com/office/drawing/2014/main" id="{75D9C623-64E2-4B5A-9918-254F660F594B}"/>
                  </a:ext>
                </a:extLst>
              </p:cNvPr>
              <p:cNvSpPr/>
              <p:nvPr/>
            </p:nvSpPr>
            <p:spPr>
              <a:xfrm>
                <a:off x="5554954" y="5946150"/>
                <a:ext cx="320518" cy="507486"/>
              </a:xfrm>
              <a:custGeom>
                <a:avLst/>
                <a:gdLst>
                  <a:gd name="connsiteX0" fmla="*/ 20032 w 320517"/>
                  <a:gd name="connsiteY0" fmla="*/ 20032 h 507486"/>
                  <a:gd name="connsiteX1" fmla="*/ 300485 w 320517"/>
                  <a:gd name="connsiteY1" fmla="*/ 20032 h 507486"/>
                  <a:gd name="connsiteX2" fmla="*/ 300485 w 320517"/>
                  <a:gd name="connsiteY2" fmla="*/ 105504 h 507486"/>
                  <a:gd name="connsiteX3" fmla="*/ 129543 w 320517"/>
                  <a:gd name="connsiteY3" fmla="*/ 105504 h 507486"/>
                  <a:gd name="connsiteX4" fmla="*/ 129543 w 320517"/>
                  <a:gd name="connsiteY4" fmla="*/ 212343 h 507486"/>
                  <a:gd name="connsiteX5" fmla="*/ 289802 w 320517"/>
                  <a:gd name="connsiteY5" fmla="*/ 212343 h 507486"/>
                  <a:gd name="connsiteX6" fmla="*/ 289802 w 320517"/>
                  <a:gd name="connsiteY6" fmla="*/ 297815 h 507486"/>
                  <a:gd name="connsiteX7" fmla="*/ 129543 w 320517"/>
                  <a:gd name="connsiteY7" fmla="*/ 297815 h 507486"/>
                  <a:gd name="connsiteX8" fmla="*/ 129543 w 320517"/>
                  <a:gd name="connsiteY8" fmla="*/ 420679 h 507486"/>
                  <a:gd name="connsiteX9" fmla="*/ 308498 w 320517"/>
                  <a:gd name="connsiteY9" fmla="*/ 420679 h 507486"/>
                  <a:gd name="connsiteX10" fmla="*/ 308498 w 320517"/>
                  <a:gd name="connsiteY10" fmla="*/ 506151 h 507486"/>
                  <a:gd name="connsiteX11" fmla="*/ 20032 w 320517"/>
                  <a:gd name="connsiteY11" fmla="*/ 506151 h 507486"/>
                  <a:gd name="connsiteX12" fmla="*/ 20032 w 320517"/>
                  <a:gd name="connsiteY12" fmla="*/ 20032 h 50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517" h="507486">
                    <a:moveTo>
                      <a:pt x="20032" y="20032"/>
                    </a:moveTo>
                    <a:lnTo>
                      <a:pt x="300485" y="20032"/>
                    </a:lnTo>
                    <a:lnTo>
                      <a:pt x="300485" y="105504"/>
                    </a:lnTo>
                    <a:lnTo>
                      <a:pt x="129543" y="105504"/>
                    </a:lnTo>
                    <a:lnTo>
                      <a:pt x="129543" y="212343"/>
                    </a:lnTo>
                    <a:lnTo>
                      <a:pt x="289802" y="212343"/>
                    </a:lnTo>
                    <a:lnTo>
                      <a:pt x="289802" y="297815"/>
                    </a:lnTo>
                    <a:lnTo>
                      <a:pt x="129543" y="297815"/>
                    </a:lnTo>
                    <a:lnTo>
                      <a:pt x="129543" y="420679"/>
                    </a:lnTo>
                    <a:lnTo>
                      <a:pt x="308498" y="420679"/>
                    </a:lnTo>
                    <a:lnTo>
                      <a:pt x="308498" y="506151"/>
                    </a:lnTo>
                    <a:lnTo>
                      <a:pt x="20032" y="506151"/>
                    </a:lnTo>
                    <a:lnTo>
                      <a:pt x="20032" y="20032"/>
                    </a:lnTo>
                    <a:close/>
                  </a:path>
                </a:pathLst>
              </a:custGeom>
              <a:solidFill>
                <a:srgbClr val="00A2E0"/>
              </a:solidFill>
              <a:ln w="9525" cap="flat">
                <a:noFill/>
                <a:prstDash val="solid"/>
                <a:miter/>
              </a:ln>
            </p:spPr>
            <p:txBody>
              <a:bodyPr rtlCol="0" anchor="ctr"/>
              <a:lstStyle/>
              <a:p>
                <a:endParaRPr lang="ja-JP" altLang="en-US"/>
              </a:p>
            </p:txBody>
          </p:sp>
          <p:sp>
            <p:nvSpPr>
              <p:cNvPr id="27" name="フリーフォーム: 図形 26">
                <a:extLst>
                  <a:ext uri="{FF2B5EF4-FFF2-40B4-BE49-F238E27FC236}">
                    <a16:creationId xmlns:a16="http://schemas.microsoft.com/office/drawing/2014/main" id="{AD015F0F-A4BE-4018-A3FC-5A82758B9813}"/>
                  </a:ext>
                </a:extLst>
              </p:cNvPr>
              <p:cNvSpPr/>
              <p:nvPr/>
            </p:nvSpPr>
            <p:spPr>
              <a:xfrm>
                <a:off x="6001008" y="5946150"/>
                <a:ext cx="614326" cy="507486"/>
              </a:xfrm>
              <a:custGeom>
                <a:avLst/>
                <a:gdLst>
                  <a:gd name="connsiteX0" fmla="*/ 311169 w 614325"/>
                  <a:gd name="connsiteY0" fmla="*/ 126872 h 507486"/>
                  <a:gd name="connsiteX1" fmla="*/ 311169 w 614325"/>
                  <a:gd name="connsiteY1" fmla="*/ 126872 h 507486"/>
                  <a:gd name="connsiteX2" fmla="*/ 249736 w 614325"/>
                  <a:gd name="connsiteY2" fmla="*/ 503480 h 507486"/>
                  <a:gd name="connsiteX3" fmla="*/ 116187 w 614325"/>
                  <a:gd name="connsiteY3" fmla="*/ 503480 h 507486"/>
                  <a:gd name="connsiteX4" fmla="*/ 20032 w 614325"/>
                  <a:gd name="connsiteY4" fmla="*/ 20032 h 507486"/>
                  <a:gd name="connsiteX5" fmla="*/ 129542 w 614325"/>
                  <a:gd name="connsiteY5" fmla="*/ 20032 h 507486"/>
                  <a:gd name="connsiteX6" fmla="*/ 188304 w 614325"/>
                  <a:gd name="connsiteY6" fmla="*/ 364589 h 507486"/>
                  <a:gd name="connsiteX7" fmla="*/ 190975 w 614325"/>
                  <a:gd name="connsiteY7" fmla="*/ 364589 h 507486"/>
                  <a:gd name="connsiteX8" fmla="*/ 249736 w 614325"/>
                  <a:gd name="connsiteY8" fmla="*/ 20032 h 507486"/>
                  <a:gd name="connsiteX9" fmla="*/ 383286 w 614325"/>
                  <a:gd name="connsiteY9" fmla="*/ 20032 h 507486"/>
                  <a:gd name="connsiteX10" fmla="*/ 442047 w 614325"/>
                  <a:gd name="connsiteY10" fmla="*/ 364589 h 507486"/>
                  <a:gd name="connsiteX11" fmla="*/ 444718 w 614325"/>
                  <a:gd name="connsiteY11" fmla="*/ 364589 h 507486"/>
                  <a:gd name="connsiteX12" fmla="*/ 506151 w 614325"/>
                  <a:gd name="connsiteY12" fmla="*/ 20032 h 507486"/>
                  <a:gd name="connsiteX13" fmla="*/ 604977 w 614325"/>
                  <a:gd name="connsiteY13" fmla="*/ 20032 h 507486"/>
                  <a:gd name="connsiteX14" fmla="*/ 508822 w 614325"/>
                  <a:gd name="connsiteY14" fmla="*/ 503480 h 507486"/>
                  <a:gd name="connsiteX15" fmla="*/ 375272 w 614325"/>
                  <a:gd name="connsiteY15" fmla="*/ 503480 h 507486"/>
                  <a:gd name="connsiteX16" fmla="*/ 311169 w 614325"/>
                  <a:gd name="connsiteY16" fmla="*/ 126872 h 50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4325" h="507486">
                    <a:moveTo>
                      <a:pt x="311169" y="126872"/>
                    </a:moveTo>
                    <a:lnTo>
                      <a:pt x="311169" y="126872"/>
                    </a:lnTo>
                    <a:lnTo>
                      <a:pt x="249736" y="503480"/>
                    </a:lnTo>
                    <a:lnTo>
                      <a:pt x="116187" y="503480"/>
                    </a:lnTo>
                    <a:lnTo>
                      <a:pt x="20032" y="20032"/>
                    </a:lnTo>
                    <a:lnTo>
                      <a:pt x="129542" y="20032"/>
                    </a:lnTo>
                    <a:lnTo>
                      <a:pt x="188304" y="364589"/>
                    </a:lnTo>
                    <a:lnTo>
                      <a:pt x="190975" y="364589"/>
                    </a:lnTo>
                    <a:lnTo>
                      <a:pt x="249736" y="20032"/>
                    </a:lnTo>
                    <a:lnTo>
                      <a:pt x="383286" y="20032"/>
                    </a:lnTo>
                    <a:lnTo>
                      <a:pt x="442047" y="364589"/>
                    </a:lnTo>
                    <a:lnTo>
                      <a:pt x="444718" y="364589"/>
                    </a:lnTo>
                    <a:lnTo>
                      <a:pt x="506151" y="20032"/>
                    </a:lnTo>
                    <a:lnTo>
                      <a:pt x="604977" y="20032"/>
                    </a:lnTo>
                    <a:lnTo>
                      <a:pt x="508822" y="503480"/>
                    </a:lnTo>
                    <a:lnTo>
                      <a:pt x="375272" y="503480"/>
                    </a:lnTo>
                    <a:lnTo>
                      <a:pt x="311169" y="126872"/>
                    </a:lnTo>
                    <a:close/>
                  </a:path>
                </a:pathLst>
              </a:custGeom>
              <a:solidFill>
                <a:srgbClr val="00A2E0"/>
              </a:solidFill>
              <a:ln w="9525" cap="flat">
                <a:noFill/>
                <a:prstDash val="solid"/>
                <a:miter/>
              </a:ln>
            </p:spPr>
            <p:txBody>
              <a:bodyPr rtlCol="0" anchor="ctr"/>
              <a:lstStyle/>
              <a:p>
                <a:endParaRPr lang="ja-JP" altLang="en-US"/>
              </a:p>
            </p:txBody>
          </p:sp>
          <p:sp>
            <p:nvSpPr>
              <p:cNvPr id="28" name="フリーフォーム: 図形 27">
                <a:extLst>
                  <a:ext uri="{FF2B5EF4-FFF2-40B4-BE49-F238E27FC236}">
                    <a16:creationId xmlns:a16="http://schemas.microsoft.com/office/drawing/2014/main" id="{520C2727-98B1-44B2-862E-8DDC85540AEB}"/>
                  </a:ext>
                </a:extLst>
              </p:cNvPr>
              <p:cNvSpPr/>
              <p:nvPr/>
            </p:nvSpPr>
            <p:spPr>
              <a:xfrm>
                <a:off x="6588624" y="5938137"/>
                <a:ext cx="427357" cy="534196"/>
              </a:xfrm>
              <a:custGeom>
                <a:avLst/>
                <a:gdLst>
                  <a:gd name="connsiteX0" fmla="*/ 225698 w 427356"/>
                  <a:gd name="connsiteY0" fmla="*/ 20032 h 534196"/>
                  <a:gd name="connsiteX1" fmla="*/ 431363 w 427356"/>
                  <a:gd name="connsiteY1" fmla="*/ 271105 h 534196"/>
                  <a:gd name="connsiteX2" fmla="*/ 225698 w 427356"/>
                  <a:gd name="connsiteY2" fmla="*/ 522177 h 534196"/>
                  <a:gd name="connsiteX3" fmla="*/ 20032 w 427356"/>
                  <a:gd name="connsiteY3" fmla="*/ 271105 h 534196"/>
                  <a:gd name="connsiteX4" fmla="*/ 225698 w 427356"/>
                  <a:gd name="connsiteY4" fmla="*/ 20032 h 534196"/>
                  <a:gd name="connsiteX5" fmla="*/ 225698 w 427356"/>
                  <a:gd name="connsiteY5" fmla="*/ 436705 h 534196"/>
                  <a:gd name="connsiteX6" fmla="*/ 313840 w 427356"/>
                  <a:gd name="connsiteY6" fmla="*/ 268434 h 534196"/>
                  <a:gd name="connsiteX7" fmla="*/ 225698 w 427356"/>
                  <a:gd name="connsiteY7" fmla="*/ 100162 h 534196"/>
                  <a:gd name="connsiteX8" fmla="*/ 137555 w 427356"/>
                  <a:gd name="connsiteY8" fmla="*/ 268434 h 534196"/>
                  <a:gd name="connsiteX9" fmla="*/ 225698 w 427356"/>
                  <a:gd name="connsiteY9" fmla="*/ 436705 h 534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356" h="534196">
                    <a:moveTo>
                      <a:pt x="225698" y="20032"/>
                    </a:moveTo>
                    <a:cubicBezTo>
                      <a:pt x="364589" y="20032"/>
                      <a:pt x="431363" y="126872"/>
                      <a:pt x="431363" y="271105"/>
                    </a:cubicBezTo>
                    <a:cubicBezTo>
                      <a:pt x="431363" y="412667"/>
                      <a:pt x="364589" y="522177"/>
                      <a:pt x="225698" y="522177"/>
                    </a:cubicBezTo>
                    <a:cubicBezTo>
                      <a:pt x="86807" y="522177"/>
                      <a:pt x="20032" y="415338"/>
                      <a:pt x="20032" y="271105"/>
                    </a:cubicBezTo>
                    <a:cubicBezTo>
                      <a:pt x="22703" y="126872"/>
                      <a:pt x="86807" y="20032"/>
                      <a:pt x="225698" y="20032"/>
                    </a:cubicBezTo>
                    <a:close/>
                    <a:moveTo>
                      <a:pt x="225698" y="436705"/>
                    </a:moveTo>
                    <a:cubicBezTo>
                      <a:pt x="292472" y="436705"/>
                      <a:pt x="313840" y="361918"/>
                      <a:pt x="313840" y="268434"/>
                    </a:cubicBezTo>
                    <a:cubicBezTo>
                      <a:pt x="313840" y="174949"/>
                      <a:pt x="289801" y="100162"/>
                      <a:pt x="225698" y="100162"/>
                    </a:cubicBezTo>
                    <a:cubicBezTo>
                      <a:pt x="158923" y="100162"/>
                      <a:pt x="137555" y="174949"/>
                      <a:pt x="137555" y="268434"/>
                    </a:cubicBezTo>
                    <a:cubicBezTo>
                      <a:pt x="137555" y="361918"/>
                      <a:pt x="161594" y="436705"/>
                      <a:pt x="225698" y="436705"/>
                    </a:cubicBezTo>
                    <a:close/>
                  </a:path>
                </a:pathLst>
              </a:custGeom>
              <a:solidFill>
                <a:srgbClr val="00A2E0"/>
              </a:solidFill>
              <a:ln w="9525" cap="flat">
                <a:noFill/>
                <a:prstDash val="solid"/>
                <a:miter/>
              </a:ln>
            </p:spPr>
            <p:txBody>
              <a:bodyPr rtlCol="0" anchor="ctr"/>
              <a:lstStyle/>
              <a:p>
                <a:endParaRPr lang="ja-JP" altLang="en-US"/>
              </a:p>
            </p:txBody>
          </p:sp>
          <p:sp>
            <p:nvSpPr>
              <p:cNvPr id="29" name="フリーフォーム: 図形 28">
                <a:extLst>
                  <a:ext uri="{FF2B5EF4-FFF2-40B4-BE49-F238E27FC236}">
                    <a16:creationId xmlns:a16="http://schemas.microsoft.com/office/drawing/2014/main" id="{89769E11-040A-42B6-B4A4-459BEB94CAC5}"/>
                  </a:ext>
                </a:extLst>
              </p:cNvPr>
              <p:cNvSpPr/>
              <p:nvPr/>
            </p:nvSpPr>
            <p:spPr>
              <a:xfrm>
                <a:off x="7048032" y="5946150"/>
                <a:ext cx="373937" cy="507486"/>
              </a:xfrm>
              <a:custGeom>
                <a:avLst/>
                <a:gdLst>
                  <a:gd name="connsiteX0" fmla="*/ 22704 w 373937"/>
                  <a:gd name="connsiteY0" fmla="*/ 20032 h 507486"/>
                  <a:gd name="connsiteX1" fmla="*/ 198988 w 373937"/>
                  <a:gd name="connsiteY1" fmla="*/ 20032 h 507486"/>
                  <a:gd name="connsiteX2" fmla="*/ 345892 w 373937"/>
                  <a:gd name="connsiteY2" fmla="*/ 145568 h 507486"/>
                  <a:gd name="connsiteX3" fmla="*/ 249737 w 373937"/>
                  <a:gd name="connsiteY3" fmla="*/ 263092 h 507486"/>
                  <a:gd name="connsiteX4" fmla="*/ 249737 w 373937"/>
                  <a:gd name="connsiteY4" fmla="*/ 265762 h 507486"/>
                  <a:gd name="connsiteX5" fmla="*/ 316511 w 373937"/>
                  <a:gd name="connsiteY5" fmla="*/ 345892 h 507486"/>
                  <a:gd name="connsiteX6" fmla="*/ 367260 w 373937"/>
                  <a:gd name="connsiteY6" fmla="*/ 503480 h 507486"/>
                  <a:gd name="connsiteX7" fmla="*/ 247066 w 373937"/>
                  <a:gd name="connsiteY7" fmla="*/ 503480 h 507486"/>
                  <a:gd name="connsiteX8" fmla="*/ 209672 w 373937"/>
                  <a:gd name="connsiteY8" fmla="*/ 375273 h 507486"/>
                  <a:gd name="connsiteX9" fmla="*/ 134885 w 373937"/>
                  <a:gd name="connsiteY9" fmla="*/ 308498 h 507486"/>
                  <a:gd name="connsiteX10" fmla="*/ 134885 w 373937"/>
                  <a:gd name="connsiteY10" fmla="*/ 503480 h 507486"/>
                  <a:gd name="connsiteX11" fmla="*/ 20032 w 373937"/>
                  <a:gd name="connsiteY11" fmla="*/ 503480 h 507486"/>
                  <a:gd name="connsiteX12" fmla="*/ 20032 w 373937"/>
                  <a:gd name="connsiteY12" fmla="*/ 20032 h 507486"/>
                  <a:gd name="connsiteX13" fmla="*/ 132214 w 373937"/>
                  <a:gd name="connsiteY13" fmla="*/ 225698 h 507486"/>
                  <a:gd name="connsiteX14" fmla="*/ 166936 w 373937"/>
                  <a:gd name="connsiteY14" fmla="*/ 225698 h 507486"/>
                  <a:gd name="connsiteX15" fmla="*/ 233711 w 373937"/>
                  <a:gd name="connsiteY15" fmla="*/ 161594 h 507486"/>
                  <a:gd name="connsiteX16" fmla="*/ 166936 w 373937"/>
                  <a:gd name="connsiteY16" fmla="*/ 100162 h 507486"/>
                  <a:gd name="connsiteX17" fmla="*/ 132214 w 373937"/>
                  <a:gd name="connsiteY17" fmla="*/ 100162 h 507486"/>
                  <a:gd name="connsiteX18" fmla="*/ 132214 w 373937"/>
                  <a:gd name="connsiteY18" fmla="*/ 225698 h 50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3937" h="507486">
                    <a:moveTo>
                      <a:pt x="22704" y="20032"/>
                    </a:moveTo>
                    <a:lnTo>
                      <a:pt x="198988" y="20032"/>
                    </a:lnTo>
                    <a:cubicBezTo>
                      <a:pt x="279118" y="20032"/>
                      <a:pt x="345892" y="54755"/>
                      <a:pt x="345892" y="145568"/>
                    </a:cubicBezTo>
                    <a:cubicBezTo>
                      <a:pt x="345892" y="166936"/>
                      <a:pt x="343221" y="244395"/>
                      <a:pt x="249737" y="263092"/>
                    </a:cubicBezTo>
                    <a:lnTo>
                      <a:pt x="249737" y="265762"/>
                    </a:lnTo>
                    <a:cubicBezTo>
                      <a:pt x="284460" y="271105"/>
                      <a:pt x="297815" y="289802"/>
                      <a:pt x="316511" y="345892"/>
                    </a:cubicBezTo>
                    <a:lnTo>
                      <a:pt x="367260" y="503480"/>
                    </a:lnTo>
                    <a:lnTo>
                      <a:pt x="247066" y="503480"/>
                    </a:lnTo>
                    <a:lnTo>
                      <a:pt x="209672" y="375273"/>
                    </a:lnTo>
                    <a:cubicBezTo>
                      <a:pt x="190976" y="308498"/>
                      <a:pt x="174950" y="308498"/>
                      <a:pt x="134885" y="308498"/>
                    </a:cubicBezTo>
                    <a:lnTo>
                      <a:pt x="134885" y="503480"/>
                    </a:lnTo>
                    <a:lnTo>
                      <a:pt x="20032" y="503480"/>
                    </a:lnTo>
                    <a:lnTo>
                      <a:pt x="20032" y="20032"/>
                    </a:lnTo>
                    <a:close/>
                    <a:moveTo>
                      <a:pt x="132214" y="225698"/>
                    </a:moveTo>
                    <a:lnTo>
                      <a:pt x="166936" y="225698"/>
                    </a:lnTo>
                    <a:cubicBezTo>
                      <a:pt x="209672" y="225698"/>
                      <a:pt x="233711" y="196317"/>
                      <a:pt x="233711" y="161594"/>
                    </a:cubicBezTo>
                    <a:cubicBezTo>
                      <a:pt x="233711" y="140226"/>
                      <a:pt x="228369" y="100162"/>
                      <a:pt x="166936" y="100162"/>
                    </a:cubicBezTo>
                    <a:lnTo>
                      <a:pt x="132214" y="100162"/>
                    </a:lnTo>
                    <a:lnTo>
                      <a:pt x="132214" y="225698"/>
                    </a:lnTo>
                    <a:close/>
                  </a:path>
                </a:pathLst>
              </a:custGeom>
              <a:solidFill>
                <a:srgbClr val="00A2E0"/>
              </a:solidFill>
              <a:ln w="9525" cap="flat">
                <a:noFill/>
                <a:prstDash val="solid"/>
                <a:miter/>
              </a:ln>
            </p:spPr>
            <p:txBody>
              <a:bodyPr rtlCol="0" anchor="ctr"/>
              <a:lstStyle/>
              <a:p>
                <a:endParaRPr lang="ja-JP" altLang="en-US"/>
              </a:p>
            </p:txBody>
          </p:sp>
          <p:sp>
            <p:nvSpPr>
              <p:cNvPr id="30" name="フリーフォーム: 図形 29">
                <a:extLst>
                  <a:ext uri="{FF2B5EF4-FFF2-40B4-BE49-F238E27FC236}">
                    <a16:creationId xmlns:a16="http://schemas.microsoft.com/office/drawing/2014/main" id="{43E4A5CE-9289-4C43-A800-75A7843D7ADB}"/>
                  </a:ext>
                </a:extLst>
              </p:cNvPr>
              <p:cNvSpPr/>
              <p:nvPr/>
            </p:nvSpPr>
            <p:spPr>
              <a:xfrm>
                <a:off x="7435324" y="5946150"/>
                <a:ext cx="293808" cy="507486"/>
              </a:xfrm>
              <a:custGeom>
                <a:avLst/>
                <a:gdLst>
                  <a:gd name="connsiteX0" fmla="*/ 20032 w 293807"/>
                  <a:gd name="connsiteY0" fmla="*/ 20032 h 507486"/>
                  <a:gd name="connsiteX1" fmla="*/ 134885 w 293807"/>
                  <a:gd name="connsiteY1" fmla="*/ 20032 h 507486"/>
                  <a:gd name="connsiteX2" fmla="*/ 134885 w 293807"/>
                  <a:gd name="connsiteY2" fmla="*/ 415338 h 507486"/>
                  <a:gd name="connsiteX3" fmla="*/ 295144 w 293807"/>
                  <a:gd name="connsiteY3" fmla="*/ 415338 h 507486"/>
                  <a:gd name="connsiteX4" fmla="*/ 295144 w 293807"/>
                  <a:gd name="connsiteY4" fmla="*/ 503480 h 507486"/>
                  <a:gd name="connsiteX5" fmla="*/ 22704 w 293807"/>
                  <a:gd name="connsiteY5" fmla="*/ 503480 h 507486"/>
                  <a:gd name="connsiteX6" fmla="*/ 22704 w 293807"/>
                  <a:gd name="connsiteY6" fmla="*/ 20032 h 50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807" h="507486">
                    <a:moveTo>
                      <a:pt x="20032" y="20032"/>
                    </a:moveTo>
                    <a:lnTo>
                      <a:pt x="134885" y="20032"/>
                    </a:lnTo>
                    <a:lnTo>
                      <a:pt x="134885" y="415338"/>
                    </a:lnTo>
                    <a:lnTo>
                      <a:pt x="295144" y="415338"/>
                    </a:lnTo>
                    <a:lnTo>
                      <a:pt x="295144" y="503480"/>
                    </a:lnTo>
                    <a:lnTo>
                      <a:pt x="22704" y="503480"/>
                    </a:lnTo>
                    <a:lnTo>
                      <a:pt x="22704" y="20032"/>
                    </a:lnTo>
                    <a:close/>
                  </a:path>
                </a:pathLst>
              </a:custGeom>
              <a:solidFill>
                <a:srgbClr val="00A2E0"/>
              </a:solidFill>
              <a:ln w="9525" cap="flat">
                <a:noFill/>
                <a:prstDash val="solid"/>
                <a:miter/>
              </a:ln>
            </p:spPr>
            <p:txBody>
              <a:bodyPr rtlCol="0" anchor="ctr"/>
              <a:lstStyle/>
              <a:p>
                <a:endParaRPr lang="ja-JP" altLang="en-US"/>
              </a:p>
            </p:txBody>
          </p:sp>
          <p:sp>
            <p:nvSpPr>
              <p:cNvPr id="31" name="フリーフォーム: 図形 30">
                <a:extLst>
                  <a:ext uri="{FF2B5EF4-FFF2-40B4-BE49-F238E27FC236}">
                    <a16:creationId xmlns:a16="http://schemas.microsoft.com/office/drawing/2014/main" id="{0B6F0D80-BD0B-4F08-8162-63755138D78E}"/>
                  </a:ext>
                </a:extLst>
              </p:cNvPr>
              <p:cNvSpPr/>
              <p:nvPr/>
            </p:nvSpPr>
            <p:spPr>
              <a:xfrm>
                <a:off x="7753172" y="5946150"/>
                <a:ext cx="427357" cy="507486"/>
              </a:xfrm>
              <a:custGeom>
                <a:avLst/>
                <a:gdLst>
                  <a:gd name="connsiteX0" fmla="*/ 20032 w 427356"/>
                  <a:gd name="connsiteY0" fmla="*/ 20032 h 507486"/>
                  <a:gd name="connsiteX1" fmla="*/ 190975 w 427356"/>
                  <a:gd name="connsiteY1" fmla="*/ 20032 h 507486"/>
                  <a:gd name="connsiteX2" fmla="*/ 407325 w 427356"/>
                  <a:gd name="connsiteY2" fmla="*/ 265762 h 507486"/>
                  <a:gd name="connsiteX3" fmla="*/ 177620 w 427356"/>
                  <a:gd name="connsiteY3" fmla="*/ 503480 h 507486"/>
                  <a:gd name="connsiteX4" fmla="*/ 20032 w 427356"/>
                  <a:gd name="connsiteY4" fmla="*/ 503480 h 507486"/>
                  <a:gd name="connsiteX5" fmla="*/ 20032 w 427356"/>
                  <a:gd name="connsiteY5" fmla="*/ 20032 h 507486"/>
                  <a:gd name="connsiteX6" fmla="*/ 134884 w 427356"/>
                  <a:gd name="connsiteY6" fmla="*/ 418009 h 507486"/>
                  <a:gd name="connsiteX7" fmla="*/ 172278 w 427356"/>
                  <a:gd name="connsiteY7" fmla="*/ 418009 h 507486"/>
                  <a:gd name="connsiteX8" fmla="*/ 292472 w 427356"/>
                  <a:gd name="connsiteY8" fmla="*/ 265762 h 507486"/>
                  <a:gd name="connsiteX9" fmla="*/ 166936 w 427356"/>
                  <a:gd name="connsiteY9" fmla="*/ 105504 h 507486"/>
                  <a:gd name="connsiteX10" fmla="*/ 134884 w 427356"/>
                  <a:gd name="connsiteY10" fmla="*/ 105504 h 507486"/>
                  <a:gd name="connsiteX11" fmla="*/ 134884 w 427356"/>
                  <a:gd name="connsiteY11" fmla="*/ 418009 h 50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356" h="507486">
                    <a:moveTo>
                      <a:pt x="20032" y="20032"/>
                    </a:moveTo>
                    <a:lnTo>
                      <a:pt x="190975" y="20032"/>
                    </a:lnTo>
                    <a:cubicBezTo>
                      <a:pt x="300485" y="20032"/>
                      <a:pt x="407325" y="84136"/>
                      <a:pt x="407325" y="265762"/>
                    </a:cubicBezTo>
                    <a:cubicBezTo>
                      <a:pt x="407325" y="431364"/>
                      <a:pt x="297814" y="503480"/>
                      <a:pt x="177620" y="503480"/>
                    </a:cubicBezTo>
                    <a:lnTo>
                      <a:pt x="20032" y="503480"/>
                    </a:lnTo>
                    <a:lnTo>
                      <a:pt x="20032" y="20032"/>
                    </a:lnTo>
                    <a:close/>
                    <a:moveTo>
                      <a:pt x="134884" y="418009"/>
                    </a:moveTo>
                    <a:lnTo>
                      <a:pt x="172278" y="418009"/>
                    </a:lnTo>
                    <a:cubicBezTo>
                      <a:pt x="255078" y="418009"/>
                      <a:pt x="292472" y="353905"/>
                      <a:pt x="292472" y="265762"/>
                    </a:cubicBezTo>
                    <a:cubicBezTo>
                      <a:pt x="292472" y="166936"/>
                      <a:pt x="255078" y="105504"/>
                      <a:pt x="166936" y="105504"/>
                    </a:cubicBezTo>
                    <a:lnTo>
                      <a:pt x="134884" y="105504"/>
                    </a:lnTo>
                    <a:lnTo>
                      <a:pt x="134884" y="418009"/>
                    </a:lnTo>
                    <a:close/>
                  </a:path>
                </a:pathLst>
              </a:custGeom>
              <a:solidFill>
                <a:srgbClr val="00A2E0"/>
              </a:solidFill>
              <a:ln w="9525" cap="flat">
                <a:noFill/>
                <a:prstDash val="solid"/>
                <a:miter/>
              </a:ln>
            </p:spPr>
            <p:txBody>
              <a:bodyPr rtlCol="0" anchor="ctr"/>
              <a:lstStyle/>
              <a:p>
                <a:endParaRPr lang="ja-JP" altLang="en-US"/>
              </a:p>
            </p:txBody>
          </p:sp>
        </p:grpSp>
      </p:grpSp>
      <p:pic>
        <p:nvPicPr>
          <p:cNvPr id="37" name="図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740" y="221470"/>
            <a:ext cx="5835355" cy="5054296"/>
          </a:xfrm>
          <a:prstGeom prst="rect">
            <a:avLst/>
          </a:prstGeom>
        </p:spPr>
      </p:pic>
      <p:sp>
        <p:nvSpPr>
          <p:cNvPr id="3" name="テキスト ボックス 2">
            <a:extLst>
              <a:ext uri="{FF2B5EF4-FFF2-40B4-BE49-F238E27FC236}">
                <a16:creationId xmlns:a16="http://schemas.microsoft.com/office/drawing/2014/main" id="{EF9E8A75-293D-4C2F-80D7-6CF2171A3A2B}"/>
              </a:ext>
            </a:extLst>
          </p:cNvPr>
          <p:cNvSpPr txBox="1"/>
          <p:nvPr/>
        </p:nvSpPr>
        <p:spPr>
          <a:xfrm>
            <a:off x="959539" y="5390618"/>
            <a:ext cx="7614952" cy="707886"/>
          </a:xfrm>
          <a:prstGeom prst="rect">
            <a:avLst/>
          </a:prstGeom>
          <a:noFill/>
        </p:spPr>
        <p:txBody>
          <a:bodyPr wrap="square" rtlCol="0">
            <a:spAutoFit/>
          </a:bodyPr>
          <a:lstStyle/>
          <a:p>
            <a:r>
              <a:rPr lang="en-US" altLang="ja-JP" sz="4000" b="1" dirty="0">
                <a:solidFill>
                  <a:srgbClr val="0033A1"/>
                </a:solidFill>
              </a:rPr>
              <a:t>Rotary Opens Opportunities</a:t>
            </a:r>
            <a:endParaRPr kumimoji="1" lang="ja-JP" altLang="en-US" sz="4000" b="1" dirty="0">
              <a:solidFill>
                <a:srgbClr val="0033A1"/>
              </a:solidFill>
            </a:endParaRPr>
          </a:p>
        </p:txBody>
      </p:sp>
    </p:spTree>
    <p:extLst>
      <p:ext uri="{BB962C8B-B14F-4D97-AF65-F5344CB8AC3E}">
        <p14:creationId xmlns:p14="http://schemas.microsoft.com/office/powerpoint/2010/main" val="722511701"/>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par>
                          <p:cTn id="8" fill="hold">
                            <p:stCondLst>
                              <p:cond delay="500"/>
                            </p:stCondLst>
                            <p:childTnLst>
                              <p:par>
                                <p:cTn id="9" presetID="22" presetClass="exit" presetSubtype="8" fill="hold" nodeType="afterEffect">
                                  <p:stCondLst>
                                    <p:cond delay="3000"/>
                                  </p:stCondLst>
                                  <p:childTnLst>
                                    <p:animEffect transition="out" filter="wipe(left)">
                                      <p:cBhvr>
                                        <p:cTn id="10" dur="500"/>
                                        <p:tgtEl>
                                          <p:spTgt spid="35"/>
                                        </p:tgtEl>
                                      </p:cBhvr>
                                    </p:animEffect>
                                    <p:set>
                                      <p:cBhvr>
                                        <p:cTn id="11" dur="1" fill="hold">
                                          <p:stCondLst>
                                            <p:cond delay="4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AC967A4B-484C-41DD-AA65-10936B306250}"/>
              </a:ext>
            </a:extLst>
          </p:cNvPr>
          <p:cNvSpPr txBox="1"/>
          <p:nvPr/>
        </p:nvSpPr>
        <p:spPr>
          <a:xfrm>
            <a:off x="320405" y="1453142"/>
            <a:ext cx="10229850" cy="923330"/>
          </a:xfrm>
          <a:prstGeom prst="rect">
            <a:avLst/>
          </a:prstGeom>
          <a:noFill/>
        </p:spPr>
        <p:txBody>
          <a:bodyPr wrap="square" rtlCol="0">
            <a:spAutoFit/>
          </a:bodyPr>
          <a:lstStyle/>
          <a:p>
            <a:pPr marL="285750" indent="-285750">
              <a:buClr>
                <a:srgbClr val="0033A1"/>
              </a:buClr>
              <a:buFont typeface="Wingdings" panose="05000000000000000000" pitchFamily="2" charset="2"/>
              <a:buChar char="l"/>
            </a:pPr>
            <a:r>
              <a:rPr kumimoji="1" lang="ja-JP" altLang="en-US" sz="5400" b="1" dirty="0"/>
              <a:t> </a:t>
            </a:r>
            <a:r>
              <a:rPr kumimoji="1" lang="ja-JP" altLang="en-US" sz="4800" b="1" dirty="0">
                <a:solidFill>
                  <a:schemeClr val="bg1"/>
                </a:solidFill>
                <a:effectLst>
                  <a:outerShdw blurRad="38100" dist="38100" dir="2700000" algn="tl">
                    <a:srgbClr val="000000">
                      <a:alpha val="43137"/>
                    </a:srgbClr>
                  </a:outerShdw>
                </a:effectLst>
              </a:rPr>
              <a:t>米山記念奨学会活動の推進</a:t>
            </a:r>
            <a:endParaRPr kumimoji="1" lang="ja-JP" altLang="en-US" sz="5400" b="1" dirty="0">
              <a:solidFill>
                <a:schemeClr val="bg1"/>
              </a:solidFill>
              <a:effectLst>
                <a:outerShdw blurRad="38100" dist="38100" dir="2700000" algn="tl">
                  <a:srgbClr val="000000">
                    <a:alpha val="43137"/>
                  </a:srgbClr>
                </a:outerShdw>
              </a:effectLst>
            </a:endParaRPr>
          </a:p>
        </p:txBody>
      </p:sp>
      <p:pic>
        <p:nvPicPr>
          <p:cNvPr id="6" name="図 5">
            <a:extLst>
              <a:ext uri="{FF2B5EF4-FFF2-40B4-BE49-F238E27FC236}">
                <a16:creationId xmlns:a16="http://schemas.microsoft.com/office/drawing/2014/main" id="{BB103FD8-B07C-4C8D-B404-04CECB9374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517" y="2463695"/>
            <a:ext cx="2869656" cy="2152242"/>
          </a:xfrm>
          <a:prstGeom prst="rect">
            <a:avLst/>
          </a:prstGeom>
        </p:spPr>
      </p:pic>
      <p:pic>
        <p:nvPicPr>
          <p:cNvPr id="11" name="図 10">
            <a:extLst>
              <a:ext uri="{FF2B5EF4-FFF2-40B4-BE49-F238E27FC236}">
                <a16:creationId xmlns:a16="http://schemas.microsoft.com/office/drawing/2014/main" id="{A77A0AE1-B828-4817-909A-D256736549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7173" y="2463695"/>
            <a:ext cx="2869656" cy="2152242"/>
          </a:xfrm>
          <a:prstGeom prst="rect">
            <a:avLst/>
          </a:prstGeom>
        </p:spPr>
      </p:pic>
      <p:pic>
        <p:nvPicPr>
          <p:cNvPr id="16" name="図 15">
            <a:extLst>
              <a:ext uri="{FF2B5EF4-FFF2-40B4-BE49-F238E27FC236}">
                <a16:creationId xmlns:a16="http://schemas.microsoft.com/office/drawing/2014/main" id="{4C6734FE-0B4D-4575-8DC8-1788A98B70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26829" y="2463695"/>
            <a:ext cx="2869656" cy="2152242"/>
          </a:xfrm>
          <a:prstGeom prst="rect">
            <a:avLst/>
          </a:prstGeom>
        </p:spPr>
      </p:pic>
      <p:sp>
        <p:nvSpPr>
          <p:cNvPr id="8" name="正方形/長方形 7"/>
          <p:cNvSpPr/>
          <p:nvPr/>
        </p:nvSpPr>
        <p:spPr>
          <a:xfrm flipH="1">
            <a:off x="1" y="263033"/>
            <a:ext cx="12192000" cy="1102886"/>
          </a:xfrm>
          <a:prstGeom prst="rect">
            <a:avLst/>
          </a:prstGeom>
          <a:gradFill flip="none" rotWithShape="1">
            <a:gsLst>
              <a:gs pos="0">
                <a:schemeClr val="accent1">
                  <a:lumMod val="0"/>
                  <a:lumOff val="100000"/>
                  <a:alpha val="9000"/>
                </a:schemeClr>
              </a:gs>
              <a:gs pos="51000">
                <a:schemeClr val="accent1">
                  <a:lumMod val="0"/>
                  <a:lumOff val="100000"/>
                  <a:alpha val="8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Segoe UI"/>
              <a:ea typeface="Meiryo UI"/>
              <a:cs typeface="+mn-cs"/>
            </a:endParaRPr>
          </a:p>
        </p:txBody>
      </p:sp>
      <p:sp>
        <p:nvSpPr>
          <p:cNvPr id="9" name="青少年奉仕部門"/>
          <p:cNvSpPr txBox="1"/>
          <p:nvPr/>
        </p:nvSpPr>
        <p:spPr>
          <a:xfrm>
            <a:off x="451687" y="350256"/>
            <a:ext cx="74686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0" b="1" i="0" u="none" strike="noStrike" kern="1200" cap="none" spc="0" normalizeH="0" baseline="0" noProof="0" dirty="0">
                <a:ln>
                  <a:noFill/>
                </a:ln>
                <a:solidFill>
                  <a:srgbClr val="0033A1"/>
                </a:solidFill>
                <a:effectLst/>
                <a:uLnTx/>
                <a:uFillTx/>
                <a:latin typeface="Segoe UI"/>
                <a:ea typeface="Meiryo UI"/>
                <a:cs typeface="+mn-cs"/>
              </a:rPr>
              <a:t>地区年次目標</a:t>
            </a:r>
          </a:p>
        </p:txBody>
      </p:sp>
      <p:sp>
        <p:nvSpPr>
          <p:cNvPr id="2" name="テキスト ボックス 1">
            <a:extLst>
              <a:ext uri="{FF2B5EF4-FFF2-40B4-BE49-F238E27FC236}">
                <a16:creationId xmlns:a16="http://schemas.microsoft.com/office/drawing/2014/main" id="{7F714054-1716-4681-AB0A-D153FA9F74E0}"/>
              </a:ext>
            </a:extLst>
          </p:cNvPr>
          <p:cNvSpPr txBox="1"/>
          <p:nvPr/>
        </p:nvSpPr>
        <p:spPr>
          <a:xfrm>
            <a:off x="1187284" y="5220192"/>
            <a:ext cx="9682459" cy="646331"/>
          </a:xfrm>
          <a:prstGeom prst="rect">
            <a:avLst/>
          </a:prstGeom>
          <a:noFill/>
        </p:spPr>
        <p:txBody>
          <a:bodyPr wrap="none" rtlCol="0">
            <a:spAutoFit/>
          </a:bodyPr>
          <a:lstStyle/>
          <a:p>
            <a:r>
              <a:rPr kumimoji="1" lang="en-US" altLang="ja-JP" sz="3600" dirty="0"/>
              <a:t>49</a:t>
            </a:r>
            <a:r>
              <a:rPr kumimoji="1" lang="ja-JP" altLang="en-US" sz="3600" dirty="0"/>
              <a:t>名の米山奨学生がクラブのお世話になっております</a:t>
            </a:r>
          </a:p>
        </p:txBody>
      </p:sp>
    </p:spTree>
    <p:extLst>
      <p:ext uri="{BB962C8B-B14F-4D97-AF65-F5344CB8AC3E}">
        <p14:creationId xmlns:p14="http://schemas.microsoft.com/office/powerpoint/2010/main" val="256842525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3C2ED88-A8A9-4C0F-B829-C5A09CF3BD44}"/>
              </a:ext>
            </a:extLst>
          </p:cNvPr>
          <p:cNvSpPr txBox="1"/>
          <p:nvPr/>
        </p:nvSpPr>
        <p:spPr>
          <a:xfrm>
            <a:off x="253592" y="1498254"/>
            <a:ext cx="10229850" cy="923330"/>
          </a:xfrm>
          <a:prstGeom prst="rect">
            <a:avLst/>
          </a:prstGeom>
          <a:noFill/>
        </p:spPr>
        <p:txBody>
          <a:bodyPr wrap="square" rtlCol="0">
            <a:spAutoFit/>
          </a:bodyPr>
          <a:lstStyle/>
          <a:p>
            <a:pPr marL="285750" indent="-285750">
              <a:buClr>
                <a:srgbClr val="0033A1"/>
              </a:buClr>
              <a:buFont typeface="Wingdings" panose="05000000000000000000" pitchFamily="2" charset="2"/>
              <a:buChar char="l"/>
            </a:pPr>
            <a:r>
              <a:rPr kumimoji="1" lang="ja-JP" altLang="en-US" sz="5400" b="1" dirty="0"/>
              <a:t> </a:t>
            </a:r>
            <a:r>
              <a:rPr kumimoji="1" lang="ja-JP" altLang="en-US" sz="4800" b="1" dirty="0">
                <a:solidFill>
                  <a:schemeClr val="bg1"/>
                </a:solidFill>
                <a:effectLst>
                  <a:outerShdw blurRad="38100" dist="38100" dir="2700000" algn="tl">
                    <a:srgbClr val="000000">
                      <a:alpha val="43137"/>
                    </a:srgbClr>
                  </a:outerShdw>
                </a:effectLst>
              </a:rPr>
              <a:t>ＩＴ化の推進と公共イメージの向上</a:t>
            </a:r>
            <a:endParaRPr kumimoji="1" lang="ja-JP" altLang="en-US" sz="5400" b="1" dirty="0">
              <a:solidFill>
                <a:schemeClr val="bg1"/>
              </a:solidFill>
              <a:effectLst>
                <a:outerShdw blurRad="38100" dist="38100" dir="2700000" algn="tl">
                  <a:srgbClr val="000000">
                    <a:alpha val="43137"/>
                  </a:srgbClr>
                </a:outerShdw>
              </a:effectLst>
            </a:endParaRPr>
          </a:p>
        </p:txBody>
      </p:sp>
      <p:sp>
        <p:nvSpPr>
          <p:cNvPr id="4" name="正方形/長方形 3">
            <a:extLst>
              <a:ext uri="{FF2B5EF4-FFF2-40B4-BE49-F238E27FC236}">
                <a16:creationId xmlns:a16="http://schemas.microsoft.com/office/drawing/2014/main" id="{44D99B4B-7A9A-4B71-8B08-CBB169DE4C82}"/>
              </a:ext>
            </a:extLst>
          </p:cNvPr>
          <p:cNvSpPr/>
          <p:nvPr/>
        </p:nvSpPr>
        <p:spPr>
          <a:xfrm>
            <a:off x="0" y="2575656"/>
            <a:ext cx="9169167" cy="1188000"/>
          </a:xfrm>
          <a:prstGeom prst="rect">
            <a:avLst/>
          </a:prstGeom>
          <a:solidFill>
            <a:srgbClr val="0033A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249C2412-E5F9-4DD0-B9F5-6CFFE18EB536}"/>
              </a:ext>
            </a:extLst>
          </p:cNvPr>
          <p:cNvSpPr txBox="1"/>
          <p:nvPr/>
        </p:nvSpPr>
        <p:spPr>
          <a:xfrm>
            <a:off x="253592" y="2681742"/>
            <a:ext cx="10058400" cy="923330"/>
          </a:xfrm>
          <a:prstGeom prst="rect">
            <a:avLst/>
          </a:prstGeom>
          <a:noFill/>
        </p:spPr>
        <p:txBody>
          <a:bodyPr wrap="square" rtlCol="0">
            <a:spAutoFit/>
          </a:bodyPr>
          <a:lstStyle/>
          <a:p>
            <a:r>
              <a:rPr lang="en-US" altLang="ja-JP" sz="5400" b="1" dirty="0">
                <a:solidFill>
                  <a:schemeClr val="bg1"/>
                </a:solidFill>
              </a:rPr>
              <a:t>My Rotary</a:t>
            </a:r>
            <a:r>
              <a:rPr lang="ja-JP" altLang="en-US" sz="5400" b="1" dirty="0">
                <a:solidFill>
                  <a:schemeClr val="bg1"/>
                </a:solidFill>
              </a:rPr>
              <a:t>の登録</a:t>
            </a:r>
            <a:endParaRPr kumimoji="1" lang="ja-JP" altLang="en-US" sz="5400" b="1" dirty="0">
              <a:solidFill>
                <a:schemeClr val="bg1"/>
              </a:solidFill>
            </a:endParaRPr>
          </a:p>
        </p:txBody>
      </p:sp>
      <p:sp>
        <p:nvSpPr>
          <p:cNvPr id="6" name="正方形/長方形 5">
            <a:extLst>
              <a:ext uri="{FF2B5EF4-FFF2-40B4-BE49-F238E27FC236}">
                <a16:creationId xmlns:a16="http://schemas.microsoft.com/office/drawing/2014/main" id="{078E57DB-48F4-402B-BFCE-AB48392E005C}"/>
              </a:ext>
            </a:extLst>
          </p:cNvPr>
          <p:cNvSpPr/>
          <p:nvPr/>
        </p:nvSpPr>
        <p:spPr>
          <a:xfrm>
            <a:off x="0" y="4023814"/>
            <a:ext cx="9169167" cy="1188000"/>
          </a:xfrm>
          <a:prstGeom prst="rect">
            <a:avLst/>
          </a:prstGeom>
          <a:solidFill>
            <a:srgbClr val="0033A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0DC5481C-94FC-4CC7-8C4F-F6DED448FDEF}"/>
              </a:ext>
            </a:extLst>
          </p:cNvPr>
          <p:cNvSpPr txBox="1"/>
          <p:nvPr/>
        </p:nvSpPr>
        <p:spPr>
          <a:xfrm>
            <a:off x="253592" y="4156149"/>
            <a:ext cx="10896600" cy="923330"/>
          </a:xfrm>
          <a:prstGeom prst="rect">
            <a:avLst/>
          </a:prstGeom>
          <a:noFill/>
        </p:spPr>
        <p:txBody>
          <a:bodyPr wrap="square" rtlCol="0">
            <a:spAutoFit/>
          </a:bodyPr>
          <a:lstStyle/>
          <a:p>
            <a:r>
              <a:rPr lang="ja-JP" altLang="en-US" sz="5400" b="1" dirty="0">
                <a:solidFill>
                  <a:schemeClr val="bg1"/>
                </a:solidFill>
              </a:rPr>
              <a:t>クラブセントラルの活用</a:t>
            </a:r>
            <a:endParaRPr kumimoji="1" lang="ja-JP" altLang="en-US" sz="5400" b="1" dirty="0">
              <a:solidFill>
                <a:schemeClr val="bg1"/>
              </a:solidFill>
            </a:endParaRPr>
          </a:p>
        </p:txBody>
      </p:sp>
      <p:sp>
        <p:nvSpPr>
          <p:cNvPr id="10" name="正方形/長方形 9"/>
          <p:cNvSpPr/>
          <p:nvPr/>
        </p:nvSpPr>
        <p:spPr>
          <a:xfrm flipH="1">
            <a:off x="1" y="263033"/>
            <a:ext cx="12192000" cy="1102886"/>
          </a:xfrm>
          <a:prstGeom prst="rect">
            <a:avLst/>
          </a:prstGeom>
          <a:gradFill flip="none" rotWithShape="1">
            <a:gsLst>
              <a:gs pos="0">
                <a:schemeClr val="accent1">
                  <a:lumMod val="0"/>
                  <a:lumOff val="100000"/>
                  <a:alpha val="9000"/>
                </a:schemeClr>
              </a:gs>
              <a:gs pos="51000">
                <a:schemeClr val="accent1">
                  <a:lumMod val="0"/>
                  <a:lumOff val="100000"/>
                  <a:alpha val="8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Segoe UI"/>
              <a:ea typeface="Meiryo UI"/>
              <a:cs typeface="+mn-cs"/>
            </a:endParaRPr>
          </a:p>
        </p:txBody>
      </p:sp>
      <p:sp>
        <p:nvSpPr>
          <p:cNvPr id="11" name="青少年奉仕部門"/>
          <p:cNvSpPr txBox="1"/>
          <p:nvPr/>
        </p:nvSpPr>
        <p:spPr>
          <a:xfrm>
            <a:off x="451687" y="350256"/>
            <a:ext cx="74686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0" b="1" i="0" u="none" strike="noStrike" kern="1200" cap="none" spc="0" normalizeH="0" baseline="0" noProof="0" dirty="0">
                <a:ln>
                  <a:noFill/>
                </a:ln>
                <a:solidFill>
                  <a:srgbClr val="0033A1"/>
                </a:solidFill>
                <a:effectLst/>
                <a:uLnTx/>
                <a:uFillTx/>
                <a:latin typeface="Segoe UI"/>
                <a:ea typeface="Meiryo UI"/>
                <a:cs typeface="+mn-cs"/>
              </a:rPr>
              <a:t>地区年次目標</a:t>
            </a:r>
          </a:p>
        </p:txBody>
      </p:sp>
      <p:sp>
        <p:nvSpPr>
          <p:cNvPr id="9" name="正方形/長方形 8"/>
          <p:cNvSpPr/>
          <p:nvPr/>
        </p:nvSpPr>
        <p:spPr>
          <a:xfrm>
            <a:off x="0" y="5446265"/>
            <a:ext cx="9169167" cy="1188000"/>
          </a:xfrm>
          <a:prstGeom prst="rect">
            <a:avLst/>
          </a:prstGeom>
          <a:solidFill>
            <a:srgbClr val="0033A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253592" y="5507071"/>
            <a:ext cx="10896600" cy="923330"/>
          </a:xfrm>
          <a:prstGeom prst="rect">
            <a:avLst/>
          </a:prstGeom>
          <a:noFill/>
        </p:spPr>
        <p:txBody>
          <a:bodyPr wrap="square" rtlCol="0">
            <a:spAutoFit/>
          </a:bodyPr>
          <a:lstStyle/>
          <a:p>
            <a:r>
              <a:rPr lang="ja-JP" altLang="en-US" sz="5400" b="1" dirty="0">
                <a:solidFill>
                  <a:schemeClr val="bg1"/>
                </a:solidFill>
                <a:effectLst>
                  <a:outerShdw blurRad="38100" dist="38100" dir="2700000" algn="tl">
                    <a:srgbClr val="000000">
                      <a:alpha val="43137"/>
                    </a:srgbClr>
                  </a:outerShdw>
                </a:effectLst>
              </a:rPr>
              <a:t>ロータリアンが広告塔　　</a:t>
            </a:r>
            <a:endParaRPr lang="en-US" altLang="ja-JP"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3441872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9" grpId="0" animBg="1"/>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6F810D10-34E8-4946-ABC0-288E38BD5926}"/>
              </a:ext>
            </a:extLst>
          </p:cNvPr>
          <p:cNvSpPr/>
          <p:nvPr/>
        </p:nvSpPr>
        <p:spPr>
          <a:xfrm flipH="1">
            <a:off x="1" y="263033"/>
            <a:ext cx="12192000" cy="1102886"/>
          </a:xfrm>
          <a:prstGeom prst="rect">
            <a:avLst/>
          </a:prstGeom>
          <a:gradFill flip="none" rotWithShape="1">
            <a:gsLst>
              <a:gs pos="0">
                <a:schemeClr val="accent1">
                  <a:lumMod val="0"/>
                  <a:lumOff val="100000"/>
                  <a:alpha val="9000"/>
                </a:schemeClr>
              </a:gs>
              <a:gs pos="51000">
                <a:schemeClr val="accent1">
                  <a:lumMod val="0"/>
                  <a:lumOff val="100000"/>
                  <a:alpha val="8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Segoe UI"/>
              <a:ea typeface="Meiryo UI"/>
              <a:cs typeface="+mn-cs"/>
            </a:endParaRPr>
          </a:p>
        </p:txBody>
      </p:sp>
      <p:sp>
        <p:nvSpPr>
          <p:cNvPr id="4" name="青少年奉仕部門">
            <a:extLst>
              <a:ext uri="{FF2B5EF4-FFF2-40B4-BE49-F238E27FC236}">
                <a16:creationId xmlns:a16="http://schemas.microsoft.com/office/drawing/2014/main" id="{13B155F0-A112-429E-9D95-FED83FB0C18A}"/>
              </a:ext>
            </a:extLst>
          </p:cNvPr>
          <p:cNvSpPr txBox="1"/>
          <p:nvPr/>
        </p:nvSpPr>
        <p:spPr>
          <a:xfrm>
            <a:off x="451687" y="350256"/>
            <a:ext cx="74686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0" b="1" i="0" u="none" strike="noStrike" kern="1200" cap="none" spc="0" normalizeH="0" baseline="0" noProof="0" dirty="0">
                <a:ln>
                  <a:noFill/>
                </a:ln>
                <a:solidFill>
                  <a:srgbClr val="0033A1"/>
                </a:solidFill>
                <a:effectLst/>
                <a:uLnTx/>
                <a:uFillTx/>
                <a:latin typeface="Segoe UI"/>
                <a:ea typeface="Meiryo UI"/>
                <a:cs typeface="+mn-cs"/>
              </a:rPr>
              <a:t>地区年次目標</a:t>
            </a:r>
          </a:p>
        </p:txBody>
      </p:sp>
      <p:sp>
        <p:nvSpPr>
          <p:cNvPr id="5" name="テキスト ボックス 4">
            <a:extLst>
              <a:ext uri="{FF2B5EF4-FFF2-40B4-BE49-F238E27FC236}">
                <a16:creationId xmlns:a16="http://schemas.microsoft.com/office/drawing/2014/main" id="{5BE05B1B-D43A-4F3F-9707-89049889CA65}"/>
              </a:ext>
            </a:extLst>
          </p:cNvPr>
          <p:cNvSpPr txBox="1"/>
          <p:nvPr/>
        </p:nvSpPr>
        <p:spPr>
          <a:xfrm>
            <a:off x="205977" y="1453142"/>
            <a:ext cx="10229850" cy="9233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0033A1"/>
              </a:buClr>
              <a:buSzTx/>
              <a:buFont typeface="Wingdings" panose="05000000000000000000" pitchFamily="2" charset="2"/>
              <a:buChar char="l"/>
              <a:tabLst/>
              <a:defRPr/>
            </a:pPr>
            <a:r>
              <a:rPr kumimoji="1" lang="ja-JP" alt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a:ea typeface="Meiryo UI"/>
                <a:cs typeface="+mn-cs"/>
              </a:rPr>
              <a:t> </a:t>
            </a:r>
            <a:r>
              <a:rPr kumimoji="1" lang="ja-JP" alt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a:ea typeface="Meiryo UI"/>
                <a:cs typeface="+mn-cs"/>
              </a:rPr>
              <a:t>会員基盤の強化</a:t>
            </a:r>
            <a:endParaRPr kumimoji="1" lang="ja-JP" alt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a:ea typeface="Meiryo UI"/>
              <a:cs typeface="+mn-cs"/>
            </a:endParaRPr>
          </a:p>
        </p:txBody>
      </p:sp>
      <p:sp>
        <p:nvSpPr>
          <p:cNvPr id="7" name="正方形/長方形 6" hidden="1">
            <a:extLst>
              <a:ext uri="{FF2B5EF4-FFF2-40B4-BE49-F238E27FC236}">
                <a16:creationId xmlns:a16="http://schemas.microsoft.com/office/drawing/2014/main" id="{0AAB2DE8-545C-4379-BCD4-3E2DAFDF4908}"/>
              </a:ext>
            </a:extLst>
          </p:cNvPr>
          <p:cNvSpPr/>
          <p:nvPr/>
        </p:nvSpPr>
        <p:spPr>
          <a:xfrm>
            <a:off x="0" y="2590719"/>
            <a:ext cx="12192000" cy="1479502"/>
          </a:xfrm>
          <a:prstGeom prst="rect">
            <a:avLst/>
          </a:prstGeom>
          <a:solidFill>
            <a:srgbClr val="003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Segoe UI"/>
              <a:ea typeface="Meiryo UI"/>
              <a:cs typeface="+mn-cs"/>
            </a:endParaRPr>
          </a:p>
        </p:txBody>
      </p:sp>
      <p:sp>
        <p:nvSpPr>
          <p:cNvPr id="8" name="テキスト ボックス 7" hidden="1">
            <a:extLst>
              <a:ext uri="{FF2B5EF4-FFF2-40B4-BE49-F238E27FC236}">
                <a16:creationId xmlns:a16="http://schemas.microsoft.com/office/drawing/2014/main" id="{6199B91D-B700-4355-BE32-B0D16A49DF4E}"/>
              </a:ext>
            </a:extLst>
          </p:cNvPr>
          <p:cNvSpPr txBox="1"/>
          <p:nvPr/>
        </p:nvSpPr>
        <p:spPr>
          <a:xfrm>
            <a:off x="1066800" y="2868805"/>
            <a:ext cx="100584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5400" b="1" i="0" u="none" strike="noStrike" kern="1200" cap="none" spc="0" normalizeH="0" baseline="0" noProof="0">
                <a:ln>
                  <a:noFill/>
                </a:ln>
                <a:solidFill>
                  <a:prstClr val="white"/>
                </a:solidFill>
                <a:effectLst/>
                <a:uLnTx/>
                <a:uFillTx/>
                <a:latin typeface="Segoe UI"/>
                <a:ea typeface="Meiryo UI"/>
                <a:cs typeface="+mn-cs"/>
              </a:rPr>
              <a:t>RI</a:t>
            </a:r>
            <a:r>
              <a:rPr kumimoji="1" lang="ja-JP" altLang="en-US" sz="5400" b="1" i="0" u="none" strike="noStrike" kern="1200" cap="none" spc="0" normalizeH="0" baseline="0" noProof="0">
                <a:ln>
                  <a:noFill/>
                </a:ln>
                <a:solidFill>
                  <a:prstClr val="white"/>
                </a:solidFill>
                <a:effectLst/>
                <a:uLnTx/>
                <a:uFillTx/>
                <a:latin typeface="Segoe UI"/>
                <a:ea typeface="Meiryo UI"/>
                <a:cs typeface="+mn-cs"/>
              </a:rPr>
              <a:t>の柔軟性・多様性</a:t>
            </a:r>
          </a:p>
        </p:txBody>
      </p:sp>
      <p:sp>
        <p:nvSpPr>
          <p:cNvPr id="9" name="正方形/長方形 8" hidden="1">
            <a:extLst>
              <a:ext uri="{FF2B5EF4-FFF2-40B4-BE49-F238E27FC236}">
                <a16:creationId xmlns:a16="http://schemas.microsoft.com/office/drawing/2014/main" id="{A8AFAF85-61CC-424F-8030-6323D81F7865}"/>
              </a:ext>
            </a:extLst>
          </p:cNvPr>
          <p:cNvSpPr/>
          <p:nvPr/>
        </p:nvSpPr>
        <p:spPr>
          <a:xfrm>
            <a:off x="0" y="4601594"/>
            <a:ext cx="12192000" cy="1742055"/>
          </a:xfrm>
          <a:prstGeom prst="rect">
            <a:avLst/>
          </a:prstGeom>
          <a:solidFill>
            <a:srgbClr val="003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Segoe UI"/>
              <a:ea typeface="Meiryo UI"/>
              <a:cs typeface="+mn-cs"/>
            </a:endParaRPr>
          </a:p>
        </p:txBody>
      </p:sp>
      <p:sp>
        <p:nvSpPr>
          <p:cNvPr id="10" name="テキスト ボックス 9" hidden="1">
            <a:extLst>
              <a:ext uri="{FF2B5EF4-FFF2-40B4-BE49-F238E27FC236}">
                <a16:creationId xmlns:a16="http://schemas.microsoft.com/office/drawing/2014/main" id="{A411A5BB-A139-48CD-A65F-2F794F463684}"/>
              </a:ext>
            </a:extLst>
          </p:cNvPr>
          <p:cNvSpPr txBox="1"/>
          <p:nvPr/>
        </p:nvSpPr>
        <p:spPr>
          <a:xfrm>
            <a:off x="0" y="4755125"/>
            <a:ext cx="12192000" cy="1554272"/>
          </a:xfrm>
          <a:prstGeom prst="rect">
            <a:avLst/>
          </a:prstGeom>
          <a:noFill/>
        </p:spPr>
        <p:txBody>
          <a:bodyPr wrap="square" rtlCol="0">
            <a:spAutoFit/>
          </a:bodyPr>
          <a:lstStyle/>
          <a:p>
            <a:pPr marL="0" marR="0" lvl="0" indent="0" algn="ctr" defTabSz="914400" rtl="0" eaLnBrk="1" fontAlgn="auto" latinLnBrk="0" hangingPunct="1">
              <a:lnSpc>
                <a:spcPts val="5700"/>
              </a:lnSpc>
              <a:spcBef>
                <a:spcPts val="0"/>
              </a:spcBef>
              <a:spcAft>
                <a:spcPts val="0"/>
              </a:spcAft>
              <a:buClrTx/>
              <a:buSzTx/>
              <a:buFontTx/>
              <a:buNone/>
              <a:tabLst/>
              <a:defRPr/>
            </a:pPr>
            <a:r>
              <a:rPr kumimoji="1" lang="ja-JP" altLang="en-US" sz="5400" b="1" i="0" u="none" strike="noStrike" kern="1200" cap="none" spc="0" normalizeH="0" baseline="0" noProof="0">
                <a:ln>
                  <a:noFill/>
                </a:ln>
                <a:solidFill>
                  <a:prstClr val="white"/>
                </a:solidFill>
                <a:effectLst/>
                <a:uLnTx/>
                <a:uFillTx/>
                <a:latin typeface="Segoe UI"/>
                <a:ea typeface="Meiryo UI"/>
                <a:cs typeface="+mn-cs"/>
              </a:rPr>
              <a:t>自らの地区・クラブ・委員会の</a:t>
            </a:r>
            <a:endParaRPr kumimoji="1" lang="en-US" altLang="ja-JP" sz="5400" b="1" i="0" u="none" strike="noStrike" kern="1200" cap="none" spc="0" normalizeH="0" baseline="0" noProof="0">
              <a:ln>
                <a:noFill/>
              </a:ln>
              <a:solidFill>
                <a:prstClr val="white"/>
              </a:solidFill>
              <a:effectLst/>
              <a:uLnTx/>
              <a:uFillTx/>
              <a:latin typeface="Segoe UI"/>
              <a:ea typeface="Meiryo UI"/>
              <a:cs typeface="+mn-cs"/>
            </a:endParaRPr>
          </a:p>
          <a:p>
            <a:pPr marL="0" marR="0" lvl="0" indent="0" algn="ctr" defTabSz="914400" rtl="0" eaLnBrk="1" fontAlgn="auto" latinLnBrk="0" hangingPunct="1">
              <a:lnSpc>
                <a:spcPts val="5700"/>
              </a:lnSpc>
              <a:spcBef>
                <a:spcPts val="0"/>
              </a:spcBef>
              <a:spcAft>
                <a:spcPts val="0"/>
              </a:spcAft>
              <a:buClrTx/>
              <a:buSzTx/>
              <a:buFontTx/>
              <a:buNone/>
              <a:tabLst/>
              <a:defRPr/>
            </a:pPr>
            <a:r>
              <a:rPr kumimoji="1" lang="ja-JP" altLang="en-US" sz="5400" b="1" i="0" u="none" strike="noStrike" kern="1200" cap="none" spc="0" normalizeH="0" baseline="0" noProof="0">
                <a:ln>
                  <a:noFill/>
                </a:ln>
                <a:solidFill>
                  <a:prstClr val="white"/>
                </a:solidFill>
                <a:effectLst/>
                <a:uLnTx/>
                <a:uFillTx/>
                <a:latin typeface="Segoe UI"/>
                <a:ea typeface="Meiryo UI"/>
                <a:cs typeface="+mn-cs"/>
              </a:rPr>
              <a:t>立ち位置を知る</a:t>
            </a:r>
          </a:p>
        </p:txBody>
      </p:sp>
      <p:sp>
        <p:nvSpPr>
          <p:cNvPr id="11" name="テキスト ボックス 10"/>
          <p:cNvSpPr txBox="1"/>
          <p:nvPr/>
        </p:nvSpPr>
        <p:spPr>
          <a:xfrm>
            <a:off x="205977" y="2290688"/>
            <a:ext cx="10229850" cy="9233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0033A1"/>
              </a:buClr>
              <a:buSzTx/>
              <a:buFont typeface="Wingdings" panose="05000000000000000000" pitchFamily="2" charset="2"/>
              <a:buChar char="l"/>
              <a:tabLst/>
              <a:defRPr/>
            </a:pPr>
            <a:r>
              <a:rPr kumimoji="1" lang="ja-JP" alt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a:ea typeface="Meiryo UI"/>
                <a:cs typeface="+mn-cs"/>
              </a:rPr>
              <a:t> </a:t>
            </a:r>
            <a:r>
              <a:rPr kumimoji="1" lang="ja-JP" alt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a:ea typeface="Meiryo UI"/>
                <a:cs typeface="+mn-cs"/>
              </a:rPr>
              <a:t>ポリオの根絶</a:t>
            </a:r>
            <a:endParaRPr kumimoji="1" lang="ja-JP" alt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a:ea typeface="Meiryo UI"/>
              <a:cs typeface="+mn-cs"/>
            </a:endParaRPr>
          </a:p>
        </p:txBody>
      </p:sp>
      <p:sp>
        <p:nvSpPr>
          <p:cNvPr id="12" name="テキスト ボックス 11"/>
          <p:cNvSpPr txBox="1"/>
          <p:nvPr/>
        </p:nvSpPr>
        <p:spPr>
          <a:xfrm>
            <a:off x="205977" y="3052384"/>
            <a:ext cx="10229850" cy="9233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0033A1"/>
              </a:buClr>
              <a:buSzTx/>
              <a:buFont typeface="Wingdings" panose="05000000000000000000" pitchFamily="2" charset="2"/>
              <a:buChar char="l"/>
              <a:tabLst/>
              <a:defRPr/>
            </a:pPr>
            <a:r>
              <a:rPr kumimoji="1" lang="ja-JP" alt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a:ea typeface="Meiryo UI"/>
                <a:cs typeface="+mn-cs"/>
              </a:rPr>
              <a:t> </a:t>
            </a:r>
            <a:r>
              <a:rPr kumimoji="1" lang="ja-JP" alt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a:ea typeface="Meiryo UI"/>
                <a:cs typeface="+mn-cs"/>
              </a:rPr>
              <a:t>青少年の活動を支援</a:t>
            </a:r>
            <a:endParaRPr kumimoji="1" lang="ja-JP" alt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a:ea typeface="Meiryo UI"/>
              <a:cs typeface="+mn-cs"/>
            </a:endParaRPr>
          </a:p>
        </p:txBody>
      </p:sp>
      <p:sp>
        <p:nvSpPr>
          <p:cNvPr id="13" name="テキスト ボックス 12"/>
          <p:cNvSpPr txBox="1"/>
          <p:nvPr/>
        </p:nvSpPr>
        <p:spPr>
          <a:xfrm>
            <a:off x="205977" y="3826418"/>
            <a:ext cx="10229850" cy="9233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0033A1"/>
              </a:buClr>
              <a:buSzTx/>
              <a:buFont typeface="Wingdings" panose="05000000000000000000" pitchFamily="2" charset="2"/>
              <a:buChar char="l"/>
              <a:tabLst/>
              <a:defRPr/>
            </a:pPr>
            <a:r>
              <a:rPr kumimoji="1" lang="ja-JP" alt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a:ea typeface="Meiryo UI"/>
                <a:cs typeface="+mn-cs"/>
              </a:rPr>
              <a:t> </a:t>
            </a:r>
            <a:r>
              <a:rPr kumimoji="1" lang="ja-JP" alt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a:ea typeface="Meiryo UI"/>
                <a:cs typeface="+mn-cs"/>
              </a:rPr>
              <a:t>ロータリー財団活動の推進</a:t>
            </a:r>
            <a:endParaRPr kumimoji="1" lang="ja-JP" alt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a:ea typeface="Meiryo UI"/>
              <a:cs typeface="+mn-cs"/>
            </a:endParaRPr>
          </a:p>
        </p:txBody>
      </p:sp>
      <p:sp>
        <p:nvSpPr>
          <p:cNvPr id="14" name="テキスト ボックス 13"/>
          <p:cNvSpPr txBox="1"/>
          <p:nvPr/>
        </p:nvSpPr>
        <p:spPr>
          <a:xfrm>
            <a:off x="205977" y="4600451"/>
            <a:ext cx="10229850" cy="9233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0033A1"/>
              </a:buClr>
              <a:buSzTx/>
              <a:buFont typeface="Wingdings" panose="05000000000000000000" pitchFamily="2" charset="2"/>
              <a:buChar char="l"/>
              <a:tabLst/>
              <a:defRPr/>
            </a:pPr>
            <a:r>
              <a:rPr kumimoji="1" lang="ja-JP" alt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a:ea typeface="Meiryo UI"/>
                <a:cs typeface="+mn-cs"/>
              </a:rPr>
              <a:t> </a:t>
            </a:r>
            <a:r>
              <a:rPr kumimoji="1" lang="ja-JP" alt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a:ea typeface="Meiryo UI"/>
                <a:cs typeface="+mn-cs"/>
              </a:rPr>
              <a:t>米山記念奨学会活動の推進</a:t>
            </a:r>
            <a:endParaRPr kumimoji="1" lang="ja-JP" alt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a:ea typeface="Meiryo UI"/>
              <a:cs typeface="+mn-cs"/>
            </a:endParaRPr>
          </a:p>
        </p:txBody>
      </p:sp>
      <p:sp>
        <p:nvSpPr>
          <p:cNvPr id="15" name="テキスト ボックス 14"/>
          <p:cNvSpPr txBox="1"/>
          <p:nvPr/>
        </p:nvSpPr>
        <p:spPr>
          <a:xfrm>
            <a:off x="205977" y="5374485"/>
            <a:ext cx="10229850" cy="9233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0033A1"/>
              </a:buClr>
              <a:buSzTx/>
              <a:buFont typeface="Wingdings" panose="05000000000000000000" pitchFamily="2" charset="2"/>
              <a:buChar char="l"/>
              <a:tabLst/>
              <a:defRPr/>
            </a:pPr>
            <a:r>
              <a:rPr kumimoji="1" lang="ja-JP" alt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a:ea typeface="Meiryo UI"/>
                <a:cs typeface="+mn-cs"/>
              </a:rPr>
              <a:t> </a:t>
            </a:r>
            <a:r>
              <a:rPr kumimoji="1" lang="ja-JP" alt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a:ea typeface="Meiryo UI"/>
                <a:cs typeface="+mn-cs"/>
              </a:rPr>
              <a:t>ＩＴ化の推進と公共イメージの向上</a:t>
            </a:r>
            <a:endParaRPr kumimoji="1" lang="ja-JP" alt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a:ea typeface="Meiryo UI"/>
              <a:cs typeface="+mn-cs"/>
            </a:endParaRPr>
          </a:p>
        </p:txBody>
      </p:sp>
    </p:spTree>
    <p:extLst>
      <p:ext uri="{BB962C8B-B14F-4D97-AF65-F5344CB8AC3E}">
        <p14:creationId xmlns:p14="http://schemas.microsoft.com/office/powerpoint/2010/main" val="2983032039"/>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Horizontal)">
                                      <p:cBhvr>
                                        <p:cTn id="7" dur="500"/>
                                        <p:tgtEl>
                                          <p:spTgt spid="7"/>
                                        </p:tgtEl>
                                      </p:cBhvr>
                                    </p:animEffect>
                                  </p:childTnLst>
                                </p:cTn>
                              </p:par>
                              <p:par>
                                <p:cTn id="8" presetID="16" presetClass="entr" presetSubtype="42"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out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42"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outHorizontal)">
                                      <p:cBhvr>
                                        <p:cTn id="15" dur="500"/>
                                        <p:tgtEl>
                                          <p:spTgt spid="9"/>
                                        </p:tgtEl>
                                      </p:cBhvr>
                                    </p:animEffect>
                                  </p:childTnLst>
                                </p:cTn>
                              </p:par>
                              <p:par>
                                <p:cTn id="16" presetID="16" presetClass="entr" presetSubtype="42"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outHorizontal)">
                                      <p:cBhvr>
                                        <p:cTn id="18" dur="500"/>
                                        <p:tgtEl>
                                          <p:spTgt spid="10"/>
                                        </p:tgtEl>
                                      </p:cBhvr>
                                    </p:animEffect>
                                  </p:childTnLst>
                                </p:cTn>
                              </p:par>
                            </p:childTnLst>
                          </p:cTn>
                        </p:par>
                        <p:par>
                          <p:cTn id="19" fill="hold">
                            <p:stCondLst>
                              <p:cond delay="500"/>
                            </p:stCondLst>
                            <p:childTnLst>
                              <p:par>
                                <p:cTn id="20" presetID="42" presetClass="entr" presetSubtype="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42"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anim calcmode="lin" valueType="num">
                                      <p:cBhvr>
                                        <p:cTn id="41" dur="1000" fill="hold"/>
                                        <p:tgtEl>
                                          <p:spTgt spid="13"/>
                                        </p:tgtEl>
                                        <p:attrNameLst>
                                          <p:attrName>ppt_x</p:attrName>
                                        </p:attrNameLst>
                                      </p:cBhvr>
                                      <p:tavLst>
                                        <p:tav tm="0">
                                          <p:val>
                                            <p:strVal val="#ppt_x"/>
                                          </p:val>
                                        </p:tav>
                                        <p:tav tm="100000">
                                          <p:val>
                                            <p:strVal val="#ppt_x"/>
                                          </p:val>
                                        </p:tav>
                                      </p:tavLst>
                                    </p:anim>
                                    <p:anim calcmode="lin" valueType="num">
                                      <p:cBhvr>
                                        <p:cTn id="42" dur="1000" fill="hold"/>
                                        <p:tgtEl>
                                          <p:spTgt spid="13"/>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42" presetClass="entr" presetSubtype="0"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p:bldP spid="9" grpId="0" animBg="1"/>
      <p:bldP spid="10" grpId="0"/>
      <p:bldP spid="11" grpId="0"/>
      <p:bldP spid="12" grpId="0"/>
      <p:bldP spid="13" grpId="0"/>
      <p:bldP spid="14" grpId="0"/>
      <p:bldP spid="15" grpId="0"/>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B4497CAD-8C5A-4002-83CF-EF764AC18B16}"/>
              </a:ext>
            </a:extLst>
          </p:cNvPr>
          <p:cNvSpPr/>
          <p:nvPr/>
        </p:nvSpPr>
        <p:spPr>
          <a:xfrm flipH="1">
            <a:off x="0" y="828115"/>
            <a:ext cx="12192000" cy="1102886"/>
          </a:xfrm>
          <a:prstGeom prst="rect">
            <a:avLst/>
          </a:prstGeom>
          <a:gradFill flip="none" rotWithShape="1">
            <a:gsLst>
              <a:gs pos="0">
                <a:schemeClr val="accent1">
                  <a:lumMod val="0"/>
                  <a:lumOff val="100000"/>
                  <a:alpha val="9000"/>
                </a:schemeClr>
              </a:gs>
              <a:gs pos="51000">
                <a:schemeClr val="accent1">
                  <a:lumMod val="0"/>
                  <a:lumOff val="100000"/>
                  <a:alpha val="8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Segoe UI"/>
              <a:ea typeface="Meiryo UI"/>
              <a:cs typeface="+mn-cs"/>
            </a:endParaRPr>
          </a:p>
        </p:txBody>
      </p:sp>
      <p:sp>
        <p:nvSpPr>
          <p:cNvPr id="13" name="地区委員会の役割">
            <a:extLst>
              <a:ext uri="{FF2B5EF4-FFF2-40B4-BE49-F238E27FC236}">
                <a16:creationId xmlns:a16="http://schemas.microsoft.com/office/drawing/2014/main" id="{6CB235A7-511B-4B63-B19F-3F98F31175F8}"/>
              </a:ext>
            </a:extLst>
          </p:cNvPr>
          <p:cNvSpPr txBox="1"/>
          <p:nvPr/>
        </p:nvSpPr>
        <p:spPr>
          <a:xfrm>
            <a:off x="829639" y="915338"/>
            <a:ext cx="1019857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0" b="1" i="0" u="none" strike="noStrike" kern="1200" cap="none" spc="0" normalizeH="0" baseline="0" noProof="0" dirty="0">
                <a:ln>
                  <a:noFill/>
                </a:ln>
                <a:solidFill>
                  <a:srgbClr val="4472C4">
                    <a:lumMod val="75000"/>
                  </a:srgbClr>
                </a:solidFill>
                <a:effectLst>
                  <a:outerShdw blurRad="38100" dist="38100" dir="2700000" algn="tl">
                    <a:srgbClr val="000000">
                      <a:alpha val="43137"/>
                    </a:srgbClr>
                  </a:outerShdw>
                </a:effectLst>
                <a:uLnTx/>
                <a:uFillTx/>
                <a:latin typeface="Segoe UI"/>
                <a:ea typeface="Meiryo UI"/>
                <a:cs typeface="+mn-cs"/>
              </a:rPr>
              <a:t>クラブ・リーダーの皆さまへ</a:t>
            </a:r>
          </a:p>
        </p:txBody>
      </p:sp>
    </p:spTree>
    <p:extLst>
      <p:ext uri="{BB962C8B-B14F-4D97-AF65-F5344CB8AC3E}">
        <p14:creationId xmlns:p14="http://schemas.microsoft.com/office/powerpoint/2010/main" val="140387496"/>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A83085C6-FE50-4CDC-9F63-4EB30280C34E}"/>
              </a:ext>
            </a:extLst>
          </p:cNvPr>
          <p:cNvSpPr/>
          <p:nvPr/>
        </p:nvSpPr>
        <p:spPr>
          <a:xfrm>
            <a:off x="144703" y="207178"/>
            <a:ext cx="8999297" cy="4079596"/>
          </a:xfrm>
          <a:prstGeom prst="round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Segoe UI"/>
              <a:ea typeface="Meiryo UI"/>
              <a:cs typeface="+mn-cs"/>
            </a:endParaRPr>
          </a:p>
        </p:txBody>
      </p:sp>
      <p:sp>
        <p:nvSpPr>
          <p:cNvPr id="6" name="テキスト ボックス 5">
            <a:extLst>
              <a:ext uri="{FF2B5EF4-FFF2-40B4-BE49-F238E27FC236}">
                <a16:creationId xmlns:a16="http://schemas.microsoft.com/office/drawing/2014/main" id="{535EFA57-8F7A-432D-AEFF-FDEAA3B29AC9}"/>
              </a:ext>
            </a:extLst>
          </p:cNvPr>
          <p:cNvSpPr txBox="1"/>
          <p:nvPr/>
        </p:nvSpPr>
        <p:spPr>
          <a:xfrm>
            <a:off x="1563140" y="1110767"/>
            <a:ext cx="6162421" cy="2272417"/>
          </a:xfrm>
          <a:prstGeom prst="rect">
            <a:avLst/>
          </a:prstGeom>
          <a:noFill/>
        </p:spPr>
        <p:txBody>
          <a:bodyPr wrap="square" rtlCol="0" anchor="ctr">
            <a:spAutoFit/>
          </a:bodyPr>
          <a:lstStyle/>
          <a:p>
            <a:pPr marL="0" marR="0" lvl="0" indent="0" algn="ctr" defTabSz="914400" rtl="0" eaLnBrk="1" fontAlgn="auto" latinLnBrk="0" hangingPunct="1">
              <a:lnSpc>
                <a:spcPts val="8500"/>
              </a:lnSpc>
              <a:spcBef>
                <a:spcPts val="0"/>
              </a:spcBef>
              <a:spcAft>
                <a:spcPts val="0"/>
              </a:spcAft>
              <a:buClrTx/>
              <a:buSzTx/>
              <a:buFontTx/>
              <a:buNone/>
              <a:tabLst/>
              <a:defRPr/>
            </a:pPr>
            <a:r>
              <a:rPr kumimoji="1" lang="ja-JP" altLang="en-US" sz="7200" b="1" i="0" u="none" strike="noStrike" kern="1200" cap="none" spc="0" normalizeH="0" baseline="0" noProof="0" dirty="0">
                <a:ln>
                  <a:noFill/>
                </a:ln>
                <a:solidFill>
                  <a:srgbClr val="3C69BA"/>
                </a:solidFill>
                <a:effectLst>
                  <a:outerShdw blurRad="38100" dist="38100" dir="2700000" algn="tl">
                    <a:srgbClr val="000000">
                      <a:alpha val="43137"/>
                    </a:srgbClr>
                  </a:outerShdw>
                </a:effectLst>
                <a:uLnTx/>
                <a:uFillTx/>
                <a:latin typeface="Meiryo UI"/>
                <a:ea typeface="Meiryo UI"/>
                <a:cs typeface="+mn-cs"/>
              </a:rPr>
              <a:t>会員が参加して</a:t>
            </a:r>
            <a:endParaRPr kumimoji="1" lang="en-US" altLang="ja-JP" sz="7200" b="1" i="0" u="none" strike="noStrike" kern="1200" cap="none" spc="0" normalizeH="0" baseline="0" noProof="0" dirty="0">
              <a:ln>
                <a:noFill/>
              </a:ln>
              <a:solidFill>
                <a:srgbClr val="3C69BA"/>
              </a:solidFill>
              <a:effectLst>
                <a:outerShdw blurRad="38100" dist="38100" dir="2700000" algn="tl">
                  <a:srgbClr val="000000">
                    <a:alpha val="43137"/>
                  </a:srgbClr>
                </a:outerShdw>
              </a:effectLst>
              <a:uLnTx/>
              <a:uFillTx/>
              <a:latin typeface="Meiryo UI"/>
              <a:ea typeface="Meiryo UI"/>
              <a:cs typeface="+mn-cs"/>
            </a:endParaRPr>
          </a:p>
          <a:p>
            <a:pPr marL="0" marR="0" lvl="0" indent="0" algn="ctr" defTabSz="914400" rtl="0" eaLnBrk="1" fontAlgn="auto" latinLnBrk="0" hangingPunct="1">
              <a:lnSpc>
                <a:spcPts val="8500"/>
              </a:lnSpc>
              <a:spcBef>
                <a:spcPts val="0"/>
              </a:spcBef>
              <a:spcAft>
                <a:spcPts val="0"/>
              </a:spcAft>
              <a:buClrTx/>
              <a:buSzTx/>
              <a:buFontTx/>
              <a:buNone/>
              <a:tabLst/>
              <a:defRPr/>
            </a:pPr>
            <a:r>
              <a:rPr kumimoji="1" lang="ja-JP" altLang="en-US" sz="7200" b="1" i="0" u="none" strike="noStrike" kern="1200" cap="none" spc="0" normalizeH="0" baseline="0" noProof="0" dirty="0">
                <a:ln>
                  <a:noFill/>
                </a:ln>
                <a:solidFill>
                  <a:srgbClr val="3C69BA"/>
                </a:solidFill>
                <a:effectLst>
                  <a:outerShdw blurRad="38100" dist="38100" dir="2700000" algn="tl">
                    <a:srgbClr val="000000">
                      <a:alpha val="43137"/>
                    </a:srgbClr>
                  </a:outerShdw>
                </a:effectLst>
                <a:uLnTx/>
                <a:uFillTx/>
                <a:latin typeface="Meiryo UI"/>
                <a:ea typeface="Meiryo UI"/>
                <a:cs typeface="+mn-cs"/>
              </a:rPr>
              <a:t>良かった</a:t>
            </a:r>
            <a:r>
              <a:rPr kumimoji="1" lang="ja-JP" altLang="en-US" sz="7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eiryo UI"/>
                <a:ea typeface="Meiryo UI"/>
                <a:cs typeface="+mn-cs"/>
              </a:rPr>
              <a:t>機会</a:t>
            </a:r>
            <a:endParaRPr kumimoji="1" lang="en-US" altLang="ja-JP" sz="7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eiryo UI"/>
              <a:ea typeface="Meiryo UI"/>
              <a:cs typeface="+mn-cs"/>
            </a:endParaRPr>
          </a:p>
        </p:txBody>
      </p:sp>
    </p:spTree>
    <p:extLst>
      <p:ext uri="{BB962C8B-B14F-4D97-AF65-F5344CB8AC3E}">
        <p14:creationId xmlns:p14="http://schemas.microsoft.com/office/powerpoint/2010/main" val="69127077"/>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四角形: 角を丸くする 5"/>
          <p:cNvSpPr/>
          <p:nvPr/>
        </p:nvSpPr>
        <p:spPr>
          <a:xfrm>
            <a:off x="144703" y="207178"/>
            <a:ext cx="8999297" cy="4079596"/>
          </a:xfrm>
          <a:prstGeom prst="round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Segoe UI"/>
              <a:ea typeface="Meiryo UI"/>
              <a:cs typeface="+mn-cs"/>
            </a:endParaRPr>
          </a:p>
        </p:txBody>
      </p:sp>
      <p:sp>
        <p:nvSpPr>
          <p:cNvPr id="4" name="テキスト ボックス 3">
            <a:extLst>
              <a:ext uri="{FF2B5EF4-FFF2-40B4-BE49-F238E27FC236}">
                <a16:creationId xmlns:a16="http://schemas.microsoft.com/office/drawing/2014/main" id="{275D72FA-8784-4995-9753-A979EBCCBB52}"/>
              </a:ext>
            </a:extLst>
          </p:cNvPr>
          <p:cNvSpPr txBox="1"/>
          <p:nvPr/>
        </p:nvSpPr>
        <p:spPr>
          <a:xfrm>
            <a:off x="1777220" y="1043249"/>
            <a:ext cx="5734262" cy="2407454"/>
          </a:xfrm>
          <a:prstGeom prst="rect">
            <a:avLst/>
          </a:prstGeom>
          <a:noFill/>
        </p:spPr>
        <p:txBody>
          <a:bodyPr wrap="none" rtlCol="0" anchor="ctr">
            <a:spAutoFit/>
          </a:bodyPr>
          <a:lstStyle/>
          <a:p>
            <a:pPr marL="0" marR="0" lvl="0" indent="0" algn="ctr" defTabSz="914400" rtl="0" eaLnBrk="1" fontAlgn="auto" latinLnBrk="0" hangingPunct="1">
              <a:lnSpc>
                <a:spcPts val="9500"/>
              </a:lnSpc>
              <a:spcBef>
                <a:spcPts val="0"/>
              </a:spcBef>
              <a:spcAft>
                <a:spcPts val="0"/>
              </a:spcAft>
              <a:buClrTx/>
              <a:buSzTx/>
              <a:buFontTx/>
              <a:buNone/>
              <a:tabLst/>
              <a:defRPr/>
            </a:pPr>
            <a:r>
              <a:rPr kumimoji="1" lang="ja-JP" altLang="en-US" sz="7200" b="1" i="0" u="none" strike="noStrike" kern="1200" cap="none" spc="0" normalizeH="0" baseline="0" noProof="0" dirty="0">
                <a:ln>
                  <a:noFill/>
                </a:ln>
                <a:solidFill>
                  <a:srgbClr val="5B9BD5">
                    <a:lumMod val="75000"/>
                  </a:srgbClr>
                </a:solidFill>
                <a:effectLst>
                  <a:outerShdw blurRad="38100" dist="38100" dir="2700000" algn="tl">
                    <a:srgbClr val="000000">
                      <a:alpha val="43137"/>
                    </a:srgbClr>
                  </a:outerShdw>
                </a:effectLst>
                <a:uLnTx/>
                <a:uFillTx/>
                <a:latin typeface="Meiryo UI"/>
                <a:ea typeface="Meiryo UI"/>
                <a:cs typeface="+mn-cs"/>
              </a:rPr>
              <a:t>次のリーダーを</a:t>
            </a:r>
            <a:endParaRPr kumimoji="1" lang="en-US" altLang="ja-JP" sz="7200" b="1" i="0" u="none" strike="noStrike" kern="1200" cap="none" spc="0" normalizeH="0" baseline="0" noProof="0" dirty="0">
              <a:ln>
                <a:noFill/>
              </a:ln>
              <a:solidFill>
                <a:srgbClr val="5B9BD5">
                  <a:lumMod val="75000"/>
                </a:srgbClr>
              </a:solidFill>
              <a:effectLst>
                <a:outerShdw blurRad="38100" dist="38100" dir="2700000" algn="tl">
                  <a:srgbClr val="000000">
                    <a:alpha val="43137"/>
                  </a:srgbClr>
                </a:outerShdw>
              </a:effectLst>
              <a:uLnTx/>
              <a:uFillTx/>
              <a:latin typeface="Meiryo UI"/>
              <a:ea typeface="Meiryo UI"/>
              <a:cs typeface="+mn-cs"/>
            </a:endParaRPr>
          </a:p>
          <a:p>
            <a:pPr marL="0" marR="0" lvl="0" indent="0" algn="ctr" defTabSz="914400" rtl="0" eaLnBrk="1" fontAlgn="auto" latinLnBrk="0" hangingPunct="1">
              <a:lnSpc>
                <a:spcPts val="9500"/>
              </a:lnSpc>
              <a:spcBef>
                <a:spcPts val="0"/>
              </a:spcBef>
              <a:spcAft>
                <a:spcPts val="0"/>
              </a:spcAft>
              <a:buClrTx/>
              <a:buSzTx/>
              <a:buFontTx/>
              <a:buNone/>
              <a:tabLst/>
              <a:defRPr/>
            </a:pPr>
            <a:r>
              <a:rPr kumimoji="1" lang="ja-JP" altLang="en-US" sz="7200" b="1" i="0" u="none" strike="noStrike" kern="1200" cap="none" spc="0" normalizeH="0" baseline="0" noProof="0" dirty="0">
                <a:ln>
                  <a:noFill/>
                </a:ln>
                <a:solidFill>
                  <a:srgbClr val="5B9BD5">
                    <a:lumMod val="75000"/>
                  </a:srgbClr>
                </a:solidFill>
                <a:effectLst>
                  <a:outerShdw blurRad="38100" dist="38100" dir="2700000" algn="tl">
                    <a:srgbClr val="000000">
                      <a:alpha val="43137"/>
                    </a:srgbClr>
                  </a:outerShdw>
                </a:effectLst>
                <a:uLnTx/>
                <a:uFillTx/>
                <a:latin typeface="Meiryo UI"/>
                <a:ea typeface="Meiryo UI"/>
                <a:cs typeface="+mn-cs"/>
              </a:rPr>
              <a:t>育てる</a:t>
            </a:r>
            <a:r>
              <a:rPr kumimoji="1" lang="ja-JP" altLang="en-US" sz="7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eiryo UI"/>
                <a:ea typeface="Meiryo UI"/>
                <a:cs typeface="+mn-cs"/>
              </a:rPr>
              <a:t>機会</a:t>
            </a:r>
            <a:endParaRPr kumimoji="1" lang="en-US" altLang="ja-JP" sz="7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eiryo UI"/>
              <a:ea typeface="Meiryo UI"/>
              <a:cs typeface="+mn-cs"/>
            </a:endParaRPr>
          </a:p>
        </p:txBody>
      </p:sp>
    </p:spTree>
    <p:extLst>
      <p:ext uri="{BB962C8B-B14F-4D97-AF65-F5344CB8AC3E}">
        <p14:creationId xmlns:p14="http://schemas.microsoft.com/office/powerpoint/2010/main" val="376098087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正方形/長方形 3"/>
          <p:cNvSpPr/>
          <p:nvPr/>
        </p:nvSpPr>
        <p:spPr>
          <a:xfrm flipH="1">
            <a:off x="0" y="454523"/>
            <a:ext cx="12192000" cy="2100380"/>
          </a:xfrm>
          <a:prstGeom prst="rect">
            <a:avLst/>
          </a:prstGeom>
          <a:gradFill flip="none" rotWithShape="1">
            <a:gsLst>
              <a:gs pos="0">
                <a:schemeClr val="accent1">
                  <a:lumMod val="0"/>
                  <a:lumOff val="100000"/>
                  <a:alpha val="9000"/>
                </a:schemeClr>
              </a:gs>
              <a:gs pos="51000">
                <a:schemeClr val="accent1">
                  <a:lumMod val="0"/>
                  <a:lumOff val="100000"/>
                  <a:alpha val="8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2019-20年度">
            <a:extLst>
              <a:ext uri="{FF2B5EF4-FFF2-40B4-BE49-F238E27FC236}">
                <a16:creationId xmlns:a16="http://schemas.microsoft.com/office/drawing/2014/main" id="{32CDD58C-988D-4DEB-AEE9-BA91BE3FFAE3}"/>
              </a:ext>
            </a:extLst>
          </p:cNvPr>
          <p:cNvSpPr txBox="1"/>
          <p:nvPr/>
        </p:nvSpPr>
        <p:spPr>
          <a:xfrm>
            <a:off x="1994737" y="468184"/>
            <a:ext cx="3293161" cy="707886"/>
          </a:xfrm>
          <a:prstGeom prst="rect">
            <a:avLst/>
          </a:prstGeom>
          <a:noFill/>
        </p:spPr>
        <p:txBody>
          <a:bodyPr wrap="square" rtlCol="0">
            <a:spAutoFit/>
          </a:bodyPr>
          <a:lstStyle/>
          <a:p>
            <a:r>
              <a:rPr lang="en-US" altLang="ja-JP" sz="4000" b="1" dirty="0">
                <a:solidFill>
                  <a:schemeClr val="accent5">
                    <a:lumMod val="75000"/>
                  </a:schemeClr>
                </a:solidFill>
                <a:effectLst>
                  <a:outerShdw blurRad="38100" dist="38100" dir="2700000" algn="tl">
                    <a:srgbClr val="000000">
                      <a:alpha val="43137"/>
                    </a:srgbClr>
                  </a:outerShdw>
                </a:effectLst>
              </a:rPr>
              <a:t>2020-21</a:t>
            </a:r>
            <a:r>
              <a:rPr lang="ja-JP" altLang="en-US" sz="4000" b="1" dirty="0">
                <a:solidFill>
                  <a:schemeClr val="accent5">
                    <a:lumMod val="75000"/>
                  </a:schemeClr>
                </a:solidFill>
                <a:effectLst>
                  <a:outerShdw blurRad="38100" dist="38100" dir="2700000" algn="tl">
                    <a:srgbClr val="000000">
                      <a:alpha val="43137"/>
                    </a:srgbClr>
                  </a:outerShdw>
                </a:effectLst>
              </a:rPr>
              <a:t>年度</a:t>
            </a:r>
            <a:endParaRPr kumimoji="1" lang="ja-JP" altLang="en-US" sz="6000" b="1" dirty="0">
              <a:solidFill>
                <a:schemeClr val="accent5">
                  <a:lumMod val="75000"/>
                </a:schemeClr>
              </a:solidFill>
              <a:effectLst>
                <a:outerShdw blurRad="38100" dist="38100" dir="2700000" algn="tl">
                  <a:srgbClr val="000000">
                    <a:alpha val="43137"/>
                  </a:srgbClr>
                </a:outerShdw>
              </a:effectLst>
            </a:endParaRPr>
          </a:p>
        </p:txBody>
      </p:sp>
      <p:sp>
        <p:nvSpPr>
          <p:cNvPr id="3" name="地区スローガン">
            <a:extLst>
              <a:ext uri="{FF2B5EF4-FFF2-40B4-BE49-F238E27FC236}">
                <a16:creationId xmlns:a16="http://schemas.microsoft.com/office/drawing/2014/main" id="{5012DF5A-7ECC-4854-8CFA-2EFC9A64230A}"/>
              </a:ext>
            </a:extLst>
          </p:cNvPr>
          <p:cNvSpPr txBox="1"/>
          <p:nvPr/>
        </p:nvSpPr>
        <p:spPr>
          <a:xfrm>
            <a:off x="3189595" y="1354574"/>
            <a:ext cx="5812810" cy="1200329"/>
          </a:xfrm>
          <a:prstGeom prst="rect">
            <a:avLst/>
          </a:prstGeom>
          <a:noFill/>
        </p:spPr>
        <p:txBody>
          <a:bodyPr wrap="none" rtlCol="0">
            <a:spAutoFit/>
          </a:bodyPr>
          <a:lstStyle/>
          <a:p>
            <a:r>
              <a:rPr kumimoji="1" lang="ja-JP" altLang="en-US" sz="7200" b="1" dirty="0">
                <a:solidFill>
                  <a:schemeClr val="accent5">
                    <a:lumMod val="75000"/>
                  </a:schemeClr>
                </a:solidFill>
                <a:effectLst>
                  <a:outerShdw blurRad="38100" dist="38100" dir="2700000" algn="tl">
                    <a:srgbClr val="000000">
                      <a:alpha val="43137"/>
                    </a:srgbClr>
                  </a:outerShdw>
                </a:effectLst>
                <a:latin typeface="+mj-ea"/>
                <a:ea typeface="+mj-ea"/>
              </a:rPr>
              <a:t>地区スローガン</a:t>
            </a:r>
          </a:p>
        </p:txBody>
      </p:sp>
    </p:spTree>
    <p:extLst>
      <p:ext uri="{BB962C8B-B14F-4D97-AF65-F5344CB8AC3E}">
        <p14:creationId xmlns:p14="http://schemas.microsoft.com/office/powerpoint/2010/main" val="4229505770"/>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F0985C96-0206-4501-B5F1-9D99DD7966C9}"/>
              </a:ext>
            </a:extLst>
          </p:cNvPr>
          <p:cNvSpPr txBox="1"/>
          <p:nvPr/>
        </p:nvSpPr>
        <p:spPr>
          <a:xfrm>
            <a:off x="364959" y="425572"/>
            <a:ext cx="11827041" cy="4893647"/>
          </a:xfrm>
          <a:prstGeom prst="rect">
            <a:avLst/>
          </a:prstGeom>
          <a:noFill/>
        </p:spPr>
        <p:txBody>
          <a:bodyPr wrap="square" rtlCol="0">
            <a:spAutoFit/>
          </a:bodyPr>
          <a:lstStyle/>
          <a:p>
            <a:pPr>
              <a:lnSpc>
                <a:spcPct val="150000"/>
              </a:lnSpc>
            </a:pPr>
            <a:r>
              <a:rPr kumimoji="1" lang="ja-JP" altLang="en-US" sz="2800" b="1" dirty="0">
                <a:solidFill>
                  <a:schemeClr val="bg1"/>
                </a:solidFill>
                <a:effectLst>
                  <a:outerShdw blurRad="38100" dist="38100" dir="2700000" algn="tl">
                    <a:srgbClr val="000000">
                      <a:alpha val="43137"/>
                    </a:srgbClr>
                  </a:outerShdw>
                </a:effectLst>
                <a:latin typeface="+mj-ea"/>
                <a:ea typeface="+mj-ea"/>
              </a:rPr>
              <a:t>第</a:t>
            </a:r>
            <a:r>
              <a:rPr lang="ja-JP" altLang="en-US" sz="2800" b="1" dirty="0">
                <a:solidFill>
                  <a:schemeClr val="bg1"/>
                </a:solidFill>
                <a:effectLst>
                  <a:outerShdw blurRad="38100" dist="38100" dir="2700000" algn="tl">
                    <a:srgbClr val="000000">
                      <a:alpha val="43137"/>
                    </a:srgbClr>
                  </a:outerShdw>
                </a:effectLst>
                <a:latin typeface="+mj-ea"/>
                <a:ea typeface="+mj-ea"/>
              </a:rPr>
              <a:t>３</a:t>
            </a:r>
            <a:r>
              <a:rPr kumimoji="1" lang="ja-JP" altLang="en-US" sz="2800" b="1" dirty="0">
                <a:solidFill>
                  <a:schemeClr val="bg1"/>
                </a:solidFill>
                <a:effectLst>
                  <a:outerShdw blurRad="38100" dist="38100" dir="2700000" algn="tl">
                    <a:srgbClr val="000000">
                      <a:alpha val="43137"/>
                    </a:srgbClr>
                  </a:outerShdw>
                </a:effectLst>
                <a:latin typeface="+mj-ea"/>
                <a:ea typeface="+mj-ea"/>
              </a:rPr>
              <a:t>条　クラブの目的　</a:t>
            </a:r>
            <a:r>
              <a:rPr lang="ja-JP" altLang="en-US" sz="2800" b="1" dirty="0">
                <a:solidFill>
                  <a:schemeClr val="bg1"/>
                </a:solidFill>
                <a:effectLst>
                  <a:outerShdw blurRad="38100" dist="38100" dir="2700000" algn="tl">
                    <a:srgbClr val="000000">
                      <a:alpha val="43137"/>
                    </a:srgbClr>
                  </a:outerShdw>
                </a:effectLst>
                <a:latin typeface="+mj-ea"/>
                <a:ea typeface="+mj-ea"/>
              </a:rPr>
              <a:t>（</a:t>
            </a:r>
            <a:r>
              <a:rPr kumimoji="1" lang="en-US" altLang="ja-JP" sz="2800" b="1" dirty="0">
                <a:solidFill>
                  <a:schemeClr val="bg1"/>
                </a:solidFill>
                <a:effectLst>
                  <a:outerShdw blurRad="38100" dist="38100" dir="2700000" algn="tl">
                    <a:srgbClr val="000000">
                      <a:alpha val="43137"/>
                    </a:srgbClr>
                  </a:outerShdw>
                </a:effectLst>
                <a:latin typeface="+mj-ea"/>
                <a:ea typeface="+mj-ea"/>
              </a:rPr>
              <a:t>Purposes</a:t>
            </a:r>
            <a:r>
              <a:rPr kumimoji="1" lang="ja-JP" altLang="en-US" sz="2800" b="1" dirty="0">
                <a:solidFill>
                  <a:schemeClr val="bg1"/>
                </a:solidFill>
                <a:effectLst>
                  <a:outerShdw blurRad="38100" dist="38100" dir="2700000" algn="tl">
                    <a:srgbClr val="000000">
                      <a:alpha val="43137"/>
                    </a:srgbClr>
                  </a:outerShdw>
                </a:effectLst>
                <a:latin typeface="+mj-ea"/>
                <a:ea typeface="+mj-ea"/>
              </a:rPr>
              <a:t>）</a:t>
            </a:r>
            <a:endParaRPr kumimoji="1" lang="en-US" altLang="ja-JP" sz="2800" b="1" dirty="0">
              <a:solidFill>
                <a:schemeClr val="bg1"/>
              </a:solidFill>
              <a:effectLst>
                <a:outerShdw blurRad="38100" dist="38100" dir="2700000" algn="tl">
                  <a:srgbClr val="000000">
                    <a:alpha val="43137"/>
                  </a:srgbClr>
                </a:outerShdw>
              </a:effectLst>
              <a:latin typeface="+mj-ea"/>
              <a:ea typeface="+mj-ea"/>
            </a:endParaRPr>
          </a:p>
          <a:p>
            <a:pPr>
              <a:lnSpc>
                <a:spcPct val="150000"/>
              </a:lnSpc>
            </a:pPr>
            <a:r>
              <a:rPr lang="ja-JP" altLang="en-US" sz="28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本</a:t>
            </a:r>
            <a:r>
              <a:rPr lang="ja-JP" altLang="ja-JP" sz="28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クラブの目的は、</a:t>
            </a:r>
            <a:r>
              <a:rPr lang="ja-JP" altLang="en-US" sz="28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次の通りである。</a:t>
            </a:r>
            <a:endParaRPr lang="en-US" altLang="ja-JP" sz="28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en-US" altLang="ja-JP" sz="28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 </a:t>
            </a:r>
            <a:r>
              <a:rPr lang="ja-JP" altLang="ja-JP" sz="28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「ロータリーの目的」の達成を目指</a:t>
            </a:r>
            <a:r>
              <a:rPr lang="ja-JP" altLang="en-US" sz="28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すこと</a:t>
            </a:r>
            <a:endParaRPr lang="en-US" altLang="ja-JP" sz="28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en-US" altLang="ja-JP" sz="28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(b) </a:t>
            </a:r>
            <a:r>
              <a:rPr lang="ja-JP" altLang="ja-JP" sz="28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五大奉仕部門に基づいて成果あふれる奉仕プロジェクトを実施</a:t>
            </a:r>
            <a:r>
              <a:rPr lang="ja-JP" altLang="en-US" sz="28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すること</a:t>
            </a:r>
            <a:endParaRPr lang="en-US" altLang="ja-JP" sz="28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en-US" altLang="ja-JP" sz="28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(c) </a:t>
            </a:r>
            <a:r>
              <a:rPr lang="ja-JP" altLang="ja-JP" sz="28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会員増強を通じてロータリーの発展に寄与</a:t>
            </a:r>
            <a:r>
              <a:rPr lang="ja-JP" altLang="en-US" sz="28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すること</a:t>
            </a:r>
            <a:endParaRPr lang="en-US" altLang="ja-JP" sz="28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en-US" altLang="ja-JP" sz="28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(d) </a:t>
            </a:r>
            <a:r>
              <a:rPr lang="ja-JP" altLang="ja-JP" sz="28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ロータリー財団を支援</a:t>
            </a:r>
            <a:r>
              <a:rPr lang="ja-JP" altLang="en-US" sz="28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すること</a:t>
            </a:r>
            <a:endParaRPr lang="en-US" altLang="ja-JP" sz="28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en-US" altLang="ja-JP" sz="28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(e) </a:t>
            </a:r>
            <a:r>
              <a:rPr lang="ja-JP" altLang="ja-JP" sz="28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クラブレベルを超えたリーダーを育成す</a:t>
            </a:r>
            <a:r>
              <a:rPr lang="ja-JP" altLang="en-US" sz="28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る</a:t>
            </a:r>
            <a:r>
              <a:rPr lang="ja-JP" altLang="ja-JP" sz="28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こと</a:t>
            </a:r>
          </a:p>
          <a:p>
            <a:endParaRPr kumimoji="1" lang="ja-JP" altLang="en-US" dirty="0"/>
          </a:p>
        </p:txBody>
      </p:sp>
      <p:sp>
        <p:nvSpPr>
          <p:cNvPr id="6" name="テキスト ボックス 5">
            <a:extLst>
              <a:ext uri="{FF2B5EF4-FFF2-40B4-BE49-F238E27FC236}">
                <a16:creationId xmlns:a16="http://schemas.microsoft.com/office/drawing/2014/main" id="{6F50E8CC-DE19-4AB2-B165-33777F56F9CA}"/>
              </a:ext>
            </a:extLst>
          </p:cNvPr>
          <p:cNvSpPr txBox="1"/>
          <p:nvPr/>
        </p:nvSpPr>
        <p:spPr>
          <a:xfrm>
            <a:off x="364959" y="5088386"/>
            <a:ext cx="3946358" cy="461665"/>
          </a:xfrm>
          <a:prstGeom prst="rect">
            <a:avLst/>
          </a:prstGeom>
          <a:noFill/>
        </p:spPr>
        <p:txBody>
          <a:bodyPr wrap="square" rtlCol="0">
            <a:spAutoFit/>
          </a:bodyPr>
          <a:lstStyle/>
          <a:p>
            <a:r>
              <a:rPr kumimoji="1" lang="ja-JP" altLang="en-US" sz="2400" dirty="0">
                <a:solidFill>
                  <a:schemeClr val="bg1"/>
                </a:solidFill>
                <a:effectLst>
                  <a:outerShdw blurRad="38100" dist="38100" dir="2700000" algn="tl">
                    <a:srgbClr val="000000">
                      <a:alpha val="43137"/>
                    </a:srgbClr>
                  </a:outerShdw>
                </a:effectLst>
              </a:rPr>
              <a:t>（</a:t>
            </a:r>
            <a:r>
              <a:rPr kumimoji="1" lang="en-US" altLang="ja-JP" sz="2400" dirty="0">
                <a:solidFill>
                  <a:schemeClr val="bg1"/>
                </a:solidFill>
                <a:effectLst>
                  <a:outerShdw blurRad="38100" dist="38100" dir="2700000" algn="tl">
                    <a:srgbClr val="000000">
                      <a:alpha val="43137"/>
                    </a:srgbClr>
                  </a:outerShdw>
                </a:effectLst>
              </a:rPr>
              <a:t>2019</a:t>
            </a:r>
            <a:r>
              <a:rPr kumimoji="1" lang="ja-JP" altLang="en-US" sz="2400" dirty="0">
                <a:solidFill>
                  <a:schemeClr val="bg1"/>
                </a:solidFill>
                <a:effectLst>
                  <a:outerShdw blurRad="38100" dist="38100" dir="2700000" algn="tl">
                    <a:srgbClr val="000000">
                      <a:alpha val="43137"/>
                    </a:srgbClr>
                  </a:outerShdw>
                </a:effectLst>
              </a:rPr>
              <a:t>年・手続要覧より）</a:t>
            </a:r>
            <a:r>
              <a:rPr kumimoji="1" lang="ja-JP" altLang="en-US" sz="2400" dirty="0"/>
              <a:t>　</a:t>
            </a:r>
          </a:p>
        </p:txBody>
      </p:sp>
    </p:spTree>
    <p:extLst>
      <p:ext uri="{BB962C8B-B14F-4D97-AF65-F5344CB8AC3E}">
        <p14:creationId xmlns:p14="http://schemas.microsoft.com/office/powerpoint/2010/main" val="3075097951"/>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1CC6A8BC-523C-43B4-B4EE-30EB05467534}"/>
              </a:ext>
            </a:extLst>
          </p:cNvPr>
          <p:cNvSpPr/>
          <p:nvPr/>
        </p:nvSpPr>
        <p:spPr>
          <a:xfrm>
            <a:off x="948266" y="460860"/>
            <a:ext cx="11243733" cy="2421176"/>
          </a:xfrm>
          <a:prstGeom prst="rect">
            <a:avLst/>
          </a:prstGeom>
        </p:spPr>
        <p:txBody>
          <a:bodyPr wrap="square">
            <a:spAutoFit/>
          </a:bodyPr>
          <a:lstStyle/>
          <a:p>
            <a:pPr hangingPunct="0">
              <a:lnSpc>
                <a:spcPts val="4000"/>
              </a:lnSpc>
            </a:pPr>
            <a:r>
              <a:rPr lang="ja-JP" altLang="ja-JP" sz="2800" b="1" dirty="0">
                <a:solidFill>
                  <a:schemeClr val="bg1"/>
                </a:solidFill>
                <a:effectLst>
                  <a:outerShdw blurRad="38100" dist="38100" dir="2700000" algn="tl">
                    <a:srgbClr val="000000">
                      <a:alpha val="43137"/>
                    </a:srgbClr>
                  </a:outerShdw>
                </a:effectLst>
                <a:latin typeface="+mj-ea"/>
                <a:ea typeface="+mj-ea"/>
                <a:cs typeface="Meiryo UI" panose="020B0604030504040204" pitchFamily="50" charset="-128"/>
              </a:rPr>
              <a:t>第５条　目的</a:t>
            </a:r>
            <a:r>
              <a:rPr lang="ja-JP" altLang="en-US" sz="2800" b="1" dirty="0">
                <a:solidFill>
                  <a:schemeClr val="bg1"/>
                </a:solidFill>
                <a:effectLst>
                  <a:outerShdw blurRad="38100" dist="38100" dir="2700000" algn="tl">
                    <a:srgbClr val="000000">
                      <a:alpha val="43137"/>
                    </a:srgbClr>
                  </a:outerShdw>
                </a:effectLst>
                <a:latin typeface="+mj-ea"/>
                <a:ea typeface="+mj-ea"/>
                <a:cs typeface="Meiryo UI" panose="020B0604030504040204" pitchFamily="50" charset="-128"/>
              </a:rPr>
              <a:t>　（</a:t>
            </a:r>
            <a:r>
              <a:rPr lang="en-US" altLang="ja-JP" sz="2800" b="1" dirty="0">
                <a:solidFill>
                  <a:schemeClr val="bg1"/>
                </a:solidFill>
                <a:effectLst>
                  <a:outerShdw blurRad="38100" dist="38100" dir="2700000" algn="tl">
                    <a:srgbClr val="000000">
                      <a:alpha val="43137"/>
                    </a:srgbClr>
                  </a:outerShdw>
                </a:effectLst>
                <a:latin typeface="+mj-ea"/>
                <a:ea typeface="+mj-ea"/>
                <a:cs typeface="Meiryo UI" panose="020B0604030504040204" pitchFamily="50" charset="-128"/>
              </a:rPr>
              <a:t>Object</a:t>
            </a:r>
            <a:r>
              <a:rPr lang="ja-JP" altLang="en-US" sz="2800" b="1" dirty="0">
                <a:solidFill>
                  <a:schemeClr val="bg1"/>
                </a:solidFill>
                <a:effectLst>
                  <a:outerShdw blurRad="38100" dist="38100" dir="2700000" algn="tl">
                    <a:srgbClr val="000000">
                      <a:alpha val="43137"/>
                    </a:srgbClr>
                  </a:outerShdw>
                </a:effectLst>
                <a:latin typeface="+mj-ea"/>
                <a:ea typeface="+mj-ea"/>
                <a:cs typeface="Meiryo UI" panose="020B0604030504040204" pitchFamily="50" charset="-128"/>
              </a:rPr>
              <a:t>）</a:t>
            </a:r>
            <a:r>
              <a:rPr lang="ja-JP" altLang="ja-JP" sz="2800" b="1" dirty="0">
                <a:solidFill>
                  <a:schemeClr val="bg1"/>
                </a:solidFill>
                <a:effectLst>
                  <a:outerShdw blurRad="38100" dist="38100" dir="2700000" algn="tl">
                    <a:srgbClr val="000000">
                      <a:alpha val="43137"/>
                    </a:srgbClr>
                  </a:outerShdw>
                </a:effectLst>
                <a:latin typeface="+mj-ea"/>
                <a:ea typeface="+mj-ea"/>
                <a:cs typeface="Meiryo UI" panose="020B0604030504040204" pitchFamily="50" charset="-128"/>
              </a:rPr>
              <a:t>　</a:t>
            </a:r>
          </a:p>
          <a:p>
            <a:pPr hangingPunct="0">
              <a:lnSpc>
                <a:spcPts val="4000"/>
              </a:lnSpc>
            </a:pPr>
            <a:r>
              <a:rPr lang="en-US" altLang="ja-JP" sz="28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28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ロータリーの目的は、意義ある事業の基礎として奉仕の理念を奨励し、</a:t>
            </a:r>
          </a:p>
          <a:p>
            <a:pPr hangingPunct="0">
              <a:lnSpc>
                <a:spcPts val="4000"/>
              </a:lnSpc>
            </a:pPr>
            <a:r>
              <a:rPr lang="ja-JP" altLang="ja-JP" sz="28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8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28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これを育むことにある。</a:t>
            </a:r>
          </a:p>
          <a:p>
            <a:pPr hangingPunct="0">
              <a:lnSpc>
                <a:spcPts val="4000"/>
              </a:lnSpc>
            </a:pPr>
            <a:endParaRPr lang="ja-JP" altLang="ja-JP" sz="28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hangingPunct="0"/>
            <a:r>
              <a:rPr lang="en-US" altLang="ja-JP"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endParaRPr lang="ja-JP" altLang="ja-JP"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8446169" y="5775158"/>
            <a:ext cx="3946358" cy="461665"/>
          </a:xfrm>
          <a:prstGeom prst="rect">
            <a:avLst/>
          </a:prstGeom>
          <a:noFill/>
        </p:spPr>
        <p:txBody>
          <a:bodyPr wrap="square" rtlCol="0">
            <a:spAutoFit/>
          </a:bodyPr>
          <a:lstStyle/>
          <a:p>
            <a:r>
              <a:rPr kumimoji="1" lang="ja-JP" altLang="en-US" sz="2400" dirty="0"/>
              <a:t>　</a:t>
            </a:r>
          </a:p>
        </p:txBody>
      </p:sp>
      <p:sp>
        <p:nvSpPr>
          <p:cNvPr id="2" name="正方形/長方形 1">
            <a:extLst>
              <a:ext uri="{FF2B5EF4-FFF2-40B4-BE49-F238E27FC236}">
                <a16:creationId xmlns:a16="http://schemas.microsoft.com/office/drawing/2014/main" id="{CCD80291-C777-4400-81CC-DE92F4D41941}"/>
              </a:ext>
            </a:extLst>
          </p:cNvPr>
          <p:cNvSpPr/>
          <p:nvPr/>
        </p:nvSpPr>
        <p:spPr>
          <a:xfrm>
            <a:off x="948266" y="2387615"/>
            <a:ext cx="10363201" cy="1940981"/>
          </a:xfrm>
          <a:prstGeom prst="rect">
            <a:avLst/>
          </a:prstGeom>
        </p:spPr>
        <p:txBody>
          <a:bodyPr wrap="square">
            <a:spAutoFit/>
          </a:bodyPr>
          <a:lstStyle/>
          <a:p>
            <a:pPr hangingPunct="0">
              <a:lnSpc>
                <a:spcPct val="150000"/>
              </a:lnSpc>
            </a:pPr>
            <a:r>
              <a:rPr lang="ja-JP" altLang="ja-JP" sz="2800" b="1" dirty="0">
                <a:solidFill>
                  <a:schemeClr val="bg1"/>
                </a:solidFill>
                <a:effectLst>
                  <a:outerShdw blurRad="38100" dist="38100" dir="2700000" algn="tl">
                    <a:srgbClr val="000000">
                      <a:alpha val="43137"/>
                    </a:srgbClr>
                  </a:outerShdw>
                </a:effectLst>
                <a:latin typeface="+mj-ea"/>
                <a:cs typeface="Meiryo UI" panose="020B0604030504040204" pitchFamily="50" charset="-128"/>
              </a:rPr>
              <a:t>第６条　五大奉仕部門</a:t>
            </a:r>
          </a:p>
          <a:p>
            <a:pPr hangingPunct="0">
              <a:lnSpc>
                <a:spcPct val="150000"/>
              </a:lnSpc>
            </a:pPr>
            <a:r>
              <a:rPr lang="en-US" altLang="ja-JP" sz="28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28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ロータリーの五大奉仕部門は、本ロータリークラブの活動の哲学的および実際的</a:t>
            </a:r>
            <a:r>
              <a:rPr lang="ja-JP" altLang="en-US" sz="28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な規準</a:t>
            </a:r>
            <a:r>
              <a:rPr lang="ja-JP" altLang="ja-JP" sz="28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である。</a:t>
            </a:r>
          </a:p>
        </p:txBody>
      </p:sp>
    </p:spTree>
    <p:extLst>
      <p:ext uri="{BB962C8B-B14F-4D97-AF65-F5344CB8AC3E}">
        <p14:creationId xmlns:p14="http://schemas.microsoft.com/office/powerpoint/2010/main" val="3805255111"/>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正方形/長方形 6"/>
          <p:cNvSpPr/>
          <p:nvPr/>
        </p:nvSpPr>
        <p:spPr>
          <a:xfrm>
            <a:off x="0" y="0"/>
            <a:ext cx="9160778" cy="6858000"/>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6000" b="1" i="0" u="none" strike="noStrike" kern="1200" cap="none" spc="0" normalizeH="0" baseline="0" noProof="0" dirty="0">
              <a:ln>
                <a:noFill/>
              </a:ln>
              <a:solidFill>
                <a:srgbClr val="4472C4">
                  <a:lumMod val="75000"/>
                </a:srgbClr>
              </a:solidFill>
              <a:effectLst>
                <a:outerShdw blurRad="38100" dist="38100" dir="2700000" algn="tl">
                  <a:srgbClr val="000000">
                    <a:alpha val="43137"/>
                  </a:srgbClr>
                </a:outerShdw>
              </a:effectLst>
              <a:uLnTx/>
              <a:uFillTx/>
              <a:latin typeface="ＭＳ ゴシック" panose="020B0609070205080204" pitchFamily="49" charset="-128"/>
              <a:ea typeface="ＭＳ ゴシック" panose="020B0609070205080204" pitchFamily="49" charset="-128"/>
              <a:cs typeface="+mn-cs"/>
            </a:endParaRPr>
          </a:p>
        </p:txBody>
      </p:sp>
      <p:sp>
        <p:nvSpPr>
          <p:cNvPr id="11" name="テキスト ボックス 10"/>
          <p:cNvSpPr txBox="1"/>
          <p:nvPr/>
        </p:nvSpPr>
        <p:spPr>
          <a:xfrm>
            <a:off x="4629931" y="298269"/>
            <a:ext cx="5801594" cy="3785652"/>
          </a:xfrm>
          <a:prstGeom prst="rect">
            <a:avLst/>
          </a:prstGeom>
          <a:noFill/>
        </p:spPr>
        <p:txBody>
          <a:bodyPr wrap="square" rtlCol="0">
            <a:spAutoFit/>
          </a:bodyPr>
          <a:lstStyle/>
          <a:p>
            <a:pPr lvl="0">
              <a:defRPr/>
            </a:pPr>
            <a:r>
              <a:rPr lang="ja-JP" altLang="en-US" sz="4800" b="1" dirty="0">
                <a:solidFill>
                  <a:srgbClr val="0070C0"/>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親睦</a:t>
            </a:r>
            <a:endParaRPr lang="en-US" altLang="ja-JP" sz="4800" b="1" dirty="0">
              <a:solidFill>
                <a:srgbClr val="0070C0"/>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endParaRPr>
          </a:p>
          <a:p>
            <a:pPr lvl="0">
              <a:defRPr/>
            </a:pPr>
            <a:r>
              <a:rPr lang="ja-JP" altLang="en-US" sz="4800" b="1" dirty="0">
                <a:solidFill>
                  <a:srgbClr val="0070C0"/>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高潔性</a:t>
            </a:r>
            <a:endParaRPr lang="en-US" altLang="ja-JP" sz="4800" b="1" dirty="0">
              <a:solidFill>
                <a:srgbClr val="0070C0"/>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endParaRPr>
          </a:p>
          <a:p>
            <a:pPr lvl="0">
              <a:defRPr/>
            </a:pPr>
            <a:r>
              <a:rPr lang="ja-JP" altLang="en-US" sz="4800" b="1" dirty="0">
                <a:solidFill>
                  <a:srgbClr val="0070C0"/>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多様性</a:t>
            </a:r>
            <a:endParaRPr lang="en-US" altLang="ja-JP" sz="4800" b="1" dirty="0">
              <a:solidFill>
                <a:srgbClr val="0070C0"/>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endParaRPr>
          </a:p>
          <a:p>
            <a:pPr lvl="0">
              <a:defRPr/>
            </a:pPr>
            <a:r>
              <a:rPr lang="ja-JP" altLang="en-US" sz="4800" b="1" dirty="0">
                <a:solidFill>
                  <a:srgbClr val="0070C0"/>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奉仕</a:t>
            </a:r>
            <a:endParaRPr lang="en-US" altLang="ja-JP" sz="4800" b="1" dirty="0">
              <a:solidFill>
                <a:srgbClr val="0070C0"/>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endParaRPr>
          </a:p>
          <a:p>
            <a:pPr lvl="0">
              <a:defRPr/>
            </a:pPr>
            <a:r>
              <a:rPr lang="ja-JP" altLang="en-US" sz="4800" b="1" dirty="0">
                <a:solidFill>
                  <a:srgbClr val="0070C0"/>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リーダーシップ</a:t>
            </a:r>
          </a:p>
        </p:txBody>
      </p:sp>
      <p:sp>
        <p:nvSpPr>
          <p:cNvPr id="10" name="テキスト ボックス 9"/>
          <p:cNvSpPr txBox="1"/>
          <p:nvPr/>
        </p:nvSpPr>
        <p:spPr>
          <a:xfrm>
            <a:off x="320513" y="298269"/>
            <a:ext cx="4012376" cy="38779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4800" b="1" dirty="0">
                <a:solidFill>
                  <a:srgbClr val="0070C0"/>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四つのテスト</a:t>
            </a:r>
            <a:endParaRPr lang="en-US" altLang="ja-JP" sz="4800" b="1" dirty="0">
              <a:solidFill>
                <a:srgbClr val="0070C0"/>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endParaRPr>
          </a:p>
          <a:p>
            <a:pPr>
              <a:defRPr/>
            </a:pPr>
            <a:endParaRPr lang="en-US" altLang="ja-JP" sz="4800" b="1" dirty="0">
              <a:solidFill>
                <a:srgbClr val="0070C0"/>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endParaRPr>
          </a:p>
          <a:p>
            <a:pPr>
              <a:defRPr/>
            </a:pPr>
            <a:endParaRPr lang="en-US" altLang="ja-JP" sz="4800" b="1" dirty="0">
              <a:solidFill>
                <a:srgbClr val="0070C0"/>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endParaRPr>
          </a:p>
          <a:p>
            <a:pPr>
              <a:defRPr/>
            </a:pPr>
            <a:r>
              <a:rPr lang="ja-JP" altLang="en-US" sz="4800" b="1" dirty="0">
                <a:solidFill>
                  <a:srgbClr val="0070C0"/>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超我の奉仕</a:t>
            </a:r>
            <a:endParaRPr lang="en-US" altLang="ja-JP" sz="4800" b="1" dirty="0">
              <a:solidFill>
                <a:srgbClr val="0070C0"/>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a:ln>
                  <a:noFill/>
                </a:ln>
                <a:solidFill>
                  <a:srgbClr val="4472C4">
                    <a:lumMod val="75000"/>
                  </a:srgbClr>
                </a:solidFill>
                <a:effectLst>
                  <a:outerShdw blurRad="38100" dist="38100" dir="2700000" algn="tl">
                    <a:srgbClr val="000000">
                      <a:alpha val="43137"/>
                    </a:srgbClr>
                  </a:outerShdw>
                </a:effectLst>
                <a:uLnTx/>
                <a:uFillTx/>
                <a:latin typeface="ＭＳ ゴシック" panose="020B0609070205080204" pitchFamily="49" charset="-128"/>
                <a:ea typeface="ＭＳ ゴシック" panose="020B0609070205080204" pitchFamily="49" charset="-128"/>
                <a:cs typeface="+mn-cs"/>
              </a:rPr>
              <a:t>　　　　</a:t>
            </a:r>
            <a:r>
              <a:rPr kumimoji="1" lang="en-US" altLang="ja-JP" sz="5400" b="1" i="0" u="none" strike="noStrike" kern="1200" cap="none" spc="0" normalizeH="0" baseline="0" noProof="0" dirty="0">
                <a:ln>
                  <a:noFill/>
                </a:ln>
                <a:solidFill>
                  <a:srgbClr val="4472C4">
                    <a:lumMod val="75000"/>
                  </a:srgbClr>
                </a:solidFill>
                <a:effectLst>
                  <a:outerShdw blurRad="38100" dist="38100" dir="2700000" algn="tl">
                    <a:srgbClr val="000000">
                      <a:alpha val="43137"/>
                    </a:srgbClr>
                  </a:outerShdw>
                </a:effectLst>
                <a:uLnTx/>
                <a:uFillTx/>
                <a:latin typeface="ＭＳ ゴシック" panose="020B0609070205080204" pitchFamily="49" charset="-128"/>
                <a:ea typeface="ＭＳ ゴシック" panose="020B0609070205080204" pitchFamily="49" charset="-128"/>
                <a:cs typeface="+mn-cs"/>
              </a:rPr>
              <a:t>etc.</a:t>
            </a:r>
            <a:endParaRPr kumimoji="1" lang="ja-JP" altLang="en-US" sz="5400" b="1" i="0" u="none" strike="noStrike" kern="1200" cap="none" spc="0" normalizeH="0" baseline="0" noProof="0" dirty="0">
              <a:ln>
                <a:noFill/>
              </a:ln>
              <a:solidFill>
                <a:srgbClr val="4472C4">
                  <a:lumMod val="75000"/>
                </a:srgbClr>
              </a:solidFill>
              <a:effectLst>
                <a:outerShdw blurRad="38100" dist="38100" dir="2700000" algn="tl">
                  <a:srgbClr val="000000">
                    <a:alpha val="43137"/>
                  </a:srgbClr>
                </a:outerShdw>
              </a:effectLst>
              <a:uLnTx/>
              <a:uFillTx/>
              <a:latin typeface="ＭＳ ゴシック" panose="020B0609070205080204" pitchFamily="49" charset="-128"/>
              <a:ea typeface="ＭＳ ゴシック" panose="020B0609070205080204" pitchFamily="49" charset="-128"/>
              <a:cs typeface="+mn-cs"/>
            </a:endParaRPr>
          </a:p>
        </p:txBody>
      </p:sp>
      <p:sp>
        <p:nvSpPr>
          <p:cNvPr id="3" name="テキスト ボックス 2"/>
          <p:cNvSpPr txBox="1"/>
          <p:nvPr/>
        </p:nvSpPr>
        <p:spPr>
          <a:xfrm>
            <a:off x="673190" y="4474523"/>
            <a:ext cx="7566495" cy="1200329"/>
          </a:xfrm>
          <a:prstGeom prst="rect">
            <a:avLst/>
          </a:prstGeom>
          <a:noFill/>
        </p:spPr>
        <p:txBody>
          <a:bodyPr wrap="none" rtlCol="0">
            <a:spAutoFit/>
          </a:bodyPr>
          <a:lstStyle/>
          <a:p>
            <a:r>
              <a:rPr kumimoji="1" lang="ja-JP" altLang="en-US" sz="7200" b="1" dirty="0">
                <a:solidFill>
                  <a:srgbClr val="FF0000"/>
                </a:solidFill>
                <a:effectLst>
                  <a:outerShdw blurRad="38100" dist="38100" dir="2700000" algn="tl">
                    <a:srgbClr val="000000">
                      <a:alpha val="43137"/>
                    </a:srgbClr>
                  </a:outerShdw>
                </a:effectLst>
              </a:rPr>
              <a:t>信頼性　　　寛容性</a:t>
            </a:r>
          </a:p>
        </p:txBody>
      </p:sp>
    </p:spTree>
    <p:extLst>
      <p:ext uri="{BB962C8B-B14F-4D97-AF65-F5344CB8AC3E}">
        <p14:creationId xmlns:p14="http://schemas.microsoft.com/office/powerpoint/2010/main" val="1422132411"/>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75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750"/>
                                        <p:tgtEl>
                                          <p:spTgt spid="11"/>
                                        </p:tgtEl>
                                      </p:cBhvr>
                                    </p:animEffect>
                                    <p:anim calcmode="lin" valueType="num">
                                      <p:cBhvr>
                                        <p:cTn id="11" dur="750" fill="hold"/>
                                        <p:tgtEl>
                                          <p:spTgt spid="11"/>
                                        </p:tgtEl>
                                        <p:attrNameLst>
                                          <p:attrName>ppt_x</p:attrName>
                                        </p:attrNameLst>
                                      </p:cBhvr>
                                      <p:tavLst>
                                        <p:tav tm="0">
                                          <p:val>
                                            <p:strVal val="#ppt_x"/>
                                          </p:val>
                                        </p:tav>
                                        <p:tav tm="100000">
                                          <p:val>
                                            <p:strVal val="#ppt_x"/>
                                          </p:val>
                                        </p:tav>
                                      </p:tavLst>
                                    </p:anim>
                                    <p:anim calcmode="lin" valueType="num">
                                      <p:cBhvr>
                                        <p:cTn id="12" dur="750" fill="hold"/>
                                        <p:tgtEl>
                                          <p:spTgt spid="11"/>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750"/>
                                        <p:tgtEl>
                                          <p:spTgt spid="10"/>
                                        </p:tgtEl>
                                      </p:cBhvr>
                                    </p:animEffect>
                                    <p:anim calcmode="lin" valueType="num">
                                      <p:cBhvr>
                                        <p:cTn id="16" dur="750" fill="hold"/>
                                        <p:tgtEl>
                                          <p:spTgt spid="10"/>
                                        </p:tgtEl>
                                        <p:attrNameLst>
                                          <p:attrName>ppt_x</p:attrName>
                                        </p:attrNameLst>
                                      </p:cBhvr>
                                      <p:tavLst>
                                        <p:tav tm="0">
                                          <p:val>
                                            <p:strVal val="#ppt_x"/>
                                          </p:val>
                                        </p:tav>
                                        <p:tav tm="100000">
                                          <p:val>
                                            <p:strVal val="#ppt_x"/>
                                          </p:val>
                                        </p:tav>
                                      </p:tavLst>
                                    </p:anim>
                                    <p:anim calcmode="lin" valueType="num">
                                      <p:cBhvr>
                                        <p:cTn id="17" dur="75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P spid="10"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000" y="-1155032"/>
            <a:ext cx="10586433" cy="6781926"/>
          </a:xfrm>
          <a:prstGeom prst="rect">
            <a:avLst/>
          </a:prstGeom>
        </p:spPr>
      </p:pic>
      <p:sp>
        <p:nvSpPr>
          <p:cNvPr id="6" name="テキスト ボックス 5"/>
          <p:cNvSpPr txBox="1"/>
          <p:nvPr/>
        </p:nvSpPr>
        <p:spPr>
          <a:xfrm>
            <a:off x="2" y="5626894"/>
            <a:ext cx="10046432" cy="1224000"/>
          </a:xfrm>
          <a:prstGeom prst="rect">
            <a:avLst/>
          </a:prstGeom>
          <a:solidFill>
            <a:srgbClr val="3C69BA"/>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Segoe UI"/>
                <a:ea typeface="Meiryo UI"/>
                <a:cs typeface="+mn-cs"/>
              </a:rPr>
              <a:t>ロータリーとは、クラブに入会するというだけでなく、無限の機会への招待です</a:t>
            </a:r>
            <a:endParaRPr kumimoji="1" lang="en-US" altLang="ja-JP" sz="2400" b="1"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Segoe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600" b="1" dirty="0">
              <a:solidFill>
                <a:schemeClr val="bg1"/>
              </a:solidFill>
              <a:effectLst>
                <a:outerShdw blurRad="38100" dist="38100" dir="2700000" algn="tl">
                  <a:srgbClr val="000000">
                    <a:alpha val="43137"/>
                  </a:srgbClr>
                </a:outerShdw>
              </a:effectLst>
              <a:latin typeface="Segoe UI"/>
              <a:ea typeface="Meiryo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Segoe UI"/>
                <a:ea typeface="Meiryo UI"/>
                <a:cs typeface="+mn-cs"/>
              </a:rPr>
              <a:t>私たちのあらゆる活動が、どこかで、誰かのために機会の扉を開いています</a:t>
            </a:r>
          </a:p>
        </p:txBody>
      </p:sp>
    </p:spTree>
    <p:extLst>
      <p:ext uri="{BB962C8B-B14F-4D97-AF65-F5344CB8AC3E}">
        <p14:creationId xmlns:p14="http://schemas.microsoft.com/office/powerpoint/2010/main" val="2292373023"/>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テーマロゴ">
            <a:extLst>
              <a:ext uri="{FF2B5EF4-FFF2-40B4-BE49-F238E27FC236}">
                <a16:creationId xmlns:a16="http://schemas.microsoft.com/office/drawing/2014/main" id="{37FE762E-E58D-4136-8ABE-E06FD7B32FB4}"/>
              </a:ext>
            </a:extLst>
          </p:cNvPr>
          <p:cNvSpPr txBox="1"/>
          <p:nvPr/>
        </p:nvSpPr>
        <p:spPr>
          <a:xfrm>
            <a:off x="-739859" y="639094"/>
            <a:ext cx="11259403" cy="2554545"/>
          </a:xfrm>
          <a:prstGeom prst="rect">
            <a:avLst/>
          </a:prstGeom>
          <a:noFill/>
        </p:spPr>
        <p:txBody>
          <a:bodyPr wrap="square" rtlCol="0">
            <a:spAutoFit/>
          </a:bodyPr>
          <a:lstStyle/>
          <a:p>
            <a:pPr algn="ctr"/>
            <a:r>
              <a:rPr kumimoji="1" lang="ja-JP" altLang="en-US" sz="8000" b="1" dirty="0">
                <a:solidFill>
                  <a:srgbClr val="FFC000"/>
                </a:solidFill>
                <a:effectLst>
                  <a:outerShdw blurRad="38100" dist="38100" dir="2700000" algn="tl">
                    <a:srgbClr val="000000">
                      <a:alpha val="43137"/>
                    </a:srgbClr>
                  </a:outerShdw>
                </a:effectLst>
                <a:latin typeface="+mj-ea"/>
                <a:ea typeface="+mj-ea"/>
                <a:cs typeface="A-OTF Futo Go B101 Pro" panose="020B0500000000000000" pitchFamily="34" charset="-128"/>
              </a:rPr>
              <a:t>ロータリーの</a:t>
            </a:r>
            <a:r>
              <a:rPr lang="ja-JP" altLang="en-US" sz="8000" b="1" dirty="0">
                <a:solidFill>
                  <a:srgbClr val="FFC000"/>
                </a:solidFill>
                <a:effectLst>
                  <a:outerShdw blurRad="38100" dist="38100" dir="2700000" algn="tl">
                    <a:srgbClr val="000000">
                      <a:alpha val="43137"/>
                    </a:srgbClr>
                  </a:outerShdw>
                </a:effectLst>
                <a:latin typeface="+mj-ea"/>
                <a:ea typeface="+mj-ea"/>
                <a:cs typeface="A-OTF Futo Go B101 Pro" panose="020B0500000000000000" pitchFamily="34" charset="-128"/>
              </a:rPr>
              <a:t>基本</a:t>
            </a:r>
            <a:r>
              <a:rPr kumimoji="1" lang="ja-JP" altLang="en-US" sz="8000" b="1" dirty="0">
                <a:solidFill>
                  <a:srgbClr val="FFC000"/>
                </a:solidFill>
                <a:effectLst>
                  <a:outerShdw blurRad="38100" dist="38100" dir="2700000" algn="tl">
                    <a:srgbClr val="000000">
                      <a:alpha val="43137"/>
                    </a:srgbClr>
                  </a:outerShdw>
                </a:effectLst>
                <a:latin typeface="+mj-ea"/>
                <a:ea typeface="+mj-ea"/>
                <a:cs typeface="A-OTF Futo Go B101 Pro" panose="020B0500000000000000" pitchFamily="34" charset="-128"/>
              </a:rPr>
              <a:t>を</a:t>
            </a:r>
            <a:endParaRPr kumimoji="1" lang="en-US" altLang="ja-JP" sz="8000" b="1" dirty="0">
              <a:solidFill>
                <a:srgbClr val="FFC000"/>
              </a:solidFill>
              <a:effectLst>
                <a:outerShdw blurRad="38100" dist="38100" dir="2700000" algn="tl">
                  <a:srgbClr val="000000">
                    <a:alpha val="43137"/>
                  </a:srgbClr>
                </a:outerShdw>
              </a:effectLst>
              <a:latin typeface="+mj-ea"/>
              <a:ea typeface="+mj-ea"/>
              <a:cs typeface="A-OTF Futo Go B101 Pro" panose="020B0500000000000000" pitchFamily="34" charset="-128"/>
            </a:endParaRPr>
          </a:p>
          <a:p>
            <a:pPr algn="ctr"/>
            <a:r>
              <a:rPr lang="ja-JP" altLang="en-US" sz="8000" b="1" dirty="0">
                <a:solidFill>
                  <a:srgbClr val="FFC000"/>
                </a:solidFill>
                <a:effectLst>
                  <a:outerShdw blurRad="38100" dist="38100" dir="2700000" algn="tl">
                    <a:srgbClr val="000000">
                      <a:alpha val="43137"/>
                    </a:srgbClr>
                  </a:outerShdw>
                </a:effectLst>
                <a:latin typeface="+mj-ea"/>
                <a:ea typeface="+mj-ea"/>
                <a:cs typeface="A-OTF Futo Go B101 Pro" panose="020B0500000000000000" pitchFamily="34" charset="-128"/>
              </a:rPr>
              <a:t>再認識</a:t>
            </a:r>
            <a:endParaRPr kumimoji="1" lang="ja-JP" altLang="en-US" sz="8000" b="1" dirty="0">
              <a:solidFill>
                <a:srgbClr val="FFC000"/>
              </a:solidFill>
              <a:effectLst>
                <a:outerShdw blurRad="38100" dist="38100" dir="2700000" algn="tl">
                  <a:srgbClr val="000000">
                    <a:alpha val="43137"/>
                  </a:srgbClr>
                </a:outerShdw>
              </a:effectLst>
              <a:latin typeface="+mj-ea"/>
              <a:ea typeface="+mj-ea"/>
              <a:cs typeface="A-OTF Futo Go B101 Pro" panose="020B0500000000000000" pitchFamily="34" charset="-128"/>
            </a:endParaRPr>
          </a:p>
        </p:txBody>
      </p:sp>
    </p:spTree>
    <p:extLst>
      <p:ext uri="{BB962C8B-B14F-4D97-AF65-F5344CB8AC3E}">
        <p14:creationId xmlns:p14="http://schemas.microsoft.com/office/powerpoint/2010/main" val="3300715100"/>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535EFA57-8F7A-432D-AEFF-FDEAA3B29AC9}"/>
              </a:ext>
            </a:extLst>
          </p:cNvPr>
          <p:cNvSpPr txBox="1"/>
          <p:nvPr/>
        </p:nvSpPr>
        <p:spPr>
          <a:xfrm>
            <a:off x="424660" y="192998"/>
            <a:ext cx="9238426" cy="5245026"/>
          </a:xfrm>
          <a:prstGeom prst="rect">
            <a:avLst/>
          </a:prstGeom>
          <a:noFill/>
        </p:spPr>
        <p:txBody>
          <a:bodyPr wrap="none" rtlCol="0" anchor="ctr">
            <a:spAutoFit/>
          </a:bodyPr>
          <a:lstStyle/>
          <a:p>
            <a:pPr marL="0" marR="0" lvl="0" indent="0" defTabSz="914400" rtl="0" eaLnBrk="1" fontAlgn="auto" latinLnBrk="0" hangingPunct="1">
              <a:lnSpc>
                <a:spcPct val="150000"/>
              </a:lnSpc>
              <a:spcBef>
                <a:spcPts val="0"/>
              </a:spcBef>
              <a:spcAft>
                <a:spcPts val="0"/>
              </a:spcAft>
              <a:buClrTx/>
              <a:buSzTx/>
              <a:buFontTx/>
              <a:buNone/>
              <a:tabLst/>
              <a:defRPr/>
            </a:pPr>
            <a:r>
              <a:rPr lang="ja-JP" altLang="en-US" sz="4400" b="1" dirty="0">
                <a:solidFill>
                  <a:schemeClr val="bg1"/>
                </a:solidFill>
                <a:effectLst>
                  <a:outerShdw blurRad="38100" dist="38100" dir="2700000" algn="tl">
                    <a:srgbClr val="000000">
                      <a:alpha val="43137"/>
                    </a:srgbClr>
                  </a:outerShdw>
                </a:effectLst>
              </a:rPr>
              <a:t>☆尊敬できる先輩に出会える機会</a:t>
            </a:r>
            <a:endParaRPr lang="en-US" altLang="ja-JP" sz="4400" b="1" dirty="0">
              <a:solidFill>
                <a:schemeClr val="bg1"/>
              </a:solidFill>
              <a:effectLst>
                <a:outerShdw blurRad="38100" dist="38100" dir="2700000" algn="tl">
                  <a:srgbClr val="000000">
                    <a:alpha val="43137"/>
                  </a:srgbClr>
                </a:outerShdw>
              </a:effectLst>
            </a:endParaRPr>
          </a:p>
          <a:p>
            <a:pPr lvl="0">
              <a:lnSpc>
                <a:spcPct val="150000"/>
              </a:lnSpc>
            </a:pPr>
            <a:r>
              <a:rPr lang="ja-JP" altLang="en-US" sz="4400" b="1" dirty="0">
                <a:solidFill>
                  <a:schemeClr val="bg1"/>
                </a:solidFill>
                <a:effectLst>
                  <a:outerShdw blurRad="38100" dist="38100" dir="2700000" algn="tl">
                    <a:srgbClr val="000000">
                      <a:alpha val="43137"/>
                    </a:srgbClr>
                  </a:outerShdw>
                </a:effectLst>
              </a:rPr>
              <a:t>☆信頼できる友人を得る機会</a:t>
            </a:r>
            <a:endParaRPr lang="en-US" altLang="ja-JP" sz="4400" b="1" dirty="0">
              <a:solidFill>
                <a:schemeClr val="bg1"/>
              </a:solidFill>
              <a:effectLst>
                <a:outerShdw blurRad="38100" dist="38100" dir="2700000" algn="tl">
                  <a:srgbClr val="000000">
                    <a:alpha val="43137"/>
                  </a:srgbClr>
                </a:outerShdw>
              </a:effectLst>
            </a:endParaRPr>
          </a:p>
          <a:p>
            <a:pPr lvl="0">
              <a:lnSpc>
                <a:spcPct val="150000"/>
              </a:lnSpc>
              <a:defRPr/>
            </a:pPr>
            <a:r>
              <a:rPr lang="ja-JP" altLang="en-US" sz="4400" b="1" dirty="0">
                <a:solidFill>
                  <a:schemeClr val="bg1"/>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☆ロータリーでこそ出来る機会</a:t>
            </a:r>
            <a:endParaRPr lang="en-US" altLang="ja-JP" sz="4400" b="1" dirty="0">
              <a:solidFill>
                <a:schemeClr val="bg1"/>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endParaRPr>
          </a:p>
          <a:p>
            <a:pPr lvl="0">
              <a:lnSpc>
                <a:spcPct val="150000"/>
              </a:lnSpc>
              <a:defRPr/>
            </a:pPr>
            <a:r>
              <a:rPr lang="ja-JP" altLang="en-US" sz="4400" b="1" dirty="0">
                <a:solidFill>
                  <a:schemeClr val="bg1"/>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☆奉仕活動から感動を得られる機会</a:t>
            </a:r>
            <a:endParaRPr lang="en-US" altLang="ja-JP" sz="4400" b="1" dirty="0">
              <a:solidFill>
                <a:schemeClr val="bg1"/>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endParaRPr>
          </a:p>
          <a:p>
            <a:pPr marL="0" marR="0" lvl="0" indent="0" algn="ctr" defTabSz="914400" rtl="0" eaLnBrk="1" fontAlgn="auto" latinLnBrk="0" hangingPunct="1">
              <a:lnSpc>
                <a:spcPts val="8500"/>
              </a:lnSpc>
              <a:spcBef>
                <a:spcPts val="0"/>
              </a:spcBef>
              <a:spcAft>
                <a:spcPts val="0"/>
              </a:spcAft>
              <a:buClrTx/>
              <a:buSzTx/>
              <a:buFontTx/>
              <a:buNone/>
              <a:tabLst/>
              <a:defRPr/>
            </a:pPr>
            <a:endParaRPr kumimoji="1" lang="en-US" altLang="ja-JP" sz="7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eiryo UI"/>
              <a:ea typeface="Meiryo UI"/>
              <a:cs typeface="+mn-cs"/>
            </a:endParaRPr>
          </a:p>
        </p:txBody>
      </p:sp>
    </p:spTree>
    <p:extLst>
      <p:ext uri="{BB962C8B-B14F-4D97-AF65-F5344CB8AC3E}">
        <p14:creationId xmlns:p14="http://schemas.microsoft.com/office/powerpoint/2010/main" val="1803807891"/>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テーマロゴ">
            <a:extLst>
              <a:ext uri="{FF2B5EF4-FFF2-40B4-BE49-F238E27FC236}">
                <a16:creationId xmlns:a16="http://schemas.microsoft.com/office/drawing/2014/main" id="{934FF105-506F-4837-86BD-E21597B0ED00}"/>
              </a:ext>
            </a:extLst>
          </p:cNvPr>
          <p:cNvSpPr txBox="1"/>
          <p:nvPr/>
        </p:nvSpPr>
        <p:spPr>
          <a:xfrm>
            <a:off x="0" y="623779"/>
            <a:ext cx="9613557" cy="2554545"/>
          </a:xfrm>
          <a:prstGeom prst="rect">
            <a:avLst/>
          </a:prstGeom>
          <a:noFill/>
        </p:spPr>
        <p:txBody>
          <a:bodyPr wrap="square" rtlCol="0">
            <a:spAutoFit/>
          </a:bodyPr>
          <a:lstStyle/>
          <a:p>
            <a:pPr algn="ctr"/>
            <a:r>
              <a:rPr kumimoji="1" lang="ja-JP" altLang="en-US" sz="8000" b="1" dirty="0">
                <a:solidFill>
                  <a:srgbClr val="FFC000"/>
                </a:solidFill>
                <a:effectLst>
                  <a:outerShdw blurRad="38100" dist="38100" dir="2700000" algn="tl">
                    <a:srgbClr val="000000">
                      <a:alpha val="43137"/>
                    </a:srgbClr>
                  </a:outerShdw>
                </a:effectLst>
                <a:latin typeface="+mj-ea"/>
                <a:ea typeface="+mj-ea"/>
                <a:cs typeface="A-OTF Futo Go B101 Pro" panose="020B0500000000000000" pitchFamily="34" charset="-128"/>
              </a:rPr>
              <a:t>ロータリアンとしての</a:t>
            </a:r>
            <a:endParaRPr kumimoji="1" lang="en-US" altLang="ja-JP" sz="8000" b="1" dirty="0">
              <a:solidFill>
                <a:srgbClr val="FFC000"/>
              </a:solidFill>
              <a:effectLst>
                <a:outerShdw blurRad="38100" dist="38100" dir="2700000" algn="tl">
                  <a:srgbClr val="000000">
                    <a:alpha val="43137"/>
                  </a:srgbClr>
                </a:outerShdw>
              </a:effectLst>
              <a:latin typeface="+mj-ea"/>
              <a:ea typeface="+mj-ea"/>
              <a:cs typeface="A-OTF Futo Go B101 Pro" panose="020B0500000000000000" pitchFamily="34" charset="-128"/>
            </a:endParaRPr>
          </a:p>
          <a:p>
            <a:pPr algn="ctr"/>
            <a:r>
              <a:rPr lang="ja-JP" altLang="en-US" sz="8000" b="1" dirty="0">
                <a:solidFill>
                  <a:srgbClr val="FFC000"/>
                </a:solidFill>
                <a:effectLst>
                  <a:outerShdw blurRad="38100" dist="38100" dir="2700000" algn="tl">
                    <a:srgbClr val="000000">
                      <a:alpha val="43137"/>
                    </a:srgbClr>
                  </a:outerShdw>
                </a:effectLst>
                <a:latin typeface="+mj-ea"/>
                <a:ea typeface="+mj-ea"/>
                <a:cs typeface="A-OTF Futo Go B101 Pro" panose="020B0500000000000000" pitchFamily="34" charset="-128"/>
              </a:rPr>
              <a:t>誇りと自信を</a:t>
            </a:r>
            <a:endParaRPr kumimoji="1" lang="ja-JP" altLang="en-US" sz="8000" b="1" dirty="0">
              <a:solidFill>
                <a:srgbClr val="FFC000"/>
              </a:solidFill>
              <a:effectLst>
                <a:outerShdw blurRad="38100" dist="38100" dir="2700000" algn="tl">
                  <a:srgbClr val="000000">
                    <a:alpha val="43137"/>
                  </a:srgbClr>
                </a:outerShdw>
              </a:effectLst>
              <a:latin typeface="+mj-ea"/>
              <a:ea typeface="+mj-ea"/>
              <a:cs typeface="A-OTF Futo Go B101 Pro" panose="020B0500000000000000" pitchFamily="34" charset="-128"/>
            </a:endParaRPr>
          </a:p>
        </p:txBody>
      </p:sp>
    </p:spTree>
    <p:extLst>
      <p:ext uri="{BB962C8B-B14F-4D97-AF65-F5344CB8AC3E}">
        <p14:creationId xmlns:p14="http://schemas.microsoft.com/office/powerpoint/2010/main" val="1634147686"/>
      </p:ext>
    </p:extLst>
  </p:cSld>
  <p:clrMapOvr>
    <a:masterClrMapping/>
  </p:clrMapOvr>
  <p:transition spd="slow">
    <p:randomBar dir="vert"/>
  </p:transition>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535EFA57-8F7A-432D-AEFF-FDEAA3B29AC9}"/>
              </a:ext>
            </a:extLst>
          </p:cNvPr>
          <p:cNvSpPr txBox="1"/>
          <p:nvPr/>
        </p:nvSpPr>
        <p:spPr>
          <a:xfrm>
            <a:off x="699970" y="333805"/>
            <a:ext cx="3210528" cy="4452501"/>
          </a:xfrm>
          <a:prstGeom prst="rect">
            <a:avLst/>
          </a:prstGeom>
          <a:noFill/>
        </p:spPr>
        <p:txBody>
          <a:bodyPr wrap="square" rtlCol="0" anchor="ctr">
            <a:spAutoFit/>
          </a:bodyPr>
          <a:lstStyle/>
          <a:p>
            <a:pPr marL="0" marR="0" lvl="0" indent="0" algn="l" defTabSz="914400" rtl="0" eaLnBrk="1" fontAlgn="auto" latinLnBrk="0" hangingPunct="1">
              <a:lnSpc>
                <a:spcPts val="8500"/>
              </a:lnSpc>
              <a:spcBef>
                <a:spcPts val="0"/>
              </a:spcBef>
              <a:spcAft>
                <a:spcPts val="0"/>
              </a:spcAft>
              <a:buClrTx/>
              <a:buSzTx/>
              <a:buFontTx/>
              <a:buNone/>
              <a:tabLst/>
              <a:defRPr/>
            </a:pPr>
            <a:r>
              <a:rPr lang="ja-JP" altLang="en-US" sz="6600" b="1" dirty="0">
                <a:solidFill>
                  <a:schemeClr val="bg1"/>
                </a:solidFill>
                <a:effectLst>
                  <a:outerShdw blurRad="38100" dist="38100" dir="2700000" algn="tl">
                    <a:srgbClr val="000000">
                      <a:alpha val="43137"/>
                    </a:srgbClr>
                  </a:outerShdw>
                </a:effectLst>
                <a:latin typeface="Segoe UI"/>
                <a:ea typeface="Meiryo UI"/>
              </a:rPr>
              <a:t>多様性</a:t>
            </a:r>
            <a:endParaRPr lang="en-US" altLang="ja-JP" sz="6600" b="1" dirty="0">
              <a:solidFill>
                <a:schemeClr val="bg1"/>
              </a:solidFill>
              <a:effectLst>
                <a:outerShdw blurRad="38100" dist="38100" dir="2700000" algn="tl">
                  <a:srgbClr val="000000">
                    <a:alpha val="43137"/>
                  </a:srgbClr>
                </a:outerShdw>
              </a:effectLst>
              <a:latin typeface="Segoe UI"/>
              <a:ea typeface="Meiryo UI"/>
            </a:endParaRPr>
          </a:p>
          <a:p>
            <a:pPr marL="0" marR="0" lvl="0" indent="0" algn="l" defTabSz="914400" rtl="0" eaLnBrk="1" fontAlgn="auto" latinLnBrk="0" hangingPunct="1">
              <a:lnSpc>
                <a:spcPts val="8500"/>
              </a:lnSpc>
              <a:spcBef>
                <a:spcPts val="0"/>
              </a:spcBef>
              <a:spcAft>
                <a:spcPts val="0"/>
              </a:spcAft>
              <a:buClrTx/>
              <a:buSzTx/>
              <a:buFontTx/>
              <a:buNone/>
              <a:tabLst/>
              <a:defRPr/>
            </a:pPr>
            <a:r>
              <a:rPr kumimoji="1" lang="ja-JP" altLang="en-US" sz="66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Segoe UI"/>
                <a:ea typeface="Meiryo UI"/>
              </a:rPr>
              <a:t>柔軟性</a:t>
            </a:r>
            <a:endParaRPr kumimoji="1" lang="en-US" altLang="ja-JP" sz="66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Segoe UI"/>
              <a:ea typeface="Meiryo UI"/>
            </a:endParaRPr>
          </a:p>
          <a:p>
            <a:pPr marL="0" marR="0" lvl="0" indent="0" algn="l" defTabSz="914400" rtl="0" eaLnBrk="1" fontAlgn="auto" latinLnBrk="0" hangingPunct="1">
              <a:lnSpc>
                <a:spcPts val="8500"/>
              </a:lnSpc>
              <a:spcBef>
                <a:spcPts val="0"/>
              </a:spcBef>
              <a:spcAft>
                <a:spcPts val="0"/>
              </a:spcAft>
              <a:buClrTx/>
              <a:buSzTx/>
              <a:buFontTx/>
              <a:buNone/>
              <a:tabLst/>
              <a:defRPr/>
            </a:pPr>
            <a:r>
              <a:rPr lang="ja-JP" altLang="en-US" sz="6600" b="1" dirty="0">
                <a:solidFill>
                  <a:schemeClr val="bg1"/>
                </a:solidFill>
                <a:effectLst>
                  <a:outerShdw blurRad="38100" dist="38100" dir="2700000" algn="tl">
                    <a:srgbClr val="000000">
                      <a:alpha val="43137"/>
                    </a:srgbClr>
                  </a:outerShdw>
                </a:effectLst>
                <a:latin typeface="Segoe UI"/>
                <a:ea typeface="Meiryo UI"/>
              </a:rPr>
              <a:t>適応力</a:t>
            </a:r>
            <a:endParaRPr kumimoji="1" lang="en-US" altLang="ja-JP" sz="66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ＭＳ ゴシック" panose="020B0609070205080204" pitchFamily="49" charset="-128"/>
              <a:ea typeface="ＭＳ ゴシック" panose="020B0609070205080204" pitchFamily="49" charset="-128"/>
            </a:endParaRPr>
          </a:p>
          <a:p>
            <a:pPr marL="0" marR="0" lvl="0" indent="0" algn="ctr" defTabSz="914400" rtl="0" eaLnBrk="1" fontAlgn="auto" latinLnBrk="0" hangingPunct="1">
              <a:lnSpc>
                <a:spcPts val="8500"/>
              </a:lnSpc>
              <a:spcBef>
                <a:spcPts val="0"/>
              </a:spcBef>
              <a:spcAft>
                <a:spcPts val="0"/>
              </a:spcAft>
              <a:buClrTx/>
              <a:buSzTx/>
              <a:buFontTx/>
              <a:buNone/>
              <a:tabLst/>
              <a:defRPr/>
            </a:pPr>
            <a:endParaRPr kumimoji="1" lang="en-US" altLang="ja-JP" sz="7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eiryo UI"/>
              <a:ea typeface="Meiryo UI"/>
              <a:cs typeface="+mn-cs"/>
            </a:endParaRPr>
          </a:p>
        </p:txBody>
      </p:sp>
      <p:sp>
        <p:nvSpPr>
          <p:cNvPr id="2" name="テキスト ボックス 1">
            <a:extLst>
              <a:ext uri="{FF2B5EF4-FFF2-40B4-BE49-F238E27FC236}">
                <a16:creationId xmlns:a16="http://schemas.microsoft.com/office/drawing/2014/main" id="{8913DAC5-B572-48A4-B6AC-2F041D733B72}"/>
              </a:ext>
            </a:extLst>
          </p:cNvPr>
          <p:cNvSpPr txBox="1"/>
          <p:nvPr/>
        </p:nvSpPr>
        <p:spPr>
          <a:xfrm>
            <a:off x="4411444" y="1029072"/>
            <a:ext cx="1808378" cy="1862048"/>
          </a:xfrm>
          <a:prstGeom prst="rect">
            <a:avLst/>
          </a:prstGeom>
          <a:noFill/>
        </p:spPr>
        <p:txBody>
          <a:bodyPr wrap="square" rtlCol="0">
            <a:spAutoFit/>
          </a:bodyPr>
          <a:lstStyle/>
          <a:p>
            <a:r>
              <a:rPr kumimoji="1" lang="ja-JP" altLang="en-US" sz="11500" dirty="0">
                <a:solidFill>
                  <a:schemeClr val="bg1"/>
                </a:solidFill>
              </a:rPr>
              <a:t>⇒</a:t>
            </a:r>
          </a:p>
        </p:txBody>
      </p:sp>
      <p:sp>
        <p:nvSpPr>
          <p:cNvPr id="3" name="テキスト ボックス 2">
            <a:extLst>
              <a:ext uri="{FF2B5EF4-FFF2-40B4-BE49-F238E27FC236}">
                <a16:creationId xmlns:a16="http://schemas.microsoft.com/office/drawing/2014/main" id="{894BA40D-774B-4514-B81C-F724EC47FC1D}"/>
              </a:ext>
            </a:extLst>
          </p:cNvPr>
          <p:cNvSpPr txBox="1"/>
          <p:nvPr/>
        </p:nvSpPr>
        <p:spPr>
          <a:xfrm>
            <a:off x="6901419" y="1331715"/>
            <a:ext cx="2441694" cy="1446550"/>
          </a:xfrm>
          <a:prstGeom prst="rect">
            <a:avLst/>
          </a:prstGeom>
          <a:noFill/>
        </p:spPr>
        <p:txBody>
          <a:bodyPr wrap="none" rtlCol="0">
            <a:spAutoFit/>
          </a:bodyPr>
          <a:lstStyle/>
          <a:p>
            <a:r>
              <a:rPr kumimoji="1" lang="ja-JP" altLang="en-US" sz="8800" b="1" dirty="0">
                <a:solidFill>
                  <a:srgbClr val="FFC000"/>
                </a:solidFill>
                <a:effectLst>
                  <a:outerShdw blurRad="38100" dist="38100" dir="2700000" algn="tl">
                    <a:srgbClr val="000000">
                      <a:alpha val="43137"/>
                    </a:srgbClr>
                  </a:outerShdw>
                </a:effectLst>
              </a:rPr>
              <a:t>未来</a:t>
            </a:r>
          </a:p>
        </p:txBody>
      </p:sp>
    </p:spTree>
    <p:extLst>
      <p:ext uri="{BB962C8B-B14F-4D97-AF65-F5344CB8AC3E}">
        <p14:creationId xmlns:p14="http://schemas.microsoft.com/office/powerpoint/2010/main" val="3209750247"/>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テーマロゴ">
            <a:extLst>
              <a:ext uri="{FF2B5EF4-FFF2-40B4-BE49-F238E27FC236}">
                <a16:creationId xmlns:a16="http://schemas.microsoft.com/office/drawing/2014/main" id="{934FF105-506F-4837-86BD-E21597B0ED00}"/>
              </a:ext>
            </a:extLst>
          </p:cNvPr>
          <p:cNvSpPr txBox="1"/>
          <p:nvPr/>
        </p:nvSpPr>
        <p:spPr>
          <a:xfrm>
            <a:off x="-1522482" y="473929"/>
            <a:ext cx="10220390"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Meiryo UI"/>
                <a:ea typeface="Meiryo UI"/>
                <a:cs typeface="A-OTF Futo Go B101 Pro" panose="020B0500000000000000" pitchFamily="34" charset="-128"/>
              </a:rPr>
              <a:t>ロータリーの</a:t>
            </a:r>
            <a:endParaRPr lang="en-US" altLang="ja-JP" sz="8000" b="1" dirty="0">
              <a:solidFill>
                <a:srgbClr val="FFC000"/>
              </a:solidFill>
              <a:effectLst>
                <a:outerShdw blurRad="38100" dist="38100" dir="2700000" algn="tl">
                  <a:srgbClr val="000000">
                    <a:alpha val="43137"/>
                  </a:srgbClr>
                </a:outerShdw>
              </a:effectLst>
              <a:latin typeface="Meiryo UI"/>
              <a:ea typeface="Meiryo UI"/>
              <a:cs typeface="A-OTF Futo Go B101 Pro" panose="020B0500000000000000" pitchFamily="34"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Meiryo UI"/>
                <a:ea typeface="Meiryo UI"/>
                <a:cs typeface="A-OTF Futo Go B101 Pro" panose="020B0500000000000000" pitchFamily="34" charset="-128"/>
              </a:rPr>
              <a:t>未来をつくる</a:t>
            </a:r>
            <a:endParaRPr kumimoji="1" lang="en-US" altLang="ja-JP" sz="80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Meiryo UI"/>
              <a:ea typeface="Meiryo UI"/>
              <a:cs typeface="A-OTF Futo Go B101 Pro" panose="020B0500000000000000" pitchFamily="34" charset="-128"/>
            </a:endParaRPr>
          </a:p>
        </p:txBody>
      </p:sp>
    </p:spTree>
    <p:extLst>
      <p:ext uri="{BB962C8B-B14F-4D97-AF65-F5344CB8AC3E}">
        <p14:creationId xmlns:p14="http://schemas.microsoft.com/office/powerpoint/2010/main" val="1935838555"/>
      </p:ext>
    </p:extLst>
  </p:cSld>
  <p:clrMapOvr>
    <a:masterClrMapping/>
  </p:clrMapOvr>
  <p:transition spd="slow">
    <p:randomBar dir="vert"/>
  </p:transition>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A191E4C8-8E66-4F04-9E7B-99C71C3870A4}"/>
              </a:ext>
            </a:extLst>
          </p:cNvPr>
          <p:cNvSpPr/>
          <p:nvPr/>
        </p:nvSpPr>
        <p:spPr>
          <a:xfrm>
            <a:off x="0" y="265008"/>
            <a:ext cx="5690937" cy="1569660"/>
          </a:xfrm>
          <a:prstGeom prst="rect">
            <a:avLst/>
          </a:prstGeom>
        </p:spPr>
        <p:txBody>
          <a:bodyPr wrap="square">
            <a:spAutoFit/>
          </a:bodyPr>
          <a:lstStyle/>
          <a:p>
            <a:pPr algn="ctr"/>
            <a:r>
              <a:rPr lang="ja-JP" altLang="en-US" sz="4800" b="1" dirty="0">
                <a:solidFill>
                  <a:srgbClr val="FFC000"/>
                </a:solidFill>
                <a:effectLst>
                  <a:outerShdw blurRad="38100" dist="38100" dir="2700000" algn="tl">
                    <a:srgbClr val="000000">
                      <a:alpha val="43137"/>
                    </a:srgbClr>
                  </a:outerShdw>
                </a:effectLst>
                <a:latin typeface="+mj-ea"/>
                <a:cs typeface="A-OTF Futo Go B101 Pro" panose="020B0500000000000000" pitchFamily="34" charset="-128"/>
              </a:rPr>
              <a:t>ロータリーの基本を</a:t>
            </a:r>
            <a:endParaRPr lang="en-US" altLang="ja-JP" sz="4800" b="1" dirty="0">
              <a:solidFill>
                <a:srgbClr val="FFC000"/>
              </a:solidFill>
              <a:effectLst>
                <a:outerShdw blurRad="38100" dist="38100" dir="2700000" algn="tl">
                  <a:srgbClr val="000000">
                    <a:alpha val="43137"/>
                  </a:srgbClr>
                </a:outerShdw>
              </a:effectLst>
              <a:latin typeface="+mj-ea"/>
              <a:cs typeface="A-OTF Futo Go B101 Pro" panose="020B0500000000000000" pitchFamily="34" charset="-128"/>
            </a:endParaRPr>
          </a:p>
          <a:p>
            <a:pPr algn="ctr"/>
            <a:r>
              <a:rPr lang="ja-JP" altLang="en-US" sz="4800" b="1" dirty="0">
                <a:solidFill>
                  <a:srgbClr val="FFC000"/>
                </a:solidFill>
                <a:effectLst>
                  <a:outerShdw blurRad="38100" dist="38100" dir="2700000" algn="tl">
                    <a:srgbClr val="000000">
                      <a:alpha val="43137"/>
                    </a:srgbClr>
                  </a:outerShdw>
                </a:effectLst>
                <a:latin typeface="+mj-ea"/>
                <a:cs typeface="A-OTF Futo Go B101 Pro" panose="020B0500000000000000" pitchFamily="34" charset="-128"/>
              </a:rPr>
              <a:t>再認識</a:t>
            </a:r>
            <a:endParaRPr lang="ja-JP" altLang="en-US" sz="4800" dirty="0"/>
          </a:p>
        </p:txBody>
      </p:sp>
      <p:sp>
        <p:nvSpPr>
          <p:cNvPr id="4" name="正方形/長方形 3">
            <a:extLst>
              <a:ext uri="{FF2B5EF4-FFF2-40B4-BE49-F238E27FC236}">
                <a16:creationId xmlns:a16="http://schemas.microsoft.com/office/drawing/2014/main" id="{C9AFED8E-3E35-43BB-AC1D-421C0EDF2A98}"/>
              </a:ext>
            </a:extLst>
          </p:cNvPr>
          <p:cNvSpPr/>
          <p:nvPr/>
        </p:nvSpPr>
        <p:spPr>
          <a:xfrm>
            <a:off x="1132306" y="2148566"/>
            <a:ext cx="5991727" cy="1569660"/>
          </a:xfrm>
          <a:prstGeom prst="rect">
            <a:avLst/>
          </a:prstGeom>
        </p:spPr>
        <p:txBody>
          <a:bodyPr wrap="square">
            <a:spAutoFit/>
          </a:bodyPr>
          <a:lstStyle/>
          <a:p>
            <a:pPr algn="ctr"/>
            <a:r>
              <a:rPr lang="ja-JP" altLang="en-US" sz="4800" b="1" dirty="0">
                <a:solidFill>
                  <a:srgbClr val="FFC000"/>
                </a:solidFill>
                <a:effectLst>
                  <a:outerShdw blurRad="38100" dist="38100" dir="2700000" algn="tl">
                    <a:srgbClr val="000000">
                      <a:alpha val="43137"/>
                    </a:srgbClr>
                  </a:outerShdw>
                </a:effectLst>
                <a:latin typeface="+mj-ea"/>
                <a:cs typeface="A-OTF Futo Go B101 Pro" panose="020B0500000000000000" pitchFamily="34" charset="-128"/>
              </a:rPr>
              <a:t>ロータリアンとしての</a:t>
            </a:r>
            <a:endParaRPr lang="en-US" altLang="ja-JP" sz="4800" b="1" dirty="0">
              <a:solidFill>
                <a:srgbClr val="FFC000"/>
              </a:solidFill>
              <a:effectLst>
                <a:outerShdw blurRad="38100" dist="38100" dir="2700000" algn="tl">
                  <a:srgbClr val="000000">
                    <a:alpha val="43137"/>
                  </a:srgbClr>
                </a:outerShdw>
              </a:effectLst>
              <a:latin typeface="+mj-ea"/>
              <a:cs typeface="A-OTF Futo Go B101 Pro" panose="020B0500000000000000" pitchFamily="34" charset="-128"/>
            </a:endParaRPr>
          </a:p>
          <a:p>
            <a:pPr algn="ctr"/>
            <a:r>
              <a:rPr lang="ja-JP" altLang="en-US" sz="4800" b="1" dirty="0">
                <a:solidFill>
                  <a:srgbClr val="FFC000"/>
                </a:solidFill>
                <a:effectLst>
                  <a:outerShdw blurRad="38100" dist="38100" dir="2700000" algn="tl">
                    <a:srgbClr val="000000">
                      <a:alpha val="43137"/>
                    </a:srgbClr>
                  </a:outerShdw>
                </a:effectLst>
                <a:latin typeface="+mj-ea"/>
                <a:cs typeface="A-OTF Futo Go B101 Pro" panose="020B0500000000000000" pitchFamily="34" charset="-128"/>
              </a:rPr>
              <a:t>誇りと自信を</a:t>
            </a:r>
            <a:endParaRPr lang="ja-JP" altLang="en-US" sz="4800" dirty="0"/>
          </a:p>
        </p:txBody>
      </p:sp>
      <p:sp>
        <p:nvSpPr>
          <p:cNvPr id="5" name="正方形/長方形 4">
            <a:extLst>
              <a:ext uri="{FF2B5EF4-FFF2-40B4-BE49-F238E27FC236}">
                <a16:creationId xmlns:a16="http://schemas.microsoft.com/office/drawing/2014/main" id="{11270DC5-167C-4928-907C-B342E3264C40}"/>
              </a:ext>
            </a:extLst>
          </p:cNvPr>
          <p:cNvSpPr/>
          <p:nvPr/>
        </p:nvSpPr>
        <p:spPr>
          <a:xfrm>
            <a:off x="3561347" y="4202467"/>
            <a:ext cx="4259179" cy="1569660"/>
          </a:xfrm>
          <a:prstGeom prst="rect">
            <a:avLst/>
          </a:prstGeom>
        </p:spPr>
        <p:txBody>
          <a:bodyPr wrap="square">
            <a:spAutoFit/>
          </a:bodyPr>
          <a:lstStyle/>
          <a:p>
            <a:pPr lvl="0" algn="ctr">
              <a:defRPr/>
            </a:pPr>
            <a:r>
              <a:rPr lang="ja-JP" altLang="en-US" sz="4800" b="1" dirty="0">
                <a:solidFill>
                  <a:srgbClr val="FFC000"/>
                </a:solidFill>
                <a:effectLst>
                  <a:outerShdw blurRad="38100" dist="38100" dir="2700000" algn="tl">
                    <a:srgbClr val="000000">
                      <a:alpha val="43137"/>
                    </a:srgbClr>
                  </a:outerShdw>
                </a:effectLst>
                <a:latin typeface="Meiryo UI"/>
                <a:cs typeface="A-OTF Futo Go B101 Pro" panose="020B0500000000000000" pitchFamily="34" charset="-128"/>
              </a:rPr>
              <a:t>ロータリーの</a:t>
            </a:r>
            <a:endParaRPr lang="en-US" altLang="ja-JP" sz="4800" b="1" dirty="0">
              <a:solidFill>
                <a:srgbClr val="FFC000"/>
              </a:solidFill>
              <a:effectLst>
                <a:outerShdw blurRad="38100" dist="38100" dir="2700000" algn="tl">
                  <a:srgbClr val="000000">
                    <a:alpha val="43137"/>
                  </a:srgbClr>
                </a:outerShdw>
              </a:effectLst>
              <a:latin typeface="Meiryo UI"/>
              <a:cs typeface="A-OTF Futo Go B101 Pro" panose="020B0500000000000000" pitchFamily="34" charset="-128"/>
            </a:endParaRPr>
          </a:p>
          <a:p>
            <a:pPr lvl="0" algn="ctr">
              <a:defRPr/>
            </a:pPr>
            <a:r>
              <a:rPr lang="ja-JP" altLang="en-US" sz="4800" b="1" dirty="0">
                <a:solidFill>
                  <a:srgbClr val="FFC000"/>
                </a:solidFill>
                <a:effectLst>
                  <a:outerShdw blurRad="38100" dist="38100" dir="2700000" algn="tl">
                    <a:srgbClr val="000000">
                      <a:alpha val="43137"/>
                    </a:srgbClr>
                  </a:outerShdw>
                </a:effectLst>
                <a:latin typeface="Meiryo UI"/>
                <a:cs typeface="A-OTF Futo Go B101 Pro" panose="020B0500000000000000" pitchFamily="34" charset="-128"/>
              </a:rPr>
              <a:t>未来をつくる</a:t>
            </a:r>
            <a:endParaRPr lang="ja-JP" altLang="en-US" sz="4800" dirty="0"/>
          </a:p>
        </p:txBody>
      </p:sp>
    </p:spTree>
    <p:extLst>
      <p:ext uri="{BB962C8B-B14F-4D97-AF65-F5344CB8AC3E}">
        <p14:creationId xmlns:p14="http://schemas.microsoft.com/office/powerpoint/2010/main" val="225963815"/>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四角形: 角を丸くする 16"/>
          <p:cNvSpPr/>
          <p:nvPr/>
        </p:nvSpPr>
        <p:spPr>
          <a:xfrm>
            <a:off x="174845" y="295420"/>
            <a:ext cx="9388605" cy="3018231"/>
          </a:xfrm>
          <a:prstGeom prst="round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相手に寄り添う" hidden="1">
            <a:extLst>
              <a:ext uri="{FF2B5EF4-FFF2-40B4-BE49-F238E27FC236}">
                <a16:creationId xmlns:a16="http://schemas.microsoft.com/office/drawing/2014/main" id="{2DD954CD-E650-4B48-A473-BAC02CE69EDE}"/>
              </a:ext>
            </a:extLst>
          </p:cNvPr>
          <p:cNvSpPr txBox="1"/>
          <p:nvPr/>
        </p:nvSpPr>
        <p:spPr>
          <a:xfrm>
            <a:off x="1131527" y="2469764"/>
            <a:ext cx="9928946" cy="2298065"/>
          </a:xfrm>
          <a:prstGeom prst="rect">
            <a:avLst/>
          </a:prstGeom>
          <a:noFill/>
        </p:spPr>
        <p:txBody>
          <a:bodyPr wrap="square" rtlCol="0">
            <a:spAutoFit/>
          </a:bodyPr>
          <a:lstStyle/>
          <a:p>
            <a:pPr algn="ctr">
              <a:lnSpc>
                <a:spcPts val="8600"/>
              </a:lnSpc>
            </a:pPr>
            <a:r>
              <a:rPr kumimoji="1" lang="ja-JP" altLang="en-US" sz="7200" b="1" dirty="0">
                <a:solidFill>
                  <a:srgbClr val="0033A1"/>
                </a:solidFill>
                <a:latin typeface="+mj-ea"/>
                <a:ea typeface="+mj-ea"/>
                <a:cs typeface="A-OTF Futo Go B101 Pro" panose="020B0500000000000000" pitchFamily="34" charset="-128"/>
              </a:rPr>
              <a:t>相手に寄り添う</a:t>
            </a:r>
            <a:endParaRPr kumimoji="1" lang="en-US" altLang="ja-JP" sz="7200" b="1" dirty="0">
              <a:solidFill>
                <a:srgbClr val="0033A1"/>
              </a:solidFill>
              <a:latin typeface="+mj-ea"/>
              <a:ea typeface="+mj-ea"/>
              <a:cs typeface="A-OTF Futo Go B101 Pro" panose="020B0500000000000000" pitchFamily="34" charset="-128"/>
            </a:endParaRPr>
          </a:p>
          <a:p>
            <a:pPr algn="ctr">
              <a:lnSpc>
                <a:spcPts val="8600"/>
              </a:lnSpc>
            </a:pPr>
            <a:r>
              <a:rPr kumimoji="1" lang="ja-JP" altLang="en-US" sz="7200" b="1" dirty="0">
                <a:solidFill>
                  <a:srgbClr val="0033A1"/>
                </a:solidFill>
                <a:latin typeface="+mj-ea"/>
                <a:ea typeface="+mj-ea"/>
                <a:cs typeface="A-OTF Futo Go B101 Pro" panose="020B0500000000000000" pitchFamily="34" charset="-128"/>
              </a:rPr>
              <a:t>奉仕の喜びを分かち合う</a:t>
            </a:r>
            <a:endParaRPr kumimoji="1" lang="en-US" altLang="ja-JP" sz="7200" b="1" dirty="0">
              <a:solidFill>
                <a:srgbClr val="0033A1"/>
              </a:solidFill>
              <a:latin typeface="+mj-ea"/>
              <a:ea typeface="+mj-ea"/>
              <a:cs typeface="A-OTF Futo Go B101 Pro" panose="020B0500000000000000" pitchFamily="34" charset="-128"/>
            </a:endParaRPr>
          </a:p>
        </p:txBody>
      </p:sp>
      <p:sp>
        <p:nvSpPr>
          <p:cNvPr id="3" name="新たな友人" hidden="1">
            <a:extLst>
              <a:ext uri="{FF2B5EF4-FFF2-40B4-BE49-F238E27FC236}">
                <a16:creationId xmlns:a16="http://schemas.microsoft.com/office/drawing/2014/main" id="{28E3EC0B-0962-402A-B82B-9F633B9C6204}"/>
              </a:ext>
            </a:extLst>
          </p:cNvPr>
          <p:cNvSpPr txBox="1"/>
          <p:nvPr/>
        </p:nvSpPr>
        <p:spPr>
          <a:xfrm>
            <a:off x="1518862" y="2469764"/>
            <a:ext cx="9154275" cy="2308324"/>
          </a:xfrm>
          <a:prstGeom prst="rect">
            <a:avLst/>
          </a:prstGeom>
          <a:noFill/>
        </p:spPr>
        <p:txBody>
          <a:bodyPr wrap="square" rtlCol="0">
            <a:spAutoFit/>
          </a:bodyPr>
          <a:lstStyle/>
          <a:p>
            <a:pPr algn="ctr"/>
            <a:r>
              <a:rPr kumimoji="1" lang="ja-JP" altLang="en-US" sz="7200" b="1" dirty="0">
                <a:solidFill>
                  <a:srgbClr val="0033A1"/>
                </a:solidFill>
                <a:latin typeface="+mj-ea"/>
                <a:ea typeface="+mj-ea"/>
                <a:cs typeface="A-OTF Futo Go B101 Pro" panose="020B0500000000000000" pitchFamily="34" charset="-128"/>
              </a:rPr>
              <a:t>新たな</a:t>
            </a:r>
            <a:r>
              <a:rPr lang="ja-JP" altLang="en-US" sz="7200" b="1" dirty="0">
                <a:solidFill>
                  <a:srgbClr val="0033A1"/>
                </a:solidFill>
                <a:latin typeface="+mj-ea"/>
                <a:ea typeface="+mj-ea"/>
                <a:cs typeface="A-OTF Futo Go B101 Pro" panose="020B0500000000000000" pitchFamily="34" charset="-128"/>
              </a:rPr>
              <a:t>友人ができた</a:t>
            </a:r>
            <a:endParaRPr lang="en-US" altLang="ja-JP" sz="7200" b="1" dirty="0">
              <a:solidFill>
                <a:srgbClr val="0033A1"/>
              </a:solidFill>
              <a:latin typeface="+mj-ea"/>
              <a:ea typeface="+mj-ea"/>
              <a:cs typeface="A-OTF Futo Go B101 Pro" panose="020B0500000000000000" pitchFamily="34" charset="-128"/>
            </a:endParaRPr>
          </a:p>
          <a:p>
            <a:pPr algn="ctr"/>
            <a:r>
              <a:rPr lang="ja-JP" altLang="en-US" sz="7200" b="1" dirty="0">
                <a:solidFill>
                  <a:srgbClr val="0033A1"/>
                </a:solidFill>
                <a:latin typeface="+mj-ea"/>
                <a:ea typeface="+mj-ea"/>
                <a:cs typeface="A-OTF Futo Go B101 Pro" panose="020B0500000000000000" pitchFamily="34" charset="-128"/>
              </a:rPr>
              <a:t>喜びを分かち合う</a:t>
            </a:r>
            <a:endParaRPr kumimoji="1" lang="en-US" altLang="ja-JP" sz="7200" b="1" dirty="0">
              <a:solidFill>
                <a:srgbClr val="0033A1"/>
              </a:solidFill>
              <a:latin typeface="+mj-ea"/>
              <a:ea typeface="+mj-ea"/>
              <a:cs typeface="A-OTF Futo Go B101 Pro" panose="020B0500000000000000" pitchFamily="34" charset="-128"/>
            </a:endParaRPr>
          </a:p>
        </p:txBody>
      </p:sp>
      <p:sp>
        <p:nvSpPr>
          <p:cNvPr id="6" name="テキスト ボックス 5">
            <a:extLst>
              <a:ext uri="{FF2B5EF4-FFF2-40B4-BE49-F238E27FC236}">
                <a16:creationId xmlns:a16="http://schemas.microsoft.com/office/drawing/2014/main" id="{205B23C2-C582-4F2F-9216-5865C8026D19}"/>
              </a:ext>
            </a:extLst>
          </p:cNvPr>
          <p:cNvSpPr txBox="1"/>
          <p:nvPr/>
        </p:nvSpPr>
        <p:spPr>
          <a:xfrm>
            <a:off x="923401" y="295420"/>
            <a:ext cx="7982826" cy="2691058"/>
          </a:xfrm>
          <a:prstGeom prst="rect">
            <a:avLst/>
          </a:prstGeom>
          <a:noFill/>
        </p:spPr>
        <p:txBody>
          <a:bodyPr wrap="none" rtlCol="0">
            <a:spAutoFit/>
          </a:bodyPr>
          <a:lstStyle/>
          <a:p>
            <a:pPr>
              <a:lnSpc>
                <a:spcPct val="150000"/>
              </a:lnSpc>
            </a:pPr>
            <a:r>
              <a:rPr kumimoji="1" lang="en-US" altLang="ja-JP" sz="6000" b="1" dirty="0">
                <a:solidFill>
                  <a:schemeClr val="accent5">
                    <a:lumMod val="75000"/>
                  </a:schemeClr>
                </a:solidFill>
                <a:effectLst>
                  <a:outerShdw blurRad="38100" dist="38100" dir="2700000" algn="tl">
                    <a:srgbClr val="000000">
                      <a:alpha val="43137"/>
                    </a:srgbClr>
                  </a:outerShdw>
                </a:effectLst>
                <a:latin typeface="Cambria" panose="02040503050406030204" pitchFamily="18" charset="0"/>
              </a:rPr>
              <a:t>BACK</a:t>
            </a:r>
            <a:r>
              <a:rPr lang="ja-JP" altLang="en-US" sz="6000" b="1" dirty="0">
                <a:solidFill>
                  <a:schemeClr val="accent5">
                    <a:lumMod val="75000"/>
                  </a:schemeClr>
                </a:solidFill>
                <a:effectLst>
                  <a:outerShdw blurRad="38100" dist="38100" dir="2700000" algn="tl">
                    <a:srgbClr val="000000">
                      <a:alpha val="43137"/>
                    </a:srgbClr>
                  </a:outerShdw>
                </a:effectLst>
                <a:latin typeface="Cambria" panose="02040503050406030204" pitchFamily="18" charset="0"/>
              </a:rPr>
              <a:t> </a:t>
            </a:r>
            <a:r>
              <a:rPr kumimoji="1" lang="en-US" altLang="ja-JP" sz="6000" b="1" dirty="0">
                <a:solidFill>
                  <a:schemeClr val="accent5">
                    <a:lumMod val="75000"/>
                  </a:schemeClr>
                </a:solidFill>
                <a:effectLst>
                  <a:outerShdw blurRad="38100" dist="38100" dir="2700000" algn="tl">
                    <a:srgbClr val="000000">
                      <a:alpha val="43137"/>
                    </a:srgbClr>
                  </a:outerShdw>
                </a:effectLst>
                <a:latin typeface="Cambria" panose="02040503050406030204" pitchFamily="18" charset="0"/>
              </a:rPr>
              <a:t>to the Basics</a:t>
            </a:r>
          </a:p>
          <a:p>
            <a:pPr>
              <a:lnSpc>
                <a:spcPct val="150000"/>
              </a:lnSpc>
            </a:pPr>
            <a:r>
              <a:rPr lang="en-US" altLang="ja-JP" sz="6000" b="1" dirty="0">
                <a:solidFill>
                  <a:schemeClr val="accent5">
                    <a:lumMod val="75000"/>
                  </a:schemeClr>
                </a:solidFill>
                <a:effectLst>
                  <a:outerShdw blurRad="38100" dist="38100" dir="2700000" algn="tl">
                    <a:srgbClr val="000000">
                      <a:alpha val="43137"/>
                    </a:srgbClr>
                  </a:outerShdw>
                </a:effectLst>
                <a:latin typeface="Cambria" panose="02040503050406030204" pitchFamily="18" charset="0"/>
              </a:rPr>
              <a:t>   and Fly to the Future</a:t>
            </a:r>
            <a:endParaRPr kumimoji="1" lang="ja-JP" altLang="en-US" sz="6000" b="1" dirty="0">
              <a:solidFill>
                <a:schemeClr val="accent5">
                  <a:lumMod val="75000"/>
                </a:schemeClr>
              </a:solidFill>
              <a:effectLst>
                <a:outerShdw blurRad="38100" dist="38100" dir="2700000" algn="tl">
                  <a:srgbClr val="000000">
                    <a:alpha val="43137"/>
                  </a:srgbClr>
                </a:outerShdw>
              </a:effectLst>
              <a:latin typeface="Cambria" panose="02040503050406030204" pitchFamily="18" charset="0"/>
            </a:endParaRPr>
          </a:p>
        </p:txBody>
      </p:sp>
      <p:sp>
        <p:nvSpPr>
          <p:cNvPr id="7" name="正方形/長方形 6"/>
          <p:cNvSpPr/>
          <p:nvPr/>
        </p:nvSpPr>
        <p:spPr>
          <a:xfrm>
            <a:off x="241795" y="3452845"/>
            <a:ext cx="9442008" cy="769441"/>
          </a:xfrm>
          <a:prstGeom prst="rect">
            <a:avLst/>
          </a:prstGeom>
        </p:spPr>
        <p:txBody>
          <a:bodyPr wrap="none">
            <a:spAutoFit/>
          </a:bodyPr>
          <a:lstStyle/>
          <a:p>
            <a:r>
              <a:rPr lang="ja-JP" altLang="en-US" sz="4400" b="1" dirty="0">
                <a:solidFill>
                  <a:schemeClr val="bg1"/>
                </a:solidFill>
                <a:effectLst>
                  <a:outerShdw blurRad="38100" dist="38100" dir="2700000" algn="tl">
                    <a:srgbClr val="000000">
                      <a:alpha val="43137"/>
                    </a:srgbClr>
                  </a:outerShdw>
                </a:effectLst>
              </a:rPr>
              <a:t>ロータリーの基本に戻って、新しい未来へ</a:t>
            </a:r>
          </a:p>
        </p:txBody>
      </p:sp>
    </p:spTree>
    <p:extLst>
      <p:ext uri="{BB962C8B-B14F-4D97-AF65-F5344CB8AC3E}">
        <p14:creationId xmlns:p14="http://schemas.microsoft.com/office/powerpoint/2010/main" val="652826805"/>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6" presetClass="emph" presetSubtype="0" fill="hold" grpId="1" nodeType="withEffect">
                                  <p:stCondLst>
                                    <p:cond delay="0"/>
                                  </p:stCondLst>
                                  <p:childTnLst>
                                    <p:animScale>
                                      <p:cBhvr>
                                        <p:cTn id="9" dur="2000" fill="hold"/>
                                        <p:tgtEl>
                                          <p:spTgt spid="2"/>
                                        </p:tgtEl>
                                      </p:cBhvr>
                                      <p:by x="120000" y="120000"/>
                                    </p:animScale>
                                  </p:childTnLst>
                                </p:cTn>
                              </p:par>
                            </p:childTnLst>
                          </p:cTn>
                        </p:par>
                        <p:par>
                          <p:cTn id="10" fill="hold">
                            <p:stCondLst>
                              <p:cond delay="2000"/>
                            </p:stCondLst>
                            <p:childTnLst>
                              <p:par>
                                <p:cTn id="11" presetID="10" presetClass="exit" presetSubtype="0" fill="hold" grpId="2" nodeType="afterEffect">
                                  <p:stCondLst>
                                    <p:cond delay="2000"/>
                                  </p:stCondLst>
                                  <p:childTnLst>
                                    <p:animEffect transition="out" filter="fade">
                                      <p:cBhvr>
                                        <p:cTn id="12" dur="1000"/>
                                        <p:tgtEl>
                                          <p:spTgt spid="2"/>
                                        </p:tgtEl>
                                      </p:cBhvr>
                                    </p:animEffect>
                                    <p:set>
                                      <p:cBhvr>
                                        <p:cTn id="13" dur="1" fill="hold">
                                          <p:stCondLst>
                                            <p:cond delay="999"/>
                                          </p:stCondLst>
                                        </p:cTn>
                                        <p:tgtEl>
                                          <p:spTgt spid="2"/>
                                        </p:tgtEl>
                                        <p:attrNameLst>
                                          <p:attrName>style.visibility</p:attrName>
                                        </p:attrNameLst>
                                      </p:cBhvr>
                                      <p:to>
                                        <p:strVal val="hidden"/>
                                      </p:to>
                                    </p:set>
                                  </p:childTnLst>
                                </p:cTn>
                              </p:par>
                              <p:par>
                                <p:cTn id="14" presetID="6" presetClass="emph" presetSubtype="0" fill="hold" grpId="3" nodeType="withEffect">
                                  <p:stCondLst>
                                    <p:cond delay="2000"/>
                                  </p:stCondLst>
                                  <p:childTnLst>
                                    <p:animScale>
                                      <p:cBhvr>
                                        <p:cTn id="15" dur="1000" fill="hold"/>
                                        <p:tgtEl>
                                          <p:spTgt spid="2"/>
                                        </p:tgtEl>
                                      </p:cBhvr>
                                      <p:by x="200000" y="200000"/>
                                    </p:animScale>
                                  </p:childTnLst>
                                </p:cTn>
                              </p:par>
                              <p:par>
                                <p:cTn id="16" presetID="10" presetClass="entr" presetSubtype="0" fill="hold" grpId="0" nodeType="withEffect">
                                  <p:stCondLst>
                                    <p:cond delay="200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2000"/>
                                        <p:tgtEl>
                                          <p:spTgt spid="3"/>
                                        </p:tgtEl>
                                      </p:cBhvr>
                                    </p:animEffect>
                                  </p:childTnLst>
                                </p:cTn>
                              </p:par>
                              <p:par>
                                <p:cTn id="19" presetID="6" presetClass="emph" presetSubtype="0" fill="hold" grpId="1" nodeType="withEffect">
                                  <p:stCondLst>
                                    <p:cond delay="2000"/>
                                  </p:stCondLst>
                                  <p:childTnLst>
                                    <p:animScale>
                                      <p:cBhvr>
                                        <p:cTn id="20" dur="2000" fill="hold"/>
                                        <p:tgtEl>
                                          <p:spTgt spid="3"/>
                                        </p:tgtEl>
                                      </p:cBhvr>
                                      <p:by x="120000" y="120000"/>
                                    </p:animScale>
                                  </p:childTnLst>
                                </p:cTn>
                              </p:par>
                            </p:childTnLst>
                          </p:cTn>
                        </p:par>
                        <p:par>
                          <p:cTn id="21" fill="hold">
                            <p:stCondLst>
                              <p:cond delay="6000"/>
                            </p:stCondLst>
                            <p:childTnLst>
                              <p:par>
                                <p:cTn id="22" presetID="10" presetClass="exit" presetSubtype="0" fill="hold" grpId="2" nodeType="afterEffect">
                                  <p:stCondLst>
                                    <p:cond delay="2000"/>
                                  </p:stCondLst>
                                  <p:childTnLst>
                                    <p:animEffect transition="out" filter="fade">
                                      <p:cBhvr>
                                        <p:cTn id="23" dur="1000"/>
                                        <p:tgtEl>
                                          <p:spTgt spid="3"/>
                                        </p:tgtEl>
                                      </p:cBhvr>
                                    </p:animEffect>
                                    <p:set>
                                      <p:cBhvr>
                                        <p:cTn id="24" dur="1" fill="hold">
                                          <p:stCondLst>
                                            <p:cond delay="999"/>
                                          </p:stCondLst>
                                        </p:cTn>
                                        <p:tgtEl>
                                          <p:spTgt spid="3"/>
                                        </p:tgtEl>
                                        <p:attrNameLst>
                                          <p:attrName>style.visibility</p:attrName>
                                        </p:attrNameLst>
                                      </p:cBhvr>
                                      <p:to>
                                        <p:strVal val="hidden"/>
                                      </p:to>
                                    </p:set>
                                  </p:childTnLst>
                                </p:cTn>
                              </p:par>
                              <p:par>
                                <p:cTn id="25" presetID="6" presetClass="emph" presetSubtype="0" fill="hold" grpId="3" nodeType="withEffect">
                                  <p:stCondLst>
                                    <p:cond delay="2000"/>
                                  </p:stCondLst>
                                  <p:childTnLst>
                                    <p:animScale>
                                      <p:cBhvr>
                                        <p:cTn id="26" dur="1000" fill="hold"/>
                                        <p:tgtEl>
                                          <p:spTgt spid="3"/>
                                        </p:tgtEl>
                                      </p:cBhvr>
                                      <p:by x="200000" y="200000"/>
                                    </p:animScale>
                                  </p:childTnLst>
                                </p:cTn>
                              </p:par>
                            </p:childTnLst>
                          </p:cTn>
                        </p:par>
                        <p:par>
                          <p:cTn id="27" fill="hold">
                            <p:stCondLst>
                              <p:cond delay="9000"/>
                            </p:stCondLst>
                            <p:childTnLst>
                              <p:par>
                                <p:cTn id="28" presetID="10" presetClass="entr" presetSubtype="0"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par>
                          <p:cTn id="31" fill="hold">
                            <p:stCondLst>
                              <p:cond delay="9500"/>
                            </p:stCondLst>
                            <p:childTnLst>
                              <p:par>
                                <p:cTn id="32" presetID="42" presetClass="entr" presetSubtype="0"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500"/>
                                        <p:tgtEl>
                                          <p:spTgt spid="6"/>
                                        </p:tgtEl>
                                      </p:cBhvr>
                                    </p:animEffect>
                                    <p:anim calcmode="lin" valueType="num">
                                      <p:cBhvr>
                                        <p:cTn id="35" dur="1500" fill="hold"/>
                                        <p:tgtEl>
                                          <p:spTgt spid="6"/>
                                        </p:tgtEl>
                                        <p:attrNameLst>
                                          <p:attrName>ppt_x</p:attrName>
                                        </p:attrNameLst>
                                      </p:cBhvr>
                                      <p:tavLst>
                                        <p:tav tm="0">
                                          <p:val>
                                            <p:strVal val="#ppt_x"/>
                                          </p:val>
                                        </p:tav>
                                        <p:tav tm="100000">
                                          <p:val>
                                            <p:strVal val="#ppt_x"/>
                                          </p:val>
                                        </p:tav>
                                      </p:tavLst>
                                    </p:anim>
                                    <p:anim calcmode="lin" valueType="num">
                                      <p:cBhvr>
                                        <p:cTn id="36" dur="1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p:bldP spid="2" grpId="1"/>
      <p:bldP spid="2" grpId="2"/>
      <p:bldP spid="2" grpId="3"/>
      <p:bldP spid="3" grpId="0"/>
      <p:bldP spid="3" grpId="1"/>
      <p:bldP spid="3" grpId="2"/>
      <p:bldP spid="3" grpId="3"/>
      <p:bldP spid="6" grpId="0"/>
    </p:bld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四角形: 角を丸くする 16"/>
          <p:cNvSpPr/>
          <p:nvPr/>
        </p:nvSpPr>
        <p:spPr>
          <a:xfrm>
            <a:off x="174845" y="295420"/>
            <a:ext cx="9388605" cy="3018231"/>
          </a:xfrm>
          <a:prstGeom prst="round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Segoe UI"/>
              <a:ea typeface="Meiryo UI"/>
              <a:cs typeface="+mn-cs"/>
            </a:endParaRPr>
          </a:p>
        </p:txBody>
      </p:sp>
      <p:sp>
        <p:nvSpPr>
          <p:cNvPr id="2" name="相手に寄り添う" hidden="1">
            <a:extLst>
              <a:ext uri="{FF2B5EF4-FFF2-40B4-BE49-F238E27FC236}">
                <a16:creationId xmlns:a16="http://schemas.microsoft.com/office/drawing/2014/main" id="{2DD954CD-E650-4B48-A473-BAC02CE69EDE}"/>
              </a:ext>
            </a:extLst>
          </p:cNvPr>
          <p:cNvSpPr txBox="1"/>
          <p:nvPr/>
        </p:nvSpPr>
        <p:spPr>
          <a:xfrm>
            <a:off x="1131527" y="2469764"/>
            <a:ext cx="9928946" cy="2298065"/>
          </a:xfrm>
          <a:prstGeom prst="rect">
            <a:avLst/>
          </a:prstGeom>
          <a:noFill/>
        </p:spPr>
        <p:txBody>
          <a:bodyPr wrap="square" rtlCol="0">
            <a:spAutoFit/>
          </a:bodyPr>
          <a:lstStyle/>
          <a:p>
            <a:pPr marL="0" marR="0" lvl="0" indent="0" algn="ctr" defTabSz="914400" rtl="0" eaLnBrk="1" fontAlgn="auto" latinLnBrk="0" hangingPunct="1">
              <a:lnSpc>
                <a:spcPts val="8600"/>
              </a:lnSpc>
              <a:spcBef>
                <a:spcPts val="0"/>
              </a:spcBef>
              <a:spcAft>
                <a:spcPts val="0"/>
              </a:spcAft>
              <a:buClrTx/>
              <a:buSzTx/>
              <a:buFontTx/>
              <a:buNone/>
              <a:tabLst/>
              <a:defRPr/>
            </a:pPr>
            <a:r>
              <a:rPr kumimoji="1" lang="ja-JP" altLang="en-US" sz="7200" b="1" i="0" u="none" strike="noStrike" kern="1200" cap="none" spc="0" normalizeH="0" baseline="0" noProof="0" dirty="0">
                <a:ln>
                  <a:noFill/>
                </a:ln>
                <a:solidFill>
                  <a:srgbClr val="0033A1"/>
                </a:solidFill>
                <a:effectLst/>
                <a:uLnTx/>
                <a:uFillTx/>
                <a:latin typeface="Meiryo UI"/>
                <a:ea typeface="Meiryo UI"/>
                <a:cs typeface="A-OTF Futo Go B101 Pro" panose="020B0500000000000000" pitchFamily="34" charset="-128"/>
              </a:rPr>
              <a:t>相手に寄り添う</a:t>
            </a:r>
            <a:endParaRPr kumimoji="1" lang="en-US" altLang="ja-JP" sz="7200" b="1" i="0" u="none" strike="noStrike" kern="1200" cap="none" spc="0" normalizeH="0" baseline="0" noProof="0" dirty="0">
              <a:ln>
                <a:noFill/>
              </a:ln>
              <a:solidFill>
                <a:srgbClr val="0033A1"/>
              </a:solidFill>
              <a:effectLst/>
              <a:uLnTx/>
              <a:uFillTx/>
              <a:latin typeface="Meiryo UI"/>
              <a:ea typeface="Meiryo UI"/>
              <a:cs typeface="A-OTF Futo Go B101 Pro" panose="020B0500000000000000" pitchFamily="34" charset="-128"/>
            </a:endParaRPr>
          </a:p>
          <a:p>
            <a:pPr marL="0" marR="0" lvl="0" indent="0" algn="ctr" defTabSz="914400" rtl="0" eaLnBrk="1" fontAlgn="auto" latinLnBrk="0" hangingPunct="1">
              <a:lnSpc>
                <a:spcPts val="8600"/>
              </a:lnSpc>
              <a:spcBef>
                <a:spcPts val="0"/>
              </a:spcBef>
              <a:spcAft>
                <a:spcPts val="0"/>
              </a:spcAft>
              <a:buClrTx/>
              <a:buSzTx/>
              <a:buFontTx/>
              <a:buNone/>
              <a:tabLst/>
              <a:defRPr/>
            </a:pPr>
            <a:r>
              <a:rPr kumimoji="1" lang="ja-JP" altLang="en-US" sz="7200" b="1" i="0" u="none" strike="noStrike" kern="1200" cap="none" spc="0" normalizeH="0" baseline="0" noProof="0" dirty="0">
                <a:ln>
                  <a:noFill/>
                </a:ln>
                <a:solidFill>
                  <a:srgbClr val="0033A1"/>
                </a:solidFill>
                <a:effectLst/>
                <a:uLnTx/>
                <a:uFillTx/>
                <a:latin typeface="Meiryo UI"/>
                <a:ea typeface="Meiryo UI"/>
                <a:cs typeface="A-OTF Futo Go B101 Pro" panose="020B0500000000000000" pitchFamily="34" charset="-128"/>
              </a:rPr>
              <a:t>奉仕の喜びを分かち合う</a:t>
            </a:r>
            <a:endParaRPr kumimoji="1" lang="en-US" altLang="ja-JP" sz="7200" b="1" i="0" u="none" strike="noStrike" kern="1200" cap="none" spc="0" normalizeH="0" baseline="0" noProof="0" dirty="0">
              <a:ln>
                <a:noFill/>
              </a:ln>
              <a:solidFill>
                <a:srgbClr val="0033A1"/>
              </a:solidFill>
              <a:effectLst/>
              <a:uLnTx/>
              <a:uFillTx/>
              <a:latin typeface="Meiryo UI"/>
              <a:ea typeface="Meiryo UI"/>
              <a:cs typeface="A-OTF Futo Go B101 Pro" panose="020B0500000000000000" pitchFamily="34" charset="-128"/>
            </a:endParaRPr>
          </a:p>
        </p:txBody>
      </p:sp>
      <p:sp>
        <p:nvSpPr>
          <p:cNvPr id="3" name="新たな友人" hidden="1">
            <a:extLst>
              <a:ext uri="{FF2B5EF4-FFF2-40B4-BE49-F238E27FC236}">
                <a16:creationId xmlns:a16="http://schemas.microsoft.com/office/drawing/2014/main" id="{28E3EC0B-0962-402A-B82B-9F633B9C6204}"/>
              </a:ext>
            </a:extLst>
          </p:cNvPr>
          <p:cNvSpPr txBox="1"/>
          <p:nvPr/>
        </p:nvSpPr>
        <p:spPr>
          <a:xfrm>
            <a:off x="1518862" y="2469764"/>
            <a:ext cx="9154275"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200" b="1" i="0" u="none" strike="noStrike" kern="1200" cap="none" spc="0" normalizeH="0" baseline="0" noProof="0" dirty="0">
                <a:ln>
                  <a:noFill/>
                </a:ln>
                <a:solidFill>
                  <a:srgbClr val="0033A1"/>
                </a:solidFill>
                <a:effectLst/>
                <a:uLnTx/>
                <a:uFillTx/>
                <a:latin typeface="Meiryo UI"/>
                <a:ea typeface="Meiryo UI"/>
                <a:cs typeface="A-OTF Futo Go B101 Pro" panose="020B0500000000000000" pitchFamily="34" charset="-128"/>
              </a:rPr>
              <a:t>新たな友人ができた</a:t>
            </a:r>
            <a:endParaRPr kumimoji="1" lang="en-US" altLang="ja-JP" sz="7200" b="1" i="0" u="none" strike="noStrike" kern="1200" cap="none" spc="0" normalizeH="0" baseline="0" noProof="0" dirty="0">
              <a:ln>
                <a:noFill/>
              </a:ln>
              <a:solidFill>
                <a:srgbClr val="0033A1"/>
              </a:solidFill>
              <a:effectLst/>
              <a:uLnTx/>
              <a:uFillTx/>
              <a:latin typeface="Meiryo UI"/>
              <a:ea typeface="Meiryo UI"/>
              <a:cs typeface="A-OTF Futo Go B101 Pro" panose="020B0500000000000000" pitchFamily="34"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200" b="1" i="0" u="none" strike="noStrike" kern="1200" cap="none" spc="0" normalizeH="0" baseline="0" noProof="0" dirty="0">
                <a:ln>
                  <a:noFill/>
                </a:ln>
                <a:solidFill>
                  <a:srgbClr val="0033A1"/>
                </a:solidFill>
                <a:effectLst/>
                <a:uLnTx/>
                <a:uFillTx/>
                <a:latin typeface="Meiryo UI"/>
                <a:ea typeface="Meiryo UI"/>
                <a:cs typeface="A-OTF Futo Go B101 Pro" panose="020B0500000000000000" pitchFamily="34" charset="-128"/>
              </a:rPr>
              <a:t>喜びを分かち合う</a:t>
            </a:r>
            <a:endParaRPr kumimoji="1" lang="en-US" altLang="ja-JP" sz="7200" b="1" i="0" u="none" strike="noStrike" kern="1200" cap="none" spc="0" normalizeH="0" baseline="0" noProof="0" dirty="0">
              <a:ln>
                <a:noFill/>
              </a:ln>
              <a:solidFill>
                <a:srgbClr val="0033A1"/>
              </a:solidFill>
              <a:effectLst/>
              <a:uLnTx/>
              <a:uFillTx/>
              <a:latin typeface="Meiryo UI"/>
              <a:ea typeface="Meiryo UI"/>
              <a:cs typeface="A-OTF Futo Go B101 Pro" panose="020B0500000000000000" pitchFamily="34" charset="-128"/>
            </a:endParaRPr>
          </a:p>
        </p:txBody>
      </p:sp>
      <p:sp>
        <p:nvSpPr>
          <p:cNvPr id="6" name="テキスト ボックス 5">
            <a:extLst>
              <a:ext uri="{FF2B5EF4-FFF2-40B4-BE49-F238E27FC236}">
                <a16:creationId xmlns:a16="http://schemas.microsoft.com/office/drawing/2014/main" id="{205B23C2-C582-4F2F-9216-5865C8026D19}"/>
              </a:ext>
            </a:extLst>
          </p:cNvPr>
          <p:cNvSpPr txBox="1"/>
          <p:nvPr/>
        </p:nvSpPr>
        <p:spPr>
          <a:xfrm>
            <a:off x="923401" y="295420"/>
            <a:ext cx="7982826" cy="2862322"/>
          </a:xfrm>
          <a:prstGeom prst="rect">
            <a:avLst/>
          </a:prstGeom>
          <a:noFill/>
        </p:spPr>
        <p:txBody>
          <a:bodyPr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en-US" altLang="ja-JP" sz="6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Meiryo UI"/>
                <a:cs typeface="+mn-cs"/>
              </a:rPr>
              <a:t>BACK</a:t>
            </a:r>
            <a:r>
              <a:rPr kumimoji="1" lang="ja-JP" altLang="en-US" sz="6000" b="1" i="0" u="none" strike="noStrike" kern="1200" cap="none" spc="0" normalizeH="0" baseline="0" noProof="0" dirty="0">
                <a:ln>
                  <a:noFill/>
                </a:ln>
                <a:solidFill>
                  <a:srgbClr val="5B9BD5">
                    <a:lumMod val="75000"/>
                  </a:srgbClr>
                </a:solidFill>
                <a:effectLst>
                  <a:outerShdw blurRad="38100" dist="38100" dir="2700000" algn="tl">
                    <a:srgbClr val="000000">
                      <a:alpha val="43137"/>
                    </a:srgbClr>
                  </a:outerShdw>
                </a:effectLst>
                <a:uLnTx/>
                <a:uFillTx/>
                <a:latin typeface="Cambria" panose="02040503050406030204" pitchFamily="18" charset="0"/>
                <a:ea typeface="Meiryo UI"/>
                <a:cs typeface="+mn-cs"/>
              </a:rPr>
              <a:t> </a:t>
            </a:r>
            <a:r>
              <a:rPr kumimoji="1" lang="en-US" altLang="ja-JP" sz="6000" b="1" i="0" u="none" strike="noStrike" kern="1200" cap="none" spc="0" normalizeH="0" baseline="0" noProof="0" dirty="0">
                <a:ln>
                  <a:noFill/>
                </a:ln>
                <a:solidFill>
                  <a:srgbClr val="5B9BD5">
                    <a:lumMod val="75000"/>
                  </a:srgbClr>
                </a:solidFill>
                <a:effectLst>
                  <a:outerShdw blurRad="38100" dist="38100" dir="2700000" algn="tl">
                    <a:srgbClr val="000000">
                      <a:alpha val="43137"/>
                    </a:srgbClr>
                  </a:outerShdw>
                </a:effectLst>
                <a:uLnTx/>
                <a:uFillTx/>
                <a:latin typeface="Cambria" panose="02040503050406030204" pitchFamily="18" charset="0"/>
                <a:ea typeface="Meiryo UI"/>
                <a:cs typeface="+mn-cs"/>
              </a:rPr>
              <a:t>to the Basics</a:t>
            </a: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en-US" altLang="ja-JP" sz="6000" b="1" i="0" u="none" strike="noStrike" kern="1200" cap="none" spc="0" normalizeH="0" baseline="0" noProof="0" dirty="0">
                <a:ln>
                  <a:noFill/>
                </a:ln>
                <a:solidFill>
                  <a:srgbClr val="5B9BD5">
                    <a:lumMod val="75000"/>
                  </a:srgbClr>
                </a:solidFill>
                <a:effectLst>
                  <a:outerShdw blurRad="38100" dist="38100" dir="2700000" algn="tl">
                    <a:srgbClr val="000000">
                      <a:alpha val="43137"/>
                    </a:srgbClr>
                  </a:outerShdw>
                </a:effectLst>
                <a:uLnTx/>
                <a:uFillTx/>
                <a:latin typeface="Cambria" panose="02040503050406030204" pitchFamily="18" charset="0"/>
                <a:ea typeface="Meiryo UI"/>
                <a:cs typeface="+mn-cs"/>
              </a:rPr>
              <a:t>   and Fly </a:t>
            </a:r>
            <a:r>
              <a:rPr kumimoji="1" lang="en-US" altLang="ja-JP" sz="6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Meiryo UI"/>
                <a:cs typeface="+mn-cs"/>
              </a:rPr>
              <a:t>to the Future</a:t>
            </a:r>
            <a:endParaRPr kumimoji="1" lang="ja-JP" altLang="en-US" sz="6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Meiryo UI"/>
              <a:cs typeface="+mn-cs"/>
            </a:endParaRPr>
          </a:p>
        </p:txBody>
      </p:sp>
      <p:sp>
        <p:nvSpPr>
          <p:cNvPr id="7" name="正方形/長方形 6"/>
          <p:cNvSpPr/>
          <p:nvPr/>
        </p:nvSpPr>
        <p:spPr>
          <a:xfrm>
            <a:off x="241795" y="3452845"/>
            <a:ext cx="9388605" cy="7694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a:ea typeface="Meiryo UI"/>
                <a:cs typeface="+mn-cs"/>
              </a:rPr>
              <a:t>ロータリーの基本に戻って、新しい未来へ</a:t>
            </a:r>
          </a:p>
        </p:txBody>
      </p:sp>
    </p:spTree>
    <p:extLst>
      <p:ext uri="{BB962C8B-B14F-4D97-AF65-F5344CB8AC3E}">
        <p14:creationId xmlns:p14="http://schemas.microsoft.com/office/powerpoint/2010/main" val="362153273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6" presetClass="emph" presetSubtype="0" fill="hold" grpId="1" nodeType="withEffect">
                                  <p:stCondLst>
                                    <p:cond delay="0"/>
                                  </p:stCondLst>
                                  <p:childTnLst>
                                    <p:animScale>
                                      <p:cBhvr>
                                        <p:cTn id="9" dur="2000" fill="hold"/>
                                        <p:tgtEl>
                                          <p:spTgt spid="2"/>
                                        </p:tgtEl>
                                      </p:cBhvr>
                                      <p:by x="120000" y="120000"/>
                                    </p:animScale>
                                  </p:childTnLst>
                                </p:cTn>
                              </p:par>
                            </p:childTnLst>
                          </p:cTn>
                        </p:par>
                        <p:par>
                          <p:cTn id="10" fill="hold">
                            <p:stCondLst>
                              <p:cond delay="2000"/>
                            </p:stCondLst>
                            <p:childTnLst>
                              <p:par>
                                <p:cTn id="11" presetID="10" presetClass="exit" presetSubtype="0" fill="hold" grpId="2" nodeType="afterEffect">
                                  <p:stCondLst>
                                    <p:cond delay="2000"/>
                                  </p:stCondLst>
                                  <p:childTnLst>
                                    <p:animEffect transition="out" filter="fade">
                                      <p:cBhvr>
                                        <p:cTn id="12" dur="1000"/>
                                        <p:tgtEl>
                                          <p:spTgt spid="2"/>
                                        </p:tgtEl>
                                      </p:cBhvr>
                                    </p:animEffect>
                                    <p:set>
                                      <p:cBhvr>
                                        <p:cTn id="13" dur="1" fill="hold">
                                          <p:stCondLst>
                                            <p:cond delay="999"/>
                                          </p:stCondLst>
                                        </p:cTn>
                                        <p:tgtEl>
                                          <p:spTgt spid="2"/>
                                        </p:tgtEl>
                                        <p:attrNameLst>
                                          <p:attrName>style.visibility</p:attrName>
                                        </p:attrNameLst>
                                      </p:cBhvr>
                                      <p:to>
                                        <p:strVal val="hidden"/>
                                      </p:to>
                                    </p:set>
                                  </p:childTnLst>
                                </p:cTn>
                              </p:par>
                              <p:par>
                                <p:cTn id="14" presetID="6" presetClass="emph" presetSubtype="0" fill="hold" grpId="3" nodeType="withEffect">
                                  <p:stCondLst>
                                    <p:cond delay="2000"/>
                                  </p:stCondLst>
                                  <p:childTnLst>
                                    <p:animScale>
                                      <p:cBhvr>
                                        <p:cTn id="15" dur="1000" fill="hold"/>
                                        <p:tgtEl>
                                          <p:spTgt spid="2"/>
                                        </p:tgtEl>
                                      </p:cBhvr>
                                      <p:by x="200000" y="200000"/>
                                    </p:animScale>
                                  </p:childTnLst>
                                </p:cTn>
                              </p:par>
                              <p:par>
                                <p:cTn id="16" presetID="10" presetClass="entr" presetSubtype="0" fill="hold" grpId="0" nodeType="withEffect">
                                  <p:stCondLst>
                                    <p:cond delay="200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2000"/>
                                        <p:tgtEl>
                                          <p:spTgt spid="3"/>
                                        </p:tgtEl>
                                      </p:cBhvr>
                                    </p:animEffect>
                                  </p:childTnLst>
                                </p:cTn>
                              </p:par>
                              <p:par>
                                <p:cTn id="19" presetID="6" presetClass="emph" presetSubtype="0" fill="hold" grpId="1" nodeType="withEffect">
                                  <p:stCondLst>
                                    <p:cond delay="2000"/>
                                  </p:stCondLst>
                                  <p:childTnLst>
                                    <p:animScale>
                                      <p:cBhvr>
                                        <p:cTn id="20" dur="2000" fill="hold"/>
                                        <p:tgtEl>
                                          <p:spTgt spid="3"/>
                                        </p:tgtEl>
                                      </p:cBhvr>
                                      <p:by x="120000" y="120000"/>
                                    </p:animScale>
                                  </p:childTnLst>
                                </p:cTn>
                              </p:par>
                            </p:childTnLst>
                          </p:cTn>
                        </p:par>
                        <p:par>
                          <p:cTn id="21" fill="hold">
                            <p:stCondLst>
                              <p:cond delay="6000"/>
                            </p:stCondLst>
                            <p:childTnLst>
                              <p:par>
                                <p:cTn id="22" presetID="10" presetClass="exit" presetSubtype="0" fill="hold" grpId="2" nodeType="afterEffect">
                                  <p:stCondLst>
                                    <p:cond delay="2000"/>
                                  </p:stCondLst>
                                  <p:childTnLst>
                                    <p:animEffect transition="out" filter="fade">
                                      <p:cBhvr>
                                        <p:cTn id="23" dur="1000"/>
                                        <p:tgtEl>
                                          <p:spTgt spid="3"/>
                                        </p:tgtEl>
                                      </p:cBhvr>
                                    </p:animEffect>
                                    <p:set>
                                      <p:cBhvr>
                                        <p:cTn id="24" dur="1" fill="hold">
                                          <p:stCondLst>
                                            <p:cond delay="999"/>
                                          </p:stCondLst>
                                        </p:cTn>
                                        <p:tgtEl>
                                          <p:spTgt spid="3"/>
                                        </p:tgtEl>
                                        <p:attrNameLst>
                                          <p:attrName>style.visibility</p:attrName>
                                        </p:attrNameLst>
                                      </p:cBhvr>
                                      <p:to>
                                        <p:strVal val="hidden"/>
                                      </p:to>
                                    </p:set>
                                  </p:childTnLst>
                                </p:cTn>
                              </p:par>
                              <p:par>
                                <p:cTn id="25" presetID="6" presetClass="emph" presetSubtype="0" fill="hold" grpId="3" nodeType="withEffect">
                                  <p:stCondLst>
                                    <p:cond delay="2000"/>
                                  </p:stCondLst>
                                  <p:childTnLst>
                                    <p:animScale>
                                      <p:cBhvr>
                                        <p:cTn id="26" dur="1000" fill="hold"/>
                                        <p:tgtEl>
                                          <p:spTgt spid="3"/>
                                        </p:tgtEl>
                                      </p:cBhvr>
                                      <p:by x="200000" y="2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P spid="3" grpId="0"/>
      <p:bldP spid="3" grpId="1"/>
      <p:bldP spid="3" grpId="2"/>
      <p:bldP spid="3" grpId="3"/>
    </p:bld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四角形: 角を丸くする 9"/>
          <p:cNvSpPr/>
          <p:nvPr/>
        </p:nvSpPr>
        <p:spPr>
          <a:xfrm>
            <a:off x="186868" y="1360808"/>
            <a:ext cx="8273642" cy="5497192"/>
          </a:xfrm>
          <a:prstGeom prst="round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相手に寄り添う" hidden="1">
            <a:extLst>
              <a:ext uri="{FF2B5EF4-FFF2-40B4-BE49-F238E27FC236}">
                <a16:creationId xmlns:a16="http://schemas.microsoft.com/office/drawing/2014/main" id="{2DD954CD-E650-4B48-A473-BAC02CE69EDE}"/>
              </a:ext>
            </a:extLst>
          </p:cNvPr>
          <p:cNvSpPr txBox="1"/>
          <p:nvPr/>
        </p:nvSpPr>
        <p:spPr>
          <a:xfrm>
            <a:off x="1131527" y="2469764"/>
            <a:ext cx="9928946" cy="2298065"/>
          </a:xfrm>
          <a:prstGeom prst="rect">
            <a:avLst/>
          </a:prstGeom>
          <a:noFill/>
        </p:spPr>
        <p:txBody>
          <a:bodyPr wrap="square" rtlCol="0">
            <a:spAutoFit/>
          </a:bodyPr>
          <a:lstStyle/>
          <a:p>
            <a:pPr algn="ctr">
              <a:lnSpc>
                <a:spcPts val="8600"/>
              </a:lnSpc>
            </a:pPr>
            <a:r>
              <a:rPr kumimoji="1" lang="ja-JP" altLang="en-US" sz="7200" b="1" dirty="0">
                <a:solidFill>
                  <a:srgbClr val="0033A1"/>
                </a:solidFill>
                <a:latin typeface="+mj-ea"/>
                <a:ea typeface="+mj-ea"/>
                <a:cs typeface="A-OTF Futo Go B101 Pro" panose="020B0500000000000000" pitchFamily="34" charset="-128"/>
              </a:rPr>
              <a:t>相手に寄り添う</a:t>
            </a:r>
            <a:endParaRPr kumimoji="1" lang="en-US" altLang="ja-JP" sz="7200" b="1" dirty="0">
              <a:solidFill>
                <a:srgbClr val="0033A1"/>
              </a:solidFill>
              <a:latin typeface="+mj-ea"/>
              <a:ea typeface="+mj-ea"/>
              <a:cs typeface="A-OTF Futo Go B101 Pro" panose="020B0500000000000000" pitchFamily="34" charset="-128"/>
            </a:endParaRPr>
          </a:p>
          <a:p>
            <a:pPr algn="ctr">
              <a:lnSpc>
                <a:spcPts val="8600"/>
              </a:lnSpc>
            </a:pPr>
            <a:r>
              <a:rPr kumimoji="1" lang="ja-JP" altLang="en-US" sz="7200" b="1" dirty="0">
                <a:solidFill>
                  <a:srgbClr val="0033A1"/>
                </a:solidFill>
                <a:latin typeface="+mj-ea"/>
                <a:ea typeface="+mj-ea"/>
                <a:cs typeface="A-OTF Futo Go B101 Pro" panose="020B0500000000000000" pitchFamily="34" charset="-128"/>
              </a:rPr>
              <a:t>奉仕の喜びを分かち合う</a:t>
            </a:r>
            <a:endParaRPr kumimoji="1" lang="en-US" altLang="ja-JP" sz="7200" b="1" dirty="0">
              <a:solidFill>
                <a:srgbClr val="0033A1"/>
              </a:solidFill>
              <a:latin typeface="+mj-ea"/>
              <a:ea typeface="+mj-ea"/>
              <a:cs typeface="A-OTF Futo Go B101 Pro" panose="020B0500000000000000" pitchFamily="34" charset="-128"/>
            </a:endParaRPr>
          </a:p>
        </p:txBody>
      </p:sp>
      <p:sp>
        <p:nvSpPr>
          <p:cNvPr id="3" name="新たな友人" hidden="1">
            <a:extLst>
              <a:ext uri="{FF2B5EF4-FFF2-40B4-BE49-F238E27FC236}">
                <a16:creationId xmlns:a16="http://schemas.microsoft.com/office/drawing/2014/main" id="{28E3EC0B-0962-402A-B82B-9F633B9C6204}"/>
              </a:ext>
            </a:extLst>
          </p:cNvPr>
          <p:cNvSpPr txBox="1"/>
          <p:nvPr/>
        </p:nvSpPr>
        <p:spPr>
          <a:xfrm>
            <a:off x="1518862" y="2469764"/>
            <a:ext cx="9154275" cy="2308324"/>
          </a:xfrm>
          <a:prstGeom prst="rect">
            <a:avLst/>
          </a:prstGeom>
          <a:noFill/>
        </p:spPr>
        <p:txBody>
          <a:bodyPr wrap="square" rtlCol="0">
            <a:spAutoFit/>
          </a:bodyPr>
          <a:lstStyle/>
          <a:p>
            <a:pPr algn="ctr"/>
            <a:r>
              <a:rPr kumimoji="1" lang="ja-JP" altLang="en-US" sz="7200" b="1" dirty="0">
                <a:solidFill>
                  <a:srgbClr val="0033A1"/>
                </a:solidFill>
                <a:latin typeface="+mj-ea"/>
                <a:ea typeface="+mj-ea"/>
                <a:cs typeface="A-OTF Futo Go B101 Pro" panose="020B0500000000000000" pitchFamily="34" charset="-128"/>
              </a:rPr>
              <a:t>新たな</a:t>
            </a:r>
            <a:r>
              <a:rPr lang="ja-JP" altLang="en-US" sz="7200" b="1" dirty="0">
                <a:solidFill>
                  <a:srgbClr val="0033A1"/>
                </a:solidFill>
                <a:latin typeface="+mj-ea"/>
                <a:ea typeface="+mj-ea"/>
                <a:cs typeface="A-OTF Futo Go B101 Pro" panose="020B0500000000000000" pitchFamily="34" charset="-128"/>
              </a:rPr>
              <a:t>友人ができた</a:t>
            </a:r>
            <a:endParaRPr lang="en-US" altLang="ja-JP" sz="7200" b="1" dirty="0">
              <a:solidFill>
                <a:srgbClr val="0033A1"/>
              </a:solidFill>
              <a:latin typeface="+mj-ea"/>
              <a:ea typeface="+mj-ea"/>
              <a:cs typeface="A-OTF Futo Go B101 Pro" panose="020B0500000000000000" pitchFamily="34" charset="-128"/>
            </a:endParaRPr>
          </a:p>
          <a:p>
            <a:pPr algn="ctr"/>
            <a:r>
              <a:rPr lang="ja-JP" altLang="en-US" sz="7200" b="1" dirty="0">
                <a:solidFill>
                  <a:srgbClr val="0033A1"/>
                </a:solidFill>
                <a:latin typeface="+mj-ea"/>
                <a:ea typeface="+mj-ea"/>
                <a:cs typeface="A-OTF Futo Go B101 Pro" panose="020B0500000000000000" pitchFamily="34" charset="-128"/>
              </a:rPr>
              <a:t>喜びを分かち合う</a:t>
            </a:r>
            <a:endParaRPr kumimoji="1" lang="en-US" altLang="ja-JP" sz="7200" b="1" dirty="0">
              <a:solidFill>
                <a:srgbClr val="0033A1"/>
              </a:solidFill>
              <a:latin typeface="+mj-ea"/>
              <a:ea typeface="+mj-ea"/>
              <a:cs typeface="A-OTF Futo Go B101 Pro" panose="020B0500000000000000" pitchFamily="34" charset="-128"/>
            </a:endParaRPr>
          </a:p>
        </p:txBody>
      </p:sp>
      <p:sp>
        <p:nvSpPr>
          <p:cNvPr id="7" name="正方形/長方形 6">
            <a:extLst>
              <a:ext uri="{FF2B5EF4-FFF2-40B4-BE49-F238E27FC236}">
                <a16:creationId xmlns:a16="http://schemas.microsoft.com/office/drawing/2014/main" id="{CB12E8E9-AA5C-48FC-AA2D-F706FAA85496}"/>
              </a:ext>
            </a:extLst>
          </p:cNvPr>
          <p:cNvSpPr/>
          <p:nvPr/>
        </p:nvSpPr>
        <p:spPr>
          <a:xfrm flipH="1">
            <a:off x="1" y="263033"/>
            <a:ext cx="12192000" cy="1102886"/>
          </a:xfrm>
          <a:prstGeom prst="rect">
            <a:avLst/>
          </a:prstGeom>
          <a:gradFill flip="none" rotWithShape="1">
            <a:gsLst>
              <a:gs pos="0">
                <a:schemeClr val="accent1">
                  <a:lumMod val="0"/>
                  <a:lumOff val="100000"/>
                  <a:alpha val="9000"/>
                </a:schemeClr>
              </a:gs>
              <a:gs pos="51000">
                <a:schemeClr val="accent1">
                  <a:lumMod val="0"/>
                  <a:lumOff val="100000"/>
                  <a:alpha val="8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地区委員会の役割">
            <a:extLst>
              <a:ext uri="{FF2B5EF4-FFF2-40B4-BE49-F238E27FC236}">
                <a16:creationId xmlns:a16="http://schemas.microsoft.com/office/drawing/2014/main" id="{6AD878E4-C5AF-4DE4-BF57-F6815E8EF475}"/>
              </a:ext>
            </a:extLst>
          </p:cNvPr>
          <p:cNvSpPr txBox="1"/>
          <p:nvPr/>
        </p:nvSpPr>
        <p:spPr>
          <a:xfrm>
            <a:off x="451687" y="502656"/>
            <a:ext cx="3293161" cy="707886"/>
          </a:xfrm>
          <a:prstGeom prst="rect">
            <a:avLst/>
          </a:prstGeom>
          <a:noFill/>
        </p:spPr>
        <p:txBody>
          <a:bodyPr wrap="square" rtlCol="0">
            <a:spAutoFit/>
          </a:bodyPr>
          <a:lstStyle/>
          <a:p>
            <a:r>
              <a:rPr lang="en-US" altLang="ja-JP" sz="4000" b="1" dirty="0">
                <a:solidFill>
                  <a:srgbClr val="0033A1"/>
                </a:solidFill>
                <a:effectLst>
                  <a:outerShdw blurRad="38100" dist="38100" dir="2700000" algn="tl">
                    <a:srgbClr val="000000">
                      <a:alpha val="43137"/>
                    </a:srgbClr>
                  </a:outerShdw>
                </a:effectLst>
              </a:rPr>
              <a:t>2020-21</a:t>
            </a:r>
            <a:r>
              <a:rPr lang="ja-JP" altLang="en-US" sz="4000" b="1" dirty="0">
                <a:solidFill>
                  <a:srgbClr val="0033A1"/>
                </a:solidFill>
                <a:effectLst>
                  <a:outerShdw blurRad="38100" dist="38100" dir="2700000" algn="tl">
                    <a:srgbClr val="000000">
                      <a:alpha val="43137"/>
                    </a:srgbClr>
                  </a:outerShdw>
                </a:effectLst>
              </a:rPr>
              <a:t>年度</a:t>
            </a:r>
            <a:endParaRPr kumimoji="1" lang="ja-JP" altLang="en-US" sz="6000" b="1" dirty="0">
              <a:solidFill>
                <a:srgbClr val="0033A1"/>
              </a:solidFill>
              <a:effectLst>
                <a:outerShdw blurRad="38100" dist="38100" dir="2700000" algn="tl">
                  <a:srgbClr val="000000">
                    <a:alpha val="43137"/>
                  </a:srgbClr>
                </a:outerShdw>
              </a:effectLst>
            </a:endParaRPr>
          </a:p>
        </p:txBody>
      </p:sp>
      <p:sp>
        <p:nvSpPr>
          <p:cNvPr id="4" name="テキスト ボックス 3">
            <a:extLst>
              <a:ext uri="{FF2B5EF4-FFF2-40B4-BE49-F238E27FC236}">
                <a16:creationId xmlns:a16="http://schemas.microsoft.com/office/drawing/2014/main" id="{55542776-29E8-4958-83AC-CA41DA16E1B8}"/>
              </a:ext>
            </a:extLst>
          </p:cNvPr>
          <p:cNvSpPr txBox="1"/>
          <p:nvPr/>
        </p:nvSpPr>
        <p:spPr>
          <a:xfrm>
            <a:off x="3744848" y="304089"/>
            <a:ext cx="4875053" cy="1015663"/>
          </a:xfrm>
          <a:prstGeom prst="rect">
            <a:avLst/>
          </a:prstGeom>
          <a:noFill/>
        </p:spPr>
        <p:txBody>
          <a:bodyPr wrap="none" rtlCol="0">
            <a:spAutoFit/>
          </a:bodyPr>
          <a:lstStyle/>
          <a:p>
            <a:r>
              <a:rPr kumimoji="1" lang="ja-JP" altLang="en-US" sz="6000" b="1" dirty="0">
                <a:solidFill>
                  <a:srgbClr val="0033A1"/>
                </a:solidFill>
                <a:effectLst>
                  <a:outerShdw blurRad="38100" dist="38100" dir="2700000" algn="tl">
                    <a:srgbClr val="000000">
                      <a:alpha val="43137"/>
                    </a:srgbClr>
                  </a:outerShdw>
                </a:effectLst>
                <a:latin typeface="+mj-ea"/>
                <a:ea typeface="+mj-ea"/>
              </a:rPr>
              <a:t>地区スローガン</a:t>
            </a:r>
          </a:p>
        </p:txBody>
      </p:sp>
      <p:sp>
        <p:nvSpPr>
          <p:cNvPr id="11" name="テキスト ボックス 10">
            <a:extLst>
              <a:ext uri="{FF2B5EF4-FFF2-40B4-BE49-F238E27FC236}">
                <a16:creationId xmlns:a16="http://schemas.microsoft.com/office/drawing/2014/main" id="{C01588C3-E7F0-4485-8020-8CEBA62100AB}"/>
              </a:ext>
            </a:extLst>
          </p:cNvPr>
          <p:cNvSpPr txBox="1"/>
          <p:nvPr/>
        </p:nvSpPr>
        <p:spPr>
          <a:xfrm>
            <a:off x="-1772311" y="2581998"/>
            <a:ext cx="12192000" cy="769441"/>
          </a:xfrm>
          <a:prstGeom prst="rect">
            <a:avLst/>
          </a:prstGeom>
          <a:noFill/>
        </p:spPr>
        <p:txBody>
          <a:bodyPr wrap="square" rtlCol="0">
            <a:spAutoFit/>
          </a:bodyPr>
          <a:lstStyle/>
          <a:p>
            <a:pPr algn="ctr"/>
            <a:r>
              <a:rPr lang="en-US" altLang="ja-JP" sz="4400" b="1" dirty="0">
                <a:solidFill>
                  <a:schemeClr val="accent5">
                    <a:lumMod val="75000"/>
                  </a:schemeClr>
                </a:solidFill>
                <a:effectLst>
                  <a:outerShdw blurRad="38100" dist="38100" dir="2700000" algn="tl">
                    <a:srgbClr val="000000">
                      <a:alpha val="43137"/>
                    </a:srgbClr>
                  </a:outerShdw>
                </a:effectLst>
                <a:latin typeface="游明朝 Demibold" panose="02020600000000000000" pitchFamily="18" charset="-128"/>
                <a:ea typeface="游明朝 Demibold" panose="02020600000000000000" pitchFamily="18" charset="-128"/>
              </a:rPr>
              <a:t>~</a:t>
            </a:r>
            <a:r>
              <a:rPr lang="ja-JP" altLang="en-US" sz="4400" b="1" dirty="0">
                <a:solidFill>
                  <a:schemeClr val="accent5">
                    <a:lumMod val="75000"/>
                  </a:schemeClr>
                </a:solidFill>
                <a:effectLst>
                  <a:outerShdw blurRad="38100" dist="38100" dir="2700000" algn="tl">
                    <a:srgbClr val="000000">
                      <a:alpha val="43137"/>
                    </a:srgbClr>
                  </a:outerShdw>
                </a:effectLst>
                <a:latin typeface="游明朝 Demibold" panose="02020600000000000000" pitchFamily="18" charset="-128"/>
                <a:ea typeface="游明朝 Demibold" panose="02020600000000000000" pitchFamily="18" charset="-128"/>
              </a:rPr>
              <a:t>基本に戻って</a:t>
            </a:r>
            <a:r>
              <a:rPr lang="en-US" altLang="ja-JP" sz="4400" b="1" dirty="0">
                <a:solidFill>
                  <a:schemeClr val="accent5">
                    <a:lumMod val="75000"/>
                  </a:schemeClr>
                </a:solidFill>
                <a:effectLst>
                  <a:outerShdw blurRad="38100" dist="38100" dir="2700000" algn="tl">
                    <a:srgbClr val="000000">
                      <a:alpha val="43137"/>
                    </a:srgbClr>
                  </a:outerShdw>
                </a:effectLst>
                <a:latin typeface="游明朝 Demibold" panose="02020600000000000000" pitchFamily="18" charset="-128"/>
                <a:ea typeface="游明朝 Demibold" panose="02020600000000000000" pitchFamily="18" charset="-128"/>
              </a:rPr>
              <a:t>,</a:t>
            </a:r>
            <a:r>
              <a:rPr lang="ja-JP" altLang="en-US" sz="4400" b="1" dirty="0">
                <a:solidFill>
                  <a:schemeClr val="accent5">
                    <a:lumMod val="75000"/>
                  </a:schemeClr>
                </a:solidFill>
                <a:effectLst>
                  <a:outerShdw blurRad="38100" dist="38100" dir="2700000" algn="tl">
                    <a:srgbClr val="000000">
                      <a:alpha val="43137"/>
                    </a:srgbClr>
                  </a:outerShdw>
                </a:effectLst>
                <a:latin typeface="游明朝 Demibold" panose="02020600000000000000" pitchFamily="18" charset="-128"/>
                <a:ea typeface="游明朝 Demibold" panose="02020600000000000000" pitchFamily="18" charset="-128"/>
              </a:rPr>
              <a:t>未来へ</a:t>
            </a:r>
            <a:r>
              <a:rPr lang="en-US" altLang="ja-JP" sz="4400" b="1" dirty="0">
                <a:solidFill>
                  <a:schemeClr val="accent5">
                    <a:lumMod val="75000"/>
                  </a:schemeClr>
                </a:solidFill>
                <a:effectLst>
                  <a:outerShdw blurRad="38100" dist="38100" dir="2700000" algn="tl">
                    <a:srgbClr val="000000">
                      <a:alpha val="43137"/>
                    </a:srgbClr>
                  </a:outerShdw>
                </a:effectLst>
                <a:latin typeface="游明朝 Demibold" panose="02020600000000000000" pitchFamily="18" charset="-128"/>
                <a:ea typeface="游明朝 Demibold" panose="02020600000000000000" pitchFamily="18" charset="-128"/>
              </a:rPr>
              <a:t>~</a:t>
            </a:r>
            <a:endParaRPr kumimoji="1" lang="ja-JP" altLang="en-US" sz="4400" b="1" dirty="0">
              <a:solidFill>
                <a:schemeClr val="accent5">
                  <a:lumMod val="75000"/>
                </a:schemeClr>
              </a:solidFill>
              <a:effectLst>
                <a:outerShdw blurRad="38100" dist="38100" dir="2700000" algn="tl">
                  <a:srgbClr val="000000">
                    <a:alpha val="43137"/>
                  </a:srgbClr>
                </a:outerShdw>
              </a:effectLst>
              <a:latin typeface="游明朝 Demibold" panose="02020600000000000000" pitchFamily="18" charset="-128"/>
              <a:ea typeface="游明朝 Demibold" panose="02020600000000000000" pitchFamily="18" charset="-128"/>
            </a:endParaRPr>
          </a:p>
        </p:txBody>
      </p:sp>
      <p:sp>
        <p:nvSpPr>
          <p:cNvPr id="6" name="テキスト ボックス 5">
            <a:extLst>
              <a:ext uri="{FF2B5EF4-FFF2-40B4-BE49-F238E27FC236}">
                <a16:creationId xmlns:a16="http://schemas.microsoft.com/office/drawing/2014/main" id="{205B23C2-C582-4F2F-9216-5865C8026D19}"/>
              </a:ext>
            </a:extLst>
          </p:cNvPr>
          <p:cNvSpPr txBox="1"/>
          <p:nvPr/>
        </p:nvSpPr>
        <p:spPr>
          <a:xfrm>
            <a:off x="451686" y="1583010"/>
            <a:ext cx="7907357" cy="1015663"/>
          </a:xfrm>
          <a:prstGeom prst="rect">
            <a:avLst/>
          </a:prstGeom>
          <a:noFill/>
        </p:spPr>
        <p:txBody>
          <a:bodyPr wrap="none" rtlCol="0">
            <a:spAutoFit/>
          </a:bodyPr>
          <a:lstStyle/>
          <a:p>
            <a:r>
              <a:rPr kumimoji="1" lang="en-US" altLang="ja-JP" sz="6000" b="1" dirty="0">
                <a:solidFill>
                  <a:srgbClr val="FF0000"/>
                </a:solidFill>
                <a:effectLst>
                  <a:outerShdw blurRad="38100" dist="38100" dir="2700000" algn="tl">
                    <a:srgbClr val="000000">
                      <a:alpha val="43137"/>
                    </a:srgbClr>
                  </a:outerShdw>
                </a:effectLst>
                <a:latin typeface="Cambria" panose="02040503050406030204" pitchFamily="18" charset="0"/>
              </a:rPr>
              <a:t>BACK , </a:t>
            </a:r>
            <a:r>
              <a:rPr lang="en-US" altLang="ja-JP" sz="6000" b="1" dirty="0">
                <a:solidFill>
                  <a:srgbClr val="FF0000"/>
                </a:solidFill>
                <a:effectLst>
                  <a:outerShdw blurRad="38100" dist="38100" dir="2700000" algn="tl">
                    <a:srgbClr val="000000">
                      <a:alpha val="43137"/>
                    </a:srgbClr>
                  </a:outerShdw>
                </a:effectLst>
                <a:latin typeface="Cambria" panose="02040503050406030204" pitchFamily="18" charset="0"/>
              </a:rPr>
              <a:t>T</a:t>
            </a:r>
            <a:r>
              <a:rPr kumimoji="1" lang="en-US" altLang="ja-JP" sz="6000" b="1" dirty="0">
                <a:solidFill>
                  <a:srgbClr val="FF0000"/>
                </a:solidFill>
                <a:effectLst>
                  <a:outerShdw blurRad="38100" dist="38100" dir="2700000" algn="tl">
                    <a:srgbClr val="000000">
                      <a:alpha val="43137"/>
                    </a:srgbClr>
                  </a:outerShdw>
                </a:effectLst>
                <a:latin typeface="Cambria" panose="02040503050406030204" pitchFamily="18" charset="0"/>
              </a:rPr>
              <a:t>o the </a:t>
            </a:r>
            <a:r>
              <a:rPr lang="en-US" altLang="ja-JP" sz="6000" b="1" dirty="0">
                <a:solidFill>
                  <a:srgbClr val="FF0000"/>
                </a:solidFill>
                <a:effectLst>
                  <a:outerShdw blurRad="38100" dist="38100" dir="2700000" algn="tl">
                    <a:srgbClr val="000000">
                      <a:alpha val="43137"/>
                    </a:srgbClr>
                  </a:outerShdw>
                </a:effectLst>
                <a:latin typeface="Cambria" panose="02040503050406030204" pitchFamily="18" charset="0"/>
              </a:rPr>
              <a:t>FUTURE</a:t>
            </a:r>
            <a:endParaRPr kumimoji="1" lang="ja-JP" altLang="en-US" sz="6000" b="1" dirty="0">
              <a:solidFill>
                <a:srgbClr val="FF0000"/>
              </a:solidFill>
              <a:effectLst>
                <a:outerShdw blurRad="38100" dist="38100" dir="2700000" algn="tl">
                  <a:srgbClr val="000000">
                    <a:alpha val="43137"/>
                  </a:srgbClr>
                </a:outerShdw>
              </a:effectLst>
              <a:latin typeface="Cambria" panose="02040503050406030204" pitchFamily="18" charset="0"/>
            </a:endParaRPr>
          </a:p>
        </p:txBody>
      </p:sp>
      <p:sp>
        <p:nvSpPr>
          <p:cNvPr id="12" name="テキスト ボックス 11"/>
          <p:cNvSpPr txBox="1"/>
          <p:nvPr/>
        </p:nvSpPr>
        <p:spPr>
          <a:xfrm>
            <a:off x="-1690635" y="3615641"/>
            <a:ext cx="12192000" cy="2492990"/>
          </a:xfrm>
          <a:prstGeom prst="rect">
            <a:avLst/>
          </a:prstGeom>
          <a:noFill/>
        </p:spPr>
        <p:txBody>
          <a:bodyPr wrap="square" rtlCol="0">
            <a:spAutoFit/>
          </a:bodyPr>
          <a:lstStyle/>
          <a:p>
            <a:pPr algn="ctr"/>
            <a:r>
              <a:rPr kumimoji="1" lang="ja-JP" altLang="en-US" sz="4000" b="1" dirty="0">
                <a:solidFill>
                  <a:srgbClr val="FFC000"/>
                </a:solidFill>
                <a:effectLst>
                  <a:outerShdw blurRad="38100" dist="38100" dir="2700000" algn="tl">
                    <a:srgbClr val="000000">
                      <a:alpha val="43137"/>
                    </a:srgbClr>
                  </a:outerShdw>
                </a:effectLst>
                <a:latin typeface="游明朝 Demibold" panose="02020600000000000000" pitchFamily="18" charset="-128"/>
                <a:ea typeface="游明朝 Demibold" panose="02020600000000000000" pitchFamily="18" charset="-128"/>
              </a:rPr>
              <a:t>ロータリーの基本を再認識</a:t>
            </a:r>
            <a:endParaRPr kumimoji="1" lang="en-US" altLang="ja-JP" sz="4000" b="1" dirty="0">
              <a:solidFill>
                <a:srgbClr val="FFC000"/>
              </a:solidFill>
              <a:effectLst>
                <a:outerShdw blurRad="38100" dist="38100" dir="2700000" algn="tl">
                  <a:srgbClr val="000000">
                    <a:alpha val="43137"/>
                  </a:srgbClr>
                </a:outerShdw>
              </a:effectLst>
              <a:latin typeface="游明朝 Demibold" panose="02020600000000000000" pitchFamily="18" charset="-128"/>
              <a:ea typeface="游明朝 Demibold" panose="02020600000000000000" pitchFamily="18" charset="-128"/>
            </a:endParaRPr>
          </a:p>
          <a:p>
            <a:pPr algn="ctr"/>
            <a:r>
              <a:rPr lang="ja-JP" altLang="en-US" sz="4000" b="1" dirty="0">
                <a:solidFill>
                  <a:srgbClr val="FFC000"/>
                </a:solidFill>
                <a:effectLst>
                  <a:outerShdw blurRad="38100" dist="38100" dir="2700000" algn="tl">
                    <a:srgbClr val="000000">
                      <a:alpha val="43137"/>
                    </a:srgbClr>
                  </a:outerShdw>
                </a:effectLst>
                <a:latin typeface="游明朝 Demibold" panose="02020600000000000000" pitchFamily="18" charset="-128"/>
                <a:ea typeface="游明朝 Demibold" panose="02020600000000000000" pitchFamily="18" charset="-128"/>
              </a:rPr>
              <a:t>ロータリアンとしての誇りと自信を</a:t>
            </a:r>
            <a:endParaRPr lang="en-US" altLang="ja-JP" sz="4000" b="1" dirty="0">
              <a:solidFill>
                <a:srgbClr val="FFC000"/>
              </a:solidFill>
              <a:effectLst>
                <a:outerShdw blurRad="38100" dist="38100" dir="2700000" algn="tl">
                  <a:srgbClr val="000000">
                    <a:alpha val="43137"/>
                  </a:srgbClr>
                </a:outerShdw>
              </a:effectLst>
              <a:latin typeface="游明朝 Demibold" panose="02020600000000000000" pitchFamily="18" charset="-128"/>
              <a:ea typeface="游明朝 Demibold" panose="02020600000000000000" pitchFamily="18" charset="-128"/>
            </a:endParaRPr>
          </a:p>
          <a:p>
            <a:pPr algn="ctr"/>
            <a:r>
              <a:rPr kumimoji="1" lang="ja-JP" altLang="en-US" sz="4000" b="1" dirty="0">
                <a:solidFill>
                  <a:srgbClr val="FFC000"/>
                </a:solidFill>
                <a:effectLst>
                  <a:outerShdw blurRad="38100" dist="38100" dir="2700000" algn="tl">
                    <a:srgbClr val="000000">
                      <a:alpha val="43137"/>
                    </a:srgbClr>
                  </a:outerShdw>
                </a:effectLst>
                <a:latin typeface="游明朝 Demibold" panose="02020600000000000000" pitchFamily="18" charset="-128"/>
                <a:ea typeface="游明朝 Demibold" panose="02020600000000000000" pitchFamily="18" charset="-128"/>
              </a:rPr>
              <a:t>ロータリーの未来をつく</a:t>
            </a:r>
            <a:r>
              <a:rPr lang="ja-JP" altLang="en-US" sz="4000" b="1" dirty="0">
                <a:solidFill>
                  <a:srgbClr val="FFC000"/>
                </a:solidFill>
                <a:effectLst>
                  <a:outerShdw blurRad="38100" dist="38100" dir="2700000" algn="tl">
                    <a:srgbClr val="000000">
                      <a:alpha val="43137"/>
                    </a:srgbClr>
                  </a:outerShdw>
                </a:effectLst>
                <a:latin typeface="游明朝 Demibold" panose="02020600000000000000" pitchFamily="18" charset="-128"/>
                <a:ea typeface="游明朝 Demibold" panose="02020600000000000000" pitchFamily="18" charset="-128"/>
              </a:rPr>
              <a:t>る</a:t>
            </a:r>
            <a:endParaRPr lang="en-US" altLang="ja-JP" sz="4000" b="1" dirty="0">
              <a:solidFill>
                <a:srgbClr val="FFC000"/>
              </a:solidFill>
              <a:effectLst>
                <a:outerShdw blurRad="38100" dist="38100" dir="2700000" algn="tl">
                  <a:srgbClr val="000000">
                    <a:alpha val="43137"/>
                  </a:srgbClr>
                </a:outerShdw>
              </a:effectLst>
              <a:latin typeface="游明朝 Demibold" panose="02020600000000000000" pitchFamily="18" charset="-128"/>
              <a:ea typeface="游明朝 Demibold" panose="02020600000000000000" pitchFamily="18" charset="-128"/>
            </a:endParaRPr>
          </a:p>
          <a:p>
            <a:pPr algn="ctr"/>
            <a:endParaRPr kumimoji="1" lang="ja-JP" altLang="en-US" sz="3600" b="1" dirty="0">
              <a:solidFill>
                <a:srgbClr val="FFC000"/>
              </a:solidFill>
              <a:effectLst>
                <a:outerShdw blurRad="38100" dist="38100" dir="2700000" algn="tl">
                  <a:srgbClr val="000000">
                    <a:alpha val="43137"/>
                  </a:srgbClr>
                </a:outerShdw>
              </a:effectLst>
              <a:latin typeface="游明朝 Demibold" panose="02020600000000000000" pitchFamily="18" charset="-128"/>
              <a:ea typeface="游明朝 Demibold" panose="02020600000000000000" pitchFamily="18" charset="-128"/>
            </a:endParaRPr>
          </a:p>
        </p:txBody>
      </p:sp>
    </p:spTree>
    <p:extLst>
      <p:ext uri="{BB962C8B-B14F-4D97-AF65-F5344CB8AC3E}">
        <p14:creationId xmlns:p14="http://schemas.microsoft.com/office/powerpoint/2010/main" val="2492095516"/>
      </p:ext>
    </p:extLst>
  </p:cSld>
  <p:clrMapOvr>
    <a:masterClrMapping/>
  </p:clrMapOvr>
  <mc:AlternateContent xmlns:mc="http://schemas.openxmlformats.org/markup-compatibility/2006">
    <mc:Choice xmlns:p14="http://schemas.microsoft.com/office/powerpoint/2010/main" Requires="p14">
      <p:transition spd="slow" p14:dur="1500">
        <p:randomBar dir="vert"/>
      </p:transition>
    </mc:Choice>
    <mc:Fallback>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6" presetClass="emph" presetSubtype="0" fill="hold" grpId="1" nodeType="withEffect">
                                  <p:stCondLst>
                                    <p:cond delay="0"/>
                                  </p:stCondLst>
                                  <p:childTnLst>
                                    <p:animScale>
                                      <p:cBhvr>
                                        <p:cTn id="9" dur="2000" fill="hold"/>
                                        <p:tgtEl>
                                          <p:spTgt spid="2"/>
                                        </p:tgtEl>
                                      </p:cBhvr>
                                      <p:by x="120000" y="120000"/>
                                    </p:animScale>
                                  </p:childTnLst>
                                </p:cTn>
                              </p:par>
                            </p:childTnLst>
                          </p:cTn>
                        </p:par>
                        <p:par>
                          <p:cTn id="10" fill="hold">
                            <p:stCondLst>
                              <p:cond delay="2000"/>
                            </p:stCondLst>
                            <p:childTnLst>
                              <p:par>
                                <p:cTn id="11" presetID="10" presetClass="exit" presetSubtype="0" fill="hold" grpId="2" nodeType="afterEffect">
                                  <p:stCondLst>
                                    <p:cond delay="2000"/>
                                  </p:stCondLst>
                                  <p:childTnLst>
                                    <p:animEffect transition="out" filter="fade">
                                      <p:cBhvr>
                                        <p:cTn id="12" dur="1000"/>
                                        <p:tgtEl>
                                          <p:spTgt spid="2"/>
                                        </p:tgtEl>
                                      </p:cBhvr>
                                    </p:animEffect>
                                    <p:set>
                                      <p:cBhvr>
                                        <p:cTn id="13" dur="1" fill="hold">
                                          <p:stCondLst>
                                            <p:cond delay="999"/>
                                          </p:stCondLst>
                                        </p:cTn>
                                        <p:tgtEl>
                                          <p:spTgt spid="2"/>
                                        </p:tgtEl>
                                        <p:attrNameLst>
                                          <p:attrName>style.visibility</p:attrName>
                                        </p:attrNameLst>
                                      </p:cBhvr>
                                      <p:to>
                                        <p:strVal val="hidden"/>
                                      </p:to>
                                    </p:set>
                                  </p:childTnLst>
                                </p:cTn>
                              </p:par>
                              <p:par>
                                <p:cTn id="14" presetID="6" presetClass="emph" presetSubtype="0" fill="hold" grpId="3" nodeType="withEffect">
                                  <p:stCondLst>
                                    <p:cond delay="2000"/>
                                  </p:stCondLst>
                                  <p:childTnLst>
                                    <p:animScale>
                                      <p:cBhvr>
                                        <p:cTn id="15" dur="1000" fill="hold"/>
                                        <p:tgtEl>
                                          <p:spTgt spid="2"/>
                                        </p:tgtEl>
                                      </p:cBhvr>
                                      <p:by x="200000" y="200000"/>
                                    </p:animScale>
                                  </p:childTnLst>
                                </p:cTn>
                              </p:par>
                              <p:par>
                                <p:cTn id="16" presetID="10" presetClass="entr" presetSubtype="0" fill="hold" grpId="0" nodeType="withEffect">
                                  <p:stCondLst>
                                    <p:cond delay="200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2000"/>
                                        <p:tgtEl>
                                          <p:spTgt spid="3"/>
                                        </p:tgtEl>
                                      </p:cBhvr>
                                    </p:animEffect>
                                  </p:childTnLst>
                                </p:cTn>
                              </p:par>
                              <p:par>
                                <p:cTn id="19" presetID="6" presetClass="emph" presetSubtype="0" fill="hold" grpId="1" nodeType="withEffect">
                                  <p:stCondLst>
                                    <p:cond delay="2000"/>
                                  </p:stCondLst>
                                  <p:childTnLst>
                                    <p:animScale>
                                      <p:cBhvr>
                                        <p:cTn id="20" dur="2000" fill="hold"/>
                                        <p:tgtEl>
                                          <p:spTgt spid="3"/>
                                        </p:tgtEl>
                                      </p:cBhvr>
                                      <p:by x="120000" y="120000"/>
                                    </p:animScale>
                                  </p:childTnLst>
                                </p:cTn>
                              </p:par>
                            </p:childTnLst>
                          </p:cTn>
                        </p:par>
                        <p:par>
                          <p:cTn id="21" fill="hold">
                            <p:stCondLst>
                              <p:cond delay="6000"/>
                            </p:stCondLst>
                            <p:childTnLst>
                              <p:par>
                                <p:cTn id="22" presetID="10" presetClass="exit" presetSubtype="0" fill="hold" grpId="2" nodeType="afterEffect">
                                  <p:stCondLst>
                                    <p:cond delay="2000"/>
                                  </p:stCondLst>
                                  <p:childTnLst>
                                    <p:animEffect transition="out" filter="fade">
                                      <p:cBhvr>
                                        <p:cTn id="23" dur="1000"/>
                                        <p:tgtEl>
                                          <p:spTgt spid="3"/>
                                        </p:tgtEl>
                                      </p:cBhvr>
                                    </p:animEffect>
                                    <p:set>
                                      <p:cBhvr>
                                        <p:cTn id="24" dur="1" fill="hold">
                                          <p:stCondLst>
                                            <p:cond delay="999"/>
                                          </p:stCondLst>
                                        </p:cTn>
                                        <p:tgtEl>
                                          <p:spTgt spid="3"/>
                                        </p:tgtEl>
                                        <p:attrNameLst>
                                          <p:attrName>style.visibility</p:attrName>
                                        </p:attrNameLst>
                                      </p:cBhvr>
                                      <p:to>
                                        <p:strVal val="hidden"/>
                                      </p:to>
                                    </p:set>
                                  </p:childTnLst>
                                </p:cTn>
                              </p:par>
                              <p:par>
                                <p:cTn id="25" presetID="6" presetClass="emph" presetSubtype="0" fill="hold" grpId="3" nodeType="withEffect">
                                  <p:stCondLst>
                                    <p:cond delay="2000"/>
                                  </p:stCondLst>
                                  <p:childTnLst>
                                    <p:animScale>
                                      <p:cBhvr>
                                        <p:cTn id="26" dur="1000" fill="hold"/>
                                        <p:tgtEl>
                                          <p:spTgt spid="3"/>
                                        </p:tgtEl>
                                      </p:cBhvr>
                                      <p:by x="200000" y="200000"/>
                                    </p:animScale>
                                  </p:childTnLst>
                                </p:cTn>
                              </p:par>
                            </p:childTnLst>
                          </p:cTn>
                        </p:par>
                        <p:par>
                          <p:cTn id="27" fill="hold">
                            <p:stCondLst>
                              <p:cond delay="9000"/>
                            </p:stCondLst>
                            <p:childTnLst>
                              <p:par>
                                <p:cTn id="28" presetID="42" presetClass="entr" presetSubtype="0"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500"/>
                                        <p:tgtEl>
                                          <p:spTgt spid="6"/>
                                        </p:tgtEl>
                                      </p:cBhvr>
                                    </p:animEffect>
                                    <p:anim calcmode="lin" valueType="num">
                                      <p:cBhvr>
                                        <p:cTn id="31" dur="1500" fill="hold"/>
                                        <p:tgtEl>
                                          <p:spTgt spid="6"/>
                                        </p:tgtEl>
                                        <p:attrNameLst>
                                          <p:attrName>ppt_x</p:attrName>
                                        </p:attrNameLst>
                                      </p:cBhvr>
                                      <p:tavLst>
                                        <p:tav tm="0">
                                          <p:val>
                                            <p:strVal val="#ppt_x"/>
                                          </p:val>
                                        </p:tav>
                                        <p:tav tm="100000">
                                          <p:val>
                                            <p:strVal val="#ppt_x"/>
                                          </p:val>
                                        </p:tav>
                                      </p:tavLst>
                                    </p:anim>
                                    <p:anim calcmode="lin" valueType="num">
                                      <p:cBhvr>
                                        <p:cTn id="32" dur="1500" fill="hold"/>
                                        <p:tgtEl>
                                          <p:spTgt spid="6"/>
                                        </p:tgtEl>
                                        <p:attrNameLst>
                                          <p:attrName>ppt_y</p:attrName>
                                        </p:attrNameLst>
                                      </p:cBhvr>
                                      <p:tavLst>
                                        <p:tav tm="0">
                                          <p:val>
                                            <p:strVal val="#ppt_y+.1"/>
                                          </p:val>
                                        </p:tav>
                                        <p:tav tm="100000">
                                          <p:val>
                                            <p:strVal val="#ppt_y"/>
                                          </p:val>
                                        </p:tav>
                                      </p:tavLst>
                                    </p:anim>
                                  </p:childTnLst>
                                </p:cTn>
                              </p:par>
                            </p:childTnLst>
                          </p:cTn>
                        </p:par>
                        <p:par>
                          <p:cTn id="33" fill="hold">
                            <p:stCondLst>
                              <p:cond delay="10500"/>
                            </p:stCondLst>
                            <p:childTnLst>
                              <p:par>
                                <p:cTn id="34" presetID="42" presetClass="entr" presetSubtype="0"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500"/>
                                        <p:tgtEl>
                                          <p:spTgt spid="11"/>
                                        </p:tgtEl>
                                      </p:cBhvr>
                                    </p:animEffect>
                                    <p:anim calcmode="lin" valueType="num">
                                      <p:cBhvr>
                                        <p:cTn id="37" dur="1500" fill="hold"/>
                                        <p:tgtEl>
                                          <p:spTgt spid="11"/>
                                        </p:tgtEl>
                                        <p:attrNameLst>
                                          <p:attrName>ppt_x</p:attrName>
                                        </p:attrNameLst>
                                      </p:cBhvr>
                                      <p:tavLst>
                                        <p:tav tm="0">
                                          <p:val>
                                            <p:strVal val="#ppt_x"/>
                                          </p:val>
                                        </p:tav>
                                        <p:tav tm="100000">
                                          <p:val>
                                            <p:strVal val="#ppt_x"/>
                                          </p:val>
                                        </p:tav>
                                      </p:tavLst>
                                    </p:anim>
                                    <p:anim calcmode="lin" valueType="num">
                                      <p:cBhvr>
                                        <p:cTn id="38" dur="1500" fill="hold"/>
                                        <p:tgtEl>
                                          <p:spTgt spid="11"/>
                                        </p:tgtEl>
                                        <p:attrNameLst>
                                          <p:attrName>ppt_y</p:attrName>
                                        </p:attrNameLst>
                                      </p:cBhvr>
                                      <p:tavLst>
                                        <p:tav tm="0">
                                          <p:val>
                                            <p:strVal val="#ppt_y+.1"/>
                                          </p:val>
                                        </p:tav>
                                        <p:tav tm="100000">
                                          <p:val>
                                            <p:strVal val="#ppt_y"/>
                                          </p:val>
                                        </p:tav>
                                      </p:tavLst>
                                    </p:anim>
                                  </p:childTnLst>
                                </p:cTn>
                              </p:par>
                            </p:childTnLst>
                          </p:cTn>
                        </p:par>
                        <p:par>
                          <p:cTn id="39" fill="hold">
                            <p:stCondLst>
                              <p:cond delay="12000"/>
                            </p:stCondLst>
                            <p:childTnLst>
                              <p:par>
                                <p:cTn id="40" presetID="42" presetClass="entr" presetSubtype="0"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500"/>
                                        <p:tgtEl>
                                          <p:spTgt spid="12"/>
                                        </p:tgtEl>
                                      </p:cBhvr>
                                    </p:animEffect>
                                    <p:anim calcmode="lin" valueType="num">
                                      <p:cBhvr>
                                        <p:cTn id="43" dur="1500" fill="hold"/>
                                        <p:tgtEl>
                                          <p:spTgt spid="12"/>
                                        </p:tgtEl>
                                        <p:attrNameLst>
                                          <p:attrName>ppt_x</p:attrName>
                                        </p:attrNameLst>
                                      </p:cBhvr>
                                      <p:tavLst>
                                        <p:tav tm="0">
                                          <p:val>
                                            <p:strVal val="#ppt_x"/>
                                          </p:val>
                                        </p:tav>
                                        <p:tav tm="100000">
                                          <p:val>
                                            <p:strVal val="#ppt_x"/>
                                          </p:val>
                                        </p:tav>
                                      </p:tavLst>
                                    </p:anim>
                                    <p:anim calcmode="lin" valueType="num">
                                      <p:cBhvr>
                                        <p:cTn id="44" dur="1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P spid="3" grpId="0"/>
      <p:bldP spid="3" grpId="1"/>
      <p:bldP spid="3" grpId="2"/>
      <p:bldP spid="3" grpId="3"/>
      <p:bldP spid="11" grpId="0"/>
      <p:bldP spid="6" grpId="0"/>
      <p:bldP spid="1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29929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D89303A-D324-4E61-8030-5B7E5D6E4097}"/>
              </a:ext>
            </a:extLst>
          </p:cNvPr>
          <p:cNvSpPr txBox="1"/>
          <p:nvPr/>
        </p:nvSpPr>
        <p:spPr>
          <a:xfrm>
            <a:off x="474393" y="295110"/>
            <a:ext cx="8667437" cy="3370153"/>
          </a:xfrm>
          <a:prstGeom prst="rect">
            <a:avLst/>
          </a:prstGeom>
          <a:noFill/>
        </p:spPr>
        <p:txBody>
          <a:bodyPr wrap="none"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8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a:ea typeface="Meiryo UI"/>
                <a:cs typeface="+mn-cs"/>
              </a:rPr>
              <a:t>中核的価値観</a:t>
            </a:r>
            <a:endParaRPr kumimoji="1" lang="en-US" altLang="ja-JP" sz="8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a:ea typeface="Meiryo UI"/>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1" lang="en-US" altLang="ja-JP"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a:ea typeface="Meiryo UI"/>
                <a:cs typeface="+mn-cs"/>
              </a:rPr>
              <a:t>ROTARY’ CORE VALUES</a:t>
            </a:r>
            <a:endParaRPr kumimoji="1" lang="ja-JP" altLang="ja-JP"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a:ea typeface="Meiryo UI"/>
              <a:cs typeface="+mn-cs"/>
            </a:endParaRPr>
          </a:p>
        </p:txBody>
      </p:sp>
    </p:spTree>
    <p:extLst>
      <p:ext uri="{BB962C8B-B14F-4D97-AF65-F5344CB8AC3E}">
        <p14:creationId xmlns:p14="http://schemas.microsoft.com/office/powerpoint/2010/main" val="2194251443"/>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16833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楕円 1">
            <a:extLst>
              <a:ext uri="{FF2B5EF4-FFF2-40B4-BE49-F238E27FC236}">
                <a16:creationId xmlns:a16="http://schemas.microsoft.com/office/drawing/2014/main" id="{234A10F7-ADEA-4EFA-A849-37928E5E9F4F}"/>
              </a:ext>
            </a:extLst>
          </p:cNvPr>
          <p:cNvSpPr/>
          <p:nvPr/>
        </p:nvSpPr>
        <p:spPr>
          <a:xfrm>
            <a:off x="-913529" y="0"/>
            <a:ext cx="6349595" cy="50921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72FE8198-4158-427D-8869-3D2704A73D94}"/>
              </a:ext>
            </a:extLst>
          </p:cNvPr>
          <p:cNvSpPr txBox="1"/>
          <p:nvPr/>
        </p:nvSpPr>
        <p:spPr>
          <a:xfrm>
            <a:off x="5768968" y="1134152"/>
            <a:ext cx="5662127" cy="1569660"/>
          </a:xfrm>
          <a:prstGeom prst="rect">
            <a:avLst/>
          </a:prstGeom>
          <a:noFill/>
        </p:spPr>
        <p:txBody>
          <a:bodyPr wrap="none" rtlCol="0">
            <a:spAutoFit/>
          </a:bodyPr>
          <a:lstStyle/>
          <a:p>
            <a:r>
              <a:rPr kumimoji="1" lang="ja-JP" altLang="en-US" sz="4800" b="1" dirty="0">
                <a:solidFill>
                  <a:schemeClr val="bg1"/>
                </a:solidFill>
                <a:effectLst>
                  <a:outerShdw blurRad="38100" dist="38100" dir="2700000" algn="tl">
                    <a:srgbClr val="000000">
                      <a:alpha val="43137"/>
                    </a:srgbClr>
                  </a:outerShdw>
                </a:effectLst>
              </a:rPr>
              <a:t>ご視聴</a:t>
            </a:r>
            <a:endParaRPr kumimoji="1" lang="en-US" altLang="ja-JP" sz="4800" b="1" dirty="0">
              <a:solidFill>
                <a:schemeClr val="bg1"/>
              </a:solidFill>
              <a:effectLst>
                <a:outerShdw blurRad="38100" dist="38100" dir="2700000" algn="tl">
                  <a:srgbClr val="000000">
                    <a:alpha val="43137"/>
                  </a:srgbClr>
                </a:outerShdw>
              </a:effectLst>
            </a:endParaRPr>
          </a:p>
          <a:p>
            <a:r>
              <a:rPr kumimoji="1" lang="ja-JP" altLang="en-US" sz="4800" b="1" dirty="0">
                <a:solidFill>
                  <a:schemeClr val="bg1"/>
                </a:solidFill>
                <a:effectLst>
                  <a:outerShdw blurRad="38100" dist="38100" dir="2700000" algn="tl">
                    <a:srgbClr val="000000">
                      <a:alpha val="43137"/>
                    </a:srgbClr>
                  </a:outerShdw>
                </a:effectLst>
              </a:rPr>
              <a:t>ありがとうございました</a:t>
            </a:r>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831" y="886764"/>
            <a:ext cx="3751090" cy="3249008"/>
          </a:xfrm>
          <a:prstGeom prst="rect">
            <a:avLst/>
          </a:prstGeom>
        </p:spPr>
      </p:pic>
    </p:spTree>
    <p:extLst>
      <p:ext uri="{BB962C8B-B14F-4D97-AF65-F5344CB8AC3E}">
        <p14:creationId xmlns:p14="http://schemas.microsoft.com/office/powerpoint/2010/main" val="1954109904"/>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正方形/長方形 6"/>
          <p:cNvSpPr/>
          <p:nvPr/>
        </p:nvSpPr>
        <p:spPr>
          <a:xfrm>
            <a:off x="0" y="0"/>
            <a:ext cx="8899301" cy="6858000"/>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6000" b="1" i="0" u="none" strike="noStrike" kern="1200" cap="none" spc="0" normalizeH="0" baseline="0" noProof="0" dirty="0">
              <a:ln>
                <a:noFill/>
              </a:ln>
              <a:solidFill>
                <a:srgbClr val="4472C4">
                  <a:lumMod val="75000"/>
                </a:srgbClr>
              </a:solidFill>
              <a:effectLst>
                <a:outerShdw blurRad="38100" dist="38100" dir="2700000" algn="tl">
                  <a:srgbClr val="000000">
                    <a:alpha val="43137"/>
                  </a:srgbClr>
                </a:outerShdw>
              </a:effectLst>
              <a:uLnTx/>
              <a:uFillTx/>
              <a:latin typeface="ＭＳ ゴシック" panose="020B0609070205080204" pitchFamily="49" charset="-128"/>
              <a:ea typeface="ＭＳ ゴシック" panose="020B0609070205080204" pitchFamily="49" charset="-128"/>
              <a:cs typeface="+mn-cs"/>
            </a:endParaRPr>
          </a:p>
        </p:txBody>
      </p:sp>
      <p:sp>
        <p:nvSpPr>
          <p:cNvPr id="8" name="テキスト ボックス 7"/>
          <p:cNvSpPr txBox="1"/>
          <p:nvPr/>
        </p:nvSpPr>
        <p:spPr>
          <a:xfrm>
            <a:off x="1113130" y="1580090"/>
            <a:ext cx="2964273"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200" b="1" i="0" u="none" strike="noStrike" kern="1200" cap="none" spc="0" normalizeH="0" baseline="0" noProof="0" dirty="0">
                <a:ln>
                  <a:noFill/>
                </a:ln>
                <a:solidFill>
                  <a:srgbClr val="4472C4">
                    <a:lumMod val="75000"/>
                  </a:srgbClr>
                </a:solidFill>
                <a:effectLst>
                  <a:outerShdw blurRad="38100" dist="38100" dir="2700000" algn="tl">
                    <a:srgbClr val="000000">
                      <a:alpha val="43137"/>
                    </a:srgbClr>
                  </a:outerShdw>
                </a:effectLst>
                <a:uLnTx/>
                <a:uFillTx/>
                <a:latin typeface="ＭＳ ゴシック" panose="020B0609070205080204" pitchFamily="49" charset="-128"/>
                <a:ea typeface="ＭＳ ゴシック" panose="020B0609070205080204" pitchFamily="49" charset="-128"/>
                <a:cs typeface="+mn-cs"/>
              </a:rPr>
              <a:t>高潔性</a:t>
            </a:r>
          </a:p>
        </p:txBody>
      </p:sp>
      <p:sp>
        <p:nvSpPr>
          <p:cNvPr id="9" name="テキスト ボックス 8"/>
          <p:cNvSpPr txBox="1"/>
          <p:nvPr/>
        </p:nvSpPr>
        <p:spPr>
          <a:xfrm>
            <a:off x="2915171" y="2851651"/>
            <a:ext cx="3276859"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0" b="1" i="0" u="none" strike="noStrike" kern="1200" cap="none" spc="0" normalizeH="0" baseline="0" noProof="0" dirty="0">
                <a:ln>
                  <a:noFill/>
                </a:ln>
                <a:solidFill>
                  <a:srgbClr val="4472C4">
                    <a:lumMod val="75000"/>
                  </a:srgbClr>
                </a:solidFill>
                <a:effectLst>
                  <a:outerShdw blurRad="38100" dist="38100" dir="2700000" algn="tl">
                    <a:srgbClr val="000000">
                      <a:alpha val="43137"/>
                    </a:srgbClr>
                  </a:outerShdw>
                </a:effectLst>
                <a:uLnTx/>
                <a:uFillTx/>
                <a:latin typeface="ＭＳ ゴシック" panose="020B0609070205080204" pitchFamily="49" charset="-128"/>
                <a:ea typeface="ＭＳ ゴシック" panose="020B0609070205080204" pitchFamily="49" charset="-128"/>
                <a:cs typeface="+mn-cs"/>
              </a:rPr>
              <a:t>多様性</a:t>
            </a:r>
          </a:p>
        </p:txBody>
      </p:sp>
      <p:sp>
        <p:nvSpPr>
          <p:cNvPr id="11" name="テキスト ボックス 10"/>
          <p:cNvSpPr txBox="1"/>
          <p:nvPr/>
        </p:nvSpPr>
        <p:spPr>
          <a:xfrm>
            <a:off x="2820594" y="370444"/>
            <a:ext cx="2246128"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0" b="1" i="0" u="none" strike="noStrike" kern="1200" cap="none" spc="0" normalizeH="0" baseline="0" noProof="0" dirty="0">
                <a:ln>
                  <a:noFill/>
                </a:ln>
                <a:solidFill>
                  <a:srgbClr val="4472C4">
                    <a:lumMod val="75000"/>
                  </a:srgbClr>
                </a:solidFill>
                <a:effectLst>
                  <a:outerShdw blurRad="38100" dist="38100" dir="2700000" algn="tl">
                    <a:srgbClr val="000000">
                      <a:alpha val="43137"/>
                    </a:srgbClr>
                  </a:outerShdw>
                </a:effectLst>
                <a:uLnTx/>
                <a:uFillTx/>
                <a:latin typeface="ＭＳ ゴシック" panose="020B0609070205080204" pitchFamily="49" charset="-128"/>
                <a:ea typeface="ＭＳ ゴシック" panose="020B0609070205080204" pitchFamily="49" charset="-128"/>
                <a:cs typeface="+mn-cs"/>
              </a:rPr>
              <a:t>親睦</a:t>
            </a:r>
            <a:endParaRPr kumimoji="1" lang="ja-JP" altLang="en-US" sz="8800" b="1" i="0" u="none" strike="noStrike" kern="1200" cap="none" spc="0" normalizeH="0" baseline="0" noProof="0" dirty="0">
              <a:ln>
                <a:noFill/>
              </a:ln>
              <a:solidFill>
                <a:srgbClr val="4472C4">
                  <a:lumMod val="75000"/>
                </a:srgbClr>
              </a:solidFill>
              <a:effectLst>
                <a:outerShdw blurRad="38100" dist="38100" dir="2700000" algn="tl">
                  <a:srgbClr val="000000">
                    <a:alpha val="43137"/>
                  </a:srgbClr>
                </a:outerShdw>
              </a:effectLst>
              <a:uLnTx/>
              <a:uFillTx/>
              <a:latin typeface="ＭＳ ゴシック" panose="020B0609070205080204" pitchFamily="49" charset="-128"/>
              <a:ea typeface="ＭＳ ゴシック" panose="020B0609070205080204" pitchFamily="49" charset="-128"/>
              <a:cs typeface="+mn-cs"/>
            </a:endParaRPr>
          </a:p>
        </p:txBody>
      </p:sp>
      <p:sp>
        <p:nvSpPr>
          <p:cNvPr id="12" name="テキスト ボックス 11"/>
          <p:cNvSpPr txBox="1"/>
          <p:nvPr/>
        </p:nvSpPr>
        <p:spPr>
          <a:xfrm>
            <a:off x="1792107" y="4005647"/>
            <a:ext cx="2246128"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0" b="1" i="0" u="none" strike="noStrike" kern="1200" cap="none" spc="0" normalizeH="0" baseline="0" noProof="0" dirty="0">
                <a:ln>
                  <a:noFill/>
                </a:ln>
                <a:solidFill>
                  <a:srgbClr val="4472C4">
                    <a:lumMod val="75000"/>
                  </a:srgbClr>
                </a:solidFill>
                <a:effectLst>
                  <a:outerShdw blurRad="38100" dist="38100" dir="2700000" algn="tl">
                    <a:srgbClr val="000000">
                      <a:alpha val="43137"/>
                    </a:srgbClr>
                  </a:outerShdw>
                </a:effectLst>
                <a:uLnTx/>
                <a:uFillTx/>
                <a:latin typeface="ＭＳ ゴシック" panose="020B0609070205080204" pitchFamily="49" charset="-128"/>
                <a:ea typeface="ＭＳ ゴシック" panose="020B0609070205080204" pitchFamily="49" charset="-128"/>
                <a:cs typeface="+mn-cs"/>
              </a:rPr>
              <a:t>奉仕</a:t>
            </a:r>
            <a:endParaRPr kumimoji="1" lang="ja-JP" altLang="en-US" sz="5400" b="1" i="0" u="none" strike="noStrike" kern="1200" cap="none" spc="0" normalizeH="0" baseline="0" noProof="0" dirty="0">
              <a:ln>
                <a:noFill/>
              </a:ln>
              <a:solidFill>
                <a:srgbClr val="4472C4">
                  <a:lumMod val="75000"/>
                </a:srgbClr>
              </a:solidFill>
              <a:effectLst>
                <a:outerShdw blurRad="38100" dist="38100" dir="2700000" algn="tl">
                  <a:srgbClr val="000000">
                    <a:alpha val="43137"/>
                  </a:srgbClr>
                </a:outerShdw>
              </a:effectLst>
              <a:uLnTx/>
              <a:uFillTx/>
              <a:latin typeface="ＭＳ ゴシック" panose="020B0609070205080204" pitchFamily="49" charset="-128"/>
              <a:ea typeface="ＭＳ ゴシック" panose="020B0609070205080204" pitchFamily="49" charset="-128"/>
              <a:cs typeface="+mn-cs"/>
            </a:endParaRPr>
          </a:p>
        </p:txBody>
      </p:sp>
      <p:sp>
        <p:nvSpPr>
          <p:cNvPr id="13" name="テキスト ボックス 12"/>
          <p:cNvSpPr txBox="1"/>
          <p:nvPr/>
        </p:nvSpPr>
        <p:spPr>
          <a:xfrm>
            <a:off x="989813" y="5107765"/>
            <a:ext cx="7399783"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0" b="1" i="0" u="none" strike="noStrike" kern="1200" cap="none" spc="0" normalizeH="0" baseline="0" noProof="0" dirty="0">
                <a:ln>
                  <a:noFill/>
                </a:ln>
                <a:solidFill>
                  <a:srgbClr val="4472C4">
                    <a:lumMod val="75000"/>
                  </a:srgbClr>
                </a:solidFill>
                <a:effectLst>
                  <a:outerShdw blurRad="38100" dist="38100" dir="2700000" algn="tl">
                    <a:srgbClr val="000000">
                      <a:alpha val="43137"/>
                    </a:srgbClr>
                  </a:outerShdw>
                </a:effectLst>
                <a:uLnTx/>
                <a:uFillTx/>
                <a:latin typeface="ＭＳ ゴシック" panose="020B0609070205080204" pitchFamily="49" charset="-128"/>
                <a:ea typeface="ＭＳ ゴシック" panose="020B0609070205080204" pitchFamily="49" charset="-128"/>
                <a:cs typeface="+mn-cs"/>
              </a:rPr>
              <a:t>リーダーシップ</a:t>
            </a:r>
            <a:endParaRPr kumimoji="1" lang="ja-JP" altLang="en-US" sz="5400" b="1" i="0" u="none" strike="noStrike" kern="1200" cap="none" spc="0" normalizeH="0" baseline="0" noProof="0" dirty="0">
              <a:ln>
                <a:noFill/>
              </a:ln>
              <a:solidFill>
                <a:srgbClr val="4472C4">
                  <a:lumMod val="75000"/>
                </a:srgbClr>
              </a:solidFill>
              <a:effectLst>
                <a:outerShdw blurRad="38100" dist="38100" dir="2700000" algn="tl">
                  <a:srgbClr val="000000">
                    <a:alpha val="43137"/>
                  </a:srgbClr>
                </a:outerShdw>
              </a:effectLst>
              <a:uLnTx/>
              <a:uFillTx/>
              <a:latin typeface="ＭＳ ゴシック" panose="020B0609070205080204" pitchFamily="49" charset="-128"/>
              <a:ea typeface="ＭＳ ゴシック" panose="020B0609070205080204" pitchFamily="49" charset="-128"/>
              <a:cs typeface="+mn-cs"/>
            </a:endParaRPr>
          </a:p>
        </p:txBody>
      </p:sp>
    </p:spTree>
    <p:custDataLst>
      <p:tags r:id="rId1"/>
    </p:custDataLst>
    <p:extLst>
      <p:ext uri="{BB962C8B-B14F-4D97-AF65-F5344CB8AC3E}">
        <p14:creationId xmlns:p14="http://schemas.microsoft.com/office/powerpoint/2010/main" val="98428167"/>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750"/>
                                        <p:tgtEl>
                                          <p:spTgt spid="11"/>
                                        </p:tgtEl>
                                      </p:cBhvr>
                                    </p:animEffect>
                                    <p:anim calcmode="lin" valueType="num">
                                      <p:cBhvr>
                                        <p:cTn id="12" dur="750" fill="hold"/>
                                        <p:tgtEl>
                                          <p:spTgt spid="11"/>
                                        </p:tgtEl>
                                        <p:attrNameLst>
                                          <p:attrName>ppt_x</p:attrName>
                                        </p:attrNameLst>
                                      </p:cBhvr>
                                      <p:tavLst>
                                        <p:tav tm="0">
                                          <p:val>
                                            <p:strVal val="#ppt_x"/>
                                          </p:val>
                                        </p:tav>
                                        <p:tav tm="100000">
                                          <p:val>
                                            <p:strVal val="#ppt_x"/>
                                          </p:val>
                                        </p:tav>
                                      </p:tavLst>
                                    </p:anim>
                                    <p:anim calcmode="lin" valueType="num">
                                      <p:cBhvr>
                                        <p:cTn id="13" dur="750" fill="hold"/>
                                        <p:tgtEl>
                                          <p:spTgt spid="11"/>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750"/>
                                        <p:tgtEl>
                                          <p:spTgt spid="8"/>
                                        </p:tgtEl>
                                      </p:cBhvr>
                                    </p:animEffect>
                                    <p:anim calcmode="lin" valueType="num">
                                      <p:cBhvr>
                                        <p:cTn id="18" dur="750" fill="hold"/>
                                        <p:tgtEl>
                                          <p:spTgt spid="8"/>
                                        </p:tgtEl>
                                        <p:attrNameLst>
                                          <p:attrName>ppt_x</p:attrName>
                                        </p:attrNameLst>
                                      </p:cBhvr>
                                      <p:tavLst>
                                        <p:tav tm="0">
                                          <p:val>
                                            <p:strVal val="#ppt_x"/>
                                          </p:val>
                                        </p:tav>
                                        <p:tav tm="100000">
                                          <p:val>
                                            <p:strVal val="#ppt_x"/>
                                          </p:val>
                                        </p:tav>
                                      </p:tavLst>
                                    </p:anim>
                                    <p:anim calcmode="lin" valueType="num">
                                      <p:cBhvr>
                                        <p:cTn id="19" dur="75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750"/>
                                        <p:tgtEl>
                                          <p:spTgt spid="9"/>
                                        </p:tgtEl>
                                      </p:cBhvr>
                                    </p:animEffect>
                                    <p:anim calcmode="lin" valueType="num">
                                      <p:cBhvr>
                                        <p:cTn id="24" dur="750" fill="hold"/>
                                        <p:tgtEl>
                                          <p:spTgt spid="9"/>
                                        </p:tgtEl>
                                        <p:attrNameLst>
                                          <p:attrName>ppt_x</p:attrName>
                                        </p:attrNameLst>
                                      </p:cBhvr>
                                      <p:tavLst>
                                        <p:tav tm="0">
                                          <p:val>
                                            <p:strVal val="#ppt_x"/>
                                          </p:val>
                                        </p:tav>
                                        <p:tav tm="100000">
                                          <p:val>
                                            <p:strVal val="#ppt_x"/>
                                          </p:val>
                                        </p:tav>
                                      </p:tavLst>
                                    </p:anim>
                                    <p:anim calcmode="lin" valueType="num">
                                      <p:cBhvr>
                                        <p:cTn id="25" dur="750" fill="hold"/>
                                        <p:tgtEl>
                                          <p:spTgt spid="9"/>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750"/>
                                        <p:tgtEl>
                                          <p:spTgt spid="12"/>
                                        </p:tgtEl>
                                      </p:cBhvr>
                                    </p:animEffect>
                                    <p:anim calcmode="lin" valueType="num">
                                      <p:cBhvr>
                                        <p:cTn id="30" dur="750" fill="hold"/>
                                        <p:tgtEl>
                                          <p:spTgt spid="12"/>
                                        </p:tgtEl>
                                        <p:attrNameLst>
                                          <p:attrName>ppt_x</p:attrName>
                                        </p:attrNameLst>
                                      </p:cBhvr>
                                      <p:tavLst>
                                        <p:tav tm="0">
                                          <p:val>
                                            <p:strVal val="#ppt_x"/>
                                          </p:val>
                                        </p:tav>
                                        <p:tav tm="100000">
                                          <p:val>
                                            <p:strVal val="#ppt_x"/>
                                          </p:val>
                                        </p:tav>
                                      </p:tavLst>
                                    </p:anim>
                                    <p:anim calcmode="lin" valueType="num">
                                      <p:cBhvr>
                                        <p:cTn id="31" dur="750" fill="hold"/>
                                        <p:tgtEl>
                                          <p:spTgt spid="1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750"/>
                                        <p:tgtEl>
                                          <p:spTgt spid="13"/>
                                        </p:tgtEl>
                                      </p:cBhvr>
                                    </p:animEffect>
                                    <p:anim calcmode="lin" valueType="num">
                                      <p:cBhvr>
                                        <p:cTn id="36" dur="750" fill="hold"/>
                                        <p:tgtEl>
                                          <p:spTgt spid="13"/>
                                        </p:tgtEl>
                                        <p:attrNameLst>
                                          <p:attrName>ppt_x</p:attrName>
                                        </p:attrNameLst>
                                      </p:cBhvr>
                                      <p:tavLst>
                                        <p:tav tm="0">
                                          <p:val>
                                            <p:strVal val="#ppt_x"/>
                                          </p:val>
                                        </p:tav>
                                        <p:tav tm="100000">
                                          <p:val>
                                            <p:strVal val="#ppt_x"/>
                                          </p:val>
                                        </p:tav>
                                      </p:tavLst>
                                    </p:anim>
                                    <p:anim calcmode="lin" valueType="num">
                                      <p:cBhvr>
                                        <p:cTn id="37" dur="75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1">
                                            <p:txEl>
                                              <p:pRg st="0" end="0"/>
                                            </p:txEl>
                                          </p:spTgt>
                                        </p:tgtEl>
                                        <p:attrNameLst>
                                          <p:attrName>style.visibility</p:attrName>
                                        </p:attrNameLst>
                                      </p:cBhvr>
                                      <p:to>
                                        <p:strVal val="visible"/>
                                      </p:to>
                                    </p:set>
                                    <p:anim calcmode="lin" valueType="num">
                                      <p:cBhvr additive="base">
                                        <p:cTn id="42"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8">
                                            <p:txEl>
                                              <p:pRg st="0" end="0"/>
                                            </p:txEl>
                                          </p:spTgt>
                                        </p:tgtEl>
                                        <p:attrNameLst>
                                          <p:attrName>style.visibility</p:attrName>
                                        </p:attrNameLst>
                                      </p:cBhvr>
                                      <p:to>
                                        <p:strVal val="visible"/>
                                      </p:to>
                                    </p:set>
                                    <p:anim calcmode="lin" valueType="num">
                                      <p:cBhvr additive="base">
                                        <p:cTn id="48"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9">
                                            <p:txEl>
                                              <p:pRg st="0" end="0"/>
                                            </p:txEl>
                                          </p:spTgt>
                                        </p:tgtEl>
                                        <p:attrNameLst>
                                          <p:attrName>style.visibility</p:attrName>
                                        </p:attrNameLst>
                                      </p:cBhvr>
                                      <p:to>
                                        <p:strVal val="visible"/>
                                      </p:to>
                                    </p:set>
                                    <p:anim calcmode="lin" valueType="num">
                                      <p:cBhvr additive="base">
                                        <p:cTn id="54"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12">
                                            <p:txEl>
                                              <p:pRg st="0" end="0"/>
                                            </p:txEl>
                                          </p:spTgt>
                                        </p:tgtEl>
                                        <p:attrNameLst>
                                          <p:attrName>style.visibility</p:attrName>
                                        </p:attrNameLst>
                                      </p:cBhvr>
                                      <p:to>
                                        <p:strVal val="visible"/>
                                      </p:to>
                                    </p:set>
                                    <p:anim calcmode="lin" valueType="num">
                                      <p:cBhvr additive="base">
                                        <p:cTn id="60"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13">
                                            <p:txEl>
                                              <p:pRg st="0" end="0"/>
                                            </p:txEl>
                                          </p:spTgt>
                                        </p:tgtEl>
                                        <p:attrNameLst>
                                          <p:attrName>style.visibility</p:attrName>
                                        </p:attrNameLst>
                                      </p:cBhvr>
                                      <p:to>
                                        <p:strVal val="visible"/>
                                      </p:to>
                                    </p:set>
                                    <p:anim calcmode="lin" valueType="num">
                                      <p:cBhvr additive="base">
                                        <p:cTn id="6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1"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8A1183C-FAFC-4D7E-8138-8A7F8B743E8A}"/>
              </a:ext>
            </a:extLst>
          </p:cNvPr>
          <p:cNvSpPr txBox="1"/>
          <p:nvPr/>
        </p:nvSpPr>
        <p:spPr>
          <a:xfrm>
            <a:off x="113402" y="256472"/>
            <a:ext cx="10445487" cy="3046988"/>
          </a:xfrm>
          <a:prstGeom prst="rect">
            <a:avLst/>
          </a:prstGeom>
          <a:noFill/>
        </p:spPr>
        <p:txBody>
          <a:bodyPr wrap="none" rtlCol="0" anchor="t">
            <a:spAutoFit/>
          </a:bodyPr>
          <a:lstStyle/>
          <a:p>
            <a:pPr lvl="0" algn="ctr">
              <a:lnSpc>
                <a:spcPct val="150000"/>
              </a:lnSpc>
            </a:pPr>
            <a:r>
              <a:rPr lang="ja-JP" altLang="en-US" sz="8000" b="1" dirty="0">
                <a:solidFill>
                  <a:schemeClr val="bg1"/>
                </a:solidFill>
                <a:effectLst>
                  <a:outerShdw blurRad="38100" dist="38100" dir="2700000" algn="tl">
                    <a:srgbClr val="000000">
                      <a:alpha val="43137"/>
                    </a:srgbClr>
                  </a:outerShdw>
                </a:effectLst>
                <a:latin typeface="+mj-ea"/>
                <a:ea typeface="+mj-ea"/>
              </a:rPr>
              <a:t>ロータリーのビジョン声明</a:t>
            </a:r>
            <a:endParaRPr lang="en-US" altLang="ja-JP" sz="8000" b="1" dirty="0">
              <a:solidFill>
                <a:schemeClr val="bg1"/>
              </a:solidFill>
              <a:effectLst>
                <a:outerShdw blurRad="38100" dist="38100" dir="2700000" algn="tl">
                  <a:srgbClr val="000000">
                    <a:alpha val="43137"/>
                  </a:srgbClr>
                </a:outerShdw>
              </a:effectLst>
              <a:latin typeface="+mj-ea"/>
              <a:ea typeface="+mj-ea"/>
            </a:endParaRPr>
          </a:p>
          <a:p>
            <a:pPr lvl="0" algn="ctr">
              <a:lnSpc>
                <a:spcPct val="150000"/>
              </a:lnSpc>
            </a:pPr>
            <a:r>
              <a:rPr lang="en-US" altLang="ja-JP" sz="4400" b="1" dirty="0">
                <a:solidFill>
                  <a:schemeClr val="bg1"/>
                </a:solidFill>
                <a:effectLst>
                  <a:outerShdw blurRad="38100" dist="38100" dir="2700000" algn="tl">
                    <a:srgbClr val="000000">
                      <a:alpha val="43137"/>
                    </a:srgbClr>
                  </a:outerShdw>
                </a:effectLst>
                <a:latin typeface="+mj-ea"/>
                <a:ea typeface="+mj-ea"/>
              </a:rPr>
              <a:t>ROTARY’S VISION STATEMENT</a:t>
            </a:r>
            <a:endParaRPr lang="ja-JP" altLang="ja-JP" sz="4400" b="1" dirty="0">
              <a:solidFill>
                <a:schemeClr val="bg1"/>
              </a:solidFill>
              <a:effectLst>
                <a:outerShdw blurRad="38100" dist="38100" dir="2700000" algn="tl">
                  <a:srgbClr val="000000">
                    <a:alpha val="43137"/>
                  </a:srgbClr>
                </a:outerShdw>
              </a:effectLst>
              <a:latin typeface="+mj-ea"/>
              <a:ea typeface="+mj-ea"/>
            </a:endParaRPr>
          </a:p>
        </p:txBody>
      </p:sp>
    </p:spTree>
    <p:extLst>
      <p:ext uri="{BB962C8B-B14F-4D97-AF65-F5344CB8AC3E}">
        <p14:creationId xmlns:p14="http://schemas.microsoft.com/office/powerpoint/2010/main" val="840794445"/>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日本語">
            <a:extLst>
              <a:ext uri="{FF2B5EF4-FFF2-40B4-BE49-F238E27FC236}">
                <a16:creationId xmlns:a16="http://schemas.microsoft.com/office/drawing/2014/main" id="{A94B80C7-E8A5-4EEE-BAFA-18EFEBDD4A6D}"/>
              </a:ext>
            </a:extLst>
          </p:cNvPr>
          <p:cNvSpPr txBox="1"/>
          <p:nvPr/>
        </p:nvSpPr>
        <p:spPr>
          <a:xfrm>
            <a:off x="211307" y="165518"/>
            <a:ext cx="9554219" cy="4965462"/>
          </a:xfrm>
          <a:prstGeom prst="rect">
            <a:avLst/>
          </a:prstGeom>
          <a:noFill/>
        </p:spPr>
        <p:txBody>
          <a:bodyPr wrap="none" rtlCol="0">
            <a:spAutoFit/>
          </a:bodyPr>
          <a:lstStyle/>
          <a:p>
            <a:pPr algn="ctr">
              <a:lnSpc>
                <a:spcPts val="7600"/>
              </a:lnSpc>
            </a:pPr>
            <a:r>
              <a:rPr lang="ja-JP" altLang="en-US" sz="6600" b="1" dirty="0">
                <a:solidFill>
                  <a:srgbClr val="FFC000"/>
                </a:solidFill>
                <a:effectLst>
                  <a:outerShdw blurRad="38100" dist="38100" dir="2700000" algn="tl">
                    <a:srgbClr val="000000">
                      <a:alpha val="43137"/>
                    </a:srgbClr>
                  </a:outerShdw>
                </a:effectLst>
              </a:rPr>
              <a:t>私たちは</a:t>
            </a:r>
            <a:r>
              <a:rPr lang="ja-JP" altLang="en-US" sz="3200" b="1" dirty="0">
                <a:solidFill>
                  <a:schemeClr val="bg1"/>
                </a:solidFill>
                <a:effectLst>
                  <a:outerShdw blurRad="38100" dist="38100" dir="2700000" algn="tl">
                    <a:srgbClr val="000000">
                      <a:alpha val="43137"/>
                    </a:srgbClr>
                  </a:outerShdw>
                </a:effectLst>
              </a:rPr>
              <a:t>世界で、地域社会で</a:t>
            </a:r>
            <a:endParaRPr lang="en-US" altLang="ja-JP" sz="3200" b="1" dirty="0">
              <a:solidFill>
                <a:schemeClr val="bg1"/>
              </a:solidFill>
              <a:effectLst>
                <a:outerShdw blurRad="38100" dist="38100" dir="2700000" algn="tl">
                  <a:srgbClr val="000000">
                    <a:alpha val="43137"/>
                  </a:srgbClr>
                </a:outerShdw>
              </a:effectLst>
            </a:endParaRPr>
          </a:p>
          <a:p>
            <a:pPr algn="ctr">
              <a:lnSpc>
                <a:spcPts val="7600"/>
              </a:lnSpc>
            </a:pPr>
            <a:r>
              <a:rPr lang="ja-JP" altLang="en-US" sz="3200" b="1" dirty="0">
                <a:solidFill>
                  <a:schemeClr val="bg1"/>
                </a:solidFill>
                <a:effectLst>
                  <a:outerShdw blurRad="38100" dist="38100" dir="2700000" algn="tl">
                    <a:srgbClr val="000000">
                      <a:alpha val="43137"/>
                    </a:srgbClr>
                  </a:outerShdw>
                </a:effectLst>
              </a:rPr>
              <a:t>　　　　　　　　　　　　　そして自分自身の中で</a:t>
            </a:r>
            <a:endParaRPr lang="en-US" altLang="ja-JP" sz="3200" b="1" dirty="0">
              <a:solidFill>
                <a:schemeClr val="bg1"/>
              </a:solidFill>
              <a:effectLst>
                <a:outerShdw blurRad="38100" dist="38100" dir="2700000" algn="tl">
                  <a:srgbClr val="000000">
                    <a:alpha val="43137"/>
                  </a:srgbClr>
                </a:outerShdw>
              </a:effectLst>
            </a:endParaRPr>
          </a:p>
          <a:p>
            <a:pPr algn="ctr">
              <a:lnSpc>
                <a:spcPts val="7600"/>
              </a:lnSpc>
            </a:pPr>
            <a:r>
              <a:rPr lang="ja-JP" altLang="en-US" sz="2800" b="1" dirty="0">
                <a:solidFill>
                  <a:schemeClr val="bg1"/>
                </a:solidFill>
                <a:effectLst>
                  <a:outerShdw blurRad="38100" dist="38100" dir="2700000" algn="tl">
                    <a:srgbClr val="000000">
                      <a:alpha val="43137"/>
                    </a:srgbClr>
                  </a:outerShdw>
                </a:effectLst>
              </a:rPr>
              <a:t>持続可能な良い</a:t>
            </a:r>
            <a:r>
              <a:rPr lang="ja-JP" altLang="en-US" sz="5400" b="1" dirty="0">
                <a:solidFill>
                  <a:srgbClr val="FFC000"/>
                </a:solidFill>
                <a:effectLst>
                  <a:outerShdw blurRad="38100" dist="38100" dir="2700000" algn="tl">
                    <a:srgbClr val="000000">
                      <a:alpha val="43137"/>
                    </a:srgbClr>
                  </a:outerShdw>
                </a:effectLst>
              </a:rPr>
              <a:t>変化を生むために</a:t>
            </a:r>
            <a:endParaRPr lang="en-US" altLang="ja-JP" sz="5400" b="1" dirty="0">
              <a:solidFill>
                <a:srgbClr val="FFC000"/>
              </a:solidFill>
              <a:effectLst>
                <a:outerShdw blurRad="38100" dist="38100" dir="2700000" algn="tl">
                  <a:srgbClr val="000000">
                    <a:alpha val="43137"/>
                  </a:srgbClr>
                </a:outerShdw>
              </a:effectLst>
            </a:endParaRPr>
          </a:p>
          <a:p>
            <a:pPr>
              <a:lnSpc>
                <a:spcPts val="7600"/>
              </a:lnSpc>
            </a:pPr>
            <a:r>
              <a:rPr lang="ja-JP" altLang="en-US" sz="2800" b="1" dirty="0">
                <a:solidFill>
                  <a:schemeClr val="bg1"/>
                </a:solidFill>
                <a:effectLst>
                  <a:outerShdw blurRad="38100" dist="38100" dir="2700000" algn="tl">
                    <a:srgbClr val="000000">
                      <a:alpha val="43137"/>
                    </a:srgbClr>
                  </a:outerShdw>
                </a:effectLst>
              </a:rPr>
              <a:t>人びとが</a:t>
            </a:r>
            <a:r>
              <a:rPr lang="ja-JP" altLang="en-US" sz="5400" b="1" dirty="0">
                <a:solidFill>
                  <a:srgbClr val="FFC000"/>
                </a:solidFill>
                <a:effectLst>
                  <a:outerShdw blurRad="38100" dist="38100" dir="2700000" algn="tl">
                    <a:srgbClr val="000000">
                      <a:alpha val="43137"/>
                    </a:srgbClr>
                  </a:outerShdw>
                </a:effectLst>
              </a:rPr>
              <a:t>手を取り合って</a:t>
            </a:r>
            <a:endParaRPr lang="en-US" altLang="ja-JP" sz="4800" b="1" dirty="0">
              <a:solidFill>
                <a:srgbClr val="FFC000"/>
              </a:solidFill>
              <a:effectLst>
                <a:outerShdw blurRad="38100" dist="38100" dir="2700000" algn="tl">
                  <a:srgbClr val="000000">
                    <a:alpha val="43137"/>
                  </a:srgbClr>
                </a:outerShdw>
              </a:effectLst>
            </a:endParaRPr>
          </a:p>
          <a:p>
            <a:pPr>
              <a:lnSpc>
                <a:spcPts val="7600"/>
              </a:lnSpc>
            </a:pPr>
            <a:r>
              <a:rPr lang="ja-JP" altLang="en-US" sz="4800" b="1" dirty="0">
                <a:solidFill>
                  <a:srgbClr val="FFC000"/>
                </a:solidFill>
                <a:effectLst>
                  <a:outerShdw blurRad="38100" dist="38100" dir="2700000" algn="tl">
                    <a:srgbClr val="000000">
                      <a:alpha val="43137"/>
                    </a:srgbClr>
                  </a:outerShdw>
                </a:effectLst>
              </a:rPr>
              <a:t>　　　　　　</a:t>
            </a:r>
            <a:r>
              <a:rPr lang="ja-JP" altLang="en-US" sz="6000" b="1" dirty="0">
                <a:solidFill>
                  <a:srgbClr val="FFC000"/>
                </a:solidFill>
                <a:effectLst>
                  <a:outerShdw blurRad="38100" dist="38100" dir="2700000" algn="tl">
                    <a:srgbClr val="000000">
                      <a:alpha val="43137"/>
                    </a:srgbClr>
                  </a:outerShdw>
                </a:effectLst>
              </a:rPr>
              <a:t>行動する</a:t>
            </a:r>
            <a:r>
              <a:rPr lang="ja-JP" altLang="en-US" sz="3600" b="1" dirty="0">
                <a:solidFill>
                  <a:schemeClr val="bg1"/>
                </a:solidFill>
                <a:effectLst>
                  <a:outerShdw blurRad="38100" dist="38100" dir="2700000" algn="tl">
                    <a:srgbClr val="000000">
                      <a:alpha val="43137"/>
                    </a:srgbClr>
                  </a:outerShdw>
                </a:effectLst>
              </a:rPr>
              <a:t>世界を目指しています</a:t>
            </a:r>
            <a:endParaRPr kumimoji="1" lang="ja-JP" altLang="en-US" sz="4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28328586"/>
      </p:ext>
    </p:extLst>
  </p:cSld>
  <p:clrMapOvr>
    <a:masterClrMapping/>
  </p:clrMapOvr>
  <mc:AlternateContent xmlns:mc="http://schemas.openxmlformats.org/markup-compatibility/2006">
    <mc:Choice xmlns:p14="http://schemas.microsoft.com/office/powerpoint/2010/main" Requires="p14">
      <p:transition spd="slow" p14:dur="1500">
        <p:randomBar dir="vert"/>
      </p:transition>
    </mc:Choice>
    <mc:Fallback>
      <p:transition spd="slow">
        <p:randomBar dir="vert"/>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3.9|1.3|1.5|1.2|4.4"/>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1">
      <a:majorFont>
        <a:latin typeface="Segoe UI"/>
        <a:ea typeface="Meiryo UI"/>
        <a:cs typeface=""/>
      </a:majorFont>
      <a:minorFont>
        <a:latin typeface="Segoe UI"/>
        <a:ea typeface="Meiryo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1">
      <a:majorFont>
        <a:latin typeface="Segoe UI"/>
        <a:ea typeface="Meiryo UI"/>
        <a:cs typeface=""/>
      </a:majorFont>
      <a:minorFont>
        <a:latin typeface="Segoe UI"/>
        <a:ea typeface="Meiryo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4845</TotalTime>
  <Words>5081</Words>
  <Application>Microsoft Office PowerPoint</Application>
  <PresentationFormat>ワイド画面</PresentationFormat>
  <Paragraphs>783</Paragraphs>
  <Slides>61</Slides>
  <Notes>61</Notes>
  <HiddenSlides>0</HiddenSlides>
  <MMClips>0</MMClips>
  <ScaleCrop>false</ScaleCrop>
  <HeadingPairs>
    <vt:vector size="6" baseType="variant">
      <vt:variant>
        <vt:lpstr>使用されているフォント</vt:lpstr>
      </vt:variant>
      <vt:variant>
        <vt:i4>8</vt:i4>
      </vt:variant>
      <vt:variant>
        <vt:lpstr>テーマ</vt:lpstr>
      </vt:variant>
      <vt:variant>
        <vt:i4>2</vt:i4>
      </vt:variant>
      <vt:variant>
        <vt:lpstr>スライド タイトル</vt:lpstr>
      </vt:variant>
      <vt:variant>
        <vt:i4>61</vt:i4>
      </vt:variant>
    </vt:vector>
  </HeadingPairs>
  <TitlesOfParts>
    <vt:vector size="71" baseType="lpstr">
      <vt:lpstr>Meiryo UI</vt:lpstr>
      <vt:lpstr>ＭＳ ゴシック</vt:lpstr>
      <vt:lpstr>游ゴシック</vt:lpstr>
      <vt:lpstr>游明朝 Demibold</vt:lpstr>
      <vt:lpstr>Arial</vt:lpstr>
      <vt:lpstr>Cambria</vt:lpstr>
      <vt:lpstr>Segoe UI</vt:lpstr>
      <vt:lpstr>Wingdings</vt:lpstr>
      <vt:lpstr>Office テーマ</vt:lpstr>
      <vt:lpstr>2_Office テーマ</vt:lpstr>
      <vt:lpstr>2020－21年度の クラブ・リーダーの皆さまへ  　　ガバナーエレクト　　簡　仁一     </vt:lpstr>
      <vt:lpstr>ＲＩ会長テーマおよび ＲＩの方針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HIKASA KAYOKO(新)</dc:creator>
  <cp:lastModifiedBy>西條 壽一</cp:lastModifiedBy>
  <cp:revision>396</cp:revision>
  <cp:lastPrinted>2020-04-21T03:18:59Z</cp:lastPrinted>
  <dcterms:created xsi:type="dcterms:W3CDTF">2019-01-21T12:28:37Z</dcterms:created>
  <dcterms:modified xsi:type="dcterms:W3CDTF">2020-05-05T09:22:32Z</dcterms:modified>
</cp:coreProperties>
</file>