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Lst>
  <p:notesMasterIdLst>
    <p:notesMasterId r:id="rId25"/>
  </p:notesMasterIdLst>
  <p:handoutMasterIdLst>
    <p:handoutMasterId r:id="rId26"/>
  </p:handoutMasterIdLst>
  <p:sldIdLst>
    <p:sldId id="281" r:id="rId3"/>
    <p:sldId id="262" r:id="rId4"/>
    <p:sldId id="258" r:id="rId5"/>
    <p:sldId id="259" r:id="rId6"/>
    <p:sldId id="260" r:id="rId7"/>
    <p:sldId id="268" r:id="rId8"/>
    <p:sldId id="261" r:id="rId9"/>
    <p:sldId id="274" r:id="rId10"/>
    <p:sldId id="269" r:id="rId11"/>
    <p:sldId id="270" r:id="rId12"/>
    <p:sldId id="266" r:id="rId13"/>
    <p:sldId id="275" r:id="rId14"/>
    <p:sldId id="271" r:id="rId15"/>
    <p:sldId id="276" r:id="rId16"/>
    <p:sldId id="277" r:id="rId17"/>
    <p:sldId id="267" r:id="rId18"/>
    <p:sldId id="278" r:id="rId19"/>
    <p:sldId id="272" r:id="rId20"/>
    <p:sldId id="279" r:id="rId21"/>
    <p:sldId id="265" r:id="rId22"/>
    <p:sldId id="280" r:id="rId23"/>
    <p:sldId id="263"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6"/>
    <a:srgbClr val="B05250"/>
    <a:srgbClr val="FF505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1165" autoAdjust="0"/>
  </p:normalViewPr>
  <p:slideViewPr>
    <p:cSldViewPr>
      <p:cViewPr varScale="1">
        <p:scale>
          <a:sx n="52" d="100"/>
          <a:sy n="52" d="100"/>
        </p:scale>
        <p:origin x="1254"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198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D48AB7-655A-4640-89CE-8E6DB2D65642}" type="datetimeFigureOut">
              <a:rPr kumimoji="1" lang="ja-JP" altLang="en-US" smtClean="0"/>
              <a:t>2020/5/5</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64D3A9-E224-4E00-9CB9-D3660F9A7BEE}" type="slidenum">
              <a:rPr kumimoji="1" lang="ja-JP" altLang="en-US" smtClean="0"/>
              <a:t>‹#›</a:t>
            </a:fld>
            <a:endParaRPr kumimoji="1" lang="ja-JP" altLang="en-US"/>
          </a:p>
        </p:txBody>
      </p:sp>
    </p:spTree>
    <p:extLst>
      <p:ext uri="{BB962C8B-B14F-4D97-AF65-F5344CB8AC3E}">
        <p14:creationId xmlns:p14="http://schemas.microsoft.com/office/powerpoint/2010/main" val="3105239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C92080-F22E-46BB-A644-42E64F849F3A}" type="datetimeFigureOut">
              <a:rPr kumimoji="1" lang="ja-JP" altLang="en-US" smtClean="0"/>
              <a:t>2020/5/5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65C15-0D3C-4D64-A892-6CF1B592660E}" type="slidenum">
              <a:rPr kumimoji="1" lang="ja-JP" altLang="en-US" smtClean="0"/>
              <a:t>‹#›</a:t>
            </a:fld>
            <a:endParaRPr kumimoji="1" lang="ja-JP" altLang="en-US"/>
          </a:p>
        </p:txBody>
      </p:sp>
    </p:spTree>
    <p:extLst>
      <p:ext uri="{BB962C8B-B14F-4D97-AF65-F5344CB8AC3E}">
        <p14:creationId xmlns:p14="http://schemas.microsoft.com/office/powerpoint/2010/main" val="14232548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62000" y="4476750"/>
            <a:ext cx="5486400" cy="4667250"/>
          </a:xfrm>
        </p:spPr>
        <p:txBody>
          <a:bodyPr/>
          <a:lstStyle/>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次年度地区財務委員長の、松尾でございます。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en-US"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現在、新型コロナウイルスの感染が全国に広がりをみせ、</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社会・経済活動が滞り、国民生活に大きな影響が出ております。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もちろん、ロータリー活動も例外ではありません。</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このような状況で次年度を迎えますと、予定している事業に変更が出て</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予算案からかけ離れた、事業を行うことになる可能性もある、</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ということをお含みおき下さい。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ということで、</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3</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月の「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2020-21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年度　クラブ運営の指針」の予算案をご承認頂く前に、</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本日、修正予算案をお示しすることとなったことに、</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ご理解を頂きたいと思います。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en-US" sz="105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それでは、お手許に「</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2020-21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年度　修正予算（案）」</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】から【</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No.4</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】をご用意下さい。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kumimoji="1" lang="ja-JP" altLang="en-US" sz="1050" dirty="0"/>
          </a:p>
        </p:txBody>
      </p:sp>
      <p:sp>
        <p:nvSpPr>
          <p:cNvPr id="4" name="スライド番号プレースホルダー 3"/>
          <p:cNvSpPr>
            <a:spLocks noGrp="1"/>
          </p:cNvSpPr>
          <p:nvPr>
            <p:ph type="sldNum" sz="quarter" idx="10"/>
          </p:nvPr>
        </p:nvSpPr>
        <p:spPr/>
        <p:txBody>
          <a:bodyPr/>
          <a:lstStyle/>
          <a:p>
            <a:fld id="{22B65C15-0D3C-4D64-A892-6CF1B592660E}" type="slidenum">
              <a:rPr kumimoji="1" lang="ja-JP" altLang="en-US" smtClean="0"/>
              <a:t>1</a:t>
            </a:fld>
            <a:endParaRPr kumimoji="1" lang="ja-JP" altLang="en-US"/>
          </a:p>
        </p:txBody>
      </p:sp>
    </p:spTree>
    <p:extLst>
      <p:ext uri="{BB962C8B-B14F-4D97-AF65-F5344CB8AC3E}">
        <p14:creationId xmlns:p14="http://schemas.microsoft.com/office/powerpoint/2010/main" val="2784388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それでは、支出の部に戻って頂いて、</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支出合計の下の欄、収支差額の予算のところをご覧下さい。</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赤字で書かれていますが、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-1,394,921</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円で、ほぼ前年と同じ金額となっていることをご確認下さい。</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また、収支差額の欄の</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2</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行下、</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F.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大阪のロータリー</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周年及び大阪・関西万博積立金繰入額と</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G.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災害支援積立金繰入額は、</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昨年</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12</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月</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13</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日の「地区大会　会長・幹事部門　分科会」で承認され、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四宮年度の補正予算から積み立てられることとなりました。</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四宮年度の補正予算では、地区運営資金からは、それぞれ</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5,000,000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円計上されました。</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次年度・簡年度は</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大阪のロータリー</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周年及び大阪・関西万博積立金繰入額として、</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当初予算では</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2,000,000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円でしたが、修正予算では</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1,000,000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円に減額いたします。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また、災害支援積立金繰入額は当初予算では</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0</a:t>
            </a:r>
            <a:r>
              <a:rPr lang="ja-JP" altLang="ja-JP" sz="1050" kern="0" dirty="0" err="1">
                <a:effectLst/>
                <a:latin typeface="Century" panose="02040604050505020304" pitchFamily="18" charset="0"/>
                <a:ea typeface="ＭＳ ゴシック" panose="020B0609070205080204" pitchFamily="49" charset="-128"/>
                <a:cs typeface="ＭＳ ゴシック" panose="020B0609070205080204" pitchFamily="49" charset="-128"/>
              </a:rPr>
              <a:t>で</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したが、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修正予算では</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5,000,000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円といたします。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なお、決算の数字をみて、それぞれの繰入額は変動する可能性があります。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532262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No.2</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】の「地区活動資金　修正予算案」に移ります。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基本的な考えとして、地区活動資金は、奉仕活動のための資金であるため、</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極端に言えば、予算を全額使い切っていただいて赤字になっても構わない、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と考えております。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収入の部をご覧下さい。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地区資金は、今年度に比べて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350,000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円減の</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7,000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25,200,000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円を計上しております。</a:t>
            </a: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ja-JP" sz="1400" kern="0" dirty="0">
              <a:effectLst/>
              <a:latin typeface="Century" panose="02040604050505020304" pitchFamily="18" charset="0"/>
              <a:ea typeface="ＭＳ ゴシック" panose="020B0609070205080204" pitchFamily="49"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173488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次に支出の部です。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支出については、昨年</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11</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月に、</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12</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委員会の、</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現年度・次年度の委員長の皆様方との個別面談を行い、</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それをもとに予算案を決定させて頂きました。</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地区委員会活動費をご覧下さい。</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縦に見て頂ければ、</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から</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18</a:t>
            </a:r>
            <a:r>
              <a:rPr lang="ja-JP" altLang="ja-JP" sz="1050" kern="0" dirty="0" err="1">
                <a:effectLst/>
                <a:latin typeface="Century" panose="02040604050505020304" pitchFamily="18" charset="0"/>
                <a:ea typeface="ＭＳ ゴシック" panose="020B0609070205080204" pitchFamily="49" charset="-128"/>
                <a:cs typeface="ＭＳ ゴシック" panose="020B0609070205080204" pitchFamily="49" charset="-128"/>
              </a:rPr>
              <a:t>まで</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ありますが、</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7</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が抜けています。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これは、今年度までは「</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⒎</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国際奉仕部門」が単独であったものが、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次年度から「</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⒌</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社会奉仕・国際奉仕部門」と統合されることに伴うものです。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まず、</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A. 3</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クラブ奉仕部門の公共イメージ向上委員会の予算が、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650,000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円減となっていますのは、</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四宮年度に比べて、ホームページ費用の減少が見込まれるためです。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12</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037455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簡ガバナーエレクトは、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次年度の地区年次目標の一つに「青少年の活動の支援」を、挙げられています。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 6</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青少年奉仕部門の欄をご覧下さい。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各委員会の、前年度予算比の欄をご覧頂くと、</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軒並みマイナスになっていることに、お気づきかと思います。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これは、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ライラ委員会の予算からは、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別途項目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G4</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として、新たに、チームライラ活動助成金として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400,000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円を予算化。</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同じく、ローターアクト委員会の予算から、</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別途項目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G3</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として、ローターアクト活動助成金として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1,045,000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円を予算化。</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また、青少年交換委員会の予算からは、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別途項目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G2</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として、ローテックス活動助成金として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800,000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円を予算化しているためであります。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13</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86193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これらを考慮しますと、</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ライラ委員会全体の予算は、前年度と比べて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375,000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円の増加、</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ローターアクト委員会全体の予算は、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494,000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円増加、</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青少年交換委員会全体の予算は、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70,000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円の増加となっていることをご確認下さい。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なお、インターアクト委員会の予算が前年度に比べて、</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368,000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円の減少となっているのは、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研修場所が四宮年度のタイから、簡年度は台湾と、近隣になったためです。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39555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この活動助成金の考え方ですが、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期首に、青少年奉仕部門あてに一括交付させて頂きますので、</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それぞれで管理をお願いいたします。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もちろん予算書はお出し頂きますが、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財務委員会には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6</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ヵ月ごとの報告で結構です。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ただし、期末において、活動助成金が残っていれば返金して頂きます。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5102663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次に、</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D</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IM</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ロータリーデー補助金の項目についてですが、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簡年度は、一組につき、ロータリーデーの補助金として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フレッシュロータリアン交流会の補助金として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6</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組ありますので、</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2,400,000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円計上しております。</a:t>
            </a: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en-US" sz="105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そのほかの委員会の予算については、ご覧のとおりです。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その結果、下から</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7</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行目あたりにあります収支差額は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-3,102,000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円で、</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今年度とほぼ同額の予算計上となっております。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16</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659046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収支差額の欄の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行下、</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J.</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大阪のロータリー</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周年及び大阪・関西万博積立金繰入額ですが、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地区活動資金からは、当初予算では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1,500,000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円繰入予定でしたが、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修正予算では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500,000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円減</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円といたします。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災害支援積立金繰入額は当初予算では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0</a:t>
            </a:r>
            <a:r>
              <a:rPr lang="ja-JP" altLang="ja-JP" sz="1400" kern="0" dirty="0" err="1">
                <a:effectLst/>
                <a:latin typeface="Century" panose="02040604050505020304" pitchFamily="18" charset="0"/>
                <a:ea typeface="ＭＳ ゴシック" panose="020B0609070205080204" pitchFamily="49" charset="-128"/>
                <a:cs typeface="ＭＳ ゴシック" panose="020B0609070205080204" pitchFamily="49" charset="-128"/>
              </a:rPr>
              <a:t>で</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したが、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修正予算では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5,000,000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円計上いたします。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こちらも、決算の数字で変動する可能性があります。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17</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8579022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次に、【</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No.3</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と</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No.4</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】「特別会計　修正予算案」をご覧下さい。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ほとんどの項目は、今年度と同じ予算立てになっていることをご確認下さい。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No.3</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地区大会資金では、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修正予算では、地区資金として昨年度に比べて一人当たり</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円少ない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2,000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7,200,000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円を計上してありますので</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結果として、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11,050,000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円減の予算立てとなっております。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18</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183915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No.4</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⒍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大阪のロータリー</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周年及び大阪・関西万博積立金は、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当初予算では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3,500,000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円でしたが、修正予算では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円といたしました。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⒎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災害支援積立金につきましては、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当初予算では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0</a:t>
            </a:r>
            <a:r>
              <a:rPr lang="ja-JP" altLang="ja-JP" sz="1400" kern="0" dirty="0" err="1">
                <a:effectLst/>
                <a:latin typeface="Century" panose="02040604050505020304" pitchFamily="18" charset="0"/>
                <a:ea typeface="ＭＳ ゴシック" panose="020B0609070205080204" pitchFamily="49" charset="-128"/>
                <a:cs typeface="ＭＳ ゴシック" panose="020B0609070205080204" pitchFamily="49" charset="-128"/>
              </a:rPr>
              <a:t>で</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したが、修正予算では、コロナウイルスの感染拡大等に鑑み</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10,000,000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円計上いたしました。</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先程も申し上げましたように、</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決算の数字により繰入額が変更する可能性があることをお含みおき下さい。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19</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538893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r>
              <a:rPr lang="ja-JP" altLang="ja-JP" sz="1400" dirty="0"/>
              <a:t>「予算案」の前に、少し「地</a:t>
            </a:r>
            <a:r>
              <a:rPr lang="en-US" altLang="ja-JP" sz="1400" dirty="0"/>
              <a:t> </a:t>
            </a:r>
            <a:r>
              <a:rPr lang="ja-JP" altLang="ja-JP" sz="1400" dirty="0"/>
              <a:t>区財務」の概要について説明させて頂きます。</a:t>
            </a:r>
          </a:p>
          <a:p>
            <a:r>
              <a:rPr lang="en-US" altLang="ja-JP" sz="1400" dirty="0"/>
              <a:t> </a:t>
            </a:r>
            <a:r>
              <a:rPr lang="ja-JP" altLang="ja-JP" sz="1400" dirty="0"/>
              <a:t>地区財務は、</a:t>
            </a:r>
          </a:p>
          <a:p>
            <a:r>
              <a:rPr lang="ja-JP" altLang="ja-JP" sz="1400" dirty="0"/>
              <a:t>地区運営資金、地区活動資金と特別会計の３つで、構成されています。</a:t>
            </a:r>
            <a:endParaRPr lang="en-US" altLang="ja-JP" sz="1400" dirty="0"/>
          </a:p>
          <a:p>
            <a:endParaRPr lang="en-US" altLang="ja-JP" sz="1400" dirty="0"/>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当地区では、四宮年度はロータリアン</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名あたり、</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年</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22,000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円を地区資金として頂戴いたしました。</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簡年度においても同額を頂く予定でしたが、</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コロナウイルス感染拡大の非常時でもあるため、</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修正予算では、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円減の年</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19,000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円に変更させて頂きます。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その配分は、</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地区運営資金として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地区活動資金として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7,000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特別会計の地区大会資金として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円、といたします。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dirty="0"/>
          </a:p>
          <a:p>
            <a:endParaRPr lang="en-US" altLang="ja-JP" dirty="0"/>
          </a:p>
          <a:p>
            <a:endParaRPr lang="ja-JP" altLang="ja-JP" dirty="0"/>
          </a:p>
          <a:p>
            <a:r>
              <a:rPr lang="en-US" altLang="ja-JP" dirty="0"/>
              <a:t> </a:t>
            </a:r>
            <a:endParaRPr lang="ja-JP" altLang="ja-JP" dirty="0"/>
          </a:p>
        </p:txBody>
      </p:sp>
      <p:sp>
        <p:nvSpPr>
          <p:cNvPr id="2" name="スライド イメージ プレースホルダー 1"/>
          <p:cNvSpPr>
            <a:spLocks noGrp="1" noRot="1" noChangeAspect="1"/>
          </p:cNvSpPr>
          <p:nvPr>
            <p:ph type="sldImg"/>
          </p:nvPr>
        </p:nvSpPr>
        <p:spPr>
          <a:xfrm>
            <a:off x="685800" y="1160463"/>
            <a:ext cx="5486400" cy="3086100"/>
          </a:xfrm>
        </p:spPr>
        <p:style>
          <a:lnRef idx="2">
            <a:schemeClr val="dk1"/>
          </a:lnRef>
          <a:fillRef idx="1">
            <a:schemeClr val="lt1"/>
          </a:fillRef>
          <a:effectRef idx="0">
            <a:schemeClr val="dk1"/>
          </a:effectRef>
          <a:fontRef idx="minor">
            <a:schemeClr val="dk1"/>
          </a:fontRef>
        </p:style>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2</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1303011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以上で、「</a:t>
            </a:r>
            <a:r>
              <a:rPr lang="ja-JP" altLang="ja-JP" sz="1400" kern="0">
                <a:effectLst/>
                <a:latin typeface="Century" panose="02040604050505020304" pitchFamily="18" charset="0"/>
                <a:ea typeface="ＭＳ ゴシック" panose="020B0609070205080204" pitchFamily="49" charset="-128"/>
                <a:cs typeface="ＭＳ ゴシック" panose="020B0609070205080204" pitchFamily="49" charset="-128"/>
              </a:rPr>
              <a:t>次年度</a:t>
            </a:r>
            <a:r>
              <a:rPr lang="ja-JP" altLang="en-US" sz="1400" kern="0">
                <a:effectLst/>
                <a:latin typeface="Century" panose="02040604050505020304" pitchFamily="18" charset="0"/>
                <a:ea typeface="ＭＳ ゴシック" panose="020B0609070205080204" pitchFamily="49" charset="-128"/>
                <a:cs typeface="ＭＳ ゴシック" panose="020B0609070205080204" pitchFamily="49" charset="-128"/>
              </a:rPr>
              <a:t>修正</a:t>
            </a:r>
            <a:r>
              <a:rPr lang="ja-JP" altLang="ja-JP" sz="1400" kern="0">
                <a:effectLst/>
                <a:latin typeface="Century" panose="02040604050505020304" pitchFamily="18" charset="0"/>
                <a:ea typeface="ＭＳ ゴシック" panose="020B0609070205080204" pitchFamily="49" charset="-128"/>
                <a:cs typeface="ＭＳ ゴシック" panose="020B0609070205080204" pitchFamily="49" charset="-128"/>
              </a:rPr>
              <a:t>予算案</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」の説明は、終わらせて頂きますが、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財務委員会では、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当地区のロータリアンの皆様方から、</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各クラブを通じてお預かりした貴重な資金を、</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有効的に、かつ無駄なく使用されますよう、</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地区委員会の資金の使いみちや、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ガバナー事務所の経費などを確認してまいります。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20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13709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まさに現在は、新型コロナウイルスの感染拡大の真只中の</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非常事態であります。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この状況をお考え頂き、</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2020-21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年度　修正予算（案）」をご承認下さいますよう、</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何卒よろしくお願い申し上げます。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財務委員会の活動につきまして、</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皆様方のご理解、ご協力を何卒よろしくお願い申し上げます。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a:solidFill>
                  <a:prstClr val="black"/>
                </a:solidFill>
                <a:latin typeface="游ゴシック" panose="020F0502020204030204"/>
                <a:ea typeface="游ゴシック" panose="020B0400000000000000" pitchFamily="50" charset="-128"/>
              </a:rPr>
              <a:pPr>
                <a:defRPr/>
              </a:pPr>
              <a:t>21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7474779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a:t>
            </a:r>
            <a:endParaRPr kumimoji="1" lang="en-US" altLang="ja-JP" dirty="0"/>
          </a:p>
          <a:p>
            <a:endParaRPr kumimoji="1" lang="en-US" altLang="ja-JP" dirty="0"/>
          </a:p>
          <a:p>
            <a:r>
              <a:rPr kumimoji="1" lang="ja-JP" altLang="en-US" dirty="0"/>
              <a:t>ご清聴ありがとうございました。</a:t>
            </a:r>
          </a:p>
        </p:txBody>
      </p:sp>
      <p:sp>
        <p:nvSpPr>
          <p:cNvPr id="4" name="スライド番号プレースホルダー 3"/>
          <p:cNvSpPr>
            <a:spLocks noGrp="1"/>
          </p:cNvSpPr>
          <p:nvPr>
            <p:ph type="sldNum" sz="quarter" idx="5"/>
          </p:nvPr>
        </p:nvSpPr>
        <p:spPr/>
        <p:txBody>
          <a:bodyPr/>
          <a:lstStyle/>
          <a:p>
            <a:fld id="{3641F202-1AE2-4DBE-A9EF-39A84D9613C2}" type="slidenum">
              <a:rPr lang="ja-JP" altLang="en-US" smtClean="0">
                <a:solidFill>
                  <a:prstClr val="black"/>
                </a:solidFill>
                <a:latin typeface="游ゴシック" panose="020F0502020204030204"/>
              </a:rPr>
              <a:pPr/>
              <a:t>22</a:t>
            </a:fld>
            <a:endParaRPr lang="ja-JP" altLang="en-US">
              <a:solidFill>
                <a:prstClr val="black"/>
              </a:solidFill>
              <a:latin typeface="游ゴシック" panose="020F0502020204030204"/>
            </a:endParaRPr>
          </a:p>
        </p:txBody>
      </p:sp>
    </p:spTree>
    <p:extLst>
      <p:ext uri="{BB962C8B-B14F-4D97-AF65-F5344CB8AC3E}">
        <p14:creationId xmlns:p14="http://schemas.microsoft.com/office/powerpoint/2010/main" val="4008995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84200" y="4400550"/>
            <a:ext cx="5791200" cy="3600450"/>
          </a:xfrm>
        </p:spPr>
        <p:txBody>
          <a:bodyPr/>
          <a:lstStyle/>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『地区運営資金』は、</a:t>
            </a: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2660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地区を運営していくための資金で、</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主に各種負担金、地区主催の会議費や、ガバナー事務所経費などの、</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支出を賄う資金であります。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会員あたり</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円のご負担を頂きます。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3</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895131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『地区活動資金』は、</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各委員会の奉仕活動や、</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委員会の運営費の、支出を賄う資金であります。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会員あたり</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7,000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円のご負担を頂きます。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00169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また、『特別会計』は、</a:t>
            </a: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一定の目的に沿った、資金の収支積立金を管理する単独会計で、</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地区大会資金</a:t>
            </a:r>
            <a:endPar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err="1">
                <a:effectLst/>
                <a:latin typeface="Century" panose="02040604050505020304" pitchFamily="18" charset="0"/>
                <a:ea typeface="ＭＳ ゴシック" panose="020B0609070205080204" pitchFamily="49"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米山奨学生活動費や</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災害支援積立金等の、支出を賄う資金であります。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地区大会資金として、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会員あたり昨年度よりも</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円少ない</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2,000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円のご負担を頂きたいと思います。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10251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それでは、「次年度修正予算案」を四宮年度との相違点を中心に、説明させて頂きます。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なお、当初予算から修正した金額については、斜字（斜めの数字）で表しています。</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まず、会員数についてですが、</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四宮年度は</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3,650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名として予算計上されていましたが、</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次年度・簡年度は四宮年度に比べ</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50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人分減の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名として、</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予算案を作成させて頂きました。</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6</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344369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No.1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】のページ、「地区運営資金　修正予算案」をお開き下さい。</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全体として、ほぼ前年と同じ水準で予算を立てをさせて頂いております。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まず、収入の部の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地区資金ですが、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次年度は、</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名の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36,000,000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円で計上しており、</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前年度に比べて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500,000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円の減少となっております。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RI</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補助金については、今年</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月に開催された</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RI</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理事会において、</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次年度の「ガバナー配分予算」として承認決定された金額、</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1,305,079</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円を計上しております。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7</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241621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05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次に、支出の部ですが、</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B. </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会議費の</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1. PETS</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・地区チーム研修セミナーをご覧下さい。</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次年度の</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PETS</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と地区チーム研修セミナーは、同日開催の予定ということですので、</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前年度の半額</a:t>
            </a:r>
            <a:r>
              <a:rPr lang="en-US"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700,000</a:t>
            </a:r>
            <a:r>
              <a:rPr lang="ja-JP" altLang="ja-JP" sz="1050" kern="0" dirty="0">
                <a:effectLst/>
                <a:latin typeface="Century" panose="02040604050505020304" pitchFamily="18" charset="0"/>
                <a:ea typeface="ＭＳ ゴシック" panose="020B0609070205080204" pitchFamily="49" charset="-128"/>
                <a:cs typeface="ＭＳ ゴシック" panose="020B0609070205080204" pitchFamily="49" charset="-128"/>
              </a:rPr>
              <a:t>円を計上しております。</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05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8</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9606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50"/>
            <a:ext cx="5613400" cy="3600450"/>
          </a:xfrm>
        </p:spPr>
        <p:txBody>
          <a:bodyPr/>
          <a:lstStyle/>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続いて、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C.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ガバナー関係費の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 </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ガバナー事務所経費です。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ガバナー事務所経費は、前年度に比べて</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1,580,000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円の増加を見込んでおります。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ガバナー事務所経費の内訳は、このページの下の方に掲げてあります。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ほとんどの項目は前年度並みの予算計上ですが、</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給料・手当の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1,400,000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円増は、ガバナー事務所全体の給与の増加見込み額であり、</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厚生費の</a:t>
            </a:r>
            <a:r>
              <a:rPr lang="en-US"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180,000</a:t>
            </a:r>
            <a:r>
              <a:rPr lang="ja-JP" altLang="ja-JP" sz="1400" kern="0" dirty="0">
                <a:effectLst/>
                <a:latin typeface="Century" panose="02040604050505020304" pitchFamily="18" charset="0"/>
                <a:ea typeface="ＭＳ ゴシック" panose="020B0609070205080204" pitchFamily="49" charset="-128"/>
                <a:cs typeface="ＭＳ ゴシック" panose="020B0609070205080204" pitchFamily="49" charset="-128"/>
              </a:rPr>
              <a:t>円増は、それに伴う法定福利費の増加分を見込んでおります。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altLang="ja-JP" sz="1400" kern="0" dirty="0">
                <a:effectLst/>
                <a:latin typeface="ＭＳ ゴシック" panose="020B0609070205080204" pitchFamily="49" charset="-128"/>
                <a:ea typeface="ＭＳ 明朝" panose="02020609040205080304" pitchFamily="17" charset="-128"/>
                <a:cs typeface="ＭＳ ゴシック" panose="020B0609070205080204" pitchFamily="49" charset="-128"/>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pPr>
              <a:defRPr/>
            </a:pPr>
            <a:fld id="{3641F202-1AE2-4DBE-A9EF-39A84D9613C2}" type="slidenum">
              <a:rPr lang="ja-JP" altLang="en-US" smtClean="0">
                <a:solidFill>
                  <a:prstClr val="black"/>
                </a:solidFill>
                <a:latin typeface="游ゴシック" panose="020F0502020204030204"/>
                <a:ea typeface="游ゴシック" panose="020B0400000000000000" pitchFamily="50" charset="-128"/>
              </a:rPr>
              <a:pPr>
                <a:defRPr/>
              </a:pPr>
              <a:t>9</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74626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svg"/><Relationship Id="rId3" Type="http://schemas.openxmlformats.org/officeDocument/2006/relationships/image" Target="../media/image6.svg"/><Relationship Id="rId7" Type="http://schemas.openxmlformats.org/officeDocument/2006/relationships/image" Target="../media/image10.sv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sv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7109789-C63F-40DB-BBF9-F602C5546629}"/>
              </a:ext>
            </a:extLst>
          </p:cNvPr>
          <p:cNvSpPr/>
          <p:nvPr userDrawn="1"/>
        </p:nvSpPr>
        <p:spPr>
          <a:xfrm>
            <a:off x="0" y="-13062"/>
            <a:ext cx="12204000" cy="6857999"/>
          </a:xfrm>
          <a:prstGeom prst="rect">
            <a:avLst/>
          </a:prstGeom>
          <a:solidFill>
            <a:srgbClr val="E4EE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グラフィックス 25">
            <a:extLst>
              <a:ext uri="{FF2B5EF4-FFF2-40B4-BE49-F238E27FC236}">
                <a16:creationId xmlns:a16="http://schemas.microsoft.com/office/drawing/2014/main" id="{D1AFD0EF-FF38-4898-B116-D3BBA2195B4E}"/>
              </a:ext>
            </a:extLst>
          </p:cNvPr>
          <p:cNvSpPr/>
          <p:nvPr userDrawn="1"/>
        </p:nvSpPr>
        <p:spPr>
          <a:xfrm>
            <a:off x="6531290" y="-13062"/>
            <a:ext cx="6324907" cy="6324907"/>
          </a:xfrm>
          <a:custGeom>
            <a:avLst/>
            <a:gdLst>
              <a:gd name="connsiteX0" fmla="*/ 2235384 w 2247900"/>
              <a:gd name="connsiteY0" fmla="*/ 1425770 h 2247900"/>
              <a:gd name="connsiteX1" fmla="*/ 2148706 w 2247900"/>
              <a:gd name="connsiteY1" fmla="*/ 1367667 h 2247900"/>
              <a:gd name="connsiteX2" fmla="*/ 2080126 w 2247900"/>
              <a:gd name="connsiteY2" fmla="*/ 1375287 h 2247900"/>
              <a:gd name="connsiteX3" fmla="*/ 1761991 w 2247900"/>
              <a:gd name="connsiteY3" fmla="*/ 1246700 h 2247900"/>
              <a:gd name="connsiteX4" fmla="*/ 1931536 w 2247900"/>
              <a:gd name="connsiteY4" fmla="*/ 972380 h 2247900"/>
              <a:gd name="connsiteX5" fmla="*/ 1996306 w 2247900"/>
              <a:gd name="connsiteY5" fmla="*/ 917135 h 2247900"/>
              <a:gd name="connsiteX6" fmla="*/ 2003926 w 2247900"/>
              <a:gd name="connsiteY6" fmla="*/ 832362 h 2247900"/>
              <a:gd name="connsiteX7" fmla="*/ 1879149 w 2247900"/>
              <a:gd name="connsiteY7" fmla="*/ 777117 h 2247900"/>
              <a:gd name="connsiteX8" fmla="*/ 1808664 w 2247900"/>
              <a:gd name="connsiteY8" fmla="*/ 850460 h 2247900"/>
              <a:gd name="connsiteX9" fmla="*/ 1709604 w 2247900"/>
              <a:gd name="connsiteY9" fmla="*/ 1159070 h 2247900"/>
              <a:gd name="connsiteX10" fmla="*/ 1712461 w 2247900"/>
              <a:gd name="connsiteY10" fmla="*/ 1189550 h 2247900"/>
              <a:gd name="connsiteX11" fmla="*/ 1496244 w 2247900"/>
              <a:gd name="connsiteY11" fmla="*/ 942852 h 2247900"/>
              <a:gd name="connsiteX12" fmla="*/ 1467669 w 2247900"/>
              <a:gd name="connsiteY12" fmla="*/ 923802 h 2247900"/>
              <a:gd name="connsiteX13" fmla="*/ 1364799 w 2247900"/>
              <a:gd name="connsiteY13" fmla="*/ 811407 h 2247900"/>
              <a:gd name="connsiteX14" fmla="*/ 1398136 w 2247900"/>
              <a:gd name="connsiteY14" fmla="*/ 738065 h 2247900"/>
              <a:gd name="connsiteX15" fmla="*/ 1299076 w 2247900"/>
              <a:gd name="connsiteY15" fmla="*/ 639005 h 2247900"/>
              <a:gd name="connsiteX16" fmla="*/ 1200016 w 2247900"/>
              <a:gd name="connsiteY16" fmla="*/ 738065 h 2247900"/>
              <a:gd name="connsiteX17" fmla="*/ 1200016 w 2247900"/>
              <a:gd name="connsiteY17" fmla="*/ 740922 h 2247900"/>
              <a:gd name="connsiteX18" fmla="*/ 1130484 w 2247900"/>
              <a:gd name="connsiteY18" fmla="*/ 734255 h 2247900"/>
              <a:gd name="connsiteX19" fmla="*/ 1110481 w 2247900"/>
              <a:gd name="connsiteY19" fmla="*/ 735207 h 2247900"/>
              <a:gd name="connsiteX20" fmla="*/ 1317174 w 2247900"/>
              <a:gd name="connsiteY20" fmla="*/ 551375 h 2247900"/>
              <a:gd name="connsiteX21" fmla="*/ 1512436 w 2247900"/>
              <a:gd name="connsiteY21" fmla="*/ 807597 h 2247900"/>
              <a:gd name="connsiteX22" fmla="*/ 1541011 w 2247900"/>
              <a:gd name="connsiteY22" fmla="*/ 887607 h 2247900"/>
              <a:gd name="connsiteX23" fmla="*/ 1617211 w 2247900"/>
              <a:gd name="connsiteY23" fmla="*/ 924755 h 2247900"/>
              <a:gd name="connsiteX24" fmla="*/ 1714366 w 2247900"/>
              <a:gd name="connsiteY24" fmla="*/ 827600 h 2247900"/>
              <a:gd name="connsiteX25" fmla="*/ 1670551 w 2247900"/>
              <a:gd name="connsiteY25" fmla="*/ 735207 h 2247900"/>
              <a:gd name="connsiteX26" fmla="*/ 1418139 w 2247900"/>
              <a:gd name="connsiteY26" fmla="*/ 531372 h 2247900"/>
              <a:gd name="connsiteX27" fmla="*/ 1262881 w 2247900"/>
              <a:gd name="connsiteY27" fmla="*/ 515180 h 2247900"/>
              <a:gd name="connsiteX28" fmla="*/ 1328604 w 2247900"/>
              <a:gd name="connsiteY28" fmla="*/ 479937 h 2247900"/>
              <a:gd name="connsiteX29" fmla="*/ 1521961 w 2247900"/>
              <a:gd name="connsiteY29" fmla="*/ 157992 h 2247900"/>
              <a:gd name="connsiteX30" fmla="*/ 1528629 w 2247900"/>
              <a:gd name="connsiteY30" fmla="*/ 65600 h 2247900"/>
              <a:gd name="connsiteX31" fmla="*/ 1410519 w 2247900"/>
              <a:gd name="connsiteY31" fmla="*/ 13212 h 2247900"/>
              <a:gd name="connsiteX32" fmla="*/ 1352416 w 2247900"/>
              <a:gd name="connsiteY32" fmla="*/ 99890 h 2247900"/>
              <a:gd name="connsiteX33" fmla="*/ 1360036 w 2247900"/>
              <a:gd name="connsiteY33" fmla="*/ 168470 h 2247900"/>
              <a:gd name="connsiteX34" fmla="*/ 1231449 w 2247900"/>
              <a:gd name="connsiteY34" fmla="*/ 486605 h 2247900"/>
              <a:gd name="connsiteX35" fmla="*/ 957129 w 2247900"/>
              <a:gd name="connsiteY35" fmla="*/ 317060 h 2247900"/>
              <a:gd name="connsiteX36" fmla="*/ 901884 w 2247900"/>
              <a:gd name="connsiteY36" fmla="*/ 252290 h 2247900"/>
              <a:gd name="connsiteX37" fmla="*/ 817111 w 2247900"/>
              <a:gd name="connsiteY37" fmla="*/ 246575 h 2247900"/>
              <a:gd name="connsiteX38" fmla="*/ 761866 w 2247900"/>
              <a:gd name="connsiteY38" fmla="*/ 371352 h 2247900"/>
              <a:gd name="connsiteX39" fmla="*/ 835209 w 2247900"/>
              <a:gd name="connsiteY39" fmla="*/ 441837 h 2247900"/>
              <a:gd name="connsiteX40" fmla="*/ 1143819 w 2247900"/>
              <a:gd name="connsiteY40" fmla="*/ 540897 h 2247900"/>
              <a:gd name="connsiteX41" fmla="*/ 1174299 w 2247900"/>
              <a:gd name="connsiteY41" fmla="*/ 538040 h 2247900"/>
              <a:gd name="connsiteX42" fmla="*/ 927601 w 2247900"/>
              <a:gd name="connsiteY42" fmla="*/ 754257 h 2247900"/>
              <a:gd name="connsiteX43" fmla="*/ 893311 w 2247900"/>
              <a:gd name="connsiteY43" fmla="*/ 814265 h 2247900"/>
              <a:gd name="connsiteX44" fmla="*/ 817111 w 2247900"/>
              <a:gd name="connsiteY44" fmla="*/ 889512 h 2247900"/>
              <a:gd name="connsiteX45" fmla="*/ 738054 w 2247900"/>
              <a:gd name="connsiteY45" fmla="*/ 849507 h 2247900"/>
              <a:gd name="connsiteX46" fmla="*/ 638994 w 2247900"/>
              <a:gd name="connsiteY46" fmla="*/ 948567 h 2247900"/>
              <a:gd name="connsiteX47" fmla="*/ 738054 w 2247900"/>
              <a:gd name="connsiteY47" fmla="*/ 1047627 h 2247900"/>
              <a:gd name="connsiteX48" fmla="*/ 744721 w 2247900"/>
              <a:gd name="connsiteY48" fmla="*/ 1047627 h 2247900"/>
              <a:gd name="connsiteX49" fmla="*/ 736149 w 2247900"/>
              <a:gd name="connsiteY49" fmla="*/ 1129542 h 2247900"/>
              <a:gd name="connsiteX50" fmla="*/ 736149 w 2247900"/>
              <a:gd name="connsiteY50" fmla="*/ 1137162 h 2247900"/>
              <a:gd name="connsiteX51" fmla="*/ 551364 w 2247900"/>
              <a:gd name="connsiteY51" fmla="*/ 929517 h 2247900"/>
              <a:gd name="connsiteX52" fmla="*/ 807586 w 2247900"/>
              <a:gd name="connsiteY52" fmla="*/ 734255 h 2247900"/>
              <a:gd name="connsiteX53" fmla="*/ 887596 w 2247900"/>
              <a:gd name="connsiteY53" fmla="*/ 705680 h 2247900"/>
              <a:gd name="connsiteX54" fmla="*/ 924744 w 2247900"/>
              <a:gd name="connsiteY54" fmla="*/ 629480 h 2247900"/>
              <a:gd name="connsiteX55" fmla="*/ 827589 w 2247900"/>
              <a:gd name="connsiteY55" fmla="*/ 532325 h 2247900"/>
              <a:gd name="connsiteX56" fmla="*/ 735196 w 2247900"/>
              <a:gd name="connsiteY56" fmla="*/ 576140 h 2247900"/>
              <a:gd name="connsiteX57" fmla="*/ 532314 w 2247900"/>
              <a:gd name="connsiteY57" fmla="*/ 829505 h 2247900"/>
              <a:gd name="connsiteX58" fmla="*/ 516121 w 2247900"/>
              <a:gd name="connsiteY58" fmla="*/ 984762 h 2247900"/>
              <a:gd name="connsiteX59" fmla="*/ 480879 w 2247900"/>
              <a:gd name="connsiteY59" fmla="*/ 919040 h 2247900"/>
              <a:gd name="connsiteX60" fmla="*/ 158934 w 2247900"/>
              <a:gd name="connsiteY60" fmla="*/ 725682 h 2247900"/>
              <a:gd name="connsiteX61" fmla="*/ 66541 w 2247900"/>
              <a:gd name="connsiteY61" fmla="*/ 719015 h 2247900"/>
              <a:gd name="connsiteX62" fmla="*/ 13201 w 2247900"/>
              <a:gd name="connsiteY62" fmla="*/ 837125 h 2247900"/>
              <a:gd name="connsiteX63" fmla="*/ 99879 w 2247900"/>
              <a:gd name="connsiteY63" fmla="*/ 895227 h 2247900"/>
              <a:gd name="connsiteX64" fmla="*/ 168459 w 2247900"/>
              <a:gd name="connsiteY64" fmla="*/ 887607 h 2247900"/>
              <a:gd name="connsiteX65" fmla="*/ 486594 w 2247900"/>
              <a:gd name="connsiteY65" fmla="*/ 1016195 h 2247900"/>
              <a:gd name="connsiteX66" fmla="*/ 317049 w 2247900"/>
              <a:gd name="connsiteY66" fmla="*/ 1290515 h 2247900"/>
              <a:gd name="connsiteX67" fmla="*/ 252279 w 2247900"/>
              <a:gd name="connsiteY67" fmla="*/ 1345760 h 2247900"/>
              <a:gd name="connsiteX68" fmla="*/ 244659 w 2247900"/>
              <a:gd name="connsiteY68" fmla="*/ 1430532 h 2247900"/>
              <a:gd name="connsiteX69" fmla="*/ 369436 w 2247900"/>
              <a:gd name="connsiteY69" fmla="*/ 1485777 h 2247900"/>
              <a:gd name="connsiteX70" fmla="*/ 439921 w 2247900"/>
              <a:gd name="connsiteY70" fmla="*/ 1412435 h 2247900"/>
              <a:gd name="connsiteX71" fmla="*/ 538981 w 2247900"/>
              <a:gd name="connsiteY71" fmla="*/ 1103825 h 2247900"/>
              <a:gd name="connsiteX72" fmla="*/ 536124 w 2247900"/>
              <a:gd name="connsiteY72" fmla="*/ 1073345 h 2247900"/>
              <a:gd name="connsiteX73" fmla="*/ 752341 w 2247900"/>
              <a:gd name="connsiteY73" fmla="*/ 1320042 h 2247900"/>
              <a:gd name="connsiteX74" fmla="*/ 801871 w 2247900"/>
              <a:gd name="connsiteY74" fmla="*/ 1350522 h 2247900"/>
              <a:gd name="connsiteX75" fmla="*/ 897121 w 2247900"/>
              <a:gd name="connsiteY75" fmla="*/ 1449582 h 2247900"/>
              <a:gd name="connsiteX76" fmla="*/ 871404 w 2247900"/>
              <a:gd name="connsiteY76" fmla="*/ 1515305 h 2247900"/>
              <a:gd name="connsiteX77" fmla="*/ 970464 w 2247900"/>
              <a:gd name="connsiteY77" fmla="*/ 1614365 h 2247900"/>
              <a:gd name="connsiteX78" fmla="*/ 1068571 w 2247900"/>
              <a:gd name="connsiteY78" fmla="*/ 1521020 h 2247900"/>
              <a:gd name="connsiteX79" fmla="*/ 1127626 w 2247900"/>
              <a:gd name="connsiteY79" fmla="*/ 1525782 h 2247900"/>
              <a:gd name="connsiteX80" fmla="*/ 1155249 w 2247900"/>
              <a:gd name="connsiteY80" fmla="*/ 1524830 h 2247900"/>
              <a:gd name="connsiteX81" fmla="*/ 951414 w 2247900"/>
              <a:gd name="connsiteY81" fmla="*/ 1702947 h 2247900"/>
              <a:gd name="connsiteX82" fmla="*/ 756151 w 2247900"/>
              <a:gd name="connsiteY82" fmla="*/ 1446725 h 2247900"/>
              <a:gd name="connsiteX83" fmla="*/ 727576 w 2247900"/>
              <a:gd name="connsiteY83" fmla="*/ 1366715 h 2247900"/>
              <a:gd name="connsiteX84" fmla="*/ 651376 w 2247900"/>
              <a:gd name="connsiteY84" fmla="*/ 1329567 h 2247900"/>
              <a:gd name="connsiteX85" fmla="*/ 554221 w 2247900"/>
              <a:gd name="connsiteY85" fmla="*/ 1426722 h 2247900"/>
              <a:gd name="connsiteX86" fmla="*/ 598036 w 2247900"/>
              <a:gd name="connsiteY86" fmla="*/ 1519115 h 2247900"/>
              <a:gd name="connsiteX87" fmla="*/ 850449 w 2247900"/>
              <a:gd name="connsiteY87" fmla="*/ 1722950 h 2247900"/>
              <a:gd name="connsiteX88" fmla="*/ 1005706 w 2247900"/>
              <a:gd name="connsiteY88" fmla="*/ 1739142 h 2247900"/>
              <a:gd name="connsiteX89" fmla="*/ 939984 w 2247900"/>
              <a:gd name="connsiteY89" fmla="*/ 1774385 h 2247900"/>
              <a:gd name="connsiteX90" fmla="*/ 746626 w 2247900"/>
              <a:gd name="connsiteY90" fmla="*/ 2096330 h 2247900"/>
              <a:gd name="connsiteX91" fmla="*/ 739959 w 2247900"/>
              <a:gd name="connsiteY91" fmla="*/ 2188722 h 2247900"/>
              <a:gd name="connsiteX92" fmla="*/ 858069 w 2247900"/>
              <a:gd name="connsiteY92" fmla="*/ 2241110 h 2247900"/>
              <a:gd name="connsiteX93" fmla="*/ 916171 w 2247900"/>
              <a:gd name="connsiteY93" fmla="*/ 2154432 h 2247900"/>
              <a:gd name="connsiteX94" fmla="*/ 908551 w 2247900"/>
              <a:gd name="connsiteY94" fmla="*/ 2085852 h 2247900"/>
              <a:gd name="connsiteX95" fmla="*/ 1037139 w 2247900"/>
              <a:gd name="connsiteY95" fmla="*/ 1767717 h 2247900"/>
              <a:gd name="connsiteX96" fmla="*/ 1311459 w 2247900"/>
              <a:gd name="connsiteY96" fmla="*/ 1937262 h 2247900"/>
              <a:gd name="connsiteX97" fmla="*/ 1366704 w 2247900"/>
              <a:gd name="connsiteY97" fmla="*/ 2002032 h 2247900"/>
              <a:gd name="connsiteX98" fmla="*/ 1451476 w 2247900"/>
              <a:gd name="connsiteY98" fmla="*/ 2009652 h 2247900"/>
              <a:gd name="connsiteX99" fmla="*/ 1506721 w 2247900"/>
              <a:gd name="connsiteY99" fmla="*/ 1884875 h 2247900"/>
              <a:gd name="connsiteX100" fmla="*/ 1433379 w 2247900"/>
              <a:gd name="connsiteY100" fmla="*/ 1814390 h 2247900"/>
              <a:gd name="connsiteX101" fmla="*/ 1124769 w 2247900"/>
              <a:gd name="connsiteY101" fmla="*/ 1715330 h 2247900"/>
              <a:gd name="connsiteX102" fmla="*/ 1094289 w 2247900"/>
              <a:gd name="connsiteY102" fmla="*/ 1718187 h 2247900"/>
              <a:gd name="connsiteX103" fmla="*/ 1340986 w 2247900"/>
              <a:gd name="connsiteY103" fmla="*/ 1501970 h 2247900"/>
              <a:gd name="connsiteX104" fmla="*/ 1376229 w 2247900"/>
              <a:gd name="connsiteY104" fmla="*/ 1439105 h 2247900"/>
              <a:gd name="connsiteX105" fmla="*/ 1434331 w 2247900"/>
              <a:gd name="connsiteY105" fmla="*/ 1381002 h 2247900"/>
              <a:gd name="connsiteX106" fmla="*/ 1510531 w 2247900"/>
              <a:gd name="connsiteY106" fmla="*/ 1416245 h 2247900"/>
              <a:gd name="connsiteX107" fmla="*/ 1609591 w 2247900"/>
              <a:gd name="connsiteY107" fmla="*/ 1317185 h 2247900"/>
              <a:gd name="connsiteX108" fmla="*/ 1513389 w 2247900"/>
              <a:gd name="connsiteY108" fmla="*/ 1218125 h 2247900"/>
              <a:gd name="connsiteX109" fmla="*/ 1522914 w 2247900"/>
              <a:gd name="connsiteY109" fmla="*/ 1133352 h 2247900"/>
              <a:gd name="connsiteX110" fmla="*/ 1697221 w 2247900"/>
              <a:gd name="connsiteY110" fmla="*/ 1335282 h 2247900"/>
              <a:gd name="connsiteX111" fmla="*/ 1440999 w 2247900"/>
              <a:gd name="connsiteY111" fmla="*/ 1530545 h 2247900"/>
              <a:gd name="connsiteX112" fmla="*/ 1360989 w 2247900"/>
              <a:gd name="connsiteY112" fmla="*/ 1559120 h 2247900"/>
              <a:gd name="connsiteX113" fmla="*/ 1323841 w 2247900"/>
              <a:gd name="connsiteY113" fmla="*/ 1635320 h 2247900"/>
              <a:gd name="connsiteX114" fmla="*/ 1420996 w 2247900"/>
              <a:gd name="connsiteY114" fmla="*/ 1732475 h 2247900"/>
              <a:gd name="connsiteX115" fmla="*/ 1513389 w 2247900"/>
              <a:gd name="connsiteY115" fmla="*/ 1688660 h 2247900"/>
              <a:gd name="connsiteX116" fmla="*/ 1717224 w 2247900"/>
              <a:gd name="connsiteY116" fmla="*/ 1436247 h 2247900"/>
              <a:gd name="connsiteX117" fmla="*/ 1733416 w 2247900"/>
              <a:gd name="connsiteY117" fmla="*/ 1280990 h 2247900"/>
              <a:gd name="connsiteX118" fmla="*/ 1768659 w 2247900"/>
              <a:gd name="connsiteY118" fmla="*/ 1346712 h 2247900"/>
              <a:gd name="connsiteX119" fmla="*/ 2090604 w 2247900"/>
              <a:gd name="connsiteY119" fmla="*/ 1540070 h 2247900"/>
              <a:gd name="connsiteX120" fmla="*/ 2182996 w 2247900"/>
              <a:gd name="connsiteY120" fmla="*/ 1546737 h 2247900"/>
              <a:gd name="connsiteX121" fmla="*/ 2235384 w 2247900"/>
              <a:gd name="connsiteY121" fmla="*/ 1425770 h 224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2247900" h="2247900">
                <a:moveTo>
                  <a:pt x="2235384" y="1425770"/>
                </a:moveTo>
                <a:cubicBezTo>
                  <a:pt x="2221096" y="1389575"/>
                  <a:pt x="2185854" y="1366715"/>
                  <a:pt x="2148706" y="1367667"/>
                </a:cubicBezTo>
                <a:cubicBezTo>
                  <a:pt x="2125846" y="1371477"/>
                  <a:pt x="2102986" y="1374335"/>
                  <a:pt x="2080126" y="1375287"/>
                </a:cubicBezTo>
                <a:cubicBezTo>
                  <a:pt x="1940109" y="1383860"/>
                  <a:pt x="1835334" y="1338140"/>
                  <a:pt x="1761991" y="1246700"/>
                </a:cubicBezTo>
                <a:cubicBezTo>
                  <a:pt x="1768659" y="1145735"/>
                  <a:pt x="1819141" y="1060010"/>
                  <a:pt x="1931536" y="972380"/>
                </a:cubicBezTo>
                <a:cubicBezTo>
                  <a:pt x="1952491" y="955235"/>
                  <a:pt x="1982019" y="940947"/>
                  <a:pt x="1996306" y="917135"/>
                </a:cubicBezTo>
                <a:cubicBezTo>
                  <a:pt x="2010594" y="892370"/>
                  <a:pt x="2014404" y="861890"/>
                  <a:pt x="2003926" y="832362"/>
                </a:cubicBezTo>
                <a:cubicBezTo>
                  <a:pt x="1984876" y="782832"/>
                  <a:pt x="1928679" y="757115"/>
                  <a:pt x="1879149" y="777117"/>
                </a:cubicBezTo>
                <a:cubicBezTo>
                  <a:pt x="1844859" y="790452"/>
                  <a:pt x="1827714" y="821885"/>
                  <a:pt x="1808664" y="850460"/>
                </a:cubicBezTo>
                <a:cubicBezTo>
                  <a:pt x="1736274" y="961902"/>
                  <a:pt x="1705794" y="1066677"/>
                  <a:pt x="1709604" y="1159070"/>
                </a:cubicBezTo>
                <a:cubicBezTo>
                  <a:pt x="1709604" y="1169547"/>
                  <a:pt x="1710556" y="1180025"/>
                  <a:pt x="1712461" y="1189550"/>
                </a:cubicBezTo>
                <a:cubicBezTo>
                  <a:pt x="1676266" y="1097157"/>
                  <a:pt x="1601971" y="1011432"/>
                  <a:pt x="1496244" y="942852"/>
                </a:cubicBezTo>
                <a:cubicBezTo>
                  <a:pt x="1486719" y="937137"/>
                  <a:pt x="1477194" y="930470"/>
                  <a:pt x="1467669" y="923802"/>
                </a:cubicBezTo>
                <a:cubicBezTo>
                  <a:pt x="1440999" y="879987"/>
                  <a:pt x="1405756" y="841887"/>
                  <a:pt x="1364799" y="811407"/>
                </a:cubicBezTo>
                <a:cubicBezTo>
                  <a:pt x="1384801" y="793310"/>
                  <a:pt x="1398136" y="767592"/>
                  <a:pt x="1398136" y="738065"/>
                </a:cubicBezTo>
                <a:cubicBezTo>
                  <a:pt x="1398136" y="683772"/>
                  <a:pt x="1354321" y="639005"/>
                  <a:pt x="1299076" y="639005"/>
                </a:cubicBezTo>
                <a:cubicBezTo>
                  <a:pt x="1244784" y="639005"/>
                  <a:pt x="1200016" y="682820"/>
                  <a:pt x="1200016" y="738065"/>
                </a:cubicBezTo>
                <a:cubicBezTo>
                  <a:pt x="1200016" y="739017"/>
                  <a:pt x="1200016" y="739970"/>
                  <a:pt x="1200016" y="740922"/>
                </a:cubicBezTo>
                <a:cubicBezTo>
                  <a:pt x="1177156" y="737112"/>
                  <a:pt x="1154296" y="734255"/>
                  <a:pt x="1130484" y="734255"/>
                </a:cubicBezTo>
                <a:cubicBezTo>
                  <a:pt x="1123816" y="734255"/>
                  <a:pt x="1117149" y="734255"/>
                  <a:pt x="1110481" y="735207"/>
                </a:cubicBezTo>
                <a:cubicBezTo>
                  <a:pt x="1156201" y="640910"/>
                  <a:pt x="1226686" y="580902"/>
                  <a:pt x="1317174" y="551375"/>
                </a:cubicBezTo>
                <a:cubicBezTo>
                  <a:pt x="1409566" y="594237"/>
                  <a:pt x="1471479" y="671390"/>
                  <a:pt x="1512436" y="807597"/>
                </a:cubicBezTo>
                <a:cubicBezTo>
                  <a:pt x="1520056" y="833315"/>
                  <a:pt x="1523866" y="865700"/>
                  <a:pt x="1541011" y="887607"/>
                </a:cubicBezTo>
                <a:cubicBezTo>
                  <a:pt x="1559109" y="910467"/>
                  <a:pt x="1586731" y="924755"/>
                  <a:pt x="1617211" y="924755"/>
                </a:cubicBezTo>
                <a:cubicBezTo>
                  <a:pt x="1670551" y="924755"/>
                  <a:pt x="1714366" y="880940"/>
                  <a:pt x="1714366" y="827600"/>
                </a:cubicBezTo>
                <a:cubicBezTo>
                  <a:pt x="1714366" y="791405"/>
                  <a:pt x="1690554" y="763782"/>
                  <a:pt x="1670551" y="735207"/>
                </a:cubicBezTo>
                <a:cubicBezTo>
                  <a:pt x="1592446" y="627575"/>
                  <a:pt x="1505769" y="561852"/>
                  <a:pt x="1418139" y="531372"/>
                </a:cubicBezTo>
                <a:cubicBezTo>
                  <a:pt x="1365751" y="513275"/>
                  <a:pt x="1314316" y="508512"/>
                  <a:pt x="1262881" y="515180"/>
                </a:cubicBezTo>
                <a:cubicBezTo>
                  <a:pt x="1285741" y="505655"/>
                  <a:pt x="1308601" y="494225"/>
                  <a:pt x="1328604" y="479937"/>
                </a:cubicBezTo>
                <a:cubicBezTo>
                  <a:pt x="1422901" y="415167"/>
                  <a:pt x="1490529" y="302772"/>
                  <a:pt x="1521961" y="157992"/>
                </a:cubicBezTo>
                <a:cubicBezTo>
                  <a:pt x="1527676" y="129417"/>
                  <a:pt x="1539106" y="94175"/>
                  <a:pt x="1528629" y="65600"/>
                </a:cubicBezTo>
                <a:cubicBezTo>
                  <a:pt x="1510531" y="18927"/>
                  <a:pt x="1458144" y="-4885"/>
                  <a:pt x="1410519" y="13212"/>
                </a:cubicBezTo>
                <a:cubicBezTo>
                  <a:pt x="1374324" y="27500"/>
                  <a:pt x="1351464" y="62742"/>
                  <a:pt x="1352416" y="99890"/>
                </a:cubicBezTo>
                <a:cubicBezTo>
                  <a:pt x="1356226" y="122750"/>
                  <a:pt x="1359084" y="145610"/>
                  <a:pt x="1360036" y="168470"/>
                </a:cubicBezTo>
                <a:cubicBezTo>
                  <a:pt x="1368609" y="308487"/>
                  <a:pt x="1322889" y="413262"/>
                  <a:pt x="1231449" y="486605"/>
                </a:cubicBezTo>
                <a:cubicBezTo>
                  <a:pt x="1130484" y="479937"/>
                  <a:pt x="1044759" y="429455"/>
                  <a:pt x="957129" y="317060"/>
                </a:cubicBezTo>
                <a:cubicBezTo>
                  <a:pt x="939984" y="296105"/>
                  <a:pt x="925696" y="266577"/>
                  <a:pt x="901884" y="252290"/>
                </a:cubicBezTo>
                <a:cubicBezTo>
                  <a:pt x="876166" y="238955"/>
                  <a:pt x="845686" y="236097"/>
                  <a:pt x="817111" y="246575"/>
                </a:cubicBezTo>
                <a:cubicBezTo>
                  <a:pt x="767581" y="265625"/>
                  <a:pt x="741864" y="321822"/>
                  <a:pt x="761866" y="371352"/>
                </a:cubicBezTo>
                <a:cubicBezTo>
                  <a:pt x="775201" y="405642"/>
                  <a:pt x="806634" y="422787"/>
                  <a:pt x="835209" y="441837"/>
                </a:cubicBezTo>
                <a:cubicBezTo>
                  <a:pt x="946651" y="514227"/>
                  <a:pt x="1051426" y="544707"/>
                  <a:pt x="1143819" y="540897"/>
                </a:cubicBezTo>
                <a:cubicBezTo>
                  <a:pt x="1154296" y="540897"/>
                  <a:pt x="1164774" y="539945"/>
                  <a:pt x="1174299" y="538040"/>
                </a:cubicBezTo>
                <a:cubicBezTo>
                  <a:pt x="1081906" y="574235"/>
                  <a:pt x="996181" y="648530"/>
                  <a:pt x="927601" y="754257"/>
                </a:cubicBezTo>
                <a:cubicBezTo>
                  <a:pt x="916171" y="772355"/>
                  <a:pt x="900931" y="792357"/>
                  <a:pt x="893311" y="814265"/>
                </a:cubicBezTo>
                <a:cubicBezTo>
                  <a:pt x="864736" y="836172"/>
                  <a:pt x="839019" y="860937"/>
                  <a:pt x="817111" y="889512"/>
                </a:cubicBezTo>
                <a:cubicBezTo>
                  <a:pt x="799014" y="864747"/>
                  <a:pt x="770439" y="849507"/>
                  <a:pt x="738054" y="849507"/>
                </a:cubicBezTo>
                <a:cubicBezTo>
                  <a:pt x="683761" y="849507"/>
                  <a:pt x="638994" y="893322"/>
                  <a:pt x="638994" y="948567"/>
                </a:cubicBezTo>
                <a:cubicBezTo>
                  <a:pt x="638994" y="1002860"/>
                  <a:pt x="682809" y="1047627"/>
                  <a:pt x="738054" y="1047627"/>
                </a:cubicBezTo>
                <a:cubicBezTo>
                  <a:pt x="739959" y="1047627"/>
                  <a:pt x="742816" y="1047627"/>
                  <a:pt x="744721" y="1047627"/>
                </a:cubicBezTo>
                <a:cubicBezTo>
                  <a:pt x="739006" y="1074297"/>
                  <a:pt x="736149" y="1101920"/>
                  <a:pt x="736149" y="1129542"/>
                </a:cubicBezTo>
                <a:cubicBezTo>
                  <a:pt x="736149" y="1132400"/>
                  <a:pt x="736149" y="1135257"/>
                  <a:pt x="736149" y="1137162"/>
                </a:cubicBezTo>
                <a:cubicBezTo>
                  <a:pt x="640899" y="1091442"/>
                  <a:pt x="580891" y="1020957"/>
                  <a:pt x="551364" y="929517"/>
                </a:cubicBezTo>
                <a:cubicBezTo>
                  <a:pt x="594226" y="837125"/>
                  <a:pt x="671379" y="775212"/>
                  <a:pt x="807586" y="734255"/>
                </a:cubicBezTo>
                <a:cubicBezTo>
                  <a:pt x="833304" y="726635"/>
                  <a:pt x="865689" y="722825"/>
                  <a:pt x="887596" y="705680"/>
                </a:cubicBezTo>
                <a:cubicBezTo>
                  <a:pt x="910456" y="687582"/>
                  <a:pt x="924744" y="659960"/>
                  <a:pt x="924744" y="629480"/>
                </a:cubicBezTo>
                <a:cubicBezTo>
                  <a:pt x="924744" y="576140"/>
                  <a:pt x="880929" y="532325"/>
                  <a:pt x="827589" y="532325"/>
                </a:cubicBezTo>
                <a:cubicBezTo>
                  <a:pt x="791394" y="532325"/>
                  <a:pt x="763771" y="556137"/>
                  <a:pt x="735196" y="576140"/>
                </a:cubicBezTo>
                <a:cubicBezTo>
                  <a:pt x="628516" y="655197"/>
                  <a:pt x="562794" y="741875"/>
                  <a:pt x="532314" y="829505"/>
                </a:cubicBezTo>
                <a:cubicBezTo>
                  <a:pt x="514216" y="881892"/>
                  <a:pt x="509454" y="933327"/>
                  <a:pt x="516121" y="984762"/>
                </a:cubicBezTo>
                <a:cubicBezTo>
                  <a:pt x="506596" y="961902"/>
                  <a:pt x="495166" y="939042"/>
                  <a:pt x="480879" y="919040"/>
                </a:cubicBezTo>
                <a:cubicBezTo>
                  <a:pt x="416109" y="824742"/>
                  <a:pt x="303714" y="757115"/>
                  <a:pt x="158934" y="725682"/>
                </a:cubicBezTo>
                <a:cubicBezTo>
                  <a:pt x="130359" y="719967"/>
                  <a:pt x="95116" y="708537"/>
                  <a:pt x="66541" y="719015"/>
                </a:cubicBezTo>
                <a:cubicBezTo>
                  <a:pt x="18916" y="737112"/>
                  <a:pt x="-4896" y="790452"/>
                  <a:pt x="13201" y="837125"/>
                </a:cubicBezTo>
                <a:cubicBezTo>
                  <a:pt x="27489" y="873320"/>
                  <a:pt x="62731" y="896180"/>
                  <a:pt x="99879" y="895227"/>
                </a:cubicBezTo>
                <a:cubicBezTo>
                  <a:pt x="122739" y="891417"/>
                  <a:pt x="145599" y="888560"/>
                  <a:pt x="168459" y="887607"/>
                </a:cubicBezTo>
                <a:cubicBezTo>
                  <a:pt x="308476" y="879035"/>
                  <a:pt x="413251" y="924755"/>
                  <a:pt x="486594" y="1016195"/>
                </a:cubicBezTo>
                <a:cubicBezTo>
                  <a:pt x="479926" y="1117160"/>
                  <a:pt x="429444" y="1202885"/>
                  <a:pt x="317049" y="1290515"/>
                </a:cubicBezTo>
                <a:cubicBezTo>
                  <a:pt x="296094" y="1307660"/>
                  <a:pt x="266566" y="1321947"/>
                  <a:pt x="252279" y="1345760"/>
                </a:cubicBezTo>
                <a:cubicBezTo>
                  <a:pt x="237991" y="1370525"/>
                  <a:pt x="234181" y="1401005"/>
                  <a:pt x="244659" y="1430532"/>
                </a:cubicBezTo>
                <a:cubicBezTo>
                  <a:pt x="263709" y="1480062"/>
                  <a:pt x="319906" y="1505780"/>
                  <a:pt x="369436" y="1485777"/>
                </a:cubicBezTo>
                <a:cubicBezTo>
                  <a:pt x="403726" y="1472442"/>
                  <a:pt x="420871" y="1441010"/>
                  <a:pt x="439921" y="1412435"/>
                </a:cubicBezTo>
                <a:cubicBezTo>
                  <a:pt x="512311" y="1300992"/>
                  <a:pt x="542791" y="1196217"/>
                  <a:pt x="538981" y="1103825"/>
                </a:cubicBezTo>
                <a:cubicBezTo>
                  <a:pt x="538981" y="1093347"/>
                  <a:pt x="538029" y="1082870"/>
                  <a:pt x="536124" y="1073345"/>
                </a:cubicBezTo>
                <a:cubicBezTo>
                  <a:pt x="572319" y="1165737"/>
                  <a:pt x="646614" y="1251462"/>
                  <a:pt x="752341" y="1320042"/>
                </a:cubicBezTo>
                <a:cubicBezTo>
                  <a:pt x="767581" y="1329567"/>
                  <a:pt x="783774" y="1341950"/>
                  <a:pt x="801871" y="1350522"/>
                </a:cubicBezTo>
                <a:cubicBezTo>
                  <a:pt x="827589" y="1388622"/>
                  <a:pt x="859974" y="1421960"/>
                  <a:pt x="897121" y="1449582"/>
                </a:cubicBezTo>
                <a:cubicBezTo>
                  <a:pt x="881881" y="1466727"/>
                  <a:pt x="871404" y="1490540"/>
                  <a:pt x="871404" y="1515305"/>
                </a:cubicBezTo>
                <a:cubicBezTo>
                  <a:pt x="871404" y="1569597"/>
                  <a:pt x="915219" y="1614365"/>
                  <a:pt x="970464" y="1614365"/>
                </a:cubicBezTo>
                <a:cubicBezTo>
                  <a:pt x="1023804" y="1614365"/>
                  <a:pt x="1066666" y="1572455"/>
                  <a:pt x="1068571" y="1521020"/>
                </a:cubicBezTo>
                <a:cubicBezTo>
                  <a:pt x="1087621" y="1523877"/>
                  <a:pt x="1107624" y="1525782"/>
                  <a:pt x="1127626" y="1525782"/>
                </a:cubicBezTo>
                <a:cubicBezTo>
                  <a:pt x="1137151" y="1525782"/>
                  <a:pt x="1145724" y="1525782"/>
                  <a:pt x="1155249" y="1524830"/>
                </a:cubicBezTo>
                <a:cubicBezTo>
                  <a:pt x="1109529" y="1616270"/>
                  <a:pt x="1039996" y="1674372"/>
                  <a:pt x="951414" y="1702947"/>
                </a:cubicBezTo>
                <a:cubicBezTo>
                  <a:pt x="859021" y="1660085"/>
                  <a:pt x="797109" y="1582932"/>
                  <a:pt x="756151" y="1446725"/>
                </a:cubicBezTo>
                <a:cubicBezTo>
                  <a:pt x="748531" y="1421007"/>
                  <a:pt x="744721" y="1388622"/>
                  <a:pt x="727576" y="1366715"/>
                </a:cubicBezTo>
                <a:cubicBezTo>
                  <a:pt x="709479" y="1343855"/>
                  <a:pt x="681856" y="1329567"/>
                  <a:pt x="651376" y="1329567"/>
                </a:cubicBezTo>
                <a:cubicBezTo>
                  <a:pt x="598036" y="1329567"/>
                  <a:pt x="554221" y="1373382"/>
                  <a:pt x="554221" y="1426722"/>
                </a:cubicBezTo>
                <a:cubicBezTo>
                  <a:pt x="554221" y="1462917"/>
                  <a:pt x="578034" y="1490540"/>
                  <a:pt x="598036" y="1519115"/>
                </a:cubicBezTo>
                <a:cubicBezTo>
                  <a:pt x="676141" y="1626747"/>
                  <a:pt x="762819" y="1692470"/>
                  <a:pt x="850449" y="1722950"/>
                </a:cubicBezTo>
                <a:cubicBezTo>
                  <a:pt x="902836" y="1741047"/>
                  <a:pt x="954271" y="1745810"/>
                  <a:pt x="1005706" y="1739142"/>
                </a:cubicBezTo>
                <a:cubicBezTo>
                  <a:pt x="982846" y="1748667"/>
                  <a:pt x="959986" y="1760097"/>
                  <a:pt x="939984" y="1774385"/>
                </a:cubicBezTo>
                <a:cubicBezTo>
                  <a:pt x="845686" y="1839155"/>
                  <a:pt x="778059" y="1951550"/>
                  <a:pt x="746626" y="2096330"/>
                </a:cubicBezTo>
                <a:cubicBezTo>
                  <a:pt x="740911" y="2124905"/>
                  <a:pt x="729481" y="2160147"/>
                  <a:pt x="739959" y="2188722"/>
                </a:cubicBezTo>
                <a:cubicBezTo>
                  <a:pt x="758056" y="2235395"/>
                  <a:pt x="810444" y="2259207"/>
                  <a:pt x="858069" y="2241110"/>
                </a:cubicBezTo>
                <a:cubicBezTo>
                  <a:pt x="894264" y="2226822"/>
                  <a:pt x="917124" y="2191580"/>
                  <a:pt x="916171" y="2154432"/>
                </a:cubicBezTo>
                <a:cubicBezTo>
                  <a:pt x="912361" y="2131572"/>
                  <a:pt x="909504" y="2108712"/>
                  <a:pt x="908551" y="2085852"/>
                </a:cubicBezTo>
                <a:cubicBezTo>
                  <a:pt x="899979" y="1945835"/>
                  <a:pt x="945699" y="1841060"/>
                  <a:pt x="1037139" y="1767717"/>
                </a:cubicBezTo>
                <a:cubicBezTo>
                  <a:pt x="1138104" y="1774385"/>
                  <a:pt x="1223829" y="1824867"/>
                  <a:pt x="1311459" y="1937262"/>
                </a:cubicBezTo>
                <a:cubicBezTo>
                  <a:pt x="1328604" y="1958217"/>
                  <a:pt x="1342891" y="1987745"/>
                  <a:pt x="1366704" y="2002032"/>
                </a:cubicBezTo>
                <a:cubicBezTo>
                  <a:pt x="1391469" y="2016320"/>
                  <a:pt x="1421949" y="2020130"/>
                  <a:pt x="1451476" y="2009652"/>
                </a:cubicBezTo>
                <a:cubicBezTo>
                  <a:pt x="1501006" y="1990602"/>
                  <a:pt x="1526724" y="1934405"/>
                  <a:pt x="1506721" y="1884875"/>
                </a:cubicBezTo>
                <a:cubicBezTo>
                  <a:pt x="1493386" y="1850585"/>
                  <a:pt x="1461954" y="1833440"/>
                  <a:pt x="1433379" y="1814390"/>
                </a:cubicBezTo>
                <a:cubicBezTo>
                  <a:pt x="1321936" y="1742000"/>
                  <a:pt x="1217161" y="1711520"/>
                  <a:pt x="1124769" y="1715330"/>
                </a:cubicBezTo>
                <a:cubicBezTo>
                  <a:pt x="1114291" y="1715330"/>
                  <a:pt x="1103814" y="1716282"/>
                  <a:pt x="1094289" y="1718187"/>
                </a:cubicBezTo>
                <a:cubicBezTo>
                  <a:pt x="1186681" y="1681992"/>
                  <a:pt x="1272406" y="1607697"/>
                  <a:pt x="1340986" y="1501970"/>
                </a:cubicBezTo>
                <a:cubicBezTo>
                  <a:pt x="1353369" y="1482920"/>
                  <a:pt x="1369561" y="1461965"/>
                  <a:pt x="1376229" y="1439105"/>
                </a:cubicBezTo>
                <a:cubicBezTo>
                  <a:pt x="1397184" y="1421960"/>
                  <a:pt x="1417186" y="1402910"/>
                  <a:pt x="1434331" y="1381002"/>
                </a:cubicBezTo>
                <a:cubicBezTo>
                  <a:pt x="1452429" y="1402910"/>
                  <a:pt x="1480051" y="1416245"/>
                  <a:pt x="1510531" y="1416245"/>
                </a:cubicBezTo>
                <a:cubicBezTo>
                  <a:pt x="1564824" y="1416245"/>
                  <a:pt x="1609591" y="1372430"/>
                  <a:pt x="1609591" y="1317185"/>
                </a:cubicBezTo>
                <a:cubicBezTo>
                  <a:pt x="1609591" y="1263845"/>
                  <a:pt x="1566729" y="1220030"/>
                  <a:pt x="1513389" y="1218125"/>
                </a:cubicBezTo>
                <a:cubicBezTo>
                  <a:pt x="1519104" y="1190502"/>
                  <a:pt x="1522914" y="1162880"/>
                  <a:pt x="1522914" y="1133352"/>
                </a:cubicBezTo>
                <a:cubicBezTo>
                  <a:pt x="1611496" y="1179072"/>
                  <a:pt x="1668646" y="1247652"/>
                  <a:pt x="1697221" y="1335282"/>
                </a:cubicBezTo>
                <a:cubicBezTo>
                  <a:pt x="1654359" y="1427675"/>
                  <a:pt x="1577206" y="1489587"/>
                  <a:pt x="1440999" y="1530545"/>
                </a:cubicBezTo>
                <a:cubicBezTo>
                  <a:pt x="1415281" y="1538165"/>
                  <a:pt x="1382896" y="1541975"/>
                  <a:pt x="1360989" y="1559120"/>
                </a:cubicBezTo>
                <a:cubicBezTo>
                  <a:pt x="1338129" y="1577217"/>
                  <a:pt x="1323841" y="1604840"/>
                  <a:pt x="1323841" y="1635320"/>
                </a:cubicBezTo>
                <a:cubicBezTo>
                  <a:pt x="1323841" y="1688660"/>
                  <a:pt x="1367656" y="1732475"/>
                  <a:pt x="1420996" y="1732475"/>
                </a:cubicBezTo>
                <a:cubicBezTo>
                  <a:pt x="1457191" y="1732475"/>
                  <a:pt x="1484814" y="1708662"/>
                  <a:pt x="1513389" y="1688660"/>
                </a:cubicBezTo>
                <a:cubicBezTo>
                  <a:pt x="1621021" y="1610555"/>
                  <a:pt x="1686744" y="1523877"/>
                  <a:pt x="1717224" y="1436247"/>
                </a:cubicBezTo>
                <a:cubicBezTo>
                  <a:pt x="1735321" y="1383860"/>
                  <a:pt x="1740084" y="1332425"/>
                  <a:pt x="1733416" y="1280990"/>
                </a:cubicBezTo>
                <a:cubicBezTo>
                  <a:pt x="1742941" y="1303850"/>
                  <a:pt x="1754371" y="1326710"/>
                  <a:pt x="1768659" y="1346712"/>
                </a:cubicBezTo>
                <a:cubicBezTo>
                  <a:pt x="1833429" y="1441010"/>
                  <a:pt x="1945824" y="1508637"/>
                  <a:pt x="2090604" y="1540070"/>
                </a:cubicBezTo>
                <a:cubicBezTo>
                  <a:pt x="2119179" y="1545785"/>
                  <a:pt x="2154421" y="1557215"/>
                  <a:pt x="2182996" y="1546737"/>
                </a:cubicBezTo>
                <a:cubicBezTo>
                  <a:pt x="2230621" y="1525782"/>
                  <a:pt x="2253481" y="1472442"/>
                  <a:pt x="2235384" y="1425770"/>
                </a:cubicBezTo>
                <a:close/>
              </a:path>
            </a:pathLst>
          </a:custGeom>
          <a:solidFill>
            <a:srgbClr val="90ABDC">
              <a:alpha val="20000"/>
            </a:srgbClr>
          </a:solidFill>
          <a:ln w="9525" cap="flat">
            <a:noFill/>
            <a:prstDash val="solid"/>
            <a:miter/>
          </a:ln>
        </p:spPr>
        <p:txBody>
          <a:bodyPr rtlCol="0" anchor="ctr"/>
          <a:lstStyle/>
          <a:p>
            <a:endParaRPr lang="ja-JP" altLang="en-US">
              <a:solidFill>
                <a:prstClr val="black"/>
              </a:solidFill>
            </a:endParaRPr>
          </a:p>
        </p:txBody>
      </p:sp>
      <p:sp>
        <p:nvSpPr>
          <p:cNvPr id="8" name="フリーフォーム: 図形 7">
            <a:extLst>
              <a:ext uri="{FF2B5EF4-FFF2-40B4-BE49-F238E27FC236}">
                <a16:creationId xmlns:a16="http://schemas.microsoft.com/office/drawing/2014/main" id="{5E850638-BC3D-4037-9D92-49184F85112D}"/>
              </a:ext>
            </a:extLst>
          </p:cNvPr>
          <p:cNvSpPr/>
          <p:nvPr userDrawn="1"/>
        </p:nvSpPr>
        <p:spPr>
          <a:xfrm>
            <a:off x="0" y="5990749"/>
            <a:ext cx="12255856" cy="864000"/>
          </a:xfrm>
          <a:custGeom>
            <a:avLst/>
            <a:gdLst>
              <a:gd name="connsiteX0" fmla="*/ 8209128 w 11880732"/>
              <a:gd name="connsiteY0" fmla="*/ 0 h 1079980"/>
              <a:gd name="connsiteX1" fmla="*/ 11641131 w 11880732"/>
              <a:gd name="connsiteY1" fmla="*/ 163327 h 1079980"/>
              <a:gd name="connsiteX2" fmla="*/ 11880732 w 11880732"/>
              <a:gd name="connsiteY2" fmla="*/ 188846 h 1079980"/>
              <a:gd name="connsiteX3" fmla="*/ 11880732 w 11880732"/>
              <a:gd name="connsiteY3" fmla="*/ 1079980 h 1079980"/>
              <a:gd name="connsiteX4" fmla="*/ 0 w 11880732"/>
              <a:gd name="connsiteY4" fmla="*/ 1079980 h 1079980"/>
              <a:gd name="connsiteX5" fmla="*/ 48260 w 11880732"/>
              <a:gd name="connsiteY5" fmla="*/ 1064047 h 1079980"/>
              <a:gd name="connsiteX6" fmla="*/ 8209128 w 11880732"/>
              <a:gd name="connsiteY6" fmla="*/ 0 h 1079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80732" h="1079980">
                <a:moveTo>
                  <a:pt x="8209128" y="0"/>
                </a:moveTo>
                <a:cubicBezTo>
                  <a:pt x="9404260" y="0"/>
                  <a:pt x="10556963" y="57181"/>
                  <a:pt x="11641131" y="163327"/>
                </a:cubicBezTo>
                <a:lnTo>
                  <a:pt x="11880732" y="188846"/>
                </a:lnTo>
                <a:lnTo>
                  <a:pt x="11880732" y="1079980"/>
                </a:lnTo>
                <a:lnTo>
                  <a:pt x="0" y="1079980"/>
                </a:lnTo>
                <a:lnTo>
                  <a:pt x="48260" y="1064047"/>
                </a:lnTo>
                <a:cubicBezTo>
                  <a:pt x="2136808" y="406624"/>
                  <a:pt x="5022111" y="0"/>
                  <a:pt x="8209128"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フリーフォーム: 図形 8">
            <a:extLst>
              <a:ext uri="{FF2B5EF4-FFF2-40B4-BE49-F238E27FC236}">
                <a16:creationId xmlns:a16="http://schemas.microsoft.com/office/drawing/2014/main" id="{A7B4DDD3-84E6-418A-A90A-7E9F45B74285}"/>
              </a:ext>
            </a:extLst>
          </p:cNvPr>
          <p:cNvSpPr/>
          <p:nvPr userDrawn="1"/>
        </p:nvSpPr>
        <p:spPr>
          <a:xfrm rot="60000">
            <a:off x="-300224" y="5571445"/>
            <a:ext cx="12557177" cy="1456216"/>
          </a:xfrm>
          <a:custGeom>
            <a:avLst/>
            <a:gdLst>
              <a:gd name="connsiteX0" fmla="*/ 10541155 w 12181069"/>
              <a:gd name="connsiteY0" fmla="*/ 9183 h 1719776"/>
              <a:gd name="connsiteX1" fmla="*/ 11508286 w 12181069"/>
              <a:gd name="connsiteY1" fmla="*/ 0 h 1719776"/>
              <a:gd name="connsiteX2" fmla="*/ 12176053 w 12181069"/>
              <a:gd name="connsiteY2" fmla="*/ 4614 h 1719776"/>
              <a:gd name="connsiteX3" fmla="*/ 12181069 w 12181069"/>
              <a:gd name="connsiteY3" fmla="*/ 292019 h 1719776"/>
              <a:gd name="connsiteX4" fmla="*/ 11643036 w 12181069"/>
              <a:gd name="connsiteY4" fmla="*/ 280838 h 1719776"/>
              <a:gd name="connsiteX5" fmla="*/ 10937967 w 12181069"/>
              <a:gd name="connsiteY5" fmla="*/ 275966 h 1719776"/>
              <a:gd name="connsiteX6" fmla="*/ 313164 w 12181069"/>
              <a:gd name="connsiteY6" fmla="*/ 1655850 h 1719776"/>
              <a:gd name="connsiteX7" fmla="*/ 135003 w 12181069"/>
              <a:gd name="connsiteY7" fmla="*/ 1717422 h 1719776"/>
              <a:gd name="connsiteX8" fmla="*/ 132 w 12181069"/>
              <a:gd name="connsiteY8" fmla="*/ 1719776 h 1719776"/>
              <a:gd name="connsiteX9" fmla="*/ 0 w 12181069"/>
              <a:gd name="connsiteY9" fmla="*/ 1712235 h 1719776"/>
              <a:gd name="connsiteX10" fmla="*/ 170037 w 12181069"/>
              <a:gd name="connsiteY10" fmla="*/ 1641411 h 1719776"/>
              <a:gd name="connsiteX11" fmla="*/ 10541155 w 12181069"/>
              <a:gd name="connsiteY11" fmla="*/ 9183 h 1719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1069" h="1719776">
                <a:moveTo>
                  <a:pt x="10541155" y="9183"/>
                </a:moveTo>
                <a:cubicBezTo>
                  <a:pt x="10860638" y="3095"/>
                  <a:pt x="11183140" y="0"/>
                  <a:pt x="11508286" y="0"/>
                </a:cubicBezTo>
                <a:lnTo>
                  <a:pt x="12176053" y="4614"/>
                </a:lnTo>
                <a:lnTo>
                  <a:pt x="12181069" y="292019"/>
                </a:lnTo>
                <a:lnTo>
                  <a:pt x="11643036" y="280838"/>
                </a:lnTo>
                <a:lnTo>
                  <a:pt x="10937967" y="275966"/>
                </a:lnTo>
                <a:cubicBezTo>
                  <a:pt x="6651942" y="275966"/>
                  <a:pt x="2825564" y="813747"/>
                  <a:pt x="313164" y="1655850"/>
                </a:cubicBezTo>
                <a:lnTo>
                  <a:pt x="135003" y="1717422"/>
                </a:lnTo>
                <a:lnTo>
                  <a:pt x="132" y="1719776"/>
                </a:lnTo>
                <a:lnTo>
                  <a:pt x="0" y="1712235"/>
                </a:lnTo>
                <a:lnTo>
                  <a:pt x="170037" y="1641411"/>
                </a:lnTo>
                <a:cubicBezTo>
                  <a:pt x="2465193" y="719039"/>
                  <a:pt x="6228133" y="91371"/>
                  <a:pt x="10541155" y="918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フリーフォーム: 図形 9">
            <a:extLst>
              <a:ext uri="{FF2B5EF4-FFF2-40B4-BE49-F238E27FC236}">
                <a16:creationId xmlns:a16="http://schemas.microsoft.com/office/drawing/2014/main" id="{F05BF54B-3667-4FEB-B2BA-FC53ADFEF0EE}"/>
              </a:ext>
            </a:extLst>
          </p:cNvPr>
          <p:cNvSpPr/>
          <p:nvPr userDrawn="1"/>
        </p:nvSpPr>
        <p:spPr>
          <a:xfrm rot="21480000">
            <a:off x="-778483" y="5544227"/>
            <a:ext cx="13036280" cy="1213946"/>
          </a:xfrm>
          <a:custGeom>
            <a:avLst/>
            <a:gdLst>
              <a:gd name="connsiteX0" fmla="*/ 787403 w 12192000"/>
              <a:gd name="connsiteY0" fmla="*/ 1644752 h 2083666"/>
              <a:gd name="connsiteX1" fmla="*/ 292387 w 12192000"/>
              <a:gd name="connsiteY1" fmla="*/ 1901237 h 2083666"/>
              <a:gd name="connsiteX2" fmla="*/ 0 w 12192000"/>
              <a:gd name="connsiteY2" fmla="*/ 2083666 h 2083666"/>
              <a:gd name="connsiteX3" fmla="*/ 0 w 12192000"/>
              <a:gd name="connsiteY3" fmla="*/ 2008110 h 2083666"/>
              <a:gd name="connsiteX4" fmla="*/ 382803 w 12192000"/>
              <a:gd name="connsiteY4" fmla="*/ 1815065 h 2083666"/>
              <a:gd name="connsiteX5" fmla="*/ 10440636 w 12192000"/>
              <a:gd name="connsiteY5" fmla="*/ 0 h 2083666"/>
              <a:gd name="connsiteX6" fmla="*/ 11620658 w 12192000"/>
              <a:gd name="connsiteY6" fmla="*/ 18757 h 2083666"/>
              <a:gd name="connsiteX7" fmla="*/ 12192000 w 12192000"/>
              <a:gd name="connsiteY7" fmla="*/ 41609 h 2083666"/>
              <a:gd name="connsiteX8" fmla="*/ 12192000 w 12192000"/>
              <a:gd name="connsiteY8" fmla="*/ 282282 h 2083666"/>
              <a:gd name="connsiteX9" fmla="*/ 11710570 w 12192000"/>
              <a:gd name="connsiteY9" fmla="*/ 255219 h 2083666"/>
              <a:gd name="connsiteX10" fmla="*/ 9952957 w 12192000"/>
              <a:gd name="connsiteY10" fmla="*/ 213360 h 2083666"/>
              <a:gd name="connsiteX11" fmla="*/ 1047197 w 12192000"/>
              <a:gd name="connsiteY11" fmla="*/ 1535393 h 2083666"/>
              <a:gd name="connsiteX12" fmla="*/ 787403 w 12192000"/>
              <a:gd name="connsiteY12" fmla="*/ 1644752 h 2083666"/>
              <a:gd name="connsiteX13" fmla="*/ 870484 w 12192000"/>
              <a:gd name="connsiteY13" fmla="*/ 1601705 h 2083666"/>
              <a:gd name="connsiteX14" fmla="*/ 10440636 w 12192000"/>
              <a:gd name="connsiteY14" fmla="*/ 0 h 2083666"/>
              <a:gd name="connsiteX0" fmla="*/ 787403 w 12192000"/>
              <a:gd name="connsiteY0" fmla="*/ 1644752 h 2008110"/>
              <a:gd name="connsiteX1" fmla="*/ 292387 w 12192000"/>
              <a:gd name="connsiteY1" fmla="*/ 1901237 h 2008110"/>
              <a:gd name="connsiteX2" fmla="*/ 0 w 12192000"/>
              <a:gd name="connsiteY2" fmla="*/ 2008110 h 2008110"/>
              <a:gd name="connsiteX3" fmla="*/ 382803 w 12192000"/>
              <a:gd name="connsiteY3" fmla="*/ 1815065 h 2008110"/>
              <a:gd name="connsiteX4" fmla="*/ 787403 w 12192000"/>
              <a:gd name="connsiteY4" fmla="*/ 1644752 h 2008110"/>
              <a:gd name="connsiteX5" fmla="*/ 10440636 w 12192000"/>
              <a:gd name="connsiteY5" fmla="*/ 0 h 2008110"/>
              <a:gd name="connsiteX6" fmla="*/ 11620658 w 12192000"/>
              <a:gd name="connsiteY6" fmla="*/ 18757 h 2008110"/>
              <a:gd name="connsiteX7" fmla="*/ 12192000 w 12192000"/>
              <a:gd name="connsiteY7" fmla="*/ 41609 h 2008110"/>
              <a:gd name="connsiteX8" fmla="*/ 12192000 w 12192000"/>
              <a:gd name="connsiteY8" fmla="*/ 282282 h 2008110"/>
              <a:gd name="connsiteX9" fmla="*/ 11710570 w 12192000"/>
              <a:gd name="connsiteY9" fmla="*/ 255219 h 2008110"/>
              <a:gd name="connsiteX10" fmla="*/ 9952957 w 12192000"/>
              <a:gd name="connsiteY10" fmla="*/ 213360 h 2008110"/>
              <a:gd name="connsiteX11" fmla="*/ 1047197 w 12192000"/>
              <a:gd name="connsiteY11" fmla="*/ 1535393 h 2008110"/>
              <a:gd name="connsiteX12" fmla="*/ 787403 w 12192000"/>
              <a:gd name="connsiteY12" fmla="*/ 1644752 h 2008110"/>
              <a:gd name="connsiteX13" fmla="*/ 870484 w 12192000"/>
              <a:gd name="connsiteY13" fmla="*/ 1601705 h 2008110"/>
              <a:gd name="connsiteX14" fmla="*/ 10440636 w 12192000"/>
              <a:gd name="connsiteY14" fmla="*/ 0 h 2008110"/>
              <a:gd name="connsiteX0" fmla="*/ 787403 w 12192000"/>
              <a:gd name="connsiteY0" fmla="*/ 1644752 h 2008110"/>
              <a:gd name="connsiteX1" fmla="*/ 0 w 12192000"/>
              <a:gd name="connsiteY1" fmla="*/ 2008110 h 2008110"/>
              <a:gd name="connsiteX2" fmla="*/ 382803 w 12192000"/>
              <a:gd name="connsiteY2" fmla="*/ 1815065 h 2008110"/>
              <a:gd name="connsiteX3" fmla="*/ 787403 w 12192000"/>
              <a:gd name="connsiteY3" fmla="*/ 1644752 h 2008110"/>
              <a:gd name="connsiteX4" fmla="*/ 10440636 w 12192000"/>
              <a:gd name="connsiteY4" fmla="*/ 0 h 2008110"/>
              <a:gd name="connsiteX5" fmla="*/ 11620658 w 12192000"/>
              <a:gd name="connsiteY5" fmla="*/ 18757 h 2008110"/>
              <a:gd name="connsiteX6" fmla="*/ 12192000 w 12192000"/>
              <a:gd name="connsiteY6" fmla="*/ 41609 h 2008110"/>
              <a:gd name="connsiteX7" fmla="*/ 12192000 w 12192000"/>
              <a:gd name="connsiteY7" fmla="*/ 282282 h 2008110"/>
              <a:gd name="connsiteX8" fmla="*/ 11710570 w 12192000"/>
              <a:gd name="connsiteY8" fmla="*/ 255219 h 2008110"/>
              <a:gd name="connsiteX9" fmla="*/ 9952957 w 12192000"/>
              <a:gd name="connsiteY9" fmla="*/ 213360 h 2008110"/>
              <a:gd name="connsiteX10" fmla="*/ 1047197 w 12192000"/>
              <a:gd name="connsiteY10" fmla="*/ 1535393 h 2008110"/>
              <a:gd name="connsiteX11" fmla="*/ 787403 w 12192000"/>
              <a:gd name="connsiteY11" fmla="*/ 1644752 h 2008110"/>
              <a:gd name="connsiteX12" fmla="*/ 870484 w 12192000"/>
              <a:gd name="connsiteY12" fmla="*/ 1601705 h 2008110"/>
              <a:gd name="connsiteX13" fmla="*/ 10440636 w 12192000"/>
              <a:gd name="connsiteY13" fmla="*/ 0 h 2008110"/>
              <a:gd name="connsiteX0" fmla="*/ 404600 w 11809197"/>
              <a:gd name="connsiteY0" fmla="*/ 1644752 h 1815065"/>
              <a:gd name="connsiteX1" fmla="*/ 0 w 11809197"/>
              <a:gd name="connsiteY1" fmla="*/ 1815065 h 1815065"/>
              <a:gd name="connsiteX2" fmla="*/ 404600 w 11809197"/>
              <a:gd name="connsiteY2" fmla="*/ 1644752 h 1815065"/>
              <a:gd name="connsiteX3" fmla="*/ 10057833 w 11809197"/>
              <a:gd name="connsiteY3" fmla="*/ 0 h 1815065"/>
              <a:gd name="connsiteX4" fmla="*/ 11237855 w 11809197"/>
              <a:gd name="connsiteY4" fmla="*/ 18757 h 1815065"/>
              <a:gd name="connsiteX5" fmla="*/ 11809197 w 11809197"/>
              <a:gd name="connsiteY5" fmla="*/ 41609 h 1815065"/>
              <a:gd name="connsiteX6" fmla="*/ 11809197 w 11809197"/>
              <a:gd name="connsiteY6" fmla="*/ 282282 h 1815065"/>
              <a:gd name="connsiteX7" fmla="*/ 11327767 w 11809197"/>
              <a:gd name="connsiteY7" fmla="*/ 255219 h 1815065"/>
              <a:gd name="connsiteX8" fmla="*/ 9570154 w 11809197"/>
              <a:gd name="connsiteY8" fmla="*/ 213360 h 1815065"/>
              <a:gd name="connsiteX9" fmla="*/ 664394 w 11809197"/>
              <a:gd name="connsiteY9" fmla="*/ 1535393 h 1815065"/>
              <a:gd name="connsiteX10" fmla="*/ 404600 w 11809197"/>
              <a:gd name="connsiteY10" fmla="*/ 1644752 h 1815065"/>
              <a:gd name="connsiteX11" fmla="*/ 487681 w 11809197"/>
              <a:gd name="connsiteY11" fmla="*/ 1601705 h 1815065"/>
              <a:gd name="connsiteX12" fmla="*/ 10057833 w 11809197"/>
              <a:gd name="connsiteY12" fmla="*/ 0 h 1815065"/>
              <a:gd name="connsiteX0" fmla="*/ 9653233 w 11404597"/>
              <a:gd name="connsiteY0" fmla="*/ 0 h 1644752"/>
              <a:gd name="connsiteX1" fmla="*/ 10833255 w 11404597"/>
              <a:gd name="connsiteY1" fmla="*/ 18757 h 1644752"/>
              <a:gd name="connsiteX2" fmla="*/ 11404597 w 11404597"/>
              <a:gd name="connsiteY2" fmla="*/ 41609 h 1644752"/>
              <a:gd name="connsiteX3" fmla="*/ 11404597 w 11404597"/>
              <a:gd name="connsiteY3" fmla="*/ 282282 h 1644752"/>
              <a:gd name="connsiteX4" fmla="*/ 10923167 w 11404597"/>
              <a:gd name="connsiteY4" fmla="*/ 255219 h 1644752"/>
              <a:gd name="connsiteX5" fmla="*/ 9165554 w 11404597"/>
              <a:gd name="connsiteY5" fmla="*/ 213360 h 1644752"/>
              <a:gd name="connsiteX6" fmla="*/ 259794 w 11404597"/>
              <a:gd name="connsiteY6" fmla="*/ 1535393 h 1644752"/>
              <a:gd name="connsiteX7" fmla="*/ 0 w 11404597"/>
              <a:gd name="connsiteY7" fmla="*/ 1644752 h 1644752"/>
              <a:gd name="connsiteX8" fmla="*/ 83081 w 11404597"/>
              <a:gd name="connsiteY8" fmla="*/ 1601705 h 1644752"/>
              <a:gd name="connsiteX9" fmla="*/ 9653233 w 11404597"/>
              <a:gd name="connsiteY9" fmla="*/ 0 h 1644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04597" h="1644752">
                <a:moveTo>
                  <a:pt x="9653233" y="0"/>
                </a:moveTo>
                <a:cubicBezTo>
                  <a:pt x="10051610" y="0"/>
                  <a:pt x="10445273" y="6354"/>
                  <a:pt x="10833255" y="18757"/>
                </a:cubicBezTo>
                <a:lnTo>
                  <a:pt x="11404597" y="41609"/>
                </a:lnTo>
                <a:lnTo>
                  <a:pt x="11404597" y="282282"/>
                </a:lnTo>
                <a:lnTo>
                  <a:pt x="10923167" y="255219"/>
                </a:lnTo>
                <a:cubicBezTo>
                  <a:pt x="10350078" y="227656"/>
                  <a:pt x="9763120" y="213360"/>
                  <a:pt x="9165554" y="213360"/>
                </a:cubicBezTo>
                <a:cubicBezTo>
                  <a:pt x="5580160" y="213360"/>
                  <a:pt x="2376622" y="727994"/>
                  <a:pt x="259794" y="1535393"/>
                </a:cubicBezTo>
                <a:lnTo>
                  <a:pt x="0" y="1644752"/>
                </a:lnTo>
                <a:lnTo>
                  <a:pt x="83081" y="1601705"/>
                </a:lnTo>
                <a:cubicBezTo>
                  <a:pt x="2157119" y="635351"/>
                  <a:pt x="5669462" y="0"/>
                  <a:pt x="965323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 name="フリーフォーム: 図形 10">
            <a:extLst>
              <a:ext uri="{FF2B5EF4-FFF2-40B4-BE49-F238E27FC236}">
                <a16:creationId xmlns:a16="http://schemas.microsoft.com/office/drawing/2014/main" id="{F58DE0EB-640B-4E28-84F3-87664B36C1F6}"/>
              </a:ext>
            </a:extLst>
          </p:cNvPr>
          <p:cNvSpPr/>
          <p:nvPr userDrawn="1"/>
        </p:nvSpPr>
        <p:spPr>
          <a:xfrm>
            <a:off x="-5582" y="4556719"/>
            <a:ext cx="2014422" cy="2323320"/>
          </a:xfrm>
          <a:custGeom>
            <a:avLst/>
            <a:gdLst>
              <a:gd name="connsiteX0" fmla="*/ 0 w 2014422"/>
              <a:gd name="connsiteY0" fmla="*/ 869923 h 2323320"/>
              <a:gd name="connsiteX1" fmla="*/ 10037 w 2014422"/>
              <a:gd name="connsiteY1" fmla="*/ 884763 h 2323320"/>
              <a:gd name="connsiteX2" fmla="*/ 21658 w 2014422"/>
              <a:gd name="connsiteY2" fmla="*/ 941789 h 2323320"/>
              <a:gd name="connsiteX3" fmla="*/ 6523 w 2014422"/>
              <a:gd name="connsiteY3" fmla="*/ 1006473 h 2323320"/>
              <a:gd name="connsiteX4" fmla="*/ 0 w 2014422"/>
              <a:gd name="connsiteY4" fmla="*/ 1014511 h 2323320"/>
              <a:gd name="connsiteX5" fmla="*/ 811268 w 2014422"/>
              <a:gd name="connsiteY5" fmla="*/ 85 h 2323320"/>
              <a:gd name="connsiteX6" fmla="*/ 935524 w 2014422"/>
              <a:gd name="connsiteY6" fmla="*/ 88463 h 2323320"/>
              <a:gd name="connsiteX7" fmla="*/ 925433 w 2014422"/>
              <a:gd name="connsiteY7" fmla="*/ 228281 h 2323320"/>
              <a:gd name="connsiteX8" fmla="*/ 632824 w 2014422"/>
              <a:gd name="connsiteY8" fmla="*/ 715484 h 2323320"/>
              <a:gd name="connsiteX9" fmla="*/ 533364 w 2014422"/>
              <a:gd name="connsiteY9" fmla="*/ 768818 h 2323320"/>
              <a:gd name="connsiteX10" fmla="*/ 768318 w 2014422"/>
              <a:gd name="connsiteY10" fmla="*/ 793321 h 2323320"/>
              <a:gd name="connsiteX11" fmla="*/ 1150296 w 2014422"/>
              <a:gd name="connsiteY11" fmla="*/ 1101787 h 2323320"/>
              <a:gd name="connsiteX12" fmla="*/ 1216602 w 2014422"/>
              <a:gd name="connsiteY12" fmla="*/ 1241606 h 2323320"/>
              <a:gd name="connsiteX13" fmla="*/ 1069576 w 2014422"/>
              <a:gd name="connsiteY13" fmla="*/ 1388632 h 2323320"/>
              <a:gd name="connsiteX14" fmla="*/ 954262 w 2014422"/>
              <a:gd name="connsiteY14" fmla="*/ 1332415 h 2323320"/>
              <a:gd name="connsiteX15" fmla="*/ 911019 w 2014422"/>
              <a:gd name="connsiteY15" fmla="*/ 1211335 h 2323320"/>
              <a:gd name="connsiteX16" fmla="*/ 615527 w 2014422"/>
              <a:gd name="connsiteY16" fmla="*/ 823592 h 2323320"/>
              <a:gd name="connsiteX17" fmla="*/ 302736 w 2014422"/>
              <a:gd name="connsiteY17" fmla="*/ 1101787 h 2323320"/>
              <a:gd name="connsiteX18" fmla="*/ 333007 w 2014422"/>
              <a:gd name="connsiteY18" fmla="*/ 1100346 h 2323320"/>
              <a:gd name="connsiteX19" fmla="*/ 438230 w 2014422"/>
              <a:gd name="connsiteY19" fmla="*/ 1110435 h 2323320"/>
              <a:gd name="connsiteX20" fmla="*/ 438230 w 2014422"/>
              <a:gd name="connsiteY20" fmla="*/ 1106112 h 2323320"/>
              <a:gd name="connsiteX21" fmla="*/ 588139 w 2014422"/>
              <a:gd name="connsiteY21" fmla="*/ 956203 h 2323320"/>
              <a:gd name="connsiteX22" fmla="*/ 738047 w 2014422"/>
              <a:gd name="connsiteY22" fmla="*/ 1106112 h 2323320"/>
              <a:gd name="connsiteX23" fmla="*/ 687598 w 2014422"/>
              <a:gd name="connsiteY23" fmla="*/ 1217101 h 2323320"/>
              <a:gd name="connsiteX24" fmla="*/ 843272 w 2014422"/>
              <a:gd name="connsiteY24" fmla="*/ 1387190 h 2323320"/>
              <a:gd name="connsiteX25" fmla="*/ 886515 w 2014422"/>
              <a:gd name="connsiteY25" fmla="*/ 1416018 h 2323320"/>
              <a:gd name="connsiteX26" fmla="*/ 1213719 w 2014422"/>
              <a:gd name="connsiteY26" fmla="*/ 1789349 h 2323320"/>
              <a:gd name="connsiteX27" fmla="*/ 1209395 w 2014422"/>
              <a:gd name="connsiteY27" fmla="*/ 1743223 h 2323320"/>
              <a:gd name="connsiteX28" fmla="*/ 1359304 w 2014422"/>
              <a:gd name="connsiteY28" fmla="*/ 1276200 h 2323320"/>
              <a:gd name="connsiteX29" fmla="*/ 1465969 w 2014422"/>
              <a:gd name="connsiteY29" fmla="*/ 1165210 h 2323320"/>
              <a:gd name="connsiteX30" fmla="*/ 1654796 w 2014422"/>
              <a:gd name="connsiteY30" fmla="*/ 1248812 h 2323320"/>
              <a:gd name="connsiteX31" fmla="*/ 1643264 w 2014422"/>
              <a:gd name="connsiteY31" fmla="*/ 1377100 h 2323320"/>
              <a:gd name="connsiteX32" fmla="*/ 1545247 w 2014422"/>
              <a:gd name="connsiteY32" fmla="*/ 1460703 h 2323320"/>
              <a:gd name="connsiteX33" fmla="*/ 1288673 w 2014422"/>
              <a:gd name="connsiteY33" fmla="*/ 1875835 h 2323320"/>
              <a:gd name="connsiteX34" fmla="*/ 1770110 w 2014422"/>
              <a:gd name="connsiteY34" fmla="*/ 2070427 h 2323320"/>
              <a:gd name="connsiteX35" fmla="*/ 1873893 w 2014422"/>
              <a:gd name="connsiteY35" fmla="*/ 2058895 h 2323320"/>
              <a:gd name="connsiteX36" fmla="*/ 2005064 w 2014422"/>
              <a:gd name="connsiteY36" fmla="*/ 2146823 h 2323320"/>
              <a:gd name="connsiteX37" fmla="*/ 1972428 w 2014422"/>
              <a:gd name="connsiteY37" fmla="*/ 2297834 h 2323320"/>
              <a:gd name="connsiteX38" fmla="*/ 1935337 w 2014422"/>
              <a:gd name="connsiteY38" fmla="*/ 2323320 h 2323320"/>
              <a:gd name="connsiteX39" fmla="*/ 1803284 w 2014422"/>
              <a:gd name="connsiteY39" fmla="*/ 2323320 h 2323320"/>
              <a:gd name="connsiteX40" fmla="*/ 1785967 w 2014422"/>
              <a:gd name="connsiteY40" fmla="*/ 2319794 h 2323320"/>
              <a:gd name="connsiteX41" fmla="*/ 1298764 w 2014422"/>
              <a:gd name="connsiteY41" fmla="*/ 2027184 h 2323320"/>
              <a:gd name="connsiteX42" fmla="*/ 1245430 w 2014422"/>
              <a:gd name="connsiteY42" fmla="*/ 1927726 h 2323320"/>
              <a:gd name="connsiteX43" fmla="*/ 1220927 w 2014422"/>
              <a:gd name="connsiteY43" fmla="*/ 2162678 h 2323320"/>
              <a:gd name="connsiteX44" fmla="*/ 1176175 w 2014422"/>
              <a:gd name="connsiteY44" fmla="*/ 2261686 h 2323320"/>
              <a:gd name="connsiteX45" fmla="*/ 1134596 w 2014422"/>
              <a:gd name="connsiteY45" fmla="*/ 2323320 h 2323320"/>
              <a:gd name="connsiteX46" fmla="*/ 735336 w 2014422"/>
              <a:gd name="connsiteY46" fmla="*/ 2323320 h 2323320"/>
              <a:gd name="connsiteX47" fmla="*/ 740210 w 2014422"/>
              <a:gd name="connsiteY47" fmla="*/ 2321596 h 2323320"/>
              <a:gd name="connsiteX48" fmla="*/ 802913 w 2014422"/>
              <a:gd name="connsiteY48" fmla="*/ 2305380 h 2323320"/>
              <a:gd name="connsiteX49" fmla="*/ 1190656 w 2014422"/>
              <a:gd name="connsiteY49" fmla="*/ 2009887 h 2323320"/>
              <a:gd name="connsiteX50" fmla="*/ 926875 w 2014422"/>
              <a:gd name="connsiteY50" fmla="*/ 1704304 h 2323320"/>
              <a:gd name="connsiteX51" fmla="*/ 912461 w 2014422"/>
              <a:gd name="connsiteY51" fmla="*/ 1832592 h 2323320"/>
              <a:gd name="connsiteX52" fmla="*/ 1058045 w 2014422"/>
              <a:gd name="connsiteY52" fmla="*/ 1982500 h 2323320"/>
              <a:gd name="connsiteX53" fmla="*/ 908136 w 2014422"/>
              <a:gd name="connsiteY53" fmla="*/ 2132409 h 2323320"/>
              <a:gd name="connsiteX54" fmla="*/ 792821 w 2014422"/>
              <a:gd name="connsiteY54" fmla="*/ 2079075 h 2323320"/>
              <a:gd name="connsiteX55" fmla="*/ 704895 w 2014422"/>
              <a:gd name="connsiteY55" fmla="*/ 2167003 h 2323320"/>
              <a:gd name="connsiteX56" fmla="*/ 651562 w 2014422"/>
              <a:gd name="connsiteY56" fmla="*/ 2262137 h 2323320"/>
              <a:gd name="connsiteX57" fmla="*/ 606081 w 2014422"/>
              <a:gd name="connsiteY57" fmla="*/ 2323320 h 2323320"/>
              <a:gd name="connsiteX58" fmla="*/ 353999 w 2014422"/>
              <a:gd name="connsiteY58" fmla="*/ 2323320 h 2323320"/>
              <a:gd name="connsiteX59" fmla="*/ 370484 w 2014422"/>
              <a:gd name="connsiteY59" fmla="*/ 2296732 h 2323320"/>
              <a:gd name="connsiteX60" fmla="*/ 328682 w 2014422"/>
              <a:gd name="connsiteY60" fmla="*/ 2298172 h 2323320"/>
              <a:gd name="connsiteX61" fmla="*/ 239313 w 2014422"/>
              <a:gd name="connsiteY61" fmla="*/ 2290966 h 2323320"/>
              <a:gd name="connsiteX62" fmla="*/ 231616 w 2014422"/>
              <a:gd name="connsiteY62" fmla="*/ 2323320 h 2323320"/>
              <a:gd name="connsiteX63" fmla="*/ 0 w 2014422"/>
              <a:gd name="connsiteY63" fmla="*/ 2323320 h 2323320"/>
              <a:gd name="connsiteX64" fmla="*/ 0 w 2014422"/>
              <a:gd name="connsiteY64" fmla="*/ 1170587 h 2323320"/>
              <a:gd name="connsiteX65" fmla="*/ 25982 w 2014422"/>
              <a:gd name="connsiteY65" fmla="*/ 1130615 h 2323320"/>
              <a:gd name="connsiteX66" fmla="*/ 399312 w 2014422"/>
              <a:gd name="connsiteY66" fmla="*/ 803412 h 2323320"/>
              <a:gd name="connsiteX67" fmla="*/ 353187 w 2014422"/>
              <a:gd name="connsiteY67" fmla="*/ 807735 h 2323320"/>
              <a:gd name="connsiteX68" fmla="*/ 10622 w 2014422"/>
              <a:gd name="connsiteY68" fmla="*/ 728277 h 2323320"/>
              <a:gd name="connsiteX69" fmla="*/ 0 w 2014422"/>
              <a:gd name="connsiteY69" fmla="*/ 722264 h 2323320"/>
              <a:gd name="connsiteX70" fmla="*/ 0 w 2014422"/>
              <a:gd name="connsiteY70" fmla="*/ 381482 h 2323320"/>
              <a:gd name="connsiteX71" fmla="*/ 11680 w 2014422"/>
              <a:gd name="connsiteY71" fmla="*/ 390960 h 2323320"/>
              <a:gd name="connsiteX72" fmla="*/ 70667 w 2014422"/>
              <a:gd name="connsiteY72" fmla="*/ 469001 h 2323320"/>
              <a:gd name="connsiteX73" fmla="*/ 485798 w 2014422"/>
              <a:gd name="connsiteY73" fmla="*/ 725575 h 2323320"/>
              <a:gd name="connsiteX74" fmla="*/ 680390 w 2014422"/>
              <a:gd name="connsiteY74" fmla="*/ 244138 h 2323320"/>
              <a:gd name="connsiteX75" fmla="*/ 668859 w 2014422"/>
              <a:gd name="connsiteY75" fmla="*/ 140355 h 2323320"/>
              <a:gd name="connsiteX76" fmla="*/ 756787 w 2014422"/>
              <a:gd name="connsiteY76" fmla="*/ 9184 h 2323320"/>
              <a:gd name="connsiteX77" fmla="*/ 811268 w 2014422"/>
              <a:gd name="connsiteY77" fmla="*/ 85 h 232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2014422" h="2323320">
                <a:moveTo>
                  <a:pt x="0" y="869923"/>
                </a:moveTo>
                <a:lnTo>
                  <a:pt x="10037" y="884763"/>
                </a:lnTo>
                <a:cubicBezTo>
                  <a:pt x="17514" y="902330"/>
                  <a:pt x="21658" y="921609"/>
                  <a:pt x="21658" y="941789"/>
                </a:cubicBezTo>
                <a:cubicBezTo>
                  <a:pt x="21658" y="964852"/>
                  <a:pt x="16253" y="986833"/>
                  <a:pt x="6523" y="1006473"/>
                </a:cubicBezTo>
                <a:lnTo>
                  <a:pt x="0" y="1014511"/>
                </a:lnTo>
                <a:close/>
                <a:moveTo>
                  <a:pt x="811268" y="85"/>
                </a:moveTo>
                <a:cubicBezTo>
                  <a:pt x="865254" y="1977"/>
                  <a:pt x="914983" y="35490"/>
                  <a:pt x="935524" y="88463"/>
                </a:cubicBezTo>
                <a:cubicBezTo>
                  <a:pt x="951379" y="131706"/>
                  <a:pt x="934081" y="185038"/>
                  <a:pt x="925433" y="228281"/>
                </a:cubicBezTo>
                <a:cubicBezTo>
                  <a:pt x="877867" y="447378"/>
                  <a:pt x="775524" y="617467"/>
                  <a:pt x="632824" y="715484"/>
                </a:cubicBezTo>
                <a:cubicBezTo>
                  <a:pt x="602553" y="737106"/>
                  <a:pt x="567959" y="754403"/>
                  <a:pt x="533364" y="768818"/>
                </a:cubicBezTo>
                <a:cubicBezTo>
                  <a:pt x="611202" y="758727"/>
                  <a:pt x="689039" y="765935"/>
                  <a:pt x="768318" y="793321"/>
                </a:cubicBezTo>
                <a:cubicBezTo>
                  <a:pt x="900929" y="839447"/>
                  <a:pt x="1032099" y="938906"/>
                  <a:pt x="1150296" y="1101787"/>
                </a:cubicBezTo>
                <a:cubicBezTo>
                  <a:pt x="1180566" y="1145030"/>
                  <a:pt x="1216602" y="1186832"/>
                  <a:pt x="1216602" y="1241606"/>
                </a:cubicBezTo>
                <a:cubicBezTo>
                  <a:pt x="1216602" y="1322326"/>
                  <a:pt x="1150296" y="1388632"/>
                  <a:pt x="1069576" y="1388632"/>
                </a:cubicBezTo>
                <a:cubicBezTo>
                  <a:pt x="1023450" y="1388632"/>
                  <a:pt x="981650" y="1367010"/>
                  <a:pt x="954262" y="1332415"/>
                </a:cubicBezTo>
                <a:cubicBezTo>
                  <a:pt x="928316" y="1299263"/>
                  <a:pt x="922550" y="1250255"/>
                  <a:pt x="911019" y="1211335"/>
                </a:cubicBezTo>
                <a:cubicBezTo>
                  <a:pt x="849038" y="1005212"/>
                  <a:pt x="755344" y="888455"/>
                  <a:pt x="615527" y="823592"/>
                </a:cubicBezTo>
                <a:cubicBezTo>
                  <a:pt x="478590" y="868275"/>
                  <a:pt x="371925" y="959086"/>
                  <a:pt x="302736" y="1101787"/>
                </a:cubicBezTo>
                <a:cubicBezTo>
                  <a:pt x="312827" y="1100346"/>
                  <a:pt x="322916" y="1100346"/>
                  <a:pt x="333007" y="1100346"/>
                </a:cubicBezTo>
                <a:cubicBezTo>
                  <a:pt x="369042" y="1100346"/>
                  <a:pt x="403636" y="1104670"/>
                  <a:pt x="438230" y="1110435"/>
                </a:cubicBezTo>
                <a:cubicBezTo>
                  <a:pt x="438230" y="1108995"/>
                  <a:pt x="438230" y="1107552"/>
                  <a:pt x="438230" y="1106112"/>
                </a:cubicBezTo>
                <a:cubicBezTo>
                  <a:pt x="438230" y="1022509"/>
                  <a:pt x="505978" y="956203"/>
                  <a:pt x="588139" y="956203"/>
                </a:cubicBezTo>
                <a:cubicBezTo>
                  <a:pt x="671742" y="956203"/>
                  <a:pt x="738047" y="1023950"/>
                  <a:pt x="738047" y="1106112"/>
                </a:cubicBezTo>
                <a:cubicBezTo>
                  <a:pt x="738047" y="1150795"/>
                  <a:pt x="717867" y="1189715"/>
                  <a:pt x="687598" y="1217101"/>
                </a:cubicBezTo>
                <a:cubicBezTo>
                  <a:pt x="749579" y="1263227"/>
                  <a:pt x="802913" y="1320884"/>
                  <a:pt x="843272" y="1387190"/>
                </a:cubicBezTo>
                <a:cubicBezTo>
                  <a:pt x="857687" y="1397280"/>
                  <a:pt x="872101" y="1407370"/>
                  <a:pt x="886515" y="1416018"/>
                </a:cubicBezTo>
                <a:cubicBezTo>
                  <a:pt x="1046513" y="1519801"/>
                  <a:pt x="1158945" y="1649530"/>
                  <a:pt x="1213719" y="1789349"/>
                </a:cubicBezTo>
                <a:cubicBezTo>
                  <a:pt x="1210836" y="1774935"/>
                  <a:pt x="1209395" y="1759078"/>
                  <a:pt x="1209395" y="1743223"/>
                </a:cubicBezTo>
                <a:cubicBezTo>
                  <a:pt x="1203630" y="1603404"/>
                  <a:pt x="1249755" y="1444847"/>
                  <a:pt x="1359304" y="1276200"/>
                </a:cubicBezTo>
                <a:cubicBezTo>
                  <a:pt x="1388132" y="1232958"/>
                  <a:pt x="1414078" y="1185390"/>
                  <a:pt x="1465969" y="1165210"/>
                </a:cubicBezTo>
                <a:cubicBezTo>
                  <a:pt x="1540924" y="1134940"/>
                  <a:pt x="1625967" y="1173858"/>
                  <a:pt x="1654796" y="1248812"/>
                </a:cubicBezTo>
                <a:cubicBezTo>
                  <a:pt x="1670652" y="1293497"/>
                  <a:pt x="1664887" y="1339623"/>
                  <a:pt x="1643264" y="1377100"/>
                </a:cubicBezTo>
                <a:cubicBezTo>
                  <a:pt x="1621644" y="1413135"/>
                  <a:pt x="1576959" y="1434757"/>
                  <a:pt x="1545247" y="1460703"/>
                </a:cubicBezTo>
                <a:cubicBezTo>
                  <a:pt x="1375159" y="1593315"/>
                  <a:pt x="1298764" y="1723043"/>
                  <a:pt x="1288673" y="1875835"/>
                </a:cubicBezTo>
                <a:cubicBezTo>
                  <a:pt x="1399664" y="2014212"/>
                  <a:pt x="1558221" y="2083400"/>
                  <a:pt x="1770110" y="2070427"/>
                </a:cubicBezTo>
                <a:cubicBezTo>
                  <a:pt x="1804704" y="2068986"/>
                  <a:pt x="1839299" y="2064661"/>
                  <a:pt x="1873893" y="2058895"/>
                </a:cubicBezTo>
                <a:cubicBezTo>
                  <a:pt x="1930109" y="2057455"/>
                  <a:pt x="1983442" y="2092049"/>
                  <a:pt x="2005064" y="2146823"/>
                </a:cubicBezTo>
                <a:cubicBezTo>
                  <a:pt x="2025604" y="2199795"/>
                  <a:pt x="2011279" y="2258443"/>
                  <a:pt x="1972428" y="2297834"/>
                </a:cubicBezTo>
                <a:lnTo>
                  <a:pt x="1935337" y="2323320"/>
                </a:lnTo>
                <a:lnTo>
                  <a:pt x="1803284" y="2323320"/>
                </a:lnTo>
                <a:lnTo>
                  <a:pt x="1785967" y="2319794"/>
                </a:lnTo>
                <a:cubicBezTo>
                  <a:pt x="1566869" y="2272227"/>
                  <a:pt x="1396781" y="2169886"/>
                  <a:pt x="1298764" y="2027184"/>
                </a:cubicBezTo>
                <a:cubicBezTo>
                  <a:pt x="1277142" y="1996915"/>
                  <a:pt x="1259845" y="1962320"/>
                  <a:pt x="1245430" y="1927726"/>
                </a:cubicBezTo>
                <a:cubicBezTo>
                  <a:pt x="1255521" y="2005563"/>
                  <a:pt x="1248313" y="2083400"/>
                  <a:pt x="1220927" y="2162678"/>
                </a:cubicBezTo>
                <a:cubicBezTo>
                  <a:pt x="1209395" y="2195831"/>
                  <a:pt x="1194530" y="2228894"/>
                  <a:pt x="1176175" y="2261686"/>
                </a:cubicBezTo>
                <a:lnTo>
                  <a:pt x="1134596" y="2323320"/>
                </a:lnTo>
                <a:lnTo>
                  <a:pt x="735336" y="2323320"/>
                </a:lnTo>
                <a:lnTo>
                  <a:pt x="740210" y="2321596"/>
                </a:lnTo>
                <a:cubicBezTo>
                  <a:pt x="761471" y="2315470"/>
                  <a:pt x="783453" y="2311146"/>
                  <a:pt x="802913" y="2305380"/>
                </a:cubicBezTo>
                <a:cubicBezTo>
                  <a:pt x="1009036" y="2243398"/>
                  <a:pt x="1125792" y="2149706"/>
                  <a:pt x="1190656" y="2009887"/>
                </a:cubicBezTo>
                <a:cubicBezTo>
                  <a:pt x="1147413" y="1877275"/>
                  <a:pt x="1060927" y="1773492"/>
                  <a:pt x="926875" y="1704304"/>
                </a:cubicBezTo>
                <a:cubicBezTo>
                  <a:pt x="926875" y="1748989"/>
                  <a:pt x="921109" y="1790790"/>
                  <a:pt x="912461" y="1832592"/>
                </a:cubicBezTo>
                <a:cubicBezTo>
                  <a:pt x="993181" y="1835475"/>
                  <a:pt x="1058045" y="1901780"/>
                  <a:pt x="1058045" y="1982500"/>
                </a:cubicBezTo>
                <a:cubicBezTo>
                  <a:pt x="1058045" y="2066103"/>
                  <a:pt x="990298" y="2132409"/>
                  <a:pt x="908136" y="2132409"/>
                </a:cubicBezTo>
                <a:cubicBezTo>
                  <a:pt x="862010" y="2132409"/>
                  <a:pt x="820209" y="2112229"/>
                  <a:pt x="792821" y="2079075"/>
                </a:cubicBezTo>
                <a:cubicBezTo>
                  <a:pt x="766876" y="2112229"/>
                  <a:pt x="736607" y="2141057"/>
                  <a:pt x="704895" y="2167003"/>
                </a:cubicBezTo>
                <a:cubicBezTo>
                  <a:pt x="694805" y="2201597"/>
                  <a:pt x="670301" y="2233309"/>
                  <a:pt x="651562" y="2262137"/>
                </a:cubicBezTo>
                <a:lnTo>
                  <a:pt x="606081" y="2323320"/>
                </a:lnTo>
                <a:lnTo>
                  <a:pt x="353999" y="2323320"/>
                </a:lnTo>
                <a:lnTo>
                  <a:pt x="370484" y="2296732"/>
                </a:lnTo>
                <a:cubicBezTo>
                  <a:pt x="356070" y="2298172"/>
                  <a:pt x="343096" y="2298172"/>
                  <a:pt x="328682" y="2298172"/>
                </a:cubicBezTo>
                <a:cubicBezTo>
                  <a:pt x="298412" y="2298172"/>
                  <a:pt x="268142" y="2295289"/>
                  <a:pt x="239313" y="2290966"/>
                </a:cubicBezTo>
                <a:lnTo>
                  <a:pt x="231616" y="2323320"/>
                </a:lnTo>
                <a:lnTo>
                  <a:pt x="0" y="2323320"/>
                </a:lnTo>
                <a:lnTo>
                  <a:pt x="0" y="1170587"/>
                </a:lnTo>
                <a:lnTo>
                  <a:pt x="25982" y="1130615"/>
                </a:lnTo>
                <a:cubicBezTo>
                  <a:pt x="129765" y="970618"/>
                  <a:pt x="259493" y="858186"/>
                  <a:pt x="399312" y="803412"/>
                </a:cubicBezTo>
                <a:cubicBezTo>
                  <a:pt x="384898" y="806295"/>
                  <a:pt x="369042" y="807735"/>
                  <a:pt x="353187" y="807735"/>
                </a:cubicBezTo>
                <a:cubicBezTo>
                  <a:pt x="248322" y="812060"/>
                  <a:pt x="132918" y="787195"/>
                  <a:pt x="10622" y="728277"/>
                </a:cubicBezTo>
                <a:lnTo>
                  <a:pt x="0" y="722264"/>
                </a:lnTo>
                <a:lnTo>
                  <a:pt x="0" y="381482"/>
                </a:lnTo>
                <a:lnTo>
                  <a:pt x="11680" y="390960"/>
                </a:lnTo>
                <a:cubicBezTo>
                  <a:pt x="34180" y="414136"/>
                  <a:pt x="51207" y="445217"/>
                  <a:pt x="70667" y="469001"/>
                </a:cubicBezTo>
                <a:cubicBezTo>
                  <a:pt x="203278" y="639089"/>
                  <a:pt x="333007" y="715484"/>
                  <a:pt x="485798" y="725575"/>
                </a:cubicBezTo>
                <a:cubicBezTo>
                  <a:pt x="624175" y="614584"/>
                  <a:pt x="693364" y="456027"/>
                  <a:pt x="680390" y="244138"/>
                </a:cubicBezTo>
                <a:cubicBezTo>
                  <a:pt x="678949" y="209543"/>
                  <a:pt x="674625" y="174949"/>
                  <a:pt x="668859" y="140355"/>
                </a:cubicBezTo>
                <a:cubicBezTo>
                  <a:pt x="667418" y="84138"/>
                  <a:pt x="702012" y="30806"/>
                  <a:pt x="756787" y="9184"/>
                </a:cubicBezTo>
                <a:cubicBezTo>
                  <a:pt x="774805" y="2338"/>
                  <a:pt x="793273" y="-545"/>
                  <a:pt x="811268" y="85"/>
                </a:cubicBezTo>
                <a:close/>
              </a:path>
            </a:pathLst>
          </a:custGeom>
          <a:solidFill>
            <a:srgbClr val="90ABDC"/>
          </a:solidFill>
          <a:ln w="9525" cap="flat">
            <a:noFill/>
            <a:prstDash val="solid"/>
            <a:miter/>
          </a:ln>
        </p:spPr>
        <p:txBody>
          <a:bodyPr rtlCol="0" anchor="ctr"/>
          <a:lstStyle/>
          <a:p>
            <a:endParaRPr lang="ja-JP" altLang="en-US">
              <a:solidFill>
                <a:prstClr val="black"/>
              </a:solidFill>
            </a:endParaRPr>
          </a:p>
        </p:txBody>
      </p:sp>
      <p:pic>
        <p:nvPicPr>
          <p:cNvPr id="12" name="グラフィックス 11">
            <a:extLst>
              <a:ext uri="{FF2B5EF4-FFF2-40B4-BE49-F238E27FC236}">
                <a16:creationId xmlns:a16="http://schemas.microsoft.com/office/drawing/2014/main" id="{E3D01E08-034A-40DD-9211-8150D5E435B9}"/>
              </a:ext>
            </a:extLst>
          </p:cNvPr>
          <p:cNvPicPr>
            <a:picLocks noChangeAspect="1"/>
          </p:cNvPicPr>
          <p:nvPr userDrawn="1"/>
        </p:nvPicPr>
        <p:blipFill>
          <a:blip/>
          <a:stretch>
            <a:fillRect/>
          </a:stretch>
        </p:blipFill>
        <p:spPr>
          <a:xfrm rot="13494228" flipH="1">
            <a:off x="120503" y="4383195"/>
            <a:ext cx="623959" cy="599248"/>
          </a:xfrm>
          <a:prstGeom prst="rect">
            <a:avLst/>
          </a:prstGeom>
        </p:spPr>
      </p:pic>
      <p:pic>
        <p:nvPicPr>
          <p:cNvPr id="13" name="グラフィックス 12">
            <a:extLst>
              <a:ext uri="{FF2B5EF4-FFF2-40B4-BE49-F238E27FC236}">
                <a16:creationId xmlns:a16="http://schemas.microsoft.com/office/drawing/2014/main" id="{A74532FC-00DE-4552-873D-74E932FC2D54}"/>
              </a:ext>
            </a:extLst>
          </p:cNvPr>
          <p:cNvPicPr>
            <a:picLocks noChangeAspect="1"/>
          </p:cNvPicPr>
          <p:nvPr userDrawn="1"/>
        </p:nvPicPr>
        <p:blipFill>
          <a:blip/>
          <a:stretch>
            <a:fillRect/>
          </a:stretch>
        </p:blipFill>
        <p:spPr>
          <a:xfrm rot="5400000" flipV="1">
            <a:off x="1066510" y="4891718"/>
            <a:ext cx="576680" cy="600461"/>
          </a:xfrm>
          <a:prstGeom prst="rect">
            <a:avLst/>
          </a:prstGeom>
        </p:spPr>
      </p:pic>
      <p:pic>
        <p:nvPicPr>
          <p:cNvPr id="14" name="グラフィックス 13">
            <a:extLst>
              <a:ext uri="{FF2B5EF4-FFF2-40B4-BE49-F238E27FC236}">
                <a16:creationId xmlns:a16="http://schemas.microsoft.com/office/drawing/2014/main" id="{AC38A4BF-98DA-4C33-B039-0C46DFF94D22}"/>
              </a:ext>
            </a:extLst>
          </p:cNvPr>
          <p:cNvPicPr>
            <a:picLocks noChangeAspect="1"/>
          </p:cNvPicPr>
          <p:nvPr userDrawn="1"/>
        </p:nvPicPr>
        <p:blipFill>
          <a:blip/>
          <a:stretch>
            <a:fillRect/>
          </a:stretch>
        </p:blipFill>
        <p:spPr>
          <a:xfrm flipH="1">
            <a:off x="1449406" y="5642352"/>
            <a:ext cx="600461" cy="576680"/>
          </a:xfrm>
          <a:prstGeom prst="rect">
            <a:avLst/>
          </a:prstGeom>
        </p:spPr>
      </p:pic>
      <p:pic>
        <p:nvPicPr>
          <p:cNvPr id="15" name="グラフィックス 14">
            <a:extLst>
              <a:ext uri="{FF2B5EF4-FFF2-40B4-BE49-F238E27FC236}">
                <a16:creationId xmlns:a16="http://schemas.microsoft.com/office/drawing/2014/main" id="{4C488192-5BA1-4C81-8698-394E8E485D65}"/>
              </a:ext>
            </a:extLst>
          </p:cNvPr>
          <p:cNvPicPr>
            <a:picLocks noChangeAspect="1"/>
          </p:cNvPicPr>
          <p:nvPr userDrawn="1"/>
        </p:nvPicPr>
        <p:blipFill>
          <a:blip/>
          <a:stretch>
            <a:fillRect/>
          </a:stretch>
        </p:blipFill>
        <p:spPr>
          <a:xfrm rot="16200000" flipV="1">
            <a:off x="245282" y="5483261"/>
            <a:ext cx="576680" cy="600461"/>
          </a:xfrm>
          <a:prstGeom prst="rect">
            <a:avLst/>
          </a:prstGeom>
        </p:spPr>
      </p:pic>
      <p:pic>
        <p:nvPicPr>
          <p:cNvPr id="16" name="グラフィックス 15">
            <a:extLst>
              <a:ext uri="{FF2B5EF4-FFF2-40B4-BE49-F238E27FC236}">
                <a16:creationId xmlns:a16="http://schemas.microsoft.com/office/drawing/2014/main" id="{CF56DC1D-D9DE-49C0-9C54-B52139C61199}"/>
              </a:ext>
            </a:extLst>
          </p:cNvPr>
          <p:cNvPicPr>
            <a:picLocks noChangeAspect="1"/>
          </p:cNvPicPr>
          <p:nvPr userDrawn="1"/>
        </p:nvPicPr>
        <p:blipFill>
          <a:blip/>
          <a:stretch>
            <a:fillRect/>
          </a:stretch>
        </p:blipFill>
        <p:spPr>
          <a:xfrm>
            <a:off x="9560314" y="6272952"/>
            <a:ext cx="1247574" cy="394503"/>
          </a:xfrm>
          <a:prstGeom prst="rect">
            <a:avLst/>
          </a:prstGeom>
        </p:spPr>
      </p:pic>
      <p:pic>
        <p:nvPicPr>
          <p:cNvPr id="17" name="グラフィックス 16">
            <a:extLst>
              <a:ext uri="{FF2B5EF4-FFF2-40B4-BE49-F238E27FC236}">
                <a16:creationId xmlns:a16="http://schemas.microsoft.com/office/drawing/2014/main" id="{8F2C4B31-58ED-4B3A-A8AC-8275C86B6133}"/>
              </a:ext>
            </a:extLst>
          </p:cNvPr>
          <p:cNvPicPr>
            <a:picLocks noChangeAspect="1"/>
          </p:cNvPicPr>
          <p:nvPr userDrawn="1"/>
        </p:nvPicPr>
        <p:blipFill>
          <a:blip/>
          <a:stretch>
            <a:fillRect/>
          </a:stretch>
        </p:blipFill>
        <p:spPr>
          <a:xfrm>
            <a:off x="11013348" y="6098884"/>
            <a:ext cx="675066" cy="675066"/>
          </a:xfrm>
          <a:prstGeom prst="rect">
            <a:avLst/>
          </a:prstGeom>
        </p:spPr>
      </p:pic>
      <p:sp>
        <p:nvSpPr>
          <p:cNvPr id="18" name="タイトル 1">
            <a:extLst>
              <a:ext uri="{FF2B5EF4-FFF2-40B4-BE49-F238E27FC236}">
                <a16:creationId xmlns:a16="http://schemas.microsoft.com/office/drawing/2014/main" id="{D4FFFB01-3828-492E-901D-FC67A9E443C9}"/>
              </a:ext>
            </a:extLst>
          </p:cNvPr>
          <p:cNvSpPr>
            <a:spLocks noGrp="1"/>
          </p:cNvSpPr>
          <p:nvPr>
            <p:ph type="title"/>
          </p:nvPr>
        </p:nvSpPr>
        <p:spPr>
          <a:xfrm>
            <a:off x="1" y="1503976"/>
            <a:ext cx="12192000" cy="1325563"/>
          </a:xfrm>
        </p:spPr>
        <p:txBody>
          <a:bodyPr anchor="t">
            <a:normAutofit/>
          </a:bodyPr>
          <a:lstStyle>
            <a:lvl1pPr algn="ctr">
              <a:defRPr sz="6600" b="1">
                <a:solidFill>
                  <a:srgbClr val="0033A1"/>
                </a:solidFill>
              </a:defRPr>
            </a:lvl1pPr>
          </a:lstStyle>
          <a:p>
            <a:r>
              <a:rPr kumimoji="1" lang="ja-JP" altLang="en-US" dirty="0"/>
              <a:t>マスター タイトルの書式設定</a:t>
            </a:r>
          </a:p>
        </p:txBody>
      </p:sp>
      <p:sp>
        <p:nvSpPr>
          <p:cNvPr id="19" name="字幕 2">
            <a:extLst>
              <a:ext uri="{FF2B5EF4-FFF2-40B4-BE49-F238E27FC236}">
                <a16:creationId xmlns:a16="http://schemas.microsoft.com/office/drawing/2014/main" id="{03873C18-D2E1-4E14-95F8-FA24DAF2838A}"/>
              </a:ext>
            </a:extLst>
          </p:cNvPr>
          <p:cNvSpPr>
            <a:spLocks noGrp="1"/>
          </p:cNvSpPr>
          <p:nvPr>
            <p:ph type="subTitle" idx="1"/>
          </p:nvPr>
        </p:nvSpPr>
        <p:spPr>
          <a:xfrm>
            <a:off x="1748517" y="3847788"/>
            <a:ext cx="9407164" cy="1655762"/>
          </a:xfrm>
        </p:spPr>
        <p:txBody>
          <a:bodyPr>
            <a:normAutofit/>
          </a:bodyPr>
          <a:lstStyle>
            <a:lvl1pPr marL="0" indent="0" algn="r">
              <a:buNone/>
              <a:defRPr sz="4800" b="1">
                <a:solidFill>
                  <a:srgbClr val="0033A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Tree>
    <p:extLst>
      <p:ext uri="{BB962C8B-B14F-4D97-AF65-F5344CB8AC3E}">
        <p14:creationId xmlns:p14="http://schemas.microsoft.com/office/powerpoint/2010/main" val="3620923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4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621EFD70-3794-4CE9-B87A-08EC5E28435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正方形/長方形 8">
            <a:extLst>
              <a:ext uri="{FF2B5EF4-FFF2-40B4-BE49-F238E27FC236}">
                <a16:creationId xmlns:a16="http://schemas.microsoft.com/office/drawing/2014/main" id="{7D34E377-C2A3-4541-B33B-2A681FFA0587}"/>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青少年奉仕部門">
            <a:extLst>
              <a:ext uri="{FF2B5EF4-FFF2-40B4-BE49-F238E27FC236}">
                <a16:creationId xmlns:a16="http://schemas.microsoft.com/office/drawing/2014/main" id="{9B224E74-1D98-412D-9991-613140ECCD36}"/>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Tree>
    <p:extLst>
      <p:ext uri="{BB962C8B-B14F-4D97-AF65-F5344CB8AC3E}">
        <p14:creationId xmlns:p14="http://schemas.microsoft.com/office/powerpoint/2010/main" val="3430375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6_ユーザー設定レイアウト">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D34E377-C2A3-4541-B33B-2A681FFA0587}"/>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青少年奉仕部門">
            <a:extLst>
              <a:ext uri="{FF2B5EF4-FFF2-40B4-BE49-F238E27FC236}">
                <a16:creationId xmlns:a16="http://schemas.microsoft.com/office/drawing/2014/main" id="{9B224E74-1D98-412D-9991-613140ECCD36}"/>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
        <p:nvSpPr>
          <p:cNvPr id="7" name="テキスト ボックス 6">
            <a:extLst>
              <a:ext uri="{FF2B5EF4-FFF2-40B4-BE49-F238E27FC236}">
                <a16:creationId xmlns:a16="http://schemas.microsoft.com/office/drawing/2014/main" id="{E8A2EC3E-7049-4546-9435-920968674F19}"/>
              </a:ext>
            </a:extLst>
          </p:cNvPr>
          <p:cNvSpPr txBox="1"/>
          <p:nvPr userDrawn="1"/>
        </p:nvSpPr>
        <p:spPr>
          <a:xfrm>
            <a:off x="1352550" y="1516654"/>
            <a:ext cx="10229850" cy="923330"/>
          </a:xfrm>
          <a:prstGeom prst="rect">
            <a:avLst/>
          </a:prstGeom>
          <a:noFill/>
        </p:spPr>
        <p:txBody>
          <a:bodyPr wrap="square" rtlCol="0">
            <a:spAutoFit/>
          </a:bodyPr>
          <a:lstStyle/>
          <a:p>
            <a:pPr marL="285750" indent="-285750">
              <a:buClr>
                <a:srgbClr val="0033A1"/>
              </a:buClr>
              <a:buFont typeface="Wingdings" panose="05000000000000000000" pitchFamily="2" charset="2"/>
              <a:buChar char="l"/>
            </a:pPr>
            <a:r>
              <a:rPr lang="ja-JP" altLang="en-US" sz="5400" b="1">
                <a:solidFill>
                  <a:prstClr val="black"/>
                </a:solidFill>
              </a:rPr>
              <a:t> 会員基盤の強化</a:t>
            </a:r>
          </a:p>
        </p:txBody>
      </p:sp>
      <p:pic>
        <p:nvPicPr>
          <p:cNvPr id="2" name="図 1">
            <a:extLst>
              <a:ext uri="{FF2B5EF4-FFF2-40B4-BE49-F238E27FC236}">
                <a16:creationId xmlns:a16="http://schemas.microsoft.com/office/drawing/2014/main" id="{FF3C8796-5D93-4068-8195-F5D230A49CE9}"/>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57653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1_ユーザー設定レイアウト">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7AFC8357-D89A-4A1D-BD3F-A3F9FDAC28E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707EF88-8EE6-4CBC-9216-67B467E30C1E}"/>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 name="2019-20">
            <a:extLst>
              <a:ext uri="{FF2B5EF4-FFF2-40B4-BE49-F238E27FC236}">
                <a16:creationId xmlns:a16="http://schemas.microsoft.com/office/drawing/2014/main" id="{FEBAC6DA-B6E4-480A-884D-8AB13CBCD486}"/>
              </a:ext>
            </a:extLst>
          </p:cNvPr>
          <p:cNvSpPr txBox="1"/>
          <p:nvPr userDrawn="1"/>
        </p:nvSpPr>
        <p:spPr>
          <a:xfrm>
            <a:off x="451687" y="506986"/>
            <a:ext cx="3400290" cy="707886"/>
          </a:xfrm>
          <a:prstGeom prst="rect">
            <a:avLst/>
          </a:prstGeom>
          <a:noFill/>
        </p:spPr>
        <p:txBody>
          <a:bodyPr wrap="none" rtlCol="0">
            <a:spAutoFit/>
          </a:bodyPr>
          <a:lstStyle/>
          <a:p>
            <a:r>
              <a:rPr lang="en-US" altLang="ja-JP" sz="4000" b="1" dirty="0">
                <a:solidFill>
                  <a:srgbClr val="0033A1"/>
                </a:solidFill>
              </a:rPr>
              <a:t>RI</a:t>
            </a:r>
            <a:r>
              <a:rPr lang="ja-JP" altLang="en-US" sz="4000" b="1" dirty="0">
                <a:solidFill>
                  <a:srgbClr val="0033A1"/>
                </a:solidFill>
              </a:rPr>
              <a:t>第</a:t>
            </a:r>
            <a:r>
              <a:rPr lang="en-US" altLang="ja-JP" sz="4000" b="1" dirty="0">
                <a:solidFill>
                  <a:srgbClr val="0033A1"/>
                </a:solidFill>
              </a:rPr>
              <a:t>2660</a:t>
            </a:r>
            <a:r>
              <a:rPr lang="ja-JP" altLang="en-US" sz="4000" b="1" dirty="0">
                <a:solidFill>
                  <a:srgbClr val="0033A1"/>
                </a:solidFill>
              </a:rPr>
              <a:t>地区</a:t>
            </a:r>
          </a:p>
        </p:txBody>
      </p:sp>
      <p:sp>
        <p:nvSpPr>
          <p:cNvPr id="10" name="テーマロゴ">
            <a:extLst>
              <a:ext uri="{FF2B5EF4-FFF2-40B4-BE49-F238E27FC236}">
                <a16:creationId xmlns:a16="http://schemas.microsoft.com/office/drawing/2014/main" id="{47A1BE20-5D68-482D-A1D2-64E37C8D0CC3}"/>
              </a:ext>
            </a:extLst>
          </p:cNvPr>
          <p:cNvSpPr txBox="1"/>
          <p:nvPr userDrawn="1"/>
        </p:nvSpPr>
        <p:spPr>
          <a:xfrm>
            <a:off x="4211461" y="229331"/>
            <a:ext cx="5388002" cy="1169551"/>
          </a:xfrm>
          <a:prstGeom prst="rect">
            <a:avLst/>
          </a:prstGeom>
          <a:noFill/>
        </p:spPr>
        <p:txBody>
          <a:bodyPr wrap="square" rtlCol="0">
            <a:spAutoFit/>
          </a:bodyPr>
          <a:lstStyle/>
          <a:p>
            <a:r>
              <a:rPr lang="ja-JP" altLang="en-US" sz="6000" b="1" dirty="0">
                <a:solidFill>
                  <a:srgbClr val="0033A1"/>
                </a:solidFill>
              </a:rPr>
              <a:t>中期</a:t>
            </a:r>
            <a:r>
              <a:rPr lang="en-US" altLang="ja-JP" sz="7000" b="1" dirty="0">
                <a:solidFill>
                  <a:srgbClr val="0033A1"/>
                </a:solidFill>
              </a:rPr>
              <a:t>5</a:t>
            </a:r>
            <a:r>
              <a:rPr lang="ja-JP" altLang="en-US" sz="6000" b="1" dirty="0">
                <a:solidFill>
                  <a:srgbClr val="0033A1"/>
                </a:solidFill>
              </a:rPr>
              <a:t>ヶ年目標</a:t>
            </a:r>
          </a:p>
        </p:txBody>
      </p:sp>
    </p:spTree>
    <p:extLst>
      <p:ext uri="{BB962C8B-B14F-4D97-AF65-F5344CB8AC3E}">
        <p14:creationId xmlns:p14="http://schemas.microsoft.com/office/powerpoint/2010/main" val="1754613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8_ユーザー設定レイアウト">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DD5776EF-18C4-4A46-9280-C2133972212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707EF88-8EE6-4CBC-9216-67B467E30C1E}"/>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青少年奉仕部門">
            <a:extLst>
              <a:ext uri="{FF2B5EF4-FFF2-40B4-BE49-F238E27FC236}">
                <a16:creationId xmlns:a16="http://schemas.microsoft.com/office/drawing/2014/main" id="{AF9D8DBA-358E-4969-8DB2-1FDDCDE533C4}"/>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Tree>
    <p:extLst>
      <p:ext uri="{BB962C8B-B14F-4D97-AF65-F5344CB8AC3E}">
        <p14:creationId xmlns:p14="http://schemas.microsoft.com/office/powerpoint/2010/main" val="2390355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0_ユーザー設定レイアウト">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466B9109-ECA0-4A4F-9DFA-50F054B1B64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20FE9D2D-6DA3-42B3-9E82-137EA942C151}"/>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AD63DBE6-D9E8-4240-A1A2-B542F32BE24C}"/>
              </a:ext>
            </a:extLst>
          </p:cNvPr>
          <p:cNvSpPr txBox="1"/>
          <p:nvPr userDrawn="1"/>
        </p:nvSpPr>
        <p:spPr>
          <a:xfrm>
            <a:off x="4213198" y="350256"/>
            <a:ext cx="4638475" cy="1015663"/>
          </a:xfrm>
          <a:prstGeom prst="rect">
            <a:avLst/>
          </a:prstGeom>
          <a:noFill/>
        </p:spPr>
        <p:txBody>
          <a:bodyPr wrap="square" rtlCol="0">
            <a:spAutoFit/>
          </a:bodyPr>
          <a:lstStyle/>
          <a:p>
            <a:r>
              <a:rPr lang="ja-JP" altLang="en-US" sz="6000" b="1">
                <a:solidFill>
                  <a:srgbClr val="0033A1"/>
                </a:solidFill>
              </a:rPr>
              <a:t>地区ビジョン</a:t>
            </a:r>
          </a:p>
        </p:txBody>
      </p:sp>
      <p:sp>
        <p:nvSpPr>
          <p:cNvPr id="8" name="2019-20">
            <a:extLst>
              <a:ext uri="{FF2B5EF4-FFF2-40B4-BE49-F238E27FC236}">
                <a16:creationId xmlns:a16="http://schemas.microsoft.com/office/drawing/2014/main" id="{6ED0ABE6-4A53-4D00-AECF-1474BAF90842}"/>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4203355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3_ユーザー設定レイアウト">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756524D-C1C5-4910-91DB-EB7AC57FA004}"/>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1518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7_ユーザー設定レイアウト">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920EA2A0-0269-42E8-A426-A4AFE92A2537}"/>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6B51F0F1-5CB1-4CA2-A78D-BDD6FF206039}"/>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地区委員会の役割">
            <a:extLst>
              <a:ext uri="{FF2B5EF4-FFF2-40B4-BE49-F238E27FC236}">
                <a16:creationId xmlns:a16="http://schemas.microsoft.com/office/drawing/2014/main" id="{43642764-E57C-4062-86D5-CC06D3B20139}"/>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地区委員会の役割</a:t>
            </a:r>
          </a:p>
        </p:txBody>
      </p:sp>
    </p:spTree>
    <p:extLst>
      <p:ext uri="{BB962C8B-B14F-4D97-AF65-F5344CB8AC3E}">
        <p14:creationId xmlns:p14="http://schemas.microsoft.com/office/powerpoint/2010/main" val="4188930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5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rgbClr val="FFF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345285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E71A1C4-18A9-4C63-9A8E-01E110013B86}"/>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841517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B97013-2813-4B44-8563-AA46D652F15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4FB71A0-ACE8-43D1-A05B-438F701467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E75CD86-FFFE-4428-AE3D-E6F77E0142C0}"/>
              </a:ext>
            </a:extLst>
          </p:cNvPr>
          <p:cNvSpPr>
            <a:spLocks noGrp="1"/>
          </p:cNvSpPr>
          <p:nvPr>
            <p:ph type="dt" sz="half" idx="10"/>
          </p:nvPr>
        </p:nvSpPr>
        <p:spPr/>
        <p:txBody>
          <a:bodyPr/>
          <a:lstStyle/>
          <a:p>
            <a:fld id="{E142FA2F-1BB8-4638-A6DA-1814F2F9280A}" type="datetimeFigureOut">
              <a:rPr lang="ja-JP" altLang="en-US" smtClean="0">
                <a:solidFill>
                  <a:prstClr val="black">
                    <a:tint val="75000"/>
                  </a:prstClr>
                </a:solidFill>
              </a:rPr>
              <a:pPr/>
              <a:t>2020/5/5</a:t>
            </a:fld>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83047CBB-E126-4AA6-8987-CF445283C64E}"/>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D15B0DDB-97AF-4D09-9F64-6511EB8C8FBC}"/>
              </a:ext>
            </a:extLst>
          </p:cNvPr>
          <p:cNvSpPr>
            <a:spLocks noGrp="1"/>
          </p:cNvSpPr>
          <p:nvPr>
            <p:ph type="sldNum" sz="quarter" idx="12"/>
          </p:nvPr>
        </p:nvSpPr>
        <p:spPr/>
        <p:txBody>
          <a:bodyPr/>
          <a:lstStyle/>
          <a:p>
            <a:fld id="{070DC86F-CCE7-4303-8E5D-CB35E74F2D2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1262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38834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7109789-C63F-40DB-BBF9-F602C5546629}"/>
              </a:ext>
            </a:extLst>
          </p:cNvPr>
          <p:cNvSpPr/>
          <p:nvPr userDrawn="1"/>
        </p:nvSpPr>
        <p:spPr>
          <a:xfrm>
            <a:off x="0" y="-13062"/>
            <a:ext cx="12204000" cy="6857999"/>
          </a:xfrm>
          <a:prstGeom prst="rect">
            <a:avLst/>
          </a:prstGeom>
          <a:solidFill>
            <a:srgbClr val="E4EE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グラフィックス 25">
            <a:extLst>
              <a:ext uri="{FF2B5EF4-FFF2-40B4-BE49-F238E27FC236}">
                <a16:creationId xmlns:a16="http://schemas.microsoft.com/office/drawing/2014/main" id="{D1AFD0EF-FF38-4898-B116-D3BBA2195B4E}"/>
              </a:ext>
            </a:extLst>
          </p:cNvPr>
          <p:cNvSpPr/>
          <p:nvPr userDrawn="1"/>
        </p:nvSpPr>
        <p:spPr>
          <a:xfrm>
            <a:off x="6531290" y="-13062"/>
            <a:ext cx="6324907" cy="6324907"/>
          </a:xfrm>
          <a:custGeom>
            <a:avLst/>
            <a:gdLst>
              <a:gd name="connsiteX0" fmla="*/ 2235384 w 2247900"/>
              <a:gd name="connsiteY0" fmla="*/ 1425770 h 2247900"/>
              <a:gd name="connsiteX1" fmla="*/ 2148706 w 2247900"/>
              <a:gd name="connsiteY1" fmla="*/ 1367667 h 2247900"/>
              <a:gd name="connsiteX2" fmla="*/ 2080126 w 2247900"/>
              <a:gd name="connsiteY2" fmla="*/ 1375287 h 2247900"/>
              <a:gd name="connsiteX3" fmla="*/ 1761991 w 2247900"/>
              <a:gd name="connsiteY3" fmla="*/ 1246700 h 2247900"/>
              <a:gd name="connsiteX4" fmla="*/ 1931536 w 2247900"/>
              <a:gd name="connsiteY4" fmla="*/ 972380 h 2247900"/>
              <a:gd name="connsiteX5" fmla="*/ 1996306 w 2247900"/>
              <a:gd name="connsiteY5" fmla="*/ 917135 h 2247900"/>
              <a:gd name="connsiteX6" fmla="*/ 2003926 w 2247900"/>
              <a:gd name="connsiteY6" fmla="*/ 832362 h 2247900"/>
              <a:gd name="connsiteX7" fmla="*/ 1879149 w 2247900"/>
              <a:gd name="connsiteY7" fmla="*/ 777117 h 2247900"/>
              <a:gd name="connsiteX8" fmla="*/ 1808664 w 2247900"/>
              <a:gd name="connsiteY8" fmla="*/ 850460 h 2247900"/>
              <a:gd name="connsiteX9" fmla="*/ 1709604 w 2247900"/>
              <a:gd name="connsiteY9" fmla="*/ 1159070 h 2247900"/>
              <a:gd name="connsiteX10" fmla="*/ 1712461 w 2247900"/>
              <a:gd name="connsiteY10" fmla="*/ 1189550 h 2247900"/>
              <a:gd name="connsiteX11" fmla="*/ 1496244 w 2247900"/>
              <a:gd name="connsiteY11" fmla="*/ 942852 h 2247900"/>
              <a:gd name="connsiteX12" fmla="*/ 1467669 w 2247900"/>
              <a:gd name="connsiteY12" fmla="*/ 923802 h 2247900"/>
              <a:gd name="connsiteX13" fmla="*/ 1364799 w 2247900"/>
              <a:gd name="connsiteY13" fmla="*/ 811407 h 2247900"/>
              <a:gd name="connsiteX14" fmla="*/ 1398136 w 2247900"/>
              <a:gd name="connsiteY14" fmla="*/ 738065 h 2247900"/>
              <a:gd name="connsiteX15" fmla="*/ 1299076 w 2247900"/>
              <a:gd name="connsiteY15" fmla="*/ 639005 h 2247900"/>
              <a:gd name="connsiteX16" fmla="*/ 1200016 w 2247900"/>
              <a:gd name="connsiteY16" fmla="*/ 738065 h 2247900"/>
              <a:gd name="connsiteX17" fmla="*/ 1200016 w 2247900"/>
              <a:gd name="connsiteY17" fmla="*/ 740922 h 2247900"/>
              <a:gd name="connsiteX18" fmla="*/ 1130484 w 2247900"/>
              <a:gd name="connsiteY18" fmla="*/ 734255 h 2247900"/>
              <a:gd name="connsiteX19" fmla="*/ 1110481 w 2247900"/>
              <a:gd name="connsiteY19" fmla="*/ 735207 h 2247900"/>
              <a:gd name="connsiteX20" fmla="*/ 1317174 w 2247900"/>
              <a:gd name="connsiteY20" fmla="*/ 551375 h 2247900"/>
              <a:gd name="connsiteX21" fmla="*/ 1512436 w 2247900"/>
              <a:gd name="connsiteY21" fmla="*/ 807597 h 2247900"/>
              <a:gd name="connsiteX22" fmla="*/ 1541011 w 2247900"/>
              <a:gd name="connsiteY22" fmla="*/ 887607 h 2247900"/>
              <a:gd name="connsiteX23" fmla="*/ 1617211 w 2247900"/>
              <a:gd name="connsiteY23" fmla="*/ 924755 h 2247900"/>
              <a:gd name="connsiteX24" fmla="*/ 1714366 w 2247900"/>
              <a:gd name="connsiteY24" fmla="*/ 827600 h 2247900"/>
              <a:gd name="connsiteX25" fmla="*/ 1670551 w 2247900"/>
              <a:gd name="connsiteY25" fmla="*/ 735207 h 2247900"/>
              <a:gd name="connsiteX26" fmla="*/ 1418139 w 2247900"/>
              <a:gd name="connsiteY26" fmla="*/ 531372 h 2247900"/>
              <a:gd name="connsiteX27" fmla="*/ 1262881 w 2247900"/>
              <a:gd name="connsiteY27" fmla="*/ 515180 h 2247900"/>
              <a:gd name="connsiteX28" fmla="*/ 1328604 w 2247900"/>
              <a:gd name="connsiteY28" fmla="*/ 479937 h 2247900"/>
              <a:gd name="connsiteX29" fmla="*/ 1521961 w 2247900"/>
              <a:gd name="connsiteY29" fmla="*/ 157992 h 2247900"/>
              <a:gd name="connsiteX30" fmla="*/ 1528629 w 2247900"/>
              <a:gd name="connsiteY30" fmla="*/ 65600 h 2247900"/>
              <a:gd name="connsiteX31" fmla="*/ 1410519 w 2247900"/>
              <a:gd name="connsiteY31" fmla="*/ 13212 h 2247900"/>
              <a:gd name="connsiteX32" fmla="*/ 1352416 w 2247900"/>
              <a:gd name="connsiteY32" fmla="*/ 99890 h 2247900"/>
              <a:gd name="connsiteX33" fmla="*/ 1360036 w 2247900"/>
              <a:gd name="connsiteY33" fmla="*/ 168470 h 2247900"/>
              <a:gd name="connsiteX34" fmla="*/ 1231449 w 2247900"/>
              <a:gd name="connsiteY34" fmla="*/ 486605 h 2247900"/>
              <a:gd name="connsiteX35" fmla="*/ 957129 w 2247900"/>
              <a:gd name="connsiteY35" fmla="*/ 317060 h 2247900"/>
              <a:gd name="connsiteX36" fmla="*/ 901884 w 2247900"/>
              <a:gd name="connsiteY36" fmla="*/ 252290 h 2247900"/>
              <a:gd name="connsiteX37" fmla="*/ 817111 w 2247900"/>
              <a:gd name="connsiteY37" fmla="*/ 246575 h 2247900"/>
              <a:gd name="connsiteX38" fmla="*/ 761866 w 2247900"/>
              <a:gd name="connsiteY38" fmla="*/ 371352 h 2247900"/>
              <a:gd name="connsiteX39" fmla="*/ 835209 w 2247900"/>
              <a:gd name="connsiteY39" fmla="*/ 441837 h 2247900"/>
              <a:gd name="connsiteX40" fmla="*/ 1143819 w 2247900"/>
              <a:gd name="connsiteY40" fmla="*/ 540897 h 2247900"/>
              <a:gd name="connsiteX41" fmla="*/ 1174299 w 2247900"/>
              <a:gd name="connsiteY41" fmla="*/ 538040 h 2247900"/>
              <a:gd name="connsiteX42" fmla="*/ 927601 w 2247900"/>
              <a:gd name="connsiteY42" fmla="*/ 754257 h 2247900"/>
              <a:gd name="connsiteX43" fmla="*/ 893311 w 2247900"/>
              <a:gd name="connsiteY43" fmla="*/ 814265 h 2247900"/>
              <a:gd name="connsiteX44" fmla="*/ 817111 w 2247900"/>
              <a:gd name="connsiteY44" fmla="*/ 889512 h 2247900"/>
              <a:gd name="connsiteX45" fmla="*/ 738054 w 2247900"/>
              <a:gd name="connsiteY45" fmla="*/ 849507 h 2247900"/>
              <a:gd name="connsiteX46" fmla="*/ 638994 w 2247900"/>
              <a:gd name="connsiteY46" fmla="*/ 948567 h 2247900"/>
              <a:gd name="connsiteX47" fmla="*/ 738054 w 2247900"/>
              <a:gd name="connsiteY47" fmla="*/ 1047627 h 2247900"/>
              <a:gd name="connsiteX48" fmla="*/ 744721 w 2247900"/>
              <a:gd name="connsiteY48" fmla="*/ 1047627 h 2247900"/>
              <a:gd name="connsiteX49" fmla="*/ 736149 w 2247900"/>
              <a:gd name="connsiteY49" fmla="*/ 1129542 h 2247900"/>
              <a:gd name="connsiteX50" fmla="*/ 736149 w 2247900"/>
              <a:gd name="connsiteY50" fmla="*/ 1137162 h 2247900"/>
              <a:gd name="connsiteX51" fmla="*/ 551364 w 2247900"/>
              <a:gd name="connsiteY51" fmla="*/ 929517 h 2247900"/>
              <a:gd name="connsiteX52" fmla="*/ 807586 w 2247900"/>
              <a:gd name="connsiteY52" fmla="*/ 734255 h 2247900"/>
              <a:gd name="connsiteX53" fmla="*/ 887596 w 2247900"/>
              <a:gd name="connsiteY53" fmla="*/ 705680 h 2247900"/>
              <a:gd name="connsiteX54" fmla="*/ 924744 w 2247900"/>
              <a:gd name="connsiteY54" fmla="*/ 629480 h 2247900"/>
              <a:gd name="connsiteX55" fmla="*/ 827589 w 2247900"/>
              <a:gd name="connsiteY55" fmla="*/ 532325 h 2247900"/>
              <a:gd name="connsiteX56" fmla="*/ 735196 w 2247900"/>
              <a:gd name="connsiteY56" fmla="*/ 576140 h 2247900"/>
              <a:gd name="connsiteX57" fmla="*/ 532314 w 2247900"/>
              <a:gd name="connsiteY57" fmla="*/ 829505 h 2247900"/>
              <a:gd name="connsiteX58" fmla="*/ 516121 w 2247900"/>
              <a:gd name="connsiteY58" fmla="*/ 984762 h 2247900"/>
              <a:gd name="connsiteX59" fmla="*/ 480879 w 2247900"/>
              <a:gd name="connsiteY59" fmla="*/ 919040 h 2247900"/>
              <a:gd name="connsiteX60" fmla="*/ 158934 w 2247900"/>
              <a:gd name="connsiteY60" fmla="*/ 725682 h 2247900"/>
              <a:gd name="connsiteX61" fmla="*/ 66541 w 2247900"/>
              <a:gd name="connsiteY61" fmla="*/ 719015 h 2247900"/>
              <a:gd name="connsiteX62" fmla="*/ 13201 w 2247900"/>
              <a:gd name="connsiteY62" fmla="*/ 837125 h 2247900"/>
              <a:gd name="connsiteX63" fmla="*/ 99879 w 2247900"/>
              <a:gd name="connsiteY63" fmla="*/ 895227 h 2247900"/>
              <a:gd name="connsiteX64" fmla="*/ 168459 w 2247900"/>
              <a:gd name="connsiteY64" fmla="*/ 887607 h 2247900"/>
              <a:gd name="connsiteX65" fmla="*/ 486594 w 2247900"/>
              <a:gd name="connsiteY65" fmla="*/ 1016195 h 2247900"/>
              <a:gd name="connsiteX66" fmla="*/ 317049 w 2247900"/>
              <a:gd name="connsiteY66" fmla="*/ 1290515 h 2247900"/>
              <a:gd name="connsiteX67" fmla="*/ 252279 w 2247900"/>
              <a:gd name="connsiteY67" fmla="*/ 1345760 h 2247900"/>
              <a:gd name="connsiteX68" fmla="*/ 244659 w 2247900"/>
              <a:gd name="connsiteY68" fmla="*/ 1430532 h 2247900"/>
              <a:gd name="connsiteX69" fmla="*/ 369436 w 2247900"/>
              <a:gd name="connsiteY69" fmla="*/ 1485777 h 2247900"/>
              <a:gd name="connsiteX70" fmla="*/ 439921 w 2247900"/>
              <a:gd name="connsiteY70" fmla="*/ 1412435 h 2247900"/>
              <a:gd name="connsiteX71" fmla="*/ 538981 w 2247900"/>
              <a:gd name="connsiteY71" fmla="*/ 1103825 h 2247900"/>
              <a:gd name="connsiteX72" fmla="*/ 536124 w 2247900"/>
              <a:gd name="connsiteY72" fmla="*/ 1073345 h 2247900"/>
              <a:gd name="connsiteX73" fmla="*/ 752341 w 2247900"/>
              <a:gd name="connsiteY73" fmla="*/ 1320042 h 2247900"/>
              <a:gd name="connsiteX74" fmla="*/ 801871 w 2247900"/>
              <a:gd name="connsiteY74" fmla="*/ 1350522 h 2247900"/>
              <a:gd name="connsiteX75" fmla="*/ 897121 w 2247900"/>
              <a:gd name="connsiteY75" fmla="*/ 1449582 h 2247900"/>
              <a:gd name="connsiteX76" fmla="*/ 871404 w 2247900"/>
              <a:gd name="connsiteY76" fmla="*/ 1515305 h 2247900"/>
              <a:gd name="connsiteX77" fmla="*/ 970464 w 2247900"/>
              <a:gd name="connsiteY77" fmla="*/ 1614365 h 2247900"/>
              <a:gd name="connsiteX78" fmla="*/ 1068571 w 2247900"/>
              <a:gd name="connsiteY78" fmla="*/ 1521020 h 2247900"/>
              <a:gd name="connsiteX79" fmla="*/ 1127626 w 2247900"/>
              <a:gd name="connsiteY79" fmla="*/ 1525782 h 2247900"/>
              <a:gd name="connsiteX80" fmla="*/ 1155249 w 2247900"/>
              <a:gd name="connsiteY80" fmla="*/ 1524830 h 2247900"/>
              <a:gd name="connsiteX81" fmla="*/ 951414 w 2247900"/>
              <a:gd name="connsiteY81" fmla="*/ 1702947 h 2247900"/>
              <a:gd name="connsiteX82" fmla="*/ 756151 w 2247900"/>
              <a:gd name="connsiteY82" fmla="*/ 1446725 h 2247900"/>
              <a:gd name="connsiteX83" fmla="*/ 727576 w 2247900"/>
              <a:gd name="connsiteY83" fmla="*/ 1366715 h 2247900"/>
              <a:gd name="connsiteX84" fmla="*/ 651376 w 2247900"/>
              <a:gd name="connsiteY84" fmla="*/ 1329567 h 2247900"/>
              <a:gd name="connsiteX85" fmla="*/ 554221 w 2247900"/>
              <a:gd name="connsiteY85" fmla="*/ 1426722 h 2247900"/>
              <a:gd name="connsiteX86" fmla="*/ 598036 w 2247900"/>
              <a:gd name="connsiteY86" fmla="*/ 1519115 h 2247900"/>
              <a:gd name="connsiteX87" fmla="*/ 850449 w 2247900"/>
              <a:gd name="connsiteY87" fmla="*/ 1722950 h 2247900"/>
              <a:gd name="connsiteX88" fmla="*/ 1005706 w 2247900"/>
              <a:gd name="connsiteY88" fmla="*/ 1739142 h 2247900"/>
              <a:gd name="connsiteX89" fmla="*/ 939984 w 2247900"/>
              <a:gd name="connsiteY89" fmla="*/ 1774385 h 2247900"/>
              <a:gd name="connsiteX90" fmla="*/ 746626 w 2247900"/>
              <a:gd name="connsiteY90" fmla="*/ 2096330 h 2247900"/>
              <a:gd name="connsiteX91" fmla="*/ 739959 w 2247900"/>
              <a:gd name="connsiteY91" fmla="*/ 2188722 h 2247900"/>
              <a:gd name="connsiteX92" fmla="*/ 858069 w 2247900"/>
              <a:gd name="connsiteY92" fmla="*/ 2241110 h 2247900"/>
              <a:gd name="connsiteX93" fmla="*/ 916171 w 2247900"/>
              <a:gd name="connsiteY93" fmla="*/ 2154432 h 2247900"/>
              <a:gd name="connsiteX94" fmla="*/ 908551 w 2247900"/>
              <a:gd name="connsiteY94" fmla="*/ 2085852 h 2247900"/>
              <a:gd name="connsiteX95" fmla="*/ 1037139 w 2247900"/>
              <a:gd name="connsiteY95" fmla="*/ 1767717 h 2247900"/>
              <a:gd name="connsiteX96" fmla="*/ 1311459 w 2247900"/>
              <a:gd name="connsiteY96" fmla="*/ 1937262 h 2247900"/>
              <a:gd name="connsiteX97" fmla="*/ 1366704 w 2247900"/>
              <a:gd name="connsiteY97" fmla="*/ 2002032 h 2247900"/>
              <a:gd name="connsiteX98" fmla="*/ 1451476 w 2247900"/>
              <a:gd name="connsiteY98" fmla="*/ 2009652 h 2247900"/>
              <a:gd name="connsiteX99" fmla="*/ 1506721 w 2247900"/>
              <a:gd name="connsiteY99" fmla="*/ 1884875 h 2247900"/>
              <a:gd name="connsiteX100" fmla="*/ 1433379 w 2247900"/>
              <a:gd name="connsiteY100" fmla="*/ 1814390 h 2247900"/>
              <a:gd name="connsiteX101" fmla="*/ 1124769 w 2247900"/>
              <a:gd name="connsiteY101" fmla="*/ 1715330 h 2247900"/>
              <a:gd name="connsiteX102" fmla="*/ 1094289 w 2247900"/>
              <a:gd name="connsiteY102" fmla="*/ 1718187 h 2247900"/>
              <a:gd name="connsiteX103" fmla="*/ 1340986 w 2247900"/>
              <a:gd name="connsiteY103" fmla="*/ 1501970 h 2247900"/>
              <a:gd name="connsiteX104" fmla="*/ 1376229 w 2247900"/>
              <a:gd name="connsiteY104" fmla="*/ 1439105 h 2247900"/>
              <a:gd name="connsiteX105" fmla="*/ 1434331 w 2247900"/>
              <a:gd name="connsiteY105" fmla="*/ 1381002 h 2247900"/>
              <a:gd name="connsiteX106" fmla="*/ 1510531 w 2247900"/>
              <a:gd name="connsiteY106" fmla="*/ 1416245 h 2247900"/>
              <a:gd name="connsiteX107" fmla="*/ 1609591 w 2247900"/>
              <a:gd name="connsiteY107" fmla="*/ 1317185 h 2247900"/>
              <a:gd name="connsiteX108" fmla="*/ 1513389 w 2247900"/>
              <a:gd name="connsiteY108" fmla="*/ 1218125 h 2247900"/>
              <a:gd name="connsiteX109" fmla="*/ 1522914 w 2247900"/>
              <a:gd name="connsiteY109" fmla="*/ 1133352 h 2247900"/>
              <a:gd name="connsiteX110" fmla="*/ 1697221 w 2247900"/>
              <a:gd name="connsiteY110" fmla="*/ 1335282 h 2247900"/>
              <a:gd name="connsiteX111" fmla="*/ 1440999 w 2247900"/>
              <a:gd name="connsiteY111" fmla="*/ 1530545 h 2247900"/>
              <a:gd name="connsiteX112" fmla="*/ 1360989 w 2247900"/>
              <a:gd name="connsiteY112" fmla="*/ 1559120 h 2247900"/>
              <a:gd name="connsiteX113" fmla="*/ 1323841 w 2247900"/>
              <a:gd name="connsiteY113" fmla="*/ 1635320 h 2247900"/>
              <a:gd name="connsiteX114" fmla="*/ 1420996 w 2247900"/>
              <a:gd name="connsiteY114" fmla="*/ 1732475 h 2247900"/>
              <a:gd name="connsiteX115" fmla="*/ 1513389 w 2247900"/>
              <a:gd name="connsiteY115" fmla="*/ 1688660 h 2247900"/>
              <a:gd name="connsiteX116" fmla="*/ 1717224 w 2247900"/>
              <a:gd name="connsiteY116" fmla="*/ 1436247 h 2247900"/>
              <a:gd name="connsiteX117" fmla="*/ 1733416 w 2247900"/>
              <a:gd name="connsiteY117" fmla="*/ 1280990 h 2247900"/>
              <a:gd name="connsiteX118" fmla="*/ 1768659 w 2247900"/>
              <a:gd name="connsiteY118" fmla="*/ 1346712 h 2247900"/>
              <a:gd name="connsiteX119" fmla="*/ 2090604 w 2247900"/>
              <a:gd name="connsiteY119" fmla="*/ 1540070 h 2247900"/>
              <a:gd name="connsiteX120" fmla="*/ 2182996 w 2247900"/>
              <a:gd name="connsiteY120" fmla="*/ 1546737 h 2247900"/>
              <a:gd name="connsiteX121" fmla="*/ 2235384 w 2247900"/>
              <a:gd name="connsiteY121" fmla="*/ 1425770 h 224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2247900" h="2247900">
                <a:moveTo>
                  <a:pt x="2235384" y="1425770"/>
                </a:moveTo>
                <a:cubicBezTo>
                  <a:pt x="2221096" y="1389575"/>
                  <a:pt x="2185854" y="1366715"/>
                  <a:pt x="2148706" y="1367667"/>
                </a:cubicBezTo>
                <a:cubicBezTo>
                  <a:pt x="2125846" y="1371477"/>
                  <a:pt x="2102986" y="1374335"/>
                  <a:pt x="2080126" y="1375287"/>
                </a:cubicBezTo>
                <a:cubicBezTo>
                  <a:pt x="1940109" y="1383860"/>
                  <a:pt x="1835334" y="1338140"/>
                  <a:pt x="1761991" y="1246700"/>
                </a:cubicBezTo>
                <a:cubicBezTo>
                  <a:pt x="1768659" y="1145735"/>
                  <a:pt x="1819141" y="1060010"/>
                  <a:pt x="1931536" y="972380"/>
                </a:cubicBezTo>
                <a:cubicBezTo>
                  <a:pt x="1952491" y="955235"/>
                  <a:pt x="1982019" y="940947"/>
                  <a:pt x="1996306" y="917135"/>
                </a:cubicBezTo>
                <a:cubicBezTo>
                  <a:pt x="2010594" y="892370"/>
                  <a:pt x="2014404" y="861890"/>
                  <a:pt x="2003926" y="832362"/>
                </a:cubicBezTo>
                <a:cubicBezTo>
                  <a:pt x="1984876" y="782832"/>
                  <a:pt x="1928679" y="757115"/>
                  <a:pt x="1879149" y="777117"/>
                </a:cubicBezTo>
                <a:cubicBezTo>
                  <a:pt x="1844859" y="790452"/>
                  <a:pt x="1827714" y="821885"/>
                  <a:pt x="1808664" y="850460"/>
                </a:cubicBezTo>
                <a:cubicBezTo>
                  <a:pt x="1736274" y="961902"/>
                  <a:pt x="1705794" y="1066677"/>
                  <a:pt x="1709604" y="1159070"/>
                </a:cubicBezTo>
                <a:cubicBezTo>
                  <a:pt x="1709604" y="1169547"/>
                  <a:pt x="1710556" y="1180025"/>
                  <a:pt x="1712461" y="1189550"/>
                </a:cubicBezTo>
                <a:cubicBezTo>
                  <a:pt x="1676266" y="1097157"/>
                  <a:pt x="1601971" y="1011432"/>
                  <a:pt x="1496244" y="942852"/>
                </a:cubicBezTo>
                <a:cubicBezTo>
                  <a:pt x="1486719" y="937137"/>
                  <a:pt x="1477194" y="930470"/>
                  <a:pt x="1467669" y="923802"/>
                </a:cubicBezTo>
                <a:cubicBezTo>
                  <a:pt x="1440999" y="879987"/>
                  <a:pt x="1405756" y="841887"/>
                  <a:pt x="1364799" y="811407"/>
                </a:cubicBezTo>
                <a:cubicBezTo>
                  <a:pt x="1384801" y="793310"/>
                  <a:pt x="1398136" y="767592"/>
                  <a:pt x="1398136" y="738065"/>
                </a:cubicBezTo>
                <a:cubicBezTo>
                  <a:pt x="1398136" y="683772"/>
                  <a:pt x="1354321" y="639005"/>
                  <a:pt x="1299076" y="639005"/>
                </a:cubicBezTo>
                <a:cubicBezTo>
                  <a:pt x="1244784" y="639005"/>
                  <a:pt x="1200016" y="682820"/>
                  <a:pt x="1200016" y="738065"/>
                </a:cubicBezTo>
                <a:cubicBezTo>
                  <a:pt x="1200016" y="739017"/>
                  <a:pt x="1200016" y="739970"/>
                  <a:pt x="1200016" y="740922"/>
                </a:cubicBezTo>
                <a:cubicBezTo>
                  <a:pt x="1177156" y="737112"/>
                  <a:pt x="1154296" y="734255"/>
                  <a:pt x="1130484" y="734255"/>
                </a:cubicBezTo>
                <a:cubicBezTo>
                  <a:pt x="1123816" y="734255"/>
                  <a:pt x="1117149" y="734255"/>
                  <a:pt x="1110481" y="735207"/>
                </a:cubicBezTo>
                <a:cubicBezTo>
                  <a:pt x="1156201" y="640910"/>
                  <a:pt x="1226686" y="580902"/>
                  <a:pt x="1317174" y="551375"/>
                </a:cubicBezTo>
                <a:cubicBezTo>
                  <a:pt x="1409566" y="594237"/>
                  <a:pt x="1471479" y="671390"/>
                  <a:pt x="1512436" y="807597"/>
                </a:cubicBezTo>
                <a:cubicBezTo>
                  <a:pt x="1520056" y="833315"/>
                  <a:pt x="1523866" y="865700"/>
                  <a:pt x="1541011" y="887607"/>
                </a:cubicBezTo>
                <a:cubicBezTo>
                  <a:pt x="1559109" y="910467"/>
                  <a:pt x="1586731" y="924755"/>
                  <a:pt x="1617211" y="924755"/>
                </a:cubicBezTo>
                <a:cubicBezTo>
                  <a:pt x="1670551" y="924755"/>
                  <a:pt x="1714366" y="880940"/>
                  <a:pt x="1714366" y="827600"/>
                </a:cubicBezTo>
                <a:cubicBezTo>
                  <a:pt x="1714366" y="791405"/>
                  <a:pt x="1690554" y="763782"/>
                  <a:pt x="1670551" y="735207"/>
                </a:cubicBezTo>
                <a:cubicBezTo>
                  <a:pt x="1592446" y="627575"/>
                  <a:pt x="1505769" y="561852"/>
                  <a:pt x="1418139" y="531372"/>
                </a:cubicBezTo>
                <a:cubicBezTo>
                  <a:pt x="1365751" y="513275"/>
                  <a:pt x="1314316" y="508512"/>
                  <a:pt x="1262881" y="515180"/>
                </a:cubicBezTo>
                <a:cubicBezTo>
                  <a:pt x="1285741" y="505655"/>
                  <a:pt x="1308601" y="494225"/>
                  <a:pt x="1328604" y="479937"/>
                </a:cubicBezTo>
                <a:cubicBezTo>
                  <a:pt x="1422901" y="415167"/>
                  <a:pt x="1490529" y="302772"/>
                  <a:pt x="1521961" y="157992"/>
                </a:cubicBezTo>
                <a:cubicBezTo>
                  <a:pt x="1527676" y="129417"/>
                  <a:pt x="1539106" y="94175"/>
                  <a:pt x="1528629" y="65600"/>
                </a:cubicBezTo>
                <a:cubicBezTo>
                  <a:pt x="1510531" y="18927"/>
                  <a:pt x="1458144" y="-4885"/>
                  <a:pt x="1410519" y="13212"/>
                </a:cubicBezTo>
                <a:cubicBezTo>
                  <a:pt x="1374324" y="27500"/>
                  <a:pt x="1351464" y="62742"/>
                  <a:pt x="1352416" y="99890"/>
                </a:cubicBezTo>
                <a:cubicBezTo>
                  <a:pt x="1356226" y="122750"/>
                  <a:pt x="1359084" y="145610"/>
                  <a:pt x="1360036" y="168470"/>
                </a:cubicBezTo>
                <a:cubicBezTo>
                  <a:pt x="1368609" y="308487"/>
                  <a:pt x="1322889" y="413262"/>
                  <a:pt x="1231449" y="486605"/>
                </a:cubicBezTo>
                <a:cubicBezTo>
                  <a:pt x="1130484" y="479937"/>
                  <a:pt x="1044759" y="429455"/>
                  <a:pt x="957129" y="317060"/>
                </a:cubicBezTo>
                <a:cubicBezTo>
                  <a:pt x="939984" y="296105"/>
                  <a:pt x="925696" y="266577"/>
                  <a:pt x="901884" y="252290"/>
                </a:cubicBezTo>
                <a:cubicBezTo>
                  <a:pt x="876166" y="238955"/>
                  <a:pt x="845686" y="236097"/>
                  <a:pt x="817111" y="246575"/>
                </a:cubicBezTo>
                <a:cubicBezTo>
                  <a:pt x="767581" y="265625"/>
                  <a:pt x="741864" y="321822"/>
                  <a:pt x="761866" y="371352"/>
                </a:cubicBezTo>
                <a:cubicBezTo>
                  <a:pt x="775201" y="405642"/>
                  <a:pt x="806634" y="422787"/>
                  <a:pt x="835209" y="441837"/>
                </a:cubicBezTo>
                <a:cubicBezTo>
                  <a:pt x="946651" y="514227"/>
                  <a:pt x="1051426" y="544707"/>
                  <a:pt x="1143819" y="540897"/>
                </a:cubicBezTo>
                <a:cubicBezTo>
                  <a:pt x="1154296" y="540897"/>
                  <a:pt x="1164774" y="539945"/>
                  <a:pt x="1174299" y="538040"/>
                </a:cubicBezTo>
                <a:cubicBezTo>
                  <a:pt x="1081906" y="574235"/>
                  <a:pt x="996181" y="648530"/>
                  <a:pt x="927601" y="754257"/>
                </a:cubicBezTo>
                <a:cubicBezTo>
                  <a:pt x="916171" y="772355"/>
                  <a:pt x="900931" y="792357"/>
                  <a:pt x="893311" y="814265"/>
                </a:cubicBezTo>
                <a:cubicBezTo>
                  <a:pt x="864736" y="836172"/>
                  <a:pt x="839019" y="860937"/>
                  <a:pt x="817111" y="889512"/>
                </a:cubicBezTo>
                <a:cubicBezTo>
                  <a:pt x="799014" y="864747"/>
                  <a:pt x="770439" y="849507"/>
                  <a:pt x="738054" y="849507"/>
                </a:cubicBezTo>
                <a:cubicBezTo>
                  <a:pt x="683761" y="849507"/>
                  <a:pt x="638994" y="893322"/>
                  <a:pt x="638994" y="948567"/>
                </a:cubicBezTo>
                <a:cubicBezTo>
                  <a:pt x="638994" y="1002860"/>
                  <a:pt x="682809" y="1047627"/>
                  <a:pt x="738054" y="1047627"/>
                </a:cubicBezTo>
                <a:cubicBezTo>
                  <a:pt x="739959" y="1047627"/>
                  <a:pt x="742816" y="1047627"/>
                  <a:pt x="744721" y="1047627"/>
                </a:cubicBezTo>
                <a:cubicBezTo>
                  <a:pt x="739006" y="1074297"/>
                  <a:pt x="736149" y="1101920"/>
                  <a:pt x="736149" y="1129542"/>
                </a:cubicBezTo>
                <a:cubicBezTo>
                  <a:pt x="736149" y="1132400"/>
                  <a:pt x="736149" y="1135257"/>
                  <a:pt x="736149" y="1137162"/>
                </a:cubicBezTo>
                <a:cubicBezTo>
                  <a:pt x="640899" y="1091442"/>
                  <a:pt x="580891" y="1020957"/>
                  <a:pt x="551364" y="929517"/>
                </a:cubicBezTo>
                <a:cubicBezTo>
                  <a:pt x="594226" y="837125"/>
                  <a:pt x="671379" y="775212"/>
                  <a:pt x="807586" y="734255"/>
                </a:cubicBezTo>
                <a:cubicBezTo>
                  <a:pt x="833304" y="726635"/>
                  <a:pt x="865689" y="722825"/>
                  <a:pt x="887596" y="705680"/>
                </a:cubicBezTo>
                <a:cubicBezTo>
                  <a:pt x="910456" y="687582"/>
                  <a:pt x="924744" y="659960"/>
                  <a:pt x="924744" y="629480"/>
                </a:cubicBezTo>
                <a:cubicBezTo>
                  <a:pt x="924744" y="576140"/>
                  <a:pt x="880929" y="532325"/>
                  <a:pt x="827589" y="532325"/>
                </a:cubicBezTo>
                <a:cubicBezTo>
                  <a:pt x="791394" y="532325"/>
                  <a:pt x="763771" y="556137"/>
                  <a:pt x="735196" y="576140"/>
                </a:cubicBezTo>
                <a:cubicBezTo>
                  <a:pt x="628516" y="655197"/>
                  <a:pt x="562794" y="741875"/>
                  <a:pt x="532314" y="829505"/>
                </a:cubicBezTo>
                <a:cubicBezTo>
                  <a:pt x="514216" y="881892"/>
                  <a:pt x="509454" y="933327"/>
                  <a:pt x="516121" y="984762"/>
                </a:cubicBezTo>
                <a:cubicBezTo>
                  <a:pt x="506596" y="961902"/>
                  <a:pt x="495166" y="939042"/>
                  <a:pt x="480879" y="919040"/>
                </a:cubicBezTo>
                <a:cubicBezTo>
                  <a:pt x="416109" y="824742"/>
                  <a:pt x="303714" y="757115"/>
                  <a:pt x="158934" y="725682"/>
                </a:cubicBezTo>
                <a:cubicBezTo>
                  <a:pt x="130359" y="719967"/>
                  <a:pt x="95116" y="708537"/>
                  <a:pt x="66541" y="719015"/>
                </a:cubicBezTo>
                <a:cubicBezTo>
                  <a:pt x="18916" y="737112"/>
                  <a:pt x="-4896" y="790452"/>
                  <a:pt x="13201" y="837125"/>
                </a:cubicBezTo>
                <a:cubicBezTo>
                  <a:pt x="27489" y="873320"/>
                  <a:pt x="62731" y="896180"/>
                  <a:pt x="99879" y="895227"/>
                </a:cubicBezTo>
                <a:cubicBezTo>
                  <a:pt x="122739" y="891417"/>
                  <a:pt x="145599" y="888560"/>
                  <a:pt x="168459" y="887607"/>
                </a:cubicBezTo>
                <a:cubicBezTo>
                  <a:pt x="308476" y="879035"/>
                  <a:pt x="413251" y="924755"/>
                  <a:pt x="486594" y="1016195"/>
                </a:cubicBezTo>
                <a:cubicBezTo>
                  <a:pt x="479926" y="1117160"/>
                  <a:pt x="429444" y="1202885"/>
                  <a:pt x="317049" y="1290515"/>
                </a:cubicBezTo>
                <a:cubicBezTo>
                  <a:pt x="296094" y="1307660"/>
                  <a:pt x="266566" y="1321947"/>
                  <a:pt x="252279" y="1345760"/>
                </a:cubicBezTo>
                <a:cubicBezTo>
                  <a:pt x="237991" y="1370525"/>
                  <a:pt x="234181" y="1401005"/>
                  <a:pt x="244659" y="1430532"/>
                </a:cubicBezTo>
                <a:cubicBezTo>
                  <a:pt x="263709" y="1480062"/>
                  <a:pt x="319906" y="1505780"/>
                  <a:pt x="369436" y="1485777"/>
                </a:cubicBezTo>
                <a:cubicBezTo>
                  <a:pt x="403726" y="1472442"/>
                  <a:pt x="420871" y="1441010"/>
                  <a:pt x="439921" y="1412435"/>
                </a:cubicBezTo>
                <a:cubicBezTo>
                  <a:pt x="512311" y="1300992"/>
                  <a:pt x="542791" y="1196217"/>
                  <a:pt x="538981" y="1103825"/>
                </a:cubicBezTo>
                <a:cubicBezTo>
                  <a:pt x="538981" y="1093347"/>
                  <a:pt x="538029" y="1082870"/>
                  <a:pt x="536124" y="1073345"/>
                </a:cubicBezTo>
                <a:cubicBezTo>
                  <a:pt x="572319" y="1165737"/>
                  <a:pt x="646614" y="1251462"/>
                  <a:pt x="752341" y="1320042"/>
                </a:cubicBezTo>
                <a:cubicBezTo>
                  <a:pt x="767581" y="1329567"/>
                  <a:pt x="783774" y="1341950"/>
                  <a:pt x="801871" y="1350522"/>
                </a:cubicBezTo>
                <a:cubicBezTo>
                  <a:pt x="827589" y="1388622"/>
                  <a:pt x="859974" y="1421960"/>
                  <a:pt x="897121" y="1449582"/>
                </a:cubicBezTo>
                <a:cubicBezTo>
                  <a:pt x="881881" y="1466727"/>
                  <a:pt x="871404" y="1490540"/>
                  <a:pt x="871404" y="1515305"/>
                </a:cubicBezTo>
                <a:cubicBezTo>
                  <a:pt x="871404" y="1569597"/>
                  <a:pt x="915219" y="1614365"/>
                  <a:pt x="970464" y="1614365"/>
                </a:cubicBezTo>
                <a:cubicBezTo>
                  <a:pt x="1023804" y="1614365"/>
                  <a:pt x="1066666" y="1572455"/>
                  <a:pt x="1068571" y="1521020"/>
                </a:cubicBezTo>
                <a:cubicBezTo>
                  <a:pt x="1087621" y="1523877"/>
                  <a:pt x="1107624" y="1525782"/>
                  <a:pt x="1127626" y="1525782"/>
                </a:cubicBezTo>
                <a:cubicBezTo>
                  <a:pt x="1137151" y="1525782"/>
                  <a:pt x="1145724" y="1525782"/>
                  <a:pt x="1155249" y="1524830"/>
                </a:cubicBezTo>
                <a:cubicBezTo>
                  <a:pt x="1109529" y="1616270"/>
                  <a:pt x="1039996" y="1674372"/>
                  <a:pt x="951414" y="1702947"/>
                </a:cubicBezTo>
                <a:cubicBezTo>
                  <a:pt x="859021" y="1660085"/>
                  <a:pt x="797109" y="1582932"/>
                  <a:pt x="756151" y="1446725"/>
                </a:cubicBezTo>
                <a:cubicBezTo>
                  <a:pt x="748531" y="1421007"/>
                  <a:pt x="744721" y="1388622"/>
                  <a:pt x="727576" y="1366715"/>
                </a:cubicBezTo>
                <a:cubicBezTo>
                  <a:pt x="709479" y="1343855"/>
                  <a:pt x="681856" y="1329567"/>
                  <a:pt x="651376" y="1329567"/>
                </a:cubicBezTo>
                <a:cubicBezTo>
                  <a:pt x="598036" y="1329567"/>
                  <a:pt x="554221" y="1373382"/>
                  <a:pt x="554221" y="1426722"/>
                </a:cubicBezTo>
                <a:cubicBezTo>
                  <a:pt x="554221" y="1462917"/>
                  <a:pt x="578034" y="1490540"/>
                  <a:pt x="598036" y="1519115"/>
                </a:cubicBezTo>
                <a:cubicBezTo>
                  <a:pt x="676141" y="1626747"/>
                  <a:pt x="762819" y="1692470"/>
                  <a:pt x="850449" y="1722950"/>
                </a:cubicBezTo>
                <a:cubicBezTo>
                  <a:pt x="902836" y="1741047"/>
                  <a:pt x="954271" y="1745810"/>
                  <a:pt x="1005706" y="1739142"/>
                </a:cubicBezTo>
                <a:cubicBezTo>
                  <a:pt x="982846" y="1748667"/>
                  <a:pt x="959986" y="1760097"/>
                  <a:pt x="939984" y="1774385"/>
                </a:cubicBezTo>
                <a:cubicBezTo>
                  <a:pt x="845686" y="1839155"/>
                  <a:pt x="778059" y="1951550"/>
                  <a:pt x="746626" y="2096330"/>
                </a:cubicBezTo>
                <a:cubicBezTo>
                  <a:pt x="740911" y="2124905"/>
                  <a:pt x="729481" y="2160147"/>
                  <a:pt x="739959" y="2188722"/>
                </a:cubicBezTo>
                <a:cubicBezTo>
                  <a:pt x="758056" y="2235395"/>
                  <a:pt x="810444" y="2259207"/>
                  <a:pt x="858069" y="2241110"/>
                </a:cubicBezTo>
                <a:cubicBezTo>
                  <a:pt x="894264" y="2226822"/>
                  <a:pt x="917124" y="2191580"/>
                  <a:pt x="916171" y="2154432"/>
                </a:cubicBezTo>
                <a:cubicBezTo>
                  <a:pt x="912361" y="2131572"/>
                  <a:pt x="909504" y="2108712"/>
                  <a:pt x="908551" y="2085852"/>
                </a:cubicBezTo>
                <a:cubicBezTo>
                  <a:pt x="899979" y="1945835"/>
                  <a:pt x="945699" y="1841060"/>
                  <a:pt x="1037139" y="1767717"/>
                </a:cubicBezTo>
                <a:cubicBezTo>
                  <a:pt x="1138104" y="1774385"/>
                  <a:pt x="1223829" y="1824867"/>
                  <a:pt x="1311459" y="1937262"/>
                </a:cubicBezTo>
                <a:cubicBezTo>
                  <a:pt x="1328604" y="1958217"/>
                  <a:pt x="1342891" y="1987745"/>
                  <a:pt x="1366704" y="2002032"/>
                </a:cubicBezTo>
                <a:cubicBezTo>
                  <a:pt x="1391469" y="2016320"/>
                  <a:pt x="1421949" y="2020130"/>
                  <a:pt x="1451476" y="2009652"/>
                </a:cubicBezTo>
                <a:cubicBezTo>
                  <a:pt x="1501006" y="1990602"/>
                  <a:pt x="1526724" y="1934405"/>
                  <a:pt x="1506721" y="1884875"/>
                </a:cubicBezTo>
                <a:cubicBezTo>
                  <a:pt x="1493386" y="1850585"/>
                  <a:pt x="1461954" y="1833440"/>
                  <a:pt x="1433379" y="1814390"/>
                </a:cubicBezTo>
                <a:cubicBezTo>
                  <a:pt x="1321936" y="1742000"/>
                  <a:pt x="1217161" y="1711520"/>
                  <a:pt x="1124769" y="1715330"/>
                </a:cubicBezTo>
                <a:cubicBezTo>
                  <a:pt x="1114291" y="1715330"/>
                  <a:pt x="1103814" y="1716282"/>
                  <a:pt x="1094289" y="1718187"/>
                </a:cubicBezTo>
                <a:cubicBezTo>
                  <a:pt x="1186681" y="1681992"/>
                  <a:pt x="1272406" y="1607697"/>
                  <a:pt x="1340986" y="1501970"/>
                </a:cubicBezTo>
                <a:cubicBezTo>
                  <a:pt x="1353369" y="1482920"/>
                  <a:pt x="1369561" y="1461965"/>
                  <a:pt x="1376229" y="1439105"/>
                </a:cubicBezTo>
                <a:cubicBezTo>
                  <a:pt x="1397184" y="1421960"/>
                  <a:pt x="1417186" y="1402910"/>
                  <a:pt x="1434331" y="1381002"/>
                </a:cubicBezTo>
                <a:cubicBezTo>
                  <a:pt x="1452429" y="1402910"/>
                  <a:pt x="1480051" y="1416245"/>
                  <a:pt x="1510531" y="1416245"/>
                </a:cubicBezTo>
                <a:cubicBezTo>
                  <a:pt x="1564824" y="1416245"/>
                  <a:pt x="1609591" y="1372430"/>
                  <a:pt x="1609591" y="1317185"/>
                </a:cubicBezTo>
                <a:cubicBezTo>
                  <a:pt x="1609591" y="1263845"/>
                  <a:pt x="1566729" y="1220030"/>
                  <a:pt x="1513389" y="1218125"/>
                </a:cubicBezTo>
                <a:cubicBezTo>
                  <a:pt x="1519104" y="1190502"/>
                  <a:pt x="1522914" y="1162880"/>
                  <a:pt x="1522914" y="1133352"/>
                </a:cubicBezTo>
                <a:cubicBezTo>
                  <a:pt x="1611496" y="1179072"/>
                  <a:pt x="1668646" y="1247652"/>
                  <a:pt x="1697221" y="1335282"/>
                </a:cubicBezTo>
                <a:cubicBezTo>
                  <a:pt x="1654359" y="1427675"/>
                  <a:pt x="1577206" y="1489587"/>
                  <a:pt x="1440999" y="1530545"/>
                </a:cubicBezTo>
                <a:cubicBezTo>
                  <a:pt x="1415281" y="1538165"/>
                  <a:pt x="1382896" y="1541975"/>
                  <a:pt x="1360989" y="1559120"/>
                </a:cubicBezTo>
                <a:cubicBezTo>
                  <a:pt x="1338129" y="1577217"/>
                  <a:pt x="1323841" y="1604840"/>
                  <a:pt x="1323841" y="1635320"/>
                </a:cubicBezTo>
                <a:cubicBezTo>
                  <a:pt x="1323841" y="1688660"/>
                  <a:pt x="1367656" y="1732475"/>
                  <a:pt x="1420996" y="1732475"/>
                </a:cubicBezTo>
                <a:cubicBezTo>
                  <a:pt x="1457191" y="1732475"/>
                  <a:pt x="1484814" y="1708662"/>
                  <a:pt x="1513389" y="1688660"/>
                </a:cubicBezTo>
                <a:cubicBezTo>
                  <a:pt x="1621021" y="1610555"/>
                  <a:pt x="1686744" y="1523877"/>
                  <a:pt x="1717224" y="1436247"/>
                </a:cubicBezTo>
                <a:cubicBezTo>
                  <a:pt x="1735321" y="1383860"/>
                  <a:pt x="1740084" y="1332425"/>
                  <a:pt x="1733416" y="1280990"/>
                </a:cubicBezTo>
                <a:cubicBezTo>
                  <a:pt x="1742941" y="1303850"/>
                  <a:pt x="1754371" y="1326710"/>
                  <a:pt x="1768659" y="1346712"/>
                </a:cubicBezTo>
                <a:cubicBezTo>
                  <a:pt x="1833429" y="1441010"/>
                  <a:pt x="1945824" y="1508637"/>
                  <a:pt x="2090604" y="1540070"/>
                </a:cubicBezTo>
                <a:cubicBezTo>
                  <a:pt x="2119179" y="1545785"/>
                  <a:pt x="2154421" y="1557215"/>
                  <a:pt x="2182996" y="1546737"/>
                </a:cubicBezTo>
                <a:cubicBezTo>
                  <a:pt x="2230621" y="1525782"/>
                  <a:pt x="2253481" y="1472442"/>
                  <a:pt x="2235384" y="1425770"/>
                </a:cubicBezTo>
                <a:close/>
              </a:path>
            </a:pathLst>
          </a:custGeom>
          <a:solidFill>
            <a:srgbClr val="90ABDC">
              <a:alpha val="20000"/>
            </a:srgbClr>
          </a:solidFill>
          <a:ln w="9525" cap="flat">
            <a:noFill/>
            <a:prstDash val="solid"/>
            <a:miter/>
          </a:ln>
        </p:spPr>
        <p:txBody>
          <a:bodyPr rtlCol="0" anchor="ctr"/>
          <a:lstStyle/>
          <a:p>
            <a:endParaRPr lang="ja-JP" altLang="en-US">
              <a:solidFill>
                <a:prstClr val="black"/>
              </a:solidFill>
            </a:endParaRPr>
          </a:p>
        </p:txBody>
      </p:sp>
      <p:sp>
        <p:nvSpPr>
          <p:cNvPr id="8" name="フリーフォーム: 図形 7">
            <a:extLst>
              <a:ext uri="{FF2B5EF4-FFF2-40B4-BE49-F238E27FC236}">
                <a16:creationId xmlns:a16="http://schemas.microsoft.com/office/drawing/2014/main" id="{5E850638-BC3D-4037-9D92-49184F85112D}"/>
              </a:ext>
            </a:extLst>
          </p:cNvPr>
          <p:cNvSpPr/>
          <p:nvPr userDrawn="1"/>
        </p:nvSpPr>
        <p:spPr>
          <a:xfrm>
            <a:off x="0" y="5990749"/>
            <a:ext cx="12255856" cy="864000"/>
          </a:xfrm>
          <a:custGeom>
            <a:avLst/>
            <a:gdLst>
              <a:gd name="connsiteX0" fmla="*/ 8209128 w 11880732"/>
              <a:gd name="connsiteY0" fmla="*/ 0 h 1079980"/>
              <a:gd name="connsiteX1" fmla="*/ 11641131 w 11880732"/>
              <a:gd name="connsiteY1" fmla="*/ 163327 h 1079980"/>
              <a:gd name="connsiteX2" fmla="*/ 11880732 w 11880732"/>
              <a:gd name="connsiteY2" fmla="*/ 188846 h 1079980"/>
              <a:gd name="connsiteX3" fmla="*/ 11880732 w 11880732"/>
              <a:gd name="connsiteY3" fmla="*/ 1079980 h 1079980"/>
              <a:gd name="connsiteX4" fmla="*/ 0 w 11880732"/>
              <a:gd name="connsiteY4" fmla="*/ 1079980 h 1079980"/>
              <a:gd name="connsiteX5" fmla="*/ 48260 w 11880732"/>
              <a:gd name="connsiteY5" fmla="*/ 1064047 h 1079980"/>
              <a:gd name="connsiteX6" fmla="*/ 8209128 w 11880732"/>
              <a:gd name="connsiteY6" fmla="*/ 0 h 1079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80732" h="1079980">
                <a:moveTo>
                  <a:pt x="8209128" y="0"/>
                </a:moveTo>
                <a:cubicBezTo>
                  <a:pt x="9404260" y="0"/>
                  <a:pt x="10556963" y="57181"/>
                  <a:pt x="11641131" y="163327"/>
                </a:cubicBezTo>
                <a:lnTo>
                  <a:pt x="11880732" y="188846"/>
                </a:lnTo>
                <a:lnTo>
                  <a:pt x="11880732" y="1079980"/>
                </a:lnTo>
                <a:lnTo>
                  <a:pt x="0" y="1079980"/>
                </a:lnTo>
                <a:lnTo>
                  <a:pt x="48260" y="1064047"/>
                </a:lnTo>
                <a:cubicBezTo>
                  <a:pt x="2136808" y="406624"/>
                  <a:pt x="5022111" y="0"/>
                  <a:pt x="8209128"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フリーフォーム: 図形 8">
            <a:extLst>
              <a:ext uri="{FF2B5EF4-FFF2-40B4-BE49-F238E27FC236}">
                <a16:creationId xmlns:a16="http://schemas.microsoft.com/office/drawing/2014/main" id="{A7B4DDD3-84E6-418A-A90A-7E9F45B74285}"/>
              </a:ext>
            </a:extLst>
          </p:cNvPr>
          <p:cNvSpPr/>
          <p:nvPr userDrawn="1"/>
        </p:nvSpPr>
        <p:spPr>
          <a:xfrm rot="60000">
            <a:off x="-300224" y="5571445"/>
            <a:ext cx="12557177" cy="1456216"/>
          </a:xfrm>
          <a:custGeom>
            <a:avLst/>
            <a:gdLst>
              <a:gd name="connsiteX0" fmla="*/ 10541155 w 12181069"/>
              <a:gd name="connsiteY0" fmla="*/ 9183 h 1719776"/>
              <a:gd name="connsiteX1" fmla="*/ 11508286 w 12181069"/>
              <a:gd name="connsiteY1" fmla="*/ 0 h 1719776"/>
              <a:gd name="connsiteX2" fmla="*/ 12176053 w 12181069"/>
              <a:gd name="connsiteY2" fmla="*/ 4614 h 1719776"/>
              <a:gd name="connsiteX3" fmla="*/ 12181069 w 12181069"/>
              <a:gd name="connsiteY3" fmla="*/ 292019 h 1719776"/>
              <a:gd name="connsiteX4" fmla="*/ 11643036 w 12181069"/>
              <a:gd name="connsiteY4" fmla="*/ 280838 h 1719776"/>
              <a:gd name="connsiteX5" fmla="*/ 10937967 w 12181069"/>
              <a:gd name="connsiteY5" fmla="*/ 275966 h 1719776"/>
              <a:gd name="connsiteX6" fmla="*/ 313164 w 12181069"/>
              <a:gd name="connsiteY6" fmla="*/ 1655850 h 1719776"/>
              <a:gd name="connsiteX7" fmla="*/ 135003 w 12181069"/>
              <a:gd name="connsiteY7" fmla="*/ 1717422 h 1719776"/>
              <a:gd name="connsiteX8" fmla="*/ 132 w 12181069"/>
              <a:gd name="connsiteY8" fmla="*/ 1719776 h 1719776"/>
              <a:gd name="connsiteX9" fmla="*/ 0 w 12181069"/>
              <a:gd name="connsiteY9" fmla="*/ 1712235 h 1719776"/>
              <a:gd name="connsiteX10" fmla="*/ 170037 w 12181069"/>
              <a:gd name="connsiteY10" fmla="*/ 1641411 h 1719776"/>
              <a:gd name="connsiteX11" fmla="*/ 10541155 w 12181069"/>
              <a:gd name="connsiteY11" fmla="*/ 9183 h 1719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1069" h="1719776">
                <a:moveTo>
                  <a:pt x="10541155" y="9183"/>
                </a:moveTo>
                <a:cubicBezTo>
                  <a:pt x="10860638" y="3095"/>
                  <a:pt x="11183140" y="0"/>
                  <a:pt x="11508286" y="0"/>
                </a:cubicBezTo>
                <a:lnTo>
                  <a:pt x="12176053" y="4614"/>
                </a:lnTo>
                <a:lnTo>
                  <a:pt x="12181069" y="292019"/>
                </a:lnTo>
                <a:lnTo>
                  <a:pt x="11643036" y="280838"/>
                </a:lnTo>
                <a:lnTo>
                  <a:pt x="10937967" y="275966"/>
                </a:lnTo>
                <a:cubicBezTo>
                  <a:pt x="6651942" y="275966"/>
                  <a:pt x="2825564" y="813747"/>
                  <a:pt x="313164" y="1655850"/>
                </a:cubicBezTo>
                <a:lnTo>
                  <a:pt x="135003" y="1717422"/>
                </a:lnTo>
                <a:lnTo>
                  <a:pt x="132" y="1719776"/>
                </a:lnTo>
                <a:lnTo>
                  <a:pt x="0" y="1712235"/>
                </a:lnTo>
                <a:lnTo>
                  <a:pt x="170037" y="1641411"/>
                </a:lnTo>
                <a:cubicBezTo>
                  <a:pt x="2465193" y="719039"/>
                  <a:pt x="6228133" y="91371"/>
                  <a:pt x="10541155" y="918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フリーフォーム: 図形 9">
            <a:extLst>
              <a:ext uri="{FF2B5EF4-FFF2-40B4-BE49-F238E27FC236}">
                <a16:creationId xmlns:a16="http://schemas.microsoft.com/office/drawing/2014/main" id="{F05BF54B-3667-4FEB-B2BA-FC53ADFEF0EE}"/>
              </a:ext>
            </a:extLst>
          </p:cNvPr>
          <p:cNvSpPr/>
          <p:nvPr userDrawn="1"/>
        </p:nvSpPr>
        <p:spPr>
          <a:xfrm rot="21480000">
            <a:off x="-778483" y="5544227"/>
            <a:ext cx="13036280" cy="1213946"/>
          </a:xfrm>
          <a:custGeom>
            <a:avLst/>
            <a:gdLst>
              <a:gd name="connsiteX0" fmla="*/ 787403 w 12192000"/>
              <a:gd name="connsiteY0" fmla="*/ 1644752 h 2083666"/>
              <a:gd name="connsiteX1" fmla="*/ 292387 w 12192000"/>
              <a:gd name="connsiteY1" fmla="*/ 1901237 h 2083666"/>
              <a:gd name="connsiteX2" fmla="*/ 0 w 12192000"/>
              <a:gd name="connsiteY2" fmla="*/ 2083666 h 2083666"/>
              <a:gd name="connsiteX3" fmla="*/ 0 w 12192000"/>
              <a:gd name="connsiteY3" fmla="*/ 2008110 h 2083666"/>
              <a:gd name="connsiteX4" fmla="*/ 382803 w 12192000"/>
              <a:gd name="connsiteY4" fmla="*/ 1815065 h 2083666"/>
              <a:gd name="connsiteX5" fmla="*/ 10440636 w 12192000"/>
              <a:gd name="connsiteY5" fmla="*/ 0 h 2083666"/>
              <a:gd name="connsiteX6" fmla="*/ 11620658 w 12192000"/>
              <a:gd name="connsiteY6" fmla="*/ 18757 h 2083666"/>
              <a:gd name="connsiteX7" fmla="*/ 12192000 w 12192000"/>
              <a:gd name="connsiteY7" fmla="*/ 41609 h 2083666"/>
              <a:gd name="connsiteX8" fmla="*/ 12192000 w 12192000"/>
              <a:gd name="connsiteY8" fmla="*/ 282282 h 2083666"/>
              <a:gd name="connsiteX9" fmla="*/ 11710570 w 12192000"/>
              <a:gd name="connsiteY9" fmla="*/ 255219 h 2083666"/>
              <a:gd name="connsiteX10" fmla="*/ 9952957 w 12192000"/>
              <a:gd name="connsiteY10" fmla="*/ 213360 h 2083666"/>
              <a:gd name="connsiteX11" fmla="*/ 1047197 w 12192000"/>
              <a:gd name="connsiteY11" fmla="*/ 1535393 h 2083666"/>
              <a:gd name="connsiteX12" fmla="*/ 787403 w 12192000"/>
              <a:gd name="connsiteY12" fmla="*/ 1644752 h 2083666"/>
              <a:gd name="connsiteX13" fmla="*/ 870484 w 12192000"/>
              <a:gd name="connsiteY13" fmla="*/ 1601705 h 2083666"/>
              <a:gd name="connsiteX14" fmla="*/ 10440636 w 12192000"/>
              <a:gd name="connsiteY14" fmla="*/ 0 h 2083666"/>
              <a:gd name="connsiteX0" fmla="*/ 787403 w 12192000"/>
              <a:gd name="connsiteY0" fmla="*/ 1644752 h 2008110"/>
              <a:gd name="connsiteX1" fmla="*/ 292387 w 12192000"/>
              <a:gd name="connsiteY1" fmla="*/ 1901237 h 2008110"/>
              <a:gd name="connsiteX2" fmla="*/ 0 w 12192000"/>
              <a:gd name="connsiteY2" fmla="*/ 2008110 h 2008110"/>
              <a:gd name="connsiteX3" fmla="*/ 382803 w 12192000"/>
              <a:gd name="connsiteY3" fmla="*/ 1815065 h 2008110"/>
              <a:gd name="connsiteX4" fmla="*/ 787403 w 12192000"/>
              <a:gd name="connsiteY4" fmla="*/ 1644752 h 2008110"/>
              <a:gd name="connsiteX5" fmla="*/ 10440636 w 12192000"/>
              <a:gd name="connsiteY5" fmla="*/ 0 h 2008110"/>
              <a:gd name="connsiteX6" fmla="*/ 11620658 w 12192000"/>
              <a:gd name="connsiteY6" fmla="*/ 18757 h 2008110"/>
              <a:gd name="connsiteX7" fmla="*/ 12192000 w 12192000"/>
              <a:gd name="connsiteY7" fmla="*/ 41609 h 2008110"/>
              <a:gd name="connsiteX8" fmla="*/ 12192000 w 12192000"/>
              <a:gd name="connsiteY8" fmla="*/ 282282 h 2008110"/>
              <a:gd name="connsiteX9" fmla="*/ 11710570 w 12192000"/>
              <a:gd name="connsiteY9" fmla="*/ 255219 h 2008110"/>
              <a:gd name="connsiteX10" fmla="*/ 9952957 w 12192000"/>
              <a:gd name="connsiteY10" fmla="*/ 213360 h 2008110"/>
              <a:gd name="connsiteX11" fmla="*/ 1047197 w 12192000"/>
              <a:gd name="connsiteY11" fmla="*/ 1535393 h 2008110"/>
              <a:gd name="connsiteX12" fmla="*/ 787403 w 12192000"/>
              <a:gd name="connsiteY12" fmla="*/ 1644752 h 2008110"/>
              <a:gd name="connsiteX13" fmla="*/ 870484 w 12192000"/>
              <a:gd name="connsiteY13" fmla="*/ 1601705 h 2008110"/>
              <a:gd name="connsiteX14" fmla="*/ 10440636 w 12192000"/>
              <a:gd name="connsiteY14" fmla="*/ 0 h 2008110"/>
              <a:gd name="connsiteX0" fmla="*/ 787403 w 12192000"/>
              <a:gd name="connsiteY0" fmla="*/ 1644752 h 2008110"/>
              <a:gd name="connsiteX1" fmla="*/ 0 w 12192000"/>
              <a:gd name="connsiteY1" fmla="*/ 2008110 h 2008110"/>
              <a:gd name="connsiteX2" fmla="*/ 382803 w 12192000"/>
              <a:gd name="connsiteY2" fmla="*/ 1815065 h 2008110"/>
              <a:gd name="connsiteX3" fmla="*/ 787403 w 12192000"/>
              <a:gd name="connsiteY3" fmla="*/ 1644752 h 2008110"/>
              <a:gd name="connsiteX4" fmla="*/ 10440636 w 12192000"/>
              <a:gd name="connsiteY4" fmla="*/ 0 h 2008110"/>
              <a:gd name="connsiteX5" fmla="*/ 11620658 w 12192000"/>
              <a:gd name="connsiteY5" fmla="*/ 18757 h 2008110"/>
              <a:gd name="connsiteX6" fmla="*/ 12192000 w 12192000"/>
              <a:gd name="connsiteY6" fmla="*/ 41609 h 2008110"/>
              <a:gd name="connsiteX7" fmla="*/ 12192000 w 12192000"/>
              <a:gd name="connsiteY7" fmla="*/ 282282 h 2008110"/>
              <a:gd name="connsiteX8" fmla="*/ 11710570 w 12192000"/>
              <a:gd name="connsiteY8" fmla="*/ 255219 h 2008110"/>
              <a:gd name="connsiteX9" fmla="*/ 9952957 w 12192000"/>
              <a:gd name="connsiteY9" fmla="*/ 213360 h 2008110"/>
              <a:gd name="connsiteX10" fmla="*/ 1047197 w 12192000"/>
              <a:gd name="connsiteY10" fmla="*/ 1535393 h 2008110"/>
              <a:gd name="connsiteX11" fmla="*/ 787403 w 12192000"/>
              <a:gd name="connsiteY11" fmla="*/ 1644752 h 2008110"/>
              <a:gd name="connsiteX12" fmla="*/ 870484 w 12192000"/>
              <a:gd name="connsiteY12" fmla="*/ 1601705 h 2008110"/>
              <a:gd name="connsiteX13" fmla="*/ 10440636 w 12192000"/>
              <a:gd name="connsiteY13" fmla="*/ 0 h 2008110"/>
              <a:gd name="connsiteX0" fmla="*/ 404600 w 11809197"/>
              <a:gd name="connsiteY0" fmla="*/ 1644752 h 1815065"/>
              <a:gd name="connsiteX1" fmla="*/ 0 w 11809197"/>
              <a:gd name="connsiteY1" fmla="*/ 1815065 h 1815065"/>
              <a:gd name="connsiteX2" fmla="*/ 404600 w 11809197"/>
              <a:gd name="connsiteY2" fmla="*/ 1644752 h 1815065"/>
              <a:gd name="connsiteX3" fmla="*/ 10057833 w 11809197"/>
              <a:gd name="connsiteY3" fmla="*/ 0 h 1815065"/>
              <a:gd name="connsiteX4" fmla="*/ 11237855 w 11809197"/>
              <a:gd name="connsiteY4" fmla="*/ 18757 h 1815065"/>
              <a:gd name="connsiteX5" fmla="*/ 11809197 w 11809197"/>
              <a:gd name="connsiteY5" fmla="*/ 41609 h 1815065"/>
              <a:gd name="connsiteX6" fmla="*/ 11809197 w 11809197"/>
              <a:gd name="connsiteY6" fmla="*/ 282282 h 1815065"/>
              <a:gd name="connsiteX7" fmla="*/ 11327767 w 11809197"/>
              <a:gd name="connsiteY7" fmla="*/ 255219 h 1815065"/>
              <a:gd name="connsiteX8" fmla="*/ 9570154 w 11809197"/>
              <a:gd name="connsiteY8" fmla="*/ 213360 h 1815065"/>
              <a:gd name="connsiteX9" fmla="*/ 664394 w 11809197"/>
              <a:gd name="connsiteY9" fmla="*/ 1535393 h 1815065"/>
              <a:gd name="connsiteX10" fmla="*/ 404600 w 11809197"/>
              <a:gd name="connsiteY10" fmla="*/ 1644752 h 1815065"/>
              <a:gd name="connsiteX11" fmla="*/ 487681 w 11809197"/>
              <a:gd name="connsiteY11" fmla="*/ 1601705 h 1815065"/>
              <a:gd name="connsiteX12" fmla="*/ 10057833 w 11809197"/>
              <a:gd name="connsiteY12" fmla="*/ 0 h 1815065"/>
              <a:gd name="connsiteX0" fmla="*/ 9653233 w 11404597"/>
              <a:gd name="connsiteY0" fmla="*/ 0 h 1644752"/>
              <a:gd name="connsiteX1" fmla="*/ 10833255 w 11404597"/>
              <a:gd name="connsiteY1" fmla="*/ 18757 h 1644752"/>
              <a:gd name="connsiteX2" fmla="*/ 11404597 w 11404597"/>
              <a:gd name="connsiteY2" fmla="*/ 41609 h 1644752"/>
              <a:gd name="connsiteX3" fmla="*/ 11404597 w 11404597"/>
              <a:gd name="connsiteY3" fmla="*/ 282282 h 1644752"/>
              <a:gd name="connsiteX4" fmla="*/ 10923167 w 11404597"/>
              <a:gd name="connsiteY4" fmla="*/ 255219 h 1644752"/>
              <a:gd name="connsiteX5" fmla="*/ 9165554 w 11404597"/>
              <a:gd name="connsiteY5" fmla="*/ 213360 h 1644752"/>
              <a:gd name="connsiteX6" fmla="*/ 259794 w 11404597"/>
              <a:gd name="connsiteY6" fmla="*/ 1535393 h 1644752"/>
              <a:gd name="connsiteX7" fmla="*/ 0 w 11404597"/>
              <a:gd name="connsiteY7" fmla="*/ 1644752 h 1644752"/>
              <a:gd name="connsiteX8" fmla="*/ 83081 w 11404597"/>
              <a:gd name="connsiteY8" fmla="*/ 1601705 h 1644752"/>
              <a:gd name="connsiteX9" fmla="*/ 9653233 w 11404597"/>
              <a:gd name="connsiteY9" fmla="*/ 0 h 1644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04597" h="1644752">
                <a:moveTo>
                  <a:pt x="9653233" y="0"/>
                </a:moveTo>
                <a:cubicBezTo>
                  <a:pt x="10051610" y="0"/>
                  <a:pt x="10445273" y="6354"/>
                  <a:pt x="10833255" y="18757"/>
                </a:cubicBezTo>
                <a:lnTo>
                  <a:pt x="11404597" y="41609"/>
                </a:lnTo>
                <a:lnTo>
                  <a:pt x="11404597" y="282282"/>
                </a:lnTo>
                <a:lnTo>
                  <a:pt x="10923167" y="255219"/>
                </a:lnTo>
                <a:cubicBezTo>
                  <a:pt x="10350078" y="227656"/>
                  <a:pt x="9763120" y="213360"/>
                  <a:pt x="9165554" y="213360"/>
                </a:cubicBezTo>
                <a:cubicBezTo>
                  <a:pt x="5580160" y="213360"/>
                  <a:pt x="2376622" y="727994"/>
                  <a:pt x="259794" y="1535393"/>
                </a:cubicBezTo>
                <a:lnTo>
                  <a:pt x="0" y="1644752"/>
                </a:lnTo>
                <a:lnTo>
                  <a:pt x="83081" y="1601705"/>
                </a:lnTo>
                <a:cubicBezTo>
                  <a:pt x="2157119" y="635351"/>
                  <a:pt x="5669462" y="0"/>
                  <a:pt x="965323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 name="フリーフォーム: 図形 10">
            <a:extLst>
              <a:ext uri="{FF2B5EF4-FFF2-40B4-BE49-F238E27FC236}">
                <a16:creationId xmlns:a16="http://schemas.microsoft.com/office/drawing/2014/main" id="{F58DE0EB-640B-4E28-84F3-87664B36C1F6}"/>
              </a:ext>
            </a:extLst>
          </p:cNvPr>
          <p:cNvSpPr/>
          <p:nvPr userDrawn="1"/>
        </p:nvSpPr>
        <p:spPr>
          <a:xfrm>
            <a:off x="-5582" y="4556719"/>
            <a:ext cx="2014422" cy="2323320"/>
          </a:xfrm>
          <a:custGeom>
            <a:avLst/>
            <a:gdLst>
              <a:gd name="connsiteX0" fmla="*/ 0 w 2014422"/>
              <a:gd name="connsiteY0" fmla="*/ 869923 h 2323320"/>
              <a:gd name="connsiteX1" fmla="*/ 10037 w 2014422"/>
              <a:gd name="connsiteY1" fmla="*/ 884763 h 2323320"/>
              <a:gd name="connsiteX2" fmla="*/ 21658 w 2014422"/>
              <a:gd name="connsiteY2" fmla="*/ 941789 h 2323320"/>
              <a:gd name="connsiteX3" fmla="*/ 6523 w 2014422"/>
              <a:gd name="connsiteY3" fmla="*/ 1006473 h 2323320"/>
              <a:gd name="connsiteX4" fmla="*/ 0 w 2014422"/>
              <a:gd name="connsiteY4" fmla="*/ 1014511 h 2323320"/>
              <a:gd name="connsiteX5" fmla="*/ 811268 w 2014422"/>
              <a:gd name="connsiteY5" fmla="*/ 85 h 2323320"/>
              <a:gd name="connsiteX6" fmla="*/ 935524 w 2014422"/>
              <a:gd name="connsiteY6" fmla="*/ 88463 h 2323320"/>
              <a:gd name="connsiteX7" fmla="*/ 925433 w 2014422"/>
              <a:gd name="connsiteY7" fmla="*/ 228281 h 2323320"/>
              <a:gd name="connsiteX8" fmla="*/ 632824 w 2014422"/>
              <a:gd name="connsiteY8" fmla="*/ 715484 h 2323320"/>
              <a:gd name="connsiteX9" fmla="*/ 533364 w 2014422"/>
              <a:gd name="connsiteY9" fmla="*/ 768818 h 2323320"/>
              <a:gd name="connsiteX10" fmla="*/ 768318 w 2014422"/>
              <a:gd name="connsiteY10" fmla="*/ 793321 h 2323320"/>
              <a:gd name="connsiteX11" fmla="*/ 1150296 w 2014422"/>
              <a:gd name="connsiteY11" fmla="*/ 1101787 h 2323320"/>
              <a:gd name="connsiteX12" fmla="*/ 1216602 w 2014422"/>
              <a:gd name="connsiteY12" fmla="*/ 1241606 h 2323320"/>
              <a:gd name="connsiteX13" fmla="*/ 1069576 w 2014422"/>
              <a:gd name="connsiteY13" fmla="*/ 1388632 h 2323320"/>
              <a:gd name="connsiteX14" fmla="*/ 954262 w 2014422"/>
              <a:gd name="connsiteY14" fmla="*/ 1332415 h 2323320"/>
              <a:gd name="connsiteX15" fmla="*/ 911019 w 2014422"/>
              <a:gd name="connsiteY15" fmla="*/ 1211335 h 2323320"/>
              <a:gd name="connsiteX16" fmla="*/ 615527 w 2014422"/>
              <a:gd name="connsiteY16" fmla="*/ 823592 h 2323320"/>
              <a:gd name="connsiteX17" fmla="*/ 302736 w 2014422"/>
              <a:gd name="connsiteY17" fmla="*/ 1101787 h 2323320"/>
              <a:gd name="connsiteX18" fmla="*/ 333007 w 2014422"/>
              <a:gd name="connsiteY18" fmla="*/ 1100346 h 2323320"/>
              <a:gd name="connsiteX19" fmla="*/ 438230 w 2014422"/>
              <a:gd name="connsiteY19" fmla="*/ 1110435 h 2323320"/>
              <a:gd name="connsiteX20" fmla="*/ 438230 w 2014422"/>
              <a:gd name="connsiteY20" fmla="*/ 1106112 h 2323320"/>
              <a:gd name="connsiteX21" fmla="*/ 588139 w 2014422"/>
              <a:gd name="connsiteY21" fmla="*/ 956203 h 2323320"/>
              <a:gd name="connsiteX22" fmla="*/ 738047 w 2014422"/>
              <a:gd name="connsiteY22" fmla="*/ 1106112 h 2323320"/>
              <a:gd name="connsiteX23" fmla="*/ 687598 w 2014422"/>
              <a:gd name="connsiteY23" fmla="*/ 1217101 h 2323320"/>
              <a:gd name="connsiteX24" fmla="*/ 843272 w 2014422"/>
              <a:gd name="connsiteY24" fmla="*/ 1387190 h 2323320"/>
              <a:gd name="connsiteX25" fmla="*/ 886515 w 2014422"/>
              <a:gd name="connsiteY25" fmla="*/ 1416018 h 2323320"/>
              <a:gd name="connsiteX26" fmla="*/ 1213719 w 2014422"/>
              <a:gd name="connsiteY26" fmla="*/ 1789349 h 2323320"/>
              <a:gd name="connsiteX27" fmla="*/ 1209395 w 2014422"/>
              <a:gd name="connsiteY27" fmla="*/ 1743223 h 2323320"/>
              <a:gd name="connsiteX28" fmla="*/ 1359304 w 2014422"/>
              <a:gd name="connsiteY28" fmla="*/ 1276200 h 2323320"/>
              <a:gd name="connsiteX29" fmla="*/ 1465969 w 2014422"/>
              <a:gd name="connsiteY29" fmla="*/ 1165210 h 2323320"/>
              <a:gd name="connsiteX30" fmla="*/ 1654796 w 2014422"/>
              <a:gd name="connsiteY30" fmla="*/ 1248812 h 2323320"/>
              <a:gd name="connsiteX31" fmla="*/ 1643264 w 2014422"/>
              <a:gd name="connsiteY31" fmla="*/ 1377100 h 2323320"/>
              <a:gd name="connsiteX32" fmla="*/ 1545247 w 2014422"/>
              <a:gd name="connsiteY32" fmla="*/ 1460703 h 2323320"/>
              <a:gd name="connsiteX33" fmla="*/ 1288673 w 2014422"/>
              <a:gd name="connsiteY33" fmla="*/ 1875835 h 2323320"/>
              <a:gd name="connsiteX34" fmla="*/ 1770110 w 2014422"/>
              <a:gd name="connsiteY34" fmla="*/ 2070427 h 2323320"/>
              <a:gd name="connsiteX35" fmla="*/ 1873893 w 2014422"/>
              <a:gd name="connsiteY35" fmla="*/ 2058895 h 2323320"/>
              <a:gd name="connsiteX36" fmla="*/ 2005064 w 2014422"/>
              <a:gd name="connsiteY36" fmla="*/ 2146823 h 2323320"/>
              <a:gd name="connsiteX37" fmla="*/ 1972428 w 2014422"/>
              <a:gd name="connsiteY37" fmla="*/ 2297834 h 2323320"/>
              <a:gd name="connsiteX38" fmla="*/ 1935337 w 2014422"/>
              <a:gd name="connsiteY38" fmla="*/ 2323320 h 2323320"/>
              <a:gd name="connsiteX39" fmla="*/ 1803284 w 2014422"/>
              <a:gd name="connsiteY39" fmla="*/ 2323320 h 2323320"/>
              <a:gd name="connsiteX40" fmla="*/ 1785967 w 2014422"/>
              <a:gd name="connsiteY40" fmla="*/ 2319794 h 2323320"/>
              <a:gd name="connsiteX41" fmla="*/ 1298764 w 2014422"/>
              <a:gd name="connsiteY41" fmla="*/ 2027184 h 2323320"/>
              <a:gd name="connsiteX42" fmla="*/ 1245430 w 2014422"/>
              <a:gd name="connsiteY42" fmla="*/ 1927726 h 2323320"/>
              <a:gd name="connsiteX43" fmla="*/ 1220927 w 2014422"/>
              <a:gd name="connsiteY43" fmla="*/ 2162678 h 2323320"/>
              <a:gd name="connsiteX44" fmla="*/ 1176175 w 2014422"/>
              <a:gd name="connsiteY44" fmla="*/ 2261686 h 2323320"/>
              <a:gd name="connsiteX45" fmla="*/ 1134596 w 2014422"/>
              <a:gd name="connsiteY45" fmla="*/ 2323320 h 2323320"/>
              <a:gd name="connsiteX46" fmla="*/ 735336 w 2014422"/>
              <a:gd name="connsiteY46" fmla="*/ 2323320 h 2323320"/>
              <a:gd name="connsiteX47" fmla="*/ 740210 w 2014422"/>
              <a:gd name="connsiteY47" fmla="*/ 2321596 h 2323320"/>
              <a:gd name="connsiteX48" fmla="*/ 802913 w 2014422"/>
              <a:gd name="connsiteY48" fmla="*/ 2305380 h 2323320"/>
              <a:gd name="connsiteX49" fmla="*/ 1190656 w 2014422"/>
              <a:gd name="connsiteY49" fmla="*/ 2009887 h 2323320"/>
              <a:gd name="connsiteX50" fmla="*/ 926875 w 2014422"/>
              <a:gd name="connsiteY50" fmla="*/ 1704304 h 2323320"/>
              <a:gd name="connsiteX51" fmla="*/ 912461 w 2014422"/>
              <a:gd name="connsiteY51" fmla="*/ 1832592 h 2323320"/>
              <a:gd name="connsiteX52" fmla="*/ 1058045 w 2014422"/>
              <a:gd name="connsiteY52" fmla="*/ 1982500 h 2323320"/>
              <a:gd name="connsiteX53" fmla="*/ 908136 w 2014422"/>
              <a:gd name="connsiteY53" fmla="*/ 2132409 h 2323320"/>
              <a:gd name="connsiteX54" fmla="*/ 792821 w 2014422"/>
              <a:gd name="connsiteY54" fmla="*/ 2079075 h 2323320"/>
              <a:gd name="connsiteX55" fmla="*/ 704895 w 2014422"/>
              <a:gd name="connsiteY55" fmla="*/ 2167003 h 2323320"/>
              <a:gd name="connsiteX56" fmla="*/ 651562 w 2014422"/>
              <a:gd name="connsiteY56" fmla="*/ 2262137 h 2323320"/>
              <a:gd name="connsiteX57" fmla="*/ 606081 w 2014422"/>
              <a:gd name="connsiteY57" fmla="*/ 2323320 h 2323320"/>
              <a:gd name="connsiteX58" fmla="*/ 353999 w 2014422"/>
              <a:gd name="connsiteY58" fmla="*/ 2323320 h 2323320"/>
              <a:gd name="connsiteX59" fmla="*/ 370484 w 2014422"/>
              <a:gd name="connsiteY59" fmla="*/ 2296732 h 2323320"/>
              <a:gd name="connsiteX60" fmla="*/ 328682 w 2014422"/>
              <a:gd name="connsiteY60" fmla="*/ 2298172 h 2323320"/>
              <a:gd name="connsiteX61" fmla="*/ 239313 w 2014422"/>
              <a:gd name="connsiteY61" fmla="*/ 2290966 h 2323320"/>
              <a:gd name="connsiteX62" fmla="*/ 231616 w 2014422"/>
              <a:gd name="connsiteY62" fmla="*/ 2323320 h 2323320"/>
              <a:gd name="connsiteX63" fmla="*/ 0 w 2014422"/>
              <a:gd name="connsiteY63" fmla="*/ 2323320 h 2323320"/>
              <a:gd name="connsiteX64" fmla="*/ 0 w 2014422"/>
              <a:gd name="connsiteY64" fmla="*/ 1170587 h 2323320"/>
              <a:gd name="connsiteX65" fmla="*/ 25982 w 2014422"/>
              <a:gd name="connsiteY65" fmla="*/ 1130615 h 2323320"/>
              <a:gd name="connsiteX66" fmla="*/ 399312 w 2014422"/>
              <a:gd name="connsiteY66" fmla="*/ 803412 h 2323320"/>
              <a:gd name="connsiteX67" fmla="*/ 353187 w 2014422"/>
              <a:gd name="connsiteY67" fmla="*/ 807735 h 2323320"/>
              <a:gd name="connsiteX68" fmla="*/ 10622 w 2014422"/>
              <a:gd name="connsiteY68" fmla="*/ 728277 h 2323320"/>
              <a:gd name="connsiteX69" fmla="*/ 0 w 2014422"/>
              <a:gd name="connsiteY69" fmla="*/ 722264 h 2323320"/>
              <a:gd name="connsiteX70" fmla="*/ 0 w 2014422"/>
              <a:gd name="connsiteY70" fmla="*/ 381482 h 2323320"/>
              <a:gd name="connsiteX71" fmla="*/ 11680 w 2014422"/>
              <a:gd name="connsiteY71" fmla="*/ 390960 h 2323320"/>
              <a:gd name="connsiteX72" fmla="*/ 70667 w 2014422"/>
              <a:gd name="connsiteY72" fmla="*/ 469001 h 2323320"/>
              <a:gd name="connsiteX73" fmla="*/ 485798 w 2014422"/>
              <a:gd name="connsiteY73" fmla="*/ 725575 h 2323320"/>
              <a:gd name="connsiteX74" fmla="*/ 680390 w 2014422"/>
              <a:gd name="connsiteY74" fmla="*/ 244138 h 2323320"/>
              <a:gd name="connsiteX75" fmla="*/ 668859 w 2014422"/>
              <a:gd name="connsiteY75" fmla="*/ 140355 h 2323320"/>
              <a:gd name="connsiteX76" fmla="*/ 756787 w 2014422"/>
              <a:gd name="connsiteY76" fmla="*/ 9184 h 2323320"/>
              <a:gd name="connsiteX77" fmla="*/ 811268 w 2014422"/>
              <a:gd name="connsiteY77" fmla="*/ 85 h 232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2014422" h="2323320">
                <a:moveTo>
                  <a:pt x="0" y="869923"/>
                </a:moveTo>
                <a:lnTo>
                  <a:pt x="10037" y="884763"/>
                </a:lnTo>
                <a:cubicBezTo>
                  <a:pt x="17514" y="902330"/>
                  <a:pt x="21658" y="921609"/>
                  <a:pt x="21658" y="941789"/>
                </a:cubicBezTo>
                <a:cubicBezTo>
                  <a:pt x="21658" y="964852"/>
                  <a:pt x="16253" y="986833"/>
                  <a:pt x="6523" y="1006473"/>
                </a:cubicBezTo>
                <a:lnTo>
                  <a:pt x="0" y="1014511"/>
                </a:lnTo>
                <a:close/>
                <a:moveTo>
                  <a:pt x="811268" y="85"/>
                </a:moveTo>
                <a:cubicBezTo>
                  <a:pt x="865254" y="1977"/>
                  <a:pt x="914983" y="35490"/>
                  <a:pt x="935524" y="88463"/>
                </a:cubicBezTo>
                <a:cubicBezTo>
                  <a:pt x="951379" y="131706"/>
                  <a:pt x="934081" y="185038"/>
                  <a:pt x="925433" y="228281"/>
                </a:cubicBezTo>
                <a:cubicBezTo>
                  <a:pt x="877867" y="447378"/>
                  <a:pt x="775524" y="617467"/>
                  <a:pt x="632824" y="715484"/>
                </a:cubicBezTo>
                <a:cubicBezTo>
                  <a:pt x="602553" y="737106"/>
                  <a:pt x="567959" y="754403"/>
                  <a:pt x="533364" y="768818"/>
                </a:cubicBezTo>
                <a:cubicBezTo>
                  <a:pt x="611202" y="758727"/>
                  <a:pt x="689039" y="765935"/>
                  <a:pt x="768318" y="793321"/>
                </a:cubicBezTo>
                <a:cubicBezTo>
                  <a:pt x="900929" y="839447"/>
                  <a:pt x="1032099" y="938906"/>
                  <a:pt x="1150296" y="1101787"/>
                </a:cubicBezTo>
                <a:cubicBezTo>
                  <a:pt x="1180566" y="1145030"/>
                  <a:pt x="1216602" y="1186832"/>
                  <a:pt x="1216602" y="1241606"/>
                </a:cubicBezTo>
                <a:cubicBezTo>
                  <a:pt x="1216602" y="1322326"/>
                  <a:pt x="1150296" y="1388632"/>
                  <a:pt x="1069576" y="1388632"/>
                </a:cubicBezTo>
                <a:cubicBezTo>
                  <a:pt x="1023450" y="1388632"/>
                  <a:pt x="981650" y="1367010"/>
                  <a:pt x="954262" y="1332415"/>
                </a:cubicBezTo>
                <a:cubicBezTo>
                  <a:pt x="928316" y="1299263"/>
                  <a:pt x="922550" y="1250255"/>
                  <a:pt x="911019" y="1211335"/>
                </a:cubicBezTo>
                <a:cubicBezTo>
                  <a:pt x="849038" y="1005212"/>
                  <a:pt x="755344" y="888455"/>
                  <a:pt x="615527" y="823592"/>
                </a:cubicBezTo>
                <a:cubicBezTo>
                  <a:pt x="478590" y="868275"/>
                  <a:pt x="371925" y="959086"/>
                  <a:pt x="302736" y="1101787"/>
                </a:cubicBezTo>
                <a:cubicBezTo>
                  <a:pt x="312827" y="1100346"/>
                  <a:pt x="322916" y="1100346"/>
                  <a:pt x="333007" y="1100346"/>
                </a:cubicBezTo>
                <a:cubicBezTo>
                  <a:pt x="369042" y="1100346"/>
                  <a:pt x="403636" y="1104670"/>
                  <a:pt x="438230" y="1110435"/>
                </a:cubicBezTo>
                <a:cubicBezTo>
                  <a:pt x="438230" y="1108995"/>
                  <a:pt x="438230" y="1107552"/>
                  <a:pt x="438230" y="1106112"/>
                </a:cubicBezTo>
                <a:cubicBezTo>
                  <a:pt x="438230" y="1022509"/>
                  <a:pt x="505978" y="956203"/>
                  <a:pt x="588139" y="956203"/>
                </a:cubicBezTo>
                <a:cubicBezTo>
                  <a:pt x="671742" y="956203"/>
                  <a:pt x="738047" y="1023950"/>
                  <a:pt x="738047" y="1106112"/>
                </a:cubicBezTo>
                <a:cubicBezTo>
                  <a:pt x="738047" y="1150795"/>
                  <a:pt x="717867" y="1189715"/>
                  <a:pt x="687598" y="1217101"/>
                </a:cubicBezTo>
                <a:cubicBezTo>
                  <a:pt x="749579" y="1263227"/>
                  <a:pt x="802913" y="1320884"/>
                  <a:pt x="843272" y="1387190"/>
                </a:cubicBezTo>
                <a:cubicBezTo>
                  <a:pt x="857687" y="1397280"/>
                  <a:pt x="872101" y="1407370"/>
                  <a:pt x="886515" y="1416018"/>
                </a:cubicBezTo>
                <a:cubicBezTo>
                  <a:pt x="1046513" y="1519801"/>
                  <a:pt x="1158945" y="1649530"/>
                  <a:pt x="1213719" y="1789349"/>
                </a:cubicBezTo>
                <a:cubicBezTo>
                  <a:pt x="1210836" y="1774935"/>
                  <a:pt x="1209395" y="1759078"/>
                  <a:pt x="1209395" y="1743223"/>
                </a:cubicBezTo>
                <a:cubicBezTo>
                  <a:pt x="1203630" y="1603404"/>
                  <a:pt x="1249755" y="1444847"/>
                  <a:pt x="1359304" y="1276200"/>
                </a:cubicBezTo>
                <a:cubicBezTo>
                  <a:pt x="1388132" y="1232958"/>
                  <a:pt x="1414078" y="1185390"/>
                  <a:pt x="1465969" y="1165210"/>
                </a:cubicBezTo>
                <a:cubicBezTo>
                  <a:pt x="1540924" y="1134940"/>
                  <a:pt x="1625967" y="1173858"/>
                  <a:pt x="1654796" y="1248812"/>
                </a:cubicBezTo>
                <a:cubicBezTo>
                  <a:pt x="1670652" y="1293497"/>
                  <a:pt x="1664887" y="1339623"/>
                  <a:pt x="1643264" y="1377100"/>
                </a:cubicBezTo>
                <a:cubicBezTo>
                  <a:pt x="1621644" y="1413135"/>
                  <a:pt x="1576959" y="1434757"/>
                  <a:pt x="1545247" y="1460703"/>
                </a:cubicBezTo>
                <a:cubicBezTo>
                  <a:pt x="1375159" y="1593315"/>
                  <a:pt x="1298764" y="1723043"/>
                  <a:pt x="1288673" y="1875835"/>
                </a:cubicBezTo>
                <a:cubicBezTo>
                  <a:pt x="1399664" y="2014212"/>
                  <a:pt x="1558221" y="2083400"/>
                  <a:pt x="1770110" y="2070427"/>
                </a:cubicBezTo>
                <a:cubicBezTo>
                  <a:pt x="1804704" y="2068986"/>
                  <a:pt x="1839299" y="2064661"/>
                  <a:pt x="1873893" y="2058895"/>
                </a:cubicBezTo>
                <a:cubicBezTo>
                  <a:pt x="1930109" y="2057455"/>
                  <a:pt x="1983442" y="2092049"/>
                  <a:pt x="2005064" y="2146823"/>
                </a:cubicBezTo>
                <a:cubicBezTo>
                  <a:pt x="2025604" y="2199795"/>
                  <a:pt x="2011279" y="2258443"/>
                  <a:pt x="1972428" y="2297834"/>
                </a:cubicBezTo>
                <a:lnTo>
                  <a:pt x="1935337" y="2323320"/>
                </a:lnTo>
                <a:lnTo>
                  <a:pt x="1803284" y="2323320"/>
                </a:lnTo>
                <a:lnTo>
                  <a:pt x="1785967" y="2319794"/>
                </a:lnTo>
                <a:cubicBezTo>
                  <a:pt x="1566869" y="2272227"/>
                  <a:pt x="1396781" y="2169886"/>
                  <a:pt x="1298764" y="2027184"/>
                </a:cubicBezTo>
                <a:cubicBezTo>
                  <a:pt x="1277142" y="1996915"/>
                  <a:pt x="1259845" y="1962320"/>
                  <a:pt x="1245430" y="1927726"/>
                </a:cubicBezTo>
                <a:cubicBezTo>
                  <a:pt x="1255521" y="2005563"/>
                  <a:pt x="1248313" y="2083400"/>
                  <a:pt x="1220927" y="2162678"/>
                </a:cubicBezTo>
                <a:cubicBezTo>
                  <a:pt x="1209395" y="2195831"/>
                  <a:pt x="1194530" y="2228894"/>
                  <a:pt x="1176175" y="2261686"/>
                </a:cubicBezTo>
                <a:lnTo>
                  <a:pt x="1134596" y="2323320"/>
                </a:lnTo>
                <a:lnTo>
                  <a:pt x="735336" y="2323320"/>
                </a:lnTo>
                <a:lnTo>
                  <a:pt x="740210" y="2321596"/>
                </a:lnTo>
                <a:cubicBezTo>
                  <a:pt x="761471" y="2315470"/>
                  <a:pt x="783453" y="2311146"/>
                  <a:pt x="802913" y="2305380"/>
                </a:cubicBezTo>
                <a:cubicBezTo>
                  <a:pt x="1009036" y="2243398"/>
                  <a:pt x="1125792" y="2149706"/>
                  <a:pt x="1190656" y="2009887"/>
                </a:cubicBezTo>
                <a:cubicBezTo>
                  <a:pt x="1147413" y="1877275"/>
                  <a:pt x="1060927" y="1773492"/>
                  <a:pt x="926875" y="1704304"/>
                </a:cubicBezTo>
                <a:cubicBezTo>
                  <a:pt x="926875" y="1748989"/>
                  <a:pt x="921109" y="1790790"/>
                  <a:pt x="912461" y="1832592"/>
                </a:cubicBezTo>
                <a:cubicBezTo>
                  <a:pt x="993181" y="1835475"/>
                  <a:pt x="1058045" y="1901780"/>
                  <a:pt x="1058045" y="1982500"/>
                </a:cubicBezTo>
                <a:cubicBezTo>
                  <a:pt x="1058045" y="2066103"/>
                  <a:pt x="990298" y="2132409"/>
                  <a:pt x="908136" y="2132409"/>
                </a:cubicBezTo>
                <a:cubicBezTo>
                  <a:pt x="862010" y="2132409"/>
                  <a:pt x="820209" y="2112229"/>
                  <a:pt x="792821" y="2079075"/>
                </a:cubicBezTo>
                <a:cubicBezTo>
                  <a:pt x="766876" y="2112229"/>
                  <a:pt x="736607" y="2141057"/>
                  <a:pt x="704895" y="2167003"/>
                </a:cubicBezTo>
                <a:cubicBezTo>
                  <a:pt x="694805" y="2201597"/>
                  <a:pt x="670301" y="2233309"/>
                  <a:pt x="651562" y="2262137"/>
                </a:cubicBezTo>
                <a:lnTo>
                  <a:pt x="606081" y="2323320"/>
                </a:lnTo>
                <a:lnTo>
                  <a:pt x="353999" y="2323320"/>
                </a:lnTo>
                <a:lnTo>
                  <a:pt x="370484" y="2296732"/>
                </a:lnTo>
                <a:cubicBezTo>
                  <a:pt x="356070" y="2298172"/>
                  <a:pt x="343096" y="2298172"/>
                  <a:pt x="328682" y="2298172"/>
                </a:cubicBezTo>
                <a:cubicBezTo>
                  <a:pt x="298412" y="2298172"/>
                  <a:pt x="268142" y="2295289"/>
                  <a:pt x="239313" y="2290966"/>
                </a:cubicBezTo>
                <a:lnTo>
                  <a:pt x="231616" y="2323320"/>
                </a:lnTo>
                <a:lnTo>
                  <a:pt x="0" y="2323320"/>
                </a:lnTo>
                <a:lnTo>
                  <a:pt x="0" y="1170587"/>
                </a:lnTo>
                <a:lnTo>
                  <a:pt x="25982" y="1130615"/>
                </a:lnTo>
                <a:cubicBezTo>
                  <a:pt x="129765" y="970618"/>
                  <a:pt x="259493" y="858186"/>
                  <a:pt x="399312" y="803412"/>
                </a:cubicBezTo>
                <a:cubicBezTo>
                  <a:pt x="384898" y="806295"/>
                  <a:pt x="369042" y="807735"/>
                  <a:pt x="353187" y="807735"/>
                </a:cubicBezTo>
                <a:cubicBezTo>
                  <a:pt x="248322" y="812060"/>
                  <a:pt x="132918" y="787195"/>
                  <a:pt x="10622" y="728277"/>
                </a:cubicBezTo>
                <a:lnTo>
                  <a:pt x="0" y="722264"/>
                </a:lnTo>
                <a:lnTo>
                  <a:pt x="0" y="381482"/>
                </a:lnTo>
                <a:lnTo>
                  <a:pt x="11680" y="390960"/>
                </a:lnTo>
                <a:cubicBezTo>
                  <a:pt x="34180" y="414136"/>
                  <a:pt x="51207" y="445217"/>
                  <a:pt x="70667" y="469001"/>
                </a:cubicBezTo>
                <a:cubicBezTo>
                  <a:pt x="203278" y="639089"/>
                  <a:pt x="333007" y="715484"/>
                  <a:pt x="485798" y="725575"/>
                </a:cubicBezTo>
                <a:cubicBezTo>
                  <a:pt x="624175" y="614584"/>
                  <a:pt x="693364" y="456027"/>
                  <a:pt x="680390" y="244138"/>
                </a:cubicBezTo>
                <a:cubicBezTo>
                  <a:pt x="678949" y="209543"/>
                  <a:pt x="674625" y="174949"/>
                  <a:pt x="668859" y="140355"/>
                </a:cubicBezTo>
                <a:cubicBezTo>
                  <a:pt x="667418" y="84138"/>
                  <a:pt x="702012" y="30806"/>
                  <a:pt x="756787" y="9184"/>
                </a:cubicBezTo>
                <a:cubicBezTo>
                  <a:pt x="774805" y="2338"/>
                  <a:pt x="793273" y="-545"/>
                  <a:pt x="811268" y="85"/>
                </a:cubicBezTo>
                <a:close/>
              </a:path>
            </a:pathLst>
          </a:custGeom>
          <a:solidFill>
            <a:srgbClr val="90ABDC"/>
          </a:solidFill>
          <a:ln w="9525" cap="flat">
            <a:noFill/>
            <a:prstDash val="solid"/>
            <a:miter/>
          </a:ln>
        </p:spPr>
        <p:txBody>
          <a:bodyPr rtlCol="0" anchor="ctr"/>
          <a:lstStyle/>
          <a:p>
            <a:endParaRPr lang="ja-JP" altLang="en-US">
              <a:solidFill>
                <a:prstClr val="black"/>
              </a:solidFill>
            </a:endParaRPr>
          </a:p>
        </p:txBody>
      </p:sp>
      <p:pic>
        <p:nvPicPr>
          <p:cNvPr id="12" name="グラフィックス 11">
            <a:extLst>
              <a:ext uri="{FF2B5EF4-FFF2-40B4-BE49-F238E27FC236}">
                <a16:creationId xmlns:a16="http://schemas.microsoft.com/office/drawing/2014/main" id="{E3D01E08-034A-40DD-9211-8150D5E435B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3494228" flipH="1">
            <a:off x="120503" y="4383195"/>
            <a:ext cx="623959" cy="599248"/>
          </a:xfrm>
          <a:prstGeom prst="rect">
            <a:avLst/>
          </a:prstGeom>
        </p:spPr>
      </p:pic>
      <p:pic>
        <p:nvPicPr>
          <p:cNvPr id="13" name="グラフィックス 12">
            <a:extLst>
              <a:ext uri="{FF2B5EF4-FFF2-40B4-BE49-F238E27FC236}">
                <a16:creationId xmlns:a16="http://schemas.microsoft.com/office/drawing/2014/main" id="{A74532FC-00DE-4552-873D-74E932FC2D5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flipV="1">
            <a:off x="1066510" y="4891718"/>
            <a:ext cx="576680" cy="600461"/>
          </a:xfrm>
          <a:prstGeom prst="rect">
            <a:avLst/>
          </a:prstGeom>
        </p:spPr>
      </p:pic>
      <p:pic>
        <p:nvPicPr>
          <p:cNvPr id="14" name="グラフィックス 13">
            <a:extLst>
              <a:ext uri="{FF2B5EF4-FFF2-40B4-BE49-F238E27FC236}">
                <a16:creationId xmlns:a16="http://schemas.microsoft.com/office/drawing/2014/main" id="{AC38A4BF-98DA-4C33-B039-0C46DFF94D22}"/>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flipH="1">
            <a:off x="1449406" y="5642352"/>
            <a:ext cx="600461" cy="576680"/>
          </a:xfrm>
          <a:prstGeom prst="rect">
            <a:avLst/>
          </a:prstGeom>
        </p:spPr>
      </p:pic>
      <p:pic>
        <p:nvPicPr>
          <p:cNvPr id="15" name="グラフィックス 14">
            <a:extLst>
              <a:ext uri="{FF2B5EF4-FFF2-40B4-BE49-F238E27FC236}">
                <a16:creationId xmlns:a16="http://schemas.microsoft.com/office/drawing/2014/main" id="{4C488192-5BA1-4C81-8698-394E8E485D65}"/>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rot="16200000" flipV="1">
            <a:off x="245282" y="5483261"/>
            <a:ext cx="576680" cy="600461"/>
          </a:xfrm>
          <a:prstGeom prst="rect">
            <a:avLst/>
          </a:prstGeom>
        </p:spPr>
      </p:pic>
      <p:pic>
        <p:nvPicPr>
          <p:cNvPr id="16" name="グラフィックス 15">
            <a:extLst>
              <a:ext uri="{FF2B5EF4-FFF2-40B4-BE49-F238E27FC236}">
                <a16:creationId xmlns:a16="http://schemas.microsoft.com/office/drawing/2014/main" id="{CF56DC1D-D9DE-49C0-9C54-B52139C6119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9560314" y="6272952"/>
            <a:ext cx="1247574" cy="394503"/>
          </a:xfrm>
          <a:prstGeom prst="rect">
            <a:avLst/>
          </a:prstGeom>
        </p:spPr>
      </p:pic>
      <p:pic>
        <p:nvPicPr>
          <p:cNvPr id="17" name="グラフィックス 16">
            <a:extLst>
              <a:ext uri="{FF2B5EF4-FFF2-40B4-BE49-F238E27FC236}">
                <a16:creationId xmlns:a16="http://schemas.microsoft.com/office/drawing/2014/main" id="{8F2C4B31-58ED-4B3A-A8AC-8275C86B6133}"/>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11013348" y="6098884"/>
            <a:ext cx="675066" cy="675066"/>
          </a:xfrm>
          <a:prstGeom prst="rect">
            <a:avLst/>
          </a:prstGeom>
        </p:spPr>
      </p:pic>
      <p:sp>
        <p:nvSpPr>
          <p:cNvPr id="18" name="タイトル 1">
            <a:extLst>
              <a:ext uri="{FF2B5EF4-FFF2-40B4-BE49-F238E27FC236}">
                <a16:creationId xmlns:a16="http://schemas.microsoft.com/office/drawing/2014/main" id="{D4FFFB01-3828-492E-901D-FC67A9E443C9}"/>
              </a:ext>
            </a:extLst>
          </p:cNvPr>
          <p:cNvSpPr>
            <a:spLocks noGrp="1"/>
          </p:cNvSpPr>
          <p:nvPr>
            <p:ph type="title"/>
          </p:nvPr>
        </p:nvSpPr>
        <p:spPr>
          <a:xfrm>
            <a:off x="1" y="1503976"/>
            <a:ext cx="12192000" cy="1325563"/>
          </a:xfrm>
        </p:spPr>
        <p:txBody>
          <a:bodyPr anchor="t">
            <a:normAutofit/>
          </a:bodyPr>
          <a:lstStyle>
            <a:lvl1pPr algn="ctr">
              <a:defRPr sz="6600" b="1">
                <a:solidFill>
                  <a:srgbClr val="0033A1"/>
                </a:solidFill>
              </a:defRPr>
            </a:lvl1pPr>
          </a:lstStyle>
          <a:p>
            <a:r>
              <a:rPr kumimoji="1" lang="ja-JP" altLang="en-US" dirty="0"/>
              <a:t>マスター タイトルの書式設定</a:t>
            </a:r>
          </a:p>
        </p:txBody>
      </p:sp>
      <p:sp>
        <p:nvSpPr>
          <p:cNvPr id="19" name="字幕 2">
            <a:extLst>
              <a:ext uri="{FF2B5EF4-FFF2-40B4-BE49-F238E27FC236}">
                <a16:creationId xmlns:a16="http://schemas.microsoft.com/office/drawing/2014/main" id="{03873C18-D2E1-4E14-95F8-FA24DAF2838A}"/>
              </a:ext>
            </a:extLst>
          </p:cNvPr>
          <p:cNvSpPr>
            <a:spLocks noGrp="1"/>
          </p:cNvSpPr>
          <p:nvPr>
            <p:ph type="subTitle" idx="1"/>
          </p:nvPr>
        </p:nvSpPr>
        <p:spPr>
          <a:xfrm>
            <a:off x="1748517" y="3847788"/>
            <a:ext cx="9407164" cy="1655762"/>
          </a:xfrm>
        </p:spPr>
        <p:txBody>
          <a:bodyPr>
            <a:normAutofit/>
          </a:bodyPr>
          <a:lstStyle>
            <a:lvl1pPr marL="0" indent="0" algn="r">
              <a:buNone/>
              <a:defRPr sz="4800" b="1">
                <a:solidFill>
                  <a:srgbClr val="0033A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Tree>
    <p:extLst>
      <p:ext uri="{BB962C8B-B14F-4D97-AF65-F5344CB8AC3E}">
        <p14:creationId xmlns:p14="http://schemas.microsoft.com/office/powerpoint/2010/main" val="29027754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3_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3223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2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37543464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4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rgbClr val="E4EE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23269793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8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10872469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5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3BBAB405-0F4D-48D5-B0DF-974EF4994E37}"/>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5597373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9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9B922DCA-B3C5-4821-93FE-4580183A251C}"/>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4つの優先事項">
            <a:extLst>
              <a:ext uri="{FF2B5EF4-FFF2-40B4-BE49-F238E27FC236}">
                <a16:creationId xmlns:a16="http://schemas.microsoft.com/office/drawing/2014/main" id="{E92EDC31-7442-48C1-87B7-E89319A21740}"/>
              </a:ext>
            </a:extLst>
          </p:cNvPr>
          <p:cNvSpPr txBox="1"/>
          <p:nvPr userDrawn="1"/>
        </p:nvSpPr>
        <p:spPr>
          <a:xfrm>
            <a:off x="2409733" y="-404494"/>
            <a:ext cx="7372531" cy="2033121"/>
          </a:xfrm>
          <a:prstGeom prst="rect">
            <a:avLst/>
          </a:prstGeom>
          <a:noFill/>
        </p:spPr>
        <p:txBody>
          <a:bodyPr wrap="none" rtlCol="0" anchor="t">
            <a:spAutoFit/>
          </a:bodyPr>
          <a:lstStyle/>
          <a:p>
            <a:pPr algn="ctr">
              <a:lnSpc>
                <a:spcPct val="150000"/>
              </a:lnSpc>
            </a:pPr>
            <a:r>
              <a:rPr lang="en-US" altLang="ja-JP" sz="9600" b="1" dirty="0">
                <a:solidFill>
                  <a:srgbClr val="0033A1"/>
                </a:solidFill>
              </a:rPr>
              <a:t>4</a:t>
            </a:r>
            <a:r>
              <a:rPr lang="ja-JP" altLang="en-US" sz="8800" b="1" dirty="0" err="1">
                <a:solidFill>
                  <a:srgbClr val="0033A1"/>
                </a:solidFill>
                <a:latin typeface="Meiryo UI"/>
              </a:rPr>
              <a:t>つの優</a:t>
            </a:r>
            <a:r>
              <a:rPr lang="ja-JP" altLang="en-US" sz="8800" b="1" dirty="0">
                <a:solidFill>
                  <a:srgbClr val="0033A1"/>
                </a:solidFill>
                <a:latin typeface="Meiryo UI"/>
              </a:rPr>
              <a:t>先事項</a:t>
            </a:r>
            <a:endParaRPr lang="ja-JP" altLang="ja-JP" sz="8800" b="1" dirty="0">
              <a:solidFill>
                <a:srgbClr val="0033A1"/>
              </a:solidFill>
              <a:latin typeface="Meiryo UI"/>
            </a:endParaRPr>
          </a:p>
        </p:txBody>
      </p:sp>
    </p:spTree>
    <p:extLst>
      <p:ext uri="{BB962C8B-B14F-4D97-AF65-F5344CB8AC3E}">
        <p14:creationId xmlns:p14="http://schemas.microsoft.com/office/powerpoint/2010/main" val="2547510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7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8935DF33-3B8B-42CD-8F61-A3AE97FFA73D}"/>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D29A21C8-01BB-4630-AFBB-BDFC55F4C6A4}"/>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865EC04E-DFB8-47EA-834F-DE6E976A95E3}"/>
              </a:ext>
            </a:extLst>
          </p:cNvPr>
          <p:cNvSpPr txBox="1"/>
          <p:nvPr userDrawn="1"/>
        </p:nvSpPr>
        <p:spPr>
          <a:xfrm>
            <a:off x="4213198" y="350256"/>
            <a:ext cx="5388002" cy="1015663"/>
          </a:xfrm>
          <a:prstGeom prst="rect">
            <a:avLst/>
          </a:prstGeom>
          <a:noFill/>
        </p:spPr>
        <p:txBody>
          <a:bodyPr wrap="square" rtlCol="0">
            <a:spAutoFit/>
          </a:bodyPr>
          <a:lstStyle/>
          <a:p>
            <a:r>
              <a:rPr lang="ja-JP" altLang="en-US" sz="6000" b="1">
                <a:solidFill>
                  <a:srgbClr val="0033A1"/>
                </a:solidFill>
              </a:rPr>
              <a:t>中期</a:t>
            </a:r>
            <a:r>
              <a:rPr lang="en-US" altLang="ja-JP" sz="6000" b="1">
                <a:solidFill>
                  <a:srgbClr val="0033A1"/>
                </a:solidFill>
              </a:rPr>
              <a:t>5</a:t>
            </a:r>
            <a:r>
              <a:rPr lang="ja-JP" altLang="en-US" sz="6000" b="1">
                <a:solidFill>
                  <a:srgbClr val="0033A1"/>
                </a:solidFill>
              </a:rPr>
              <a:t>ヶ年目標</a:t>
            </a:r>
          </a:p>
        </p:txBody>
      </p:sp>
      <p:sp>
        <p:nvSpPr>
          <p:cNvPr id="8" name="2019-20">
            <a:extLst>
              <a:ext uri="{FF2B5EF4-FFF2-40B4-BE49-F238E27FC236}">
                <a16:creationId xmlns:a16="http://schemas.microsoft.com/office/drawing/2014/main" id="{AE7449CE-462B-4664-95E6-2D0738E654CE}"/>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3307647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6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72050F2C-E4D7-4395-82F9-AF13C78B6C8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A83354C-F8D3-4ADE-A17B-669865DE38AC}"/>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BDAA5BCE-2BFA-4B16-B875-A13C6385A321}"/>
              </a:ext>
            </a:extLst>
          </p:cNvPr>
          <p:cNvSpPr txBox="1"/>
          <p:nvPr userDrawn="1"/>
        </p:nvSpPr>
        <p:spPr>
          <a:xfrm>
            <a:off x="4213198" y="350256"/>
            <a:ext cx="4638475" cy="1015663"/>
          </a:xfrm>
          <a:prstGeom prst="rect">
            <a:avLst/>
          </a:prstGeom>
          <a:noFill/>
        </p:spPr>
        <p:txBody>
          <a:bodyPr wrap="square" rtlCol="0">
            <a:spAutoFit/>
          </a:bodyPr>
          <a:lstStyle/>
          <a:p>
            <a:r>
              <a:rPr lang="ja-JP" altLang="en-US" sz="6000" b="1">
                <a:solidFill>
                  <a:srgbClr val="0033A1"/>
                </a:solidFill>
              </a:rPr>
              <a:t>地区ビジョン</a:t>
            </a:r>
          </a:p>
        </p:txBody>
      </p:sp>
      <p:sp>
        <p:nvSpPr>
          <p:cNvPr id="8" name="2019-20">
            <a:extLst>
              <a:ext uri="{FF2B5EF4-FFF2-40B4-BE49-F238E27FC236}">
                <a16:creationId xmlns:a16="http://schemas.microsoft.com/office/drawing/2014/main" id="{05653532-177D-4F9D-83A9-2782C35A6AC1}"/>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422096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4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621EFD70-3794-4CE9-B87A-08EC5E28435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正方形/長方形 8">
            <a:extLst>
              <a:ext uri="{FF2B5EF4-FFF2-40B4-BE49-F238E27FC236}">
                <a16:creationId xmlns:a16="http://schemas.microsoft.com/office/drawing/2014/main" id="{7D34E377-C2A3-4541-B33B-2A681FFA0587}"/>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青少年奉仕部門">
            <a:extLst>
              <a:ext uri="{FF2B5EF4-FFF2-40B4-BE49-F238E27FC236}">
                <a16:creationId xmlns:a16="http://schemas.microsoft.com/office/drawing/2014/main" id="{9B224E74-1D98-412D-9991-613140ECCD36}"/>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Tree>
    <p:extLst>
      <p:ext uri="{BB962C8B-B14F-4D97-AF65-F5344CB8AC3E}">
        <p14:creationId xmlns:p14="http://schemas.microsoft.com/office/powerpoint/2010/main" val="363767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30767266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16_ユーザー設定レイアウト">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D34E377-C2A3-4541-B33B-2A681FFA0587}"/>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青少年奉仕部門">
            <a:extLst>
              <a:ext uri="{FF2B5EF4-FFF2-40B4-BE49-F238E27FC236}">
                <a16:creationId xmlns:a16="http://schemas.microsoft.com/office/drawing/2014/main" id="{9B224E74-1D98-412D-9991-613140ECCD36}"/>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
        <p:nvSpPr>
          <p:cNvPr id="7" name="テキスト ボックス 6">
            <a:extLst>
              <a:ext uri="{FF2B5EF4-FFF2-40B4-BE49-F238E27FC236}">
                <a16:creationId xmlns:a16="http://schemas.microsoft.com/office/drawing/2014/main" id="{E8A2EC3E-7049-4546-9435-920968674F19}"/>
              </a:ext>
            </a:extLst>
          </p:cNvPr>
          <p:cNvSpPr txBox="1"/>
          <p:nvPr userDrawn="1"/>
        </p:nvSpPr>
        <p:spPr>
          <a:xfrm>
            <a:off x="1352550" y="1516654"/>
            <a:ext cx="10229850" cy="923330"/>
          </a:xfrm>
          <a:prstGeom prst="rect">
            <a:avLst/>
          </a:prstGeom>
          <a:noFill/>
        </p:spPr>
        <p:txBody>
          <a:bodyPr wrap="square" rtlCol="0">
            <a:spAutoFit/>
          </a:bodyPr>
          <a:lstStyle/>
          <a:p>
            <a:pPr marL="285750" indent="-285750">
              <a:buClr>
                <a:srgbClr val="0033A1"/>
              </a:buClr>
              <a:buFont typeface="Wingdings" panose="05000000000000000000" pitchFamily="2" charset="2"/>
              <a:buChar char="l"/>
            </a:pPr>
            <a:r>
              <a:rPr lang="ja-JP" altLang="en-US" sz="5400" b="1">
                <a:solidFill>
                  <a:prstClr val="black"/>
                </a:solidFill>
              </a:rPr>
              <a:t> 会員基盤の強化</a:t>
            </a:r>
          </a:p>
        </p:txBody>
      </p:sp>
      <p:pic>
        <p:nvPicPr>
          <p:cNvPr id="2" name="図 1">
            <a:extLst>
              <a:ext uri="{FF2B5EF4-FFF2-40B4-BE49-F238E27FC236}">
                <a16:creationId xmlns:a16="http://schemas.microsoft.com/office/drawing/2014/main" id="{FF3C8796-5D93-4068-8195-F5D230A49CE9}"/>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5297235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11_ユーザー設定レイアウト">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7AFC8357-D89A-4A1D-BD3F-A3F9FDAC28E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707EF88-8EE6-4CBC-9216-67B467E30C1E}"/>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 name="2019-20">
            <a:extLst>
              <a:ext uri="{FF2B5EF4-FFF2-40B4-BE49-F238E27FC236}">
                <a16:creationId xmlns:a16="http://schemas.microsoft.com/office/drawing/2014/main" id="{FEBAC6DA-B6E4-480A-884D-8AB13CBCD486}"/>
              </a:ext>
            </a:extLst>
          </p:cNvPr>
          <p:cNvSpPr txBox="1"/>
          <p:nvPr userDrawn="1"/>
        </p:nvSpPr>
        <p:spPr>
          <a:xfrm>
            <a:off x="451687" y="506986"/>
            <a:ext cx="3400290" cy="707886"/>
          </a:xfrm>
          <a:prstGeom prst="rect">
            <a:avLst/>
          </a:prstGeom>
          <a:noFill/>
        </p:spPr>
        <p:txBody>
          <a:bodyPr wrap="none" rtlCol="0">
            <a:spAutoFit/>
          </a:bodyPr>
          <a:lstStyle/>
          <a:p>
            <a:r>
              <a:rPr lang="en-US" altLang="ja-JP" sz="4000" b="1" dirty="0">
                <a:solidFill>
                  <a:srgbClr val="0033A1"/>
                </a:solidFill>
              </a:rPr>
              <a:t>RI</a:t>
            </a:r>
            <a:r>
              <a:rPr lang="ja-JP" altLang="en-US" sz="4000" b="1" dirty="0">
                <a:solidFill>
                  <a:srgbClr val="0033A1"/>
                </a:solidFill>
              </a:rPr>
              <a:t>第</a:t>
            </a:r>
            <a:r>
              <a:rPr lang="en-US" altLang="ja-JP" sz="4000" b="1" dirty="0">
                <a:solidFill>
                  <a:srgbClr val="0033A1"/>
                </a:solidFill>
              </a:rPr>
              <a:t>2660</a:t>
            </a:r>
            <a:r>
              <a:rPr lang="ja-JP" altLang="en-US" sz="4000" b="1" dirty="0">
                <a:solidFill>
                  <a:srgbClr val="0033A1"/>
                </a:solidFill>
              </a:rPr>
              <a:t>地区</a:t>
            </a:r>
          </a:p>
        </p:txBody>
      </p:sp>
      <p:sp>
        <p:nvSpPr>
          <p:cNvPr id="10" name="テーマロゴ">
            <a:extLst>
              <a:ext uri="{FF2B5EF4-FFF2-40B4-BE49-F238E27FC236}">
                <a16:creationId xmlns:a16="http://schemas.microsoft.com/office/drawing/2014/main" id="{47A1BE20-5D68-482D-A1D2-64E37C8D0CC3}"/>
              </a:ext>
            </a:extLst>
          </p:cNvPr>
          <p:cNvSpPr txBox="1"/>
          <p:nvPr userDrawn="1"/>
        </p:nvSpPr>
        <p:spPr>
          <a:xfrm>
            <a:off x="4211461" y="229331"/>
            <a:ext cx="5388002" cy="1169551"/>
          </a:xfrm>
          <a:prstGeom prst="rect">
            <a:avLst/>
          </a:prstGeom>
          <a:noFill/>
        </p:spPr>
        <p:txBody>
          <a:bodyPr wrap="square" rtlCol="0">
            <a:spAutoFit/>
          </a:bodyPr>
          <a:lstStyle/>
          <a:p>
            <a:r>
              <a:rPr lang="ja-JP" altLang="en-US" sz="6000" b="1" dirty="0">
                <a:solidFill>
                  <a:srgbClr val="0033A1"/>
                </a:solidFill>
              </a:rPr>
              <a:t>中期</a:t>
            </a:r>
            <a:r>
              <a:rPr lang="en-US" altLang="ja-JP" sz="7000" b="1" dirty="0">
                <a:solidFill>
                  <a:srgbClr val="0033A1"/>
                </a:solidFill>
              </a:rPr>
              <a:t>5</a:t>
            </a:r>
            <a:r>
              <a:rPr lang="ja-JP" altLang="en-US" sz="6000" b="1" dirty="0">
                <a:solidFill>
                  <a:srgbClr val="0033A1"/>
                </a:solidFill>
              </a:rPr>
              <a:t>ヶ年目標</a:t>
            </a:r>
          </a:p>
        </p:txBody>
      </p:sp>
    </p:spTree>
    <p:extLst>
      <p:ext uri="{BB962C8B-B14F-4D97-AF65-F5344CB8AC3E}">
        <p14:creationId xmlns:p14="http://schemas.microsoft.com/office/powerpoint/2010/main" val="1278596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18_ユーザー設定レイアウト">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DD5776EF-18C4-4A46-9280-C2133972212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707EF88-8EE6-4CBC-9216-67B467E30C1E}"/>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青少年奉仕部門">
            <a:extLst>
              <a:ext uri="{FF2B5EF4-FFF2-40B4-BE49-F238E27FC236}">
                <a16:creationId xmlns:a16="http://schemas.microsoft.com/office/drawing/2014/main" id="{AF9D8DBA-358E-4969-8DB2-1FDDCDE533C4}"/>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地区年次目標</a:t>
            </a:r>
          </a:p>
        </p:txBody>
      </p:sp>
    </p:spTree>
    <p:extLst>
      <p:ext uri="{BB962C8B-B14F-4D97-AF65-F5344CB8AC3E}">
        <p14:creationId xmlns:p14="http://schemas.microsoft.com/office/powerpoint/2010/main" val="24614575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10_ユーザー設定レイアウト">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466B9109-ECA0-4A4F-9DFA-50F054B1B64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20FE9D2D-6DA3-42B3-9E82-137EA942C151}"/>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AD63DBE6-D9E8-4240-A1A2-B542F32BE24C}"/>
              </a:ext>
            </a:extLst>
          </p:cNvPr>
          <p:cNvSpPr txBox="1"/>
          <p:nvPr userDrawn="1"/>
        </p:nvSpPr>
        <p:spPr>
          <a:xfrm>
            <a:off x="4213198" y="350256"/>
            <a:ext cx="4638475" cy="1015663"/>
          </a:xfrm>
          <a:prstGeom prst="rect">
            <a:avLst/>
          </a:prstGeom>
          <a:noFill/>
        </p:spPr>
        <p:txBody>
          <a:bodyPr wrap="square" rtlCol="0">
            <a:spAutoFit/>
          </a:bodyPr>
          <a:lstStyle/>
          <a:p>
            <a:r>
              <a:rPr lang="ja-JP" altLang="en-US" sz="6000" b="1">
                <a:solidFill>
                  <a:srgbClr val="0033A1"/>
                </a:solidFill>
              </a:rPr>
              <a:t>地区ビジョン</a:t>
            </a:r>
          </a:p>
        </p:txBody>
      </p:sp>
      <p:sp>
        <p:nvSpPr>
          <p:cNvPr id="8" name="2019-20">
            <a:extLst>
              <a:ext uri="{FF2B5EF4-FFF2-40B4-BE49-F238E27FC236}">
                <a16:creationId xmlns:a16="http://schemas.microsoft.com/office/drawing/2014/main" id="{6ED0ABE6-4A53-4D00-AECF-1474BAF90842}"/>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12338366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13_ユーザー設定レイアウト">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756524D-C1C5-4910-91DB-EB7AC57FA004}"/>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264991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7_ユーザー設定レイアウト">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920EA2A0-0269-42E8-A426-A4AFE92A2537}"/>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6B51F0F1-5CB1-4CA2-A78D-BDD6FF206039}"/>
              </a:ext>
            </a:extLst>
          </p:cNvPr>
          <p:cNvSpPr/>
          <p:nvPr userDrawn="1"/>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地区委員会の役割">
            <a:extLst>
              <a:ext uri="{FF2B5EF4-FFF2-40B4-BE49-F238E27FC236}">
                <a16:creationId xmlns:a16="http://schemas.microsoft.com/office/drawing/2014/main" id="{43642764-E57C-4062-86D5-CC06D3B20139}"/>
              </a:ext>
            </a:extLst>
          </p:cNvPr>
          <p:cNvSpPr txBox="1"/>
          <p:nvPr userDrawn="1"/>
        </p:nvSpPr>
        <p:spPr>
          <a:xfrm>
            <a:off x="451687" y="350256"/>
            <a:ext cx="7468631" cy="1015663"/>
          </a:xfrm>
          <a:prstGeom prst="rect">
            <a:avLst/>
          </a:prstGeom>
          <a:noFill/>
        </p:spPr>
        <p:txBody>
          <a:bodyPr wrap="square" rtlCol="0">
            <a:spAutoFit/>
          </a:bodyPr>
          <a:lstStyle/>
          <a:p>
            <a:r>
              <a:rPr lang="ja-JP" altLang="en-US" sz="6000" b="1">
                <a:solidFill>
                  <a:srgbClr val="0033A1"/>
                </a:solidFill>
              </a:rPr>
              <a:t>地区委員会の役割</a:t>
            </a:r>
          </a:p>
        </p:txBody>
      </p:sp>
    </p:spTree>
    <p:extLst>
      <p:ext uri="{BB962C8B-B14F-4D97-AF65-F5344CB8AC3E}">
        <p14:creationId xmlns:p14="http://schemas.microsoft.com/office/powerpoint/2010/main" val="29312398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5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rgbClr val="FFF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33032166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E71A1C4-18A9-4C63-9A8E-01E110013B86}"/>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357231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B97013-2813-4B44-8563-AA46D652F15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4FB71A0-ACE8-43D1-A05B-438F701467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E75CD86-FFFE-4428-AE3D-E6F77E0142C0}"/>
              </a:ext>
            </a:extLst>
          </p:cNvPr>
          <p:cNvSpPr>
            <a:spLocks noGrp="1"/>
          </p:cNvSpPr>
          <p:nvPr>
            <p:ph type="dt" sz="half" idx="10"/>
          </p:nvPr>
        </p:nvSpPr>
        <p:spPr/>
        <p:txBody>
          <a:bodyPr/>
          <a:lstStyle/>
          <a:p>
            <a:fld id="{E142FA2F-1BB8-4638-A6DA-1814F2F9280A}" type="datetimeFigureOut">
              <a:rPr lang="ja-JP" altLang="en-US" smtClean="0">
                <a:solidFill>
                  <a:prstClr val="black">
                    <a:tint val="75000"/>
                  </a:prstClr>
                </a:solidFill>
              </a:rPr>
              <a:pPr/>
              <a:t>2020/5/5</a:t>
            </a:fld>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83047CBB-E126-4AA6-8987-CF445283C64E}"/>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D15B0DDB-97AF-4D09-9F64-6511EB8C8FBC}"/>
              </a:ext>
            </a:extLst>
          </p:cNvPr>
          <p:cNvSpPr>
            <a:spLocks noGrp="1"/>
          </p:cNvSpPr>
          <p:nvPr>
            <p:ph type="sldNum" sz="quarter" idx="12"/>
          </p:nvPr>
        </p:nvSpPr>
        <p:spPr/>
        <p:txBody>
          <a:bodyPr/>
          <a:lstStyle/>
          <a:p>
            <a:fld id="{070DC86F-CCE7-4303-8E5D-CB35E74F2D2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36878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rgbClr val="E4EE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3450804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8_ユーザー設定レイアウト">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65857A2-DF23-4177-82DF-C84C2C6964D8}"/>
              </a:ext>
            </a:extLst>
          </p:cNvPr>
          <p:cNvSpPr/>
          <p:nvPr userDrawn="1"/>
        </p:nvSpPr>
        <p:spPr>
          <a:xfrm>
            <a:off x="0" y="0"/>
            <a:ext cx="12204000" cy="689310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721181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3BBAB405-0F4D-48D5-B0DF-974EF4994E37}"/>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685722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9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9B922DCA-B3C5-4821-93FE-4580183A251C}"/>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4つの優先事項">
            <a:extLst>
              <a:ext uri="{FF2B5EF4-FFF2-40B4-BE49-F238E27FC236}">
                <a16:creationId xmlns:a16="http://schemas.microsoft.com/office/drawing/2014/main" id="{E92EDC31-7442-48C1-87B7-E89319A21740}"/>
              </a:ext>
            </a:extLst>
          </p:cNvPr>
          <p:cNvSpPr txBox="1"/>
          <p:nvPr userDrawn="1"/>
        </p:nvSpPr>
        <p:spPr>
          <a:xfrm>
            <a:off x="2409733" y="-404494"/>
            <a:ext cx="7372531" cy="2033121"/>
          </a:xfrm>
          <a:prstGeom prst="rect">
            <a:avLst/>
          </a:prstGeom>
          <a:noFill/>
        </p:spPr>
        <p:txBody>
          <a:bodyPr wrap="none" rtlCol="0" anchor="t">
            <a:spAutoFit/>
          </a:bodyPr>
          <a:lstStyle/>
          <a:p>
            <a:pPr algn="ctr">
              <a:lnSpc>
                <a:spcPct val="150000"/>
              </a:lnSpc>
            </a:pPr>
            <a:r>
              <a:rPr lang="en-US" altLang="ja-JP" sz="9600" b="1" dirty="0">
                <a:solidFill>
                  <a:srgbClr val="0033A1"/>
                </a:solidFill>
              </a:rPr>
              <a:t>4</a:t>
            </a:r>
            <a:r>
              <a:rPr lang="ja-JP" altLang="en-US" sz="8800" b="1" dirty="0" err="1">
                <a:solidFill>
                  <a:srgbClr val="0033A1"/>
                </a:solidFill>
                <a:latin typeface="Meiryo UI"/>
              </a:rPr>
              <a:t>つの優</a:t>
            </a:r>
            <a:r>
              <a:rPr lang="ja-JP" altLang="en-US" sz="8800" b="1" dirty="0">
                <a:solidFill>
                  <a:srgbClr val="0033A1"/>
                </a:solidFill>
                <a:latin typeface="Meiryo UI"/>
              </a:rPr>
              <a:t>先事項</a:t>
            </a:r>
            <a:endParaRPr lang="ja-JP" altLang="ja-JP" sz="8800" b="1" dirty="0">
              <a:solidFill>
                <a:srgbClr val="0033A1"/>
              </a:solidFill>
              <a:latin typeface="Meiryo UI"/>
            </a:endParaRPr>
          </a:p>
        </p:txBody>
      </p:sp>
    </p:spTree>
    <p:extLst>
      <p:ext uri="{BB962C8B-B14F-4D97-AF65-F5344CB8AC3E}">
        <p14:creationId xmlns:p14="http://schemas.microsoft.com/office/powerpoint/2010/main" val="255750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8935DF33-3B8B-42CD-8F61-A3AE97FFA73D}"/>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D29A21C8-01BB-4630-AFBB-BDFC55F4C6A4}"/>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865EC04E-DFB8-47EA-834F-DE6E976A95E3}"/>
              </a:ext>
            </a:extLst>
          </p:cNvPr>
          <p:cNvSpPr txBox="1"/>
          <p:nvPr userDrawn="1"/>
        </p:nvSpPr>
        <p:spPr>
          <a:xfrm>
            <a:off x="4213198" y="350256"/>
            <a:ext cx="5388002" cy="1015663"/>
          </a:xfrm>
          <a:prstGeom prst="rect">
            <a:avLst/>
          </a:prstGeom>
          <a:noFill/>
        </p:spPr>
        <p:txBody>
          <a:bodyPr wrap="square" rtlCol="0">
            <a:spAutoFit/>
          </a:bodyPr>
          <a:lstStyle/>
          <a:p>
            <a:r>
              <a:rPr lang="ja-JP" altLang="en-US" sz="6000" b="1">
                <a:solidFill>
                  <a:srgbClr val="0033A1"/>
                </a:solidFill>
              </a:rPr>
              <a:t>中期</a:t>
            </a:r>
            <a:r>
              <a:rPr lang="en-US" altLang="ja-JP" sz="6000" b="1">
                <a:solidFill>
                  <a:srgbClr val="0033A1"/>
                </a:solidFill>
              </a:rPr>
              <a:t>5</a:t>
            </a:r>
            <a:r>
              <a:rPr lang="ja-JP" altLang="en-US" sz="6000" b="1">
                <a:solidFill>
                  <a:srgbClr val="0033A1"/>
                </a:solidFill>
              </a:rPr>
              <a:t>ヶ年目標</a:t>
            </a:r>
          </a:p>
        </p:txBody>
      </p:sp>
      <p:sp>
        <p:nvSpPr>
          <p:cNvPr id="8" name="2019-20">
            <a:extLst>
              <a:ext uri="{FF2B5EF4-FFF2-40B4-BE49-F238E27FC236}">
                <a16:creationId xmlns:a16="http://schemas.microsoft.com/office/drawing/2014/main" id="{AE7449CE-462B-4664-95E6-2D0738E654CE}"/>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1357793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ユーザー設定レイアウト">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72050F2C-E4D7-4395-82F9-AF13C78B6C8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正方形/長方形 4">
            <a:extLst>
              <a:ext uri="{FF2B5EF4-FFF2-40B4-BE49-F238E27FC236}">
                <a16:creationId xmlns:a16="http://schemas.microsoft.com/office/drawing/2014/main" id="{CA83354C-F8D3-4ADE-A17B-669865DE38AC}"/>
              </a:ext>
            </a:extLst>
          </p:cNvPr>
          <p:cNvSpPr/>
          <p:nvPr userDrawn="1"/>
        </p:nvSpPr>
        <p:spPr>
          <a:xfrm flipH="1">
            <a:off x="1" y="263033"/>
            <a:ext cx="12192000" cy="1102886"/>
          </a:xfrm>
          <a:prstGeom prst="rect">
            <a:avLst/>
          </a:prstGeom>
          <a:gradFill flip="none" rotWithShape="1">
            <a:gsLst>
              <a:gs pos="0">
                <a:schemeClr val="accent1">
                  <a:lumMod val="0"/>
                  <a:lumOff val="100000"/>
                  <a:alpha val="10000"/>
                </a:schemeClr>
              </a:gs>
              <a:gs pos="51000">
                <a:schemeClr val="accent1">
                  <a:lumMod val="0"/>
                  <a:lumOff val="100000"/>
                  <a:alpha val="7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テーマロゴ">
            <a:extLst>
              <a:ext uri="{FF2B5EF4-FFF2-40B4-BE49-F238E27FC236}">
                <a16:creationId xmlns:a16="http://schemas.microsoft.com/office/drawing/2014/main" id="{BDAA5BCE-2BFA-4B16-B875-A13C6385A321}"/>
              </a:ext>
            </a:extLst>
          </p:cNvPr>
          <p:cNvSpPr txBox="1"/>
          <p:nvPr userDrawn="1"/>
        </p:nvSpPr>
        <p:spPr>
          <a:xfrm>
            <a:off x="4213198" y="350256"/>
            <a:ext cx="4638475" cy="1015663"/>
          </a:xfrm>
          <a:prstGeom prst="rect">
            <a:avLst/>
          </a:prstGeom>
          <a:noFill/>
        </p:spPr>
        <p:txBody>
          <a:bodyPr wrap="square" rtlCol="0">
            <a:spAutoFit/>
          </a:bodyPr>
          <a:lstStyle/>
          <a:p>
            <a:r>
              <a:rPr lang="ja-JP" altLang="en-US" sz="6000" b="1">
                <a:solidFill>
                  <a:srgbClr val="0033A1"/>
                </a:solidFill>
              </a:rPr>
              <a:t>地区ビジョン</a:t>
            </a:r>
          </a:p>
        </p:txBody>
      </p:sp>
      <p:sp>
        <p:nvSpPr>
          <p:cNvPr id="8" name="2019-20">
            <a:extLst>
              <a:ext uri="{FF2B5EF4-FFF2-40B4-BE49-F238E27FC236}">
                <a16:creationId xmlns:a16="http://schemas.microsoft.com/office/drawing/2014/main" id="{05653532-177D-4F9D-83A9-2782C35A6AC1}"/>
              </a:ext>
            </a:extLst>
          </p:cNvPr>
          <p:cNvSpPr txBox="1"/>
          <p:nvPr userDrawn="1"/>
        </p:nvSpPr>
        <p:spPr>
          <a:xfrm>
            <a:off x="451687" y="506986"/>
            <a:ext cx="3400290" cy="707886"/>
          </a:xfrm>
          <a:prstGeom prst="rect">
            <a:avLst/>
          </a:prstGeom>
          <a:noFill/>
        </p:spPr>
        <p:txBody>
          <a:bodyPr wrap="none" rtlCol="0">
            <a:spAutoFit/>
          </a:bodyPr>
          <a:lstStyle/>
          <a:p>
            <a:r>
              <a:rPr lang="en-US" altLang="ja-JP" sz="4000" b="1">
                <a:solidFill>
                  <a:srgbClr val="0033A1"/>
                </a:solidFill>
              </a:rPr>
              <a:t>RI</a:t>
            </a:r>
            <a:r>
              <a:rPr lang="ja-JP" altLang="en-US" sz="4000" b="1">
                <a:solidFill>
                  <a:srgbClr val="0033A1"/>
                </a:solidFill>
              </a:rPr>
              <a:t>第</a:t>
            </a:r>
            <a:r>
              <a:rPr lang="en-US" altLang="ja-JP" sz="4000" b="1">
                <a:solidFill>
                  <a:srgbClr val="0033A1"/>
                </a:solidFill>
              </a:rPr>
              <a:t>2660</a:t>
            </a:r>
            <a:r>
              <a:rPr lang="ja-JP" altLang="en-US" sz="4000" b="1">
                <a:solidFill>
                  <a:srgbClr val="0033A1"/>
                </a:solidFill>
              </a:rPr>
              <a:t>地区</a:t>
            </a:r>
          </a:p>
        </p:txBody>
      </p:sp>
    </p:spTree>
    <p:extLst>
      <p:ext uri="{BB962C8B-B14F-4D97-AF65-F5344CB8AC3E}">
        <p14:creationId xmlns:p14="http://schemas.microsoft.com/office/powerpoint/2010/main" val="143250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image" Target="../media/image1.jpg"/><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1">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1F9A8C-014F-4C5B-BC20-58DA29380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2D9EE4-92F9-4CA5-A4E4-90A509C91C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5125D9-D463-45B9-ABCB-7737CC6F1E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DF515-2EF2-4956-99CE-525FF064DDCD}" type="datetimeFigureOut">
              <a:rPr lang="ja-JP" altLang="en-US" smtClean="0">
                <a:solidFill>
                  <a:prstClr val="black">
                    <a:tint val="75000"/>
                  </a:prstClr>
                </a:solidFill>
              </a:rPr>
              <a:pPr/>
              <a:t>2020/5/5</a:t>
            </a:fld>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1AAF7220-D937-4FDB-B152-FDD9DE6130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287041BB-7FDB-4FEF-B863-D8CD2770F9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78BFE-FDC4-4D20-AEC1-59B4D36866D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89880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21">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1F9A8C-014F-4C5B-BC20-58DA29380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2D9EE4-92F9-4CA5-A4E4-90A509C91C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5125D9-D463-45B9-ABCB-7737CC6F1E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DF515-2EF2-4956-99CE-525FF064DDCD}" type="datetimeFigureOut">
              <a:rPr lang="ja-JP" altLang="en-US" smtClean="0">
                <a:solidFill>
                  <a:prstClr val="black">
                    <a:tint val="75000"/>
                  </a:prstClr>
                </a:solidFill>
              </a:rPr>
              <a:pPr/>
              <a:t>2020/5/5</a:t>
            </a:fld>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1AAF7220-D937-4FDB-B152-FDD9DE6130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287041BB-7FDB-4FEF-B863-D8CD2770F9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78BFE-FDC4-4D20-AEC1-59B4D36866D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2423237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80010"/>
            <a:ext cx="12192000" cy="2815590"/>
          </a:xfrm>
          <a:prstGeom prst="rect">
            <a:avLst/>
          </a:prstGeom>
          <a:noFill/>
        </p:spPr>
        <p:txBody>
          <a:bodyP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8500"/>
              </a:lnSpc>
              <a:defRPr/>
            </a:pPr>
            <a:br>
              <a:rPr lang="en-US" altLang="ja-JP" sz="3600" spc="600" dirty="0">
                <a:solidFill>
                  <a:prstClr val="white"/>
                </a:solidFill>
                <a:effectLst>
                  <a:outerShdw blurRad="38100" dist="38100" dir="2700000" algn="tl">
                    <a:srgbClr val="000000">
                      <a:alpha val="43137"/>
                    </a:srgbClr>
                  </a:outerShdw>
                </a:effectLst>
              </a:rPr>
            </a:br>
            <a:r>
              <a:rPr lang="ja-JP" altLang="en-US" sz="6600" b="1" spc="600" dirty="0">
                <a:solidFill>
                  <a:prstClr val="white"/>
                </a:solidFill>
                <a:effectLst>
                  <a:outerShdw blurRad="38100" dist="38100" dir="2700000" algn="tl">
                    <a:srgbClr val="000000">
                      <a:alpha val="43137"/>
                    </a:srgbClr>
                  </a:outerShdw>
                </a:effectLst>
              </a:rPr>
              <a:t>次年度予算案の説明</a:t>
            </a:r>
            <a:endParaRPr lang="en-US" altLang="ja-JP" sz="8800" b="1" spc="600" dirty="0">
              <a:solidFill>
                <a:prstClr val="white"/>
              </a:solidFill>
              <a:effectLst>
                <a:outerShdw blurRad="38100" dist="38100" dir="2700000" algn="tl">
                  <a:srgbClr val="000000">
                    <a:alpha val="43137"/>
                  </a:srgbClr>
                </a:outerShdw>
              </a:effectLst>
            </a:endParaRPr>
          </a:p>
          <a:p>
            <a:pPr>
              <a:lnSpc>
                <a:spcPts val="8500"/>
              </a:lnSpc>
              <a:defRPr/>
            </a:pPr>
            <a:endParaRPr lang="en-US" altLang="ja-JP" b="1" spc="600" dirty="0">
              <a:solidFill>
                <a:prstClr val="white"/>
              </a:solidFill>
              <a:effectLst>
                <a:outerShdw blurRad="38100" dist="38100" dir="2700000" algn="tl">
                  <a:srgbClr val="000000">
                    <a:alpha val="43137"/>
                  </a:srgbClr>
                </a:outerShdw>
              </a:effectLst>
            </a:endParaRPr>
          </a:p>
          <a:p>
            <a:pPr>
              <a:lnSpc>
                <a:spcPts val="8500"/>
              </a:lnSpc>
              <a:defRPr/>
            </a:pPr>
            <a:r>
              <a:rPr lang="ja-JP" altLang="en-US" b="1" spc="600" dirty="0">
                <a:solidFill>
                  <a:prstClr val="white"/>
                </a:solidFill>
                <a:effectLst>
                  <a:outerShdw blurRad="38100" dist="38100" dir="2700000" algn="tl">
                    <a:srgbClr val="000000">
                      <a:alpha val="43137"/>
                    </a:srgbClr>
                  </a:outerShdw>
                </a:effectLst>
              </a:rPr>
              <a:t>　　　次年度地区財務委員長　</a:t>
            </a:r>
            <a:endParaRPr lang="en-US" altLang="ja-JP" b="1" spc="600" dirty="0">
              <a:solidFill>
                <a:prstClr val="white"/>
              </a:solidFill>
              <a:effectLst>
                <a:outerShdw blurRad="38100" dist="38100" dir="2700000" algn="tl">
                  <a:srgbClr val="000000">
                    <a:alpha val="43137"/>
                  </a:srgbClr>
                </a:outerShdw>
              </a:effectLst>
            </a:endParaRPr>
          </a:p>
          <a:p>
            <a:pPr>
              <a:lnSpc>
                <a:spcPts val="8500"/>
              </a:lnSpc>
              <a:defRPr/>
            </a:pPr>
            <a:r>
              <a:rPr lang="ja-JP" altLang="en-US" b="1" spc="600" dirty="0">
                <a:solidFill>
                  <a:prstClr val="white"/>
                </a:solidFill>
                <a:effectLst>
                  <a:outerShdw blurRad="38100" dist="38100" dir="2700000" algn="tl">
                    <a:srgbClr val="000000">
                      <a:alpha val="43137"/>
                    </a:srgbClr>
                  </a:outerShdw>
                </a:effectLst>
              </a:rPr>
              <a:t>　　　　　　　松尾　康弘</a:t>
            </a:r>
            <a:br>
              <a:rPr lang="en-US" altLang="ja-JP" spc="600" dirty="0">
                <a:solidFill>
                  <a:prstClr val="white"/>
                </a:solidFill>
                <a:effectLst>
                  <a:outerShdw blurRad="38100" dist="38100" dir="2700000" algn="tl">
                    <a:srgbClr val="000000">
                      <a:alpha val="43137"/>
                    </a:srgbClr>
                  </a:outerShdw>
                </a:effectLst>
              </a:rPr>
            </a:br>
            <a:br>
              <a:rPr lang="en-US" altLang="ja-JP" sz="6700" spc="600" dirty="0">
                <a:solidFill>
                  <a:prstClr val="white"/>
                </a:solidFill>
                <a:effectLst>
                  <a:outerShdw blurRad="38100" dist="38100" dir="2700000" algn="tl">
                    <a:srgbClr val="000000">
                      <a:alpha val="43137"/>
                    </a:srgbClr>
                  </a:outerShdw>
                </a:effectLst>
              </a:rPr>
            </a:br>
            <a:br>
              <a:rPr lang="ja-JP" altLang="en-US" sz="6700" dirty="0">
                <a:solidFill>
                  <a:prstClr val="white"/>
                </a:solidFill>
                <a:effectLst>
                  <a:outerShdw blurRad="38100" dist="38100" dir="2700000" algn="tl">
                    <a:srgbClr val="000000">
                      <a:alpha val="43137"/>
                    </a:srgbClr>
                  </a:outerShdw>
                </a:effectLst>
              </a:rPr>
            </a:br>
            <a:endParaRPr lang="ja-JP" altLang="en-US" sz="6700" dirty="0">
              <a:solidFill>
                <a:prstClr val="white"/>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1230001"/>
      </p:ext>
    </p:extLst>
  </p:cSld>
  <p:clrMapOvr>
    <a:masterClrMapping/>
  </p:clrMapOvr>
  <mc:AlternateContent xmlns:mc="http://schemas.openxmlformats.org/markup-compatibility/2006">
    <mc:Choice xmlns:p14="http://schemas.microsoft.com/office/powerpoint/2010/main" Requires="p14">
      <p:transition spd="slow" p14:dur="2000" advTm="53899">
        <p14:reveal/>
      </p:transition>
    </mc:Choice>
    <mc:Fallback>
      <p:transition spd="slow" advTm="53899">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次年度修正予算案（地区運営資金）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１支出の部をご覧ください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401401926"/>
      </p:ext>
    </p:extLst>
  </p:cSld>
  <p:clrMapOvr>
    <a:masterClrMapping/>
  </p:clrMapOvr>
  <mc:AlternateContent xmlns:mc="http://schemas.openxmlformats.org/markup-compatibility/2006">
    <mc:Choice xmlns:p14="http://schemas.microsoft.com/office/powerpoint/2010/main" Requires="p14">
      <p:transition spd="med" p14:dur="700" advTm="94699">
        <p:fade/>
      </p:transition>
    </mc:Choice>
    <mc:Fallback>
      <p:transition spd="med" advTm="9469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1748143722"/>
      </p:ext>
    </p:extLst>
  </p:cSld>
  <p:clrMapOvr>
    <a:masterClrMapping/>
  </p:clrMapOvr>
  <mc:AlternateContent xmlns:mc="http://schemas.openxmlformats.org/markup-compatibility/2006">
    <mc:Choice xmlns:p14="http://schemas.microsoft.com/office/powerpoint/2010/main" Requires="p14">
      <p:transition spd="med" p14:dur="700" advTm="14243">
        <p:fade/>
      </p:transition>
    </mc:Choice>
    <mc:Fallback>
      <p:transition spd="med" advTm="1424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614898178"/>
      </p:ext>
    </p:extLst>
  </p:cSld>
  <p:clrMapOvr>
    <a:masterClrMapping/>
  </p:clrMapOvr>
  <mc:AlternateContent xmlns:mc="http://schemas.openxmlformats.org/markup-compatibility/2006">
    <mc:Choice xmlns:p14="http://schemas.microsoft.com/office/powerpoint/2010/main" Requires="p14">
      <p:transition spd="med" p14:dur="700" advTm="52541">
        <p:fade/>
      </p:transition>
    </mc:Choice>
    <mc:Fallback>
      <p:transition spd="med" advTm="5254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２青少年奉仕部門をご覧下さい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217353511"/>
      </p:ext>
    </p:extLst>
  </p:cSld>
  <p:clrMapOvr>
    <a:masterClrMapping/>
  </p:clrMapOvr>
  <mc:AlternateContent xmlns:mc="http://schemas.openxmlformats.org/markup-compatibility/2006">
    <mc:Choice xmlns:p14="http://schemas.microsoft.com/office/powerpoint/2010/main" Requires="p14">
      <p:transition spd="med" p14:dur="700" advTm="54682">
        <p:fade/>
      </p:transition>
    </mc:Choice>
    <mc:Fallback>
      <p:transition spd="med" advTm="546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２青少年奉仕部門をご覧下さい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1836516566"/>
      </p:ext>
    </p:extLst>
  </p:cSld>
  <p:clrMapOvr>
    <a:masterClrMapping/>
  </p:clrMapOvr>
  <mc:AlternateContent xmlns:mc="http://schemas.openxmlformats.org/markup-compatibility/2006">
    <mc:Choice xmlns:p14="http://schemas.microsoft.com/office/powerpoint/2010/main" Requires="p14">
      <p:transition spd="med" p14:dur="700" advTm="39251">
        <p:fade/>
      </p:transition>
    </mc:Choice>
    <mc:Fallback>
      <p:transition spd="med" advTm="3925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２青少年奉仕部門をご覧下さい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77487878"/>
      </p:ext>
    </p:extLst>
  </p:cSld>
  <p:clrMapOvr>
    <a:masterClrMapping/>
  </p:clrMapOvr>
  <mc:AlternateContent xmlns:mc="http://schemas.openxmlformats.org/markup-compatibility/2006">
    <mc:Choice xmlns:p14="http://schemas.microsoft.com/office/powerpoint/2010/main" Requires="p14">
      <p:transition spd="med" p14:dur="700" advTm="25243">
        <p:fade/>
      </p:transition>
    </mc:Choice>
    <mc:Fallback>
      <p:transition spd="med" advTm="2524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202524728"/>
      </p:ext>
    </p:extLst>
  </p:cSld>
  <p:clrMapOvr>
    <a:masterClrMapping/>
  </p:clrMapOvr>
  <mc:AlternateContent xmlns:mc="http://schemas.openxmlformats.org/markup-compatibility/2006">
    <mc:Choice xmlns:p14="http://schemas.microsoft.com/office/powerpoint/2010/main" Requires="p14">
      <p:transition spd="med" p14:dur="700" advTm="34949">
        <p:fade/>
      </p:transition>
    </mc:Choice>
    <mc:Fallback>
      <p:transition spd="med" advTm="3494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次年度修正予算案（地区活動資金）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２をご覧ください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1369384587"/>
      </p:ext>
    </p:extLst>
  </p:cSld>
  <p:clrMapOvr>
    <a:masterClrMapping/>
  </p:clrMapOvr>
  <mc:AlternateContent xmlns:mc="http://schemas.openxmlformats.org/markup-compatibility/2006">
    <mc:Choice xmlns:p14="http://schemas.microsoft.com/office/powerpoint/2010/main" Requires="p14">
      <p:transition spd="med" p14:dur="700" advTm="35362">
        <p:fade/>
      </p:transition>
    </mc:Choice>
    <mc:Fallback>
      <p:transition spd="med" advTm="3536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次年度修正予算案（特別会計）</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３と４をご覧ください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1339169053"/>
      </p:ext>
    </p:extLst>
  </p:cSld>
  <p:clrMapOvr>
    <a:masterClrMapping/>
  </p:clrMapOvr>
  <mc:AlternateContent xmlns:mc="http://schemas.openxmlformats.org/markup-compatibility/2006">
    <mc:Choice xmlns:p14="http://schemas.microsoft.com/office/powerpoint/2010/main" Requires="p14">
      <p:transition spd="med" p14:dur="700" advTm="77893">
        <p:fade/>
      </p:transition>
    </mc:Choice>
    <mc:Fallback>
      <p:transition spd="med" advTm="7789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次年度修正予算案（特別会計）</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３と４をご覧ください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067808343"/>
      </p:ext>
    </p:extLst>
  </p:cSld>
  <p:clrMapOvr>
    <a:masterClrMapping/>
  </p:clrMapOvr>
  <mc:AlternateContent xmlns:mc="http://schemas.openxmlformats.org/markup-compatibility/2006">
    <mc:Choice xmlns:p14="http://schemas.microsoft.com/office/powerpoint/2010/main" Requires="p14">
      <p:transition spd="med" p14:dur="700" advTm="39039">
        <p:fade/>
      </p:transition>
    </mc:Choice>
    <mc:Fallback>
      <p:transition spd="med" advTm="3903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地区財務の概況</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304800" y="1539031"/>
            <a:ext cx="9670463" cy="4770537"/>
          </a:xfrm>
          <a:prstGeom prst="rect">
            <a:avLst/>
          </a:prstGeom>
          <a:noFill/>
        </p:spPr>
        <p:txBody>
          <a:bodyPr wrap="square" rtlCol="0">
            <a:spAutoFit/>
          </a:bodyPr>
          <a:lstStyle/>
          <a:p>
            <a:pPr>
              <a:buClr>
                <a:srgbClr val="0033A1"/>
              </a:buClr>
              <a:defRPr/>
            </a:pPr>
            <a:r>
              <a:rPr lang="ja-JP" altLang="en-US" sz="4400" b="1" dirty="0">
                <a:solidFill>
                  <a:srgbClr val="FFC000">
                    <a:lumMod val="60000"/>
                    <a:lumOff val="40000"/>
                  </a:srgbClr>
                </a:solidFill>
                <a:effectLst>
                  <a:outerShdw blurRad="38100" dist="38100" dir="2700000" algn="tl">
                    <a:srgbClr val="000000">
                      <a:alpha val="43137"/>
                    </a:srgbClr>
                  </a:outerShdw>
                </a:effectLst>
              </a:rPr>
              <a:t>　　地区資金の種類</a:t>
            </a:r>
            <a:endParaRPr lang="en-US" altLang="ja-JP" sz="4400" b="1" dirty="0">
              <a:solidFill>
                <a:srgbClr val="FFC000">
                  <a:lumMod val="60000"/>
                  <a:lumOff val="40000"/>
                </a:srgbClr>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a:t>
            </a:r>
            <a:r>
              <a:rPr lang="ja-JP" altLang="en-US" sz="3200" b="1" dirty="0">
                <a:solidFill>
                  <a:prstClr val="white"/>
                </a:solidFill>
                <a:effectLst>
                  <a:outerShdw blurRad="38100" dist="38100" dir="2700000" algn="tl">
                    <a:srgbClr val="000000">
                      <a:alpha val="43137"/>
                    </a:srgbClr>
                  </a:outerShdw>
                </a:effectLst>
              </a:rPr>
              <a:t>・地区運営資金          </a:t>
            </a:r>
            <a:r>
              <a:rPr lang="ja-JP" altLang="en-US" sz="2800" b="1" dirty="0">
                <a:solidFill>
                  <a:schemeClr val="bg1">
                    <a:lumMod val="95000"/>
                  </a:schemeClr>
                </a:solidFill>
                <a:effectLst>
                  <a:outerShdw blurRad="38100" dist="38100" dir="2700000" algn="tl">
                    <a:srgbClr val="000000">
                      <a:alpha val="43137"/>
                    </a:srgbClr>
                  </a:outerShdw>
                </a:effectLst>
              </a:rPr>
              <a:t>四宮年度</a:t>
            </a:r>
            <a:endParaRPr lang="en-US" altLang="ja-JP" sz="2800" b="1" dirty="0">
              <a:solidFill>
                <a:schemeClr val="bg1">
                  <a:lumMod val="95000"/>
                </a:schemeClr>
              </a:solidFill>
              <a:effectLst>
                <a:outerShdw blurRad="38100" dist="38100" dir="2700000" algn="tl">
                  <a:srgbClr val="000000">
                    <a:alpha val="43137"/>
                  </a:srgbClr>
                </a:outerShdw>
              </a:effectLst>
            </a:endParaRPr>
          </a:p>
          <a:p>
            <a:r>
              <a:rPr lang="en-US" altLang="ja-JP" sz="3600" b="1" dirty="0">
                <a:solidFill>
                  <a:schemeClr val="bg1">
                    <a:lumMod val="95000"/>
                  </a:schemeClr>
                </a:solidFill>
                <a:effectLst>
                  <a:outerShdw blurRad="38100" dist="38100" dir="2700000" algn="tl">
                    <a:srgbClr val="000000">
                      <a:alpha val="43137"/>
                    </a:srgbClr>
                  </a:outerShdw>
                </a:effectLst>
              </a:rPr>
              <a:t>						22,000</a:t>
            </a:r>
            <a:r>
              <a:rPr lang="ja-JP" altLang="en-US" sz="3600" b="1" dirty="0">
                <a:solidFill>
                  <a:schemeClr val="bg1">
                    <a:lumMod val="95000"/>
                  </a:schemeClr>
                </a:solidFill>
                <a:effectLst>
                  <a:outerShdw blurRad="38100" dist="38100" dir="2700000" algn="tl">
                    <a:srgbClr val="000000">
                      <a:alpha val="43137"/>
                    </a:srgbClr>
                  </a:outerShdw>
                </a:effectLst>
              </a:rPr>
              <a:t>円</a:t>
            </a:r>
            <a:r>
              <a:rPr lang="en-US" altLang="ja-JP" sz="3600" b="1" dirty="0">
                <a:solidFill>
                  <a:schemeClr val="bg1">
                    <a:lumMod val="95000"/>
                  </a:schemeClr>
                </a:solidFill>
                <a:effectLst>
                  <a:outerShdw blurRad="38100" dist="38100" dir="2700000" algn="tl">
                    <a:srgbClr val="000000">
                      <a:alpha val="43137"/>
                    </a:srgbClr>
                  </a:outerShdw>
                </a:effectLst>
              </a:rPr>
              <a:t>/</a:t>
            </a:r>
            <a:r>
              <a:rPr lang="ja-JP" altLang="en-US" sz="3600" b="1" dirty="0">
                <a:solidFill>
                  <a:schemeClr val="bg1">
                    <a:lumMod val="95000"/>
                  </a:schemeClr>
                </a:solidFill>
                <a:effectLst>
                  <a:outerShdw blurRad="38100" dist="38100" dir="2700000" algn="tl">
                    <a:srgbClr val="000000">
                      <a:alpha val="43137"/>
                    </a:srgbClr>
                  </a:outerShdw>
                </a:effectLst>
              </a:rPr>
              <a:t>１会員</a:t>
            </a:r>
            <a:endParaRPr lang="en-US" altLang="ja-JP" sz="3600" b="1" dirty="0">
              <a:solidFill>
                <a:schemeClr val="bg1">
                  <a:lumMod val="95000"/>
                </a:schemeClr>
              </a:solidFill>
              <a:effectLst>
                <a:outerShdw blurRad="38100" dist="38100" dir="2700000" algn="tl">
                  <a:srgbClr val="000000">
                    <a:alpha val="43137"/>
                  </a:srgbClr>
                </a:outerShdw>
              </a:effectLst>
            </a:endParaRPr>
          </a:p>
          <a:p>
            <a:r>
              <a:rPr lang="en-US" altLang="ja-JP" sz="3600" b="1" dirty="0">
                <a:solidFill>
                  <a:prstClr val="white"/>
                </a:solidFill>
                <a:effectLst>
                  <a:outerShdw blurRad="38100" dist="38100" dir="2700000" algn="tl">
                    <a:srgbClr val="000000">
                      <a:alpha val="43137"/>
                    </a:srgbClr>
                  </a:outerShdw>
                </a:effectLst>
              </a:rPr>
              <a:t>          </a:t>
            </a:r>
            <a:r>
              <a:rPr lang="ja-JP" altLang="en-US" sz="3200" b="1" dirty="0">
                <a:solidFill>
                  <a:prstClr val="white"/>
                </a:solidFill>
                <a:effectLst>
                  <a:outerShdw blurRad="38100" dist="38100" dir="2700000" algn="tl">
                    <a:srgbClr val="000000">
                      <a:alpha val="43137"/>
                    </a:srgbClr>
                  </a:outerShdw>
                </a:effectLst>
              </a:rPr>
              <a:t>・地区活動資金           </a:t>
            </a:r>
            <a:endParaRPr lang="en-US" altLang="ja-JP" sz="3200" b="1" dirty="0">
              <a:solidFill>
                <a:prstClr val="white"/>
              </a:solidFill>
              <a:effectLst>
                <a:outerShdw blurRad="38100" dist="38100" dir="2700000" algn="tl">
                  <a:srgbClr val="000000">
                    <a:alpha val="43137"/>
                  </a:srgbClr>
                </a:outerShdw>
              </a:effectLst>
            </a:endParaRPr>
          </a:p>
          <a:p>
            <a:r>
              <a:rPr lang="en-US" altLang="ja-JP" sz="3600" b="1" dirty="0">
                <a:solidFill>
                  <a:prstClr val="white"/>
                </a:solidFill>
                <a:effectLst>
                  <a:outerShdw blurRad="38100" dist="38100" dir="2700000" algn="tl">
                    <a:srgbClr val="000000">
                      <a:alpha val="43137"/>
                    </a:srgbClr>
                  </a:outerShdw>
                </a:effectLst>
              </a:rPr>
              <a:t>						</a:t>
            </a:r>
            <a:r>
              <a:rPr lang="ja-JP" altLang="en-US" sz="2800" b="1" dirty="0">
                <a:solidFill>
                  <a:schemeClr val="bg1"/>
                </a:solidFill>
                <a:effectLst>
                  <a:outerShdw blurRad="38100" dist="38100" dir="2700000" algn="tl">
                    <a:srgbClr val="000000">
                      <a:alpha val="43137"/>
                    </a:srgbClr>
                  </a:outerShdw>
                </a:effectLst>
              </a:rPr>
              <a:t>簡年度修正案</a:t>
            </a:r>
            <a:r>
              <a:rPr lang="ja-JP" altLang="en-US" sz="3600" b="1" dirty="0">
                <a:solidFill>
                  <a:schemeClr val="bg1"/>
                </a:solidFill>
                <a:effectLst>
                  <a:outerShdw blurRad="38100" dist="38100" dir="2700000" algn="tl">
                    <a:srgbClr val="000000">
                      <a:alpha val="43137"/>
                    </a:srgbClr>
                  </a:outerShdw>
                </a:effectLst>
              </a:rPr>
              <a:t>　</a:t>
            </a:r>
            <a:endParaRPr lang="en-US" altLang="ja-JP" sz="3600" b="1" dirty="0">
              <a:solidFill>
                <a:schemeClr val="bg1"/>
              </a:solidFill>
              <a:effectLst>
                <a:outerShdw blurRad="38100" dist="38100" dir="2700000" algn="tl">
                  <a:srgbClr val="000000">
                    <a:alpha val="43137"/>
                  </a:srgbClr>
                </a:outerShdw>
              </a:effectLst>
            </a:endParaRPr>
          </a:p>
          <a:p>
            <a:r>
              <a:rPr lang="ja-JP" altLang="en-US" sz="3600" b="1" dirty="0">
                <a:solidFill>
                  <a:schemeClr val="bg1"/>
                </a:solidFill>
                <a:effectLst>
                  <a:outerShdw blurRad="38100" dist="38100" dir="2700000" algn="tl">
                    <a:srgbClr val="000000">
                      <a:alpha val="43137"/>
                    </a:srgbClr>
                  </a:outerShdw>
                </a:effectLst>
              </a:rPr>
              <a:t>   　　  </a:t>
            </a:r>
            <a:r>
              <a:rPr lang="ja-JP" altLang="en-US" sz="3200" b="1" dirty="0">
                <a:solidFill>
                  <a:schemeClr val="bg1"/>
                </a:solidFill>
                <a:effectLst>
                  <a:outerShdw blurRad="38100" dist="38100" dir="2700000" algn="tl">
                    <a:srgbClr val="000000">
                      <a:alpha val="43137"/>
                    </a:srgbClr>
                  </a:outerShdw>
                </a:effectLst>
              </a:rPr>
              <a:t>・特　別　会　計　</a:t>
            </a:r>
            <a:r>
              <a:rPr lang="ja-JP" altLang="en-US" sz="3600" b="1" dirty="0">
                <a:solidFill>
                  <a:schemeClr val="bg1"/>
                </a:solidFill>
                <a:effectLst>
                  <a:outerShdw blurRad="38100" dist="38100" dir="2700000" algn="tl">
                    <a:srgbClr val="000000">
                      <a:alpha val="43137"/>
                    </a:srgbClr>
                  </a:outerShdw>
                </a:effectLst>
              </a:rPr>
              <a:t>　　　</a:t>
            </a:r>
            <a:r>
              <a:rPr lang="en-US" altLang="ja-JP" sz="4000" b="1" dirty="0">
                <a:solidFill>
                  <a:schemeClr val="bg1"/>
                </a:solidFill>
                <a:effectLst>
                  <a:outerShdw blurRad="38100" dist="38100" dir="2700000" algn="tl">
                    <a:srgbClr val="000000">
                      <a:alpha val="43137"/>
                    </a:srgbClr>
                  </a:outerShdw>
                </a:effectLst>
              </a:rPr>
              <a:t>19,000</a:t>
            </a:r>
            <a:r>
              <a:rPr lang="ja-JP" altLang="en-US" sz="4000" b="1" dirty="0">
                <a:solidFill>
                  <a:schemeClr val="bg1"/>
                </a:solidFill>
                <a:effectLst>
                  <a:outerShdw blurRad="38100" dist="38100" dir="2700000" algn="tl">
                    <a:srgbClr val="000000">
                      <a:alpha val="43137"/>
                    </a:srgbClr>
                  </a:outerShdw>
                </a:effectLst>
              </a:rPr>
              <a:t>円</a:t>
            </a:r>
            <a:r>
              <a:rPr lang="en-US" altLang="ja-JP" sz="4000" b="1" dirty="0">
                <a:solidFill>
                  <a:schemeClr val="bg1"/>
                </a:solidFill>
                <a:effectLst>
                  <a:outerShdw blurRad="38100" dist="38100" dir="2700000" algn="tl">
                    <a:srgbClr val="000000">
                      <a:alpha val="43137"/>
                    </a:srgbClr>
                  </a:outerShdw>
                </a:effectLst>
              </a:rPr>
              <a:t>/</a:t>
            </a:r>
            <a:r>
              <a:rPr lang="ja-JP" altLang="en-US" sz="4000" b="1" dirty="0">
                <a:solidFill>
                  <a:schemeClr val="bg1"/>
                </a:solidFill>
                <a:effectLst>
                  <a:outerShdw blurRad="38100" dist="38100" dir="2700000" algn="tl">
                    <a:srgbClr val="000000">
                      <a:alpha val="43137"/>
                    </a:srgbClr>
                  </a:outerShdw>
                </a:effectLst>
              </a:rPr>
              <a:t>１会員</a:t>
            </a:r>
            <a:endParaRPr lang="en-US" altLang="ja-JP" sz="4000" b="1" dirty="0">
              <a:solidFill>
                <a:schemeClr val="bg1"/>
              </a:solidFill>
              <a:effectLst>
                <a:outerShdw blurRad="38100" dist="38100" dir="2700000" algn="tl">
                  <a:srgbClr val="000000">
                    <a:alpha val="43137"/>
                  </a:srgbClr>
                </a:outerShdw>
              </a:effectLst>
            </a:endParaRPr>
          </a:p>
          <a:p>
            <a:endParaRPr lang="en-US" altLang="ja-JP" sz="3600" b="1" dirty="0">
              <a:solidFill>
                <a:prstClr val="white"/>
              </a:solidFill>
              <a:effectLst>
                <a:outerShdw blurRad="38100" dist="38100" dir="2700000" algn="tl">
                  <a:srgbClr val="000000">
                    <a:alpha val="43137"/>
                  </a:srgbClr>
                </a:outerShdw>
              </a:effectLst>
            </a:endParaRPr>
          </a:p>
          <a:p>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
        <p:nvSpPr>
          <p:cNvPr id="13" name="下矢印 12"/>
          <p:cNvSpPr/>
          <p:nvPr/>
        </p:nvSpPr>
        <p:spPr>
          <a:xfrm>
            <a:off x="7391400" y="3667503"/>
            <a:ext cx="533400" cy="4953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中かっこ 11"/>
          <p:cNvSpPr/>
          <p:nvPr/>
        </p:nvSpPr>
        <p:spPr>
          <a:xfrm>
            <a:off x="4432041" y="2666999"/>
            <a:ext cx="381001" cy="2514600"/>
          </a:xfrm>
          <a:custGeom>
            <a:avLst/>
            <a:gdLst>
              <a:gd name="connsiteX0" fmla="*/ 0 w 381000"/>
              <a:gd name="connsiteY0" fmla="*/ 0 h 2514600"/>
              <a:gd name="connsiteX1" fmla="*/ 190500 w 381000"/>
              <a:gd name="connsiteY1" fmla="*/ 31749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482851 h 2514600"/>
              <a:gd name="connsiteX6" fmla="*/ 0 w 381000"/>
              <a:gd name="connsiteY6" fmla="*/ 2514600 h 2514600"/>
              <a:gd name="connsiteX7" fmla="*/ 0 w 381000"/>
              <a:gd name="connsiteY7" fmla="*/ 0 h 2514600"/>
              <a:gd name="connsiteX0" fmla="*/ 0 w 381000"/>
              <a:gd name="connsiteY0" fmla="*/ 0 h 2514600"/>
              <a:gd name="connsiteX1" fmla="*/ 190500 w 381000"/>
              <a:gd name="connsiteY1" fmla="*/ 31749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482851 h 2514600"/>
              <a:gd name="connsiteX6" fmla="*/ 0 w 381000"/>
              <a:gd name="connsiteY6" fmla="*/ 2514600 h 2514600"/>
              <a:gd name="connsiteX0" fmla="*/ 0 w 381000"/>
              <a:gd name="connsiteY0" fmla="*/ 0 h 2514600"/>
              <a:gd name="connsiteX1" fmla="*/ 190500 w 381000"/>
              <a:gd name="connsiteY1" fmla="*/ 31749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482851 h 2514600"/>
              <a:gd name="connsiteX6" fmla="*/ 0 w 381000"/>
              <a:gd name="connsiteY6" fmla="*/ 2514600 h 2514600"/>
              <a:gd name="connsiteX7" fmla="*/ 0 w 381000"/>
              <a:gd name="connsiteY7" fmla="*/ 0 h 2514600"/>
              <a:gd name="connsiteX0" fmla="*/ 0 w 381000"/>
              <a:gd name="connsiteY0" fmla="*/ 0 h 2514600"/>
              <a:gd name="connsiteX1" fmla="*/ 190500 w 381000"/>
              <a:gd name="connsiteY1" fmla="*/ 156440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482851 h 2514600"/>
              <a:gd name="connsiteX6" fmla="*/ 0 w 381000"/>
              <a:gd name="connsiteY6" fmla="*/ 2514600 h 2514600"/>
              <a:gd name="connsiteX0" fmla="*/ 0 w 381000"/>
              <a:gd name="connsiteY0" fmla="*/ 0 h 2514600"/>
              <a:gd name="connsiteX1" fmla="*/ 190500 w 381000"/>
              <a:gd name="connsiteY1" fmla="*/ 31749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482851 h 2514600"/>
              <a:gd name="connsiteX6" fmla="*/ 0 w 381000"/>
              <a:gd name="connsiteY6" fmla="*/ 2514600 h 2514600"/>
              <a:gd name="connsiteX7" fmla="*/ 0 w 381000"/>
              <a:gd name="connsiteY7" fmla="*/ 0 h 2514600"/>
              <a:gd name="connsiteX0" fmla="*/ 0 w 381000"/>
              <a:gd name="connsiteY0" fmla="*/ 0 h 2514600"/>
              <a:gd name="connsiteX1" fmla="*/ 190500 w 381000"/>
              <a:gd name="connsiteY1" fmla="*/ 156440 h 2514600"/>
              <a:gd name="connsiteX2" fmla="*/ 190500 w 381000"/>
              <a:gd name="connsiteY2" fmla="*/ 1239608 h 2514600"/>
              <a:gd name="connsiteX3" fmla="*/ 381000 w 381000"/>
              <a:gd name="connsiteY3" fmla="*/ 1271357 h 2514600"/>
              <a:gd name="connsiteX4" fmla="*/ 190500 w 381000"/>
              <a:gd name="connsiteY4" fmla="*/ 1303106 h 2514600"/>
              <a:gd name="connsiteX5" fmla="*/ 190500 w 381000"/>
              <a:gd name="connsiteY5" fmla="*/ 2330451 h 2514600"/>
              <a:gd name="connsiteX6" fmla="*/ 0 w 381000"/>
              <a:gd name="connsiteY6" fmla="*/ 2514600 h 2514600"/>
              <a:gd name="connsiteX0" fmla="*/ 0 w 381001"/>
              <a:gd name="connsiteY0" fmla="*/ 0 h 2514600"/>
              <a:gd name="connsiteX1" fmla="*/ 190500 w 381001"/>
              <a:gd name="connsiteY1" fmla="*/ 31749 h 2514600"/>
              <a:gd name="connsiteX2" fmla="*/ 190500 w 381001"/>
              <a:gd name="connsiteY2" fmla="*/ 1239608 h 2514600"/>
              <a:gd name="connsiteX3" fmla="*/ 381000 w 381001"/>
              <a:gd name="connsiteY3" fmla="*/ 1271357 h 2514600"/>
              <a:gd name="connsiteX4" fmla="*/ 190500 w 381001"/>
              <a:gd name="connsiteY4" fmla="*/ 1303106 h 2514600"/>
              <a:gd name="connsiteX5" fmla="*/ 190500 w 381001"/>
              <a:gd name="connsiteY5" fmla="*/ 2482851 h 2514600"/>
              <a:gd name="connsiteX6" fmla="*/ 0 w 381001"/>
              <a:gd name="connsiteY6" fmla="*/ 2514600 h 2514600"/>
              <a:gd name="connsiteX7" fmla="*/ 0 w 381001"/>
              <a:gd name="connsiteY7" fmla="*/ 0 h 2514600"/>
              <a:gd name="connsiteX0" fmla="*/ 0 w 381001"/>
              <a:gd name="connsiteY0" fmla="*/ 0 h 2514600"/>
              <a:gd name="connsiteX1" fmla="*/ 190500 w 381001"/>
              <a:gd name="connsiteY1" fmla="*/ 156440 h 2514600"/>
              <a:gd name="connsiteX2" fmla="*/ 186524 w 381001"/>
              <a:gd name="connsiteY2" fmla="*/ 1187924 h 2514600"/>
              <a:gd name="connsiteX3" fmla="*/ 381000 w 381001"/>
              <a:gd name="connsiteY3" fmla="*/ 1271357 h 2514600"/>
              <a:gd name="connsiteX4" fmla="*/ 190500 w 381001"/>
              <a:gd name="connsiteY4" fmla="*/ 1303106 h 2514600"/>
              <a:gd name="connsiteX5" fmla="*/ 190500 w 381001"/>
              <a:gd name="connsiteY5" fmla="*/ 2330451 h 2514600"/>
              <a:gd name="connsiteX6" fmla="*/ 0 w 381001"/>
              <a:gd name="connsiteY6" fmla="*/ 2514600 h 2514600"/>
              <a:gd name="connsiteX0" fmla="*/ 0 w 381001"/>
              <a:gd name="connsiteY0" fmla="*/ 0 h 2514600"/>
              <a:gd name="connsiteX1" fmla="*/ 190500 w 381001"/>
              <a:gd name="connsiteY1" fmla="*/ 31749 h 2514600"/>
              <a:gd name="connsiteX2" fmla="*/ 190500 w 381001"/>
              <a:gd name="connsiteY2" fmla="*/ 1239608 h 2514600"/>
              <a:gd name="connsiteX3" fmla="*/ 381000 w 381001"/>
              <a:gd name="connsiteY3" fmla="*/ 1271357 h 2514600"/>
              <a:gd name="connsiteX4" fmla="*/ 190500 w 381001"/>
              <a:gd name="connsiteY4" fmla="*/ 1303106 h 2514600"/>
              <a:gd name="connsiteX5" fmla="*/ 190500 w 381001"/>
              <a:gd name="connsiteY5" fmla="*/ 2482851 h 2514600"/>
              <a:gd name="connsiteX6" fmla="*/ 0 w 381001"/>
              <a:gd name="connsiteY6" fmla="*/ 2514600 h 2514600"/>
              <a:gd name="connsiteX7" fmla="*/ 0 w 381001"/>
              <a:gd name="connsiteY7" fmla="*/ 0 h 2514600"/>
              <a:gd name="connsiteX0" fmla="*/ 0 w 381001"/>
              <a:gd name="connsiteY0" fmla="*/ 0 h 2514600"/>
              <a:gd name="connsiteX1" fmla="*/ 190500 w 381001"/>
              <a:gd name="connsiteY1" fmla="*/ 156440 h 2514600"/>
              <a:gd name="connsiteX2" fmla="*/ 186524 w 381001"/>
              <a:gd name="connsiteY2" fmla="*/ 1187924 h 2514600"/>
              <a:gd name="connsiteX3" fmla="*/ 381000 w 381001"/>
              <a:gd name="connsiteY3" fmla="*/ 1271357 h 2514600"/>
              <a:gd name="connsiteX4" fmla="*/ 190500 w 381001"/>
              <a:gd name="connsiteY4" fmla="*/ 1350814 h 2514600"/>
              <a:gd name="connsiteX5" fmla="*/ 190500 w 381001"/>
              <a:gd name="connsiteY5" fmla="*/ 2330451 h 2514600"/>
              <a:gd name="connsiteX6" fmla="*/ 0 w 381001"/>
              <a:gd name="connsiteY6" fmla="*/ 2514600 h 2514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1" h="2514600" stroke="0" extrusionOk="0">
                <a:moveTo>
                  <a:pt x="0" y="0"/>
                </a:moveTo>
                <a:cubicBezTo>
                  <a:pt x="105210" y="0"/>
                  <a:pt x="190500" y="14215"/>
                  <a:pt x="190500" y="31749"/>
                </a:cubicBezTo>
                <a:lnTo>
                  <a:pt x="190500" y="1239608"/>
                </a:lnTo>
                <a:cubicBezTo>
                  <a:pt x="190500" y="1257142"/>
                  <a:pt x="275790" y="1271357"/>
                  <a:pt x="381000" y="1271357"/>
                </a:cubicBezTo>
                <a:cubicBezTo>
                  <a:pt x="275790" y="1271357"/>
                  <a:pt x="190500" y="1285572"/>
                  <a:pt x="190500" y="1303106"/>
                </a:cubicBezTo>
                <a:lnTo>
                  <a:pt x="190500" y="2482851"/>
                </a:lnTo>
                <a:cubicBezTo>
                  <a:pt x="190500" y="2500385"/>
                  <a:pt x="105210" y="2514600"/>
                  <a:pt x="0" y="2514600"/>
                </a:cubicBezTo>
                <a:lnTo>
                  <a:pt x="0" y="0"/>
                </a:lnTo>
                <a:close/>
              </a:path>
              <a:path w="381001" h="2514600" fill="none">
                <a:moveTo>
                  <a:pt x="0" y="0"/>
                </a:moveTo>
                <a:cubicBezTo>
                  <a:pt x="105210" y="0"/>
                  <a:pt x="190500" y="138906"/>
                  <a:pt x="190500" y="156440"/>
                </a:cubicBezTo>
                <a:cubicBezTo>
                  <a:pt x="189175" y="500268"/>
                  <a:pt x="187849" y="844096"/>
                  <a:pt x="186524" y="1187924"/>
                </a:cubicBezTo>
                <a:cubicBezTo>
                  <a:pt x="186524" y="1205458"/>
                  <a:pt x="380337" y="1244209"/>
                  <a:pt x="381000" y="1271357"/>
                </a:cubicBezTo>
                <a:cubicBezTo>
                  <a:pt x="381663" y="1298505"/>
                  <a:pt x="190500" y="1333280"/>
                  <a:pt x="190500" y="1350814"/>
                </a:cubicBezTo>
                <a:lnTo>
                  <a:pt x="190500" y="2330451"/>
                </a:lnTo>
                <a:cubicBezTo>
                  <a:pt x="190500" y="2347985"/>
                  <a:pt x="105210" y="2514600"/>
                  <a:pt x="0" y="2514600"/>
                </a:cubicBezTo>
              </a:path>
            </a:pathLst>
          </a:custGeom>
          <a:ln w="31750">
            <a:solidFill>
              <a:schemeClr val="bg1"/>
            </a:solidFill>
          </a:ln>
          <a:effectLst>
            <a:glow rad="101600">
              <a:schemeClr val="accent1">
                <a:satMod val="175000"/>
                <a:alpha val="40000"/>
              </a:schemeClr>
            </a:glow>
          </a:effectLst>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ln w="127000">
                <a:solidFill>
                  <a:sysClr val="windowText" lastClr="000000"/>
                </a:solidFill>
              </a:ln>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94186482"/>
      </p:ext>
    </p:extLst>
  </p:cSld>
  <p:clrMapOvr>
    <a:masterClrMapping/>
  </p:clrMapOvr>
  <mc:AlternateContent xmlns:mc="http://schemas.openxmlformats.org/markup-compatibility/2006">
    <mc:Choice xmlns:p14="http://schemas.microsoft.com/office/powerpoint/2010/main" Requires="p14">
      <p:transition spd="med" p14:dur="700" advTm="48945">
        <p:fade/>
      </p:transition>
    </mc:Choice>
    <mc:Fallback>
      <p:transition spd="med" advTm="4894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1000" fill="hold"/>
                                        <p:tgtEl>
                                          <p:spTgt spid="12"/>
                                        </p:tgtEl>
                                        <p:attrNameLst>
                                          <p:attrName>ppt_x</p:attrName>
                                        </p:attrNameLst>
                                      </p:cBhvr>
                                      <p:tavLst>
                                        <p:tav tm="0">
                                          <p:val>
                                            <p:strVal val="#ppt_x"/>
                                          </p:val>
                                        </p:tav>
                                        <p:tav tm="100000">
                                          <p:val>
                                            <p:strVal val="#ppt_x"/>
                                          </p:val>
                                        </p:tav>
                                      </p:tavLst>
                                    </p:anim>
                                    <p:anim calcmode="lin" valueType="num">
                                      <p:cBhvr additive="base">
                                        <p:cTn id="27" dur="1000" fill="hold"/>
                                        <p:tgtEl>
                                          <p:spTgt spid="12"/>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1000" fill="hold"/>
                                        <p:tgtEl>
                                          <p:spTgt spid="13"/>
                                        </p:tgtEl>
                                        <p:attrNameLst>
                                          <p:attrName>ppt_x</p:attrName>
                                        </p:attrNameLst>
                                      </p:cBhvr>
                                      <p:tavLst>
                                        <p:tav tm="0">
                                          <p:val>
                                            <p:strVal val="#ppt_x"/>
                                          </p:val>
                                        </p:tav>
                                        <p:tav tm="100000">
                                          <p:val>
                                            <p:strVal val="#ppt_x"/>
                                          </p:val>
                                        </p:tav>
                                      </p:tavLst>
                                    </p:anim>
                                    <p:anim calcmode="lin" valueType="num">
                                      <p:cBhvr additive="base">
                                        <p:cTn id="31"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P spid="13"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lvl="0">
              <a:defRPr/>
            </a:pPr>
            <a:r>
              <a:rPr lang="ja-JP" altLang="en-US" sz="4800" b="1" dirty="0">
                <a:solidFill>
                  <a:srgbClr val="0033A1"/>
                </a:solidFill>
              </a:rPr>
              <a:t>次年度修正予算案承認のお願い</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0" y="1676400"/>
            <a:ext cx="10266192" cy="4365298"/>
          </a:xfrm>
          <a:prstGeom prst="rect">
            <a:avLst/>
          </a:prstGeom>
          <a:noFill/>
        </p:spPr>
        <p:txBody>
          <a:bodyPr wrap="square" rtlCol="0">
            <a:spAutoFit/>
          </a:bodyPr>
          <a:lstStyle/>
          <a:p>
            <a:pPr>
              <a:lnSpc>
                <a:spcPts val="5760"/>
              </a:lnSpc>
              <a:buClr>
                <a:srgbClr val="0033A1"/>
              </a:buCl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皆様からお預りした貴重な浄財を有効的</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かつ無駄なく活用するため、地区事業費や</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ガバナー事務所経費を精査して参ります</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a:t>
            </a:r>
            <a:r>
              <a:rPr lang="ja-JP" altLang="en-US" sz="48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修正予算案のご承認を宜しく</a:t>
            </a:r>
            <a:endParaRPr lang="en-US" altLang="ja-JP" sz="3600" b="1" dirty="0">
              <a:solidFill>
                <a:prstClr val="white"/>
              </a:solidFill>
              <a:effectLst>
                <a:outerShdw blurRad="38100" dist="38100" dir="2700000" algn="tl">
                  <a:srgbClr val="000000">
                    <a:alpha val="43137"/>
                  </a:srgbClr>
                </a:outerShdw>
              </a:effectLst>
            </a:endParaRPr>
          </a:p>
          <a:p>
            <a:pPr>
              <a:lnSpc>
                <a:spcPts val="5760"/>
              </a:lnSpc>
              <a:defRPr/>
            </a:pPr>
            <a:r>
              <a:rPr lang="ja-JP" altLang="en-US" sz="3600" b="1" dirty="0">
                <a:solidFill>
                  <a:prstClr val="white"/>
                </a:solidFill>
                <a:effectLst>
                  <a:outerShdw blurRad="38100" dist="38100" dir="2700000" algn="tl">
                    <a:srgbClr val="000000">
                      <a:alpha val="43137"/>
                    </a:srgbClr>
                  </a:outerShdw>
                </a:effectLst>
              </a:rPr>
              <a:t>　　　　　お願い致します</a:t>
            </a:r>
            <a:endParaRPr lang="en-US" altLang="ja-JP" sz="3600" b="1" dirty="0">
              <a:solidFill>
                <a:prstClr val="white"/>
              </a:solidFill>
              <a:effectLst>
                <a:outerShdw blurRad="38100" dist="38100" dir="2700000" algn="tl">
                  <a:srgbClr val="000000">
                    <a:alpha val="43137"/>
                  </a:srgbClr>
                </a:outerShdw>
              </a:effectLst>
            </a:endParaRP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4122753860"/>
      </p:ext>
    </p:extLst>
  </p:cSld>
  <p:clrMapOvr>
    <a:masterClrMapping/>
  </p:clrMapOvr>
  <mc:AlternateContent xmlns:mc="http://schemas.openxmlformats.org/markup-compatibility/2006">
    <mc:Choice xmlns:p14="http://schemas.microsoft.com/office/powerpoint/2010/main" Requires="p14">
      <p:transition spd="med" p14:dur="700" advTm="59288">
        <p:fade/>
      </p:transition>
    </mc:Choice>
    <mc:Fallback>
      <p:transition spd="med" advTm="5928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lvl="0">
              <a:defRPr/>
            </a:pPr>
            <a:r>
              <a:rPr lang="ja-JP" altLang="en-US" sz="4800" b="1" dirty="0">
                <a:solidFill>
                  <a:srgbClr val="0033A1"/>
                </a:solidFill>
              </a:rPr>
              <a:t>次年度修正予算案承認のお願い</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152400" y="1676400"/>
            <a:ext cx="10266192" cy="4365298"/>
          </a:xfrm>
          <a:prstGeom prst="rect">
            <a:avLst/>
          </a:prstGeom>
          <a:noFill/>
        </p:spPr>
        <p:txBody>
          <a:bodyPr wrap="square" rtlCol="0">
            <a:spAutoFit/>
          </a:bodyPr>
          <a:lstStyle/>
          <a:p>
            <a:pPr>
              <a:lnSpc>
                <a:spcPts val="5760"/>
              </a:lnSpc>
              <a:buClr>
                <a:srgbClr val="0033A1"/>
              </a:buCl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皆様からお預りした貴重な浄財を有効的</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かつ無駄なく活用するため、地区事業費や</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ガバナー事務所経費を精査して参ります</a:t>
            </a:r>
            <a:endParaRPr lang="en-US" altLang="ja-JP" sz="3600" b="1" dirty="0">
              <a:solidFill>
                <a:prstClr val="white"/>
              </a:solidFill>
              <a:effectLst>
                <a:outerShdw blurRad="38100" dist="38100" dir="2700000" algn="tl">
                  <a:srgbClr val="000000">
                    <a:alpha val="43137"/>
                  </a:srgbClr>
                </a:outerShdw>
              </a:effectLst>
            </a:endParaRPr>
          </a:p>
          <a:p>
            <a:pPr>
              <a:lnSpc>
                <a:spcPts val="5760"/>
              </a:lnSpc>
              <a:buClr>
                <a:srgbClr val="0033A1"/>
              </a:buClr>
              <a:defRPr/>
            </a:pPr>
            <a:r>
              <a:rPr lang="ja-JP" altLang="en-US" sz="3600" b="1" dirty="0">
                <a:solidFill>
                  <a:prstClr val="white"/>
                </a:solidFill>
                <a:effectLst>
                  <a:outerShdw blurRad="38100" dist="38100" dir="2700000" algn="tl">
                    <a:srgbClr val="000000">
                      <a:alpha val="43137"/>
                    </a:srgbClr>
                  </a:outerShdw>
                </a:effectLst>
              </a:rPr>
              <a:t>　　　　</a:t>
            </a:r>
            <a:r>
              <a:rPr lang="ja-JP" altLang="en-US" sz="48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修正予算案のご承認を宜しく</a:t>
            </a:r>
            <a:endParaRPr lang="en-US" altLang="ja-JP" sz="3600" b="1" dirty="0">
              <a:solidFill>
                <a:prstClr val="white"/>
              </a:solidFill>
              <a:effectLst>
                <a:outerShdw blurRad="38100" dist="38100" dir="2700000" algn="tl">
                  <a:srgbClr val="000000">
                    <a:alpha val="43137"/>
                  </a:srgbClr>
                </a:outerShdw>
              </a:effectLst>
            </a:endParaRPr>
          </a:p>
          <a:p>
            <a:pPr>
              <a:lnSpc>
                <a:spcPts val="5760"/>
              </a:lnSpc>
              <a:defRPr/>
            </a:pPr>
            <a:r>
              <a:rPr lang="ja-JP" altLang="en-US" sz="3600" b="1" dirty="0">
                <a:solidFill>
                  <a:prstClr val="white"/>
                </a:solidFill>
                <a:effectLst>
                  <a:outerShdw blurRad="38100" dist="38100" dir="2700000" algn="tl">
                    <a:srgbClr val="000000">
                      <a:alpha val="43137"/>
                    </a:srgbClr>
                  </a:outerShdw>
                </a:effectLst>
              </a:rPr>
              <a:t>　　　　　お願い致します</a:t>
            </a:r>
            <a:endParaRPr lang="en-US" altLang="ja-JP" sz="3600" b="1" dirty="0">
              <a:solidFill>
                <a:prstClr val="white"/>
              </a:solidFill>
              <a:effectLst>
                <a:outerShdw blurRad="38100" dist="38100" dir="2700000" algn="tl">
                  <a:srgbClr val="000000">
                    <a:alpha val="43137"/>
                  </a:srgbClr>
                </a:outerShdw>
              </a:effectLst>
            </a:endParaRP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3539341105"/>
      </p:ext>
    </p:extLst>
  </p:cSld>
  <p:clrMapOvr>
    <a:masterClrMapping/>
  </p:clrMapOvr>
  <mc:AlternateContent xmlns:mc="http://schemas.openxmlformats.org/markup-compatibility/2006">
    <mc:Choice xmlns:p14="http://schemas.microsoft.com/office/powerpoint/2010/main" Requires="p14">
      <p:transition spd="med" p14:dur="700" advTm="16617">
        <p:fade/>
      </p:transition>
    </mc:Choice>
    <mc:Fallback>
      <p:transition spd="med" advTm="1661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楕円 1">
            <a:extLst>
              <a:ext uri="{FF2B5EF4-FFF2-40B4-BE49-F238E27FC236}">
                <a16:creationId xmlns:a16="http://schemas.microsoft.com/office/drawing/2014/main" id="{234A10F7-ADEA-4EFA-A849-37928E5E9F4F}"/>
              </a:ext>
            </a:extLst>
          </p:cNvPr>
          <p:cNvSpPr/>
          <p:nvPr/>
        </p:nvSpPr>
        <p:spPr>
          <a:xfrm>
            <a:off x="-913529" y="0"/>
            <a:ext cx="7286504" cy="672722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 name="テキスト ボックス 3">
            <a:extLst>
              <a:ext uri="{FF2B5EF4-FFF2-40B4-BE49-F238E27FC236}">
                <a16:creationId xmlns:a16="http://schemas.microsoft.com/office/drawing/2014/main" id="{72FE8198-4158-427D-8869-3D2704A73D94}"/>
              </a:ext>
            </a:extLst>
          </p:cNvPr>
          <p:cNvSpPr txBox="1"/>
          <p:nvPr/>
        </p:nvSpPr>
        <p:spPr>
          <a:xfrm>
            <a:off x="6372975" y="521384"/>
            <a:ext cx="5662127" cy="1569660"/>
          </a:xfrm>
          <a:prstGeom prst="rect">
            <a:avLst/>
          </a:prstGeom>
          <a:noFill/>
        </p:spPr>
        <p:txBody>
          <a:bodyPr wrap="none" rtlCol="0">
            <a:spAutoFit/>
          </a:bodyPr>
          <a:lstStyle/>
          <a:p>
            <a:r>
              <a:rPr lang="ja-JP" altLang="en-US" sz="4800" b="1" dirty="0">
                <a:solidFill>
                  <a:prstClr val="white"/>
                </a:solidFill>
                <a:effectLst>
                  <a:outerShdw blurRad="38100" dist="38100" dir="2700000" algn="tl">
                    <a:srgbClr val="000000">
                      <a:alpha val="43137"/>
                    </a:srgbClr>
                  </a:outerShdw>
                </a:effectLst>
              </a:rPr>
              <a:t>ご清聴</a:t>
            </a:r>
            <a:endParaRPr lang="en-US" altLang="ja-JP" sz="4800" b="1" dirty="0">
              <a:solidFill>
                <a:prstClr val="white"/>
              </a:solidFill>
              <a:effectLst>
                <a:outerShdw blurRad="38100" dist="38100" dir="2700000" algn="tl">
                  <a:srgbClr val="000000">
                    <a:alpha val="43137"/>
                  </a:srgbClr>
                </a:outerShdw>
              </a:effectLst>
            </a:endParaRPr>
          </a:p>
          <a:p>
            <a:r>
              <a:rPr lang="ja-JP" altLang="en-US" sz="4800" b="1" dirty="0">
                <a:solidFill>
                  <a:prstClr val="white"/>
                </a:solidFill>
                <a:effectLst>
                  <a:outerShdw blurRad="38100" dist="38100" dir="2700000" algn="tl">
                    <a:srgbClr val="000000">
                      <a:alpha val="43137"/>
                    </a:srgbClr>
                  </a:outerShdw>
                </a:effectLst>
              </a:rPr>
              <a:t>ありがとうございました</a:t>
            </a: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720" y="1306214"/>
            <a:ext cx="4750676" cy="4114800"/>
          </a:xfrm>
          <a:prstGeom prst="rect">
            <a:avLst/>
          </a:prstGeom>
        </p:spPr>
      </p:pic>
    </p:spTree>
    <p:extLst>
      <p:ext uri="{BB962C8B-B14F-4D97-AF65-F5344CB8AC3E}">
        <p14:creationId xmlns:p14="http://schemas.microsoft.com/office/powerpoint/2010/main" val="1894910888"/>
      </p:ext>
    </p:extLst>
  </p:cSld>
  <p:clrMapOvr>
    <a:masterClrMapping/>
  </p:clrMapOvr>
  <mc:AlternateContent xmlns:mc="http://schemas.openxmlformats.org/markup-compatibility/2006">
    <mc:Choice xmlns:p14="http://schemas.microsoft.com/office/powerpoint/2010/main" Requires="p14">
      <p:transition spd="slow" p14:dur="15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地区財務の概況</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286855" y="1515859"/>
            <a:ext cx="10229850" cy="4339650"/>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地区運営資金</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各負担金、会議費、ガバナー関係費（ガバ　</a:t>
            </a:r>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ナー事務所経費含む）などの支出を賄うため　　</a:t>
            </a:r>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の資金</a:t>
            </a:r>
          </a:p>
          <a:p>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a:t>
            </a:r>
            <a:r>
              <a:rPr lang="en-US" altLang="ja-JP" sz="3600" b="1" dirty="0">
                <a:solidFill>
                  <a:prstClr val="white"/>
                </a:solidFill>
                <a:effectLst>
                  <a:outerShdw blurRad="38100" dist="38100" dir="2700000" algn="tl">
                    <a:srgbClr val="000000">
                      <a:alpha val="43137"/>
                    </a:srgbClr>
                  </a:outerShdw>
                </a:effectLst>
              </a:rPr>
              <a:t>10,000</a:t>
            </a:r>
            <a:r>
              <a:rPr lang="ja-JP" altLang="en-US" sz="3600" b="1" dirty="0">
                <a:solidFill>
                  <a:prstClr val="white"/>
                </a:solidFill>
                <a:effectLst>
                  <a:outerShdw blurRad="38100" dist="38100" dir="2700000" algn="tl">
                    <a:srgbClr val="000000">
                      <a:alpha val="43137"/>
                    </a:srgbClr>
                  </a:outerShdw>
                </a:effectLst>
              </a:rPr>
              <a:t>円／１会員</a:t>
            </a:r>
          </a:p>
          <a:p>
            <a:pPr>
              <a:buClr>
                <a:srgbClr val="0033A1"/>
              </a:buCl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267399586"/>
      </p:ext>
    </p:extLst>
  </p:cSld>
  <p:clrMapOvr>
    <a:masterClrMapping/>
  </p:clrMapOvr>
  <mc:AlternateContent xmlns:mc="http://schemas.openxmlformats.org/markup-compatibility/2006">
    <mc:Choice xmlns:p14="http://schemas.microsoft.com/office/powerpoint/2010/main" Requires="p14">
      <p:transition spd="med" p14:dur="700" advTm="18200">
        <p:fade/>
      </p:transition>
    </mc:Choice>
    <mc:Fallback>
      <p:transition spd="med" advTm="182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地区財務の概況</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330398" y="1501863"/>
            <a:ext cx="10229850" cy="3231654"/>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地区活動資金</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地区委員会活動費の支出を賄うための資金</a:t>
            </a:r>
          </a:p>
          <a:p>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a:t>
            </a:r>
            <a:r>
              <a:rPr lang="en-US" altLang="ja-JP" sz="3600" b="1" dirty="0">
                <a:solidFill>
                  <a:prstClr val="white"/>
                </a:solidFill>
                <a:effectLst>
                  <a:outerShdw blurRad="38100" dist="38100" dir="2700000" algn="tl">
                    <a:srgbClr val="000000">
                      <a:alpha val="43137"/>
                    </a:srgbClr>
                  </a:outerShdw>
                </a:effectLst>
              </a:rPr>
              <a:t>7,000</a:t>
            </a:r>
            <a:r>
              <a:rPr lang="ja-JP" altLang="en-US" sz="3600" b="1" dirty="0">
                <a:solidFill>
                  <a:prstClr val="white"/>
                </a:solidFill>
                <a:effectLst>
                  <a:outerShdw blurRad="38100" dist="38100" dir="2700000" algn="tl">
                    <a:srgbClr val="000000">
                      <a:alpha val="43137"/>
                    </a:srgbClr>
                  </a:outerShdw>
                </a:effectLst>
              </a:rPr>
              <a:t>円／１会員</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830481933"/>
      </p:ext>
    </p:extLst>
  </p:cSld>
  <p:clrMapOvr>
    <a:masterClrMapping/>
  </p:clrMapOvr>
  <mc:AlternateContent xmlns:mc="http://schemas.openxmlformats.org/markup-compatibility/2006">
    <mc:Choice xmlns:p14="http://schemas.microsoft.com/office/powerpoint/2010/main" Requires="p14">
      <p:transition spd="med" p14:dur="700" advTm="13378">
        <p:fade/>
      </p:transition>
    </mc:Choice>
    <mc:Fallback>
      <p:transition spd="med" advTm="1337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地区財務の概況</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142875" y="1458320"/>
            <a:ext cx="10229850" cy="4955203"/>
          </a:xfrm>
          <a:prstGeom prst="rect">
            <a:avLst/>
          </a:prstGeom>
          <a:noFill/>
        </p:spPr>
        <p:txBody>
          <a:bodyPr wrap="square" rtlCol="0">
            <a:spAutoFit/>
          </a:bodyPr>
          <a:lstStyle/>
          <a:p>
            <a:pPr>
              <a:buClr>
                <a:srgbClr val="0033A1"/>
              </a:buClr>
              <a:defRPr/>
            </a:pPr>
            <a:r>
              <a:rPr lang="ja-JP" altLang="en-US" sz="4800" b="1" dirty="0">
                <a:solidFill>
                  <a:srgbClr val="FFD966"/>
                </a:solidFill>
                <a:effectLst>
                  <a:outerShdw blurRad="38100" dist="38100" dir="2700000" algn="tl">
                    <a:srgbClr val="000000">
                      <a:alpha val="43137"/>
                    </a:srgbClr>
                  </a:outerShdw>
                </a:effectLst>
              </a:rPr>
              <a:t>特別</a:t>
            </a:r>
            <a:r>
              <a:rPr lang="ja-JP" altLang="en-US" sz="4800" b="1" dirty="0">
                <a:solidFill>
                  <a:srgbClr val="FFC000">
                    <a:lumMod val="60000"/>
                    <a:lumOff val="40000"/>
                  </a:srgbClr>
                </a:solidFill>
                <a:effectLst>
                  <a:outerShdw blurRad="38100" dist="38100" dir="2700000" algn="tl">
                    <a:srgbClr val="000000">
                      <a:alpha val="43137"/>
                    </a:srgbClr>
                  </a:outerShdw>
                </a:effectLst>
              </a:rPr>
              <a:t>会計</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地区大会資金、米山奨学生活動費、　　</a:t>
            </a:r>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災害支援積立金等の支出を賄うための資金</a:t>
            </a:r>
          </a:p>
          <a:p>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地区大会　</a:t>
            </a:r>
            <a:r>
              <a:rPr lang="en-US" altLang="ja-JP" sz="3600" b="1" dirty="0">
                <a:solidFill>
                  <a:prstClr val="white"/>
                </a:solidFill>
                <a:effectLst>
                  <a:outerShdw blurRad="38100" dist="38100" dir="2700000" algn="tl">
                    <a:srgbClr val="000000">
                      <a:alpha val="43137"/>
                    </a:srgbClr>
                  </a:outerShdw>
                </a:effectLst>
              </a:rPr>
              <a:t>5,000</a:t>
            </a:r>
            <a:r>
              <a:rPr lang="ja-JP" altLang="en-US" sz="3600" b="1" dirty="0">
                <a:solidFill>
                  <a:prstClr val="white"/>
                </a:solidFill>
                <a:effectLst>
                  <a:outerShdw blurRad="38100" dist="38100" dir="2700000" algn="tl">
                    <a:srgbClr val="000000">
                      <a:alpha val="43137"/>
                    </a:srgbClr>
                  </a:outerShdw>
                </a:effectLst>
              </a:rPr>
              <a:t>円／１会員</a:t>
            </a:r>
            <a:endParaRPr lang="en-US" altLang="ja-JP" sz="3600" b="1" dirty="0">
              <a:solidFill>
                <a:prstClr val="white"/>
              </a:solidFill>
              <a:effectLst>
                <a:outerShdw blurRad="38100" dist="38100" dir="2700000" algn="tl">
                  <a:srgbClr val="000000">
                    <a:alpha val="43137"/>
                  </a:srgbClr>
                </a:outerShdw>
              </a:effectLst>
            </a:endParaRPr>
          </a:p>
          <a:p>
            <a:r>
              <a:rPr lang="ja-JP" altLang="en-US" sz="3600" b="1" dirty="0">
                <a:solidFill>
                  <a:prstClr val="white"/>
                </a:solidFill>
                <a:effectLst>
                  <a:outerShdw blurRad="38100" dist="38100" dir="2700000" algn="tl">
                    <a:srgbClr val="000000">
                      <a:alpha val="43137"/>
                    </a:srgbClr>
                  </a:outerShdw>
                </a:effectLst>
              </a:rPr>
              <a:t>　　　　　　　　　　　　　　</a:t>
            </a:r>
            <a:endParaRPr lang="en-US" altLang="ja-JP" sz="3600" b="1" dirty="0">
              <a:solidFill>
                <a:prstClr val="white"/>
              </a:solidFill>
              <a:effectLst>
                <a:outerShdw blurRad="38100" dist="38100" dir="2700000" algn="tl">
                  <a:srgbClr val="000000">
                    <a:alpha val="43137"/>
                  </a:srgbClr>
                </a:outerShdw>
              </a:effectLst>
            </a:endParaRPr>
          </a:p>
          <a:p>
            <a:r>
              <a:rPr lang="en-US" altLang="ja-JP" sz="3600" b="1" dirty="0">
                <a:solidFill>
                  <a:srgbClr val="FF0000"/>
                </a:solidFill>
                <a:effectLst>
                  <a:outerShdw blurRad="38100" dist="38100" dir="2700000" algn="tl">
                    <a:srgbClr val="000000">
                      <a:alpha val="43137"/>
                    </a:srgbClr>
                  </a:outerShdw>
                </a:effectLst>
              </a:rPr>
              <a:t>                             </a:t>
            </a:r>
            <a:r>
              <a:rPr lang="en-US" altLang="ja-JP" sz="4000" b="1" dirty="0">
                <a:solidFill>
                  <a:srgbClr val="FFD966"/>
                </a:solidFill>
                <a:effectLst>
                  <a:outerShdw blurRad="38100" dist="38100" dir="2700000" algn="tl">
                    <a:srgbClr val="000000">
                      <a:alpha val="43137"/>
                    </a:srgbClr>
                  </a:outerShdw>
                </a:effectLst>
              </a:rPr>
              <a:t>2,000</a:t>
            </a:r>
            <a:r>
              <a:rPr lang="ja-JP" altLang="en-US" sz="4000" b="1" dirty="0">
                <a:solidFill>
                  <a:srgbClr val="FFD966"/>
                </a:solidFill>
                <a:effectLst>
                  <a:outerShdw blurRad="38100" dist="38100" dir="2700000" algn="tl">
                    <a:srgbClr val="000000">
                      <a:alpha val="43137"/>
                    </a:srgbClr>
                  </a:outerShdw>
                </a:effectLst>
              </a:rPr>
              <a:t>円</a:t>
            </a:r>
            <a:endParaRPr lang="ja-JP" altLang="en-US" sz="3600" b="1" dirty="0">
              <a:solidFill>
                <a:srgbClr val="FFD966"/>
              </a:solidFill>
              <a:effectLst>
                <a:outerShdw blurRad="38100" dist="38100" dir="2700000" algn="tl">
                  <a:srgbClr val="000000">
                    <a:alpha val="43137"/>
                  </a:srgbClr>
                </a:outerShdw>
              </a:effectLst>
            </a:endParaRP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
        <p:nvSpPr>
          <p:cNvPr id="2" name="下矢印 1"/>
          <p:cNvSpPr/>
          <p:nvPr/>
        </p:nvSpPr>
        <p:spPr>
          <a:xfrm>
            <a:off x="4953000" y="4876800"/>
            <a:ext cx="609600" cy="457200"/>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86795983"/>
      </p:ext>
    </p:extLst>
  </p:cSld>
  <p:clrMapOvr>
    <a:masterClrMapping/>
  </p:clrMapOvr>
  <mc:AlternateContent xmlns:mc="http://schemas.openxmlformats.org/markup-compatibility/2006">
    <mc:Choice xmlns:p14="http://schemas.microsoft.com/office/powerpoint/2010/main" Requires="p14">
      <p:transition spd="med" p14:dur="700" advTm="25145">
        <p:fade/>
      </p:transition>
    </mc:Choice>
    <mc:Fallback>
      <p:transition spd="med" advTm="2514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42" presetClass="entr" presetSubtype="0" fill="hold"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1000"/>
                                        <p:tgtEl>
                                          <p:spTgt spid="5">
                                            <p:txEl>
                                              <p:pRg st="0" end="0"/>
                                            </p:txEl>
                                          </p:spTgt>
                                        </p:tgtEl>
                                      </p:cBhvr>
                                    </p:animEffect>
                                    <p:anim calcmode="lin" valueType="num">
                                      <p:cBhvr>
                                        <p:cTn id="1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1" presetID="16" presetClass="entr" presetSubtype="42"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outHorizontal)">
                                      <p:cBhvr>
                                        <p:cTn id="23" dur="500"/>
                                        <p:tgtEl>
                                          <p:spTgt spid="10"/>
                                        </p:tgtEl>
                                      </p:cBhvr>
                                    </p:animEffect>
                                  </p:childTnLst>
                                </p:cTn>
                              </p:par>
                              <p:par>
                                <p:cTn id="24" presetID="42" presetClass="entr" presetSubtype="0" fill="hold"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fade">
                                      <p:cBhvr>
                                        <p:cTn id="26" dur="1000"/>
                                        <p:tgtEl>
                                          <p:spTgt spid="5">
                                            <p:txEl>
                                              <p:pRg st="1" end="1"/>
                                            </p:txEl>
                                          </p:spTgt>
                                        </p:tgtEl>
                                      </p:cBhvr>
                                    </p:animEffect>
                                    <p:anim calcmode="lin" valueType="num">
                                      <p:cBhvr>
                                        <p:cTn id="27"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1" end="1"/>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Effect transition="in" filter="fade">
                                      <p:cBhvr>
                                        <p:cTn id="31" dur="1000"/>
                                        <p:tgtEl>
                                          <p:spTgt spid="5">
                                            <p:txEl>
                                              <p:pRg st="2" end="2"/>
                                            </p:txEl>
                                          </p:spTgt>
                                        </p:tgtEl>
                                      </p:cBhvr>
                                    </p:animEffect>
                                    <p:anim calcmode="lin" valueType="num">
                                      <p:cBhvr>
                                        <p:cTn id="3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2" end="2"/>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Effect transition="in" filter="fade">
                                      <p:cBhvr>
                                        <p:cTn id="36" dur="1000"/>
                                        <p:tgtEl>
                                          <p:spTgt spid="5">
                                            <p:txEl>
                                              <p:pRg st="4" end="4"/>
                                            </p:txEl>
                                          </p:spTgt>
                                        </p:tgtEl>
                                      </p:cBhvr>
                                    </p:animEffect>
                                    <p:anim calcmode="lin" valueType="num">
                                      <p:cBhvr>
                                        <p:cTn id="37"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700"/>
                                  </p:stCondLst>
                                  <p:childTnLst>
                                    <p:set>
                                      <p:cBhvr>
                                        <p:cTn id="40" dur="1" fill="hold">
                                          <p:stCondLst>
                                            <p:cond delay="0"/>
                                          </p:stCondLst>
                                        </p:cTn>
                                        <p:tgtEl>
                                          <p:spTgt spid="2"/>
                                        </p:tgtEl>
                                        <p:attrNameLst>
                                          <p:attrName>style.visibility</p:attrName>
                                        </p:attrNameLst>
                                      </p:cBhvr>
                                      <p:to>
                                        <p:strVal val="visible"/>
                                      </p:to>
                                    </p:set>
                                    <p:animEffect transition="in" filter="fade">
                                      <p:cBhvr>
                                        <p:cTn id="41" dur="1300"/>
                                        <p:tgtEl>
                                          <p:spTgt spid="2"/>
                                        </p:tgtEl>
                                      </p:cBhvr>
                                    </p:animEffect>
                                    <p:anim calcmode="lin" valueType="num">
                                      <p:cBhvr>
                                        <p:cTn id="42" dur="1300" fill="hold"/>
                                        <p:tgtEl>
                                          <p:spTgt spid="2"/>
                                        </p:tgtEl>
                                        <p:attrNameLst>
                                          <p:attrName>ppt_x</p:attrName>
                                        </p:attrNameLst>
                                      </p:cBhvr>
                                      <p:tavLst>
                                        <p:tav tm="0">
                                          <p:val>
                                            <p:strVal val="#ppt_x"/>
                                          </p:val>
                                        </p:tav>
                                        <p:tav tm="100000">
                                          <p:val>
                                            <p:strVal val="#ppt_x"/>
                                          </p:val>
                                        </p:tav>
                                      </p:tavLst>
                                    </p:anim>
                                    <p:anim calcmode="lin" valueType="num">
                                      <p:cBhvr>
                                        <p:cTn id="43" dur="1300" fill="hold"/>
                                        <p:tgtEl>
                                          <p:spTgt spid="2"/>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700"/>
                                  </p:stCondLst>
                                  <p:childTnLst>
                                    <p:set>
                                      <p:cBhvr>
                                        <p:cTn id="45" dur="1" fill="hold">
                                          <p:stCondLst>
                                            <p:cond delay="0"/>
                                          </p:stCondLst>
                                        </p:cTn>
                                        <p:tgtEl>
                                          <p:spTgt spid="5">
                                            <p:txEl>
                                              <p:pRg st="6" end="6"/>
                                            </p:txEl>
                                          </p:spTgt>
                                        </p:tgtEl>
                                        <p:attrNameLst>
                                          <p:attrName>style.visibility</p:attrName>
                                        </p:attrNameLst>
                                      </p:cBhvr>
                                      <p:to>
                                        <p:strVal val="visible"/>
                                      </p:to>
                                    </p:set>
                                    <p:animEffect transition="in" filter="fade">
                                      <p:cBhvr>
                                        <p:cTn id="46" dur="1300"/>
                                        <p:tgtEl>
                                          <p:spTgt spid="5">
                                            <p:txEl>
                                              <p:pRg st="6" end="6"/>
                                            </p:txEl>
                                          </p:spTgt>
                                        </p:tgtEl>
                                      </p:cBhvr>
                                    </p:animEffect>
                                    <p:anim calcmode="lin" valueType="num">
                                      <p:cBhvr>
                                        <p:cTn id="47" dur="13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8" dur="13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animBg="1"/>
      <p:bldP spid="10" grpId="0"/>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5724644"/>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次年度修正予算案の概要</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lnSpc>
                <a:spcPct val="150000"/>
              </a:lnSpc>
              <a:buClr>
                <a:srgbClr val="0033A1"/>
              </a:buCl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・四宮年度との相違点を中心に説明</a:t>
            </a:r>
            <a:endParaRPr lang="en-US" altLang="ja-JP" sz="3600" b="1" dirty="0">
              <a:solidFill>
                <a:prstClr val="white"/>
              </a:solidFill>
              <a:effectLst>
                <a:outerShdw blurRad="38100" dist="38100" dir="2700000" algn="tl">
                  <a:srgbClr val="000000">
                    <a:alpha val="43137"/>
                  </a:srgbClr>
                </a:outerShdw>
              </a:effectLst>
            </a:endParaRPr>
          </a:p>
          <a:p>
            <a:pPr>
              <a:lnSpc>
                <a:spcPct val="150000"/>
              </a:lnSpc>
              <a:buClr>
                <a:srgbClr val="0033A1"/>
              </a:buClr>
              <a:defRPr/>
            </a:pPr>
            <a:r>
              <a:rPr lang="ja-JP" altLang="en-US" sz="3600" b="1" dirty="0">
                <a:solidFill>
                  <a:prstClr val="white"/>
                </a:solidFill>
                <a:effectLst>
                  <a:outerShdw blurRad="38100" dist="38100" dir="2700000" algn="tl">
                    <a:srgbClr val="000000">
                      <a:alpha val="43137"/>
                    </a:srgbClr>
                  </a:outerShdw>
                </a:effectLst>
              </a:rPr>
              <a:t>　　　　・斜体文字が当初予算からの修正箇所</a:t>
            </a:r>
            <a:endParaRPr lang="en-US" altLang="ja-JP" sz="3600" b="1" dirty="0">
              <a:solidFill>
                <a:prstClr val="white"/>
              </a:solidFill>
              <a:effectLst>
                <a:outerShdw blurRad="38100" dist="38100" dir="2700000" algn="tl">
                  <a:srgbClr val="000000">
                    <a:alpha val="43137"/>
                  </a:srgbClr>
                </a:outerShdw>
              </a:effectLst>
            </a:endParaRPr>
          </a:p>
          <a:p>
            <a:pPr>
              <a:lnSpc>
                <a:spcPct val="150000"/>
              </a:lnSpc>
              <a:buClr>
                <a:srgbClr val="0033A1"/>
              </a:buClr>
              <a:defRPr/>
            </a:pPr>
            <a:r>
              <a:rPr lang="ja-JP" altLang="en-US" sz="3600" b="1" dirty="0">
                <a:solidFill>
                  <a:prstClr val="white"/>
                </a:solidFill>
                <a:effectLst>
                  <a:outerShdw blurRad="38100" dist="38100" dir="2700000" algn="tl">
                    <a:srgbClr val="000000">
                      <a:alpha val="43137"/>
                    </a:srgbClr>
                  </a:outerShdw>
                </a:effectLst>
              </a:rPr>
              <a:t>　　　　・会員数　</a:t>
            </a:r>
            <a:r>
              <a:rPr lang="en-US" altLang="ja-JP" sz="3600" b="1" dirty="0">
                <a:solidFill>
                  <a:prstClr val="white"/>
                </a:solidFill>
                <a:effectLst>
                  <a:outerShdw blurRad="38100" dist="38100" dir="2700000" algn="tl">
                    <a:srgbClr val="000000">
                      <a:alpha val="43137"/>
                    </a:srgbClr>
                  </a:outerShdw>
                </a:effectLst>
              </a:rPr>
              <a:t>3,650</a:t>
            </a:r>
            <a:r>
              <a:rPr lang="ja-JP" altLang="en-US" sz="3600" b="1" dirty="0">
                <a:solidFill>
                  <a:prstClr val="white"/>
                </a:solidFill>
                <a:effectLst>
                  <a:outerShdw blurRad="38100" dist="38100" dir="2700000" algn="tl">
                    <a:srgbClr val="000000">
                      <a:alpha val="43137"/>
                    </a:srgbClr>
                  </a:outerShdw>
                </a:effectLst>
              </a:rPr>
              <a:t>名　⇒　</a:t>
            </a:r>
            <a:r>
              <a:rPr lang="en-US" altLang="ja-JP" sz="3600" b="1" dirty="0">
                <a:solidFill>
                  <a:prstClr val="white"/>
                </a:solidFill>
                <a:effectLst>
                  <a:outerShdw blurRad="38100" dist="38100" dir="2700000" algn="tl">
                    <a:srgbClr val="000000">
                      <a:alpha val="43137"/>
                    </a:srgbClr>
                  </a:outerShdw>
                </a:effectLst>
              </a:rPr>
              <a:t>3,600</a:t>
            </a:r>
            <a:r>
              <a:rPr lang="ja-JP" altLang="en-US" sz="3600" b="1" dirty="0">
                <a:solidFill>
                  <a:prstClr val="white"/>
                </a:solidFill>
                <a:effectLst>
                  <a:outerShdw blurRad="38100" dist="38100" dir="2700000" algn="tl">
                    <a:srgbClr val="000000">
                      <a:alpha val="43137"/>
                    </a:srgbClr>
                  </a:outerShdw>
                </a:effectLst>
              </a:rPr>
              <a:t>名</a:t>
            </a:r>
            <a:r>
              <a:rPr lang="ja-JP" altLang="en-US" sz="4800" b="1" dirty="0">
                <a:solidFill>
                  <a:prstClr val="white"/>
                </a:solidFill>
                <a:effectLst>
                  <a:outerShdw blurRad="38100" dist="38100" dir="2700000" algn="tl">
                    <a:srgbClr val="000000">
                      <a:alpha val="43137"/>
                    </a:srgbClr>
                  </a:outerShdw>
                </a:effectLst>
              </a:rPr>
              <a:t>　</a:t>
            </a:r>
            <a:endParaRPr lang="en-US" altLang="ja-JP" sz="4800" b="1" dirty="0">
              <a:solidFill>
                <a:prstClr val="white"/>
              </a:solidFill>
              <a:effectLst>
                <a:outerShdw blurRad="38100" dist="38100" dir="2700000" algn="tl">
                  <a:srgbClr val="000000">
                    <a:alpha val="43137"/>
                  </a:srgbClr>
                </a:outerShdw>
              </a:effectLst>
            </a:endParaRPr>
          </a:p>
          <a:p>
            <a:pPr lvl="0">
              <a:buClr>
                <a:srgbClr val="0033A1"/>
              </a:buClr>
              <a:defRPr/>
            </a:pPr>
            <a:r>
              <a:rPr lang="ja-JP" altLang="en-US" sz="4800" b="1" dirty="0">
                <a:solidFill>
                  <a:prstClr val="white"/>
                </a:solidFill>
                <a:effectLst>
                  <a:outerShdw blurRad="38100" dist="38100" dir="2700000" algn="tl">
                    <a:srgbClr val="000000">
                      <a:alpha val="43137"/>
                    </a:srgbClr>
                  </a:outerShdw>
                </a:effectLst>
              </a:rPr>
              <a:t>　　　</a:t>
            </a:r>
            <a:endParaRPr lang="en-US" altLang="ja-JP" sz="3600" b="1" dirty="0">
              <a:solidFill>
                <a:prstClr val="white"/>
              </a:solidFill>
              <a:effectLst>
                <a:outerShdw blurRad="38100" dist="38100" dir="2700000" algn="tl">
                  <a:srgbClr val="000000">
                    <a:alpha val="43137"/>
                  </a:srgbClr>
                </a:outerShdw>
              </a:effectLst>
            </a:endParaRPr>
          </a:p>
          <a:p>
            <a:pPr>
              <a:buClr>
                <a:srgbClr val="0033A1"/>
              </a:buCl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2186858723"/>
      </p:ext>
    </p:extLst>
  </p:cSld>
  <p:clrMapOvr>
    <a:masterClrMapping/>
  </p:clrMapOvr>
  <mc:AlternateContent xmlns:mc="http://schemas.openxmlformats.org/markup-compatibility/2006">
    <mc:Choice xmlns:p14="http://schemas.microsoft.com/office/powerpoint/2010/main" Requires="p14">
      <p:transition spd="med" p14:dur="700" advTm="33535">
        <p:fade/>
      </p:transition>
    </mc:Choice>
    <mc:Fallback>
      <p:transition spd="med" advTm="3353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次年度修正予算案（地区運営資金）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１をご覧ください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974993334"/>
      </p:ext>
    </p:extLst>
  </p:cSld>
  <p:clrMapOvr>
    <a:masterClrMapping/>
  </p:clrMapOvr>
  <mc:AlternateContent xmlns:mc="http://schemas.openxmlformats.org/markup-compatibility/2006">
    <mc:Choice xmlns:p14="http://schemas.microsoft.com/office/powerpoint/2010/main" Requires="p14">
      <p:transition spd="med" p14:dur="700" advTm="44987">
        <p:fade/>
      </p:transition>
    </mc:Choice>
    <mc:Fallback>
      <p:transition spd="med" advTm="4498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次年度修正予算案（地区運営資金）</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838200" y="1676400"/>
            <a:ext cx="10266192" cy="2677656"/>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１をご覧ください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800089916"/>
      </p:ext>
    </p:extLst>
  </p:cSld>
  <p:clrMapOvr>
    <a:masterClrMapping/>
  </p:clrMapOvr>
  <mc:AlternateContent xmlns:mc="http://schemas.openxmlformats.org/markup-compatibility/2006">
    <mc:Choice xmlns:p14="http://schemas.microsoft.com/office/powerpoint/2010/main" Requires="p14">
      <p:transition spd="med" p14:dur="700" advTm="18321">
        <p:fade/>
      </p:transition>
    </mc:Choice>
    <mc:Fallback>
      <p:transition spd="med" advTm="1832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810D10-34E8-4946-ABC0-288E38BD5926}"/>
              </a:ext>
            </a:extLst>
          </p:cNvPr>
          <p:cNvSpPr/>
          <p:nvPr/>
        </p:nvSpPr>
        <p:spPr>
          <a:xfrm flipH="1">
            <a:off x="1" y="263033"/>
            <a:ext cx="12192000" cy="1102886"/>
          </a:xfrm>
          <a:prstGeom prst="rect">
            <a:avLst/>
          </a:prstGeom>
          <a:gradFill flip="none" rotWithShape="1">
            <a:gsLst>
              <a:gs pos="0">
                <a:schemeClr val="accent1">
                  <a:lumMod val="0"/>
                  <a:lumOff val="100000"/>
                  <a:alpha val="9000"/>
                </a:schemeClr>
              </a:gs>
              <a:gs pos="51000">
                <a:schemeClr val="accent1">
                  <a:lumMod val="0"/>
                  <a:lumOff val="100000"/>
                  <a:alpha val="8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4" name="青少年奉仕部門">
            <a:extLst>
              <a:ext uri="{FF2B5EF4-FFF2-40B4-BE49-F238E27FC236}">
                <a16:creationId xmlns:a16="http://schemas.microsoft.com/office/drawing/2014/main" id="{13B155F0-A112-429E-9D95-FED83FB0C18A}"/>
              </a:ext>
            </a:extLst>
          </p:cNvPr>
          <p:cNvSpPr txBox="1"/>
          <p:nvPr/>
        </p:nvSpPr>
        <p:spPr>
          <a:xfrm>
            <a:off x="330398" y="398977"/>
            <a:ext cx="11531206" cy="830997"/>
          </a:xfrm>
          <a:prstGeom prst="rect">
            <a:avLst/>
          </a:prstGeom>
          <a:noFill/>
        </p:spPr>
        <p:txBody>
          <a:bodyPr wrap="square" rtlCol="0">
            <a:spAutoFit/>
          </a:bodyPr>
          <a:lstStyle/>
          <a:p>
            <a:pPr>
              <a:defRPr/>
            </a:pPr>
            <a:r>
              <a:rPr lang="ja-JP" altLang="en-US" sz="4800" b="1" dirty="0">
                <a:solidFill>
                  <a:srgbClr val="0033A1"/>
                </a:solidFill>
              </a:rPr>
              <a:t>次年度修正予算案（ガバナー事務所経費）</a:t>
            </a:r>
          </a:p>
        </p:txBody>
      </p:sp>
      <p:sp>
        <p:nvSpPr>
          <p:cNvPr id="5" name="テキスト ボックス 4">
            <a:extLst>
              <a:ext uri="{FF2B5EF4-FFF2-40B4-BE49-F238E27FC236}">
                <a16:creationId xmlns:a16="http://schemas.microsoft.com/office/drawing/2014/main" id="{5BE05B1B-D43A-4F3F-9707-89049889CA65}"/>
              </a:ext>
            </a:extLst>
          </p:cNvPr>
          <p:cNvSpPr txBox="1"/>
          <p:nvPr/>
        </p:nvSpPr>
        <p:spPr>
          <a:xfrm>
            <a:off x="762000" y="1676400"/>
            <a:ext cx="10266192" cy="3416320"/>
          </a:xfrm>
          <a:prstGeom prst="rect">
            <a:avLst/>
          </a:prstGeom>
          <a:noFill/>
        </p:spPr>
        <p:txBody>
          <a:bodyPr wrap="square" rtlCol="0">
            <a:spAutoFit/>
          </a:bodyPr>
          <a:lstStyle/>
          <a:p>
            <a:pPr>
              <a:buClr>
                <a:srgbClr val="0033A1"/>
              </a:buClr>
              <a:defRPr/>
            </a:pPr>
            <a:r>
              <a:rPr lang="ja-JP" altLang="en-US" sz="4800" b="1" dirty="0">
                <a:solidFill>
                  <a:srgbClr val="FFC000">
                    <a:lumMod val="60000"/>
                    <a:lumOff val="40000"/>
                  </a:srgbClr>
                </a:solidFill>
                <a:effectLst>
                  <a:outerShdw blurRad="38100" dist="38100" dir="2700000" algn="tl">
                    <a:srgbClr val="000000">
                      <a:alpha val="43137"/>
                    </a:srgbClr>
                  </a:outerShdw>
                </a:effectLst>
              </a:rPr>
              <a:t>次年度修正予算案の説明</a:t>
            </a:r>
            <a:endParaRPr lang="en-US" altLang="ja-JP" sz="4800" b="1" dirty="0">
              <a:solidFill>
                <a:srgbClr val="FFC000">
                  <a:lumMod val="60000"/>
                  <a:lumOff val="40000"/>
                </a:srgbClr>
              </a:solidFill>
              <a:effectLst>
                <a:outerShdw blurRad="38100" dist="38100" dir="2700000" algn="tl">
                  <a:srgbClr val="000000">
                    <a:alpha val="43137"/>
                  </a:srgbClr>
                </a:outerShdw>
              </a:effectLst>
            </a:endParaRPr>
          </a:p>
          <a:p>
            <a:pPr>
              <a:defRPr/>
            </a:pPr>
            <a:r>
              <a:rPr lang="ja-JP" altLang="en-US" sz="4800" b="1" dirty="0">
                <a:solidFill>
                  <a:prstClr val="white"/>
                </a:solidFill>
                <a:effectLst>
                  <a:outerShdw blurRad="38100" dist="38100" dir="2700000" algn="tl">
                    <a:srgbClr val="000000">
                      <a:alpha val="43137"/>
                    </a:srgbClr>
                  </a:outerShdw>
                </a:effectLst>
              </a:rPr>
              <a:t>　　　・</a:t>
            </a:r>
            <a:r>
              <a:rPr lang="ja-JP" altLang="en-US" sz="3600" b="1" dirty="0">
                <a:solidFill>
                  <a:prstClr val="white"/>
                </a:solidFill>
                <a:effectLst>
                  <a:outerShdw blurRad="38100" dist="38100" dir="2700000" algn="tl">
                    <a:srgbClr val="000000">
                      <a:alpha val="43137"/>
                    </a:srgbClr>
                  </a:outerShdw>
                </a:effectLst>
              </a:rPr>
              <a:t>予算書Ｎｏ</a:t>
            </a:r>
            <a:r>
              <a:rPr lang="en-US" altLang="ja-JP" sz="36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１をご覧ください</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r>
              <a:rPr lang="ja-JP" altLang="en-US" sz="4800" b="1" dirty="0">
                <a:solidFill>
                  <a:prstClr val="white"/>
                </a:solidFill>
                <a:effectLst>
                  <a:outerShdw blurRad="38100" dist="38100" dir="2700000" algn="tl">
                    <a:srgbClr val="000000">
                      <a:alpha val="43137"/>
                    </a:srgbClr>
                  </a:outerShdw>
                </a:effectLst>
              </a:rPr>
              <a:t>・</a:t>
            </a:r>
            <a:r>
              <a:rPr lang="ja-JP" altLang="en-US" sz="3600" b="1" dirty="0">
                <a:solidFill>
                  <a:prstClr val="white"/>
                </a:solidFill>
                <a:effectLst>
                  <a:outerShdw blurRad="38100" dist="38100" dir="2700000" algn="tl">
                    <a:srgbClr val="000000">
                      <a:alpha val="43137"/>
                    </a:srgbClr>
                  </a:outerShdw>
                </a:effectLst>
              </a:rPr>
              <a:t>ガバナー事務所経費について</a:t>
            </a:r>
            <a:endParaRPr lang="en-US" altLang="ja-JP" sz="3600" b="1" dirty="0">
              <a:solidFill>
                <a:prstClr val="white"/>
              </a:solidFill>
              <a:effectLst>
                <a:outerShdw blurRad="38100" dist="38100" dir="2700000" algn="tl">
                  <a:srgbClr val="000000">
                    <a:alpha val="43137"/>
                  </a:srgbClr>
                </a:outerShdw>
              </a:effectLst>
            </a:endParaRPr>
          </a:p>
          <a:p>
            <a:pPr>
              <a:defRPr/>
            </a:pPr>
            <a:r>
              <a:rPr lang="ja-JP" altLang="en-US" sz="3600" b="1" dirty="0">
                <a:solidFill>
                  <a:prstClr val="white"/>
                </a:solidFill>
                <a:effectLst>
                  <a:outerShdw blurRad="38100" dist="38100" dir="2700000" algn="tl">
                    <a:srgbClr val="000000">
                      <a:alpha val="43137"/>
                    </a:srgbClr>
                  </a:outerShdw>
                </a:effectLst>
              </a:rPr>
              <a:t>　　　　　</a:t>
            </a:r>
          </a:p>
          <a:p>
            <a:pPr>
              <a:defRPr/>
            </a:pPr>
            <a:endParaRPr lang="ja-JP" altLang="en-US" sz="3600" b="1" dirty="0">
              <a:solidFill>
                <a:prstClr val="white"/>
              </a:solidFill>
              <a:effectLst>
                <a:outerShdw blurRad="38100" dist="38100" dir="2700000" algn="tl">
                  <a:srgbClr val="000000">
                    <a:alpha val="43137"/>
                  </a:srgbClr>
                </a:outerShdw>
              </a:effectLst>
            </a:endParaRPr>
          </a:p>
        </p:txBody>
      </p:sp>
      <p:sp>
        <p:nvSpPr>
          <p:cNvPr id="7" name="正方形/長方形 6" hidden="1">
            <a:extLst>
              <a:ext uri="{FF2B5EF4-FFF2-40B4-BE49-F238E27FC236}">
                <a16:creationId xmlns:a16="http://schemas.microsoft.com/office/drawing/2014/main" id="{0AAB2DE8-545C-4379-BCD4-3E2DAFDF4908}"/>
              </a:ext>
            </a:extLst>
          </p:cNvPr>
          <p:cNvSpPr/>
          <p:nvPr/>
        </p:nvSpPr>
        <p:spPr>
          <a:xfrm>
            <a:off x="0" y="2590719"/>
            <a:ext cx="12192000" cy="1479502"/>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8" name="テキスト ボックス 7" hidden="1">
            <a:extLst>
              <a:ext uri="{FF2B5EF4-FFF2-40B4-BE49-F238E27FC236}">
                <a16:creationId xmlns:a16="http://schemas.microsoft.com/office/drawing/2014/main" id="{6199B91D-B700-4355-BE32-B0D16A49DF4E}"/>
              </a:ext>
            </a:extLst>
          </p:cNvPr>
          <p:cNvSpPr txBox="1"/>
          <p:nvPr/>
        </p:nvSpPr>
        <p:spPr>
          <a:xfrm>
            <a:off x="1066800" y="2868805"/>
            <a:ext cx="10058400" cy="923330"/>
          </a:xfrm>
          <a:prstGeom prst="rect">
            <a:avLst/>
          </a:prstGeom>
          <a:noFill/>
        </p:spPr>
        <p:txBody>
          <a:bodyPr wrap="square" rtlCol="0">
            <a:spAutoFit/>
          </a:bodyPr>
          <a:lstStyle/>
          <a:p>
            <a:pPr algn="ctr">
              <a:defRPr/>
            </a:pPr>
            <a:r>
              <a:rPr lang="en-US" altLang="ja-JP" sz="5400" b="1">
                <a:solidFill>
                  <a:prstClr val="white"/>
                </a:solidFill>
              </a:rPr>
              <a:t>RI</a:t>
            </a:r>
            <a:r>
              <a:rPr lang="ja-JP" altLang="en-US" sz="5400" b="1">
                <a:solidFill>
                  <a:prstClr val="white"/>
                </a:solidFill>
              </a:rPr>
              <a:t>の柔軟性・多様性</a:t>
            </a:r>
          </a:p>
        </p:txBody>
      </p:sp>
      <p:sp>
        <p:nvSpPr>
          <p:cNvPr id="9" name="正方形/長方形 8" hidden="1">
            <a:extLst>
              <a:ext uri="{FF2B5EF4-FFF2-40B4-BE49-F238E27FC236}">
                <a16:creationId xmlns:a16="http://schemas.microsoft.com/office/drawing/2014/main" id="{A8AFAF85-61CC-424F-8030-6323D81F7865}"/>
              </a:ext>
            </a:extLst>
          </p:cNvPr>
          <p:cNvSpPr/>
          <p:nvPr/>
        </p:nvSpPr>
        <p:spPr>
          <a:xfrm>
            <a:off x="0" y="4601594"/>
            <a:ext cx="12192000" cy="1742055"/>
          </a:xfrm>
          <a:prstGeom prst="rect">
            <a:avLst/>
          </a:prstGeom>
          <a:solidFill>
            <a:srgbClr val="0033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endParaRPr>
          </a:p>
        </p:txBody>
      </p:sp>
      <p:sp>
        <p:nvSpPr>
          <p:cNvPr id="10" name="テキスト ボックス 9" hidden="1">
            <a:extLst>
              <a:ext uri="{FF2B5EF4-FFF2-40B4-BE49-F238E27FC236}">
                <a16:creationId xmlns:a16="http://schemas.microsoft.com/office/drawing/2014/main" id="{A411A5BB-A139-48CD-A65F-2F794F463684}"/>
              </a:ext>
            </a:extLst>
          </p:cNvPr>
          <p:cNvSpPr txBox="1"/>
          <p:nvPr/>
        </p:nvSpPr>
        <p:spPr>
          <a:xfrm>
            <a:off x="0" y="4755125"/>
            <a:ext cx="12192000" cy="1554272"/>
          </a:xfrm>
          <a:prstGeom prst="rect">
            <a:avLst/>
          </a:prstGeom>
          <a:noFill/>
        </p:spPr>
        <p:txBody>
          <a:bodyPr wrap="square" rtlCol="0">
            <a:spAutoFit/>
          </a:bodyPr>
          <a:lstStyle/>
          <a:p>
            <a:pPr algn="ctr">
              <a:lnSpc>
                <a:spcPts val="5700"/>
              </a:lnSpc>
              <a:defRPr/>
            </a:pPr>
            <a:r>
              <a:rPr lang="ja-JP" altLang="en-US" sz="5400" b="1">
                <a:solidFill>
                  <a:prstClr val="white"/>
                </a:solidFill>
              </a:rPr>
              <a:t>自らの地区・クラブ・委員会の</a:t>
            </a:r>
            <a:endParaRPr lang="en-US" altLang="ja-JP" sz="5400" b="1">
              <a:solidFill>
                <a:prstClr val="white"/>
              </a:solidFill>
            </a:endParaRPr>
          </a:p>
          <a:p>
            <a:pPr algn="ctr">
              <a:lnSpc>
                <a:spcPts val="5700"/>
              </a:lnSpc>
              <a:defRPr/>
            </a:pPr>
            <a:r>
              <a:rPr lang="ja-JP" altLang="en-US" sz="5400" b="1">
                <a:solidFill>
                  <a:prstClr val="white"/>
                </a:solidFill>
              </a:rPr>
              <a:t>立ち位置を知る</a:t>
            </a:r>
          </a:p>
        </p:txBody>
      </p:sp>
    </p:spTree>
    <p:extLst>
      <p:ext uri="{BB962C8B-B14F-4D97-AF65-F5344CB8AC3E}">
        <p14:creationId xmlns:p14="http://schemas.microsoft.com/office/powerpoint/2010/main" val="2721947717"/>
      </p:ext>
    </p:extLst>
  </p:cSld>
  <p:clrMapOvr>
    <a:masterClrMapping/>
  </p:clrMapOvr>
  <mc:AlternateContent xmlns:mc="http://schemas.openxmlformats.org/markup-compatibility/2006">
    <mc:Choice xmlns:p14="http://schemas.microsoft.com/office/powerpoint/2010/main" Requires="p14">
      <p:transition spd="med" p14:dur="700" advTm="37325">
        <p:fade/>
      </p:transition>
    </mc:Choice>
    <mc:Fallback>
      <p:transition spd="med" advTm="3732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4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outHorizontal)">
                                      <p:cBhvr>
                                        <p:cTn id="15" dur="500"/>
                                        <p:tgtEl>
                                          <p:spTgt spid="9"/>
                                        </p:tgtEl>
                                      </p:cBhvr>
                                    </p:animEffect>
                                  </p:childTnLst>
                                </p:cTn>
                              </p:par>
                              <p:par>
                                <p:cTn id="16" presetID="16" presetClass="entr" presetSubtype="42"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outHorizontal)">
                                      <p:cBhvr>
                                        <p:cTn id="18" dur="500"/>
                                        <p:tgtEl>
                                          <p:spTgt spid="10"/>
                                        </p:tgtEl>
                                      </p:cBhvr>
                                    </p:animEffect>
                                  </p:childTnLst>
                                </p:cTn>
                              </p:par>
                              <p:par>
                                <p:cTn id="19" presetID="42"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8" grpId="0"/>
      <p:bldP spid="9" grpId="0" animBg="1"/>
      <p:bldP spid="10" grpId="0"/>
    </p:bld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526</TotalTime>
  <Words>3379</Words>
  <Application>Microsoft Office PowerPoint</Application>
  <PresentationFormat>ワイド画面</PresentationFormat>
  <Paragraphs>419</Paragraphs>
  <Slides>22</Slides>
  <Notes>22</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22</vt:i4>
      </vt:variant>
    </vt:vector>
  </HeadingPairs>
  <TitlesOfParts>
    <vt:vector size="32" baseType="lpstr">
      <vt:lpstr>Meiryo UI</vt:lpstr>
      <vt:lpstr>ＭＳ ゴシック</vt:lpstr>
      <vt:lpstr>游ゴシック</vt:lpstr>
      <vt:lpstr>Arial</vt:lpstr>
      <vt:lpstr>Calibri</vt:lpstr>
      <vt:lpstr>Century</vt:lpstr>
      <vt:lpstr>Segoe UI</vt:lpstr>
      <vt:lpstr>Wingdings</vt:lpstr>
      <vt:lpstr>1_Office テーマ</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yoshida</dc:creator>
  <cp:lastModifiedBy>西條 壽一</cp:lastModifiedBy>
  <cp:revision>41</cp:revision>
  <dcterms:created xsi:type="dcterms:W3CDTF">2020-05-03T07:40:05Z</dcterms:created>
  <dcterms:modified xsi:type="dcterms:W3CDTF">2020-05-05T04:51:37Z</dcterms:modified>
</cp:coreProperties>
</file>