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1" r:id="rId2"/>
    <p:sldId id="262" r:id="rId3"/>
    <p:sldId id="273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 autoAdjust="0"/>
    <p:restoredTop sz="94660"/>
  </p:normalViewPr>
  <p:slideViewPr>
    <p:cSldViewPr>
      <p:cViewPr varScale="1">
        <p:scale>
          <a:sx n="108" d="100"/>
          <a:sy n="108" d="100"/>
        </p:scale>
        <p:origin x="20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40706-7EAD-46BD-9EF9-54FB1ED40E8E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3181A-DFAF-464C-828E-858A0BA7702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63181A-DFAF-464C-828E-858A0BA7702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72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3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5F087-4E66-4EE7-A4D5-5D9189B82CF9}" type="datetimeFigureOut">
              <a:rPr kumimoji="1" lang="ja-JP" altLang="en-US" smtClean="0"/>
              <a:pPr/>
              <a:t>2020/4/17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7639A-A99E-4F25-9A1F-4C03AFE544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0ED657-F669-4352-84A6-164987C2D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168352"/>
          </a:xfrm>
        </p:spPr>
        <p:txBody>
          <a:bodyPr>
            <a:norm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ＰＥＴＳに代えて</a:t>
            </a:r>
            <a:br>
              <a:rPr kumimoji="1" lang="en-US" altLang="ja-JP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</a:br>
            <a:br>
              <a:rPr kumimoji="1"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</a:br>
            <a:r>
              <a:rPr kumimoji="1"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クラブ会長の責務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318362-810B-4A7C-B410-92A904F6D3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152128"/>
          </a:xfrm>
        </p:spPr>
        <p:txBody>
          <a:bodyPr>
            <a:normAutofit fontScale="62500" lnSpcReduction="20000"/>
          </a:bodyPr>
          <a:lstStyle/>
          <a:p>
            <a:r>
              <a:rPr kumimoji="1" lang="ja-JP" altLang="en-US" dirty="0"/>
              <a:t>　　　　　　　　　　</a:t>
            </a:r>
            <a:r>
              <a:rPr kumimoji="1"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国際ロータリ第２６６０</a:t>
            </a:r>
            <a:r>
              <a:rPr kumimoji="1" lang="ja-JP" altLang="en-US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地区研修リーダー　</a:t>
            </a:r>
            <a:endParaRPr kumimoji="1" lang="en-US" altLang="ja-JP" sz="2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r>
              <a:rPr kumimoji="1"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　　</a:t>
            </a:r>
            <a:endParaRPr kumimoji="1" lang="en-US" altLang="ja-JP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　　　　　　　　　　　　　　</a:t>
            </a:r>
            <a:r>
              <a:rPr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　岡部泰鑑</a:t>
            </a:r>
            <a:endParaRPr kumimoji="1" lang="en-US" altLang="ja-JP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3018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600" y="1412776"/>
            <a:ext cx="76014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〇総括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・会員に、</a:t>
            </a: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クラブの役職の仕事への理解を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　　　　　　　　　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・会員に、奉仕活動の流れを知ってもらおう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・前年度次年度の委員会メンバーの話し合い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➡会長はクラブの顔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963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600" y="1412776"/>
            <a:ext cx="760149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〇クラブ会長はＲＩ会長のテーマを理解</a:t>
            </a:r>
            <a:endParaRPr kumimoji="1" lang="en-US" altLang="ja-JP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endParaRPr lang="en-US" altLang="ja-JP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〇地区ガバナーの方針を考慮</a:t>
            </a:r>
            <a:endParaRPr lang="en-US" altLang="ja-JP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　　　　　　　　　</a:t>
            </a:r>
            <a:endParaRPr lang="en-US" altLang="ja-JP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r>
              <a:rPr lang="ja-JP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➡クラブのテーマを決め、年間活動計画を</a:t>
            </a:r>
            <a:endParaRPr lang="en-US" altLang="ja-JP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600" y="1412776"/>
            <a:ext cx="760149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〇委員会構成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➡クラブの会員数により構成方法を考慮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　　　　　　　　　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747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600" y="1412776"/>
            <a:ext cx="760149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〇会合の運営</a:t>
            </a: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➡例会のあり方を考え、実践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〇親睦と奉仕活動</a:t>
            </a: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➡顔を合わせるのが基本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　　　　　　　　　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〇これに代わる方法を、クラブで工夫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144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600" y="1412776"/>
            <a:ext cx="760149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〇クラブの運営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</a:t>
            </a: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国際ロータリーの基準を遵守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　　　　　　　　　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➡そのうえでクラブの定款、細則の見直しを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5819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600" y="1412776"/>
            <a:ext cx="760149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〇会員基盤の強化</a:t>
            </a:r>
            <a:endParaRPr kumimoji="1" lang="en-US" altLang="ja-JP" sz="28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➡重要なのは</a:t>
            </a: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会員増強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　　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➡奉仕活動に必要な会員数を把握し、人選を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➡会長自ら尽力を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66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600" y="1412776"/>
            <a:ext cx="760149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〇ロータリーの広報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➡クラブの奉仕活動、国際ロータリーの啓蒙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　　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➡クラブ独自の方法で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例えば、作製したポスターの掲示等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7111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600" y="1412776"/>
            <a:ext cx="76014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〇ロータリー財団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➡クラブ会員に財団寄付の奨励を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　　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➡寄付状況を把握し、入会年数を考慮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➡会長が率先して寄付し、個々にお願いを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➡財団資金活用も理解、実践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937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600" y="1412776"/>
            <a:ext cx="76014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〇プロジェクトを始めよう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➡クラブの状況に応じた無理のない奉仕活動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　　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➡活動を絞って実践を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➡充実した成果と、会員の満足度アップへ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➡クラブの個性にも</a:t>
            </a:r>
            <a:endParaRPr kumimoji="1" lang="en-US" altLang="ja-JP" sz="2800" b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9476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138</Words>
  <Application>Microsoft Office PowerPoint</Application>
  <PresentationFormat>画面に合わせる (4:3)</PresentationFormat>
  <Paragraphs>66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ＭＳ Ｐゴシック</vt:lpstr>
      <vt:lpstr>ＭＳ ゴシック</vt:lpstr>
      <vt:lpstr>游ゴシック Light</vt:lpstr>
      <vt:lpstr>游ゴシック Medium</vt:lpstr>
      <vt:lpstr>Arial</vt:lpstr>
      <vt:lpstr>Calibri</vt:lpstr>
      <vt:lpstr>Office テーマ</vt:lpstr>
      <vt:lpstr>ＰＥＴＳに代えて  クラブ会長の責務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2019年5月15日・茨木ロータリークラブ卓話</dc:title>
  <dc:creator>kan</dc:creator>
  <cp:lastModifiedBy>加藤 眞一</cp:lastModifiedBy>
  <cp:revision>38</cp:revision>
  <dcterms:created xsi:type="dcterms:W3CDTF">2019-05-10T04:04:10Z</dcterms:created>
  <dcterms:modified xsi:type="dcterms:W3CDTF">2020-04-17T03:03:15Z</dcterms:modified>
</cp:coreProperties>
</file>