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30"/>
  </p:notesMasterIdLst>
  <p:sldIdLst>
    <p:sldId id="421" r:id="rId3"/>
    <p:sldId id="433" r:id="rId4"/>
    <p:sldId id="422" r:id="rId5"/>
    <p:sldId id="424" r:id="rId6"/>
    <p:sldId id="416" r:id="rId7"/>
    <p:sldId id="448" r:id="rId8"/>
    <p:sldId id="415" r:id="rId9"/>
    <p:sldId id="417" r:id="rId10"/>
    <p:sldId id="419" r:id="rId11"/>
    <p:sldId id="449" r:id="rId12"/>
    <p:sldId id="441" r:id="rId13"/>
    <p:sldId id="450" r:id="rId14"/>
    <p:sldId id="437" r:id="rId15"/>
    <p:sldId id="451" r:id="rId16"/>
    <p:sldId id="445" r:id="rId17"/>
    <p:sldId id="431" r:id="rId18"/>
    <p:sldId id="447" r:id="rId19"/>
    <p:sldId id="413" r:id="rId20"/>
    <p:sldId id="414" r:id="rId21"/>
    <p:sldId id="452" r:id="rId22"/>
    <p:sldId id="435" r:id="rId23"/>
    <p:sldId id="453" r:id="rId24"/>
    <p:sldId id="511" r:id="rId25"/>
    <p:sldId id="509" r:id="rId26"/>
    <p:sldId id="275" r:id="rId27"/>
    <p:sldId id="508" r:id="rId28"/>
    <p:sldId id="293" r:id="rId2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4660"/>
  </p:normalViewPr>
  <p:slideViewPr>
    <p:cSldViewPr snapToGrid="0">
      <p:cViewPr varScale="1">
        <p:scale>
          <a:sx n="99" d="100"/>
          <a:sy n="99" d="100"/>
        </p:scale>
        <p:origin x="90" y="6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328EA9-B46D-4A3A-A6AA-60E96FD5894F}"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kumimoji="1" lang="ja-JP" altLang="en-US"/>
        </a:p>
      </dgm:t>
    </dgm:pt>
    <dgm:pt modelId="{3A90163E-6AC9-402E-9451-7ADB0CBF79B4}">
      <dgm:prSet phldrT="[テキスト]" custT="1"/>
      <dgm:spPr/>
      <dgm:t>
        <a:bodyPr/>
        <a:lstStyle/>
        <a:p>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ロータリーの人づくり</a:t>
          </a:r>
        </a:p>
      </dgm:t>
    </dgm:pt>
    <dgm:pt modelId="{2B7EDF16-2F8B-4698-94A4-54ABE441CD21}" type="parTrans" cxnId="{9F7B11F3-8AD8-41FD-9F26-55BEB5BD0574}">
      <dgm:prSet/>
      <dgm:spPr/>
      <dgm:t>
        <a:bodyPr/>
        <a:lstStyle/>
        <a:p>
          <a:endParaRPr kumimoji="1" lang="ja-JP" altLang="en-US" sz="2400" b="1"/>
        </a:p>
      </dgm:t>
    </dgm:pt>
    <dgm:pt modelId="{47A6DFDD-1034-4205-9746-24D9B8448FE5}" type="sibTrans" cxnId="{9F7B11F3-8AD8-41FD-9F26-55BEB5BD0574}">
      <dgm:prSet/>
      <dgm:spPr/>
      <dgm:t>
        <a:bodyPr/>
        <a:lstStyle/>
        <a:p>
          <a:endParaRPr kumimoji="1" lang="ja-JP" altLang="en-US" sz="2400" b="1"/>
        </a:p>
      </dgm:t>
    </dgm:pt>
    <dgm:pt modelId="{BCAD34C2-5B12-4623-A139-9CB3740E560E}">
      <dgm:prSet phldrT="[テキスト]" custT="1"/>
      <dgm:spPr/>
      <dgm:t>
        <a:bodyPr/>
        <a:lstStyle/>
        <a:p>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外なる人づくり</a:t>
          </a:r>
        </a:p>
      </dgm:t>
    </dgm:pt>
    <dgm:pt modelId="{BDF44EB9-0D8A-42DE-B4F0-4DC80ABBAB0D}" type="parTrans" cxnId="{DC3BC290-D9B6-4ED9-965A-A5FDC927791B}">
      <dgm:prSet/>
      <dgm:spPr>
        <a:ln>
          <a:solidFill>
            <a:schemeClr val="accent5"/>
          </a:solidFill>
          <a:tailEnd type="stealth"/>
        </a:ln>
      </dgm:spPr>
      <dgm:t>
        <a:bodyPr/>
        <a:lstStyle/>
        <a:p>
          <a:endParaRPr kumimoji="1" lang="ja-JP" altLang="en-US" sz="2400" b="1"/>
        </a:p>
      </dgm:t>
    </dgm:pt>
    <dgm:pt modelId="{7E110E9F-4796-412F-93B0-B9EBD01E37D8}" type="sibTrans" cxnId="{DC3BC290-D9B6-4ED9-965A-A5FDC927791B}">
      <dgm:prSet/>
      <dgm:spPr/>
      <dgm:t>
        <a:bodyPr/>
        <a:lstStyle/>
        <a:p>
          <a:endParaRPr kumimoji="1" lang="ja-JP" altLang="en-US" sz="2400" b="1"/>
        </a:p>
      </dgm:t>
    </dgm:pt>
    <dgm:pt modelId="{3920D032-7F07-4A32-BE81-9AA56512994B}">
      <dgm:prSet phldrT="[テキスト]" custT="1"/>
      <dgm:spPr/>
      <dgm:t>
        <a:bodyPr/>
        <a:lstStyle/>
        <a:p>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内なる人づくり</a:t>
          </a:r>
        </a:p>
      </dgm:t>
    </dgm:pt>
    <dgm:pt modelId="{F609CB9F-6A36-4675-835A-C6C2C12030CF}" type="parTrans" cxnId="{39848AFB-3F95-40E1-9191-8F644A6E1538}">
      <dgm:prSet/>
      <dgm:spPr>
        <a:ln>
          <a:solidFill>
            <a:schemeClr val="accent5"/>
          </a:solidFill>
          <a:tailEnd type="stealth"/>
        </a:ln>
      </dgm:spPr>
      <dgm:t>
        <a:bodyPr/>
        <a:lstStyle/>
        <a:p>
          <a:endParaRPr kumimoji="1" lang="ja-JP" altLang="en-US" sz="2400" b="1"/>
        </a:p>
      </dgm:t>
    </dgm:pt>
    <dgm:pt modelId="{C0D77175-7DF4-41FF-97F8-EFE1A936B38D}" type="sibTrans" cxnId="{39848AFB-3F95-40E1-9191-8F644A6E1538}">
      <dgm:prSet/>
      <dgm:spPr/>
      <dgm:t>
        <a:bodyPr/>
        <a:lstStyle/>
        <a:p>
          <a:endParaRPr kumimoji="1" lang="ja-JP" altLang="en-US" sz="2400" b="1"/>
        </a:p>
      </dgm:t>
    </dgm:pt>
    <dgm:pt modelId="{CA307BE5-E2B8-4A16-98D6-F3E732023321}">
      <dgm:prSet custT="1"/>
      <dgm:spPr>
        <a:solidFill>
          <a:schemeClr val="accent1"/>
        </a:solidFill>
      </dgm:spPr>
      <dgm:t>
        <a:bodyPr/>
        <a:lstStyle/>
        <a:p>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ロータリアンの人づくり</a:t>
          </a:r>
        </a:p>
      </dgm:t>
    </dgm:pt>
    <dgm:pt modelId="{B483DE7D-FBC8-4CD6-931B-B4285932CFFF}" type="parTrans" cxnId="{CD1C215F-65FB-46A2-BCB1-4234219AA2B1}">
      <dgm:prSet/>
      <dgm:spPr/>
      <dgm:t>
        <a:bodyPr/>
        <a:lstStyle/>
        <a:p>
          <a:endParaRPr kumimoji="1" lang="ja-JP" altLang="en-US" sz="2400" b="1"/>
        </a:p>
      </dgm:t>
    </dgm:pt>
    <dgm:pt modelId="{8AABCD3B-EF09-4200-A458-768D752A3745}" type="sibTrans" cxnId="{CD1C215F-65FB-46A2-BCB1-4234219AA2B1}">
      <dgm:prSet/>
      <dgm:spPr/>
      <dgm:t>
        <a:bodyPr/>
        <a:lstStyle/>
        <a:p>
          <a:endParaRPr kumimoji="1" lang="ja-JP" altLang="en-US" sz="2400" b="1"/>
        </a:p>
      </dgm:t>
    </dgm:pt>
    <dgm:pt modelId="{619C7101-A1E2-4E37-BEDD-EB038CA2EDA7}">
      <dgm:prSet custT="1"/>
      <dgm:spPr>
        <a:solidFill>
          <a:schemeClr val="accent1"/>
        </a:solidFill>
      </dgm:spPr>
      <dgm:t>
        <a:bodyPr/>
        <a:lstStyle/>
        <a:p>
          <a:pPr marL="0" lvl="0" indent="0" algn="ctr" defTabSz="1066800">
            <a:lnSpc>
              <a:spcPct val="90000"/>
            </a:lnSpc>
            <a:spcBef>
              <a:spcPct val="0"/>
            </a:spcBef>
            <a:spcAft>
              <a:spcPct val="35000"/>
            </a:spcAft>
            <a:buNone/>
          </a:pPr>
          <a:r>
            <a:rPr kumimoji="1" lang="ja-JP" altLang="en-US" sz="2400" b="1" kern="1200" dirty="0">
              <a:solidFill>
                <a:prstClr val="black"/>
              </a:solidFill>
              <a:latin typeface="HG丸ｺﾞｼｯｸM-PRO" panose="020F0600000000000000" pitchFamily="50" charset="-128"/>
              <a:ea typeface="HG丸ｺﾞｼｯｸM-PRO" panose="020F0600000000000000" pitchFamily="50" charset="-128"/>
              <a:cs typeface="+mn-cs"/>
            </a:rPr>
            <a:t>ロータリアン以外の人づくり</a:t>
          </a:r>
        </a:p>
      </dgm:t>
    </dgm:pt>
    <dgm:pt modelId="{1D72B3AB-1C0C-4C18-8078-3584D529A5E6}" type="parTrans" cxnId="{6C9BE43D-3520-45E3-BE15-C6FF53EC868C}">
      <dgm:prSet/>
      <dgm:spPr/>
      <dgm:t>
        <a:bodyPr/>
        <a:lstStyle/>
        <a:p>
          <a:endParaRPr kumimoji="1" lang="ja-JP" altLang="en-US" b="1"/>
        </a:p>
      </dgm:t>
    </dgm:pt>
    <dgm:pt modelId="{F6E84647-99DF-47BA-AEA2-258BEA6B2B91}" type="sibTrans" cxnId="{6C9BE43D-3520-45E3-BE15-C6FF53EC868C}">
      <dgm:prSet/>
      <dgm:spPr/>
      <dgm:t>
        <a:bodyPr/>
        <a:lstStyle/>
        <a:p>
          <a:endParaRPr kumimoji="1" lang="ja-JP" altLang="en-US" b="1"/>
        </a:p>
      </dgm:t>
    </dgm:pt>
    <dgm:pt modelId="{FF7558F3-CFDC-480D-BDA2-C02FEE8D2804}" type="pres">
      <dgm:prSet presAssocID="{C1328EA9-B46D-4A3A-A6AA-60E96FD5894F}" presName="hierChild1" presStyleCnt="0">
        <dgm:presLayoutVars>
          <dgm:orgChart val="1"/>
          <dgm:chPref val="1"/>
          <dgm:dir val="rev"/>
          <dgm:animOne val="branch"/>
          <dgm:animLvl val="lvl"/>
          <dgm:resizeHandles/>
        </dgm:presLayoutVars>
      </dgm:prSet>
      <dgm:spPr/>
    </dgm:pt>
    <dgm:pt modelId="{F00B8786-ED2E-4D58-AEA8-48AEC4C657C1}" type="pres">
      <dgm:prSet presAssocID="{3A90163E-6AC9-402E-9451-7ADB0CBF79B4}" presName="hierRoot1" presStyleCnt="0">
        <dgm:presLayoutVars>
          <dgm:hierBranch val="init"/>
        </dgm:presLayoutVars>
      </dgm:prSet>
      <dgm:spPr/>
    </dgm:pt>
    <dgm:pt modelId="{15EC00E4-6637-4215-98A2-D449956086A8}" type="pres">
      <dgm:prSet presAssocID="{3A90163E-6AC9-402E-9451-7ADB0CBF79B4}" presName="rootComposite1" presStyleCnt="0"/>
      <dgm:spPr/>
    </dgm:pt>
    <dgm:pt modelId="{319DBF8C-4B04-4391-95F8-D4A5FEF09A8C}" type="pres">
      <dgm:prSet presAssocID="{3A90163E-6AC9-402E-9451-7ADB0CBF79B4}" presName="rootText1" presStyleLbl="node0" presStyleIdx="0" presStyleCnt="1" custScaleX="225478" custScaleY="72624" custLinFactNeighborX="-461" custLinFactNeighborY="-3827">
        <dgm:presLayoutVars>
          <dgm:chPref val="3"/>
        </dgm:presLayoutVars>
      </dgm:prSet>
      <dgm:spPr/>
    </dgm:pt>
    <dgm:pt modelId="{F60F3AD5-9B9C-4BA8-B673-643DF7A0F58F}" type="pres">
      <dgm:prSet presAssocID="{3A90163E-6AC9-402E-9451-7ADB0CBF79B4}" presName="rootConnector1" presStyleLbl="node1" presStyleIdx="0" presStyleCnt="0"/>
      <dgm:spPr/>
    </dgm:pt>
    <dgm:pt modelId="{5E35836B-F87D-4446-9278-6A9714DE5940}" type="pres">
      <dgm:prSet presAssocID="{3A90163E-6AC9-402E-9451-7ADB0CBF79B4}" presName="hierChild2" presStyleCnt="0"/>
      <dgm:spPr/>
    </dgm:pt>
    <dgm:pt modelId="{D12AD889-E3D7-4B88-A240-4611ACA43A94}" type="pres">
      <dgm:prSet presAssocID="{BDF44EB9-0D8A-42DE-B4F0-4DC80ABBAB0D}" presName="Name37" presStyleLbl="parChTrans1D2" presStyleIdx="0" presStyleCnt="2"/>
      <dgm:spPr/>
    </dgm:pt>
    <dgm:pt modelId="{3E6D71E7-06DC-4352-8139-3E4A6DBD275C}" type="pres">
      <dgm:prSet presAssocID="{BCAD34C2-5B12-4623-A139-9CB3740E560E}" presName="hierRoot2" presStyleCnt="0">
        <dgm:presLayoutVars>
          <dgm:hierBranch/>
        </dgm:presLayoutVars>
      </dgm:prSet>
      <dgm:spPr/>
    </dgm:pt>
    <dgm:pt modelId="{9CC91979-0CEF-4D6B-AB10-57A27A85F141}" type="pres">
      <dgm:prSet presAssocID="{BCAD34C2-5B12-4623-A139-9CB3740E560E}" presName="rootComposite" presStyleCnt="0"/>
      <dgm:spPr/>
    </dgm:pt>
    <dgm:pt modelId="{E8A6F674-46D1-4539-B39F-B8EB778D8562}" type="pres">
      <dgm:prSet presAssocID="{BCAD34C2-5B12-4623-A139-9CB3740E560E}" presName="rootText" presStyleLbl="node2" presStyleIdx="0" presStyleCnt="2" custScaleX="192175" custScaleY="73562">
        <dgm:presLayoutVars>
          <dgm:chPref val="3"/>
        </dgm:presLayoutVars>
      </dgm:prSet>
      <dgm:spPr/>
    </dgm:pt>
    <dgm:pt modelId="{ADD80ECD-EC53-42D0-9058-EBC707C4E761}" type="pres">
      <dgm:prSet presAssocID="{BCAD34C2-5B12-4623-A139-9CB3740E560E}" presName="rootConnector" presStyleLbl="node2" presStyleIdx="0" presStyleCnt="2"/>
      <dgm:spPr/>
    </dgm:pt>
    <dgm:pt modelId="{0F86E7E1-D896-45E5-A769-4CFFDA562C9C}" type="pres">
      <dgm:prSet presAssocID="{BCAD34C2-5B12-4623-A139-9CB3740E560E}" presName="hierChild4" presStyleCnt="0"/>
      <dgm:spPr/>
    </dgm:pt>
    <dgm:pt modelId="{CECEF812-83DB-4ACD-8BF7-78107D6E7C19}" type="pres">
      <dgm:prSet presAssocID="{1D72B3AB-1C0C-4C18-8078-3584D529A5E6}" presName="Name35" presStyleLbl="parChTrans1D3" presStyleIdx="0" presStyleCnt="2"/>
      <dgm:spPr/>
    </dgm:pt>
    <dgm:pt modelId="{8355A8C9-4FC1-4645-BD96-05624E7E45A0}" type="pres">
      <dgm:prSet presAssocID="{619C7101-A1E2-4E37-BEDD-EB038CA2EDA7}" presName="hierRoot2" presStyleCnt="0">
        <dgm:presLayoutVars>
          <dgm:hierBranch val="init"/>
        </dgm:presLayoutVars>
      </dgm:prSet>
      <dgm:spPr/>
    </dgm:pt>
    <dgm:pt modelId="{F5DD2A1A-4D65-4535-8F50-EB2253CBA700}" type="pres">
      <dgm:prSet presAssocID="{619C7101-A1E2-4E37-BEDD-EB038CA2EDA7}" presName="rootComposite" presStyleCnt="0"/>
      <dgm:spPr/>
    </dgm:pt>
    <dgm:pt modelId="{FDC9041B-A474-44BC-B4E5-F3FDAC38A13B}" type="pres">
      <dgm:prSet presAssocID="{619C7101-A1E2-4E37-BEDD-EB038CA2EDA7}" presName="rootText" presStyleLbl="node3" presStyleIdx="0" presStyleCnt="2" custScaleX="258185" custScaleY="78754" custLinFactNeighborY="-6965">
        <dgm:presLayoutVars>
          <dgm:chPref val="3"/>
        </dgm:presLayoutVars>
      </dgm:prSet>
      <dgm:spPr/>
    </dgm:pt>
    <dgm:pt modelId="{EEC1D257-8A57-4798-B3C2-6A99632E62EE}" type="pres">
      <dgm:prSet presAssocID="{619C7101-A1E2-4E37-BEDD-EB038CA2EDA7}" presName="rootConnector" presStyleLbl="node3" presStyleIdx="0" presStyleCnt="2"/>
      <dgm:spPr/>
    </dgm:pt>
    <dgm:pt modelId="{FB0D139A-EF39-41F6-8D2A-F3CC1542B9CC}" type="pres">
      <dgm:prSet presAssocID="{619C7101-A1E2-4E37-BEDD-EB038CA2EDA7}" presName="hierChild4" presStyleCnt="0"/>
      <dgm:spPr/>
    </dgm:pt>
    <dgm:pt modelId="{32927541-A09D-490D-8C1C-1CF20F68DB6A}" type="pres">
      <dgm:prSet presAssocID="{619C7101-A1E2-4E37-BEDD-EB038CA2EDA7}" presName="hierChild5" presStyleCnt="0"/>
      <dgm:spPr/>
    </dgm:pt>
    <dgm:pt modelId="{F983935F-A6BD-4152-A484-32AFA911AB61}" type="pres">
      <dgm:prSet presAssocID="{BCAD34C2-5B12-4623-A139-9CB3740E560E}" presName="hierChild5" presStyleCnt="0"/>
      <dgm:spPr/>
    </dgm:pt>
    <dgm:pt modelId="{7C5A905D-58A9-4D37-8257-7B8460567D62}" type="pres">
      <dgm:prSet presAssocID="{F609CB9F-6A36-4675-835A-C6C2C12030CF}" presName="Name37" presStyleLbl="parChTrans1D2" presStyleIdx="1" presStyleCnt="2"/>
      <dgm:spPr/>
    </dgm:pt>
    <dgm:pt modelId="{45B37D3F-33BE-4DA1-9581-032DE0E63049}" type="pres">
      <dgm:prSet presAssocID="{3920D032-7F07-4A32-BE81-9AA56512994B}" presName="hierRoot2" presStyleCnt="0">
        <dgm:presLayoutVars>
          <dgm:hierBranch/>
        </dgm:presLayoutVars>
      </dgm:prSet>
      <dgm:spPr/>
    </dgm:pt>
    <dgm:pt modelId="{1CEE531D-FD54-46A9-8B9B-1D156BEF3611}" type="pres">
      <dgm:prSet presAssocID="{3920D032-7F07-4A32-BE81-9AA56512994B}" presName="rootComposite" presStyleCnt="0"/>
      <dgm:spPr/>
    </dgm:pt>
    <dgm:pt modelId="{6A5C90A1-0F01-4D3D-8D93-77AF6FC4916E}" type="pres">
      <dgm:prSet presAssocID="{3920D032-7F07-4A32-BE81-9AA56512994B}" presName="rootText" presStyleLbl="node2" presStyleIdx="1" presStyleCnt="2" custScaleX="191159" custScaleY="73562">
        <dgm:presLayoutVars>
          <dgm:chPref val="3"/>
        </dgm:presLayoutVars>
      </dgm:prSet>
      <dgm:spPr/>
    </dgm:pt>
    <dgm:pt modelId="{9872F375-2F77-4237-8970-E1796CFC5561}" type="pres">
      <dgm:prSet presAssocID="{3920D032-7F07-4A32-BE81-9AA56512994B}" presName="rootConnector" presStyleLbl="node2" presStyleIdx="1" presStyleCnt="2"/>
      <dgm:spPr/>
    </dgm:pt>
    <dgm:pt modelId="{0E6699CF-F7A5-4E55-B326-4ECF2C5E708E}" type="pres">
      <dgm:prSet presAssocID="{3920D032-7F07-4A32-BE81-9AA56512994B}" presName="hierChild4" presStyleCnt="0"/>
      <dgm:spPr/>
    </dgm:pt>
    <dgm:pt modelId="{D6E267CA-B81E-4A37-8B24-C9D866ACCA37}" type="pres">
      <dgm:prSet presAssocID="{B483DE7D-FBC8-4CD6-931B-B4285932CFFF}" presName="Name35" presStyleLbl="parChTrans1D3" presStyleIdx="1" presStyleCnt="2"/>
      <dgm:spPr/>
    </dgm:pt>
    <dgm:pt modelId="{3C19A1E0-1A14-4EFE-A6C1-51A61506FC73}" type="pres">
      <dgm:prSet presAssocID="{CA307BE5-E2B8-4A16-98D6-F3E732023321}" presName="hierRoot2" presStyleCnt="0">
        <dgm:presLayoutVars>
          <dgm:hierBranch val="init"/>
        </dgm:presLayoutVars>
      </dgm:prSet>
      <dgm:spPr/>
    </dgm:pt>
    <dgm:pt modelId="{5391D848-85AB-4F31-8BAF-AD2AE3627A4E}" type="pres">
      <dgm:prSet presAssocID="{CA307BE5-E2B8-4A16-98D6-F3E732023321}" presName="rootComposite" presStyleCnt="0"/>
      <dgm:spPr/>
    </dgm:pt>
    <dgm:pt modelId="{5005D118-6557-4C8D-8BBD-E3849E791911}" type="pres">
      <dgm:prSet presAssocID="{CA307BE5-E2B8-4A16-98D6-F3E732023321}" presName="rootText" presStyleLbl="node3" presStyleIdx="1" presStyleCnt="2" custScaleX="236121" custScaleY="75785" custLinFactNeighborY="-6965">
        <dgm:presLayoutVars>
          <dgm:chPref val="3"/>
        </dgm:presLayoutVars>
      </dgm:prSet>
      <dgm:spPr/>
    </dgm:pt>
    <dgm:pt modelId="{755066C6-29FB-45D9-A190-F41D2899EE98}" type="pres">
      <dgm:prSet presAssocID="{CA307BE5-E2B8-4A16-98D6-F3E732023321}" presName="rootConnector" presStyleLbl="node3" presStyleIdx="1" presStyleCnt="2"/>
      <dgm:spPr/>
    </dgm:pt>
    <dgm:pt modelId="{0BF31C7F-9850-4E3C-886E-42C7B7B15CF2}" type="pres">
      <dgm:prSet presAssocID="{CA307BE5-E2B8-4A16-98D6-F3E732023321}" presName="hierChild4" presStyleCnt="0"/>
      <dgm:spPr/>
    </dgm:pt>
    <dgm:pt modelId="{4C815D0A-1480-4CC0-A044-3C59EE381A50}" type="pres">
      <dgm:prSet presAssocID="{CA307BE5-E2B8-4A16-98D6-F3E732023321}" presName="hierChild5" presStyleCnt="0"/>
      <dgm:spPr/>
    </dgm:pt>
    <dgm:pt modelId="{5DD93A3E-4C23-4AA6-98AF-8BDAEE1D3EF9}" type="pres">
      <dgm:prSet presAssocID="{3920D032-7F07-4A32-BE81-9AA56512994B}" presName="hierChild5" presStyleCnt="0"/>
      <dgm:spPr/>
    </dgm:pt>
    <dgm:pt modelId="{A05D9418-1B19-4F73-8B81-AF89AACD3042}" type="pres">
      <dgm:prSet presAssocID="{3A90163E-6AC9-402E-9451-7ADB0CBF79B4}" presName="hierChild3" presStyleCnt="0"/>
      <dgm:spPr/>
    </dgm:pt>
  </dgm:ptLst>
  <dgm:cxnLst>
    <dgm:cxn modelId="{8C55FA2B-E5B5-483F-A80A-A3167FB84CD8}" type="presOf" srcId="{619C7101-A1E2-4E37-BEDD-EB038CA2EDA7}" destId="{EEC1D257-8A57-4798-B3C2-6A99632E62EE}" srcOrd="1" destOrd="0" presId="urn:microsoft.com/office/officeart/2005/8/layout/orgChart1"/>
    <dgm:cxn modelId="{76898E31-B9AD-4A88-A668-62E7149928F3}" type="presOf" srcId="{3A90163E-6AC9-402E-9451-7ADB0CBF79B4}" destId="{F60F3AD5-9B9C-4BA8-B673-643DF7A0F58F}" srcOrd="1" destOrd="0" presId="urn:microsoft.com/office/officeart/2005/8/layout/orgChart1"/>
    <dgm:cxn modelId="{6C9BE43D-3520-45E3-BE15-C6FF53EC868C}" srcId="{BCAD34C2-5B12-4623-A139-9CB3740E560E}" destId="{619C7101-A1E2-4E37-BEDD-EB038CA2EDA7}" srcOrd="0" destOrd="0" parTransId="{1D72B3AB-1C0C-4C18-8078-3584D529A5E6}" sibTransId="{F6E84647-99DF-47BA-AEA2-258BEA6B2B91}"/>
    <dgm:cxn modelId="{FA1EC45C-C2B8-4FE3-B7B4-202FF4F6D2AA}" type="presOf" srcId="{B483DE7D-FBC8-4CD6-931B-B4285932CFFF}" destId="{D6E267CA-B81E-4A37-8B24-C9D866ACCA37}" srcOrd="0" destOrd="0" presId="urn:microsoft.com/office/officeart/2005/8/layout/orgChart1"/>
    <dgm:cxn modelId="{CD1C215F-65FB-46A2-BCB1-4234219AA2B1}" srcId="{3920D032-7F07-4A32-BE81-9AA56512994B}" destId="{CA307BE5-E2B8-4A16-98D6-F3E732023321}" srcOrd="0" destOrd="0" parTransId="{B483DE7D-FBC8-4CD6-931B-B4285932CFFF}" sibTransId="{8AABCD3B-EF09-4200-A458-768D752A3745}"/>
    <dgm:cxn modelId="{A3D7356A-9736-4D86-9BA2-CE75A1C0DC8E}" type="presOf" srcId="{F609CB9F-6A36-4675-835A-C6C2C12030CF}" destId="{7C5A905D-58A9-4D37-8257-7B8460567D62}" srcOrd="0" destOrd="0" presId="urn:microsoft.com/office/officeart/2005/8/layout/orgChart1"/>
    <dgm:cxn modelId="{44D1A370-3FB4-4EDD-9F0C-6136BDD386F4}" type="presOf" srcId="{1D72B3AB-1C0C-4C18-8078-3584D529A5E6}" destId="{CECEF812-83DB-4ACD-8BF7-78107D6E7C19}" srcOrd="0" destOrd="0" presId="urn:microsoft.com/office/officeart/2005/8/layout/orgChart1"/>
    <dgm:cxn modelId="{37144A7B-986E-4AE5-B024-14325C58B32E}" type="presOf" srcId="{C1328EA9-B46D-4A3A-A6AA-60E96FD5894F}" destId="{FF7558F3-CFDC-480D-BDA2-C02FEE8D2804}" srcOrd="0" destOrd="0" presId="urn:microsoft.com/office/officeart/2005/8/layout/orgChart1"/>
    <dgm:cxn modelId="{57BF7987-E2DC-41E2-99A8-2A14A10393C9}" type="presOf" srcId="{BDF44EB9-0D8A-42DE-B4F0-4DC80ABBAB0D}" destId="{D12AD889-E3D7-4B88-A240-4611ACA43A94}" srcOrd="0" destOrd="0" presId="urn:microsoft.com/office/officeart/2005/8/layout/orgChart1"/>
    <dgm:cxn modelId="{DC3BC290-D9B6-4ED9-965A-A5FDC927791B}" srcId="{3A90163E-6AC9-402E-9451-7ADB0CBF79B4}" destId="{BCAD34C2-5B12-4623-A139-9CB3740E560E}" srcOrd="0" destOrd="0" parTransId="{BDF44EB9-0D8A-42DE-B4F0-4DC80ABBAB0D}" sibTransId="{7E110E9F-4796-412F-93B0-B9EBD01E37D8}"/>
    <dgm:cxn modelId="{E58DADA0-FA50-43F0-82ED-D80450FF75B0}" type="presOf" srcId="{BCAD34C2-5B12-4623-A139-9CB3740E560E}" destId="{ADD80ECD-EC53-42D0-9058-EBC707C4E761}" srcOrd="1" destOrd="0" presId="urn:microsoft.com/office/officeart/2005/8/layout/orgChart1"/>
    <dgm:cxn modelId="{0C5164A2-D8F4-4192-BAC5-30C25911BA99}" type="presOf" srcId="{CA307BE5-E2B8-4A16-98D6-F3E732023321}" destId="{755066C6-29FB-45D9-A190-F41D2899EE98}" srcOrd="1" destOrd="0" presId="urn:microsoft.com/office/officeart/2005/8/layout/orgChart1"/>
    <dgm:cxn modelId="{B8DE2AAB-4764-43B8-B5A1-177B8D5AD119}" type="presOf" srcId="{3920D032-7F07-4A32-BE81-9AA56512994B}" destId="{9872F375-2F77-4237-8970-E1796CFC5561}" srcOrd="1" destOrd="0" presId="urn:microsoft.com/office/officeart/2005/8/layout/orgChart1"/>
    <dgm:cxn modelId="{E3EEEEAC-6C4C-42A3-87F0-351E60420700}" type="presOf" srcId="{3920D032-7F07-4A32-BE81-9AA56512994B}" destId="{6A5C90A1-0F01-4D3D-8D93-77AF6FC4916E}" srcOrd="0" destOrd="0" presId="urn:microsoft.com/office/officeart/2005/8/layout/orgChart1"/>
    <dgm:cxn modelId="{71B9F5C8-E94F-4B12-A704-FF23D11A78CC}" type="presOf" srcId="{619C7101-A1E2-4E37-BEDD-EB038CA2EDA7}" destId="{FDC9041B-A474-44BC-B4E5-F3FDAC38A13B}" srcOrd="0" destOrd="0" presId="urn:microsoft.com/office/officeart/2005/8/layout/orgChart1"/>
    <dgm:cxn modelId="{7D856BF2-82C0-45A6-BCB6-DB344DB8B100}" type="presOf" srcId="{3A90163E-6AC9-402E-9451-7ADB0CBF79B4}" destId="{319DBF8C-4B04-4391-95F8-D4A5FEF09A8C}" srcOrd="0" destOrd="0" presId="urn:microsoft.com/office/officeart/2005/8/layout/orgChart1"/>
    <dgm:cxn modelId="{9F7B11F3-8AD8-41FD-9F26-55BEB5BD0574}" srcId="{C1328EA9-B46D-4A3A-A6AA-60E96FD5894F}" destId="{3A90163E-6AC9-402E-9451-7ADB0CBF79B4}" srcOrd="0" destOrd="0" parTransId="{2B7EDF16-2F8B-4698-94A4-54ABE441CD21}" sibTransId="{47A6DFDD-1034-4205-9746-24D9B8448FE5}"/>
    <dgm:cxn modelId="{CAA693FA-73FA-462F-B22F-315BAE606809}" type="presOf" srcId="{CA307BE5-E2B8-4A16-98D6-F3E732023321}" destId="{5005D118-6557-4C8D-8BBD-E3849E791911}" srcOrd="0" destOrd="0" presId="urn:microsoft.com/office/officeart/2005/8/layout/orgChart1"/>
    <dgm:cxn modelId="{39848AFB-3F95-40E1-9191-8F644A6E1538}" srcId="{3A90163E-6AC9-402E-9451-7ADB0CBF79B4}" destId="{3920D032-7F07-4A32-BE81-9AA56512994B}" srcOrd="1" destOrd="0" parTransId="{F609CB9F-6A36-4675-835A-C6C2C12030CF}" sibTransId="{C0D77175-7DF4-41FF-97F8-EFE1A936B38D}"/>
    <dgm:cxn modelId="{F33B8BFB-611A-496C-BCC3-CCA8CE2D5DF0}" type="presOf" srcId="{BCAD34C2-5B12-4623-A139-9CB3740E560E}" destId="{E8A6F674-46D1-4539-B39F-B8EB778D8562}" srcOrd="0" destOrd="0" presId="urn:microsoft.com/office/officeart/2005/8/layout/orgChart1"/>
    <dgm:cxn modelId="{BFC18F68-4DEF-4B01-8F27-7D499878BD6C}" type="presParOf" srcId="{FF7558F3-CFDC-480D-BDA2-C02FEE8D2804}" destId="{F00B8786-ED2E-4D58-AEA8-48AEC4C657C1}" srcOrd="0" destOrd="0" presId="urn:microsoft.com/office/officeart/2005/8/layout/orgChart1"/>
    <dgm:cxn modelId="{EB926F65-C424-43F7-9F63-0B6C27FC6779}" type="presParOf" srcId="{F00B8786-ED2E-4D58-AEA8-48AEC4C657C1}" destId="{15EC00E4-6637-4215-98A2-D449956086A8}" srcOrd="0" destOrd="0" presId="urn:microsoft.com/office/officeart/2005/8/layout/orgChart1"/>
    <dgm:cxn modelId="{1AF4CE83-7D8C-41A9-9BEF-61DACAF56AF8}" type="presParOf" srcId="{15EC00E4-6637-4215-98A2-D449956086A8}" destId="{319DBF8C-4B04-4391-95F8-D4A5FEF09A8C}" srcOrd="0" destOrd="0" presId="urn:microsoft.com/office/officeart/2005/8/layout/orgChart1"/>
    <dgm:cxn modelId="{EE0304C4-56FD-4468-BA24-BCEFBC00C944}" type="presParOf" srcId="{15EC00E4-6637-4215-98A2-D449956086A8}" destId="{F60F3AD5-9B9C-4BA8-B673-643DF7A0F58F}" srcOrd="1" destOrd="0" presId="urn:microsoft.com/office/officeart/2005/8/layout/orgChart1"/>
    <dgm:cxn modelId="{9A8E4F4E-BA62-4384-9D30-542294E207E7}" type="presParOf" srcId="{F00B8786-ED2E-4D58-AEA8-48AEC4C657C1}" destId="{5E35836B-F87D-4446-9278-6A9714DE5940}" srcOrd="1" destOrd="0" presId="urn:microsoft.com/office/officeart/2005/8/layout/orgChart1"/>
    <dgm:cxn modelId="{8E861CC6-31D3-48A4-889F-9F26C5420B06}" type="presParOf" srcId="{5E35836B-F87D-4446-9278-6A9714DE5940}" destId="{D12AD889-E3D7-4B88-A240-4611ACA43A94}" srcOrd="0" destOrd="0" presId="urn:microsoft.com/office/officeart/2005/8/layout/orgChart1"/>
    <dgm:cxn modelId="{EF8AE4E2-B0F1-48C8-81F1-1BF3E63454AB}" type="presParOf" srcId="{5E35836B-F87D-4446-9278-6A9714DE5940}" destId="{3E6D71E7-06DC-4352-8139-3E4A6DBD275C}" srcOrd="1" destOrd="0" presId="urn:microsoft.com/office/officeart/2005/8/layout/orgChart1"/>
    <dgm:cxn modelId="{78147C6B-60FF-4D25-BD56-E1C898CE3C05}" type="presParOf" srcId="{3E6D71E7-06DC-4352-8139-3E4A6DBD275C}" destId="{9CC91979-0CEF-4D6B-AB10-57A27A85F141}" srcOrd="0" destOrd="0" presId="urn:microsoft.com/office/officeart/2005/8/layout/orgChart1"/>
    <dgm:cxn modelId="{38919AFC-6CBA-41AA-8953-DDEF55CE4A3E}" type="presParOf" srcId="{9CC91979-0CEF-4D6B-AB10-57A27A85F141}" destId="{E8A6F674-46D1-4539-B39F-B8EB778D8562}" srcOrd="0" destOrd="0" presId="urn:microsoft.com/office/officeart/2005/8/layout/orgChart1"/>
    <dgm:cxn modelId="{AB20B71A-3118-4DED-AA6E-7FB82B494BFD}" type="presParOf" srcId="{9CC91979-0CEF-4D6B-AB10-57A27A85F141}" destId="{ADD80ECD-EC53-42D0-9058-EBC707C4E761}" srcOrd="1" destOrd="0" presId="urn:microsoft.com/office/officeart/2005/8/layout/orgChart1"/>
    <dgm:cxn modelId="{B9101072-2B89-484B-82C3-FE90D7807373}" type="presParOf" srcId="{3E6D71E7-06DC-4352-8139-3E4A6DBD275C}" destId="{0F86E7E1-D896-45E5-A769-4CFFDA562C9C}" srcOrd="1" destOrd="0" presId="urn:microsoft.com/office/officeart/2005/8/layout/orgChart1"/>
    <dgm:cxn modelId="{84B15273-3F39-4EDF-8E31-214F0C581722}" type="presParOf" srcId="{0F86E7E1-D896-45E5-A769-4CFFDA562C9C}" destId="{CECEF812-83DB-4ACD-8BF7-78107D6E7C19}" srcOrd="0" destOrd="0" presId="urn:microsoft.com/office/officeart/2005/8/layout/orgChart1"/>
    <dgm:cxn modelId="{E7B19FF4-1C72-4D25-A703-4E7F74115FB9}" type="presParOf" srcId="{0F86E7E1-D896-45E5-A769-4CFFDA562C9C}" destId="{8355A8C9-4FC1-4645-BD96-05624E7E45A0}" srcOrd="1" destOrd="0" presId="urn:microsoft.com/office/officeart/2005/8/layout/orgChart1"/>
    <dgm:cxn modelId="{7D97589E-C8FE-44DE-86C5-9224FD8CE2BF}" type="presParOf" srcId="{8355A8C9-4FC1-4645-BD96-05624E7E45A0}" destId="{F5DD2A1A-4D65-4535-8F50-EB2253CBA700}" srcOrd="0" destOrd="0" presId="urn:microsoft.com/office/officeart/2005/8/layout/orgChart1"/>
    <dgm:cxn modelId="{55674FC9-5A90-476F-8A45-9B01F0E4F87E}" type="presParOf" srcId="{F5DD2A1A-4D65-4535-8F50-EB2253CBA700}" destId="{FDC9041B-A474-44BC-B4E5-F3FDAC38A13B}" srcOrd="0" destOrd="0" presId="urn:microsoft.com/office/officeart/2005/8/layout/orgChart1"/>
    <dgm:cxn modelId="{ADE056F3-4B96-4E79-94E2-7397CDEF1673}" type="presParOf" srcId="{F5DD2A1A-4D65-4535-8F50-EB2253CBA700}" destId="{EEC1D257-8A57-4798-B3C2-6A99632E62EE}" srcOrd="1" destOrd="0" presId="urn:microsoft.com/office/officeart/2005/8/layout/orgChart1"/>
    <dgm:cxn modelId="{8044A319-1B4A-481D-B03E-2CB8604882A6}" type="presParOf" srcId="{8355A8C9-4FC1-4645-BD96-05624E7E45A0}" destId="{FB0D139A-EF39-41F6-8D2A-F3CC1542B9CC}" srcOrd="1" destOrd="0" presId="urn:microsoft.com/office/officeart/2005/8/layout/orgChart1"/>
    <dgm:cxn modelId="{D91462AD-2A49-4DEB-A3C0-D3B0BA565F95}" type="presParOf" srcId="{8355A8C9-4FC1-4645-BD96-05624E7E45A0}" destId="{32927541-A09D-490D-8C1C-1CF20F68DB6A}" srcOrd="2" destOrd="0" presId="urn:microsoft.com/office/officeart/2005/8/layout/orgChart1"/>
    <dgm:cxn modelId="{D0642FB8-1AD8-4C26-9AFB-60D78073C303}" type="presParOf" srcId="{3E6D71E7-06DC-4352-8139-3E4A6DBD275C}" destId="{F983935F-A6BD-4152-A484-32AFA911AB61}" srcOrd="2" destOrd="0" presId="urn:microsoft.com/office/officeart/2005/8/layout/orgChart1"/>
    <dgm:cxn modelId="{1845E6C2-9558-49CA-910B-CF8A0017AA7B}" type="presParOf" srcId="{5E35836B-F87D-4446-9278-6A9714DE5940}" destId="{7C5A905D-58A9-4D37-8257-7B8460567D62}" srcOrd="2" destOrd="0" presId="urn:microsoft.com/office/officeart/2005/8/layout/orgChart1"/>
    <dgm:cxn modelId="{CBD50AC0-E0D2-46BF-AE0F-0788CB8C77C4}" type="presParOf" srcId="{5E35836B-F87D-4446-9278-6A9714DE5940}" destId="{45B37D3F-33BE-4DA1-9581-032DE0E63049}" srcOrd="3" destOrd="0" presId="urn:microsoft.com/office/officeart/2005/8/layout/orgChart1"/>
    <dgm:cxn modelId="{68AA9E80-C743-41FC-AD29-D6267B5C0507}" type="presParOf" srcId="{45B37D3F-33BE-4DA1-9581-032DE0E63049}" destId="{1CEE531D-FD54-46A9-8B9B-1D156BEF3611}" srcOrd="0" destOrd="0" presId="urn:microsoft.com/office/officeart/2005/8/layout/orgChart1"/>
    <dgm:cxn modelId="{E9399133-7113-4367-A360-A90A34375F7C}" type="presParOf" srcId="{1CEE531D-FD54-46A9-8B9B-1D156BEF3611}" destId="{6A5C90A1-0F01-4D3D-8D93-77AF6FC4916E}" srcOrd="0" destOrd="0" presId="urn:microsoft.com/office/officeart/2005/8/layout/orgChart1"/>
    <dgm:cxn modelId="{CCD7F0D0-16FB-41F6-830B-9696BAEDF1B3}" type="presParOf" srcId="{1CEE531D-FD54-46A9-8B9B-1D156BEF3611}" destId="{9872F375-2F77-4237-8970-E1796CFC5561}" srcOrd="1" destOrd="0" presId="urn:microsoft.com/office/officeart/2005/8/layout/orgChart1"/>
    <dgm:cxn modelId="{1417BB46-676C-425D-85B1-1B682DDAB64F}" type="presParOf" srcId="{45B37D3F-33BE-4DA1-9581-032DE0E63049}" destId="{0E6699CF-F7A5-4E55-B326-4ECF2C5E708E}" srcOrd="1" destOrd="0" presId="urn:microsoft.com/office/officeart/2005/8/layout/orgChart1"/>
    <dgm:cxn modelId="{AEDEF295-18AA-495E-843B-91E37EE296F0}" type="presParOf" srcId="{0E6699CF-F7A5-4E55-B326-4ECF2C5E708E}" destId="{D6E267CA-B81E-4A37-8B24-C9D866ACCA37}" srcOrd="0" destOrd="0" presId="urn:microsoft.com/office/officeart/2005/8/layout/orgChart1"/>
    <dgm:cxn modelId="{8A4F886A-D1EE-4FD8-9A9D-C5CE4F6C159E}" type="presParOf" srcId="{0E6699CF-F7A5-4E55-B326-4ECF2C5E708E}" destId="{3C19A1E0-1A14-4EFE-A6C1-51A61506FC73}" srcOrd="1" destOrd="0" presId="urn:microsoft.com/office/officeart/2005/8/layout/orgChart1"/>
    <dgm:cxn modelId="{1E4DEC16-8263-4336-982E-12255C6609D5}" type="presParOf" srcId="{3C19A1E0-1A14-4EFE-A6C1-51A61506FC73}" destId="{5391D848-85AB-4F31-8BAF-AD2AE3627A4E}" srcOrd="0" destOrd="0" presId="urn:microsoft.com/office/officeart/2005/8/layout/orgChart1"/>
    <dgm:cxn modelId="{17FF12D6-AC15-491A-8548-85A0A590CC0B}" type="presParOf" srcId="{5391D848-85AB-4F31-8BAF-AD2AE3627A4E}" destId="{5005D118-6557-4C8D-8BBD-E3849E791911}" srcOrd="0" destOrd="0" presId="urn:microsoft.com/office/officeart/2005/8/layout/orgChart1"/>
    <dgm:cxn modelId="{0C80AD30-0EF3-4BF6-957A-6DBFF6CF6A83}" type="presParOf" srcId="{5391D848-85AB-4F31-8BAF-AD2AE3627A4E}" destId="{755066C6-29FB-45D9-A190-F41D2899EE98}" srcOrd="1" destOrd="0" presId="urn:microsoft.com/office/officeart/2005/8/layout/orgChart1"/>
    <dgm:cxn modelId="{A2E87E5E-18D3-4AD5-94CB-E38CD8ED2D81}" type="presParOf" srcId="{3C19A1E0-1A14-4EFE-A6C1-51A61506FC73}" destId="{0BF31C7F-9850-4E3C-886E-42C7B7B15CF2}" srcOrd="1" destOrd="0" presId="urn:microsoft.com/office/officeart/2005/8/layout/orgChart1"/>
    <dgm:cxn modelId="{61F250EE-4532-402F-A04D-18E63CC12D30}" type="presParOf" srcId="{3C19A1E0-1A14-4EFE-A6C1-51A61506FC73}" destId="{4C815D0A-1480-4CC0-A044-3C59EE381A50}" srcOrd="2" destOrd="0" presId="urn:microsoft.com/office/officeart/2005/8/layout/orgChart1"/>
    <dgm:cxn modelId="{C4FBB372-7825-4691-B567-D611460775A5}" type="presParOf" srcId="{45B37D3F-33BE-4DA1-9581-032DE0E63049}" destId="{5DD93A3E-4C23-4AA6-98AF-8BDAEE1D3EF9}" srcOrd="2" destOrd="0" presId="urn:microsoft.com/office/officeart/2005/8/layout/orgChart1"/>
    <dgm:cxn modelId="{F0F28F74-4738-4E01-9BB9-DF70E454715A}" type="presParOf" srcId="{F00B8786-ED2E-4D58-AEA8-48AEC4C657C1}" destId="{A05D9418-1B19-4F73-8B81-AF89AACD304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267CA-B81E-4A37-8B24-C9D866ACCA37}">
      <dsp:nvSpPr>
        <dsp:cNvPr id="0" name=""/>
        <dsp:cNvSpPr/>
      </dsp:nvSpPr>
      <dsp:spPr>
        <a:xfrm>
          <a:off x="2218593" y="2405212"/>
          <a:ext cx="91440" cy="334943"/>
        </a:xfrm>
        <a:custGeom>
          <a:avLst/>
          <a:gdLst/>
          <a:ahLst/>
          <a:cxnLst/>
          <a:rect l="0" t="0" r="0" b="0"/>
          <a:pathLst>
            <a:path>
              <a:moveTo>
                <a:pt x="45720" y="0"/>
              </a:moveTo>
              <a:lnTo>
                <a:pt x="45720" y="33494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5A905D-58A9-4D37-8257-7B8460567D62}">
      <dsp:nvSpPr>
        <dsp:cNvPr id="0" name=""/>
        <dsp:cNvSpPr/>
      </dsp:nvSpPr>
      <dsp:spPr>
        <a:xfrm>
          <a:off x="2264313" y="1263823"/>
          <a:ext cx="2559653" cy="438117"/>
        </a:xfrm>
        <a:custGeom>
          <a:avLst/>
          <a:gdLst/>
          <a:ahLst/>
          <a:cxnLst/>
          <a:rect l="0" t="0" r="0" b="0"/>
          <a:pathLst>
            <a:path>
              <a:moveTo>
                <a:pt x="2559653" y="0"/>
              </a:moveTo>
              <a:lnTo>
                <a:pt x="2559653" y="237352"/>
              </a:lnTo>
              <a:lnTo>
                <a:pt x="0" y="237352"/>
              </a:lnTo>
              <a:lnTo>
                <a:pt x="0" y="438117"/>
              </a:lnTo>
            </a:path>
          </a:pathLst>
        </a:custGeom>
        <a:noFill/>
        <a:ln w="19050" cap="rnd" cmpd="sng" algn="ctr">
          <a:solidFill>
            <a:schemeClr val="accent5"/>
          </a:solidFill>
          <a:prstDash val="solid"/>
          <a:tailEnd type="stealth"/>
        </a:ln>
        <a:effectLst/>
      </dsp:spPr>
      <dsp:style>
        <a:lnRef idx="2">
          <a:scrgbClr r="0" g="0" b="0"/>
        </a:lnRef>
        <a:fillRef idx="0">
          <a:scrgbClr r="0" g="0" b="0"/>
        </a:fillRef>
        <a:effectRef idx="0">
          <a:scrgbClr r="0" g="0" b="0"/>
        </a:effectRef>
        <a:fontRef idx="minor"/>
      </dsp:style>
    </dsp:sp>
    <dsp:sp modelId="{CECEF812-83DB-4ACD-8BF7-78107D6E7C19}">
      <dsp:nvSpPr>
        <dsp:cNvPr id="0" name=""/>
        <dsp:cNvSpPr/>
      </dsp:nvSpPr>
      <dsp:spPr>
        <a:xfrm>
          <a:off x="7345816" y="2405212"/>
          <a:ext cx="91440" cy="334943"/>
        </a:xfrm>
        <a:custGeom>
          <a:avLst/>
          <a:gdLst/>
          <a:ahLst/>
          <a:cxnLst/>
          <a:rect l="0" t="0" r="0" b="0"/>
          <a:pathLst>
            <a:path>
              <a:moveTo>
                <a:pt x="45720" y="0"/>
              </a:moveTo>
              <a:lnTo>
                <a:pt x="45720" y="33494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2AD889-E3D7-4B88-A240-4611ACA43A94}">
      <dsp:nvSpPr>
        <dsp:cNvPr id="0" name=""/>
        <dsp:cNvSpPr/>
      </dsp:nvSpPr>
      <dsp:spPr>
        <a:xfrm>
          <a:off x="4823967" y="1263823"/>
          <a:ext cx="2567569" cy="438117"/>
        </a:xfrm>
        <a:custGeom>
          <a:avLst/>
          <a:gdLst/>
          <a:ahLst/>
          <a:cxnLst/>
          <a:rect l="0" t="0" r="0" b="0"/>
          <a:pathLst>
            <a:path>
              <a:moveTo>
                <a:pt x="0" y="0"/>
              </a:moveTo>
              <a:lnTo>
                <a:pt x="0" y="237352"/>
              </a:lnTo>
              <a:lnTo>
                <a:pt x="2567569" y="237352"/>
              </a:lnTo>
              <a:lnTo>
                <a:pt x="2567569" y="438117"/>
              </a:lnTo>
            </a:path>
          </a:pathLst>
        </a:custGeom>
        <a:noFill/>
        <a:ln w="19050" cap="rnd" cmpd="sng" algn="ctr">
          <a:solidFill>
            <a:schemeClr val="accent5"/>
          </a:solidFill>
          <a:prstDash val="solid"/>
          <a:tailEnd type="stealth"/>
        </a:ln>
        <a:effectLst/>
      </dsp:spPr>
      <dsp:style>
        <a:lnRef idx="2">
          <a:scrgbClr r="0" g="0" b="0"/>
        </a:lnRef>
        <a:fillRef idx="0">
          <a:scrgbClr r="0" g="0" b="0"/>
        </a:fillRef>
        <a:effectRef idx="0">
          <a:scrgbClr r="0" g="0" b="0"/>
        </a:effectRef>
        <a:fontRef idx="minor"/>
      </dsp:style>
    </dsp:sp>
    <dsp:sp modelId="{319DBF8C-4B04-4391-95F8-D4A5FEF09A8C}">
      <dsp:nvSpPr>
        <dsp:cNvPr id="0" name=""/>
        <dsp:cNvSpPr/>
      </dsp:nvSpPr>
      <dsp:spPr>
        <a:xfrm>
          <a:off x="2668339" y="569518"/>
          <a:ext cx="4311255" cy="69430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solidFill>
                <a:schemeClr val="tx1"/>
              </a:solidFill>
              <a:latin typeface="HG丸ｺﾞｼｯｸM-PRO" panose="020F0600000000000000" pitchFamily="50" charset="-128"/>
              <a:ea typeface="HG丸ｺﾞｼｯｸM-PRO" panose="020F0600000000000000" pitchFamily="50" charset="-128"/>
            </a:rPr>
            <a:t>ロータリーの人づくり</a:t>
          </a:r>
        </a:p>
      </dsp:txBody>
      <dsp:txXfrm>
        <a:off x="2668339" y="569518"/>
        <a:ext cx="4311255" cy="694304"/>
      </dsp:txXfrm>
    </dsp:sp>
    <dsp:sp modelId="{E8A6F674-46D1-4539-B39F-B8EB778D8562}">
      <dsp:nvSpPr>
        <dsp:cNvPr id="0" name=""/>
        <dsp:cNvSpPr/>
      </dsp:nvSpPr>
      <dsp:spPr>
        <a:xfrm>
          <a:off x="5554294" y="1701940"/>
          <a:ext cx="3674484" cy="703271"/>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solidFill>
                <a:schemeClr val="tx1"/>
              </a:solidFill>
              <a:latin typeface="HG丸ｺﾞｼｯｸM-PRO" panose="020F0600000000000000" pitchFamily="50" charset="-128"/>
              <a:ea typeface="HG丸ｺﾞｼｯｸM-PRO" panose="020F0600000000000000" pitchFamily="50" charset="-128"/>
            </a:rPr>
            <a:t>外なる人づくり</a:t>
          </a:r>
        </a:p>
      </dsp:txBody>
      <dsp:txXfrm>
        <a:off x="5554294" y="1701940"/>
        <a:ext cx="3674484" cy="703271"/>
      </dsp:txXfrm>
    </dsp:sp>
    <dsp:sp modelId="{FDC9041B-A474-44BC-B4E5-F3FDAC38A13B}">
      <dsp:nvSpPr>
        <dsp:cNvPr id="0" name=""/>
        <dsp:cNvSpPr/>
      </dsp:nvSpPr>
      <dsp:spPr>
        <a:xfrm>
          <a:off x="4923221" y="2740156"/>
          <a:ext cx="4936630" cy="752908"/>
        </a:xfrm>
        <a:prstGeom prst="rect">
          <a:avLst/>
        </a:prstGeom>
        <a:solidFill>
          <a:schemeClr val="accent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solidFill>
                <a:prstClr val="black"/>
              </a:solidFill>
              <a:latin typeface="HG丸ｺﾞｼｯｸM-PRO" panose="020F0600000000000000" pitchFamily="50" charset="-128"/>
              <a:ea typeface="HG丸ｺﾞｼｯｸM-PRO" panose="020F0600000000000000" pitchFamily="50" charset="-128"/>
              <a:cs typeface="+mn-cs"/>
            </a:rPr>
            <a:t>ロータリアン以外の人づくり</a:t>
          </a:r>
        </a:p>
      </dsp:txBody>
      <dsp:txXfrm>
        <a:off x="4923221" y="2740156"/>
        <a:ext cx="4936630" cy="752908"/>
      </dsp:txXfrm>
    </dsp:sp>
    <dsp:sp modelId="{6A5C90A1-0F01-4D3D-8D93-77AF6FC4916E}">
      <dsp:nvSpPr>
        <dsp:cNvPr id="0" name=""/>
        <dsp:cNvSpPr/>
      </dsp:nvSpPr>
      <dsp:spPr>
        <a:xfrm>
          <a:off x="436784" y="1701940"/>
          <a:ext cx="3655058" cy="703271"/>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solidFill>
                <a:schemeClr val="tx1"/>
              </a:solidFill>
              <a:latin typeface="HG丸ｺﾞｼｯｸM-PRO" panose="020F0600000000000000" pitchFamily="50" charset="-128"/>
              <a:ea typeface="HG丸ｺﾞｼｯｸM-PRO" panose="020F0600000000000000" pitchFamily="50" charset="-128"/>
            </a:rPr>
            <a:t>内なる人づくり</a:t>
          </a:r>
        </a:p>
      </dsp:txBody>
      <dsp:txXfrm>
        <a:off x="436784" y="1701940"/>
        <a:ext cx="3655058" cy="703271"/>
      </dsp:txXfrm>
    </dsp:sp>
    <dsp:sp modelId="{5005D118-6557-4C8D-8BBD-E3849E791911}">
      <dsp:nvSpPr>
        <dsp:cNvPr id="0" name=""/>
        <dsp:cNvSpPr/>
      </dsp:nvSpPr>
      <dsp:spPr>
        <a:xfrm>
          <a:off x="6935" y="2740156"/>
          <a:ext cx="4514755" cy="724524"/>
        </a:xfrm>
        <a:prstGeom prst="rect">
          <a:avLst/>
        </a:prstGeom>
        <a:solidFill>
          <a:schemeClr val="accent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solidFill>
                <a:schemeClr val="tx1"/>
              </a:solidFill>
              <a:latin typeface="HG丸ｺﾞｼｯｸM-PRO" panose="020F0600000000000000" pitchFamily="50" charset="-128"/>
              <a:ea typeface="HG丸ｺﾞｼｯｸM-PRO" panose="020F0600000000000000" pitchFamily="50" charset="-128"/>
            </a:rPr>
            <a:t>ロータリアンの人づくり</a:t>
          </a:r>
        </a:p>
      </dsp:txBody>
      <dsp:txXfrm>
        <a:off x="6935" y="2740156"/>
        <a:ext cx="4514755" cy="72452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5AC4F1-EB2D-4171-A8CA-25B2E1C953C7}" type="datetimeFigureOut">
              <a:rPr kumimoji="1" lang="ja-JP" altLang="en-US" smtClean="0"/>
              <a:t>2020/6/2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9AACE-33DA-430F-BC5E-1C55DEB84911}" type="slidenum">
              <a:rPr kumimoji="1" lang="ja-JP" altLang="en-US" smtClean="0"/>
              <a:t>‹#›</a:t>
            </a:fld>
            <a:endParaRPr kumimoji="1" lang="ja-JP" altLang="en-US"/>
          </a:p>
        </p:txBody>
      </p:sp>
    </p:spTree>
    <p:extLst>
      <p:ext uri="{BB962C8B-B14F-4D97-AF65-F5344CB8AC3E}">
        <p14:creationId xmlns:p14="http://schemas.microsoft.com/office/powerpoint/2010/main" val="2422605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p:spPr>
        <p:txBody>
          <a:bodyPr/>
          <a:lstStyle/>
          <a:p>
            <a:pPr eaLnBrk="1" hangingPunct="1"/>
            <a:endParaRPr lang="ja-JP" altLang="en-US" sz="1000">
              <a:latin typeface="Arial" panose="020B0604020202020204" pitchFamily="34" charset="0"/>
              <a:ea typeface="ＭＳ Ｐ明朝" panose="02020600040205080304" pitchFamily="18" charset="-128"/>
            </a:endParaRPr>
          </a:p>
        </p:txBody>
      </p:sp>
    </p:spTree>
    <p:extLst>
      <p:ext uri="{BB962C8B-B14F-4D97-AF65-F5344CB8AC3E}">
        <p14:creationId xmlns:p14="http://schemas.microsoft.com/office/powerpoint/2010/main" val="3208991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pPr eaLnBrk="1" hangingPunct="1">
              <a:defRPr/>
            </a:pPr>
            <a:r>
              <a:rPr lang="ja-JP" altLang="en-US">
                <a:effectLst>
                  <a:outerShdw blurRad="38100" dist="38100" dir="2700000" algn="tl">
                    <a:srgbClr val="C0C0C0"/>
                  </a:outerShdw>
                </a:effectLst>
                <a:ea typeface="ＭＳ Ｐ明朝" pitchFamily="18" charset="-128"/>
              </a:rPr>
              <a:t>  </a:t>
            </a:r>
            <a:endParaRPr lang="ja-JP" altLang="en-US">
              <a:ea typeface="ＭＳ Ｐ明朝" pitchFamily="18" charset="-128"/>
            </a:endParaRPr>
          </a:p>
        </p:txBody>
      </p:sp>
    </p:spTree>
    <p:extLst>
      <p:ext uri="{BB962C8B-B14F-4D97-AF65-F5344CB8AC3E}">
        <p14:creationId xmlns:p14="http://schemas.microsoft.com/office/powerpoint/2010/main" val="18491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p:txBody>
          <a:bodyPr/>
          <a:lstStyle/>
          <a:p>
            <a:pPr eaLnBrk="1" hangingPunct="1">
              <a:defRPr/>
            </a:pPr>
            <a:r>
              <a:rPr lang="ja-JP" altLang="en-US">
                <a:effectLst>
                  <a:outerShdw blurRad="38100" dist="38100" dir="2700000" algn="tl">
                    <a:srgbClr val="C0C0C0"/>
                  </a:outerShdw>
                </a:effectLst>
                <a:ea typeface="ＭＳ Ｐ明朝" pitchFamily="18" charset="-128"/>
              </a:rPr>
              <a:t>  </a:t>
            </a:r>
            <a:endParaRPr lang="ja-JP" altLang="en-US">
              <a:ea typeface="ＭＳ Ｐ明朝" pitchFamily="18" charset="-128"/>
            </a:endParaRPr>
          </a:p>
        </p:txBody>
      </p:sp>
    </p:spTree>
    <p:extLst>
      <p:ext uri="{BB962C8B-B14F-4D97-AF65-F5344CB8AC3E}">
        <p14:creationId xmlns:p14="http://schemas.microsoft.com/office/powerpoint/2010/main" val="27831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900C37-B8E4-46B4-BB44-AC065A05EF42}"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588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3BCCBF-C8F4-4C30-972A-3C4878E783C7}"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56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4414D7-BE4F-4B40-AFDC-4F8E289639F0}"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86737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B2C44D-64EE-47A0-8175-3AE06A73749D}"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20392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12B243-0489-426B-A3CC-8A0D33CA6876}"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0885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4521F64-B487-4E0D-8072-560A6CC73935}"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1618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C9A6BD-6D87-4E6C-9A55-FBCADA5495F1}"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8178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ED3F66-3244-459D-A3A0-0B7E61F44507}"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42596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288" y="-8468"/>
            <a:ext cx="12226405"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461" y="4050835"/>
            <a:ext cx="776895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C64172-FF3E-4FAD-9F26-D694FCC811AC}"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3770686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030353-B66C-4A4A-9FC9-42BE997BD3F3}"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13764413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2798" y="4527448"/>
            <a:ext cx="8463620"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74C0E40-ABEB-4B86-88F9-CBFC64AB9F62}"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227903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63F543-0D13-40D7-B090-D2ADBEC41B9C}"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81785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7A72876-C1CA-457C-98F3-03B47BCC85E2}" type="datetime1">
              <a:rPr kumimoji="1" lang="en-US" altLang="ja-JP" smtClean="0"/>
              <a:t>6/2/2020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621786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D855D9A-9373-416A-BECC-204894C462C7}" type="datetime1">
              <a:rPr kumimoji="1" lang="en-US" altLang="ja-JP" smtClean="0"/>
              <a:t>6/2/2020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26421270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F3DD98-7488-4842-81DA-EABA00CFE639}" type="datetime1">
              <a:rPr kumimoji="1" lang="en-US" altLang="ja-JP" smtClean="0"/>
              <a:t>6/2/2020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2356761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CF181-2129-4D04-BDA1-21BB36AF4007}" type="datetime1">
              <a:rPr kumimoji="1" lang="en-US" altLang="ja-JP" smtClean="0"/>
              <a:t>6/2/2020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41774954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B83345-FCF8-4C5C-8B36-90DF2D29A3D9}" type="datetime1">
              <a:rPr kumimoji="1" lang="en-US" altLang="ja-JP" smtClean="0"/>
              <a:t>6/2/2020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1181399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799" y="609600"/>
            <a:ext cx="8463619"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F8FB1-0FCD-4A40-AB8B-084C294CE07E}" type="datetime1">
              <a:rPr kumimoji="1" lang="en-US" altLang="ja-JP" smtClean="0"/>
              <a:t>6/2/2020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320729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3780F1-7303-4E34-B485-472118E9D03E}"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38992151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DEE1010-8EC0-4C08-BBD4-42D4307D9157}"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
        <p:nvSpPr>
          <p:cNvPr id="24" name="TextBox 23"/>
          <p:cNvSpPr txBox="1"/>
          <p:nvPr/>
        </p:nvSpPr>
        <p:spPr>
          <a:xfrm>
            <a:off x="643615" y="790378"/>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996933" y="288655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057723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4A22B1-6A65-418F-922F-657731AB2302}"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2462490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132CAB-4889-4EEF-98F3-EBC5E9D688EA}"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
        <p:nvSpPr>
          <p:cNvPr id="24" name="TextBox 23"/>
          <p:cNvSpPr txBox="1"/>
          <p:nvPr/>
        </p:nvSpPr>
        <p:spPr>
          <a:xfrm>
            <a:off x="643615" y="790378"/>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996933" y="2886556"/>
            <a:ext cx="60975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997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0B639D-7CC2-4183-8EBA-FB8541CAC858}" type="datetime1">
              <a:rPr lang="en-US" altLang="ja-JP" smtClean="0"/>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6321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2798" y="4527448"/>
            <a:ext cx="8463620"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601462-B57D-40C5-80F3-367E8C8A9F24}"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5440411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838DB6-1AE8-4E2A-B1BB-356CA845A6C4}"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521281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69EDF0-E79E-4672-AEE5-50E407D43A86}" type="datetime1">
              <a:rPr kumimoji="1" lang="en-US" altLang="ja-JP" smtClean="0"/>
              <a:t>6/2/2020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2920142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0BDD2D-DB07-4DD2-A6AB-FACAB56792A8}" type="datetime1">
              <a:rPr lang="en-US" altLang="ja-JP" smtClean="0"/>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2066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42E017-215A-4364-88F3-64D884CBCA85}" type="datetime1">
              <a:rPr lang="en-US" altLang="ja-JP" smtClean="0"/>
              <a:t>6/2/2020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185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C9BFF-9F4C-41EA-9F20-B7EA12A92F45}" type="datetime1">
              <a:rPr lang="en-US" altLang="ja-JP" smtClean="0"/>
              <a:t>6/2/2020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307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A76E2-62A6-4C9A-B102-EB6AA8D93A23}" type="datetime1">
              <a:rPr lang="en-US" altLang="ja-JP" smtClean="0"/>
              <a:t>6/2/2020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3738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365B90-E851-460B-83B8-96D8283B9955}" type="datetime1">
              <a:rPr lang="en-US" altLang="ja-JP" smtClean="0"/>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1063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50B37-0E05-433E-A033-BAACBD2D91C8}" type="datetime1">
              <a:rPr lang="en-US" altLang="ja-JP" smtClean="0"/>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9574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50DFDD-B5BF-4DEE-8EE1-787B1C9C4F6F}" type="datetime1">
              <a:rPr lang="en-US" altLang="ja-JP" smtClean="0"/>
              <a:t>6/2/2020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6311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289" y="-8468"/>
            <a:ext cx="12226407"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2800" y="609600"/>
            <a:ext cx="8463617"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2799" y="2160590"/>
            <a:ext cx="8463619"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7011" y="6041364"/>
            <a:ext cx="912176"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A46A76-0635-4D22-B2A5-7CCAC24348C9}" type="datetime1">
              <a:rPr kumimoji="1" lang="en-US" altLang="ja-JP" smtClean="0"/>
              <a:t>6/2/2020</a:t>
            </a:fld>
            <a:endParaRPr kumimoji="1" lang="ja-JP" altLang="en-US" dirty="0"/>
          </a:p>
        </p:txBody>
      </p:sp>
      <p:sp>
        <p:nvSpPr>
          <p:cNvPr id="5" name="Footer Placeholder 4"/>
          <p:cNvSpPr>
            <a:spLocks noGrp="1"/>
          </p:cNvSpPr>
          <p:nvPr>
            <p:ph type="ftr" sz="quarter" idx="3"/>
          </p:nvPr>
        </p:nvSpPr>
        <p:spPr>
          <a:xfrm>
            <a:off x="812799" y="6041364"/>
            <a:ext cx="6163964"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592902" y="6041364"/>
            <a:ext cx="683517" cy="365125"/>
          </a:xfrm>
          <a:prstGeom prst="rect">
            <a:avLst/>
          </a:prstGeom>
        </p:spPr>
        <p:txBody>
          <a:bodyPr vert="horz" lIns="91440" tIns="45720" rIns="91440" bIns="45720" rtlCol="0" anchor="ctr"/>
          <a:lstStyle>
            <a:lvl1pPr algn="r">
              <a:defRPr sz="900">
                <a:solidFill>
                  <a:schemeClr val="accent1"/>
                </a:solidFill>
              </a:defRPr>
            </a:lvl1pPr>
          </a:lstStyle>
          <a:p>
            <a:fld id="{671F2601-CB5F-4C28-8FB1-8C1BF71C4BFA}" type="slidenum">
              <a:rPr kumimoji="1" lang="ja-JP" altLang="en-US" smtClean="0"/>
              <a:t>‹#›</a:t>
            </a:fld>
            <a:endParaRPr kumimoji="1" lang="ja-JP" altLang="en-US" dirty="0"/>
          </a:p>
        </p:txBody>
      </p:sp>
    </p:spTree>
    <p:extLst>
      <p:ext uri="{BB962C8B-B14F-4D97-AF65-F5344CB8AC3E}">
        <p14:creationId xmlns:p14="http://schemas.microsoft.com/office/powerpoint/2010/main" val="260325299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ri2660.gr.jp/ri2660/wp-content/uploads/2019/08/clubshokugyohoshi_2.pdf" TargetMode="External"/><Relationship Id="rId3" Type="http://schemas.openxmlformats.org/officeDocument/2006/relationships/hyperlink" Target="https://www.ri2660.gr.jp/ri2660/wp-content/uploads/clubshokugyohoshi_12.pptx" TargetMode="External"/><Relationship Id="rId7" Type="http://schemas.openxmlformats.org/officeDocument/2006/relationships/hyperlink" Target="https://www.ri2660.gr.jp/ri2660/wp-content/uploads/2019/08/clubshokugyohoshi_1.pdf" TargetMode="External"/><Relationship Id="rId2" Type="http://schemas.openxmlformats.org/officeDocument/2006/relationships/hyperlink" Target="https://www.ri2660.gr.jp/ri2660/wp-content/uploads/clubshokugyohoshi_11.pdf" TargetMode="External"/><Relationship Id="rId1" Type="http://schemas.openxmlformats.org/officeDocument/2006/relationships/slideLayout" Target="../slideLayouts/slideLayout2.xml"/><Relationship Id="rId6" Type="http://schemas.openxmlformats.org/officeDocument/2006/relationships/hyperlink" Target="https://www.ri2660.gr.jp/ri2660/wp-content/uploads/clubshokugyohoshi_15.pdf" TargetMode="External"/><Relationship Id="rId5" Type="http://schemas.openxmlformats.org/officeDocument/2006/relationships/hyperlink" Target="https://www.ri2660.gr.jp/ri2660/wp-content/uploads/clubshokugyohoshi_14.pptx" TargetMode="External"/><Relationship Id="rId10" Type="http://schemas.openxmlformats.org/officeDocument/2006/relationships/hyperlink" Target="https://www.ri2660.gr.jp/ri2660/wp-content/uploads/2019/08/clubshokugyohoshi_4.pdf" TargetMode="External"/><Relationship Id="rId4" Type="http://schemas.openxmlformats.org/officeDocument/2006/relationships/hyperlink" Target="https://www.ri2660.gr.jp/ri2660/wp-content/uploads/clubshokugyohoshi_13.pdf" TargetMode="External"/><Relationship Id="rId9" Type="http://schemas.openxmlformats.org/officeDocument/2006/relationships/hyperlink" Target="https://www.ri2660.gr.jp/ri2660/wp-content/uploads/2019/08/clubshokugyohoshi_3.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996797-2254-45D0-A43E-C23A08C4B719}"/>
              </a:ext>
            </a:extLst>
          </p:cNvPr>
          <p:cNvSpPr>
            <a:spLocks noGrp="1"/>
          </p:cNvSpPr>
          <p:nvPr>
            <p:ph type="title"/>
          </p:nvPr>
        </p:nvSpPr>
        <p:spPr>
          <a:xfrm>
            <a:off x="622852" y="675861"/>
            <a:ext cx="9488556" cy="2753140"/>
          </a:xfrm>
        </p:spPr>
        <p:txBody>
          <a:bodyPr>
            <a:noAutofit/>
          </a:bodyPr>
          <a:lstStyle/>
          <a:p>
            <a:pPr lvl="0" defTabSz="914400">
              <a:spcBef>
                <a:spcPts val="0"/>
              </a:spcBef>
            </a:pPr>
            <a:r>
              <a:rPr kumimoji="1" lang="en-US" altLang="ja-JP" sz="4800" dirty="0">
                <a:latin typeface="HG丸ｺﾞｼｯｸM-PRO" panose="020F0600000000000000" pitchFamily="50" charset="-128"/>
                <a:ea typeface="HG丸ｺﾞｼｯｸM-PRO" panose="020F0600000000000000" pitchFamily="50" charset="-128"/>
              </a:rPr>
              <a:t>2020-2021</a:t>
            </a:r>
            <a:r>
              <a:rPr kumimoji="1" lang="ja-JP" altLang="en-US" sz="4800" dirty="0">
                <a:latin typeface="HG丸ｺﾞｼｯｸM-PRO" panose="020F0600000000000000" pitchFamily="50" charset="-128"/>
                <a:ea typeface="HG丸ｺﾞｼｯｸM-PRO" panose="020F0600000000000000" pitchFamily="50" charset="-128"/>
              </a:rPr>
              <a:t>年度</a:t>
            </a:r>
            <a:br>
              <a:rPr kumimoji="1" lang="en-US" altLang="ja-JP" sz="4800" dirty="0">
                <a:latin typeface="HG丸ｺﾞｼｯｸM-PRO" panose="020F0600000000000000" pitchFamily="50" charset="-128"/>
                <a:ea typeface="HG丸ｺﾞｼｯｸM-PRO" panose="020F0600000000000000" pitchFamily="50" charset="-128"/>
              </a:rPr>
            </a:br>
            <a:r>
              <a:rPr kumimoji="1" lang="ja-JP" altLang="en-US" sz="4800" dirty="0">
                <a:latin typeface="HG丸ｺﾞｼｯｸM-PRO" panose="020F0600000000000000" pitchFamily="50" charset="-128"/>
                <a:ea typeface="HG丸ｺﾞｼｯｸM-PRO" panose="020F0600000000000000" pitchFamily="50" charset="-128"/>
              </a:rPr>
              <a:t>地区職業奉仕委員会</a:t>
            </a:r>
            <a:br>
              <a:rPr kumimoji="1" lang="en-US" altLang="ja-JP" sz="4800" dirty="0">
                <a:latin typeface="HG丸ｺﾞｼｯｸM-PRO" panose="020F0600000000000000" pitchFamily="50" charset="-128"/>
                <a:ea typeface="HG丸ｺﾞｼｯｸM-PRO" panose="020F0600000000000000" pitchFamily="50" charset="-128"/>
              </a:rPr>
            </a:br>
            <a:r>
              <a:rPr kumimoji="1" lang="ja-JP" altLang="en-US" sz="4800" dirty="0">
                <a:latin typeface="HG丸ｺﾞｼｯｸM-PRO" panose="020F0600000000000000" pitchFamily="50" charset="-128"/>
                <a:ea typeface="HG丸ｺﾞｼｯｸM-PRO" panose="020F0600000000000000" pitchFamily="50" charset="-128"/>
              </a:rPr>
              <a:t>活動方針・活動計画について</a:t>
            </a:r>
            <a:br>
              <a:rPr kumimoji="1" lang="en-US" altLang="ja-JP" sz="4800" dirty="0">
                <a:latin typeface="HG丸ｺﾞｼｯｸM-PRO" panose="020F0600000000000000" pitchFamily="50" charset="-128"/>
                <a:ea typeface="HG丸ｺﾞｼｯｸM-PRO" panose="020F0600000000000000" pitchFamily="50" charset="-128"/>
              </a:rPr>
            </a:br>
            <a:br>
              <a:rPr kumimoji="1" lang="en-US" altLang="ja-JP" sz="4800" dirty="0">
                <a:latin typeface="HG丸ｺﾞｼｯｸM-PRO" panose="020F0600000000000000" pitchFamily="50" charset="-128"/>
                <a:ea typeface="HG丸ｺﾞｼｯｸM-PRO" panose="020F0600000000000000" pitchFamily="50" charset="-128"/>
              </a:rPr>
            </a:br>
            <a:r>
              <a:rPr kumimoji="1" lang="ja-JP" altLang="en-US" sz="4800" dirty="0">
                <a:latin typeface="HG丸ｺﾞｼｯｸM-PRO" panose="020F0600000000000000" pitchFamily="50" charset="-128"/>
                <a:ea typeface="HG丸ｺﾞｼｯｸM-PRO" panose="020F0600000000000000" pitchFamily="50" charset="-128"/>
              </a:rPr>
              <a:t>　　　　　　　 　　</a:t>
            </a:r>
            <a:r>
              <a:rPr lang="en-US" altLang="ja-JP" sz="2400" dirty="0">
                <a:latin typeface="HG丸ｺﾞｼｯｸM-PRO" panose="020F0600000000000000" pitchFamily="50" charset="-128"/>
                <a:ea typeface="HG丸ｺﾞｼｯｸM-PRO" panose="020F0600000000000000" pitchFamily="50" charset="-128"/>
                <a:cs typeface="+mn-cs"/>
              </a:rPr>
              <a:t>2020</a:t>
            </a:r>
            <a:r>
              <a:rPr lang="ja-JP" altLang="en-US" sz="2400" dirty="0">
                <a:latin typeface="HG丸ｺﾞｼｯｸM-PRO" panose="020F0600000000000000" pitchFamily="50" charset="-128"/>
                <a:ea typeface="HG丸ｺﾞｼｯｸM-PRO" panose="020F0600000000000000" pitchFamily="50" charset="-128"/>
                <a:cs typeface="+mn-cs"/>
              </a:rPr>
              <a:t>年</a:t>
            </a:r>
            <a:r>
              <a:rPr lang="en-US" altLang="ja-JP" sz="2400" dirty="0">
                <a:latin typeface="HG丸ｺﾞｼｯｸM-PRO" panose="020F0600000000000000" pitchFamily="50" charset="-128"/>
                <a:ea typeface="HG丸ｺﾞｼｯｸM-PRO" panose="020F0600000000000000" pitchFamily="50" charset="-128"/>
                <a:cs typeface="+mn-cs"/>
              </a:rPr>
              <a:t>4</a:t>
            </a:r>
            <a:r>
              <a:rPr lang="ja-JP" altLang="en-US" sz="2400" dirty="0">
                <a:latin typeface="HG丸ｺﾞｼｯｸM-PRO" panose="020F0600000000000000" pitchFamily="50" charset="-128"/>
                <a:ea typeface="HG丸ｺﾞｼｯｸM-PRO" panose="020F0600000000000000" pitchFamily="50" charset="-128"/>
                <a:cs typeface="+mn-cs"/>
              </a:rPr>
              <a:t>月</a:t>
            </a:r>
            <a:r>
              <a:rPr lang="en-US" altLang="ja-JP" sz="2400" dirty="0">
                <a:latin typeface="HG丸ｺﾞｼｯｸM-PRO" panose="020F0600000000000000" pitchFamily="50" charset="-128"/>
                <a:ea typeface="HG丸ｺﾞｼｯｸM-PRO" panose="020F0600000000000000" pitchFamily="50" charset="-128"/>
                <a:cs typeface="+mn-cs"/>
              </a:rPr>
              <a:t>18</a:t>
            </a:r>
            <a:r>
              <a:rPr lang="ja-JP" altLang="en-US" sz="2400" dirty="0">
                <a:latin typeface="HG丸ｺﾞｼｯｸM-PRO" panose="020F0600000000000000" pitchFamily="50" charset="-128"/>
                <a:ea typeface="HG丸ｺﾞｼｯｸM-PRO" panose="020F0600000000000000" pitchFamily="50" charset="-128"/>
                <a:cs typeface="+mn-cs"/>
              </a:rPr>
              <a:t>日　</a:t>
            </a:r>
            <a:br>
              <a:rPr lang="en-US" altLang="ja-JP" sz="2400" dirty="0">
                <a:latin typeface="HG丸ｺﾞｼｯｸM-PRO" panose="020F0600000000000000" pitchFamily="50" charset="-128"/>
                <a:ea typeface="HG丸ｺﾞｼｯｸM-PRO" panose="020F0600000000000000" pitchFamily="50" charset="-128"/>
                <a:cs typeface="+mn-cs"/>
              </a:rPr>
            </a:br>
            <a:r>
              <a:rPr lang="ja-JP" altLang="en-US" sz="2400" dirty="0">
                <a:latin typeface="HG丸ｺﾞｼｯｸM-PRO" panose="020F0600000000000000" pitchFamily="50" charset="-128"/>
                <a:ea typeface="HG丸ｺﾞｼｯｸM-PRO" panose="020F0600000000000000" pitchFamily="50" charset="-128"/>
                <a:cs typeface="+mn-cs"/>
              </a:rPr>
              <a:t>　　　　　　　　　　　　　　　　　　　　地区研修協議会</a:t>
            </a:r>
            <a:br>
              <a:rPr lang="en-US" altLang="ja-JP" sz="2400" dirty="0">
                <a:solidFill>
                  <a:srgbClr val="54A021">
                    <a:lumMod val="60000"/>
                    <a:lumOff val="40000"/>
                  </a:srgbClr>
                </a:solidFill>
                <a:latin typeface="HG丸ｺﾞｼｯｸM-PRO" panose="020F0600000000000000" pitchFamily="50" charset="-128"/>
                <a:ea typeface="HG丸ｺﾞｼｯｸM-PRO" panose="020F0600000000000000" pitchFamily="50" charset="-128"/>
                <a:cs typeface="+mn-cs"/>
              </a:rPr>
            </a:br>
            <a:endParaRPr kumimoji="1" lang="ja-JP" altLang="en-US" sz="2000" dirty="0">
              <a:latin typeface="HG丸ｺﾞｼｯｸM-PRO" panose="020F0600000000000000" pitchFamily="50" charset="-128"/>
              <a:ea typeface="HG丸ｺﾞｼｯｸM-PRO" panose="020F0600000000000000" pitchFamily="50" charset="-128"/>
            </a:endParaRPr>
          </a:p>
        </p:txBody>
      </p:sp>
      <p:pic>
        <p:nvPicPr>
          <p:cNvPr id="3" name="Picture 6" descr="Z:\泉年度共有\rotaryマーク(新)\Wordなどに使えるPNGデータ\RotaryMBS_RGB.png">
            <a:extLst>
              <a:ext uri="{FF2B5EF4-FFF2-40B4-BE49-F238E27FC236}">
                <a16:creationId xmlns:a16="http://schemas.microsoft.com/office/drawing/2014/main" id="{D86E2D46-A7F2-4E65-8921-9EA29D550A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6416" y="414218"/>
            <a:ext cx="2411897" cy="984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タイトル 1">
            <a:extLst>
              <a:ext uri="{FF2B5EF4-FFF2-40B4-BE49-F238E27FC236}">
                <a16:creationId xmlns:a16="http://schemas.microsoft.com/office/drawing/2014/main" id="{0953A765-A4F8-4902-8342-438448BCECE8}"/>
              </a:ext>
            </a:extLst>
          </p:cNvPr>
          <p:cNvSpPr txBox="1">
            <a:spLocks/>
          </p:cNvSpPr>
          <p:nvPr/>
        </p:nvSpPr>
        <p:spPr>
          <a:xfrm>
            <a:off x="4802307" y="5527621"/>
            <a:ext cx="6650784" cy="91616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2400" dirty="0">
                <a:solidFill>
                  <a:schemeClr val="tx1"/>
                </a:solidFill>
                <a:latin typeface="HG丸ｺﾞｼｯｸM-PRO" panose="020F0600000000000000" pitchFamily="50" charset="-128"/>
                <a:ea typeface="HG丸ｺﾞｼｯｸM-PRO" panose="020F0600000000000000" pitchFamily="50" charset="-128"/>
              </a:rPr>
              <a:t>国際ロータリー第</a:t>
            </a:r>
            <a:r>
              <a:rPr lang="en-US" altLang="ja-JP" sz="2400" dirty="0">
                <a:solidFill>
                  <a:schemeClr val="tx1"/>
                </a:solidFill>
                <a:latin typeface="HG丸ｺﾞｼｯｸM-PRO" panose="020F0600000000000000" pitchFamily="50" charset="-128"/>
                <a:ea typeface="HG丸ｺﾞｼｯｸM-PRO" panose="020F0600000000000000" pitchFamily="50" charset="-128"/>
              </a:rPr>
              <a:t>2660</a:t>
            </a:r>
            <a:r>
              <a:rPr lang="ja-JP" altLang="en-US" sz="2400" dirty="0">
                <a:solidFill>
                  <a:schemeClr val="tx1"/>
                </a:solidFill>
                <a:latin typeface="HG丸ｺﾞｼｯｸM-PRO" panose="020F0600000000000000" pitchFamily="50" charset="-128"/>
                <a:ea typeface="HG丸ｺﾞｼｯｸM-PRO" panose="020F0600000000000000" pitchFamily="50" charset="-128"/>
              </a:rPr>
              <a:t>地区　職業奉仕委員会</a:t>
            </a:r>
            <a:br>
              <a:rPr lang="en-US" altLang="ja-JP" sz="2400" dirty="0">
                <a:solidFill>
                  <a:schemeClr val="tx1"/>
                </a:solidFill>
                <a:latin typeface="HG丸ｺﾞｼｯｸM-PRO" panose="020F0600000000000000" pitchFamily="50" charset="-128"/>
                <a:ea typeface="HG丸ｺﾞｼｯｸM-PRO" panose="020F0600000000000000" pitchFamily="50" charset="-128"/>
              </a:rPr>
            </a:br>
            <a:r>
              <a:rPr lang="en-US" altLang="ja-JP" sz="2400" dirty="0">
                <a:solidFill>
                  <a:schemeClr val="tx1"/>
                </a:solidFill>
                <a:latin typeface="HG丸ｺﾞｼｯｸM-PRO" panose="020F0600000000000000" pitchFamily="50" charset="-128"/>
                <a:ea typeface="HG丸ｺﾞｼｯｸM-PRO" panose="020F0600000000000000" pitchFamily="50" charset="-128"/>
              </a:rPr>
              <a:t>2020</a:t>
            </a:r>
            <a:r>
              <a:rPr lang="ja-JP" altLang="en-US" sz="2400" dirty="0">
                <a:solidFill>
                  <a:schemeClr val="tx1"/>
                </a:solidFill>
                <a:latin typeface="HG丸ｺﾞｼｯｸM-PRO" panose="020F0600000000000000" pitchFamily="50" charset="-128"/>
                <a:ea typeface="HG丸ｺﾞｼｯｸM-PRO" panose="020F0600000000000000" pitchFamily="50" charset="-128"/>
              </a:rPr>
              <a:t>ー２</a:t>
            </a:r>
            <a:r>
              <a:rPr lang="en-US" altLang="ja-JP" sz="2400" dirty="0">
                <a:solidFill>
                  <a:schemeClr val="tx1"/>
                </a:solidFill>
                <a:latin typeface="HG丸ｺﾞｼｯｸM-PRO" panose="020F0600000000000000" pitchFamily="50" charset="-128"/>
                <a:ea typeface="HG丸ｺﾞｼｯｸM-PRO" panose="020F0600000000000000" pitchFamily="50" charset="-128"/>
              </a:rPr>
              <a:t>1</a:t>
            </a:r>
            <a:r>
              <a:rPr lang="ja-JP" altLang="en-US" sz="2400" dirty="0">
                <a:solidFill>
                  <a:schemeClr val="tx1"/>
                </a:solidFill>
                <a:latin typeface="HG丸ｺﾞｼｯｸM-PRO" panose="020F0600000000000000" pitchFamily="50" charset="-128"/>
                <a:ea typeface="HG丸ｺﾞｼｯｸM-PRO" panose="020F0600000000000000" pitchFamily="50" charset="-128"/>
              </a:rPr>
              <a:t>年度委員長　西辻豪人</a:t>
            </a:r>
            <a:endParaRPr lang="ja-JP" altLang="en-US" sz="2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9016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77F000-78CB-429D-BDEB-349193CF502A}"/>
              </a:ext>
            </a:extLst>
          </p:cNvPr>
          <p:cNvSpPr>
            <a:spLocks noGrp="1"/>
          </p:cNvSpPr>
          <p:nvPr>
            <p:ph type="title"/>
          </p:nvPr>
        </p:nvSpPr>
        <p:spPr>
          <a:xfrm>
            <a:off x="760461" y="258619"/>
            <a:ext cx="8596668" cy="646545"/>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14A1E83C-B543-4CC8-BE82-875B0F35AB24}"/>
              </a:ext>
            </a:extLst>
          </p:cNvPr>
          <p:cNvSpPr>
            <a:spLocks noGrp="1"/>
          </p:cNvSpPr>
          <p:nvPr>
            <p:ph idx="1"/>
          </p:nvPr>
        </p:nvSpPr>
        <p:spPr>
          <a:xfrm>
            <a:off x="954425" y="1011180"/>
            <a:ext cx="10886593" cy="5740601"/>
          </a:xfrm>
        </p:spPr>
        <p:txBody>
          <a:bodyPr>
            <a:noAutofit/>
          </a:bodyPr>
          <a:lstStyle/>
          <a:p>
            <a:r>
              <a:rPr lang="ja-JP" altLang="en-US" sz="2200" b="1" dirty="0">
                <a:latin typeface="HG丸ｺﾞｼｯｸM-PRO" panose="020F0600000000000000" pitchFamily="50" charset="-128"/>
                <a:ea typeface="HG丸ｺﾞｼｯｸM-PRO" panose="020F0600000000000000" pitchFamily="50" charset="-128"/>
              </a:rPr>
              <a:t>職業奉仕委員会</a:t>
            </a:r>
          </a:p>
          <a:p>
            <a:r>
              <a:rPr lang="ja-JP" altLang="en-US" sz="2200" dirty="0">
                <a:latin typeface="HG丸ｺﾞｼｯｸM-PRO" panose="020F0600000000000000" pitchFamily="50" charset="-128"/>
                <a:ea typeface="HG丸ｺﾞｼｯｸM-PRO" panose="020F0600000000000000" pitchFamily="50" charset="-128"/>
                <a:hlinkClick r:id="rId2"/>
              </a:rPr>
              <a:t>職業奉仕活動 実践の手引き</a:t>
            </a:r>
            <a:r>
              <a:rPr lang="en-US" altLang="ja-JP" sz="2200" dirty="0">
                <a:latin typeface="HG丸ｺﾞｼｯｸM-PRO" panose="020F0600000000000000" pitchFamily="50" charset="-128"/>
                <a:ea typeface="HG丸ｺﾞｼｯｸM-PRO" panose="020F0600000000000000" pitchFamily="50" charset="-128"/>
                <a:hlinkClick r:id="rId2"/>
              </a:rPr>
              <a:t>(PDF)</a:t>
            </a:r>
            <a:endParaRPr lang="ja-JP" altLang="en-US" sz="2200" dirty="0">
              <a:latin typeface="HG丸ｺﾞｼｯｸM-PRO" panose="020F0600000000000000" pitchFamily="50" charset="-128"/>
              <a:ea typeface="HG丸ｺﾞｼｯｸM-PRO" panose="020F0600000000000000" pitchFamily="50" charset="-128"/>
            </a:endParaRPr>
          </a:p>
          <a:p>
            <a:r>
              <a:rPr lang="en-US" altLang="ja-JP" sz="2200" dirty="0">
                <a:latin typeface="HG丸ｺﾞｼｯｸM-PRO" panose="020F0600000000000000" pitchFamily="50" charset="-128"/>
                <a:ea typeface="HG丸ｺﾞｼｯｸM-PRO" panose="020F0600000000000000" pitchFamily="50" charset="-128"/>
                <a:hlinkClick r:id="rId3"/>
              </a:rPr>
              <a:t>『</a:t>
            </a:r>
            <a:r>
              <a:rPr lang="ja-JP" altLang="en-US" sz="2200" dirty="0">
                <a:latin typeface="HG丸ｺﾞｼｯｸM-PRO" panose="020F0600000000000000" pitchFamily="50" charset="-128"/>
                <a:ea typeface="HG丸ｺﾞｼｯｸM-PRO" panose="020F0600000000000000" pitchFamily="50" charset="-128"/>
                <a:hlinkClick r:id="rId3"/>
              </a:rPr>
              <a:t>卓話モデル</a:t>
            </a:r>
            <a:r>
              <a:rPr lang="en-US" altLang="ja-JP" sz="2200" dirty="0">
                <a:latin typeface="HG丸ｺﾞｼｯｸM-PRO" panose="020F0600000000000000" pitchFamily="50" charset="-128"/>
                <a:ea typeface="HG丸ｺﾞｼｯｸM-PRO" panose="020F0600000000000000" pitchFamily="50" charset="-128"/>
                <a:hlinkClick r:id="rId3"/>
              </a:rPr>
              <a:t>1 </a:t>
            </a:r>
            <a:r>
              <a:rPr lang="ja-JP" altLang="en-US" sz="2200" dirty="0">
                <a:latin typeface="HG丸ｺﾞｼｯｸM-PRO" panose="020F0600000000000000" pitchFamily="50" charset="-128"/>
                <a:ea typeface="HG丸ｺﾞｼｯｸM-PRO" panose="020F0600000000000000" pitchFamily="50" charset="-128"/>
                <a:hlinkClick r:id="rId3"/>
              </a:rPr>
              <a:t>ロータリーの職業奉仕 歴史と変遷</a:t>
            </a:r>
            <a:r>
              <a:rPr lang="en-US" altLang="ja-JP" sz="2200" dirty="0">
                <a:latin typeface="HG丸ｺﾞｼｯｸM-PRO" panose="020F0600000000000000" pitchFamily="50" charset="-128"/>
                <a:ea typeface="HG丸ｺﾞｼｯｸM-PRO" panose="020F0600000000000000" pitchFamily="50" charset="-128"/>
                <a:hlinkClick r:id="rId3"/>
              </a:rPr>
              <a:t>』</a:t>
            </a:r>
            <a:r>
              <a:rPr lang="ja-JP" altLang="en-US" sz="2200" dirty="0">
                <a:latin typeface="HG丸ｺﾞｼｯｸM-PRO" panose="020F0600000000000000" pitchFamily="50" charset="-128"/>
                <a:ea typeface="HG丸ｺﾞｼｯｸM-PRO" panose="020F0600000000000000" pitchFamily="50" charset="-128"/>
                <a:hlinkClick r:id="rId3"/>
              </a:rPr>
              <a:t>スライド版 </a:t>
            </a:r>
            <a:r>
              <a:rPr lang="en-US" altLang="ja-JP" sz="2200" dirty="0">
                <a:latin typeface="HG丸ｺﾞｼｯｸM-PRO" panose="020F0600000000000000" pitchFamily="50" charset="-128"/>
                <a:ea typeface="HG丸ｺﾞｼｯｸM-PRO" panose="020F0600000000000000" pitchFamily="50" charset="-128"/>
                <a:hlinkClick r:id="rId3"/>
              </a:rPr>
              <a:t>(Power Point)</a:t>
            </a:r>
            <a:endParaRPr lang="ja-JP" altLang="en-US" sz="2200" dirty="0">
              <a:latin typeface="HG丸ｺﾞｼｯｸM-PRO" panose="020F0600000000000000" pitchFamily="50" charset="-128"/>
              <a:ea typeface="HG丸ｺﾞｼｯｸM-PRO" panose="020F0600000000000000" pitchFamily="50" charset="-128"/>
            </a:endParaRPr>
          </a:p>
          <a:p>
            <a:r>
              <a:rPr lang="en-US" altLang="ja-JP" sz="2200" dirty="0">
                <a:latin typeface="HG丸ｺﾞｼｯｸM-PRO" panose="020F0600000000000000" pitchFamily="50" charset="-128"/>
                <a:ea typeface="HG丸ｺﾞｼｯｸM-PRO" panose="020F0600000000000000" pitchFamily="50" charset="-128"/>
                <a:hlinkClick r:id="rId4"/>
              </a:rPr>
              <a:t>『</a:t>
            </a:r>
            <a:r>
              <a:rPr lang="ja-JP" altLang="en-US" sz="2200" dirty="0">
                <a:latin typeface="HG丸ｺﾞｼｯｸM-PRO" panose="020F0600000000000000" pitchFamily="50" charset="-128"/>
                <a:ea typeface="HG丸ｺﾞｼｯｸM-PRO" panose="020F0600000000000000" pitchFamily="50" charset="-128"/>
                <a:hlinkClick r:id="rId4"/>
              </a:rPr>
              <a:t>卓話モデル</a:t>
            </a:r>
            <a:r>
              <a:rPr lang="en-US" altLang="ja-JP" sz="2200" dirty="0">
                <a:latin typeface="HG丸ｺﾞｼｯｸM-PRO" panose="020F0600000000000000" pitchFamily="50" charset="-128"/>
                <a:ea typeface="HG丸ｺﾞｼｯｸM-PRO" panose="020F0600000000000000" pitchFamily="50" charset="-128"/>
                <a:hlinkClick r:id="rId4"/>
              </a:rPr>
              <a:t>1 </a:t>
            </a:r>
            <a:r>
              <a:rPr lang="ja-JP" altLang="en-US" sz="2200" dirty="0">
                <a:latin typeface="HG丸ｺﾞｼｯｸM-PRO" panose="020F0600000000000000" pitchFamily="50" charset="-128"/>
                <a:ea typeface="HG丸ｺﾞｼｯｸM-PRO" panose="020F0600000000000000" pitchFamily="50" charset="-128"/>
                <a:hlinkClick r:id="rId4"/>
              </a:rPr>
              <a:t>ロータリーの職業奉仕 歴史と変遷</a:t>
            </a:r>
            <a:r>
              <a:rPr lang="en-US" altLang="ja-JP" sz="2200" dirty="0">
                <a:latin typeface="HG丸ｺﾞｼｯｸM-PRO" panose="020F0600000000000000" pitchFamily="50" charset="-128"/>
                <a:ea typeface="HG丸ｺﾞｼｯｸM-PRO" panose="020F0600000000000000" pitchFamily="50" charset="-128"/>
                <a:hlinkClick r:id="rId4"/>
              </a:rPr>
              <a:t>』</a:t>
            </a:r>
            <a:r>
              <a:rPr lang="ja-JP" altLang="en-US" sz="2200" dirty="0">
                <a:latin typeface="HG丸ｺﾞｼｯｸM-PRO" panose="020F0600000000000000" pitchFamily="50" charset="-128"/>
                <a:ea typeface="HG丸ｺﾞｼｯｸM-PRO" panose="020F0600000000000000" pitchFamily="50" charset="-128"/>
                <a:hlinkClick r:id="rId4"/>
              </a:rPr>
              <a:t>解説版</a:t>
            </a:r>
            <a:r>
              <a:rPr lang="en-US" altLang="ja-JP" sz="2200" dirty="0">
                <a:latin typeface="HG丸ｺﾞｼｯｸM-PRO" panose="020F0600000000000000" pitchFamily="50" charset="-128"/>
                <a:ea typeface="HG丸ｺﾞｼｯｸM-PRO" panose="020F0600000000000000" pitchFamily="50" charset="-128"/>
                <a:hlinkClick r:id="rId4"/>
              </a:rPr>
              <a:t>(PDF)</a:t>
            </a:r>
            <a:endParaRPr lang="ja-JP" altLang="en-US" sz="2200" dirty="0">
              <a:latin typeface="HG丸ｺﾞｼｯｸM-PRO" panose="020F0600000000000000" pitchFamily="50" charset="-128"/>
              <a:ea typeface="HG丸ｺﾞｼｯｸM-PRO" panose="020F0600000000000000" pitchFamily="50" charset="-128"/>
            </a:endParaRPr>
          </a:p>
          <a:p>
            <a:r>
              <a:rPr lang="en-US" altLang="ja-JP" sz="2200" dirty="0">
                <a:latin typeface="HG丸ｺﾞｼｯｸM-PRO" panose="020F0600000000000000" pitchFamily="50" charset="-128"/>
                <a:ea typeface="HG丸ｺﾞｼｯｸM-PRO" panose="020F0600000000000000" pitchFamily="50" charset="-128"/>
                <a:hlinkClick r:id="rId5"/>
              </a:rPr>
              <a:t>『</a:t>
            </a:r>
            <a:r>
              <a:rPr lang="ja-JP" altLang="en-US" sz="2200" dirty="0">
                <a:latin typeface="HG丸ｺﾞｼｯｸM-PRO" panose="020F0600000000000000" pitchFamily="50" charset="-128"/>
                <a:ea typeface="HG丸ｺﾞｼｯｸM-PRO" panose="020F0600000000000000" pitchFamily="50" charset="-128"/>
                <a:hlinkClick r:id="rId5"/>
              </a:rPr>
              <a:t>卓話モデル</a:t>
            </a:r>
            <a:r>
              <a:rPr lang="en-US" altLang="ja-JP" sz="2200" dirty="0">
                <a:latin typeface="HG丸ｺﾞｼｯｸM-PRO" panose="020F0600000000000000" pitchFamily="50" charset="-128"/>
                <a:ea typeface="HG丸ｺﾞｼｯｸM-PRO" panose="020F0600000000000000" pitchFamily="50" charset="-128"/>
                <a:hlinkClick r:id="rId5"/>
              </a:rPr>
              <a:t>2 </a:t>
            </a:r>
            <a:r>
              <a:rPr lang="ja-JP" altLang="en-US" sz="2200" dirty="0">
                <a:latin typeface="HG丸ｺﾞｼｯｸM-PRO" panose="020F0600000000000000" pitchFamily="50" charset="-128"/>
                <a:ea typeface="HG丸ｺﾞｼｯｸM-PRO" panose="020F0600000000000000" pitchFamily="50" charset="-128"/>
                <a:hlinkClick r:id="rId5"/>
              </a:rPr>
              <a:t>知っておきたい四大用語</a:t>
            </a:r>
            <a:r>
              <a:rPr lang="en-US" altLang="ja-JP" sz="2200" dirty="0">
                <a:latin typeface="HG丸ｺﾞｼｯｸM-PRO" panose="020F0600000000000000" pitchFamily="50" charset="-128"/>
                <a:ea typeface="HG丸ｺﾞｼｯｸM-PRO" panose="020F0600000000000000" pitchFamily="50" charset="-128"/>
                <a:hlinkClick r:id="rId5"/>
              </a:rPr>
              <a:t>』</a:t>
            </a:r>
            <a:r>
              <a:rPr lang="ja-JP" altLang="en-US" sz="2200" dirty="0">
                <a:latin typeface="HG丸ｺﾞｼｯｸM-PRO" panose="020F0600000000000000" pitchFamily="50" charset="-128"/>
                <a:ea typeface="HG丸ｺﾞｼｯｸM-PRO" panose="020F0600000000000000" pitchFamily="50" charset="-128"/>
                <a:hlinkClick r:id="rId5"/>
              </a:rPr>
              <a:t>スライド版 </a:t>
            </a:r>
            <a:r>
              <a:rPr lang="en-US" altLang="ja-JP" sz="2200" dirty="0">
                <a:latin typeface="HG丸ｺﾞｼｯｸM-PRO" panose="020F0600000000000000" pitchFamily="50" charset="-128"/>
                <a:ea typeface="HG丸ｺﾞｼｯｸM-PRO" panose="020F0600000000000000" pitchFamily="50" charset="-128"/>
                <a:hlinkClick r:id="rId5"/>
              </a:rPr>
              <a:t>(Power Point)</a:t>
            </a:r>
            <a:endParaRPr lang="ja-JP" altLang="en-US" sz="2200" dirty="0">
              <a:latin typeface="HG丸ｺﾞｼｯｸM-PRO" panose="020F0600000000000000" pitchFamily="50" charset="-128"/>
              <a:ea typeface="HG丸ｺﾞｼｯｸM-PRO" panose="020F0600000000000000" pitchFamily="50" charset="-128"/>
            </a:endParaRPr>
          </a:p>
          <a:p>
            <a:r>
              <a:rPr lang="en-US" altLang="ja-JP" sz="2200" dirty="0">
                <a:latin typeface="HG丸ｺﾞｼｯｸM-PRO" panose="020F0600000000000000" pitchFamily="50" charset="-128"/>
                <a:ea typeface="HG丸ｺﾞｼｯｸM-PRO" panose="020F0600000000000000" pitchFamily="50" charset="-128"/>
                <a:hlinkClick r:id="rId6"/>
              </a:rPr>
              <a:t>『</a:t>
            </a:r>
            <a:r>
              <a:rPr lang="ja-JP" altLang="en-US" sz="2200" dirty="0">
                <a:latin typeface="HG丸ｺﾞｼｯｸM-PRO" panose="020F0600000000000000" pitchFamily="50" charset="-128"/>
                <a:ea typeface="HG丸ｺﾞｼｯｸM-PRO" panose="020F0600000000000000" pitchFamily="50" charset="-128"/>
                <a:hlinkClick r:id="rId6"/>
              </a:rPr>
              <a:t>卓話モデル</a:t>
            </a:r>
            <a:r>
              <a:rPr lang="en-US" altLang="ja-JP" sz="2200" dirty="0">
                <a:latin typeface="HG丸ｺﾞｼｯｸM-PRO" panose="020F0600000000000000" pitchFamily="50" charset="-128"/>
                <a:ea typeface="HG丸ｺﾞｼｯｸM-PRO" panose="020F0600000000000000" pitchFamily="50" charset="-128"/>
                <a:hlinkClick r:id="rId6"/>
              </a:rPr>
              <a:t>2 </a:t>
            </a:r>
            <a:r>
              <a:rPr lang="ja-JP" altLang="en-US" sz="2200" dirty="0">
                <a:latin typeface="HG丸ｺﾞｼｯｸM-PRO" panose="020F0600000000000000" pitchFamily="50" charset="-128"/>
                <a:ea typeface="HG丸ｺﾞｼｯｸM-PRO" panose="020F0600000000000000" pitchFamily="50" charset="-128"/>
                <a:hlinkClick r:id="rId6"/>
              </a:rPr>
              <a:t>知っておきたい四大用語</a:t>
            </a:r>
            <a:r>
              <a:rPr lang="en-US" altLang="ja-JP" sz="2200" dirty="0">
                <a:latin typeface="HG丸ｺﾞｼｯｸM-PRO" panose="020F0600000000000000" pitchFamily="50" charset="-128"/>
                <a:ea typeface="HG丸ｺﾞｼｯｸM-PRO" panose="020F0600000000000000" pitchFamily="50" charset="-128"/>
                <a:hlinkClick r:id="rId6"/>
              </a:rPr>
              <a:t>』</a:t>
            </a:r>
            <a:r>
              <a:rPr lang="ja-JP" altLang="en-US" sz="2200" dirty="0">
                <a:latin typeface="HG丸ｺﾞｼｯｸM-PRO" panose="020F0600000000000000" pitchFamily="50" charset="-128"/>
                <a:ea typeface="HG丸ｺﾞｼｯｸM-PRO" panose="020F0600000000000000" pitchFamily="50" charset="-128"/>
                <a:hlinkClick r:id="rId6"/>
              </a:rPr>
              <a:t>解説版</a:t>
            </a:r>
            <a:r>
              <a:rPr lang="en-US" altLang="ja-JP" sz="2200" dirty="0">
                <a:latin typeface="HG丸ｺﾞｼｯｸM-PRO" panose="020F0600000000000000" pitchFamily="50" charset="-128"/>
                <a:ea typeface="HG丸ｺﾞｼｯｸM-PRO" panose="020F0600000000000000" pitchFamily="50" charset="-128"/>
                <a:hlinkClick r:id="rId6"/>
              </a:rPr>
              <a:t>(PDF)</a:t>
            </a:r>
            <a:endParaRPr lang="en-US" altLang="ja-JP" sz="2200" dirty="0">
              <a:latin typeface="HG丸ｺﾞｼｯｸM-PRO" panose="020F0600000000000000" pitchFamily="50" charset="-128"/>
              <a:ea typeface="HG丸ｺﾞｼｯｸM-PRO" panose="020F0600000000000000" pitchFamily="50" charset="-128"/>
            </a:endParaRPr>
          </a:p>
          <a:p>
            <a:endParaRPr lang="ja-JP" altLang="en-US" sz="2200" dirty="0">
              <a:latin typeface="HG丸ｺﾞｼｯｸM-PRO" panose="020F0600000000000000" pitchFamily="50" charset="-128"/>
              <a:ea typeface="HG丸ｺﾞｼｯｸM-PRO" panose="020F0600000000000000" pitchFamily="50" charset="-128"/>
            </a:endParaRPr>
          </a:p>
          <a:p>
            <a:r>
              <a:rPr lang="en-US" altLang="ja-JP" sz="2200" b="1" dirty="0">
                <a:latin typeface="HG丸ｺﾞｼｯｸM-PRO" panose="020F0600000000000000" pitchFamily="50" charset="-128"/>
                <a:ea typeface="HG丸ｺﾞｼｯｸM-PRO" panose="020F0600000000000000" pitchFamily="50" charset="-128"/>
              </a:rPr>
              <a:t>2019</a:t>
            </a:r>
            <a:r>
              <a:rPr lang="ja-JP" altLang="en-US" sz="2200" b="1" dirty="0">
                <a:latin typeface="HG丸ｺﾞｼｯｸM-PRO" panose="020F0600000000000000" pitchFamily="50" charset="-128"/>
                <a:ea typeface="HG丸ｺﾞｼｯｸM-PRO" panose="020F0600000000000000" pitchFamily="50" charset="-128"/>
              </a:rPr>
              <a:t>年</a:t>
            </a:r>
            <a:r>
              <a:rPr lang="en-US" altLang="ja-JP" sz="2200" b="1" dirty="0">
                <a:latin typeface="HG丸ｺﾞｼｯｸM-PRO" panose="020F0600000000000000" pitchFamily="50" charset="-128"/>
                <a:ea typeface="HG丸ｺﾞｼｯｸM-PRO" panose="020F0600000000000000" pitchFamily="50" charset="-128"/>
              </a:rPr>
              <a:t>8</a:t>
            </a:r>
            <a:r>
              <a:rPr lang="ja-JP" altLang="en-US" sz="2200" b="1" dirty="0">
                <a:latin typeface="HG丸ｺﾞｼｯｸM-PRO" panose="020F0600000000000000" pitchFamily="50" charset="-128"/>
                <a:ea typeface="HG丸ｺﾞｼｯｸM-PRO" panose="020F0600000000000000" pitchFamily="50" charset="-128"/>
              </a:rPr>
              <a:t>月</a:t>
            </a:r>
            <a:r>
              <a:rPr lang="en-US" altLang="ja-JP" sz="2200" b="1" dirty="0">
                <a:latin typeface="HG丸ｺﾞｼｯｸM-PRO" panose="020F0600000000000000" pitchFamily="50" charset="-128"/>
                <a:ea typeface="HG丸ｺﾞｼｯｸM-PRO" panose="020F0600000000000000" pitchFamily="50" charset="-128"/>
              </a:rPr>
              <a:t>24</a:t>
            </a:r>
            <a:r>
              <a:rPr lang="ja-JP" altLang="en-US" sz="2200" b="1" dirty="0">
                <a:latin typeface="HG丸ｺﾞｼｯｸM-PRO" panose="020F0600000000000000" pitchFamily="50" charset="-128"/>
                <a:ea typeface="HG丸ｺﾞｼｯｸM-PRO" panose="020F0600000000000000" pitchFamily="50" charset="-128"/>
              </a:rPr>
              <a:t>日（土）クラブ職業奉仕委員長会議 委員会発表資料</a:t>
            </a:r>
          </a:p>
          <a:p>
            <a:r>
              <a:rPr lang="ja-JP" altLang="en-US" sz="2200" dirty="0">
                <a:latin typeface="HG丸ｺﾞｼｯｸM-PRO" panose="020F0600000000000000" pitchFamily="50" charset="-128"/>
                <a:ea typeface="HG丸ｺﾞｼｯｸM-PRO" panose="020F0600000000000000" pitchFamily="50" charset="-128"/>
                <a:hlinkClick r:id="rId7"/>
              </a:rPr>
              <a:t>地区職業奉仕委員会　山崎 修一委員長（大阪鶴見</a:t>
            </a:r>
            <a:r>
              <a:rPr lang="en-US" altLang="ja-JP" sz="2200" dirty="0">
                <a:latin typeface="HG丸ｺﾞｼｯｸM-PRO" panose="020F0600000000000000" pitchFamily="50" charset="-128"/>
                <a:ea typeface="HG丸ｺﾞｼｯｸM-PRO" panose="020F0600000000000000" pitchFamily="50" charset="-128"/>
                <a:hlinkClick r:id="rId7"/>
              </a:rPr>
              <a:t>RC</a:t>
            </a:r>
            <a:r>
              <a:rPr lang="ja-JP" altLang="en-US" sz="2200" dirty="0">
                <a:latin typeface="HG丸ｺﾞｼｯｸM-PRO" panose="020F0600000000000000" pitchFamily="50" charset="-128"/>
                <a:ea typeface="HG丸ｺﾞｼｯｸM-PRO" panose="020F0600000000000000" pitchFamily="50" charset="-128"/>
                <a:hlinkClick r:id="rId7"/>
              </a:rPr>
              <a:t>）</a:t>
            </a:r>
            <a:r>
              <a:rPr lang="en-US" altLang="ja-JP" sz="2200" dirty="0">
                <a:latin typeface="HG丸ｺﾞｼｯｸM-PRO" panose="020F0600000000000000" pitchFamily="50" charset="-128"/>
                <a:ea typeface="HG丸ｺﾞｼｯｸM-PRO" panose="020F0600000000000000" pitchFamily="50" charset="-128"/>
                <a:hlinkClick r:id="rId7"/>
              </a:rPr>
              <a:t>(PDF)</a:t>
            </a:r>
            <a:endParaRPr lang="ja-JP" altLang="en-US" sz="2200" dirty="0">
              <a:latin typeface="HG丸ｺﾞｼｯｸM-PRO" panose="020F0600000000000000" pitchFamily="50" charset="-128"/>
              <a:ea typeface="HG丸ｺﾞｼｯｸM-PRO" panose="020F0600000000000000" pitchFamily="50" charset="-128"/>
            </a:endParaRPr>
          </a:p>
          <a:p>
            <a:r>
              <a:rPr lang="ja-JP" altLang="en-US" sz="2200" dirty="0">
                <a:latin typeface="HG丸ｺﾞｼｯｸM-PRO" panose="020F0600000000000000" pitchFamily="50" charset="-128"/>
                <a:ea typeface="HG丸ｺﾞｼｯｸM-PRO" panose="020F0600000000000000" pitchFamily="50" charset="-128"/>
                <a:hlinkClick r:id="rId8"/>
              </a:rPr>
              <a:t>職業奉仕活動事例　髙橋 秀一郎（大阪</a:t>
            </a:r>
            <a:r>
              <a:rPr lang="en-US" altLang="ja-JP" sz="2200" dirty="0">
                <a:latin typeface="HG丸ｺﾞｼｯｸM-PRO" panose="020F0600000000000000" pitchFamily="50" charset="-128"/>
                <a:ea typeface="HG丸ｺﾞｼｯｸM-PRO" panose="020F0600000000000000" pitchFamily="50" charset="-128"/>
                <a:hlinkClick r:id="rId8"/>
              </a:rPr>
              <a:t>RC</a:t>
            </a:r>
            <a:r>
              <a:rPr lang="ja-JP" altLang="en-US" sz="2200" dirty="0">
                <a:latin typeface="HG丸ｺﾞｼｯｸM-PRO" panose="020F0600000000000000" pitchFamily="50" charset="-128"/>
                <a:ea typeface="HG丸ｺﾞｼｯｸM-PRO" panose="020F0600000000000000" pitchFamily="50" charset="-128"/>
                <a:hlinkClick r:id="rId8"/>
              </a:rPr>
              <a:t>）</a:t>
            </a:r>
            <a:r>
              <a:rPr lang="en-US" altLang="ja-JP" sz="2200" dirty="0">
                <a:latin typeface="HG丸ｺﾞｼｯｸM-PRO" panose="020F0600000000000000" pitchFamily="50" charset="-128"/>
                <a:ea typeface="HG丸ｺﾞｼｯｸM-PRO" panose="020F0600000000000000" pitchFamily="50" charset="-128"/>
                <a:hlinkClick r:id="rId8"/>
              </a:rPr>
              <a:t>(PDF)</a:t>
            </a:r>
            <a:endParaRPr lang="ja-JP" altLang="en-US" sz="2200" dirty="0">
              <a:latin typeface="HG丸ｺﾞｼｯｸM-PRO" panose="020F0600000000000000" pitchFamily="50" charset="-128"/>
              <a:ea typeface="HG丸ｺﾞｼｯｸM-PRO" panose="020F0600000000000000" pitchFamily="50" charset="-128"/>
            </a:endParaRPr>
          </a:p>
          <a:p>
            <a:r>
              <a:rPr lang="ja-JP" altLang="en-US" sz="2200" dirty="0">
                <a:latin typeface="HG丸ｺﾞｼｯｸM-PRO" panose="020F0600000000000000" pitchFamily="50" charset="-128"/>
                <a:ea typeface="HG丸ｺﾞｼｯｸM-PRO" panose="020F0600000000000000" pitchFamily="50" charset="-128"/>
                <a:hlinkClick r:id="rId9"/>
              </a:rPr>
              <a:t>職業奉仕活動事例　寺田 幸司（大阪西</a:t>
            </a:r>
            <a:r>
              <a:rPr lang="en-US" altLang="ja-JP" sz="2200" dirty="0">
                <a:latin typeface="HG丸ｺﾞｼｯｸM-PRO" panose="020F0600000000000000" pitchFamily="50" charset="-128"/>
                <a:ea typeface="HG丸ｺﾞｼｯｸM-PRO" panose="020F0600000000000000" pitchFamily="50" charset="-128"/>
                <a:hlinkClick r:id="rId9"/>
              </a:rPr>
              <a:t>RC</a:t>
            </a:r>
            <a:r>
              <a:rPr lang="ja-JP" altLang="en-US" sz="2200" dirty="0">
                <a:latin typeface="HG丸ｺﾞｼｯｸM-PRO" panose="020F0600000000000000" pitchFamily="50" charset="-128"/>
                <a:ea typeface="HG丸ｺﾞｼｯｸM-PRO" panose="020F0600000000000000" pitchFamily="50" charset="-128"/>
                <a:hlinkClick r:id="rId9"/>
              </a:rPr>
              <a:t>）</a:t>
            </a:r>
            <a:r>
              <a:rPr lang="en-US" altLang="ja-JP" sz="2200" dirty="0">
                <a:latin typeface="HG丸ｺﾞｼｯｸM-PRO" panose="020F0600000000000000" pitchFamily="50" charset="-128"/>
                <a:ea typeface="HG丸ｺﾞｼｯｸM-PRO" panose="020F0600000000000000" pitchFamily="50" charset="-128"/>
                <a:hlinkClick r:id="rId9"/>
              </a:rPr>
              <a:t>(PDF)</a:t>
            </a:r>
            <a:endParaRPr lang="ja-JP" altLang="en-US" sz="2200" dirty="0">
              <a:latin typeface="HG丸ｺﾞｼｯｸM-PRO" panose="020F0600000000000000" pitchFamily="50" charset="-128"/>
              <a:ea typeface="HG丸ｺﾞｼｯｸM-PRO" panose="020F0600000000000000" pitchFamily="50" charset="-128"/>
            </a:endParaRPr>
          </a:p>
          <a:p>
            <a:r>
              <a:rPr lang="ja-JP" altLang="en-US" sz="2200" dirty="0">
                <a:latin typeface="HG丸ｺﾞｼｯｸM-PRO" panose="020F0600000000000000" pitchFamily="50" charset="-128"/>
                <a:ea typeface="HG丸ｺﾞｼｯｸM-PRO" panose="020F0600000000000000" pitchFamily="50" charset="-128"/>
                <a:hlinkClick r:id="rId10"/>
              </a:rPr>
              <a:t>ロータリーの職業奉仕入門（</a:t>
            </a:r>
            <a:r>
              <a:rPr lang="en-US" altLang="ja-JP" sz="2200" dirty="0">
                <a:latin typeface="HG丸ｺﾞｼｯｸM-PRO" panose="020F0600000000000000" pitchFamily="50" charset="-128"/>
                <a:ea typeface="HG丸ｺﾞｼｯｸM-PRO" panose="020F0600000000000000" pitchFamily="50" charset="-128"/>
                <a:hlinkClick r:id="rId10"/>
              </a:rPr>
              <a:t>Q</a:t>
            </a:r>
            <a:r>
              <a:rPr lang="ja-JP" altLang="en-US" sz="2200" dirty="0">
                <a:latin typeface="HG丸ｺﾞｼｯｸM-PRO" panose="020F0600000000000000" pitchFamily="50" charset="-128"/>
                <a:ea typeface="HG丸ｺﾞｼｯｸM-PRO" panose="020F0600000000000000" pitchFamily="50" charset="-128"/>
                <a:hlinkClick r:id="rId10"/>
              </a:rPr>
              <a:t>＆</a:t>
            </a:r>
            <a:r>
              <a:rPr lang="en-US" altLang="ja-JP" sz="2200" dirty="0">
                <a:latin typeface="HG丸ｺﾞｼｯｸM-PRO" panose="020F0600000000000000" pitchFamily="50" charset="-128"/>
                <a:ea typeface="HG丸ｺﾞｼｯｸM-PRO" panose="020F0600000000000000" pitchFamily="50" charset="-128"/>
                <a:hlinkClick r:id="rId10"/>
              </a:rPr>
              <a:t>A</a:t>
            </a:r>
            <a:r>
              <a:rPr lang="ja-JP" altLang="en-US" sz="2200" dirty="0">
                <a:latin typeface="HG丸ｺﾞｼｯｸM-PRO" panose="020F0600000000000000" pitchFamily="50" charset="-128"/>
                <a:ea typeface="HG丸ｺﾞｼｯｸM-PRO" panose="020F0600000000000000" pitchFamily="50" charset="-128"/>
                <a:hlinkClick r:id="rId10"/>
              </a:rPr>
              <a:t>）</a:t>
            </a:r>
            <a:r>
              <a:rPr lang="en-US" altLang="ja-JP" sz="2200" dirty="0">
                <a:latin typeface="HG丸ｺﾞｼｯｸM-PRO" panose="020F0600000000000000" pitchFamily="50" charset="-128"/>
                <a:ea typeface="HG丸ｺﾞｼｯｸM-PRO" panose="020F0600000000000000" pitchFamily="50" charset="-128"/>
                <a:hlinkClick r:id="rId10"/>
              </a:rPr>
              <a:t>(PDF)</a:t>
            </a:r>
            <a:endParaRPr lang="ja-JP" altLang="en-US" sz="2200" dirty="0">
              <a:latin typeface="HG丸ｺﾞｼｯｸM-PRO" panose="020F0600000000000000" pitchFamily="50" charset="-128"/>
              <a:ea typeface="HG丸ｺﾞｼｯｸM-PRO" panose="020F0600000000000000" pitchFamily="50" charset="-128"/>
            </a:endParaRPr>
          </a:p>
          <a:p>
            <a:endParaRPr kumimoji="1" lang="ja-JP" altLang="en-US" sz="2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4118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1091B1-014A-4198-A479-D59566BC55CC}"/>
              </a:ext>
            </a:extLst>
          </p:cNvPr>
          <p:cNvSpPr>
            <a:spLocks noGrp="1"/>
          </p:cNvSpPr>
          <p:nvPr>
            <p:ph type="title"/>
          </p:nvPr>
        </p:nvSpPr>
        <p:spPr>
          <a:xfrm>
            <a:off x="677334" y="331305"/>
            <a:ext cx="8294388" cy="914400"/>
          </a:xfrm>
        </p:spPr>
        <p:txBody>
          <a:bodyPr>
            <a:normAutofit fontScale="90000"/>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813A6AA8-BCEB-457D-9299-A25AE8C3209A}"/>
              </a:ext>
            </a:extLst>
          </p:cNvPr>
          <p:cNvSpPr>
            <a:spLocks noGrp="1"/>
          </p:cNvSpPr>
          <p:nvPr>
            <p:ph idx="1"/>
          </p:nvPr>
        </p:nvSpPr>
        <p:spPr>
          <a:xfrm>
            <a:off x="344557" y="1245705"/>
            <a:ext cx="10259943" cy="5062331"/>
          </a:xfrm>
        </p:spPr>
        <p:txBody>
          <a:bodyPr>
            <a:normAutofit fontScale="70000" lnSpcReduction="20000"/>
          </a:bodyPr>
          <a:lstStyle/>
          <a:p>
            <a:pPr marL="0" indent="0">
              <a:buNone/>
            </a:pPr>
            <a:r>
              <a:rPr lang="ja-JP" altLang="en-US" sz="3700" b="1" dirty="0">
                <a:latin typeface="HG丸ｺﾞｼｯｸM-PRO" panose="020F0600000000000000" pitchFamily="50" charset="-128"/>
                <a:ea typeface="HG丸ｺﾞｼｯｸM-PRO" panose="020F0600000000000000" pitchFamily="50" charset="-128"/>
              </a:rPr>
              <a:t>　・地区ホームページの「ダウンロード」の箇所をクリックし、</a:t>
            </a:r>
            <a:endParaRPr lang="en-US" altLang="ja-JP" sz="3700" b="1" dirty="0">
              <a:latin typeface="HG丸ｺﾞｼｯｸM-PRO" panose="020F0600000000000000" pitchFamily="50" charset="-128"/>
              <a:ea typeface="HG丸ｺﾞｼｯｸM-PRO" panose="020F0600000000000000" pitchFamily="50" charset="-128"/>
            </a:endParaRPr>
          </a:p>
          <a:p>
            <a:pPr marL="0" indent="0">
              <a:buNone/>
            </a:pPr>
            <a:r>
              <a:rPr lang="ja-JP" altLang="en-US" sz="3700" b="1" dirty="0">
                <a:latin typeface="HG丸ｺﾞｼｯｸM-PRO" panose="020F0600000000000000" pitchFamily="50" charset="-128"/>
                <a:ea typeface="HG丸ｺﾞｼｯｸM-PRO" panose="020F0600000000000000" pitchFamily="50" charset="-128"/>
              </a:rPr>
              <a:t>　「地区委員会資料」を開けば、「職業奉仕委員会」のページが</a:t>
            </a:r>
            <a:endParaRPr lang="en-US" altLang="ja-JP" sz="3700" b="1" dirty="0">
              <a:latin typeface="HG丸ｺﾞｼｯｸM-PRO" panose="020F0600000000000000" pitchFamily="50" charset="-128"/>
              <a:ea typeface="HG丸ｺﾞｼｯｸM-PRO" panose="020F0600000000000000" pitchFamily="50" charset="-128"/>
            </a:endParaRPr>
          </a:p>
          <a:p>
            <a:pPr marL="0" indent="0">
              <a:buNone/>
            </a:pPr>
            <a:r>
              <a:rPr lang="ja-JP" altLang="en-US" sz="3700" b="1" dirty="0">
                <a:latin typeface="HG丸ｺﾞｼｯｸM-PRO" panose="020F0600000000000000" pitchFamily="50" charset="-128"/>
                <a:ea typeface="HG丸ｺﾞｼｯｸM-PRO" panose="020F0600000000000000" pitchFamily="50" charset="-128"/>
              </a:rPr>
              <a:t>　　あります。そのページの中に各資料が掲載されています。</a:t>
            </a:r>
            <a:endParaRPr lang="en-US" altLang="ja-JP" sz="3700" b="1" dirty="0">
              <a:latin typeface="HG丸ｺﾞｼｯｸM-PRO" panose="020F0600000000000000" pitchFamily="50" charset="-128"/>
              <a:ea typeface="HG丸ｺﾞｼｯｸM-PRO" panose="020F0600000000000000" pitchFamily="50" charset="-128"/>
            </a:endParaRPr>
          </a:p>
          <a:p>
            <a:endParaRPr lang="en-US" altLang="ja-JP" sz="3700" b="1" dirty="0">
              <a:latin typeface="HG丸ｺﾞｼｯｸM-PRO" panose="020F0600000000000000" pitchFamily="50" charset="-128"/>
              <a:ea typeface="HG丸ｺﾞｼｯｸM-PRO" panose="020F0600000000000000" pitchFamily="50" charset="-128"/>
            </a:endParaRPr>
          </a:p>
          <a:p>
            <a:pPr marL="0" indent="0">
              <a:buNone/>
            </a:pPr>
            <a:r>
              <a:rPr lang="ja-JP" altLang="en-US" sz="3700" b="1" dirty="0">
                <a:latin typeface="HG丸ｺﾞｼｯｸM-PRO" panose="020F0600000000000000" pitchFamily="50" charset="-128"/>
                <a:ea typeface="HG丸ｺﾞｼｯｸM-PRO" panose="020F0600000000000000" pitchFamily="50" charset="-128"/>
              </a:rPr>
              <a:t>　・卓話モデルは</a:t>
            </a:r>
            <a:r>
              <a:rPr lang="en-US" altLang="ja-JP" sz="3700" b="1" dirty="0">
                <a:latin typeface="HG丸ｺﾞｼｯｸM-PRO" panose="020F0600000000000000" pitchFamily="50" charset="-128"/>
                <a:ea typeface="HG丸ｺﾞｼｯｸM-PRO" panose="020F0600000000000000" pitchFamily="50" charset="-128"/>
              </a:rPr>
              <a:t>Power Point</a:t>
            </a:r>
            <a:r>
              <a:rPr lang="ja-JP" altLang="en-US" sz="3700" b="1" dirty="0">
                <a:latin typeface="HG丸ｺﾞｼｯｸM-PRO" panose="020F0600000000000000" pitchFamily="50" charset="-128"/>
                <a:ea typeface="HG丸ｺﾞｼｯｸM-PRO" panose="020F0600000000000000" pitchFamily="50" charset="-128"/>
              </a:rPr>
              <a:t>と</a:t>
            </a:r>
            <a:r>
              <a:rPr lang="en-US" altLang="ja-JP" sz="3700" b="1" dirty="0">
                <a:latin typeface="HG丸ｺﾞｼｯｸM-PRO" panose="020F0600000000000000" pitchFamily="50" charset="-128"/>
                <a:ea typeface="HG丸ｺﾞｼｯｸM-PRO" panose="020F0600000000000000" pitchFamily="50" charset="-128"/>
              </a:rPr>
              <a:t>PDF</a:t>
            </a:r>
            <a:r>
              <a:rPr lang="ja-JP" altLang="en-US" sz="3700" b="1" dirty="0">
                <a:latin typeface="HG丸ｺﾞｼｯｸM-PRO" panose="020F0600000000000000" pitchFamily="50" charset="-128"/>
                <a:ea typeface="HG丸ｺﾞｼｯｸM-PRO" panose="020F0600000000000000" pitchFamily="50" charset="-128"/>
              </a:rPr>
              <a:t>の解説付きと成って</a:t>
            </a:r>
            <a:endParaRPr lang="en-US" altLang="ja-JP" sz="3700" b="1" dirty="0">
              <a:latin typeface="HG丸ｺﾞｼｯｸM-PRO" panose="020F0600000000000000" pitchFamily="50" charset="-128"/>
              <a:ea typeface="HG丸ｺﾞｼｯｸM-PRO" panose="020F0600000000000000" pitchFamily="50" charset="-128"/>
            </a:endParaRPr>
          </a:p>
          <a:p>
            <a:pPr marL="0" indent="0">
              <a:buNone/>
            </a:pPr>
            <a:r>
              <a:rPr lang="ja-JP" altLang="en-US" sz="3700" b="1" dirty="0">
                <a:latin typeface="HG丸ｺﾞｼｯｸM-PRO" panose="020F0600000000000000" pitchFamily="50" charset="-128"/>
                <a:ea typeface="HG丸ｺﾞｼｯｸM-PRO" panose="020F0600000000000000" pitchFamily="50" charset="-128"/>
              </a:rPr>
              <a:t>　　います。</a:t>
            </a:r>
            <a:endParaRPr lang="en-US" altLang="ja-JP" sz="3700" b="1" dirty="0">
              <a:latin typeface="HG丸ｺﾞｼｯｸM-PRO" panose="020F0600000000000000" pitchFamily="50" charset="-128"/>
              <a:ea typeface="HG丸ｺﾞｼｯｸM-PRO" panose="020F0600000000000000" pitchFamily="50" charset="-128"/>
            </a:endParaRPr>
          </a:p>
          <a:p>
            <a:pPr marL="0" indent="0">
              <a:buNone/>
            </a:pPr>
            <a:r>
              <a:rPr lang="ja-JP" altLang="en-US" sz="3700" b="1" dirty="0">
                <a:latin typeface="HG丸ｺﾞｼｯｸM-PRO" panose="020F0600000000000000" pitchFamily="50" charset="-128"/>
                <a:ea typeface="HG丸ｺﾞｼｯｸM-PRO" panose="020F0600000000000000" pitchFamily="50" charset="-128"/>
              </a:rPr>
              <a:t>　・</a:t>
            </a:r>
            <a:r>
              <a:rPr lang="en-US" altLang="ja-JP" sz="3700" b="1" dirty="0">
                <a:latin typeface="HG丸ｺﾞｼｯｸM-PRO" panose="020F0600000000000000" pitchFamily="50" charset="-128"/>
                <a:ea typeface="HG丸ｺﾞｼｯｸM-PRO" panose="020F0600000000000000" pitchFamily="50" charset="-128"/>
              </a:rPr>
              <a:t>Power Point</a:t>
            </a:r>
            <a:r>
              <a:rPr lang="ja-JP" altLang="en-US" sz="3700" b="1" dirty="0">
                <a:latin typeface="HG丸ｺﾞｼｯｸM-PRO" panose="020F0600000000000000" pitchFamily="50" charset="-128"/>
                <a:ea typeface="HG丸ｺﾞｼｯｸM-PRO" panose="020F0600000000000000" pitchFamily="50" charset="-128"/>
              </a:rPr>
              <a:t>の方は、自分で加工出来ますので、</a:t>
            </a:r>
            <a:endParaRPr lang="en-US" altLang="ja-JP" sz="3700" b="1" dirty="0">
              <a:latin typeface="HG丸ｺﾞｼｯｸM-PRO" panose="020F0600000000000000" pitchFamily="50" charset="-128"/>
              <a:ea typeface="HG丸ｺﾞｼｯｸM-PRO" panose="020F0600000000000000" pitchFamily="50" charset="-128"/>
            </a:endParaRPr>
          </a:p>
          <a:p>
            <a:pPr marL="0" indent="0">
              <a:buNone/>
            </a:pPr>
            <a:r>
              <a:rPr lang="ja-JP" altLang="en-US" sz="3700" b="1" dirty="0">
                <a:latin typeface="HG丸ｺﾞｼｯｸM-PRO" panose="020F0600000000000000" pitchFamily="50" charset="-128"/>
                <a:ea typeface="HG丸ｺﾞｼｯｸM-PRO" panose="020F0600000000000000" pitchFamily="50" charset="-128"/>
              </a:rPr>
              <a:t>　　アレンジして頂ければ幸いです。</a:t>
            </a:r>
            <a:endParaRPr lang="en-US" altLang="ja-JP" sz="3700" b="1" dirty="0">
              <a:latin typeface="HG丸ｺﾞｼｯｸM-PRO" panose="020F0600000000000000" pitchFamily="50" charset="-128"/>
              <a:ea typeface="HG丸ｺﾞｼｯｸM-PRO" panose="020F0600000000000000" pitchFamily="50" charset="-128"/>
            </a:endParaRPr>
          </a:p>
          <a:p>
            <a:endParaRPr lang="en-US" altLang="ja-JP" sz="3700" b="1" dirty="0">
              <a:latin typeface="HG丸ｺﾞｼｯｸM-PRO" panose="020F0600000000000000" pitchFamily="50" charset="-128"/>
              <a:ea typeface="HG丸ｺﾞｼｯｸM-PRO" panose="020F0600000000000000" pitchFamily="50" charset="-128"/>
            </a:endParaRPr>
          </a:p>
          <a:p>
            <a:r>
              <a:rPr lang="ja-JP" altLang="en-US" sz="3700" b="1" dirty="0">
                <a:solidFill>
                  <a:srgbClr val="FF0000"/>
                </a:solidFill>
                <a:latin typeface="HG丸ｺﾞｼｯｸM-PRO" panose="020F0600000000000000" pitchFamily="50" charset="-128"/>
                <a:ea typeface="HG丸ｺﾞｼｯｸM-PRO" panose="020F0600000000000000" pitchFamily="50" charset="-128"/>
              </a:rPr>
              <a:t>・この卓話モデルを積極的に活用して頂き、１月の職業奉仕</a:t>
            </a:r>
            <a:endParaRPr lang="en-US" altLang="ja-JP" sz="37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3700" b="1" dirty="0">
                <a:solidFill>
                  <a:srgbClr val="FF0000"/>
                </a:solidFill>
                <a:latin typeface="HG丸ｺﾞｼｯｸM-PRO" panose="020F0600000000000000" pitchFamily="50" charset="-128"/>
                <a:ea typeface="HG丸ｺﾞｼｯｸM-PRO" panose="020F0600000000000000" pitchFamily="50" charset="-128"/>
              </a:rPr>
              <a:t>　　月間に自ら卓話にチャレンジして頂けます様お願い致します。</a:t>
            </a:r>
            <a:endParaRPr lang="en-US" altLang="ja-JP" sz="37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37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3700" b="1" dirty="0">
              <a:solidFill>
                <a:srgbClr val="FF0000"/>
              </a:solidFill>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296629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874E62-E335-469F-9A1B-DE871824388D}"/>
              </a:ext>
            </a:extLst>
          </p:cNvPr>
          <p:cNvSpPr>
            <a:spLocks noGrp="1"/>
          </p:cNvSpPr>
          <p:nvPr>
            <p:ph type="title"/>
          </p:nvPr>
        </p:nvSpPr>
        <p:spPr>
          <a:xfrm>
            <a:off x="677334" y="609600"/>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F609A923-7466-4508-B0FB-1E0EECF9B3C2}"/>
              </a:ext>
            </a:extLst>
          </p:cNvPr>
          <p:cNvSpPr>
            <a:spLocks noGrp="1"/>
          </p:cNvSpPr>
          <p:nvPr>
            <p:ph idx="1"/>
          </p:nvPr>
        </p:nvSpPr>
        <p:spPr>
          <a:xfrm>
            <a:off x="489527" y="1570182"/>
            <a:ext cx="11025139" cy="4488873"/>
          </a:xfrm>
        </p:spPr>
        <p:txBody>
          <a:bodyPr>
            <a:noAutofit/>
          </a:bodyPr>
          <a:lstStyle/>
          <a:p>
            <a:pPr marL="0" indent="0">
              <a:buNone/>
            </a:pPr>
            <a:r>
              <a:rPr kumimoji="1" lang="ja-JP" altLang="en-US" sz="2800" b="1" dirty="0">
                <a:solidFill>
                  <a:srgbClr val="FF0000"/>
                </a:solidFill>
              </a:rPr>
              <a:t>　・</a:t>
            </a:r>
            <a:r>
              <a:rPr kumimoji="1" lang="ja-JP" altLang="en-US" sz="3600" b="1" dirty="0">
                <a:solidFill>
                  <a:srgbClr val="FF0000"/>
                </a:solidFill>
                <a:latin typeface="HG丸ｺﾞｼｯｸM-PRO" panose="020F0600000000000000" pitchFamily="50" charset="-128"/>
                <a:ea typeface="HG丸ｺﾞｼｯｸM-PRO" panose="020F0600000000000000" pitchFamily="50" charset="-128"/>
              </a:rPr>
              <a:t>職業奉仕活動　実践の手引き</a:t>
            </a:r>
            <a:endParaRPr kumimoji="1" lang="en-US" altLang="ja-JP" sz="3600" b="1"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10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chemeClr val="tx1"/>
                </a:solidFill>
                <a:latin typeface="HG丸ｺﾞｼｯｸM-PRO" panose="020F0600000000000000" pitchFamily="50" charset="-128"/>
                <a:ea typeface="HG丸ｺﾞｼｯｸM-PRO" panose="020F0600000000000000" pitchFamily="50" charset="-128"/>
              </a:rPr>
              <a:t>　</a:t>
            </a:r>
            <a:r>
              <a:rPr lang="ja-JP" altLang="en-US" sz="3000" b="1" dirty="0">
                <a:solidFill>
                  <a:schemeClr val="tx1"/>
                </a:solidFill>
                <a:latin typeface="HG丸ｺﾞｼｯｸM-PRO" panose="020F0600000000000000" pitchFamily="50" charset="-128"/>
                <a:ea typeface="HG丸ｺﾞｼｯｸM-PRO" panose="020F0600000000000000" pitchFamily="50" charset="-128"/>
              </a:rPr>
              <a:t>新しい委員長、新しい企画を行いたいと考えておられる</a:t>
            </a:r>
            <a:br>
              <a:rPr lang="en-US" altLang="ja-JP" sz="3000" b="1" dirty="0">
                <a:solidFill>
                  <a:schemeClr val="tx1"/>
                </a:solidFill>
                <a:latin typeface="HG丸ｺﾞｼｯｸM-PRO" panose="020F0600000000000000" pitchFamily="50" charset="-128"/>
                <a:ea typeface="HG丸ｺﾞｼｯｸM-PRO" panose="020F0600000000000000" pitchFamily="50" charset="-128"/>
              </a:rPr>
            </a:br>
            <a:r>
              <a:rPr lang="ja-JP" altLang="en-US" sz="3000" b="1" dirty="0">
                <a:solidFill>
                  <a:schemeClr val="tx1"/>
                </a:solidFill>
                <a:latin typeface="HG丸ｺﾞｼｯｸM-PRO" panose="020F0600000000000000" pitchFamily="50" charset="-128"/>
                <a:ea typeface="HG丸ｺﾞｼｯｸM-PRO" panose="020F0600000000000000" pitchFamily="50" charset="-128"/>
              </a:rPr>
              <a:t>　委員長に対して、職業奉仕活動の基本的な内容と重要な</a:t>
            </a:r>
            <a:br>
              <a:rPr lang="en-US" altLang="ja-JP" sz="3000" b="1" dirty="0">
                <a:solidFill>
                  <a:schemeClr val="tx1"/>
                </a:solidFill>
                <a:latin typeface="HG丸ｺﾞｼｯｸM-PRO" panose="020F0600000000000000" pitchFamily="50" charset="-128"/>
                <a:ea typeface="HG丸ｺﾞｼｯｸM-PRO" panose="020F0600000000000000" pitchFamily="50" charset="-128"/>
              </a:rPr>
            </a:br>
            <a:r>
              <a:rPr lang="ja-JP" altLang="en-US" sz="3000" b="1" dirty="0">
                <a:solidFill>
                  <a:schemeClr val="tx1"/>
                </a:solidFill>
                <a:latin typeface="HG丸ｺﾞｼｯｸM-PRO" panose="020F0600000000000000" pitchFamily="50" charset="-128"/>
                <a:ea typeface="HG丸ｺﾞｼｯｸM-PRO" panose="020F0600000000000000" pitchFamily="50" charset="-128"/>
              </a:rPr>
              <a:t>　ポイント、又、具体的な進め方についての手引きとして</a:t>
            </a:r>
            <a:br>
              <a:rPr lang="en-US" altLang="ja-JP" sz="3000" b="1" dirty="0">
                <a:solidFill>
                  <a:schemeClr val="tx1"/>
                </a:solidFill>
                <a:latin typeface="HG丸ｺﾞｼｯｸM-PRO" panose="020F0600000000000000" pitchFamily="50" charset="-128"/>
                <a:ea typeface="HG丸ｺﾞｼｯｸM-PRO" panose="020F0600000000000000" pitchFamily="50" charset="-128"/>
              </a:rPr>
            </a:br>
            <a:r>
              <a:rPr lang="ja-JP" altLang="en-US" sz="3000" b="1" dirty="0">
                <a:solidFill>
                  <a:schemeClr val="tx1"/>
                </a:solidFill>
                <a:latin typeface="HG丸ｺﾞｼｯｸM-PRO" panose="020F0600000000000000" pitchFamily="50" charset="-128"/>
                <a:ea typeface="HG丸ｺﾞｼｯｸM-PRO" panose="020F0600000000000000" pitchFamily="50" charset="-128"/>
              </a:rPr>
              <a:t>　作成しています。</a:t>
            </a:r>
            <a:endParaRPr lang="en-US" altLang="ja-JP" sz="30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chemeClr val="tx1"/>
                </a:solidFill>
                <a:latin typeface="HG丸ｺﾞｼｯｸM-PRO" panose="020F0600000000000000" pitchFamily="50" charset="-128"/>
                <a:ea typeface="HG丸ｺﾞｼｯｸM-PRO" panose="020F0600000000000000" pitchFamily="50" charset="-128"/>
              </a:rPr>
              <a:t>　</a:t>
            </a:r>
            <a:r>
              <a:rPr lang="ja-JP" altLang="en-US" sz="2800" b="1" dirty="0">
                <a:solidFill>
                  <a:schemeClr val="tx1"/>
                </a:solidFill>
                <a:latin typeface="HGMaruGothicMPRO" panose="020F0600000000000000" pitchFamily="34" charset="-128"/>
                <a:ea typeface="HGMaruGothicMPRO" panose="020F0600000000000000" pitchFamily="34" charset="-128"/>
              </a:rPr>
              <a:t>職業奉仕活動事例も掲載していますので活動の</a:t>
            </a:r>
            <a:br>
              <a:rPr lang="en-US" altLang="ja-JP" sz="2800" b="1" dirty="0">
                <a:solidFill>
                  <a:schemeClr val="tx1"/>
                </a:solidFill>
                <a:latin typeface="HGMaruGothicMPRO" panose="020F0600000000000000" pitchFamily="34" charset="-128"/>
                <a:ea typeface="HGMaruGothicMPRO" panose="020F0600000000000000" pitchFamily="34" charset="-128"/>
              </a:rPr>
            </a:br>
            <a:r>
              <a:rPr lang="ja-JP" altLang="en-US" sz="2800" b="1" dirty="0">
                <a:solidFill>
                  <a:schemeClr val="tx1"/>
                </a:solidFill>
                <a:latin typeface="HGMaruGothicMPRO" panose="020F0600000000000000" pitchFamily="34" charset="-128"/>
                <a:ea typeface="HGMaruGothicMPRO" panose="020F0600000000000000" pitchFamily="34" charset="-128"/>
              </a:rPr>
              <a:t>　参考として下さい。　</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endParaRPr lang="en-US" altLang="ja-JP" sz="2800" i="1"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p>
          <a:p>
            <a:endParaRPr kumimoji="1" lang="ja-JP" altLang="en-US" dirty="0"/>
          </a:p>
        </p:txBody>
      </p:sp>
    </p:spTree>
    <p:extLst>
      <p:ext uri="{BB962C8B-B14F-4D97-AF65-F5344CB8AC3E}">
        <p14:creationId xmlns:p14="http://schemas.microsoft.com/office/powerpoint/2010/main" val="226514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A26997-0465-4D6D-9731-AE4844B2B36C}"/>
              </a:ext>
            </a:extLst>
          </p:cNvPr>
          <p:cNvSpPr>
            <a:spLocks noGrp="1"/>
          </p:cNvSpPr>
          <p:nvPr>
            <p:ph type="title"/>
          </p:nvPr>
        </p:nvSpPr>
        <p:spPr>
          <a:xfrm>
            <a:off x="662609" y="304801"/>
            <a:ext cx="8295861" cy="768626"/>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C569082F-7CC6-4C78-B6C6-9C86E40C2B6A}"/>
              </a:ext>
            </a:extLst>
          </p:cNvPr>
          <p:cNvSpPr>
            <a:spLocks noGrp="1"/>
          </p:cNvSpPr>
          <p:nvPr>
            <p:ph idx="1"/>
          </p:nvPr>
        </p:nvSpPr>
        <p:spPr>
          <a:xfrm>
            <a:off x="922118" y="999536"/>
            <a:ext cx="10590495" cy="5657573"/>
          </a:xfrm>
        </p:spPr>
        <p:txBody>
          <a:bodyPr>
            <a:noAutofit/>
          </a:bodyPr>
          <a:lstStyle/>
          <a:p>
            <a:pPr marL="0" indent="0">
              <a:buNone/>
            </a:pPr>
            <a:r>
              <a:rPr lang="ja-JP" altLang="en-US" sz="2400" b="1" dirty="0">
                <a:solidFill>
                  <a:srgbClr val="FF0000"/>
                </a:solidFill>
                <a:latin typeface="HGMaruGothicMPRO" panose="020F0600000000000000" pitchFamily="34" charset="-128"/>
                <a:ea typeface="HGMaruGothicMPRO" panose="020F0600000000000000" pitchFamily="34" charset="-128"/>
              </a:rPr>
              <a:t>　・卓話モデル</a:t>
            </a:r>
            <a:r>
              <a:rPr lang="en-US" altLang="ja-JP" sz="2400" b="1" dirty="0">
                <a:solidFill>
                  <a:srgbClr val="FF0000"/>
                </a:solidFill>
                <a:latin typeface="HGMaruGothicMPRO" panose="020F0600000000000000" pitchFamily="34" charset="-128"/>
                <a:ea typeface="HGMaruGothicMPRO" panose="020F0600000000000000" pitchFamily="34" charset="-128"/>
              </a:rPr>
              <a:t>1</a:t>
            </a:r>
            <a:r>
              <a:rPr lang="ja-JP" altLang="en-US" sz="2400" b="1" dirty="0">
                <a:solidFill>
                  <a:srgbClr val="FF0000"/>
                </a:solidFill>
                <a:latin typeface="HGMaruGothicMPRO" panose="020F0600000000000000" pitchFamily="34" charset="-128"/>
                <a:ea typeface="HGMaruGothicMPRO" panose="020F0600000000000000" pitchFamily="34" charset="-128"/>
              </a:rPr>
              <a:t>　</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400" b="1" dirty="0">
                <a:solidFill>
                  <a:srgbClr val="FF0000"/>
                </a:solidFill>
                <a:latin typeface="HGMaruGothicMPRO" panose="020F0600000000000000" pitchFamily="34" charset="-128"/>
                <a:ea typeface="HGMaruGothicMPRO" panose="020F0600000000000000" pitchFamily="34" charset="-128"/>
              </a:rPr>
              <a:t>　「ロータリーの職業奉仕　歴史と変遷」</a:t>
            </a:r>
            <a:endParaRPr lang="en-US" altLang="ja-JP" sz="2400" b="1"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400" b="1" dirty="0">
                <a:latin typeface="HGMaruGothicMPRO" panose="020F0600000000000000" pitchFamily="34" charset="-128"/>
                <a:ea typeface="HGMaruGothicMPRO" panose="020F0600000000000000" pitchFamily="34" charset="-128"/>
              </a:rPr>
              <a:t>　・目次</a:t>
            </a:r>
            <a:endParaRPr lang="en-US" altLang="ja-JP" sz="2400" b="1" dirty="0">
              <a:latin typeface="HGMaruGothicMPRO" panose="020F0600000000000000" pitchFamily="34" charset="-128"/>
              <a:ea typeface="HGMaruGothicMPRO" panose="020F0600000000000000" pitchFamily="34" charset="-128"/>
            </a:endParaRPr>
          </a:p>
          <a:p>
            <a:pPr marL="0" indent="0">
              <a:buNone/>
            </a:pPr>
            <a:r>
              <a:rPr lang="ja-JP" altLang="en-US" sz="2400" b="1" dirty="0">
                <a:latin typeface="HGMaruGothicMPRO" panose="020F0600000000000000" pitchFamily="34" charset="-128"/>
                <a:ea typeface="HGMaruGothicMPRO" panose="020F0600000000000000" pitchFamily="34" charset="-128"/>
              </a:rPr>
              <a:t>　・「ロータリーにおける職業奉仕の重要性について」</a:t>
            </a:r>
            <a:endParaRPr lang="en-US" altLang="ja-JP" sz="2400" b="1" dirty="0">
              <a:latin typeface="HGMaruGothicMPRO" panose="020F0600000000000000" pitchFamily="34" charset="-128"/>
              <a:ea typeface="HGMaruGothicMPRO" panose="020F0600000000000000" pitchFamily="34" charset="-128"/>
            </a:endParaRPr>
          </a:p>
          <a:p>
            <a:pPr marL="0" indent="0">
              <a:buNone/>
            </a:pPr>
            <a:r>
              <a:rPr lang="ja-JP" altLang="en-US" sz="2400" b="1" dirty="0">
                <a:latin typeface="HGMaruGothicMPRO" panose="020F0600000000000000" pitchFamily="34" charset="-128"/>
                <a:ea typeface="HGMaruGothicMPRO" panose="020F0600000000000000" pitchFamily="34" charset="-128"/>
              </a:rPr>
              <a:t>　・</a:t>
            </a:r>
            <a:r>
              <a:rPr lang="en-US" altLang="ja-JP" sz="2400" b="1" dirty="0">
                <a:latin typeface="HGMaruGothicMPRO" panose="020F0600000000000000" pitchFamily="34" charset="-128"/>
                <a:ea typeface="HGMaruGothicMPRO" panose="020F0600000000000000" pitchFamily="34" charset="-128"/>
              </a:rPr>
              <a:t> </a:t>
            </a:r>
            <a:r>
              <a:rPr lang="ja-JP" altLang="en-US" sz="2400" b="1" dirty="0">
                <a:latin typeface="HGMaruGothicMPRO" panose="020F0600000000000000" pitchFamily="34" charset="-128"/>
                <a:ea typeface="HGMaruGothicMPRO" panose="020F0600000000000000" pitchFamily="34" charset="-128"/>
              </a:rPr>
              <a:t>職業奉仕関連の歴史概観　　その１</a:t>
            </a:r>
            <a:r>
              <a:rPr lang="en-US" altLang="ja-JP" sz="2400" b="1" dirty="0">
                <a:latin typeface="HGMaruGothicMPRO" panose="020F0600000000000000" pitchFamily="34" charset="-128"/>
                <a:ea typeface="HGMaruGothicMPRO" panose="020F0600000000000000" pitchFamily="34" charset="-128"/>
              </a:rPr>
              <a:t> </a:t>
            </a:r>
            <a:r>
              <a:rPr lang="ja-JP" altLang="en-US" sz="2400" b="1" dirty="0">
                <a:latin typeface="HGMaruGothicMPRO" panose="020F0600000000000000" pitchFamily="34" charset="-128"/>
                <a:ea typeface="HGMaruGothicMPRO" panose="020F0600000000000000" pitchFamily="34" charset="-128"/>
              </a:rPr>
              <a:t>＜創立期＞</a:t>
            </a:r>
            <a:endParaRPr lang="en-US" altLang="ja-JP" sz="2400" b="1" dirty="0">
              <a:latin typeface="HGMaruGothicMPRO" panose="020F0600000000000000" pitchFamily="34" charset="-128"/>
              <a:ea typeface="HGMaruGothicMPRO" panose="020F0600000000000000" pitchFamily="34" charset="-128"/>
            </a:endParaRPr>
          </a:p>
          <a:p>
            <a:pPr marL="0" indent="0">
              <a:buNone/>
            </a:pPr>
            <a:r>
              <a:rPr lang="ja-JP" altLang="en-US" sz="2400" b="1" dirty="0">
                <a:latin typeface="HGMaruGothicMPRO" panose="020F0600000000000000" pitchFamily="34" charset="-128"/>
                <a:ea typeface="HGMaruGothicMPRO" panose="020F0600000000000000" pitchFamily="34" charset="-128"/>
              </a:rPr>
              <a:t>　・ 職業奉仕関連の歴史概観　　その２</a:t>
            </a:r>
            <a:r>
              <a:rPr lang="en-US" altLang="ja-JP" sz="2400" b="1" dirty="0">
                <a:latin typeface="HGMaruGothicMPRO" panose="020F0600000000000000" pitchFamily="34" charset="-128"/>
                <a:ea typeface="HGMaruGothicMPRO" panose="020F0600000000000000" pitchFamily="34" charset="-128"/>
              </a:rPr>
              <a:t> </a:t>
            </a:r>
            <a:r>
              <a:rPr lang="ja-JP" altLang="en-US" sz="2400" b="1" dirty="0">
                <a:latin typeface="HGMaruGothicMPRO" panose="020F0600000000000000" pitchFamily="34" charset="-128"/>
                <a:ea typeface="HGMaruGothicMPRO" panose="020F0600000000000000" pitchFamily="34" charset="-128"/>
              </a:rPr>
              <a:t>＜奉仕の理想＞</a:t>
            </a:r>
            <a:endParaRPr lang="en-US" altLang="ja-JP" sz="2400" b="1" dirty="0">
              <a:latin typeface="HGMaruGothicMPRO" panose="020F0600000000000000" pitchFamily="34" charset="-128"/>
              <a:ea typeface="HGMaruGothicMPRO" panose="020F0600000000000000" pitchFamily="34" charset="-128"/>
            </a:endParaRPr>
          </a:p>
          <a:p>
            <a:pPr marL="0" indent="0">
              <a:buNone/>
            </a:pPr>
            <a:r>
              <a:rPr lang="ja-JP" altLang="en-US" sz="2400" b="1" dirty="0">
                <a:latin typeface="HGMaruGothicMPRO" panose="020F0600000000000000" pitchFamily="34" charset="-128"/>
                <a:ea typeface="HGMaruGothicMPRO" panose="020F0600000000000000" pitchFamily="34" charset="-128"/>
              </a:rPr>
              <a:t>　・</a:t>
            </a:r>
            <a:r>
              <a:rPr lang="en-US" altLang="ja-JP" sz="2400" b="1" dirty="0">
                <a:latin typeface="HGMaruGothicMPRO" panose="020F0600000000000000" pitchFamily="34" charset="-128"/>
                <a:ea typeface="HGMaruGothicMPRO" panose="020F0600000000000000" pitchFamily="34" charset="-128"/>
              </a:rPr>
              <a:t> </a:t>
            </a:r>
            <a:r>
              <a:rPr lang="ja-JP" altLang="en-US" sz="2400" b="1" dirty="0">
                <a:latin typeface="HGMaruGothicMPRO" panose="020F0600000000000000" pitchFamily="34" charset="-128"/>
                <a:ea typeface="HGMaruGothicMPRO" panose="020F0600000000000000" pitchFamily="34" charset="-128"/>
              </a:rPr>
              <a:t>職業奉仕関連の歴史概観　　その</a:t>
            </a:r>
            <a:r>
              <a:rPr lang="en-US" altLang="ja-JP" sz="2400" b="1" dirty="0">
                <a:latin typeface="HGMaruGothicMPRO" panose="020F0600000000000000" pitchFamily="34" charset="-128"/>
                <a:ea typeface="HGMaruGothicMPRO" panose="020F0600000000000000" pitchFamily="34" charset="-128"/>
              </a:rPr>
              <a:t>3 </a:t>
            </a:r>
            <a:r>
              <a:rPr lang="ja-JP" altLang="en-US" sz="2400" b="1" dirty="0">
                <a:latin typeface="HGMaruGothicMPRO" panose="020F0600000000000000" pitchFamily="34" charset="-128"/>
                <a:ea typeface="HGMaruGothicMPRO" panose="020F0600000000000000" pitchFamily="34" charset="-128"/>
              </a:rPr>
              <a:t>＜決議第</a:t>
            </a:r>
            <a:r>
              <a:rPr lang="en-US" altLang="ja-JP" sz="2400" b="1" dirty="0">
                <a:latin typeface="HGMaruGothicMPRO" panose="020F0600000000000000" pitchFamily="34" charset="-128"/>
                <a:ea typeface="HGMaruGothicMPRO" panose="020F0600000000000000" pitchFamily="34" charset="-128"/>
              </a:rPr>
              <a:t>23-34</a:t>
            </a:r>
            <a:r>
              <a:rPr lang="ja-JP" altLang="en-US" sz="2400" b="1" dirty="0">
                <a:latin typeface="HGMaruGothicMPRO" panose="020F0600000000000000" pitchFamily="34" charset="-128"/>
                <a:ea typeface="HGMaruGothicMPRO" panose="020F0600000000000000" pitchFamily="34" charset="-128"/>
              </a:rPr>
              <a:t>＞</a:t>
            </a:r>
            <a:endParaRPr lang="en-US" altLang="ja-JP" sz="2400" b="1" dirty="0">
              <a:latin typeface="HGMaruGothicMPRO" panose="020F0600000000000000" pitchFamily="34" charset="-128"/>
              <a:ea typeface="HGMaruGothicMPRO" panose="020F0600000000000000" pitchFamily="34" charset="-128"/>
            </a:endParaRPr>
          </a:p>
          <a:p>
            <a:pPr marL="0" indent="0">
              <a:buNone/>
            </a:pPr>
            <a:r>
              <a:rPr lang="ja-JP" altLang="en-US" sz="2400" b="1" dirty="0">
                <a:latin typeface="HGMaruGothicMPRO" panose="020F0600000000000000" pitchFamily="34" charset="-128"/>
                <a:ea typeface="HGMaruGothicMPRO" panose="020F0600000000000000" pitchFamily="34" charset="-128"/>
              </a:rPr>
              <a:t>　・ 職業奉仕関連の歴史概観　　その４＜四つのテストほか＞</a:t>
            </a:r>
            <a:br>
              <a:rPr lang="en-US" altLang="ja-JP" sz="2400" b="1" dirty="0">
                <a:latin typeface="HGMaruGothicMPRO" panose="020F0600000000000000" pitchFamily="34" charset="-128"/>
                <a:ea typeface="HGMaruGothicMPRO" panose="020F0600000000000000" pitchFamily="34" charset="-128"/>
              </a:rPr>
            </a:br>
            <a:r>
              <a:rPr lang="ja-JP" altLang="en-US" sz="2400" b="1" dirty="0">
                <a:latin typeface="HGMaruGothicMPRO" panose="020F0600000000000000" pitchFamily="34" charset="-128"/>
                <a:ea typeface="HGMaruGothicMPRO" panose="020F0600000000000000" pitchFamily="34" charset="-128"/>
              </a:rPr>
              <a:t>　・ </a:t>
            </a:r>
            <a:r>
              <a:rPr lang="en-US" altLang="ja-JP" sz="2400" b="1" dirty="0">
                <a:latin typeface="HGMaruGothicMPRO" panose="020F0600000000000000" pitchFamily="34" charset="-128"/>
                <a:ea typeface="HGMaruGothicMPRO" panose="020F0600000000000000" pitchFamily="34" charset="-128"/>
              </a:rPr>
              <a:t>2016</a:t>
            </a:r>
            <a:r>
              <a:rPr lang="ja-JP" altLang="en-US" sz="2400" b="1" dirty="0">
                <a:latin typeface="HGMaruGothicMPRO" panose="020F0600000000000000" pitchFamily="34" charset="-128"/>
                <a:ea typeface="HGMaruGothicMPRO" panose="020F0600000000000000" pitchFamily="34" charset="-128"/>
              </a:rPr>
              <a:t>年規定審議会</a:t>
            </a:r>
            <a:br>
              <a:rPr lang="en-US" altLang="ja-JP" sz="2400" b="1" dirty="0">
                <a:latin typeface="HGMaruGothicMPRO" panose="020F0600000000000000" pitchFamily="34" charset="-128"/>
                <a:ea typeface="HGMaruGothicMPRO" panose="020F0600000000000000" pitchFamily="34" charset="-128"/>
              </a:rPr>
            </a:br>
            <a:r>
              <a:rPr lang="ja-JP" altLang="en-US" sz="2400" b="1" dirty="0">
                <a:latin typeface="HGMaruGothicMPRO" panose="020F0600000000000000" pitchFamily="34" charset="-128"/>
                <a:ea typeface="HGMaruGothicMPRO" panose="020F0600000000000000" pitchFamily="34" charset="-128"/>
              </a:rPr>
              <a:t>　　「制定案</a:t>
            </a:r>
            <a:r>
              <a:rPr lang="en-US" altLang="ja-JP" sz="2400" b="1" dirty="0">
                <a:latin typeface="HGMaruGothicMPRO" panose="020F0600000000000000" pitchFamily="34" charset="-128"/>
                <a:ea typeface="HGMaruGothicMPRO" panose="020F0600000000000000" pitchFamily="34" charset="-128"/>
              </a:rPr>
              <a:t>16-10</a:t>
            </a:r>
            <a:r>
              <a:rPr lang="ja-JP" altLang="en-US" sz="2400" b="1" dirty="0">
                <a:latin typeface="HGMaruGothicMPRO" panose="020F0600000000000000" pitchFamily="34" charset="-128"/>
                <a:ea typeface="HGMaruGothicMPRO" panose="020F0600000000000000" pitchFamily="34" charset="-128"/>
              </a:rPr>
              <a:t> 奉仕の第二部門を改正する件」の採択　</a:t>
            </a:r>
            <a:endParaRPr lang="en-US" altLang="ja-JP" sz="2400" b="1" dirty="0">
              <a:latin typeface="HGMaruGothicMPRO" panose="020F0600000000000000" pitchFamily="34" charset="-128"/>
              <a:ea typeface="HGMaruGothicMPRO" panose="020F0600000000000000" pitchFamily="34" charset="-128"/>
            </a:endParaRPr>
          </a:p>
          <a:p>
            <a:endParaRPr lang="en-US" altLang="ja-JP" sz="400" b="1" dirty="0">
              <a:latin typeface="HGMaruGothicMPRO" panose="020F0600000000000000" pitchFamily="34" charset="-128"/>
              <a:ea typeface="HGMaruGothicMPRO" panose="020F0600000000000000" pitchFamily="34" charset="-128"/>
            </a:endParaRPr>
          </a:p>
          <a:p>
            <a:pPr marL="0" indent="0">
              <a:buNone/>
            </a:pPr>
            <a:r>
              <a:rPr lang="ja-JP" altLang="en-US" sz="2400" b="1" dirty="0">
                <a:solidFill>
                  <a:srgbClr val="FF0000"/>
                </a:solidFill>
                <a:latin typeface="HGMaruGothicMPRO" panose="020F0600000000000000" pitchFamily="34" charset="-128"/>
                <a:ea typeface="HGMaruGothicMPRO" panose="020F0600000000000000" pitchFamily="34" charset="-128"/>
              </a:rPr>
              <a:t>　</a:t>
            </a:r>
            <a:r>
              <a:rPr lang="en-US" altLang="ja-JP" sz="2400" b="1" dirty="0">
                <a:solidFill>
                  <a:srgbClr val="FF0000"/>
                </a:solidFill>
                <a:latin typeface="HGMaruGothicMPRO" panose="020F0600000000000000" pitchFamily="34" charset="-128"/>
                <a:ea typeface="HGMaruGothicMPRO" panose="020F0600000000000000" pitchFamily="34" charset="-128"/>
              </a:rPr>
              <a:t>※</a:t>
            </a:r>
            <a:r>
              <a:rPr lang="ja-JP" altLang="en-US" sz="2400" b="1" dirty="0">
                <a:solidFill>
                  <a:srgbClr val="FF0000"/>
                </a:solidFill>
                <a:latin typeface="HGMaruGothicMPRO" panose="020F0600000000000000" pitchFamily="34" charset="-128"/>
                <a:ea typeface="HGMaruGothicMPRO" panose="020F0600000000000000" pitchFamily="34" charset="-128"/>
              </a:rPr>
              <a:t>歴史と変遷が時系列に理解出来、卓話が出来る様に</a:t>
            </a:r>
            <a:br>
              <a:rPr lang="en-US" altLang="ja-JP" sz="2400" b="1" dirty="0">
                <a:solidFill>
                  <a:srgbClr val="FF0000"/>
                </a:solidFill>
                <a:latin typeface="HGMaruGothicMPRO" panose="020F0600000000000000" pitchFamily="34" charset="-128"/>
                <a:ea typeface="HGMaruGothicMPRO" panose="020F0600000000000000" pitchFamily="34" charset="-128"/>
              </a:rPr>
            </a:br>
            <a:r>
              <a:rPr lang="ja-JP" altLang="en-US" sz="2400" b="1" dirty="0">
                <a:solidFill>
                  <a:srgbClr val="FF0000"/>
                </a:solidFill>
                <a:latin typeface="HGMaruGothicMPRO" panose="020F0600000000000000" pitchFamily="34" charset="-128"/>
                <a:ea typeface="HGMaruGothicMPRO" panose="020F0600000000000000" pitchFamily="34" charset="-128"/>
              </a:rPr>
              <a:t>　　</a:t>
            </a:r>
            <a:r>
              <a:rPr lang="en-US" altLang="ja-JP" sz="2400" b="1" dirty="0">
                <a:solidFill>
                  <a:srgbClr val="FF0000"/>
                </a:solidFill>
                <a:latin typeface="HGMaruGothicMPRO" panose="020F0600000000000000" pitchFamily="34" charset="-128"/>
                <a:ea typeface="HGMaruGothicMPRO" panose="020F0600000000000000" pitchFamily="34" charset="-128"/>
              </a:rPr>
              <a:t>Power</a:t>
            </a:r>
            <a:r>
              <a:rPr lang="ja-JP" altLang="en-US" sz="2400" b="1" dirty="0">
                <a:solidFill>
                  <a:srgbClr val="FF0000"/>
                </a:solidFill>
                <a:latin typeface="HGMaruGothicMPRO" panose="020F0600000000000000" pitchFamily="34" charset="-128"/>
                <a:ea typeface="HGMaruGothicMPRO" panose="020F0600000000000000" pitchFamily="34" charset="-128"/>
              </a:rPr>
              <a:t> </a:t>
            </a:r>
            <a:r>
              <a:rPr lang="en-US" altLang="ja-JP" sz="2400" b="1" dirty="0">
                <a:solidFill>
                  <a:srgbClr val="FF0000"/>
                </a:solidFill>
                <a:latin typeface="HGMaruGothicMPRO" panose="020F0600000000000000" pitchFamily="34" charset="-128"/>
                <a:ea typeface="HGMaruGothicMPRO" panose="020F0600000000000000" pitchFamily="34" charset="-128"/>
              </a:rPr>
              <a:t>Point</a:t>
            </a:r>
            <a:r>
              <a:rPr lang="ja-JP" altLang="en-US" sz="2400" b="1" dirty="0">
                <a:solidFill>
                  <a:srgbClr val="FF0000"/>
                </a:solidFill>
                <a:latin typeface="HGMaruGothicMPRO" panose="020F0600000000000000" pitchFamily="34" charset="-128"/>
                <a:ea typeface="HGMaruGothicMPRO" panose="020F0600000000000000" pitchFamily="34" charset="-128"/>
              </a:rPr>
              <a:t>と解説付きです。</a:t>
            </a:r>
            <a:endParaRPr lang="en-US" altLang="ja-JP" sz="2400" b="1" dirty="0">
              <a:solidFill>
                <a:srgbClr val="FF0000"/>
              </a:solidFill>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3998375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140087-C210-436F-9181-1B5E6B36B999}"/>
              </a:ext>
            </a:extLst>
          </p:cNvPr>
          <p:cNvSpPr>
            <a:spLocks noGrp="1"/>
          </p:cNvSpPr>
          <p:nvPr>
            <p:ph type="title"/>
          </p:nvPr>
        </p:nvSpPr>
        <p:spPr>
          <a:xfrm>
            <a:off x="677334" y="274041"/>
            <a:ext cx="8596668" cy="808139"/>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29D70652-26F6-4842-931C-89DE369A4FBB}"/>
              </a:ext>
            </a:extLst>
          </p:cNvPr>
          <p:cNvSpPr>
            <a:spLocks noGrp="1"/>
          </p:cNvSpPr>
          <p:nvPr>
            <p:ph idx="1"/>
          </p:nvPr>
        </p:nvSpPr>
        <p:spPr>
          <a:xfrm>
            <a:off x="861215" y="1040235"/>
            <a:ext cx="9187102" cy="5327374"/>
          </a:xfrm>
        </p:spPr>
        <p:txBody>
          <a:bodyPr>
            <a:normAutofit fontScale="92500" lnSpcReduction="10000"/>
          </a:bodyPr>
          <a:lstStyle/>
          <a:p>
            <a:pPr marL="0" indent="0">
              <a:buNone/>
            </a:pPr>
            <a:r>
              <a:rPr lang="ja-JP" altLang="en-US" sz="2800" b="1" dirty="0">
                <a:solidFill>
                  <a:srgbClr val="FF0000"/>
                </a:solidFill>
                <a:latin typeface="HGMaruGothicMPRO" panose="020F0600000000000000" pitchFamily="34" charset="-128"/>
                <a:ea typeface="HGMaruGothicMPRO" panose="020F0600000000000000" pitchFamily="34" charset="-128"/>
              </a:rPr>
              <a:t>　・卓話モデル</a:t>
            </a:r>
            <a:r>
              <a:rPr lang="en-US" altLang="ja-JP" sz="2800" b="1" dirty="0">
                <a:solidFill>
                  <a:srgbClr val="FF0000"/>
                </a:solidFill>
                <a:latin typeface="HGMaruGothicMPRO" panose="020F0600000000000000" pitchFamily="34" charset="-128"/>
                <a:ea typeface="HGMaruGothicMPRO" panose="020F0600000000000000" pitchFamily="34" charset="-128"/>
              </a:rPr>
              <a:t>2</a:t>
            </a:r>
            <a:r>
              <a:rPr lang="ja-JP" altLang="en-US" sz="2800" b="1" dirty="0">
                <a:solidFill>
                  <a:srgbClr val="FF0000"/>
                </a:solidFill>
                <a:latin typeface="HGMaruGothicMPRO" panose="020F0600000000000000" pitchFamily="34" charset="-128"/>
                <a:ea typeface="HGMaruGothicMPRO" panose="020F0600000000000000" pitchFamily="34" charset="-128"/>
              </a:rPr>
              <a:t>　</a:t>
            </a:r>
            <a:endParaRPr lang="en-US" altLang="ja-JP" sz="2800" b="1"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800" b="1" dirty="0">
                <a:solidFill>
                  <a:srgbClr val="FF0000"/>
                </a:solidFill>
                <a:latin typeface="HGMaruGothicMPRO" panose="020F0600000000000000" pitchFamily="34" charset="-128"/>
                <a:ea typeface="HGMaruGothicMPRO" panose="020F0600000000000000" pitchFamily="34" charset="-128"/>
              </a:rPr>
              <a:t>　「知っておきたい四大用語」</a:t>
            </a:r>
            <a:endParaRPr lang="en-US" altLang="ja-JP" sz="2800" b="1" dirty="0">
              <a:solidFill>
                <a:srgbClr val="FF0000"/>
              </a:solidFill>
              <a:latin typeface="HGMaruGothicMPRO" panose="020F0600000000000000" pitchFamily="34" charset="-128"/>
              <a:ea typeface="HGMaruGothicMPRO" panose="020F0600000000000000" pitchFamily="34" charset="-128"/>
            </a:endParaRPr>
          </a:p>
          <a:p>
            <a:endParaRPr lang="en-US" altLang="ja-JP" sz="500" b="1" dirty="0">
              <a:solidFill>
                <a:srgbClr val="FF0000"/>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chemeClr val="tx1"/>
                </a:solidFill>
                <a:latin typeface="HGMaruGothicMPRO" panose="020F0600000000000000" pitchFamily="34" charset="-128"/>
                <a:ea typeface="HGMaruGothicMPRO" panose="020F0600000000000000" pitchFamily="34" charset="-128"/>
              </a:rPr>
              <a:t>　　第１「ロータリーの樹」</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chemeClr val="tx1"/>
                </a:solidFill>
                <a:latin typeface="HGMaruGothicMPRO" panose="020F0600000000000000" pitchFamily="34" charset="-128"/>
                <a:ea typeface="HGMaruGothicMPRO" panose="020F0600000000000000" pitchFamily="34" charset="-128"/>
              </a:rPr>
              <a:t>　　第２「二つのモットー」</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chemeClr val="tx1"/>
                </a:solidFill>
                <a:latin typeface="HGMaruGothicMPRO" panose="020F0600000000000000" pitchFamily="34" charset="-128"/>
                <a:ea typeface="HGMaruGothicMPRO" panose="020F0600000000000000" pitchFamily="34" charset="-128"/>
              </a:rPr>
              <a:t>　　　　・最もよく奉仕する者、最も多く報いられる</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chemeClr val="tx1"/>
                </a:solidFill>
                <a:latin typeface="HGMaruGothicMPRO" panose="020F0600000000000000" pitchFamily="34" charset="-128"/>
                <a:ea typeface="HGMaruGothicMPRO" panose="020F0600000000000000" pitchFamily="34" charset="-128"/>
              </a:rPr>
              <a:t>　　　　・超我の奉仕</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chemeClr val="tx1"/>
                </a:solidFill>
                <a:latin typeface="HGMaruGothicMPRO" panose="020F0600000000000000" pitchFamily="34" charset="-128"/>
                <a:ea typeface="HGMaruGothicMPRO" panose="020F0600000000000000" pitchFamily="34" charset="-128"/>
              </a:rPr>
              <a:t>　　第３「四つのテスト」</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chemeClr val="tx1"/>
                </a:solidFill>
                <a:latin typeface="HGMaruGothicMPRO" panose="020F0600000000000000" pitchFamily="34" charset="-128"/>
                <a:ea typeface="HGMaruGothicMPRO" panose="020F0600000000000000" pitchFamily="34" charset="-128"/>
              </a:rPr>
              <a:t>　　第４「ロータリーは人づくり」</a:t>
            </a: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a:lnSpc>
                <a:spcPct val="90000"/>
              </a:lnSpc>
            </a:pPr>
            <a:endParaRPr lang="en-US" altLang="ja-JP" sz="10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・卓話モデル１・２を積極的に活用して頂き、</a:t>
            </a:r>
            <a:br>
              <a:rPr lang="en-US" altLang="ja-JP" sz="2800" b="1" dirty="0">
                <a:solidFill>
                  <a:srgbClr val="FF0000"/>
                </a:solidFill>
                <a:latin typeface="HG丸ｺﾞｼｯｸM-PRO" panose="020F0600000000000000" pitchFamily="50" charset="-128"/>
                <a:ea typeface="HG丸ｺﾞｼｯｸM-PRO" panose="020F0600000000000000" pitchFamily="50" charset="-128"/>
              </a:rPr>
            </a:br>
            <a:r>
              <a:rPr lang="ja-JP" altLang="en-US" sz="2800" b="1" dirty="0">
                <a:solidFill>
                  <a:srgbClr val="FF0000"/>
                </a:solidFill>
                <a:latin typeface="HG丸ｺﾞｼｯｸM-PRO" panose="020F0600000000000000" pitchFamily="50" charset="-128"/>
                <a:ea typeface="HG丸ｺﾞｼｯｸM-PRO" panose="020F0600000000000000" pitchFamily="50" charset="-128"/>
              </a:rPr>
              <a:t>　　１月の職業奉仕月間に自ら卓話にチャレンジして</a:t>
            </a:r>
            <a:br>
              <a:rPr lang="en-US" altLang="ja-JP" sz="2800" b="1" dirty="0">
                <a:solidFill>
                  <a:srgbClr val="FF0000"/>
                </a:solidFill>
                <a:latin typeface="HG丸ｺﾞｼｯｸM-PRO" panose="020F0600000000000000" pitchFamily="50" charset="-128"/>
                <a:ea typeface="HG丸ｺﾞｼｯｸM-PRO" panose="020F0600000000000000" pitchFamily="50" charset="-128"/>
              </a:rPr>
            </a:br>
            <a:r>
              <a:rPr lang="ja-JP" altLang="en-US" sz="2800" b="1" dirty="0">
                <a:solidFill>
                  <a:srgbClr val="FF0000"/>
                </a:solidFill>
                <a:latin typeface="HG丸ｺﾞｼｯｸM-PRO" panose="020F0600000000000000" pitchFamily="50" charset="-128"/>
                <a:ea typeface="HG丸ｺﾞｼｯｸM-PRO" panose="020F0600000000000000" pitchFamily="50" charset="-128"/>
              </a:rPr>
              <a:t>　　頂けます様お願い致します。</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a:lnSpc>
                <a:spcPct val="90000"/>
              </a:lnSpc>
            </a:pPr>
            <a:endParaRPr lang="en-US" altLang="ja-JP" sz="2800" b="1"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endParaRPr lang="en-US" altLang="ja-JP" sz="2800" b="1" dirty="0">
              <a:solidFill>
                <a:schemeClr val="tx1"/>
              </a:solidFill>
              <a:latin typeface="HGMaruGothicMPRO" panose="020F0600000000000000" pitchFamily="34" charset="-128"/>
              <a:ea typeface="HGMaruGothicMPRO" panose="020F0600000000000000" pitchFamily="34" charset="-128"/>
            </a:endParaRPr>
          </a:p>
          <a:p>
            <a:endParaRPr lang="en-US" altLang="ja-JP" b="1" dirty="0">
              <a:solidFill>
                <a:srgbClr val="FF0000"/>
              </a:solidFill>
              <a:latin typeface="HGMaruGothicMPRO" panose="020F0600000000000000" pitchFamily="34" charset="-128"/>
              <a:ea typeface="HGMaruGothicMPRO" panose="020F0600000000000000" pitchFamily="34" charset="-128"/>
            </a:endParaRPr>
          </a:p>
          <a:p>
            <a:endParaRPr lang="en-US" altLang="ja-JP" b="1" dirty="0">
              <a:solidFill>
                <a:srgbClr val="FF0000"/>
              </a:solidFill>
              <a:latin typeface="HGMaruGothicMPRO" panose="020F0600000000000000" pitchFamily="34" charset="-128"/>
              <a:ea typeface="HGMaruGothicMPRO" panose="020F0600000000000000" pitchFamily="34" charset="-128"/>
            </a:endParaRPr>
          </a:p>
          <a:p>
            <a:endParaRPr kumimoji="1" lang="ja-JP" altLang="en-US" dirty="0"/>
          </a:p>
        </p:txBody>
      </p:sp>
    </p:spTree>
    <p:extLst>
      <p:ext uri="{BB962C8B-B14F-4D97-AF65-F5344CB8AC3E}">
        <p14:creationId xmlns:p14="http://schemas.microsoft.com/office/powerpoint/2010/main" val="3183805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A9BC4C-5A4B-466E-85AB-0E0A0A8AAC83}"/>
              </a:ext>
            </a:extLst>
          </p:cNvPr>
          <p:cNvSpPr>
            <a:spLocks noGrp="1"/>
          </p:cNvSpPr>
          <p:nvPr>
            <p:ph type="title"/>
          </p:nvPr>
        </p:nvSpPr>
        <p:spPr>
          <a:xfrm>
            <a:off x="677333" y="246199"/>
            <a:ext cx="9208788" cy="785647"/>
          </a:xfrm>
        </p:spPr>
        <p:txBody>
          <a:bodyPr>
            <a:normAutofit fontScale="90000"/>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br>
              <a:rPr lang="en-US" altLang="ja-JP" b="1" dirty="0">
                <a:solidFill>
                  <a:schemeClr val="accent2">
                    <a:lumMod val="60000"/>
                    <a:lumOff val="40000"/>
                  </a:schemeClr>
                </a:solidFill>
                <a:latin typeface="HG丸ｺﾞｼｯｸM-PRO" panose="020F0600000000000000" pitchFamily="50" charset="-128"/>
                <a:ea typeface="HG丸ｺﾞｼｯｸM-PRO" panose="020F0600000000000000" pitchFamily="50" charset="-128"/>
              </a:rPr>
            </a:b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7675EF39-BC32-4595-A9F7-FA79B6DF229F}"/>
              </a:ext>
            </a:extLst>
          </p:cNvPr>
          <p:cNvSpPr>
            <a:spLocks noGrp="1"/>
          </p:cNvSpPr>
          <p:nvPr>
            <p:ph idx="1"/>
          </p:nvPr>
        </p:nvSpPr>
        <p:spPr>
          <a:xfrm>
            <a:off x="677333" y="1098350"/>
            <a:ext cx="10683394" cy="5373757"/>
          </a:xfrm>
        </p:spPr>
        <p:txBody>
          <a:bodyPr>
            <a:noAutofit/>
          </a:bodyPr>
          <a:lstStyle/>
          <a:p>
            <a:pPr marL="0" indent="0" defTabSz="914400" fontAlgn="base">
              <a:spcBef>
                <a:spcPct val="0"/>
              </a:spcBef>
              <a:spcAft>
                <a:spcPct val="0"/>
              </a:spcAft>
              <a:buClrTx/>
              <a:buSzTx/>
              <a:buNone/>
            </a:pPr>
            <a:r>
              <a:rPr lang="ja-JP" altLang="en-US" sz="3000" b="1" dirty="0">
                <a:solidFill>
                  <a:srgbClr val="FF0000"/>
                </a:solidFill>
                <a:latin typeface="HG丸ｺﾞｼｯｸM-PRO" panose="020F0600000000000000" pitchFamily="50" charset="-128"/>
                <a:ea typeface="HG丸ｺﾞｼｯｸM-PRO" panose="020F0600000000000000" pitchFamily="50" charset="-128"/>
              </a:rPr>
              <a:t>・ロータリーの職業奉仕入門</a:t>
            </a:r>
            <a:r>
              <a:rPr lang="en-US" altLang="ja-JP" sz="3000" b="1" dirty="0">
                <a:solidFill>
                  <a:srgbClr val="FF0000"/>
                </a:solidFill>
                <a:latin typeface="HG丸ｺﾞｼｯｸM-PRO" panose="020F0600000000000000" pitchFamily="50" charset="-128"/>
                <a:ea typeface="HG丸ｺﾞｼｯｸM-PRO" panose="020F0600000000000000" pitchFamily="50" charset="-128"/>
              </a:rPr>
              <a:t>Q&amp;A</a:t>
            </a:r>
          </a:p>
          <a:p>
            <a:pPr marL="0" lvl="0" indent="0" defTabSz="914400" fontAlgn="base">
              <a:spcBef>
                <a:spcPct val="0"/>
              </a:spcBef>
              <a:spcAft>
                <a:spcPct val="0"/>
              </a:spcAft>
              <a:buClrTx/>
              <a:buSzTx/>
              <a:buNone/>
            </a:pPr>
            <a:endParaRPr lang="en-US" altLang="ja-JP" sz="700" b="1" dirty="0">
              <a:solidFill>
                <a:schemeClr val="accent2">
                  <a:lumMod val="60000"/>
                  <a:lumOff val="40000"/>
                </a:schemeClr>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000" b="1" dirty="0">
                <a:solidFill>
                  <a:schemeClr val="tx1"/>
                </a:solidFill>
                <a:latin typeface="HG丸ｺﾞｼｯｸM-PRO" panose="020F0600000000000000" pitchFamily="50" charset="-128"/>
                <a:ea typeface="HG丸ｺﾞｼｯｸM-PRO" panose="020F0600000000000000" pitchFamily="50" charset="-128"/>
              </a:rPr>
              <a:t>・</a:t>
            </a:r>
            <a:r>
              <a:rPr lang="ja-JP" altLang="en-US" sz="2400" b="1" dirty="0">
                <a:solidFill>
                  <a:schemeClr val="tx1"/>
                </a:solidFill>
                <a:latin typeface="HG丸ｺﾞｼｯｸM-PRO" panose="020F0600000000000000" pitchFamily="50" charset="-128"/>
                <a:ea typeface="HG丸ｺﾞｼｯｸM-PRO" panose="020F0600000000000000" pitchFamily="50" charset="-128"/>
              </a:rPr>
              <a:t>目次</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prstClr val="black"/>
                </a:solidFill>
                <a:latin typeface="HG丸ｺﾞｼｯｸM-PRO" panose="020F0600000000000000" pitchFamily="50" charset="-128"/>
                <a:ea typeface="HG丸ｺﾞｼｯｸM-PRO" panose="020F0600000000000000" pitchFamily="50" charset="-128"/>
              </a:rPr>
              <a:t>・規定審議会での決定から</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prstClr val="black"/>
                </a:solidFill>
                <a:latin typeface="HG丸ｺﾞｼｯｸM-PRO" panose="020F0600000000000000" pitchFamily="50" charset="-128"/>
                <a:ea typeface="HG丸ｺﾞｼｯｸM-PRO" panose="020F0600000000000000" pitchFamily="50" charset="-128"/>
              </a:rPr>
              <a:t>・ロータリーの樹について</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prstClr val="black"/>
                </a:solidFill>
                <a:latin typeface="HG丸ｺﾞｼｯｸM-PRO" panose="020F0600000000000000" pitchFamily="50" charset="-128"/>
                <a:ea typeface="HG丸ｺﾞｼｯｸM-PRO" panose="020F0600000000000000" pitchFamily="50" charset="-128"/>
              </a:rPr>
              <a:t>・ロータリーの奉仕について</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prstClr val="black"/>
                </a:solidFill>
                <a:latin typeface="HG丸ｺﾞｼｯｸM-PRO" panose="020F0600000000000000" pitchFamily="50" charset="-128"/>
                <a:ea typeface="HG丸ｺﾞｼｯｸM-PRO" panose="020F0600000000000000" pitchFamily="50" charset="-128"/>
              </a:rPr>
              <a:t>・職業奉仕の実践</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prstClr val="black"/>
                </a:solidFill>
                <a:latin typeface="HG丸ｺﾞｼｯｸM-PRO" panose="020F0600000000000000" pitchFamily="50" charset="-128"/>
                <a:ea typeface="HG丸ｺﾞｼｯｸM-PRO" panose="020F0600000000000000" pitchFamily="50" charset="-128"/>
              </a:rPr>
              <a:t>・職業奉仕活動と社会奉仕活動の違いについて</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prstClr val="black"/>
                </a:solidFill>
                <a:latin typeface="HG丸ｺﾞｼｯｸM-PRO" panose="020F0600000000000000" pitchFamily="50" charset="-128"/>
                <a:ea typeface="HG丸ｺﾞｼｯｸM-PRO" panose="020F0600000000000000" pitchFamily="50" charset="-128"/>
              </a:rPr>
              <a:t>　　・企業の社会的責任</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prstClr val="black"/>
                </a:solidFill>
                <a:latin typeface="HG丸ｺﾞｼｯｸM-PRO" panose="020F0600000000000000" pitchFamily="50" charset="-128"/>
                <a:ea typeface="HG丸ｺﾞｼｯｸM-PRO" panose="020F0600000000000000" pitchFamily="50" charset="-128"/>
              </a:rPr>
              <a:t>　　・職業奉仕の対象は</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400" b="1" dirty="0">
                <a:solidFill>
                  <a:prstClr val="black"/>
                </a:solidFill>
                <a:latin typeface="HG丸ｺﾞｼｯｸM-PRO" panose="020F0600000000000000" pitchFamily="50" charset="-128"/>
                <a:ea typeface="HG丸ｺﾞｼｯｸM-PRO" panose="020F0600000000000000" pitchFamily="50" charset="-128"/>
              </a:rPr>
              <a:t>　　・その他</a:t>
            </a:r>
            <a:endParaRPr lang="en-US" altLang="ja-JP" sz="2400" b="1"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endParaRPr lang="en-US" altLang="ja-JP" sz="8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en-US" altLang="ja-JP" sz="26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600" b="1" dirty="0">
                <a:solidFill>
                  <a:srgbClr val="FF0000"/>
                </a:solidFill>
                <a:latin typeface="HG丸ｺﾞｼｯｸM-PRO" panose="020F0600000000000000" pitchFamily="50" charset="-128"/>
                <a:ea typeface="HG丸ｺﾞｼｯｸM-PRO" panose="020F0600000000000000" pitchFamily="50" charset="-128"/>
              </a:rPr>
              <a:t>上記、職業奉仕についての歴史、又、疑問点に対しての</a:t>
            </a:r>
            <a:endParaRPr lang="en-US" altLang="ja-JP" sz="2600" b="1" dirty="0">
              <a:solidFill>
                <a:srgbClr val="FF0000"/>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600" b="1" dirty="0">
                <a:solidFill>
                  <a:srgbClr val="FF0000"/>
                </a:solidFill>
                <a:latin typeface="HG丸ｺﾞｼｯｸM-PRO" panose="020F0600000000000000" pitchFamily="50" charset="-128"/>
                <a:ea typeface="HG丸ｺﾞｼｯｸM-PRO" panose="020F0600000000000000" pitchFamily="50" charset="-128"/>
              </a:rPr>
              <a:t>　解説書ですので必ず一読お願い致します。</a:t>
            </a:r>
            <a:endParaRPr lang="en-US" altLang="ja-JP" sz="2600" b="1" dirty="0">
              <a:solidFill>
                <a:srgbClr val="FF0000"/>
              </a:solidFill>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2601939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E8CAAA-32C2-45F6-AD15-30937C9B1F08}"/>
              </a:ext>
            </a:extLst>
          </p:cNvPr>
          <p:cNvSpPr>
            <a:spLocks noGrp="1"/>
          </p:cNvSpPr>
          <p:nvPr>
            <p:ph type="title"/>
          </p:nvPr>
        </p:nvSpPr>
        <p:spPr>
          <a:xfrm>
            <a:off x="588717" y="225531"/>
            <a:ext cx="10691559" cy="728869"/>
          </a:xfrm>
        </p:spPr>
        <p:txBody>
          <a:bodyPr>
            <a:noAutofit/>
          </a:bodyPr>
          <a:lstStyle/>
          <a:p>
            <a:r>
              <a:rPr kumimoji="1" lang="ja-JP" altLang="en-US" sz="3200" b="1" dirty="0">
                <a:solidFill>
                  <a:srgbClr val="FF0000"/>
                </a:solidFill>
                <a:latin typeface="HG丸ｺﾞｼｯｸM-PRO" panose="020F0600000000000000" pitchFamily="50" charset="-128"/>
                <a:ea typeface="HG丸ｺﾞｼｯｸM-PRO" panose="020F0600000000000000" pitchFamily="50" charset="-128"/>
              </a:rPr>
              <a:t>６．クラブ職業奉仕委員長会議開催に対してのお願い。</a:t>
            </a:r>
          </a:p>
        </p:txBody>
      </p:sp>
      <p:sp>
        <p:nvSpPr>
          <p:cNvPr id="3" name="コンテンツ プレースホルダー 2">
            <a:extLst>
              <a:ext uri="{FF2B5EF4-FFF2-40B4-BE49-F238E27FC236}">
                <a16:creationId xmlns:a16="http://schemas.microsoft.com/office/drawing/2014/main" id="{4EC7A61D-E4E1-47CA-A450-714E6759C8D5}"/>
              </a:ext>
            </a:extLst>
          </p:cNvPr>
          <p:cNvSpPr>
            <a:spLocks noGrp="1"/>
          </p:cNvSpPr>
          <p:nvPr>
            <p:ph idx="1"/>
          </p:nvPr>
        </p:nvSpPr>
        <p:spPr>
          <a:xfrm>
            <a:off x="664973" y="1067954"/>
            <a:ext cx="10100549" cy="5425125"/>
          </a:xfrm>
        </p:spPr>
        <p:txBody>
          <a:bodyPr>
            <a:noAutofit/>
          </a:bodyPr>
          <a:lstStyle/>
          <a:p>
            <a:pPr marL="0" indent="0">
              <a:buNone/>
            </a:pPr>
            <a:r>
              <a:rPr kumimoji="1" lang="ja-JP" altLang="en-US" sz="2800" b="1" dirty="0">
                <a:latin typeface="HG丸ｺﾞｼｯｸM-PRO" panose="020F0600000000000000" pitchFamily="50" charset="-128"/>
                <a:ea typeface="HG丸ｺﾞｼｯｸM-PRO" panose="020F0600000000000000" pitchFamily="50" charset="-128"/>
              </a:rPr>
              <a:t>　９月</a:t>
            </a:r>
            <a:r>
              <a:rPr kumimoji="1" lang="en-US" altLang="ja-JP" sz="2800" b="1" dirty="0">
                <a:latin typeface="HG丸ｺﾞｼｯｸM-PRO" panose="020F0600000000000000" pitchFamily="50" charset="-128"/>
                <a:ea typeface="HG丸ｺﾞｼｯｸM-PRO" panose="020F0600000000000000" pitchFamily="50" charset="-128"/>
              </a:rPr>
              <a:t>5</a:t>
            </a:r>
            <a:r>
              <a:rPr lang="ja-JP" altLang="en-US" sz="2800" b="1" dirty="0">
                <a:latin typeface="HG丸ｺﾞｼｯｸM-PRO" panose="020F0600000000000000" pitchFamily="50" charset="-128"/>
                <a:ea typeface="HG丸ｺﾞｼｯｸM-PRO" panose="020F0600000000000000" pitchFamily="50" charset="-128"/>
              </a:rPr>
              <a:t>日、</a:t>
            </a:r>
            <a:r>
              <a:rPr kumimoji="1" lang="ja-JP" altLang="en-US" sz="2800" b="1" dirty="0">
                <a:latin typeface="HG丸ｺﾞｼｯｸM-PRO" panose="020F0600000000000000" pitchFamily="50" charset="-128"/>
                <a:ea typeface="HG丸ｺﾞｼｯｸM-PRO" panose="020F0600000000000000" pitchFamily="50" charset="-128"/>
              </a:rPr>
              <a:t>開催のクラブ職業奉仕委員長会議時に、</a:t>
            </a:r>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b="1" dirty="0">
                <a:latin typeface="HG丸ｺﾞｼｯｸM-PRO" panose="020F0600000000000000" pitchFamily="50" charset="-128"/>
                <a:ea typeface="HG丸ｺﾞｼｯｸM-PRO" panose="020F0600000000000000" pitchFamily="50" charset="-128"/>
              </a:rPr>
              <a:t>　</a:t>
            </a:r>
            <a:r>
              <a:rPr kumimoji="1" lang="en-US" altLang="ja-JP" sz="2800" b="1" dirty="0">
                <a:latin typeface="HG丸ｺﾞｼｯｸM-PRO" panose="020F0600000000000000" pitchFamily="50" charset="-128"/>
                <a:ea typeface="HG丸ｺﾞｼｯｸM-PRO" panose="020F0600000000000000" pitchFamily="50" charset="-128"/>
              </a:rPr>
              <a:t>『</a:t>
            </a:r>
            <a:r>
              <a:rPr lang="ja-JP" altLang="en-US" sz="2800" b="1" dirty="0">
                <a:latin typeface="HG丸ｺﾞｼｯｸM-PRO" panose="020F0600000000000000" pitchFamily="50" charset="-128"/>
                <a:ea typeface="HG丸ｺﾞｼｯｸM-PRO" panose="020F0600000000000000" pitchFamily="50" charset="-128"/>
              </a:rPr>
              <a:t>グループ</a:t>
            </a:r>
            <a:r>
              <a:rPr kumimoji="1" lang="ja-JP" altLang="en-US" sz="2800" b="1" dirty="0">
                <a:latin typeface="HG丸ｺﾞｼｯｸM-PRO" panose="020F0600000000000000" pitchFamily="50" charset="-128"/>
                <a:ea typeface="HG丸ｺﾞｼｯｸM-PRO" panose="020F0600000000000000" pitchFamily="50" charset="-128"/>
              </a:rPr>
              <a:t>毎のディスカッションを通しての意見及び情報</a:t>
            </a:r>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　　</a:t>
            </a:r>
            <a:r>
              <a:rPr kumimoji="1" lang="ja-JP" altLang="en-US" sz="2800" b="1" dirty="0">
                <a:latin typeface="HG丸ｺﾞｼｯｸM-PRO" panose="020F0600000000000000" pitchFamily="50" charset="-128"/>
                <a:ea typeface="HG丸ｺﾞｼｯｸM-PRO" panose="020F0600000000000000" pitchFamily="50" charset="-128"/>
              </a:rPr>
              <a:t>交換会</a:t>
            </a:r>
            <a:r>
              <a:rPr kumimoji="1" lang="en-US" altLang="ja-JP" sz="2800" b="1" dirty="0">
                <a:latin typeface="HG丸ｺﾞｼｯｸM-PRO" panose="020F0600000000000000" pitchFamily="50" charset="-128"/>
                <a:ea typeface="HG丸ｺﾞｼｯｸM-PRO" panose="020F0600000000000000" pitchFamily="50" charset="-128"/>
              </a:rPr>
              <a:t>』</a:t>
            </a:r>
            <a:r>
              <a:rPr kumimoji="1" lang="ja-JP" altLang="en-US" sz="2800" b="1" dirty="0">
                <a:latin typeface="HG丸ｺﾞｼｯｸM-PRO" panose="020F0600000000000000" pitchFamily="50" charset="-128"/>
                <a:ea typeface="HG丸ｺﾞｼｯｸM-PRO" panose="020F0600000000000000" pitchFamily="50" charset="-128"/>
              </a:rPr>
              <a:t>を考えています。</a:t>
            </a:r>
            <a:endParaRPr kumimoji="1" lang="en-US" altLang="ja-JP" sz="2800" b="1" dirty="0">
              <a:latin typeface="HG丸ｺﾞｼｯｸM-PRO" panose="020F0600000000000000" pitchFamily="50" charset="-128"/>
              <a:ea typeface="HG丸ｺﾞｼｯｸM-PRO" panose="020F0600000000000000" pitchFamily="50" charset="-128"/>
            </a:endParaRPr>
          </a:p>
          <a:p>
            <a:endParaRPr kumimoji="1"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このディスカッション時の資料として、皆様が</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今後作成される事業計画書の提出をお願い致します。</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　事業計画書提出の詳細に付きましては、</a:t>
            </a:r>
            <a:r>
              <a:rPr lang="en-US" altLang="ja-JP" sz="2800" b="1" dirty="0">
                <a:latin typeface="HG丸ｺﾞｼｯｸM-PRO" panose="020F0600000000000000" pitchFamily="50" charset="-128"/>
                <a:ea typeface="HG丸ｺﾞｼｯｸM-PRO" panose="020F0600000000000000" pitchFamily="50" charset="-128"/>
              </a:rPr>
              <a:t>7</a:t>
            </a:r>
            <a:r>
              <a:rPr lang="ja-JP" altLang="en-US" sz="2800" b="1" dirty="0">
                <a:latin typeface="HG丸ｺﾞｼｯｸM-PRO" panose="020F0600000000000000" pitchFamily="50" charset="-128"/>
                <a:ea typeface="HG丸ｺﾞｼｯｸM-PRO" panose="020F0600000000000000" pitchFamily="50" charset="-128"/>
              </a:rPr>
              <a:t>月初旬には</a:t>
            </a: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　各クラブの事務局宛にご連絡させて頂きますので、</a:t>
            </a:r>
            <a:endParaRPr lang="en-US" altLang="ja-JP" sz="2800" b="1" dirty="0">
              <a:latin typeface="HG丸ｺﾞｼｯｸM-PRO" panose="020F0600000000000000" pitchFamily="50" charset="-128"/>
              <a:ea typeface="HG丸ｺﾞｼｯｸM-PRO" panose="020F0600000000000000" pitchFamily="50" charset="-128"/>
            </a:endParaRPr>
          </a:p>
          <a:p>
            <a:pPr marL="0" indent="0">
              <a:buNone/>
            </a:pPr>
            <a:r>
              <a:rPr lang="ja-JP" altLang="en-US" sz="2800" b="1" dirty="0">
                <a:latin typeface="HG丸ｺﾞｼｯｸM-PRO" panose="020F0600000000000000" pitchFamily="50" charset="-128"/>
                <a:ea typeface="HG丸ｺﾞｼｯｸM-PRO" panose="020F0600000000000000" pitchFamily="50" charset="-128"/>
              </a:rPr>
              <a:t>　ご協力のほど宜しくお願い致します。</a:t>
            </a:r>
            <a:endParaRPr lang="en-US" altLang="ja-JP" sz="2800" b="1" dirty="0">
              <a:latin typeface="HG丸ｺﾞｼｯｸM-PRO" panose="020F0600000000000000" pitchFamily="50" charset="-128"/>
              <a:ea typeface="HG丸ｺﾞｼｯｸM-PRO" panose="020F0600000000000000" pitchFamily="50" charset="-128"/>
            </a:endParaRPr>
          </a:p>
          <a:p>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2800" b="1" dirty="0">
              <a:latin typeface="HG丸ｺﾞｼｯｸM-PRO" panose="020F0600000000000000" pitchFamily="50" charset="-128"/>
              <a:ea typeface="HG丸ｺﾞｼｯｸM-PRO" panose="020F0600000000000000" pitchFamily="50" charset="-128"/>
            </a:endParaRPr>
          </a:p>
          <a:p>
            <a:endParaRPr kumimoji="1" lang="en-US" altLang="ja-JP" sz="2800" b="1" dirty="0">
              <a:latin typeface="HG丸ｺﾞｼｯｸM-PRO" panose="020F0600000000000000" pitchFamily="50" charset="-128"/>
              <a:ea typeface="HG丸ｺﾞｼｯｸM-PRO" panose="020F0600000000000000" pitchFamily="50" charset="-128"/>
            </a:endParaRPr>
          </a:p>
          <a:p>
            <a:endParaRPr kumimoji="1" lang="en-US" altLang="ja-JP" sz="2800" dirty="0"/>
          </a:p>
          <a:p>
            <a:endParaRPr kumimoji="1" lang="ja-JP" altLang="en-US" sz="2800" dirty="0"/>
          </a:p>
        </p:txBody>
      </p:sp>
    </p:spTree>
    <p:extLst>
      <p:ext uri="{BB962C8B-B14F-4D97-AF65-F5344CB8AC3E}">
        <p14:creationId xmlns:p14="http://schemas.microsoft.com/office/powerpoint/2010/main" val="1756807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4FE4FC-D133-427F-A607-5D4F9C95EF42}"/>
              </a:ext>
            </a:extLst>
          </p:cNvPr>
          <p:cNvSpPr>
            <a:spLocks noGrp="1"/>
          </p:cNvSpPr>
          <p:nvPr>
            <p:ph type="title"/>
          </p:nvPr>
        </p:nvSpPr>
        <p:spPr>
          <a:xfrm>
            <a:off x="677334" y="609600"/>
            <a:ext cx="10655684" cy="1311965"/>
          </a:xfrm>
        </p:spPr>
        <p:txBody>
          <a:bodyPr>
            <a:normAutofit/>
          </a:bodyPr>
          <a:lstStyle/>
          <a:p>
            <a:r>
              <a:rPr lang="ja-JP" altLang="en-US" sz="3200" b="1" dirty="0">
                <a:solidFill>
                  <a:srgbClr val="FF0000"/>
                </a:solidFill>
                <a:latin typeface="HG丸ｺﾞｼｯｸM-PRO" panose="020F0600000000000000" pitchFamily="50" charset="-128"/>
                <a:ea typeface="HG丸ｺﾞｼｯｸM-PRO" panose="020F0600000000000000" pitchFamily="50" charset="-128"/>
              </a:rPr>
              <a:t>６．クラブ職業奉仕委員長会議開催に対してのお願い。</a:t>
            </a:r>
            <a:br>
              <a:rPr lang="en-US" altLang="ja-JP" sz="3200" b="1" dirty="0">
                <a:solidFill>
                  <a:srgbClr val="FF0000"/>
                </a:solidFill>
                <a:latin typeface="HG丸ｺﾞｼｯｸM-PRO" panose="020F0600000000000000" pitchFamily="50" charset="-128"/>
                <a:ea typeface="HG丸ｺﾞｼｯｸM-PRO" panose="020F0600000000000000" pitchFamily="50" charset="-128"/>
              </a:rPr>
            </a:br>
            <a:r>
              <a:rPr lang="ja-JP" altLang="en-US" sz="3200" b="1" dirty="0">
                <a:solidFill>
                  <a:srgbClr val="FF0000"/>
                </a:solidFill>
                <a:latin typeface="HG丸ｺﾞｼｯｸM-PRO" panose="020F0600000000000000" pitchFamily="50" charset="-128"/>
                <a:ea typeface="HG丸ｺﾞｼｯｸM-PRO" panose="020F0600000000000000" pitchFamily="50" charset="-128"/>
              </a:rPr>
              <a:t>　　</a:t>
            </a:r>
            <a:r>
              <a:rPr lang="en-US" altLang="ja-JP" sz="3200" b="1" dirty="0">
                <a:solidFill>
                  <a:srgbClr val="FF0000"/>
                </a:solidFill>
                <a:latin typeface="HG丸ｺﾞｼｯｸM-PRO" panose="020F0600000000000000" pitchFamily="50" charset="-128"/>
                <a:ea typeface="HG丸ｺﾞｼｯｸM-PRO" panose="020F0600000000000000" pitchFamily="50" charset="-128"/>
              </a:rPr>
              <a:t>【</a:t>
            </a:r>
            <a:r>
              <a:rPr lang="ja-JP" altLang="en-US" sz="3200" b="1" dirty="0">
                <a:solidFill>
                  <a:srgbClr val="FF0000"/>
                </a:solidFill>
                <a:latin typeface="HG丸ｺﾞｼｯｸM-PRO" panose="020F0600000000000000" pitchFamily="50" charset="-128"/>
                <a:ea typeface="HG丸ｺﾞｼｯｸM-PRO" panose="020F0600000000000000" pitchFamily="50" charset="-128"/>
              </a:rPr>
              <a:t>事業計画書作成においてのお願い事項</a:t>
            </a:r>
            <a:r>
              <a:rPr lang="en-US" altLang="ja-JP" sz="3200" b="1"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200" dirty="0"/>
          </a:p>
        </p:txBody>
      </p:sp>
      <p:sp>
        <p:nvSpPr>
          <p:cNvPr id="3" name="コンテンツ プレースホルダー 2">
            <a:extLst>
              <a:ext uri="{FF2B5EF4-FFF2-40B4-BE49-F238E27FC236}">
                <a16:creationId xmlns:a16="http://schemas.microsoft.com/office/drawing/2014/main" id="{73B6ED4A-815B-4B6D-B6DD-1CE990DA6C40}"/>
              </a:ext>
            </a:extLst>
          </p:cNvPr>
          <p:cNvSpPr>
            <a:spLocks noGrp="1"/>
          </p:cNvSpPr>
          <p:nvPr>
            <p:ph idx="1"/>
          </p:nvPr>
        </p:nvSpPr>
        <p:spPr>
          <a:xfrm>
            <a:off x="1009842" y="1921565"/>
            <a:ext cx="10655684" cy="4757531"/>
          </a:xfrm>
        </p:spPr>
        <p:txBody>
          <a:bodyPr>
            <a:normAutofit/>
          </a:bodyPr>
          <a:lstStyle/>
          <a:p>
            <a:pPr marL="0" indent="0">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事業計画書の作成につきましては本日ご紹介致しました</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卓話モデル　実践の手引き　職業奉仕入門</a:t>
            </a:r>
            <a:r>
              <a:rPr lang="en-US" altLang="ja-JP" sz="2800" b="1" dirty="0">
                <a:solidFill>
                  <a:srgbClr val="FF0000"/>
                </a:solidFill>
                <a:latin typeface="HG丸ｺﾞｼｯｸM-PRO" panose="020F0600000000000000" pitchFamily="50" charset="-128"/>
                <a:ea typeface="HG丸ｺﾞｼｯｸM-PRO" panose="020F0600000000000000" pitchFamily="50" charset="-128"/>
              </a:rPr>
              <a:t>Q&amp;A</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を参考に</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作成して頂ければ幸いです。</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事業計画書作成にあたっては、実践の手引きを一読して</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頂き、職業奉仕活動の実践にあたって「大切なこと」である、 </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800" b="1" dirty="0">
                <a:solidFill>
                  <a:srgbClr val="FF0000"/>
                </a:solidFill>
                <a:highlight>
                  <a:srgbClr val="FFFF00"/>
                </a:highlight>
                <a:latin typeface="HG丸ｺﾞｼｯｸM-PRO" panose="020F0600000000000000" pitchFamily="50" charset="-128"/>
                <a:ea typeface="HG丸ｺﾞｼｯｸM-PRO" panose="020F0600000000000000" pitchFamily="50" charset="-128"/>
              </a:rPr>
              <a:t>「ロータリー の職業奉仕と言えるためは・・・」</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という</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視点を考えて作成して頂けましたら幸いです。</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3655078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351C47-8C45-4F76-BAE8-6F2D38E7CF73}"/>
              </a:ext>
            </a:extLst>
          </p:cNvPr>
          <p:cNvSpPr>
            <a:spLocks noGrp="1"/>
          </p:cNvSpPr>
          <p:nvPr>
            <p:ph type="title"/>
          </p:nvPr>
        </p:nvSpPr>
        <p:spPr>
          <a:xfrm>
            <a:off x="585053" y="228813"/>
            <a:ext cx="8652197" cy="1718366"/>
          </a:xfrm>
        </p:spPr>
        <p:txBody>
          <a:bodyPr>
            <a:normAutofit fontScale="90000"/>
          </a:bodyPr>
          <a:lstStyle/>
          <a:p>
            <a:r>
              <a:rPr lang="ja-JP" altLang="en-US" sz="4000" dirty="0">
                <a:latin typeface="HG丸ｺﾞｼｯｸM-PRO" panose="020F0600000000000000" pitchFamily="50" charset="-128"/>
                <a:ea typeface="HG丸ｺﾞｼｯｸM-PRO" panose="020F0600000000000000" pitchFamily="50" charset="-128"/>
              </a:rPr>
              <a:t>７．最後に強調したいこと</a:t>
            </a:r>
            <a:br>
              <a:rPr lang="en-US" altLang="ja-JP"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　　　</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人づくりは自分づくり</a:t>
            </a:r>
            <a:r>
              <a:rPr lang="en-US" altLang="ja-JP" sz="4000" dirty="0">
                <a:latin typeface="HG丸ｺﾞｼｯｸM-PRO" panose="020F0600000000000000" pitchFamily="50" charset="-128"/>
                <a:ea typeface="HG丸ｺﾞｼｯｸM-PRO" panose="020F0600000000000000" pitchFamily="50" charset="-128"/>
              </a:rPr>
              <a:t>】</a:t>
            </a:r>
            <a:br>
              <a:rPr lang="ja-JP" altLang="en-US" b="1" dirty="0">
                <a:solidFill>
                  <a:prstClr val="black"/>
                </a:solidFill>
                <a:latin typeface="HGMaruGothicMPRO" panose="020F0600000000000000" pitchFamily="34" charset="-128"/>
                <a:ea typeface="HGMaruGothicMPRO" panose="020F0600000000000000" pitchFamily="34" charset="-128"/>
              </a:rPr>
            </a:br>
            <a:endParaRPr kumimoji="1" lang="ja-JP" altLang="en-US" b="1" dirty="0"/>
          </a:p>
        </p:txBody>
      </p:sp>
      <p:sp>
        <p:nvSpPr>
          <p:cNvPr id="3" name="コンテンツ プレースホルダー 2">
            <a:extLst>
              <a:ext uri="{FF2B5EF4-FFF2-40B4-BE49-F238E27FC236}">
                <a16:creationId xmlns:a16="http://schemas.microsoft.com/office/drawing/2014/main" id="{FCF4428D-DC31-4EDF-8F16-BA420ABE09DB}"/>
              </a:ext>
            </a:extLst>
          </p:cNvPr>
          <p:cNvSpPr>
            <a:spLocks noGrp="1"/>
          </p:cNvSpPr>
          <p:nvPr>
            <p:ph idx="1"/>
          </p:nvPr>
        </p:nvSpPr>
        <p:spPr>
          <a:xfrm>
            <a:off x="768157" y="1810327"/>
            <a:ext cx="10655686" cy="4927599"/>
          </a:xfrm>
        </p:spPr>
        <p:txBody>
          <a:bodyPr>
            <a:noAutofit/>
          </a:bodyPr>
          <a:lstStyle/>
          <a:p>
            <a:pPr marL="0" lvl="0" indent="0">
              <a:spcBef>
                <a:spcPct val="50000"/>
              </a:spcBef>
              <a:buClrTx/>
              <a:buSzTx/>
              <a:buNone/>
            </a:pPr>
            <a:r>
              <a:rPr kumimoji="0" lang="ja-JP" altLang="en-US" sz="3200" b="1" dirty="0">
                <a:solidFill>
                  <a:prstClr val="black"/>
                </a:solidFill>
                <a:latin typeface="HGMaruGothicMPRO" panose="020F0600000000000000" pitchFamily="34" charset="-128"/>
                <a:ea typeface="HGMaruGothicMPRO" panose="020F0600000000000000" pitchFamily="34" charset="-128"/>
              </a:rPr>
              <a:t>「ロータリーは人づくり」と考えていますが、</a:t>
            </a:r>
            <a:br>
              <a:rPr kumimoji="0" lang="en-US" altLang="ja-JP" sz="3200" b="1" dirty="0">
                <a:solidFill>
                  <a:prstClr val="black"/>
                </a:solidFill>
                <a:latin typeface="HGMaruGothicMPRO" panose="020F0600000000000000" pitchFamily="34" charset="-128"/>
                <a:ea typeface="HGMaruGothicMPRO" panose="020F0600000000000000" pitchFamily="34" charset="-128"/>
              </a:rPr>
            </a:br>
            <a:r>
              <a:rPr kumimoji="0" lang="ja-JP" altLang="en-US" sz="3200" b="1" dirty="0">
                <a:solidFill>
                  <a:prstClr val="black"/>
                </a:solidFill>
                <a:latin typeface="HGMaruGothicMPRO" panose="020F0600000000000000" pitchFamily="34" charset="-128"/>
                <a:ea typeface="HGMaruGothicMPRO" panose="020F0600000000000000" pitchFamily="34" charset="-128"/>
              </a:rPr>
              <a:t>人が人をつくることはできません。</a:t>
            </a:r>
            <a:endParaRPr kumimoji="0" lang="en-US" altLang="ja-JP" sz="3200" b="1" dirty="0">
              <a:solidFill>
                <a:prstClr val="black"/>
              </a:solidFill>
              <a:latin typeface="HGMaruGothicMPRO" panose="020F0600000000000000" pitchFamily="34" charset="-128"/>
              <a:ea typeface="HGMaruGothicMPRO" panose="020F0600000000000000" pitchFamily="34" charset="-128"/>
            </a:endParaRPr>
          </a:p>
          <a:p>
            <a:pPr marL="0" lvl="0" indent="0">
              <a:spcBef>
                <a:spcPct val="50000"/>
              </a:spcBef>
              <a:buClrTx/>
              <a:buSzTx/>
              <a:buNone/>
            </a:pPr>
            <a:endParaRPr kumimoji="0" lang="en-US" altLang="ja-JP" sz="1000" b="1" dirty="0">
              <a:solidFill>
                <a:prstClr val="black"/>
              </a:solidFill>
              <a:latin typeface="HGMaruGothicMPRO" panose="020F0600000000000000" pitchFamily="34" charset="-128"/>
              <a:ea typeface="HGMaruGothicMPRO" panose="020F0600000000000000" pitchFamily="34" charset="-128"/>
            </a:endParaRPr>
          </a:p>
          <a:p>
            <a:pPr marL="0" lvl="0" indent="0">
              <a:spcBef>
                <a:spcPct val="50000"/>
              </a:spcBef>
              <a:buClrTx/>
              <a:buSzTx/>
              <a:buNone/>
            </a:pPr>
            <a:r>
              <a:rPr kumimoji="0" lang="ja-JP" altLang="en-US" sz="3200" b="1" dirty="0">
                <a:solidFill>
                  <a:prstClr val="black"/>
                </a:solidFill>
                <a:latin typeface="HGMaruGothicMPRO" panose="020F0600000000000000" pitchFamily="34" charset="-128"/>
                <a:ea typeface="HGMaruGothicMPRO" panose="020F0600000000000000" pitchFamily="34" charset="-128"/>
              </a:rPr>
              <a:t>すべて各人が自ら成長をしていく</a:t>
            </a:r>
            <a:r>
              <a:rPr kumimoji="0" lang="ja-JP" altLang="en-US" sz="3200" b="1" dirty="0">
                <a:solidFill>
                  <a:srgbClr val="FF0000"/>
                </a:solidFill>
                <a:latin typeface="HGMaruGothicMPRO" panose="020F0600000000000000" pitchFamily="34" charset="-128"/>
                <a:ea typeface="HGMaruGothicMPRO" panose="020F0600000000000000" pitchFamily="34" charset="-128"/>
              </a:rPr>
              <a:t>「自分づくり」</a:t>
            </a:r>
            <a:r>
              <a:rPr kumimoji="0" lang="ja-JP" altLang="en-US" sz="3200" b="1" dirty="0">
                <a:solidFill>
                  <a:prstClr val="black"/>
                </a:solidFill>
                <a:latin typeface="HGMaruGothicMPRO" panose="020F0600000000000000" pitchFamily="34" charset="-128"/>
                <a:ea typeface="HGMaruGothicMPRO" panose="020F0600000000000000" pitchFamily="34" charset="-128"/>
              </a:rPr>
              <a:t>が</a:t>
            </a:r>
            <a:br>
              <a:rPr kumimoji="0" lang="en-US" altLang="ja-JP" sz="3200" b="1" dirty="0">
                <a:solidFill>
                  <a:prstClr val="black"/>
                </a:solidFill>
                <a:latin typeface="HGMaruGothicMPRO" panose="020F0600000000000000" pitchFamily="34" charset="-128"/>
                <a:ea typeface="HGMaruGothicMPRO" panose="020F0600000000000000" pitchFamily="34" charset="-128"/>
              </a:rPr>
            </a:br>
            <a:r>
              <a:rPr kumimoji="0" lang="ja-JP" altLang="en-US" sz="3200" b="1" dirty="0">
                <a:solidFill>
                  <a:prstClr val="black"/>
                </a:solidFill>
                <a:latin typeface="HGMaruGothicMPRO" panose="020F0600000000000000" pitchFamily="34" charset="-128"/>
                <a:ea typeface="HGMaruGothicMPRO" panose="020F0600000000000000" pitchFamily="34" charset="-128"/>
              </a:rPr>
              <a:t>基本であり、ロータリーはその成長の後押しをする</a:t>
            </a:r>
            <a:br>
              <a:rPr kumimoji="0" lang="en-US" altLang="ja-JP" sz="3200" b="1" dirty="0">
                <a:solidFill>
                  <a:prstClr val="black"/>
                </a:solidFill>
                <a:latin typeface="HGMaruGothicMPRO" panose="020F0600000000000000" pitchFamily="34" charset="-128"/>
                <a:ea typeface="HGMaruGothicMPRO" panose="020F0600000000000000" pitchFamily="34" charset="-128"/>
              </a:rPr>
            </a:br>
            <a:r>
              <a:rPr kumimoji="0" lang="ja-JP" altLang="en-US" sz="3200" b="1" dirty="0">
                <a:solidFill>
                  <a:prstClr val="black"/>
                </a:solidFill>
                <a:latin typeface="HGMaruGothicMPRO" panose="020F0600000000000000" pitchFamily="34" charset="-128"/>
                <a:ea typeface="HGMaruGothicMPRO" panose="020F0600000000000000" pitchFamily="34" charset="-128"/>
              </a:rPr>
              <a:t>役目であります。</a:t>
            </a:r>
            <a:endParaRPr kumimoji="0" lang="en-US" altLang="ja-JP" sz="3200" b="1" dirty="0">
              <a:solidFill>
                <a:prstClr val="black"/>
              </a:solidFill>
              <a:latin typeface="HGMaruGothicMPRO" panose="020F0600000000000000" pitchFamily="34" charset="-128"/>
              <a:ea typeface="HGMaruGothicMPRO" panose="020F0600000000000000" pitchFamily="34" charset="-128"/>
            </a:endParaRPr>
          </a:p>
          <a:p>
            <a:pPr marL="0" lvl="0" indent="0">
              <a:spcBef>
                <a:spcPct val="50000"/>
              </a:spcBef>
              <a:buClrTx/>
              <a:buSzTx/>
              <a:buNone/>
            </a:pPr>
            <a:endParaRPr kumimoji="0" lang="en-US" altLang="ja-JP" sz="1000" b="1" dirty="0">
              <a:solidFill>
                <a:prstClr val="black"/>
              </a:solidFill>
              <a:latin typeface="HGMaruGothicMPRO" panose="020F0600000000000000" pitchFamily="34" charset="-128"/>
              <a:ea typeface="HGMaruGothicMPRO" panose="020F0600000000000000" pitchFamily="34" charset="-128"/>
            </a:endParaRPr>
          </a:p>
          <a:p>
            <a:pPr marL="0" lvl="0" indent="0">
              <a:spcBef>
                <a:spcPct val="50000"/>
              </a:spcBef>
              <a:buClrTx/>
              <a:buSzTx/>
              <a:buNone/>
            </a:pPr>
            <a:r>
              <a:rPr kumimoji="0" lang="ja-JP" altLang="en-US" sz="3200" b="1" dirty="0">
                <a:solidFill>
                  <a:srgbClr val="FF0000"/>
                </a:solidFill>
                <a:latin typeface="HGMaruGothicMPRO" panose="020F0600000000000000" pitchFamily="34" charset="-128"/>
                <a:ea typeface="HGMaruGothicMPRO" panose="020F0600000000000000" pitchFamily="34" charset="-128"/>
              </a:rPr>
              <a:t>「人づくりは自分づくりの支援の場」</a:t>
            </a:r>
            <a:r>
              <a:rPr kumimoji="0" lang="ja-JP" altLang="en-US" sz="3200" b="1" dirty="0">
                <a:solidFill>
                  <a:prstClr val="black"/>
                </a:solidFill>
                <a:latin typeface="HGMaruGothicMPRO" panose="020F0600000000000000" pitchFamily="34" charset="-128"/>
                <a:ea typeface="HGMaruGothicMPRO" panose="020F0600000000000000" pitchFamily="34" charset="-128"/>
              </a:rPr>
              <a:t>ととらえ、</a:t>
            </a:r>
            <a:br>
              <a:rPr kumimoji="0" lang="en-US" altLang="ja-JP" sz="3200" b="1" dirty="0">
                <a:solidFill>
                  <a:prstClr val="black"/>
                </a:solidFill>
                <a:latin typeface="HGMaruGothicMPRO" panose="020F0600000000000000" pitchFamily="34" charset="-128"/>
                <a:ea typeface="HGMaruGothicMPRO" panose="020F0600000000000000" pitchFamily="34" charset="-128"/>
              </a:rPr>
            </a:br>
            <a:r>
              <a:rPr kumimoji="0" lang="ja-JP" altLang="en-US" sz="3200" b="1" dirty="0">
                <a:solidFill>
                  <a:prstClr val="black"/>
                </a:solidFill>
                <a:latin typeface="HGMaruGothicMPRO" panose="020F0600000000000000" pitchFamily="34" charset="-128"/>
                <a:ea typeface="HGMaruGothicMPRO" panose="020F0600000000000000" pitchFamily="34" charset="-128"/>
              </a:rPr>
              <a:t>　ロータリーの発展に寄与することが必要です。</a:t>
            </a:r>
            <a:endParaRPr kumimoji="1" lang="ja-JP" altLang="en-US" sz="3200" b="1" dirty="0"/>
          </a:p>
        </p:txBody>
      </p:sp>
    </p:spTree>
    <p:extLst>
      <p:ext uri="{BB962C8B-B14F-4D97-AF65-F5344CB8AC3E}">
        <p14:creationId xmlns:p14="http://schemas.microsoft.com/office/powerpoint/2010/main" val="2901955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6C0F487-A482-4E0B-A7CA-E70C76D397A9}"/>
              </a:ext>
            </a:extLst>
          </p:cNvPr>
          <p:cNvSpPr>
            <a:spLocks noGrp="1"/>
          </p:cNvSpPr>
          <p:nvPr>
            <p:ph idx="1"/>
          </p:nvPr>
        </p:nvSpPr>
        <p:spPr>
          <a:xfrm>
            <a:off x="630388" y="240851"/>
            <a:ext cx="10588487" cy="1387462"/>
          </a:xfrm>
        </p:spPr>
        <p:txBody>
          <a:bodyPr>
            <a:normAutofit/>
          </a:bodyPr>
          <a:lstStyle/>
          <a:p>
            <a:pPr marL="0" indent="0">
              <a:buNone/>
            </a:pPr>
            <a:r>
              <a:rPr lang="en-US" altLang="ja-JP" sz="3600" dirty="0">
                <a:solidFill>
                  <a:schemeClr val="accent1"/>
                </a:solidFill>
                <a:latin typeface="HG丸ｺﾞｼｯｸM-PRO" panose="020F0600000000000000" pitchFamily="50" charset="-128"/>
                <a:ea typeface="HG丸ｺﾞｼｯｸM-PRO" panose="020F0600000000000000" pitchFamily="50" charset="-128"/>
                <a:cs typeface="+mj-cs"/>
              </a:rPr>
              <a:t>7</a:t>
            </a:r>
            <a:r>
              <a:rPr lang="ja-JP" altLang="en-US" sz="3600" dirty="0">
                <a:solidFill>
                  <a:schemeClr val="accent1"/>
                </a:solidFill>
                <a:latin typeface="HG丸ｺﾞｼｯｸM-PRO" panose="020F0600000000000000" pitchFamily="50" charset="-128"/>
                <a:ea typeface="HG丸ｺﾞｼｯｸM-PRO" panose="020F0600000000000000" pitchFamily="50" charset="-128"/>
                <a:cs typeface="+mj-cs"/>
              </a:rPr>
              <a:t>．最後に強調したいこと</a:t>
            </a:r>
            <a:endParaRPr lang="en-US" altLang="ja-JP" sz="3600" dirty="0">
              <a:solidFill>
                <a:schemeClr val="accent1"/>
              </a:solidFill>
              <a:latin typeface="HG丸ｺﾞｼｯｸM-PRO" panose="020F0600000000000000" pitchFamily="50" charset="-128"/>
              <a:ea typeface="HG丸ｺﾞｼｯｸM-PRO" panose="020F0600000000000000" pitchFamily="50" charset="-128"/>
              <a:cs typeface="+mj-cs"/>
            </a:endParaRPr>
          </a:p>
          <a:p>
            <a:pPr marL="0" indent="0">
              <a:buNone/>
            </a:pPr>
            <a:r>
              <a:rPr lang="ja-JP" altLang="en-US" sz="3600" dirty="0">
                <a:solidFill>
                  <a:schemeClr val="accent1"/>
                </a:solidFill>
                <a:latin typeface="HG丸ｺﾞｼｯｸM-PRO" panose="020F0600000000000000" pitchFamily="50" charset="-128"/>
                <a:ea typeface="HG丸ｺﾞｼｯｸM-PRO" panose="020F0600000000000000" pitchFamily="50" charset="-128"/>
                <a:cs typeface="+mj-cs"/>
              </a:rPr>
              <a:t>　　　</a:t>
            </a:r>
            <a:r>
              <a:rPr lang="en-US" altLang="ja-JP" sz="3600" dirty="0">
                <a:solidFill>
                  <a:schemeClr val="accent1"/>
                </a:solidFill>
                <a:latin typeface="HG丸ｺﾞｼｯｸM-PRO" panose="020F0600000000000000" pitchFamily="50" charset="-128"/>
                <a:ea typeface="HG丸ｺﾞｼｯｸM-PRO" panose="020F0600000000000000" pitchFamily="50" charset="-128"/>
                <a:cs typeface="+mj-cs"/>
              </a:rPr>
              <a:t>【</a:t>
            </a:r>
            <a:r>
              <a:rPr lang="ja-JP" altLang="en-US" sz="3600" dirty="0">
                <a:solidFill>
                  <a:schemeClr val="accent1"/>
                </a:solidFill>
                <a:latin typeface="HG丸ｺﾞｼｯｸM-PRO" panose="020F0600000000000000" pitchFamily="50" charset="-128"/>
                <a:ea typeface="HG丸ｺﾞｼｯｸM-PRO" panose="020F0600000000000000" pitchFamily="50" charset="-128"/>
                <a:cs typeface="+mj-cs"/>
              </a:rPr>
              <a:t>人づくりは自分づくり</a:t>
            </a:r>
            <a:r>
              <a:rPr lang="en-US" altLang="ja-JP" sz="3600" dirty="0">
                <a:solidFill>
                  <a:schemeClr val="accent1"/>
                </a:solidFill>
                <a:latin typeface="HG丸ｺﾞｼｯｸM-PRO" panose="020F0600000000000000" pitchFamily="50" charset="-128"/>
                <a:ea typeface="HG丸ｺﾞｼｯｸM-PRO" panose="020F0600000000000000" pitchFamily="50" charset="-128"/>
                <a:cs typeface="+mj-cs"/>
              </a:rPr>
              <a:t>】</a:t>
            </a:r>
            <a:endParaRPr kumimoji="1" lang="ja-JP" altLang="en-US" dirty="0"/>
          </a:p>
        </p:txBody>
      </p:sp>
      <p:sp>
        <p:nvSpPr>
          <p:cNvPr id="4" name="コンテンツ プレースホルダー 2">
            <a:extLst>
              <a:ext uri="{FF2B5EF4-FFF2-40B4-BE49-F238E27FC236}">
                <a16:creationId xmlns:a16="http://schemas.microsoft.com/office/drawing/2014/main" id="{1E0B6B4E-93D1-4494-BAF8-2435178147EF}"/>
              </a:ext>
            </a:extLst>
          </p:cNvPr>
          <p:cNvSpPr txBox="1">
            <a:spLocks/>
          </p:cNvSpPr>
          <p:nvPr/>
        </p:nvSpPr>
        <p:spPr>
          <a:xfrm>
            <a:off x="326584" y="1929638"/>
            <a:ext cx="11313542" cy="457183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3000" b="1" dirty="0">
                <a:latin typeface="HG丸ｺﾞｼｯｸM-PRO" panose="020F0600000000000000" pitchFamily="50" charset="-128"/>
                <a:ea typeface="HG丸ｺﾞｼｯｸM-PRO" panose="020F0600000000000000" pitchFamily="50" charset="-128"/>
              </a:rPr>
              <a:t>・人づくりが出来る為には、どれだけ、皆さんが</a:t>
            </a:r>
            <a:br>
              <a:rPr lang="en-US" altLang="ja-JP" sz="3000" b="1" dirty="0">
                <a:latin typeface="HG丸ｺﾞｼｯｸM-PRO" panose="020F0600000000000000" pitchFamily="50" charset="-128"/>
                <a:ea typeface="HG丸ｺﾞｼｯｸM-PRO" panose="020F0600000000000000" pitchFamily="50" charset="-128"/>
              </a:rPr>
            </a:br>
            <a:r>
              <a:rPr lang="ja-JP" altLang="en-US" sz="3000" b="1" dirty="0">
                <a:latin typeface="HG丸ｺﾞｼｯｸM-PRO" panose="020F0600000000000000" pitchFamily="50" charset="-128"/>
                <a:ea typeface="HG丸ｺﾞｼｯｸM-PRO" panose="020F0600000000000000" pitchFamily="50" charset="-128"/>
              </a:rPr>
              <a:t>　四つのテスト、二つのモットー、ロータリーの目的の意味</a:t>
            </a:r>
            <a:br>
              <a:rPr lang="en-US" altLang="ja-JP" sz="3000" b="1" dirty="0">
                <a:latin typeface="HG丸ｺﾞｼｯｸM-PRO" panose="020F0600000000000000" pitchFamily="50" charset="-128"/>
                <a:ea typeface="HG丸ｺﾞｼｯｸM-PRO" panose="020F0600000000000000" pitchFamily="50" charset="-128"/>
              </a:rPr>
            </a:br>
            <a:r>
              <a:rPr lang="ja-JP" altLang="en-US" sz="3000" b="1" dirty="0">
                <a:latin typeface="HG丸ｺﾞｼｯｸM-PRO" panose="020F0600000000000000" pitchFamily="50" charset="-128"/>
                <a:ea typeface="HG丸ｺﾞｼｯｸM-PRO" panose="020F0600000000000000" pitchFamily="50" charset="-128"/>
              </a:rPr>
              <a:t>　を理解して実践出来ているかどうかです。</a:t>
            </a:r>
            <a:endParaRPr lang="en-US" altLang="ja-JP" sz="3000" b="1" dirty="0">
              <a:latin typeface="HG丸ｺﾞｼｯｸM-PRO" panose="020F0600000000000000" pitchFamily="50" charset="-128"/>
              <a:ea typeface="HG丸ｺﾞｼｯｸM-PRO" panose="020F0600000000000000" pitchFamily="50" charset="-128"/>
            </a:endParaRPr>
          </a:p>
          <a:p>
            <a:pPr marL="0" indent="0">
              <a:buFont typeface="Wingdings 3" charset="2"/>
              <a:buNone/>
            </a:pPr>
            <a:endParaRPr lang="en-US" altLang="ja-JP" sz="3000" b="1" dirty="0">
              <a:latin typeface="HG丸ｺﾞｼｯｸM-PRO" panose="020F0600000000000000" pitchFamily="50" charset="-128"/>
              <a:ea typeface="HG丸ｺﾞｼｯｸM-PRO" panose="020F0600000000000000" pitchFamily="50" charset="-128"/>
            </a:endParaRPr>
          </a:p>
          <a:p>
            <a:pPr marL="0" indent="0">
              <a:buFont typeface="Wingdings 3" charset="2"/>
              <a:buNone/>
            </a:pPr>
            <a:r>
              <a:rPr lang="ja-JP" altLang="en-US" sz="3000" b="1" dirty="0">
                <a:latin typeface="HG丸ｺﾞｼｯｸM-PRO" panose="020F0600000000000000" pitchFamily="50" charset="-128"/>
                <a:ea typeface="HG丸ｺﾞｼｯｸM-PRO" panose="020F0600000000000000" pitchFamily="50" charset="-128"/>
              </a:rPr>
              <a:t>　すなわち、</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自分づくり</a:t>
            </a:r>
            <a:r>
              <a:rPr lang="ja-JP" altLang="en-US" sz="3000" b="1" dirty="0">
                <a:latin typeface="HG丸ｺﾞｼｯｸM-PRO" panose="020F0600000000000000" pitchFamily="50" charset="-128"/>
                <a:ea typeface="HG丸ｺﾞｼｯｸM-PRO" panose="020F0600000000000000" pitchFamily="50" charset="-128"/>
              </a:rPr>
              <a:t>が出来ているかどうかです。</a:t>
            </a:r>
            <a:endParaRPr lang="en-US" altLang="ja-JP" sz="3000" b="1" dirty="0">
              <a:latin typeface="HG丸ｺﾞｼｯｸM-PRO" panose="020F0600000000000000" pitchFamily="50" charset="-128"/>
              <a:ea typeface="HG丸ｺﾞｼｯｸM-PRO" panose="020F0600000000000000" pitchFamily="50" charset="-128"/>
            </a:endParaRPr>
          </a:p>
          <a:p>
            <a:endParaRPr lang="en-US" altLang="ja-JP" sz="3000" b="1" dirty="0">
              <a:latin typeface="HG丸ｺﾞｼｯｸM-PRO" panose="020F0600000000000000" pitchFamily="50" charset="-128"/>
              <a:ea typeface="HG丸ｺﾞｼｯｸM-PRO" panose="020F0600000000000000" pitchFamily="50" charset="-128"/>
            </a:endParaRPr>
          </a:p>
          <a:p>
            <a:pPr marL="0" indent="0">
              <a:buFont typeface="Wingdings 3" charset="2"/>
              <a:buNone/>
            </a:pPr>
            <a:r>
              <a:rPr lang="ja-JP" altLang="en-US" sz="3000" b="1" dirty="0">
                <a:latin typeface="HG丸ｺﾞｼｯｸM-PRO" panose="020F0600000000000000" pitchFamily="50" charset="-128"/>
                <a:ea typeface="HG丸ｺﾞｼｯｸM-PRO" panose="020F0600000000000000" pitchFamily="50" charset="-128"/>
              </a:rPr>
              <a:t>　又、</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入りて学び、出でて奉仕せよ</a:t>
            </a:r>
            <a:r>
              <a:rPr lang="ja-JP" altLang="en-US" sz="3000" b="1" dirty="0">
                <a:latin typeface="HG丸ｺﾞｼｯｸM-PRO" panose="020F0600000000000000" pitchFamily="50" charset="-128"/>
                <a:ea typeface="HG丸ｺﾞｼｯｸM-PRO" panose="020F0600000000000000" pitchFamily="50" charset="-128"/>
              </a:rPr>
              <a:t>が出来ているかどうかです。</a:t>
            </a:r>
            <a:endParaRPr lang="ja-JP" altLang="en-US" sz="3000" dirty="0"/>
          </a:p>
        </p:txBody>
      </p:sp>
    </p:spTree>
    <p:extLst>
      <p:ext uri="{BB962C8B-B14F-4D97-AF65-F5344CB8AC3E}">
        <p14:creationId xmlns:p14="http://schemas.microsoft.com/office/powerpoint/2010/main" val="426558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EC7C18-7537-4F9E-9F91-EC4B35BD401E}"/>
              </a:ext>
            </a:extLst>
          </p:cNvPr>
          <p:cNvSpPr>
            <a:spLocks noGrp="1"/>
          </p:cNvSpPr>
          <p:nvPr>
            <p:ph type="title"/>
          </p:nvPr>
        </p:nvSpPr>
        <p:spPr>
          <a:xfrm>
            <a:off x="650829" y="241992"/>
            <a:ext cx="6041519" cy="539886"/>
          </a:xfrm>
        </p:spPr>
        <p:txBody>
          <a:bodyPr>
            <a:normAutofit fontScale="90000"/>
          </a:bodyPr>
          <a:lstStyle/>
          <a:p>
            <a:r>
              <a:rPr lang="ja-JP" altLang="en-US" dirty="0"/>
              <a:t>本日の内容</a:t>
            </a:r>
          </a:p>
        </p:txBody>
      </p:sp>
      <p:sp>
        <p:nvSpPr>
          <p:cNvPr id="3" name="コンテンツ プレースホルダー 2">
            <a:extLst>
              <a:ext uri="{FF2B5EF4-FFF2-40B4-BE49-F238E27FC236}">
                <a16:creationId xmlns:a16="http://schemas.microsoft.com/office/drawing/2014/main" id="{14F42D3E-144E-4358-AD2A-E010C338732B}"/>
              </a:ext>
            </a:extLst>
          </p:cNvPr>
          <p:cNvSpPr>
            <a:spLocks noGrp="1"/>
          </p:cNvSpPr>
          <p:nvPr>
            <p:ph idx="1"/>
          </p:nvPr>
        </p:nvSpPr>
        <p:spPr>
          <a:xfrm>
            <a:off x="318052" y="914400"/>
            <a:ext cx="11873947" cy="5701608"/>
          </a:xfrm>
        </p:spPr>
        <p:txBody>
          <a:bodyPr>
            <a:noAutofit/>
          </a:bodyPr>
          <a:lstStyle/>
          <a:p>
            <a:pPr marL="0" indent="0">
              <a:buNone/>
            </a:pPr>
            <a:r>
              <a:rPr lang="ja-JP" altLang="en-US" sz="3200" dirty="0">
                <a:latin typeface="HG丸ｺﾞｼｯｸM-PRO" panose="020F0600000000000000" pitchFamily="50" charset="-128"/>
                <a:ea typeface="HG丸ｺﾞｼｯｸM-PRO" panose="020F0600000000000000" pitchFamily="50" charset="-128"/>
              </a:rPr>
              <a:t>　</a:t>
            </a:r>
            <a:r>
              <a:rPr lang="en-US" altLang="ja-JP" sz="3200" dirty="0">
                <a:latin typeface="HG丸ｺﾞｼｯｸM-PRO" panose="020F0600000000000000" pitchFamily="50" charset="-128"/>
                <a:ea typeface="HG丸ｺﾞｼｯｸM-PRO" panose="020F0600000000000000" pitchFamily="50" charset="-128"/>
              </a:rPr>
              <a:t>1</a:t>
            </a:r>
            <a:r>
              <a:rPr lang="ja-JP" altLang="en-US" sz="3200" dirty="0">
                <a:latin typeface="HG丸ｺﾞｼｯｸM-PRO" panose="020F0600000000000000" pitchFamily="50" charset="-128"/>
                <a:ea typeface="HG丸ｺﾞｼｯｸM-PRO" panose="020F0600000000000000" pitchFamily="50" charset="-128"/>
              </a:rPr>
              <a:t>部</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　１．</a:t>
            </a:r>
            <a:r>
              <a:rPr lang="ja-JP" altLang="en-US" sz="3200" dirty="0">
                <a:solidFill>
                  <a:schemeClr val="tx1"/>
                </a:solidFill>
                <a:latin typeface="HG丸ｺﾞｼｯｸM-PRO" panose="020F0600000000000000" pitchFamily="50" charset="-128"/>
                <a:ea typeface="HG丸ｺﾞｼｯｸM-PRO" panose="020F0600000000000000" pitchFamily="50" charset="-128"/>
              </a:rPr>
              <a:t>職業奉仕委員会委員紹介</a:t>
            </a:r>
            <a:br>
              <a:rPr lang="en-US" altLang="ja-JP" sz="3200" dirty="0">
                <a:solidFill>
                  <a:schemeClr val="tx1"/>
                </a:solidFill>
                <a:latin typeface="HG丸ｺﾞｼｯｸM-PRO" panose="020F0600000000000000" pitchFamily="50" charset="-128"/>
                <a:ea typeface="HG丸ｺﾞｼｯｸM-PRO" panose="020F0600000000000000" pitchFamily="50" charset="-128"/>
              </a:rPr>
            </a:br>
            <a:r>
              <a:rPr lang="ja-JP" altLang="en-US" sz="3200" dirty="0">
                <a:solidFill>
                  <a:schemeClr val="tx1"/>
                </a:solidFill>
                <a:latin typeface="HG丸ｺﾞｼｯｸM-PRO" panose="020F0600000000000000" pitchFamily="50" charset="-128"/>
                <a:ea typeface="HG丸ｺﾞｼｯｸM-PRO" panose="020F0600000000000000" pitchFamily="50" charset="-128"/>
              </a:rPr>
              <a:t>　２．委員会活動日程・内容</a:t>
            </a:r>
            <a:br>
              <a:rPr lang="en-US" altLang="ja-JP" sz="3200" dirty="0">
                <a:latin typeface="HG丸ｺﾞｼｯｸM-PRO" panose="020F0600000000000000" pitchFamily="50" charset="-128"/>
                <a:ea typeface="HG丸ｺﾞｼｯｸM-PRO" panose="020F0600000000000000" pitchFamily="50" charset="-128"/>
              </a:rPr>
            </a:br>
            <a:r>
              <a:rPr lang="ja-JP" altLang="en-US" sz="3200" dirty="0">
                <a:latin typeface="HG丸ｺﾞｼｯｸM-PRO" panose="020F0600000000000000" pitchFamily="50" charset="-128"/>
                <a:ea typeface="HG丸ｺﾞｼｯｸM-PRO" panose="020F0600000000000000" pitchFamily="50" charset="-128"/>
              </a:rPr>
              <a:t>　３．</a:t>
            </a:r>
            <a:r>
              <a:rPr lang="en-US" altLang="ja-JP" sz="3200" dirty="0">
                <a:solidFill>
                  <a:schemeClr val="tx1"/>
                </a:solidFill>
                <a:latin typeface="HG丸ｺﾞｼｯｸM-PRO" panose="020F0600000000000000" pitchFamily="50" charset="-128"/>
                <a:ea typeface="HG丸ｺﾞｼｯｸM-PRO" panose="020F0600000000000000" pitchFamily="50" charset="-128"/>
              </a:rPr>
              <a:t>2020-2</a:t>
            </a:r>
            <a:r>
              <a:rPr lang="ja-JP" altLang="en-US" sz="3200" dirty="0">
                <a:solidFill>
                  <a:schemeClr val="tx1"/>
                </a:solidFill>
                <a:latin typeface="HG丸ｺﾞｼｯｸM-PRO" panose="020F0600000000000000" pitchFamily="50" charset="-128"/>
                <a:ea typeface="HG丸ｺﾞｼｯｸM-PRO" panose="020F0600000000000000" pitchFamily="50" charset="-128"/>
              </a:rPr>
              <a:t>１年度活動方針</a:t>
            </a:r>
            <a:br>
              <a:rPr lang="en-US" altLang="ja-JP" sz="3200" dirty="0">
                <a:solidFill>
                  <a:schemeClr val="tx1"/>
                </a:solidFill>
                <a:latin typeface="HG丸ｺﾞｼｯｸM-PRO" panose="020F0600000000000000" pitchFamily="50" charset="-128"/>
                <a:ea typeface="HG丸ｺﾞｼｯｸM-PRO" panose="020F0600000000000000" pitchFamily="50" charset="-128"/>
              </a:rPr>
            </a:br>
            <a:r>
              <a:rPr lang="ja-JP" altLang="en-US" sz="3200" dirty="0">
                <a:solidFill>
                  <a:schemeClr val="tx1"/>
                </a:solidFill>
                <a:latin typeface="HG丸ｺﾞｼｯｸM-PRO" panose="020F0600000000000000" pitchFamily="50" charset="-128"/>
                <a:ea typeface="HG丸ｺﾞｼｯｸM-PRO" panose="020F0600000000000000" pitchFamily="50" charset="-128"/>
              </a:rPr>
              <a:t>　４．</a:t>
            </a:r>
            <a:r>
              <a:rPr lang="en-US" altLang="ja-JP" sz="3200" dirty="0">
                <a:solidFill>
                  <a:schemeClr val="tx1"/>
                </a:solidFill>
                <a:latin typeface="HG丸ｺﾞｼｯｸM-PRO" panose="020F0600000000000000" pitchFamily="50" charset="-128"/>
                <a:ea typeface="HG丸ｺﾞｼｯｸM-PRO" panose="020F0600000000000000" pitchFamily="50" charset="-128"/>
              </a:rPr>
              <a:t>2020-21</a:t>
            </a:r>
            <a:r>
              <a:rPr lang="ja-JP" altLang="en-US" sz="3200" dirty="0">
                <a:solidFill>
                  <a:schemeClr val="tx1"/>
                </a:solidFill>
                <a:latin typeface="HG丸ｺﾞｼｯｸM-PRO" panose="020F0600000000000000" pitchFamily="50" charset="-128"/>
                <a:ea typeface="HG丸ｺﾞｼｯｸM-PRO" panose="020F0600000000000000" pitchFamily="50" charset="-128"/>
              </a:rPr>
              <a:t>年度活動計画</a:t>
            </a:r>
            <a:br>
              <a:rPr lang="en-US" altLang="ja-JP" sz="3200" dirty="0">
                <a:solidFill>
                  <a:schemeClr val="tx1"/>
                </a:solidFill>
                <a:latin typeface="HG丸ｺﾞｼｯｸM-PRO" panose="020F0600000000000000" pitchFamily="50" charset="-128"/>
                <a:ea typeface="HG丸ｺﾞｼｯｸM-PRO" panose="020F0600000000000000" pitchFamily="50" charset="-128"/>
              </a:rPr>
            </a:br>
            <a:r>
              <a:rPr lang="ja-JP" altLang="en-US" sz="3200" dirty="0">
                <a:solidFill>
                  <a:schemeClr val="tx1"/>
                </a:solidFill>
                <a:latin typeface="HG丸ｺﾞｼｯｸM-PRO" panose="020F0600000000000000" pitchFamily="50" charset="-128"/>
                <a:ea typeface="HG丸ｺﾞｼｯｸM-PRO" panose="020F0600000000000000" pitchFamily="50" charset="-128"/>
              </a:rPr>
              <a:t>　５．職業奉仕委員会</a:t>
            </a:r>
            <a:r>
              <a:rPr lang="en-US" altLang="ja-JP" sz="3200" dirty="0">
                <a:solidFill>
                  <a:schemeClr val="tx1"/>
                </a:solidFill>
                <a:latin typeface="HG丸ｺﾞｼｯｸM-PRO" panose="020F0600000000000000" pitchFamily="50" charset="-128"/>
                <a:ea typeface="HG丸ｺﾞｼｯｸM-PRO" panose="020F0600000000000000" pitchFamily="50" charset="-128"/>
              </a:rPr>
              <a:t>HP</a:t>
            </a:r>
            <a:r>
              <a:rPr lang="ja-JP" altLang="en-US" sz="3200" dirty="0">
                <a:solidFill>
                  <a:schemeClr val="tx1"/>
                </a:solidFill>
                <a:latin typeface="HG丸ｺﾞｼｯｸM-PRO" panose="020F0600000000000000" pitchFamily="50" charset="-128"/>
                <a:ea typeface="HG丸ｺﾞｼｯｸM-PRO" panose="020F0600000000000000" pitchFamily="50" charset="-128"/>
              </a:rPr>
              <a:t>の説明</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　６．クラブ職業奉仕委員長会議開催に対してのお願い</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　７．最後に強調したいこと</a:t>
            </a:r>
            <a:r>
              <a:rPr lang="en-US" altLang="ja-JP" sz="3200" dirty="0">
                <a:solidFill>
                  <a:schemeClr val="tx1"/>
                </a:solidFill>
                <a:latin typeface="HG丸ｺﾞｼｯｸM-PRO" panose="020F0600000000000000" pitchFamily="50" charset="-128"/>
                <a:ea typeface="HG丸ｺﾞｼｯｸM-PRO" panose="020F0600000000000000" pitchFamily="50" charset="-128"/>
              </a:rPr>
              <a:t>【</a:t>
            </a:r>
            <a:r>
              <a:rPr lang="ja-JP" altLang="en-US" sz="3200" dirty="0">
                <a:solidFill>
                  <a:schemeClr val="tx1"/>
                </a:solidFill>
                <a:latin typeface="HG丸ｺﾞｼｯｸM-PRO" panose="020F0600000000000000" pitchFamily="50" charset="-128"/>
                <a:ea typeface="HG丸ｺﾞｼｯｸM-PRO" panose="020F0600000000000000" pitchFamily="50" charset="-128"/>
              </a:rPr>
              <a:t>人づくりは自分つくり</a:t>
            </a:r>
            <a:r>
              <a:rPr lang="en-US" altLang="ja-JP" sz="3200" dirty="0">
                <a:solidFill>
                  <a:schemeClr val="tx1"/>
                </a:solidFill>
                <a:latin typeface="HG丸ｺﾞｼｯｸM-PRO" panose="020F0600000000000000" pitchFamily="50" charset="-128"/>
                <a:ea typeface="HG丸ｺﾞｼｯｸM-PRO" panose="020F0600000000000000" pitchFamily="50" charset="-128"/>
              </a:rPr>
              <a:t>】</a:t>
            </a: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　</a:t>
            </a:r>
            <a:r>
              <a:rPr lang="en-US" altLang="ja-JP" sz="3200" dirty="0">
                <a:solidFill>
                  <a:schemeClr val="tx1"/>
                </a:solidFill>
                <a:latin typeface="HG丸ｺﾞｼｯｸM-PRO" panose="020F0600000000000000" pitchFamily="50" charset="-128"/>
                <a:ea typeface="HG丸ｺﾞｼｯｸM-PRO" panose="020F0600000000000000" pitchFamily="50" charset="-128"/>
              </a:rPr>
              <a:t>2</a:t>
            </a:r>
            <a:r>
              <a:rPr lang="ja-JP" altLang="en-US" sz="3200" dirty="0">
                <a:solidFill>
                  <a:schemeClr val="tx1"/>
                </a:solidFill>
                <a:latin typeface="HG丸ｺﾞｼｯｸM-PRO" panose="020F0600000000000000" pitchFamily="50" charset="-128"/>
                <a:ea typeface="HG丸ｺﾞｼｯｸM-PRO" panose="020F0600000000000000" pitchFamily="50" charset="-128"/>
              </a:rPr>
              <a:t>部</a:t>
            </a:r>
            <a:endParaRPr lang="en-US" altLang="ja-JP" sz="32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3200" dirty="0">
                <a:solidFill>
                  <a:schemeClr val="tx1"/>
                </a:solidFill>
                <a:latin typeface="HG丸ｺﾞｼｯｸM-PRO" panose="020F0600000000000000" pitchFamily="50" charset="-128"/>
                <a:ea typeface="HG丸ｺﾞｼｯｸM-PRO" panose="020F0600000000000000" pitchFamily="50" charset="-128"/>
              </a:rPr>
              <a:t>　１．卓話モデルの実演（ロータリーは人づくり）</a:t>
            </a:r>
            <a:br>
              <a:rPr lang="en-US" altLang="ja-JP" sz="3200" dirty="0">
                <a:solidFill>
                  <a:schemeClr val="tx1"/>
                </a:solidFill>
                <a:latin typeface="HG丸ｺﾞｼｯｸM-PRO" panose="020F0600000000000000" pitchFamily="50" charset="-128"/>
                <a:ea typeface="HG丸ｺﾞｼｯｸM-PRO" panose="020F0600000000000000" pitchFamily="50" charset="-128"/>
              </a:rPr>
            </a:br>
            <a:endParaRPr kumimoji="1" lang="ja-JP" altLang="en-US" sz="3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34949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F42D1-433E-4677-A52D-E8BEFD4931DB}"/>
              </a:ext>
            </a:extLst>
          </p:cNvPr>
          <p:cNvSpPr>
            <a:spLocks noGrp="1"/>
          </p:cNvSpPr>
          <p:nvPr>
            <p:ph type="title"/>
          </p:nvPr>
        </p:nvSpPr>
        <p:spPr>
          <a:xfrm>
            <a:off x="632228" y="185105"/>
            <a:ext cx="8612440" cy="1159566"/>
          </a:xfrm>
        </p:spPr>
        <p:txBody>
          <a:bodyPr>
            <a:normAutofit fontScale="90000"/>
          </a:bodyPr>
          <a:lstStyle/>
          <a:p>
            <a:pPr marL="0" indent="0"/>
            <a:r>
              <a:rPr lang="en-US" altLang="ja-JP" sz="4000" dirty="0">
                <a:latin typeface="HG丸ｺﾞｼｯｸM-PRO" panose="020F0600000000000000" pitchFamily="50" charset="-128"/>
                <a:ea typeface="HG丸ｺﾞｼｯｸM-PRO" panose="020F0600000000000000" pitchFamily="50" charset="-128"/>
              </a:rPr>
              <a:t>7</a:t>
            </a:r>
            <a:r>
              <a:rPr lang="ja-JP" altLang="en-US" sz="4000" dirty="0">
                <a:latin typeface="HG丸ｺﾞｼｯｸM-PRO" panose="020F0600000000000000" pitchFamily="50" charset="-128"/>
                <a:ea typeface="HG丸ｺﾞｼｯｸM-PRO" panose="020F0600000000000000" pitchFamily="50" charset="-128"/>
              </a:rPr>
              <a:t>．最後に強調したいこと</a:t>
            </a:r>
            <a:br>
              <a:rPr lang="en-US" altLang="ja-JP"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　　　</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人づくりは自分づくり</a:t>
            </a:r>
            <a:r>
              <a:rPr lang="en-US" altLang="ja-JP" sz="4000" dirty="0">
                <a:latin typeface="HG丸ｺﾞｼｯｸM-PRO" panose="020F0600000000000000" pitchFamily="50" charset="-128"/>
                <a:ea typeface="HG丸ｺﾞｼｯｸM-PRO" panose="020F0600000000000000" pitchFamily="50" charset="-128"/>
              </a:rPr>
              <a:t>】</a:t>
            </a:r>
            <a:br>
              <a:rPr lang="en-US" altLang="ja-JP" b="1" dirty="0">
                <a:solidFill>
                  <a:schemeClr val="accent2">
                    <a:lumMod val="60000"/>
                    <a:lumOff val="40000"/>
                  </a:schemeClr>
                </a:solidFill>
                <a:latin typeface="HGMaruGothicMPRO" panose="020F0600000000000000" pitchFamily="34" charset="-128"/>
                <a:ea typeface="HGMaruGothicMPRO" panose="020F0600000000000000" pitchFamily="34" charset="-128"/>
              </a:rPr>
            </a:br>
            <a:endParaRPr kumimoji="1" lang="ja-JP" altLang="en-US" dirty="0"/>
          </a:p>
        </p:txBody>
      </p:sp>
      <p:sp>
        <p:nvSpPr>
          <p:cNvPr id="3" name="コンテンツ プレースホルダー 2">
            <a:extLst>
              <a:ext uri="{FF2B5EF4-FFF2-40B4-BE49-F238E27FC236}">
                <a16:creationId xmlns:a16="http://schemas.microsoft.com/office/drawing/2014/main" id="{5FF07CDA-B66E-4BC8-AC3B-B1215DF67BF4}"/>
              </a:ext>
            </a:extLst>
          </p:cNvPr>
          <p:cNvSpPr>
            <a:spLocks noGrp="1"/>
          </p:cNvSpPr>
          <p:nvPr>
            <p:ph idx="1"/>
          </p:nvPr>
        </p:nvSpPr>
        <p:spPr>
          <a:xfrm>
            <a:off x="531560" y="1698487"/>
            <a:ext cx="10524367" cy="5261113"/>
          </a:xfrm>
        </p:spPr>
        <p:txBody>
          <a:bodyPr>
            <a:normAutofit fontScale="77500" lnSpcReduction="20000"/>
          </a:bodyPr>
          <a:lstStyle/>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・職業奉仕は「ロータリーの目的」の第２項を土台としており、</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この項でロータリアンは次の事を奨励し、育むことが求められています。</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・職業上の高い</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倫理</a:t>
            </a: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基準</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・役立つ仕事はすべて価値あるものという認識</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・社会に奉仕する機会としてロータリアン各自の職業を</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高潔</a:t>
            </a: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なもの</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とすること</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lvl="0">
              <a:buClr>
                <a:srgbClr val="90C226"/>
              </a:buClr>
            </a:pP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a:t>
            </a:r>
            <a:r>
              <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高潔性</a:t>
            </a: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と高い</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倫理観</a:t>
            </a: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が重視されており、</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それを具体的にあらわしているのが</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「四つのテスト」</a:t>
            </a: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であり、</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視覚的に理解出来るのが</a:t>
            </a:r>
            <a:r>
              <a:rPr lang="ja-JP" altLang="en-US" sz="3000" b="1" dirty="0">
                <a:solidFill>
                  <a:srgbClr val="FF0000"/>
                </a:solidFill>
                <a:latin typeface="HG丸ｺﾞｼｯｸM-PRO" panose="020F0600000000000000" pitchFamily="50" charset="-128"/>
                <a:ea typeface="HG丸ｺﾞｼｯｸM-PRO" panose="020F0600000000000000" pitchFamily="50" charset="-128"/>
              </a:rPr>
              <a:t>「ロータリーの樹」</a:t>
            </a: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なのです。</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この内容を参考として人づくり、自分づくりを行って頂ければ</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pPr marL="0" lvl="0" indent="0">
              <a:buClr>
                <a:srgbClr val="90C226"/>
              </a:buClr>
              <a:buNone/>
            </a:pPr>
            <a:r>
              <a:rPr lang="ja-JP" altLang="en-US"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幸いです。</a:t>
            </a:r>
            <a:endParaRPr lang="en-US" altLang="ja-JP" sz="3000" b="1" dirty="0">
              <a:solidFill>
                <a:prstClr val="black">
                  <a:lumMod val="75000"/>
                  <a:lumOff val="25000"/>
                </a:prstClr>
              </a:solidFill>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1345363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AD567F-72C6-4188-9F38-471129A4AB43}"/>
              </a:ext>
            </a:extLst>
          </p:cNvPr>
          <p:cNvSpPr>
            <a:spLocks noGrp="1"/>
          </p:cNvSpPr>
          <p:nvPr>
            <p:ph type="title"/>
          </p:nvPr>
        </p:nvSpPr>
        <p:spPr>
          <a:xfrm>
            <a:off x="356152" y="950844"/>
            <a:ext cx="10946848" cy="4956312"/>
          </a:xfrm>
        </p:spPr>
        <p:txBody>
          <a:bodyPr>
            <a:normAutofit fontScale="90000"/>
          </a:bodyPr>
          <a:lstStyle/>
          <a:p>
            <a:r>
              <a:rPr lang="ja-JP" altLang="en-US" sz="4000" dirty="0">
                <a:latin typeface="HG丸ｺﾞｼｯｸM-PRO" panose="020F0600000000000000" pitchFamily="50" charset="-128"/>
                <a:ea typeface="HG丸ｺﾞｼｯｸM-PRO" panose="020F0600000000000000" pitchFamily="50" charset="-128"/>
              </a:rPr>
              <a:t>７</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最後に強調したいこと</a:t>
            </a:r>
            <a:br>
              <a:rPr lang="en-US" altLang="ja-JP" sz="4000" dirty="0">
                <a:latin typeface="HG丸ｺﾞｼｯｸM-PRO" panose="020F0600000000000000" pitchFamily="50" charset="-128"/>
                <a:ea typeface="HG丸ｺﾞｼｯｸM-PRO" panose="020F0600000000000000" pitchFamily="50" charset="-128"/>
              </a:rPr>
            </a:b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人づくりは自分づくり</a:t>
            </a:r>
            <a:r>
              <a:rPr lang="en-US" altLang="ja-JP" sz="4000" dirty="0">
                <a:latin typeface="HG丸ｺﾞｼｯｸM-PRO" panose="020F0600000000000000" pitchFamily="50" charset="-128"/>
                <a:ea typeface="HG丸ｺﾞｼｯｸM-PRO" panose="020F0600000000000000" pitchFamily="50" charset="-128"/>
              </a:rPr>
              <a:t>】</a:t>
            </a:r>
            <a:br>
              <a:rPr lang="en-US" altLang="ja-JP" b="1" dirty="0">
                <a:solidFill>
                  <a:schemeClr val="accent2">
                    <a:lumMod val="60000"/>
                    <a:lumOff val="40000"/>
                  </a:schemeClr>
                </a:solidFill>
                <a:latin typeface="HGMaruGothicMPRO" panose="020F0600000000000000" pitchFamily="34" charset="-128"/>
                <a:ea typeface="HGMaruGothicMPRO" panose="020F0600000000000000" pitchFamily="34" charset="-128"/>
              </a:rPr>
            </a:br>
            <a:br>
              <a:rPr kumimoji="1" lang="en-US" altLang="ja-JP" sz="4400" dirty="0"/>
            </a:br>
            <a:r>
              <a:rPr kumimoji="1" lang="ja-JP" altLang="en-US" sz="4400" dirty="0">
                <a:latin typeface="HG丸ｺﾞｼｯｸM-PRO" panose="020F0600000000000000" pitchFamily="50" charset="-128"/>
                <a:ea typeface="HG丸ｺﾞｼｯｸM-PRO" panose="020F0600000000000000" pitchFamily="50" charset="-128"/>
              </a:rPr>
              <a:t>・今年</a:t>
            </a:r>
            <a:r>
              <a:rPr kumimoji="1" lang="en-US" altLang="ja-JP" sz="4400" dirty="0">
                <a:latin typeface="HG丸ｺﾞｼｯｸM-PRO" panose="020F0600000000000000" pitchFamily="50" charset="-128"/>
                <a:ea typeface="HG丸ｺﾞｼｯｸM-PRO" panose="020F0600000000000000" pitchFamily="50" charset="-128"/>
              </a:rPr>
              <a:t>1</a:t>
            </a:r>
            <a:r>
              <a:rPr kumimoji="1" lang="ja-JP" altLang="en-US" sz="4400" dirty="0">
                <a:latin typeface="HG丸ｺﾞｼｯｸM-PRO" panose="020F0600000000000000" pitchFamily="50" charset="-128"/>
                <a:ea typeface="HG丸ｺﾞｼｯｸM-PRO" panose="020F0600000000000000" pitchFamily="50" charset="-128"/>
              </a:rPr>
              <a:t>年間、共に職業奉仕について</a:t>
            </a:r>
            <a:r>
              <a:rPr lang="ja-JP" altLang="en-US" sz="4400" dirty="0">
                <a:latin typeface="HG丸ｺﾞｼｯｸM-PRO" panose="020F0600000000000000" pitchFamily="50" charset="-128"/>
                <a:ea typeface="HG丸ｺﾞｼｯｸM-PRO" panose="020F0600000000000000" pitchFamily="50" charset="-128"/>
              </a:rPr>
              <a:t>、</a:t>
            </a:r>
            <a:br>
              <a:rPr lang="en-US" altLang="ja-JP" sz="4400" dirty="0">
                <a:latin typeface="HG丸ｺﾞｼｯｸM-PRO" panose="020F0600000000000000" pitchFamily="50" charset="-128"/>
                <a:ea typeface="HG丸ｺﾞｼｯｸM-PRO" panose="020F0600000000000000" pitchFamily="50" charset="-128"/>
              </a:rPr>
            </a:br>
            <a:r>
              <a:rPr lang="ja-JP" altLang="en-US" sz="4400" dirty="0">
                <a:latin typeface="HG丸ｺﾞｼｯｸM-PRO" panose="020F0600000000000000" pitchFamily="50" charset="-128"/>
                <a:ea typeface="HG丸ｺﾞｼｯｸM-PRO" panose="020F0600000000000000" pitchFamily="50" charset="-128"/>
              </a:rPr>
              <a:t>　</a:t>
            </a:r>
            <a:r>
              <a:rPr kumimoji="1" lang="ja-JP" altLang="en-US" sz="4400" dirty="0">
                <a:latin typeface="HG丸ｺﾞｼｯｸM-PRO" panose="020F0600000000000000" pitchFamily="50" charset="-128"/>
                <a:ea typeface="HG丸ｺﾞｼｯｸM-PRO" panose="020F0600000000000000" pitchFamily="50" charset="-128"/>
              </a:rPr>
              <a:t>一緒に学んでいきましょう。</a:t>
            </a:r>
            <a:br>
              <a:rPr kumimoji="1" lang="en-US" altLang="ja-JP" sz="4400" dirty="0">
                <a:latin typeface="HG丸ｺﾞｼｯｸM-PRO" panose="020F0600000000000000" pitchFamily="50" charset="-128"/>
                <a:ea typeface="HG丸ｺﾞｼｯｸM-PRO" panose="020F0600000000000000" pitchFamily="50" charset="-128"/>
              </a:rPr>
            </a:br>
            <a:r>
              <a:rPr kumimoji="1" lang="ja-JP" altLang="en-US" sz="4400" dirty="0">
                <a:latin typeface="HG丸ｺﾞｼｯｸM-PRO" panose="020F0600000000000000" pitchFamily="50" charset="-128"/>
                <a:ea typeface="HG丸ｺﾞｼｯｸM-PRO" panose="020F0600000000000000" pitchFamily="50" charset="-128"/>
              </a:rPr>
              <a:t>　その為の積極的な支援を実践して</a:t>
            </a:r>
            <a:br>
              <a:rPr kumimoji="1" lang="en-US" altLang="ja-JP" sz="4400" dirty="0">
                <a:latin typeface="HG丸ｺﾞｼｯｸM-PRO" panose="020F0600000000000000" pitchFamily="50" charset="-128"/>
                <a:ea typeface="HG丸ｺﾞｼｯｸM-PRO" panose="020F0600000000000000" pitchFamily="50" charset="-128"/>
              </a:rPr>
            </a:br>
            <a:r>
              <a:rPr kumimoji="1" lang="ja-JP" altLang="en-US" sz="4400" dirty="0">
                <a:latin typeface="HG丸ｺﾞｼｯｸM-PRO" panose="020F0600000000000000" pitchFamily="50" charset="-128"/>
                <a:ea typeface="HG丸ｺﾞｼｯｸM-PRO" panose="020F0600000000000000" pitchFamily="50" charset="-128"/>
              </a:rPr>
              <a:t>　参りますので、宜しくお願い致します</a:t>
            </a:r>
            <a:r>
              <a:rPr kumimoji="1" lang="ja-JP" altLang="en-US" dirty="0">
                <a:latin typeface="HG丸ｺﾞｼｯｸM-PRO" panose="020F0600000000000000" pitchFamily="50" charset="-128"/>
                <a:ea typeface="HG丸ｺﾞｼｯｸM-PRO" panose="020F0600000000000000" pitchFamily="50" charset="-128"/>
              </a:rPr>
              <a:t>。</a:t>
            </a:r>
            <a:br>
              <a:rPr kumimoji="1" lang="en-US" altLang="ja-JP" dirty="0"/>
            </a:br>
            <a:br>
              <a:rPr kumimoji="1" lang="en-US" altLang="ja-JP" dirty="0"/>
            </a:br>
            <a:br>
              <a:rPr kumimoji="1" lang="en-US" altLang="ja-JP" dirty="0"/>
            </a:br>
            <a:br>
              <a:rPr kumimoji="1" lang="en-US" altLang="ja-JP" dirty="0"/>
            </a:br>
            <a:br>
              <a:rPr kumimoji="1" lang="en-US" altLang="ja-JP" dirty="0"/>
            </a:br>
            <a:endParaRPr kumimoji="1" lang="ja-JP" altLang="en-US" dirty="0"/>
          </a:p>
        </p:txBody>
      </p:sp>
    </p:spTree>
    <p:extLst>
      <p:ext uri="{BB962C8B-B14F-4D97-AF65-F5344CB8AC3E}">
        <p14:creationId xmlns:p14="http://schemas.microsoft.com/office/powerpoint/2010/main" val="1491000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97D5AB-D54F-48F1-A414-0F55DB078124}"/>
              </a:ext>
            </a:extLst>
          </p:cNvPr>
          <p:cNvSpPr>
            <a:spLocks noGrp="1"/>
          </p:cNvSpPr>
          <p:nvPr>
            <p:ph type="title"/>
          </p:nvPr>
        </p:nvSpPr>
        <p:spPr>
          <a:xfrm>
            <a:off x="677334" y="391487"/>
            <a:ext cx="8596668" cy="1320800"/>
          </a:xfrm>
        </p:spPr>
        <p:txBody>
          <a:bodyPr/>
          <a:lstStyle/>
          <a:p>
            <a:r>
              <a:rPr kumimoji="1" lang="ja-JP" altLang="en-US" dirty="0">
                <a:latin typeface="HG丸ｺﾞｼｯｸM-PRO" panose="020F0600000000000000" pitchFamily="50" charset="-128"/>
                <a:ea typeface="HG丸ｺﾞｼｯｸM-PRO" panose="020F0600000000000000" pitchFamily="50" charset="-128"/>
              </a:rPr>
              <a:t>２部</a:t>
            </a:r>
            <a:br>
              <a:rPr kumimoji="1" lang="en-US" altLang="ja-JP" dirty="0">
                <a:latin typeface="HG丸ｺﾞｼｯｸM-PRO" panose="020F0600000000000000" pitchFamily="50" charset="-128"/>
                <a:ea typeface="HG丸ｺﾞｼｯｸM-PRO" panose="020F0600000000000000" pitchFamily="50" charset="-128"/>
              </a:rPr>
            </a:br>
            <a:r>
              <a:rPr kumimoji="1" lang="ja-JP" altLang="en-US" dirty="0">
                <a:latin typeface="HG丸ｺﾞｼｯｸM-PRO" panose="020F0600000000000000" pitchFamily="50" charset="-128"/>
                <a:ea typeface="HG丸ｺﾞｼｯｸM-PRO" panose="020F0600000000000000" pitchFamily="50" charset="-128"/>
              </a:rPr>
              <a:t>卓話モデルの実演</a:t>
            </a:r>
          </a:p>
        </p:txBody>
      </p:sp>
      <p:sp>
        <p:nvSpPr>
          <p:cNvPr id="3" name="コンテンツ プレースホルダー 2">
            <a:extLst>
              <a:ext uri="{FF2B5EF4-FFF2-40B4-BE49-F238E27FC236}">
                <a16:creationId xmlns:a16="http://schemas.microsoft.com/office/drawing/2014/main" id="{28D7C06E-CEEE-48F9-9ED9-8516D1E65867}"/>
              </a:ext>
            </a:extLst>
          </p:cNvPr>
          <p:cNvSpPr>
            <a:spLocks noGrp="1"/>
          </p:cNvSpPr>
          <p:nvPr>
            <p:ph idx="1"/>
          </p:nvPr>
        </p:nvSpPr>
        <p:spPr>
          <a:xfrm>
            <a:off x="677334" y="1876839"/>
            <a:ext cx="10308166" cy="4396962"/>
          </a:xfrm>
        </p:spPr>
        <p:txBody>
          <a:bodyPr>
            <a:normAutofit/>
          </a:bodyPr>
          <a:lstStyle/>
          <a:p>
            <a:pPr marL="0" indent="0">
              <a:buNone/>
            </a:pPr>
            <a:r>
              <a:rPr kumimoji="1" lang="ja-JP" altLang="en-US" sz="3200" b="1" dirty="0">
                <a:latin typeface="HG丸ｺﾞｼｯｸM-PRO" panose="020F0600000000000000" pitchFamily="50" charset="-128"/>
                <a:ea typeface="HG丸ｺﾞｼｯｸM-PRO" panose="020F0600000000000000" pitchFamily="50" charset="-128"/>
              </a:rPr>
              <a:t>・先ほど紹介しました、職業奉仕委員会の</a:t>
            </a:r>
            <a:br>
              <a:rPr kumimoji="1" lang="en-US" altLang="ja-JP" sz="3200" b="1" dirty="0">
                <a:latin typeface="HG丸ｺﾞｼｯｸM-PRO" panose="020F0600000000000000" pitchFamily="50" charset="-128"/>
                <a:ea typeface="HG丸ｺﾞｼｯｸM-PRO" panose="020F0600000000000000" pitchFamily="50" charset="-128"/>
              </a:rPr>
            </a:br>
            <a:r>
              <a:rPr kumimoji="1" lang="ja-JP" altLang="en-US" sz="3200" b="1" dirty="0">
                <a:latin typeface="HG丸ｺﾞｼｯｸM-PRO" panose="020F0600000000000000" pitchFamily="50" charset="-128"/>
                <a:ea typeface="HG丸ｺﾞｼｯｸM-PRO" panose="020F0600000000000000" pitchFamily="50" charset="-128"/>
              </a:rPr>
              <a:t>　ホームページに</a:t>
            </a:r>
            <a:r>
              <a:rPr kumimoji="1" lang="en-US" altLang="ja-JP" sz="3200" b="1" dirty="0">
                <a:latin typeface="HG丸ｺﾞｼｯｸM-PRO" panose="020F0600000000000000" pitchFamily="50" charset="-128"/>
                <a:ea typeface="HG丸ｺﾞｼｯｸM-PRO" panose="020F0600000000000000" pitchFamily="50" charset="-128"/>
              </a:rPr>
              <a:t>UP</a:t>
            </a:r>
            <a:r>
              <a:rPr kumimoji="1" lang="ja-JP" altLang="en-US" sz="3200" b="1" dirty="0">
                <a:latin typeface="HG丸ｺﾞｼｯｸM-PRO" panose="020F0600000000000000" pitchFamily="50" charset="-128"/>
                <a:ea typeface="HG丸ｺﾞｼｯｸM-PRO" panose="020F0600000000000000" pitchFamily="50" charset="-128"/>
              </a:rPr>
              <a:t>しています、卓話モデル</a:t>
            </a:r>
            <a:r>
              <a:rPr kumimoji="1" lang="en-US" altLang="ja-JP" sz="3200" b="1" dirty="0">
                <a:latin typeface="HG丸ｺﾞｼｯｸM-PRO" panose="020F0600000000000000" pitchFamily="50" charset="-128"/>
                <a:ea typeface="HG丸ｺﾞｼｯｸM-PRO" panose="020F0600000000000000" pitchFamily="50" charset="-128"/>
              </a:rPr>
              <a:t>-</a:t>
            </a:r>
            <a:r>
              <a:rPr kumimoji="1" lang="ja-JP" altLang="en-US" sz="3200" b="1" dirty="0">
                <a:latin typeface="HG丸ｺﾞｼｯｸM-PRO" panose="020F0600000000000000" pitchFamily="50" charset="-128"/>
                <a:ea typeface="HG丸ｺﾞｼｯｸM-PRO" panose="020F0600000000000000" pitchFamily="50" charset="-128"/>
              </a:rPr>
              <a:t>２に</a:t>
            </a:r>
            <a:br>
              <a:rPr kumimoji="1" lang="en-US" altLang="ja-JP" sz="3200" b="1" dirty="0">
                <a:latin typeface="HG丸ｺﾞｼｯｸM-PRO" panose="020F0600000000000000" pitchFamily="50" charset="-128"/>
                <a:ea typeface="HG丸ｺﾞｼｯｸM-PRO" panose="020F0600000000000000" pitchFamily="50" charset="-128"/>
              </a:rPr>
            </a:br>
            <a:r>
              <a:rPr kumimoji="1" lang="ja-JP" altLang="en-US" sz="3200" b="1" dirty="0">
                <a:latin typeface="HG丸ｺﾞｼｯｸM-PRO" panose="020F0600000000000000" pitchFamily="50" charset="-128"/>
                <a:ea typeface="HG丸ｺﾞｼｯｸM-PRO" panose="020F0600000000000000" pitchFamily="50" charset="-128"/>
              </a:rPr>
              <a:t>　ある、「ロータリはひとづくり」を用いて卓話の</a:t>
            </a:r>
            <a:br>
              <a:rPr kumimoji="1" lang="en-US" altLang="ja-JP" sz="3200" b="1" dirty="0">
                <a:latin typeface="HG丸ｺﾞｼｯｸM-PRO" panose="020F0600000000000000" pitchFamily="50" charset="-128"/>
                <a:ea typeface="HG丸ｺﾞｼｯｸM-PRO" panose="020F0600000000000000" pitchFamily="50" charset="-128"/>
              </a:rPr>
            </a:br>
            <a:r>
              <a:rPr kumimoji="1" lang="ja-JP" altLang="en-US" sz="3200" b="1" dirty="0">
                <a:latin typeface="HG丸ｺﾞｼｯｸM-PRO" panose="020F0600000000000000" pitchFamily="50" charset="-128"/>
                <a:ea typeface="HG丸ｺﾞｼｯｸM-PRO" panose="020F0600000000000000" pitchFamily="50" charset="-128"/>
              </a:rPr>
              <a:t>　実演を</a:t>
            </a:r>
            <a:r>
              <a:rPr lang="ja-JP" altLang="en-US" sz="3200" b="1" dirty="0">
                <a:latin typeface="HG丸ｺﾞｼｯｸM-PRO" panose="020F0600000000000000" pitchFamily="50" charset="-128"/>
                <a:ea typeface="HG丸ｺﾞｼｯｸM-PRO" panose="020F0600000000000000" pitchFamily="50" charset="-128"/>
              </a:rPr>
              <a:t>行います。</a:t>
            </a:r>
            <a:endParaRPr lang="en-US" altLang="ja-JP" sz="3200" b="1" dirty="0">
              <a:latin typeface="HG丸ｺﾞｼｯｸM-PRO" panose="020F0600000000000000" pitchFamily="50" charset="-128"/>
              <a:ea typeface="HG丸ｺﾞｼｯｸM-PRO" panose="020F0600000000000000" pitchFamily="50" charset="-128"/>
            </a:endParaRPr>
          </a:p>
          <a:p>
            <a:endParaRPr lang="en-US" altLang="ja-JP" sz="3200" b="1" dirty="0">
              <a:latin typeface="HG丸ｺﾞｼｯｸM-PRO" panose="020F0600000000000000" pitchFamily="50" charset="-128"/>
              <a:ea typeface="HG丸ｺﾞｼｯｸM-PRO" panose="020F0600000000000000" pitchFamily="50" charset="-128"/>
            </a:endParaRPr>
          </a:p>
          <a:p>
            <a:pPr marL="0" indent="0">
              <a:buNone/>
            </a:pPr>
            <a:r>
              <a:rPr lang="ja-JP" altLang="en-US" sz="3200" b="1" dirty="0">
                <a:latin typeface="HG丸ｺﾞｼｯｸM-PRO" panose="020F0600000000000000" pitchFamily="50" charset="-128"/>
                <a:ea typeface="HG丸ｺﾞｼｯｸM-PRO" panose="020F0600000000000000" pitchFamily="50" charset="-128"/>
              </a:rPr>
              <a:t>　この卓話モデル</a:t>
            </a:r>
            <a:r>
              <a:rPr lang="en-US" altLang="ja-JP" sz="3200" b="1" dirty="0">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１、２を使って頂き、職業奉仕月間</a:t>
            </a:r>
            <a:br>
              <a:rPr lang="en-US" altLang="ja-JP" sz="3200" b="1" dirty="0">
                <a:latin typeface="HG丸ｺﾞｼｯｸM-PRO" panose="020F0600000000000000" pitchFamily="50" charset="-128"/>
                <a:ea typeface="HG丸ｺﾞｼｯｸM-PRO" panose="020F0600000000000000" pitchFamily="50" charset="-128"/>
              </a:rPr>
            </a:br>
            <a:r>
              <a:rPr lang="ja-JP" altLang="en-US" sz="3200" b="1" dirty="0">
                <a:latin typeface="HG丸ｺﾞｼｯｸM-PRO" panose="020F0600000000000000" pitchFamily="50" charset="-128"/>
                <a:ea typeface="HG丸ｺﾞｼｯｸM-PRO" panose="020F0600000000000000" pitchFamily="50" charset="-128"/>
              </a:rPr>
              <a:t>　に</a:t>
            </a:r>
            <a:r>
              <a:rPr lang="ja-JP" altLang="en-US" sz="3200" b="1" dirty="0">
                <a:solidFill>
                  <a:srgbClr val="FF0000"/>
                </a:solidFill>
                <a:latin typeface="HG丸ｺﾞｼｯｸM-PRO" panose="020F0600000000000000" pitchFamily="50" charset="-128"/>
                <a:ea typeface="HG丸ｺﾞｼｯｸM-PRO" panose="020F0600000000000000" pitchFamily="50" charset="-128"/>
              </a:rPr>
              <a:t>卓話にチャレンジ</a:t>
            </a:r>
            <a:r>
              <a:rPr lang="ja-JP" altLang="en-US" sz="3200" b="1" dirty="0">
                <a:latin typeface="HG丸ｺﾞｼｯｸM-PRO" panose="020F0600000000000000" pitchFamily="50" charset="-128"/>
                <a:ea typeface="HG丸ｺﾞｼｯｸM-PRO" panose="020F0600000000000000" pitchFamily="50" charset="-128"/>
              </a:rPr>
              <a:t>お願い致します。</a:t>
            </a:r>
            <a:endParaRPr kumimoji="1" lang="en-US" altLang="ja-JP" sz="3200" dirty="0"/>
          </a:p>
          <a:p>
            <a:endParaRPr lang="en-US" altLang="ja-JP" sz="3200" dirty="0"/>
          </a:p>
          <a:p>
            <a:endParaRPr kumimoji="1" lang="ja-JP" altLang="en-US" sz="3200" dirty="0"/>
          </a:p>
        </p:txBody>
      </p:sp>
    </p:spTree>
    <p:extLst>
      <p:ext uri="{BB962C8B-B14F-4D97-AF65-F5344CB8AC3E}">
        <p14:creationId xmlns:p14="http://schemas.microsoft.com/office/powerpoint/2010/main" val="1536154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D2E52DFA-EF67-42FF-A1F5-35EE4C33B363}"/>
              </a:ext>
            </a:extLst>
          </p:cNvPr>
          <p:cNvGraphicFramePr>
            <a:graphicFrameLocks noGrp="1"/>
          </p:cNvGraphicFramePr>
          <p:nvPr>
            <p:extLst>
              <p:ext uri="{D42A27DB-BD31-4B8C-83A1-F6EECF244321}">
                <p14:modId xmlns:p14="http://schemas.microsoft.com/office/powerpoint/2010/main" val="3551260782"/>
              </p:ext>
            </p:extLst>
          </p:nvPr>
        </p:nvGraphicFramePr>
        <p:xfrm>
          <a:off x="639288" y="237507"/>
          <a:ext cx="11127179" cy="6472726"/>
        </p:xfrm>
        <a:graphic>
          <a:graphicData uri="http://schemas.openxmlformats.org/drawingml/2006/table">
            <a:tbl>
              <a:tblPr firstRow="1" bandRow="1">
                <a:tableStyleId>{21E4AEA4-8DFA-4A89-87EB-49C32662AFE0}</a:tableStyleId>
              </a:tblPr>
              <a:tblGrid>
                <a:gridCol w="2766950">
                  <a:extLst>
                    <a:ext uri="{9D8B030D-6E8A-4147-A177-3AD203B41FA5}">
                      <a16:colId xmlns:a16="http://schemas.microsoft.com/office/drawing/2014/main" val="1890415022"/>
                    </a:ext>
                  </a:extLst>
                </a:gridCol>
                <a:gridCol w="8360229">
                  <a:extLst>
                    <a:ext uri="{9D8B030D-6E8A-4147-A177-3AD203B41FA5}">
                      <a16:colId xmlns:a16="http://schemas.microsoft.com/office/drawing/2014/main" val="2423682636"/>
                    </a:ext>
                  </a:extLst>
                </a:gridCol>
              </a:tblGrid>
              <a:tr h="604173">
                <a:tc gridSpan="2">
                  <a:txBody>
                    <a:bodyPr/>
                    <a:lstStyle/>
                    <a:p>
                      <a:pPr algn="ctr"/>
                      <a:r>
                        <a:rPr kumimoji="1" lang="ja-JP" altLang="en-US" sz="3200" dirty="0">
                          <a:latin typeface="HG丸ｺﾞｼｯｸM-PRO" panose="020F0600000000000000" pitchFamily="50" charset="-128"/>
                          <a:ea typeface="HG丸ｺﾞｼｯｸM-PRO" panose="020F0600000000000000" pitchFamily="50" charset="-128"/>
                        </a:rPr>
                        <a:t>ロータリーは人づくり</a:t>
                      </a:r>
                    </a:p>
                  </a:txBody>
                  <a:tcPr anchor="ctr"/>
                </a:tc>
                <a:tc hMerge="1">
                  <a:txBody>
                    <a:bodyPr/>
                    <a:lstStyle/>
                    <a:p>
                      <a:pPr algn="l"/>
                      <a:endParaRPr kumimoji="1" lang="ja-JP" altLang="en-US" sz="2000" dirty="0"/>
                    </a:p>
                  </a:txBody>
                  <a:tcPr anchor="ctr"/>
                </a:tc>
                <a:extLst>
                  <a:ext uri="{0D108BD9-81ED-4DB2-BD59-A6C34878D82A}">
                    <a16:rowId xmlns:a16="http://schemas.microsoft.com/office/drawing/2014/main" val="2148904135"/>
                  </a:ext>
                </a:extLst>
              </a:tr>
              <a:tr h="70217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0" dirty="0">
                          <a:latin typeface="HG丸ｺﾞｼｯｸM-PRO" panose="020F0600000000000000" pitchFamily="50" charset="-128"/>
                          <a:ea typeface="HG丸ｺﾞｼｯｸM-PRO" panose="020F0600000000000000" pitchFamily="50" charset="-128"/>
                        </a:rPr>
                        <a:t>米山梅吉 </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dirty="0">
                          <a:latin typeface="HG丸ｺﾞｼｯｸM-PRO" panose="020F0600000000000000" pitchFamily="50" charset="-128"/>
                          <a:ea typeface="HG丸ｺﾞｼｯｸM-PRO" panose="020F0600000000000000" pitchFamily="50" charset="-128"/>
                        </a:rPr>
                        <a:t>ロータリーの例会は人生の道場　人づくりの修練の場である。</a:t>
                      </a:r>
                    </a:p>
                  </a:txBody>
                  <a:tcPr anchor="ctr"/>
                </a:tc>
                <a:extLst>
                  <a:ext uri="{0D108BD9-81ED-4DB2-BD59-A6C34878D82A}">
                    <a16:rowId xmlns:a16="http://schemas.microsoft.com/office/drawing/2014/main" val="3868535925"/>
                  </a:ext>
                </a:extLst>
              </a:tr>
              <a:tr h="1173588">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0" dirty="0">
                          <a:latin typeface="HG丸ｺﾞｼｯｸM-PRO" panose="020F0600000000000000" pitchFamily="50" charset="-128"/>
                          <a:ea typeface="HG丸ｺﾞｼｯｸM-PRO" panose="020F0600000000000000" pitchFamily="50" charset="-128"/>
                        </a:rPr>
                        <a:t>佐藤千尋</a:t>
                      </a:r>
                    </a:p>
                  </a:txBody>
                  <a:tcPr anchor="ctr"/>
                </a:tc>
                <a:tc>
                  <a:txBody>
                    <a:bodyPr/>
                    <a:lstStyle/>
                    <a:p>
                      <a:r>
                        <a:rPr lang="ja-JP" altLang="ja-JP" sz="2000" dirty="0">
                          <a:latin typeface="HG丸ｺﾞｼｯｸM-PRO" panose="020F0600000000000000" pitchFamily="50" charset="-128"/>
                          <a:ea typeface="HG丸ｺﾞｼｯｸM-PRO" panose="020F0600000000000000" pitchFamily="50" charset="-128"/>
                        </a:rPr>
                        <a:t>芋の子を桶の中にぶち込んでかき廻す様なもので、芋と芋とが</a:t>
                      </a:r>
                      <a:endParaRPr lang="en-US" altLang="ja-JP" sz="2000" dirty="0">
                        <a:latin typeface="HG丸ｺﾞｼｯｸM-PRO" panose="020F0600000000000000" pitchFamily="50" charset="-128"/>
                        <a:ea typeface="HG丸ｺﾞｼｯｸM-PRO" panose="020F0600000000000000" pitchFamily="50" charset="-128"/>
                      </a:endParaRPr>
                    </a:p>
                    <a:p>
                      <a:r>
                        <a:rPr lang="ja-JP" altLang="ja-JP" sz="2000" dirty="0">
                          <a:latin typeface="HG丸ｺﾞｼｯｸM-PRO" panose="020F0600000000000000" pitchFamily="50" charset="-128"/>
                          <a:ea typeface="HG丸ｺﾞｼｯｸM-PRO" panose="020F0600000000000000" pitchFamily="50" charset="-128"/>
                        </a:rPr>
                        <a:t>お互いにこすり合って自然と黒い皮がむけて綺麗になる－</a:t>
                      </a:r>
                      <a:endParaRPr lang="en-US" altLang="ja-JP" sz="2000" dirty="0">
                        <a:latin typeface="HG丸ｺﾞｼｯｸM-PRO" panose="020F0600000000000000" pitchFamily="50" charset="-128"/>
                        <a:ea typeface="HG丸ｺﾞｼｯｸM-PRO" panose="020F0600000000000000" pitchFamily="50" charset="-128"/>
                      </a:endParaRPr>
                    </a:p>
                    <a:p>
                      <a:r>
                        <a:rPr lang="ja-JP" altLang="ja-JP" sz="2000" dirty="0">
                          <a:latin typeface="HG丸ｺﾞｼｯｸM-PRO" panose="020F0600000000000000" pitchFamily="50" charset="-128"/>
                          <a:ea typeface="HG丸ｺﾞｼｯｸM-PRO" panose="020F0600000000000000" pitchFamily="50" charset="-128"/>
                        </a:rPr>
                        <a:t>そのかき棒になるのがロータリーの計画する様々の活動である</a:t>
                      </a:r>
                      <a:endParaRPr lang="ja-JP" altLang="en-US" sz="20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590376890"/>
                  </a:ext>
                </a:extLst>
              </a:tr>
              <a:tr h="139279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0" dirty="0">
                          <a:latin typeface="HG丸ｺﾞｼｯｸM-PRO" panose="020F0600000000000000" pitchFamily="50" charset="-128"/>
                          <a:ea typeface="HG丸ｺﾞｼｯｸM-PRO" panose="020F0600000000000000" pitchFamily="50" charset="-128"/>
                        </a:rPr>
                        <a:t>ハーバート・テーラー</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000" dirty="0">
                          <a:latin typeface="HG丸ｺﾞｼｯｸM-PRO" panose="020F0600000000000000" pitchFamily="50" charset="-128"/>
                          <a:ea typeface="HG丸ｺﾞｼｯｸM-PRO" panose="020F0600000000000000" pitchFamily="50" charset="-128"/>
                        </a:rPr>
                        <a:t>Rotary is maker of friendships and builder of men”</a:t>
                      </a:r>
                      <a:br>
                        <a:rPr lang="en-US" altLang="ja-JP" sz="2000" dirty="0">
                          <a:latin typeface="HG丸ｺﾞｼｯｸM-PRO" panose="020F0600000000000000" pitchFamily="50" charset="-128"/>
                          <a:ea typeface="HG丸ｺﾞｼｯｸM-PRO" panose="020F0600000000000000" pitchFamily="50" charset="-128"/>
                        </a:rPr>
                      </a:br>
                      <a:r>
                        <a:rPr lang="ja-JP" altLang="ja-JP" sz="2000" dirty="0">
                          <a:latin typeface="HG丸ｺﾞｼｯｸM-PRO" panose="020F0600000000000000" pitchFamily="50" charset="-128"/>
                          <a:ea typeface="HG丸ｺﾞｼｯｸM-PRO" panose="020F0600000000000000" pitchFamily="50" charset="-128"/>
                        </a:rPr>
                        <a:t>『ロータリーとは、友情を育み、人と社会をつくり、世界各国の</a:t>
                      </a:r>
                      <a:br>
                        <a:rPr lang="en-US" altLang="ja-JP" sz="2000" dirty="0">
                          <a:latin typeface="HG丸ｺﾞｼｯｸM-PRO" panose="020F0600000000000000" pitchFamily="50" charset="-128"/>
                          <a:ea typeface="HG丸ｺﾞｼｯｸM-PRO" panose="020F0600000000000000" pitchFamily="50" charset="-128"/>
                        </a:rPr>
                      </a:br>
                      <a:r>
                        <a:rPr lang="ja-JP" altLang="en-US" sz="2000" dirty="0">
                          <a:latin typeface="HG丸ｺﾞｼｯｸM-PRO" panose="020F0600000000000000" pitchFamily="50" charset="-128"/>
                          <a:ea typeface="HG丸ｺﾞｼｯｸM-PRO" panose="020F0600000000000000" pitchFamily="50" charset="-128"/>
                        </a:rPr>
                        <a:t>　</a:t>
                      </a:r>
                      <a:r>
                        <a:rPr lang="ja-JP" altLang="ja-JP" sz="2000" dirty="0">
                          <a:latin typeface="HG丸ｺﾞｼｯｸM-PRO" panose="020F0600000000000000" pitchFamily="50" charset="-128"/>
                          <a:ea typeface="HG丸ｺﾞｼｯｸM-PRO" panose="020F0600000000000000" pitchFamily="50" charset="-128"/>
                        </a:rPr>
                        <a:t>人々の間に善意と友情を芽ばえさせる団体である』  </a:t>
                      </a:r>
                      <a:endParaRPr lang="ja-JP" altLang="en-US" sz="20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1823456"/>
                  </a:ext>
                </a:extLst>
              </a:tr>
              <a:tr h="99902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0" dirty="0">
                          <a:latin typeface="HG丸ｺﾞｼｯｸM-PRO" panose="020F0600000000000000" pitchFamily="50" charset="-128"/>
                          <a:ea typeface="HG丸ｺﾞｼｯｸM-PRO" panose="020F0600000000000000" pitchFamily="50" charset="-128"/>
                        </a:rPr>
                        <a:t>ビル・ロビンズ</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2000" dirty="0">
                          <a:latin typeface="HG丸ｺﾞｼｯｸM-PRO" panose="020F0600000000000000" pitchFamily="50" charset="-128"/>
                          <a:ea typeface="HG丸ｺﾞｼｯｸM-PRO" panose="020F0600000000000000" pitchFamily="50" charset="-128"/>
                        </a:rPr>
                        <a:t>“Rotary’s first job is to build men”</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2000" dirty="0">
                          <a:latin typeface="HG丸ｺﾞｼｯｸM-PRO" panose="020F0600000000000000" pitchFamily="50" charset="-128"/>
                          <a:ea typeface="HG丸ｺﾞｼｯｸM-PRO" panose="020F0600000000000000" pitchFamily="50" charset="-128"/>
                        </a:rPr>
                        <a:t>（ロータリーの第一の仕事は人を作ること）</a:t>
                      </a:r>
                      <a:endParaRPr lang="ja-JP" altLang="en-US" sz="20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485079975"/>
                  </a:ext>
                </a:extLst>
              </a:tr>
              <a:tr h="160097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2000" dirty="0">
                          <a:latin typeface="HG丸ｺﾞｼｯｸM-PRO" panose="020F0600000000000000" pitchFamily="50" charset="-128"/>
                          <a:ea typeface="HG丸ｺﾞｼｯｸM-PRO" panose="020F0600000000000000" pitchFamily="50" charset="-128"/>
                        </a:rPr>
                        <a:t>向笠広次</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2000" dirty="0">
                          <a:latin typeface="HG丸ｺﾞｼｯｸM-PRO" panose="020F0600000000000000" pitchFamily="50" charset="-128"/>
                          <a:ea typeface="HG丸ｺﾞｼｯｸM-PRO" panose="020F0600000000000000" pitchFamily="50" charset="-128"/>
                        </a:rPr>
                        <a:t>『ロータリーの効果は精神的汚染の治療に止まらず、個々のロータリアンの性格をも変えるという積極的な効果をもたらす。つまり、真に熱心なロータリアンに対する報いは、より親切な心とより優れた性格が与えられることである』</a:t>
                      </a:r>
                      <a:endParaRPr kumimoji="1" lang="ja-JP" altLang="en-US" sz="20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691849717"/>
                  </a:ext>
                </a:extLst>
              </a:tr>
            </a:tbl>
          </a:graphicData>
        </a:graphic>
      </p:graphicFrame>
    </p:spTree>
    <p:extLst>
      <p:ext uri="{BB962C8B-B14F-4D97-AF65-F5344CB8AC3E}">
        <p14:creationId xmlns:p14="http://schemas.microsoft.com/office/powerpoint/2010/main" val="2888317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3474" name="Rectangle 2"/>
          <p:cNvSpPr>
            <a:spLocks noGrp="1" noChangeArrowheads="1"/>
          </p:cNvSpPr>
          <p:nvPr>
            <p:ph type="body" idx="4294967295"/>
          </p:nvPr>
        </p:nvSpPr>
        <p:spPr>
          <a:xfrm>
            <a:off x="1473582" y="107152"/>
            <a:ext cx="9290296" cy="676632"/>
          </a:xfrm>
        </p:spPr>
        <p:txBody>
          <a:bodyPr wrap="none">
            <a:noAutofit/>
          </a:bodyPr>
          <a:lstStyle/>
          <a:p>
            <a:pPr algn="ctr" eaLnBrk="1" hangingPunct="1">
              <a:buFontTx/>
              <a:buNone/>
              <a:defRPr/>
            </a:pPr>
            <a:r>
              <a:rPr lang="ja-JP" altLang="en-US" sz="4000" dirty="0">
                <a:effectLst>
                  <a:outerShdw blurRad="38100" dist="38100" dir="2700000" algn="tl">
                    <a:srgbClr val="C0C0C0"/>
                  </a:outerShdw>
                </a:effectLst>
                <a:latin typeface="HGMaruGothicMPRO" panose="020F0600000000000000" pitchFamily="34" charset="-128"/>
                <a:ea typeface="HGMaruGothicMPRO" panose="020F0600000000000000" pitchFamily="34" charset="-128"/>
              </a:rPr>
              <a:t>内なる人づくり　外なる人づくり</a:t>
            </a:r>
            <a:endParaRPr lang="ja-JP" altLang="en-US" sz="4000" b="1" dirty="0">
              <a:solidFill>
                <a:srgbClr val="003300"/>
              </a:solidFill>
              <a:latin typeface="HGMaruGothicMPRO" panose="020F0600000000000000" pitchFamily="34" charset="-128"/>
              <a:ea typeface="HGMaruGothicMPRO" panose="020F0600000000000000" pitchFamily="34" charset="-128"/>
            </a:endParaRPr>
          </a:p>
        </p:txBody>
      </p:sp>
      <p:sp>
        <p:nvSpPr>
          <p:cNvPr id="32777" name="Text Box 14"/>
          <p:cNvSpPr txBox="1">
            <a:spLocks noChangeArrowheads="1"/>
          </p:cNvSpPr>
          <p:nvPr/>
        </p:nvSpPr>
        <p:spPr bwMode="auto">
          <a:xfrm>
            <a:off x="1185336" y="3992216"/>
            <a:ext cx="40604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type="none" w="lg" len="lg"/>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・新人研修（</a:t>
            </a:r>
            <a:r>
              <a:rPr kumimoji="0" lang="en-US" altLang="ja-JP" sz="2200" b="1" dirty="0">
                <a:latin typeface="HGMaruGothicMPRO" panose="020F0600000000000000" pitchFamily="34" charset="-128"/>
                <a:ea typeface="HGMaruGothicMPRO" panose="020F0600000000000000" pitchFamily="34" charset="-128"/>
              </a:rPr>
              <a:t>FRE</a:t>
            </a:r>
            <a:r>
              <a:rPr kumimoji="0" lang="ja-JP" altLang="en-US" sz="2200" b="1" dirty="0">
                <a:latin typeface="HGMaruGothicMPRO" panose="020F0600000000000000" pitchFamily="34" charset="-128"/>
                <a:ea typeface="HGMaruGothicMPRO" panose="020F0600000000000000" pitchFamily="34" charset="-128"/>
              </a:rPr>
              <a:t>）</a:t>
            </a:r>
            <a:endParaRPr kumimoji="0" lang="en-US" altLang="ja-JP" sz="2200" b="1" dirty="0">
              <a:latin typeface="HGMaruGothicMPRO" panose="020F0600000000000000" pitchFamily="34" charset="-128"/>
              <a:ea typeface="HGMaruGothicMPRO" panose="020F0600000000000000" pitchFamily="34" charset="-128"/>
            </a:endParaRP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・各種フォーラム</a:t>
            </a: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・炉辺会議　・戦略委員会</a:t>
            </a: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・各種奉仕事業</a:t>
            </a: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・各種ロータリアン研修会</a:t>
            </a:r>
          </a:p>
        </p:txBody>
      </p:sp>
      <p:sp>
        <p:nvSpPr>
          <p:cNvPr id="32778" name="Text Box 15"/>
          <p:cNvSpPr txBox="1">
            <a:spLocks noChangeArrowheads="1"/>
          </p:cNvSpPr>
          <p:nvPr/>
        </p:nvSpPr>
        <p:spPr bwMode="auto">
          <a:xfrm>
            <a:off x="6118730" y="3903458"/>
            <a:ext cx="5002698"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type="none" w="lg" len="lg"/>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・出前授業</a:t>
            </a: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・職場体験学習</a:t>
            </a:r>
            <a:r>
              <a:rPr kumimoji="0" lang="en-US" altLang="ja-JP" sz="2200" b="1" dirty="0">
                <a:latin typeface="HGMaruGothicMPRO" panose="020F0600000000000000" pitchFamily="34" charset="-128"/>
                <a:ea typeface="HGMaruGothicMPRO" panose="020F0600000000000000" pitchFamily="34" charset="-128"/>
              </a:rPr>
              <a:t>(</a:t>
            </a:r>
            <a:r>
              <a:rPr kumimoji="0" lang="ja-JP" altLang="en-US" sz="2200" b="1" dirty="0">
                <a:latin typeface="HGMaruGothicMPRO" panose="020F0600000000000000" pitchFamily="34" charset="-128"/>
                <a:ea typeface="HGMaruGothicMPRO" panose="020F0600000000000000" pitchFamily="34" charset="-128"/>
              </a:rPr>
              <a:t>キャリア教育授業</a:t>
            </a:r>
            <a:r>
              <a:rPr kumimoji="0" lang="en-US" altLang="ja-JP" sz="2200" b="1" dirty="0">
                <a:latin typeface="HGMaruGothicMPRO" panose="020F0600000000000000" pitchFamily="34" charset="-128"/>
                <a:ea typeface="HGMaruGothicMPRO" panose="020F0600000000000000" pitchFamily="34" charset="-128"/>
              </a:rPr>
              <a:t>)</a:t>
            </a: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・被災者支援事業</a:t>
            </a:r>
            <a:r>
              <a:rPr kumimoji="0" lang="en-US" altLang="ja-JP" sz="2200" b="1" dirty="0">
                <a:latin typeface="HGMaruGothicMPRO" panose="020F0600000000000000" pitchFamily="34" charset="-128"/>
                <a:ea typeface="HGMaruGothicMPRO" panose="020F0600000000000000" pitchFamily="34" charset="-128"/>
              </a:rPr>
              <a:t>(</a:t>
            </a:r>
            <a:r>
              <a:rPr kumimoji="0" lang="ja-JP" altLang="en-US" sz="2200" b="1" dirty="0">
                <a:latin typeface="HGMaruGothicMPRO" panose="020F0600000000000000" pitchFamily="34" charset="-128"/>
                <a:ea typeface="HGMaruGothicMPRO" panose="020F0600000000000000" pitchFamily="34" charset="-128"/>
              </a:rPr>
              <a:t>奨学金支援他</a:t>
            </a:r>
            <a:r>
              <a:rPr kumimoji="0" lang="en-US" altLang="ja-JP" sz="2200" b="1" dirty="0">
                <a:latin typeface="HGMaruGothicMPRO" panose="020F0600000000000000" pitchFamily="34" charset="-128"/>
                <a:ea typeface="HGMaruGothicMPRO" panose="020F0600000000000000" pitchFamily="34" charset="-128"/>
              </a:rPr>
              <a:t>)</a:t>
            </a:r>
          </a:p>
          <a:p>
            <a:pPr>
              <a:spcBef>
                <a:spcPct val="50000"/>
              </a:spcBef>
              <a:buFontTx/>
              <a:buNone/>
            </a:pPr>
            <a:r>
              <a:rPr kumimoji="0" lang="ja-JP" altLang="en-US" sz="2200" b="1" dirty="0">
                <a:latin typeface="HGMaruGothicMPRO" panose="020F0600000000000000" pitchFamily="34" charset="-128"/>
                <a:ea typeface="HGMaruGothicMPRO" panose="020F0600000000000000" pitchFamily="34" charset="-128"/>
              </a:rPr>
              <a:t>・米山奨学生支援事業</a:t>
            </a:r>
            <a:endParaRPr kumimoji="0" lang="en-US" altLang="ja-JP" sz="2200" b="1" dirty="0">
              <a:latin typeface="HGMaruGothicMPRO" panose="020F0600000000000000" pitchFamily="34" charset="-128"/>
              <a:ea typeface="HGMaruGothicMPRO" panose="020F0600000000000000" pitchFamily="34" charset="-128"/>
            </a:endParaRPr>
          </a:p>
        </p:txBody>
      </p:sp>
      <p:graphicFrame>
        <p:nvGraphicFramePr>
          <p:cNvPr id="2" name="図表 1">
            <a:extLst>
              <a:ext uri="{FF2B5EF4-FFF2-40B4-BE49-F238E27FC236}">
                <a16:creationId xmlns:a16="http://schemas.microsoft.com/office/drawing/2014/main" id="{99FE7FFD-BAE1-4F44-B351-F4373F731BA5}"/>
              </a:ext>
            </a:extLst>
          </p:cNvPr>
          <p:cNvGraphicFramePr/>
          <p:nvPr>
            <p:extLst>
              <p:ext uri="{D42A27DB-BD31-4B8C-83A1-F6EECF244321}">
                <p14:modId xmlns:p14="http://schemas.microsoft.com/office/powerpoint/2010/main" val="3998922997"/>
              </p:ext>
            </p:extLst>
          </p:nvPr>
        </p:nvGraphicFramePr>
        <p:xfrm>
          <a:off x="1185336" y="445468"/>
          <a:ext cx="9866788" cy="41657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テキスト ボックス 16">
            <a:extLst>
              <a:ext uri="{FF2B5EF4-FFF2-40B4-BE49-F238E27FC236}">
                <a16:creationId xmlns:a16="http://schemas.microsoft.com/office/drawing/2014/main" id="{E7A1F380-B68C-4F8F-B391-60A9617A4EDA}"/>
              </a:ext>
            </a:extLst>
          </p:cNvPr>
          <p:cNvSpPr txBox="1"/>
          <p:nvPr/>
        </p:nvSpPr>
        <p:spPr>
          <a:xfrm>
            <a:off x="6118730" y="6012090"/>
            <a:ext cx="4803736" cy="657782"/>
          </a:xfrm>
          <a:prstGeom prst="rect">
            <a:avLst/>
          </a:prstGeom>
          <a:solidFill>
            <a:schemeClr val="accent1"/>
          </a:solid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200" b="1" kern="1200" dirty="0">
                <a:solidFill>
                  <a:schemeClr val="tx1"/>
                </a:solidFill>
                <a:latin typeface="HG丸ｺﾞｼｯｸM-PRO" panose="020F0600000000000000" pitchFamily="50" charset="-128"/>
                <a:ea typeface="HG丸ｺﾞｼｯｸM-PRO" panose="020F0600000000000000" pitchFamily="50" charset="-128"/>
              </a:rPr>
              <a:t>ロータリーに関係する人づくり</a:t>
            </a:r>
          </a:p>
        </p:txBody>
      </p:sp>
    </p:spTree>
    <p:extLst>
      <p:ext uri="{BB962C8B-B14F-4D97-AF65-F5344CB8AC3E}">
        <p14:creationId xmlns:p14="http://schemas.microsoft.com/office/powerpoint/2010/main" val="503356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2695257" y="1055311"/>
            <a:ext cx="716766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FontTx/>
              <a:buNone/>
            </a:pPr>
            <a:r>
              <a:rPr kumimoji="0" lang="ja-JP" altLang="en-US" sz="2000" dirty="0">
                <a:latin typeface="HGMaruGothicMPRO" panose="020F0600000000000000" pitchFamily="34" charset="-128"/>
                <a:ea typeface="HGMaruGothicMPRO" panose="020F0600000000000000" pitchFamily="34" charset="-128"/>
              </a:rPr>
              <a:t>ロータリアンの自らの職業を通じ、事業生活の中で青少年を育成するという奉仕の理念のもとで授業を行う。</a:t>
            </a:r>
          </a:p>
        </p:txBody>
      </p:sp>
      <p:sp>
        <p:nvSpPr>
          <p:cNvPr id="4" name="テキスト ボックス 3">
            <a:extLst>
              <a:ext uri="{FF2B5EF4-FFF2-40B4-BE49-F238E27FC236}">
                <a16:creationId xmlns:a16="http://schemas.microsoft.com/office/drawing/2014/main" id="{79B13A30-6D17-B649-A6C5-43F14493AAFB}"/>
              </a:ext>
            </a:extLst>
          </p:cNvPr>
          <p:cNvSpPr txBox="1"/>
          <p:nvPr/>
        </p:nvSpPr>
        <p:spPr>
          <a:xfrm>
            <a:off x="2609630" y="192636"/>
            <a:ext cx="6986948" cy="954107"/>
          </a:xfrm>
          <a:prstGeom prst="rect">
            <a:avLst/>
          </a:prstGeom>
          <a:noFill/>
        </p:spPr>
        <p:txBody>
          <a:bodyPr wrap="square" rtlCol="0">
            <a:spAutoFit/>
          </a:bodyPr>
          <a:lstStyle/>
          <a:p>
            <a:r>
              <a:rPr lang="ja-JP" altLang="en-US" sz="2800" dirty="0">
                <a:latin typeface="HGMaruGothicMPRO" panose="020F0600000000000000" pitchFamily="34" charset="-128"/>
                <a:ea typeface="HGMaruGothicMPRO" panose="020F0600000000000000" pitchFamily="34" charset="-128"/>
              </a:rPr>
              <a:t>出前授業、職場体験学習を実践する目的</a:t>
            </a:r>
            <a:endParaRPr lang="en-US" altLang="ja-JP" sz="2800" dirty="0">
              <a:latin typeface="HGMaruGothicMPRO" panose="020F0600000000000000" pitchFamily="34" charset="-128"/>
              <a:ea typeface="HGMaruGothicMPRO" panose="020F0600000000000000" pitchFamily="34" charset="-128"/>
            </a:endParaRPr>
          </a:p>
          <a:p>
            <a:endParaRPr lang="ja-JP" altLang="en-US" sz="2800" dirty="0">
              <a:latin typeface="HGMaruGothicMPRO" panose="020F0600000000000000" pitchFamily="34" charset="-128"/>
              <a:ea typeface="HGMaruGothicMPRO" panose="020F0600000000000000" pitchFamily="34" charset="-128"/>
            </a:endParaRPr>
          </a:p>
        </p:txBody>
      </p:sp>
      <p:sp>
        <p:nvSpPr>
          <p:cNvPr id="10" name="テキスト ボックス 9">
            <a:extLst>
              <a:ext uri="{FF2B5EF4-FFF2-40B4-BE49-F238E27FC236}">
                <a16:creationId xmlns:a16="http://schemas.microsoft.com/office/drawing/2014/main" id="{5E7D380D-9B11-E343-BB81-87C2BE71B635}"/>
              </a:ext>
            </a:extLst>
          </p:cNvPr>
          <p:cNvSpPr txBox="1"/>
          <p:nvPr/>
        </p:nvSpPr>
        <p:spPr>
          <a:xfrm>
            <a:off x="1060200" y="1178421"/>
            <a:ext cx="1415772" cy="461665"/>
          </a:xfrm>
          <a:prstGeom prst="rect">
            <a:avLst/>
          </a:prstGeom>
          <a:noFill/>
          <a:ln w="38100">
            <a:solidFill>
              <a:srgbClr val="FF0000"/>
            </a:solidFill>
          </a:ln>
        </p:spPr>
        <p:txBody>
          <a:bodyPr wrap="none" rtlCol="0">
            <a:noAutofit/>
          </a:bodyPr>
          <a:lstStyle/>
          <a:p>
            <a:r>
              <a:rPr lang="ja-JP" altLang="en-US" sz="2400" dirty="0">
                <a:latin typeface="HGMaruGothicMPRO" panose="020F0600000000000000" pitchFamily="34" charset="-128"/>
                <a:ea typeface="HGMaruGothicMPRO" panose="020F0600000000000000" pitchFamily="34" charset="-128"/>
              </a:rPr>
              <a:t>出前授業</a:t>
            </a:r>
          </a:p>
        </p:txBody>
      </p:sp>
      <p:sp>
        <p:nvSpPr>
          <p:cNvPr id="9" name="テキスト ボックス 8">
            <a:extLst>
              <a:ext uri="{FF2B5EF4-FFF2-40B4-BE49-F238E27FC236}">
                <a16:creationId xmlns:a16="http://schemas.microsoft.com/office/drawing/2014/main" id="{BC07B8D8-1D82-B845-A306-DD2086B7C5EC}"/>
              </a:ext>
            </a:extLst>
          </p:cNvPr>
          <p:cNvSpPr txBox="1"/>
          <p:nvPr/>
        </p:nvSpPr>
        <p:spPr>
          <a:xfrm>
            <a:off x="2695257" y="3736500"/>
            <a:ext cx="8970269" cy="1015663"/>
          </a:xfrm>
          <a:prstGeom prst="rect">
            <a:avLst/>
          </a:prstGeom>
          <a:noFill/>
        </p:spPr>
        <p:txBody>
          <a:bodyPr wrap="square" rtlCol="0">
            <a:spAutoFit/>
          </a:bodyPr>
          <a:lstStyle/>
          <a:p>
            <a:r>
              <a:rPr lang="ja-JP" altLang="en-US" sz="2000" dirty="0">
                <a:latin typeface="HGMaruGothicMPRO" panose="020F0600000000000000" pitchFamily="34" charset="-128"/>
                <a:ea typeface="HGMaruGothicMPRO" panose="020F0600000000000000" pitchFamily="34" charset="-128"/>
              </a:rPr>
              <a:t>ロータリアンの自らの職業現場において青少年に働くことの意義を理解させ、礼儀作法を教え、実社会での職業経験を通じて個人の将来に向けた希望を抱かせることを目的とする</a:t>
            </a:r>
          </a:p>
        </p:txBody>
      </p:sp>
      <p:sp>
        <p:nvSpPr>
          <p:cNvPr id="12" name="テキスト ボックス 11">
            <a:extLst>
              <a:ext uri="{FF2B5EF4-FFF2-40B4-BE49-F238E27FC236}">
                <a16:creationId xmlns:a16="http://schemas.microsoft.com/office/drawing/2014/main" id="{1E42DBC4-60B2-A94F-BC15-3C1CE0FB2F8D}"/>
              </a:ext>
            </a:extLst>
          </p:cNvPr>
          <p:cNvSpPr txBox="1"/>
          <p:nvPr/>
        </p:nvSpPr>
        <p:spPr>
          <a:xfrm>
            <a:off x="2695257" y="1813011"/>
            <a:ext cx="8532531" cy="1323439"/>
          </a:xfrm>
          <a:prstGeom prst="rect">
            <a:avLst/>
          </a:prstGeom>
          <a:noFill/>
          <a:ln>
            <a:solidFill>
              <a:srgbClr val="FF0000"/>
            </a:solidFill>
          </a:ln>
        </p:spPr>
        <p:txBody>
          <a:bodyPr wrap="square" rtlCol="0">
            <a:spAutoFit/>
          </a:bodyPr>
          <a:lstStyle/>
          <a:p>
            <a:pPr>
              <a:spcBef>
                <a:spcPct val="50000"/>
              </a:spcBef>
              <a:buFontTx/>
              <a:buNone/>
            </a:pPr>
            <a:r>
              <a:rPr kumimoji="0" lang="en-US" altLang="ja-JP" sz="2000" dirty="0">
                <a:latin typeface="HGMaruGothicMPRO" panose="020F0600000000000000" pitchFamily="34" charset="-128"/>
                <a:ea typeface="HGMaruGothicMPRO" panose="020F0600000000000000" pitchFamily="34" charset="-128"/>
              </a:rPr>
              <a:t>①</a:t>
            </a:r>
            <a:r>
              <a:rPr kumimoji="0" lang="ja-JP" altLang="en-US" sz="2000" dirty="0">
                <a:latin typeface="HGMaruGothicMPRO" panose="020F0600000000000000" pitchFamily="34" charset="-128"/>
                <a:ea typeface="HGMaruGothicMPRO" panose="020F0600000000000000" pitchFamily="34" charset="-128"/>
              </a:rPr>
              <a:t>　いろいろな分野の専門家が学校に出かけて生徒と語り合う。</a:t>
            </a:r>
          </a:p>
          <a:p>
            <a:pPr>
              <a:spcBef>
                <a:spcPct val="50000"/>
              </a:spcBef>
              <a:buFontTx/>
              <a:buNone/>
            </a:pPr>
            <a:r>
              <a:rPr kumimoji="0" lang="en-US" altLang="ja-JP" sz="2000" dirty="0">
                <a:latin typeface="HGMaruGothicMPRO" panose="020F0600000000000000" pitchFamily="34" charset="-128"/>
                <a:ea typeface="HGMaruGothicMPRO" panose="020F0600000000000000" pitchFamily="34" charset="-128"/>
              </a:rPr>
              <a:t>②</a:t>
            </a:r>
            <a:r>
              <a:rPr kumimoji="0" lang="ja-JP" altLang="en-US" sz="2000" dirty="0">
                <a:latin typeface="HGMaruGothicMPRO" panose="020F0600000000000000" pitchFamily="34" charset="-128"/>
                <a:ea typeface="HGMaruGothicMPRO" panose="020F0600000000000000" pitchFamily="34" charset="-128"/>
              </a:rPr>
              <a:t>　幼稚園から大学までの関係を深め、互いに教員を支援して授業する。</a:t>
            </a:r>
          </a:p>
          <a:p>
            <a:pPr>
              <a:spcBef>
                <a:spcPct val="50000"/>
              </a:spcBef>
              <a:buFontTx/>
              <a:buNone/>
            </a:pPr>
            <a:r>
              <a:rPr kumimoji="0" lang="en-US" altLang="ja-JP" sz="2000" dirty="0">
                <a:latin typeface="HGMaruGothicMPRO" panose="020F0600000000000000" pitchFamily="34" charset="-128"/>
                <a:ea typeface="HGMaruGothicMPRO" panose="020F0600000000000000" pitchFamily="34" charset="-128"/>
              </a:rPr>
              <a:t>③</a:t>
            </a:r>
            <a:r>
              <a:rPr kumimoji="0" lang="ja-JP" altLang="en-US" sz="2000" dirty="0">
                <a:latin typeface="HGMaruGothicMPRO" panose="020F0600000000000000" pitchFamily="34" charset="-128"/>
                <a:ea typeface="HGMaruGothicMPRO" panose="020F0600000000000000" pitchFamily="34" charset="-128"/>
              </a:rPr>
              <a:t>　生徒と先生が互いに意見を交換するように進める。</a:t>
            </a:r>
          </a:p>
        </p:txBody>
      </p:sp>
      <p:sp>
        <p:nvSpPr>
          <p:cNvPr id="17" name="テキスト ボックス 16">
            <a:extLst>
              <a:ext uri="{FF2B5EF4-FFF2-40B4-BE49-F238E27FC236}">
                <a16:creationId xmlns:a16="http://schemas.microsoft.com/office/drawing/2014/main" id="{136CC980-BBDC-DD44-8035-651727EB4D57}"/>
              </a:ext>
            </a:extLst>
          </p:cNvPr>
          <p:cNvSpPr txBox="1"/>
          <p:nvPr/>
        </p:nvSpPr>
        <p:spPr>
          <a:xfrm>
            <a:off x="444647" y="3849334"/>
            <a:ext cx="2031325" cy="461665"/>
          </a:xfrm>
          <a:prstGeom prst="rect">
            <a:avLst/>
          </a:prstGeom>
          <a:noFill/>
          <a:ln w="38100">
            <a:solidFill>
              <a:srgbClr val="FF0000"/>
            </a:solidFill>
          </a:ln>
        </p:spPr>
        <p:txBody>
          <a:bodyPr wrap="none" rtlCol="0">
            <a:spAutoFit/>
          </a:bodyPr>
          <a:lstStyle/>
          <a:p>
            <a:r>
              <a:rPr lang="ja-JP" altLang="en-US" sz="2400" dirty="0">
                <a:latin typeface="HGMaruGothicMPRO" panose="020F0600000000000000" pitchFamily="34" charset="-128"/>
                <a:ea typeface="HGMaruGothicMPRO" panose="020F0600000000000000" pitchFamily="34" charset="-128"/>
              </a:rPr>
              <a:t>職場体験学習</a:t>
            </a:r>
          </a:p>
        </p:txBody>
      </p:sp>
      <p:sp>
        <p:nvSpPr>
          <p:cNvPr id="18" name="正方形/長方形 17">
            <a:extLst>
              <a:ext uri="{FF2B5EF4-FFF2-40B4-BE49-F238E27FC236}">
                <a16:creationId xmlns:a16="http://schemas.microsoft.com/office/drawing/2014/main" id="{097FFA1C-5905-A448-8A43-58CBC6BD7ED4}"/>
              </a:ext>
            </a:extLst>
          </p:cNvPr>
          <p:cNvSpPr/>
          <p:nvPr/>
        </p:nvSpPr>
        <p:spPr>
          <a:xfrm>
            <a:off x="2609630" y="4752163"/>
            <a:ext cx="9232108" cy="1785104"/>
          </a:xfrm>
          <a:prstGeom prst="rect">
            <a:avLst/>
          </a:prstGeom>
          <a:ln>
            <a:solidFill>
              <a:srgbClr val="FF0000"/>
            </a:solidFill>
          </a:ln>
        </p:spPr>
        <p:txBody>
          <a:bodyPr wrap="square">
            <a:spAutoFit/>
          </a:bodyPr>
          <a:lstStyle/>
          <a:p>
            <a:pPr>
              <a:spcBef>
                <a:spcPct val="50000"/>
              </a:spcBef>
              <a:buFontTx/>
              <a:buNone/>
            </a:pPr>
            <a:r>
              <a:rPr kumimoji="0" lang="en-US" altLang="ja-JP" sz="2000" dirty="0">
                <a:latin typeface="HGMaruGothicMPRO" panose="020F0600000000000000" pitchFamily="34" charset="-128"/>
                <a:ea typeface="HGMaruGothicMPRO" panose="020F0600000000000000" pitchFamily="34" charset="-128"/>
              </a:rPr>
              <a:t>①</a:t>
            </a:r>
            <a:r>
              <a:rPr kumimoji="0" lang="ja-JP" altLang="en-US" sz="2000" dirty="0">
                <a:latin typeface="HGMaruGothicMPRO" panose="020F0600000000000000" pitchFamily="34" charset="-128"/>
                <a:ea typeface="HGMaruGothicMPRO" panose="020F0600000000000000" pitchFamily="34" charset="-128"/>
              </a:rPr>
              <a:t>　生徒が地域の企業や商店に出かけて、経営者や社会で働く人たちとの直接</a:t>
            </a:r>
            <a:br>
              <a:rPr kumimoji="0" lang="en-US" altLang="ja-JP" sz="2000" dirty="0">
                <a:latin typeface="HGMaruGothicMPRO" panose="020F0600000000000000" pitchFamily="34" charset="-128"/>
                <a:ea typeface="HGMaruGothicMPRO" panose="020F0600000000000000" pitchFamily="34" charset="-128"/>
              </a:rPr>
            </a:br>
            <a:r>
              <a:rPr kumimoji="0" lang="ja-JP" altLang="en-US" sz="2000" dirty="0">
                <a:latin typeface="HGMaruGothicMPRO" panose="020F0600000000000000" pitchFamily="34" charset="-128"/>
                <a:ea typeface="HGMaruGothicMPRO" panose="020F0600000000000000" pitchFamily="34" charset="-128"/>
              </a:rPr>
              <a:t>　　のふれあいを通してその生き様を知り、働くことの意義を体得し、それを</a:t>
            </a:r>
            <a:br>
              <a:rPr kumimoji="0" lang="en-US" altLang="ja-JP" sz="2000" dirty="0">
                <a:latin typeface="HGMaruGothicMPRO" panose="020F0600000000000000" pitchFamily="34" charset="-128"/>
                <a:ea typeface="HGMaruGothicMPRO" panose="020F0600000000000000" pitchFamily="34" charset="-128"/>
              </a:rPr>
            </a:br>
            <a:r>
              <a:rPr kumimoji="0" lang="ja-JP" altLang="en-US" sz="2000" dirty="0">
                <a:latin typeface="HGMaruGothicMPRO" panose="020F0600000000000000" pitchFamily="34" charset="-128"/>
                <a:ea typeface="HGMaruGothicMPRO" panose="020F0600000000000000" pitchFamily="34" charset="-128"/>
              </a:rPr>
              <a:t>　　通して学ぶことの必要性を理解する。</a:t>
            </a:r>
          </a:p>
          <a:p>
            <a:pPr>
              <a:spcBef>
                <a:spcPct val="50000"/>
              </a:spcBef>
              <a:buFontTx/>
              <a:buNone/>
            </a:pPr>
            <a:r>
              <a:rPr kumimoji="0" lang="en-US" altLang="ja-JP" sz="2000" dirty="0">
                <a:latin typeface="HGMaruGothicMPRO" panose="020F0600000000000000" pitchFamily="34" charset="-128"/>
                <a:ea typeface="HGMaruGothicMPRO" panose="020F0600000000000000" pitchFamily="34" charset="-128"/>
              </a:rPr>
              <a:t>②</a:t>
            </a:r>
            <a:r>
              <a:rPr kumimoji="0" lang="ja-JP" altLang="en-US" sz="2000" dirty="0">
                <a:latin typeface="HGMaruGothicMPRO" panose="020F0600000000000000" pitchFamily="34" charset="-128"/>
                <a:ea typeface="HGMaruGothicMPRO" panose="020F0600000000000000" pitchFamily="34" charset="-128"/>
              </a:rPr>
              <a:t>　職場で学ぶことによって仕事の楽しさと厳しさを知るとともに、仕事に対</a:t>
            </a:r>
            <a:br>
              <a:rPr kumimoji="0" lang="en-US" altLang="ja-JP" sz="2000" dirty="0">
                <a:latin typeface="HGMaruGothicMPRO" panose="020F0600000000000000" pitchFamily="34" charset="-128"/>
                <a:ea typeface="HGMaruGothicMPRO" panose="020F0600000000000000" pitchFamily="34" charset="-128"/>
              </a:rPr>
            </a:br>
            <a:r>
              <a:rPr kumimoji="0" lang="ja-JP" altLang="en-US" sz="2000" dirty="0">
                <a:latin typeface="HGMaruGothicMPRO" panose="020F0600000000000000" pitchFamily="34" charset="-128"/>
                <a:ea typeface="HGMaruGothicMPRO" panose="020F0600000000000000" pitchFamily="34" charset="-128"/>
              </a:rPr>
              <a:t>　　する安易な考え方をなくして、職業観を養う。</a:t>
            </a:r>
          </a:p>
        </p:txBody>
      </p:sp>
    </p:spTree>
    <p:extLst>
      <p:ext uri="{BB962C8B-B14F-4D97-AF65-F5344CB8AC3E}">
        <p14:creationId xmlns:p14="http://schemas.microsoft.com/office/powerpoint/2010/main" val="3150841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23817F6-FB59-4442-A766-8DFA61DD15D2}"/>
              </a:ext>
            </a:extLst>
          </p:cNvPr>
          <p:cNvSpPr txBox="1"/>
          <p:nvPr/>
        </p:nvSpPr>
        <p:spPr>
          <a:xfrm>
            <a:off x="678672" y="154708"/>
            <a:ext cx="10834656" cy="6548583"/>
          </a:xfrm>
          <a:prstGeom prst="rect">
            <a:avLst/>
          </a:prstGeom>
          <a:noFill/>
        </p:spPr>
        <p:txBody>
          <a:bodyPr wrap="square" rtlCol="0">
            <a:noAutofit/>
          </a:bodyPr>
          <a:lstStyle/>
          <a:p>
            <a:pPr defTabSz="457200">
              <a:lnSpc>
                <a:spcPct val="150000"/>
              </a:lnSpc>
            </a:pPr>
            <a:r>
              <a:rPr lang="ja-JP" altLang="en-US" sz="2000" dirty="0">
                <a:solidFill>
                  <a:prstClr val="black"/>
                </a:solidFill>
                <a:latin typeface="HG丸ｺﾞｼｯｸM-PRO" panose="020F0600000000000000" pitchFamily="50" charset="-128"/>
                <a:ea typeface="HG丸ｺﾞｼｯｸM-PRO" panose="020F0600000000000000" pitchFamily="50" charset="-128"/>
              </a:rPr>
              <a:t>・・・職業奉仕とは、職業を通して社会のニーズをほぼ完全な形で満たせるよう努力を重ねるということです。それによって、</a:t>
            </a:r>
            <a:r>
              <a:rPr lang="ja-JP" altLang="en-US" sz="2000" dirty="0">
                <a:solidFill>
                  <a:prstClr val="black"/>
                </a:solidFill>
                <a:highlight>
                  <a:srgbClr val="FFFF00"/>
                </a:highlight>
                <a:latin typeface="HG丸ｺﾞｼｯｸM-PRO" panose="020F0600000000000000" pitchFamily="50" charset="-128"/>
                <a:ea typeface="HG丸ｺﾞｼｯｸM-PRO" panose="020F0600000000000000" pitchFamily="50" charset="-128"/>
              </a:rPr>
              <a:t>自己の職業の品位と道徳水準を高め、社会から尊重される存在にすることが出来る</a:t>
            </a:r>
            <a:r>
              <a:rPr lang="ja-JP" altLang="en-US" sz="2000" dirty="0">
                <a:solidFill>
                  <a:prstClr val="black"/>
                </a:solidFill>
                <a:latin typeface="HG丸ｺﾞｼｯｸM-PRO" panose="020F0600000000000000" pitchFamily="50" charset="-128"/>
                <a:ea typeface="HG丸ｺﾞｼｯｸM-PRO" panose="020F0600000000000000" pitchFamily="50" charset="-128"/>
              </a:rPr>
              <a:t>のです。また、それによって</a:t>
            </a:r>
            <a:r>
              <a:rPr lang="ja-JP" altLang="en-US" sz="2000" dirty="0">
                <a:solidFill>
                  <a:prstClr val="black"/>
                </a:solidFill>
                <a:highlight>
                  <a:srgbClr val="00FFFF"/>
                </a:highlight>
                <a:latin typeface="HG丸ｺﾞｼｯｸM-PRO" panose="020F0600000000000000" pitchFamily="50" charset="-128"/>
                <a:ea typeface="HG丸ｺﾞｼｯｸM-PRO" panose="020F0600000000000000" pitchFamily="50" charset="-128"/>
              </a:rPr>
              <a:t>日々の奉仕活動が行いやすくなり、効果も向上する</a:t>
            </a:r>
            <a:r>
              <a:rPr lang="ja-JP" altLang="en-US" sz="2000" dirty="0">
                <a:solidFill>
                  <a:prstClr val="black"/>
                </a:solidFill>
                <a:latin typeface="HG丸ｺﾞｼｯｸM-PRO" panose="020F0600000000000000" pitchFamily="50" charset="-128"/>
                <a:ea typeface="HG丸ｺﾞｼｯｸM-PRO" panose="020F0600000000000000" pitchFamily="50" charset="-128"/>
              </a:rPr>
              <a:t>筈です。</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defTabSz="457200">
              <a:lnSpc>
                <a:spcPct val="150000"/>
              </a:lnSpc>
            </a:pPr>
            <a:r>
              <a:rPr lang="ja-JP" altLang="en-US" sz="2000" dirty="0">
                <a:solidFill>
                  <a:prstClr val="black"/>
                </a:solidFill>
                <a:latin typeface="HG丸ｺﾞｼｯｸM-PRO" panose="020F0600000000000000" pitchFamily="50" charset="-128"/>
                <a:ea typeface="HG丸ｺﾞｼｯｸM-PRO" panose="020F0600000000000000" pitchFamily="50" charset="-128"/>
              </a:rPr>
              <a:t>　ここで大事なことは、ロータリアンは</a:t>
            </a:r>
            <a:r>
              <a:rPr lang="ja-JP" altLang="en-US" sz="2000" dirty="0">
                <a:solidFill>
                  <a:prstClr val="black"/>
                </a:solidFill>
                <a:highlight>
                  <a:srgbClr val="FFFF00"/>
                </a:highlight>
                <a:latin typeface="HG丸ｺﾞｼｯｸM-PRO" panose="020F0600000000000000" pitchFamily="50" charset="-128"/>
                <a:ea typeface="HG丸ｺﾞｼｯｸM-PRO" panose="020F0600000000000000" pitchFamily="50" charset="-128"/>
              </a:rPr>
              <a:t>日々の仕事を通して生きる力の根本である自らの道徳的能力を高め、</a:t>
            </a:r>
            <a:r>
              <a:rPr lang="ja-JP" altLang="en-US" sz="2000" dirty="0">
                <a:solidFill>
                  <a:prstClr val="black"/>
                </a:solidFill>
                <a:highlight>
                  <a:srgbClr val="00FFFF"/>
                </a:highlight>
                <a:latin typeface="HG丸ｺﾞｼｯｸM-PRO" panose="020F0600000000000000" pitchFamily="50" charset="-128"/>
                <a:ea typeface="HG丸ｺﾞｼｯｸM-PRO" panose="020F0600000000000000" pitchFamily="50" charset="-128"/>
              </a:rPr>
              <a:t>それを社会に反映させること</a:t>
            </a:r>
            <a:r>
              <a:rPr lang="ja-JP" altLang="en-US" sz="2000" dirty="0">
                <a:solidFill>
                  <a:prstClr val="black"/>
                </a:solidFill>
                <a:highlight>
                  <a:srgbClr val="FFFF00"/>
                </a:highlight>
                <a:latin typeface="HG丸ｺﾞｼｯｸM-PRO" panose="020F0600000000000000" pitchFamily="50" charset="-128"/>
                <a:ea typeface="HG丸ｺﾞｼｯｸM-PRO" panose="020F0600000000000000" pitchFamily="50" charset="-128"/>
              </a:rPr>
              <a:t>を使命と考えて努力している</a:t>
            </a:r>
            <a:r>
              <a:rPr lang="ja-JP" altLang="en-US" sz="2000" dirty="0">
                <a:solidFill>
                  <a:prstClr val="black"/>
                </a:solidFill>
                <a:latin typeface="HG丸ｺﾞｼｯｸM-PRO" panose="020F0600000000000000" pitchFamily="50" charset="-128"/>
                <a:ea typeface="HG丸ｺﾞｼｯｸM-PRO" panose="020F0600000000000000" pitchFamily="50" charset="-128"/>
              </a:rPr>
              <a:t>ということです。すなわち、ロータリアンは</a:t>
            </a:r>
            <a:r>
              <a:rPr lang="ja-JP" altLang="en-US" sz="2000" dirty="0">
                <a:solidFill>
                  <a:prstClr val="black"/>
                </a:solidFill>
                <a:highlight>
                  <a:srgbClr val="FFFF00"/>
                </a:highlight>
                <a:latin typeface="HG丸ｺﾞｼｯｸM-PRO" panose="020F0600000000000000" pitchFamily="50" charset="-128"/>
                <a:ea typeface="HG丸ｺﾞｼｯｸM-PRO" panose="020F0600000000000000" pitchFamily="50" charset="-128"/>
              </a:rPr>
              <a:t>日常の職業活動を通して、自分の職場の従業員、取引先の人達やその関係者、</a:t>
            </a:r>
            <a:r>
              <a:rPr lang="ja-JP" altLang="en-US" sz="2000" dirty="0">
                <a:solidFill>
                  <a:prstClr val="black"/>
                </a:solidFill>
                <a:highlight>
                  <a:srgbClr val="00FFFF"/>
                </a:highlight>
                <a:latin typeface="HG丸ｺﾞｼｯｸM-PRO" panose="020F0600000000000000" pitchFamily="50" charset="-128"/>
                <a:ea typeface="HG丸ｺﾞｼｯｸM-PRO" panose="020F0600000000000000" pitchFamily="50" charset="-128"/>
              </a:rPr>
              <a:t>ひいては地域社会の人たちの模範となり</a:t>
            </a:r>
            <a:r>
              <a:rPr lang="ja-JP" altLang="en-US" sz="2000" dirty="0">
                <a:solidFill>
                  <a:prstClr val="black"/>
                </a:solidFill>
                <a:highlight>
                  <a:srgbClr val="FFFF00"/>
                </a:highlight>
                <a:latin typeface="HG丸ｺﾞｼｯｸM-PRO" panose="020F0600000000000000" pitchFamily="50" charset="-128"/>
                <a:ea typeface="HG丸ｺﾞｼｯｸM-PRO" panose="020F0600000000000000" pitchFamily="50" charset="-128"/>
              </a:rPr>
              <a:t>、生きる力の根源である道徳的能力を向上させることに努めている</a:t>
            </a:r>
            <a:r>
              <a:rPr lang="ja-JP" altLang="en-US" sz="2000" dirty="0">
                <a:solidFill>
                  <a:prstClr val="black"/>
                </a:solidFill>
                <a:latin typeface="HG丸ｺﾞｼｯｸM-PRO" panose="020F0600000000000000" pitchFamily="50" charset="-128"/>
                <a:ea typeface="HG丸ｺﾞｼｯｸM-PRO" panose="020F0600000000000000" pitchFamily="50" charset="-128"/>
              </a:rPr>
              <a:t>のです。このような仕事の仕方をロータリーでは、職業奉仕と呼んでいます。皆さんが真のロータリアンである</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defTabSz="457200">
              <a:lnSpc>
                <a:spcPct val="150000"/>
              </a:lnSpc>
            </a:pPr>
            <a:r>
              <a:rPr lang="ja-JP" altLang="en-US" sz="2000" dirty="0">
                <a:solidFill>
                  <a:prstClr val="black"/>
                </a:solidFill>
                <a:latin typeface="HG丸ｺﾞｼｯｸM-PRO" panose="020F0600000000000000" pitchFamily="50" charset="-128"/>
                <a:ea typeface="HG丸ｺﾞｼｯｸM-PRO" panose="020F0600000000000000" pitchFamily="50" charset="-128"/>
              </a:rPr>
              <a:t>か否かは、皆さん自身とその職場が社会の規範となるように努力することを自己の使命と考えているか否かにかかっているのです。</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defTabSz="457200"/>
            <a:r>
              <a:rPr lang="ja-JP" altLang="en-US" sz="2000" dirty="0">
                <a:solidFill>
                  <a:prstClr val="black"/>
                </a:solidFill>
                <a:latin typeface="HG丸ｺﾞｼｯｸM-PRO" panose="020F0600000000000000" pitchFamily="50" charset="-128"/>
                <a:ea typeface="HG丸ｺﾞｼｯｸM-PRO" panose="020F0600000000000000" pitchFamily="50" charset="-128"/>
              </a:rPr>
              <a:t>・・・</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lvl="7" defTabSz="457200"/>
            <a:r>
              <a:rPr lang="en-US" altLang="ja-JP" sz="2000" dirty="0">
                <a:solidFill>
                  <a:prstClr val="black"/>
                </a:solidFill>
                <a:latin typeface="HG丸ｺﾞｼｯｸM-PRO" panose="020F0600000000000000" pitchFamily="50" charset="-128"/>
                <a:ea typeface="HG丸ｺﾞｼｯｸM-PRO" panose="020F0600000000000000" pitchFamily="50" charset="-128"/>
              </a:rPr>
              <a:t>『</a:t>
            </a:r>
            <a:r>
              <a:rPr lang="ja-JP" altLang="en-US" sz="2000" dirty="0">
                <a:solidFill>
                  <a:prstClr val="black"/>
                </a:solidFill>
                <a:latin typeface="HG丸ｺﾞｼｯｸM-PRO" panose="020F0600000000000000" pitchFamily="50" charset="-128"/>
                <a:ea typeface="HG丸ｺﾞｼｯｸM-PRO" panose="020F0600000000000000" pitchFamily="50" charset="-128"/>
              </a:rPr>
              <a:t>ロータリーの心と実践　</a:t>
            </a:r>
            <a:r>
              <a:rPr lang="en-US" altLang="ja-JP" sz="2000" dirty="0">
                <a:solidFill>
                  <a:prstClr val="black"/>
                </a:solidFill>
                <a:latin typeface="HG丸ｺﾞｼｯｸM-PRO" panose="020F0600000000000000" pitchFamily="50" charset="-128"/>
                <a:ea typeface="HG丸ｺﾞｼｯｸM-PRO" panose="020F0600000000000000" pitchFamily="50" charset="-128"/>
              </a:rPr>
              <a:t>2015</a:t>
            </a:r>
            <a:r>
              <a:rPr lang="ja-JP" altLang="en-US" sz="2000" dirty="0">
                <a:solidFill>
                  <a:prstClr val="black"/>
                </a:solidFill>
                <a:latin typeface="HG丸ｺﾞｼｯｸM-PRO" panose="020F0600000000000000" pitchFamily="50" charset="-128"/>
                <a:ea typeface="HG丸ｺﾞｼｯｸM-PRO" panose="020F0600000000000000" pitchFamily="50" charset="-128"/>
              </a:rPr>
              <a:t>年版</a:t>
            </a:r>
            <a:r>
              <a:rPr lang="en-US" altLang="ja-JP" sz="2000" dirty="0">
                <a:solidFill>
                  <a:prstClr val="black"/>
                </a:solidFill>
                <a:latin typeface="HG丸ｺﾞｼｯｸM-PRO" panose="020F0600000000000000" pitchFamily="50" charset="-128"/>
                <a:ea typeface="HG丸ｺﾞｼｯｸM-PRO" panose="020F0600000000000000" pitchFamily="50" charset="-128"/>
              </a:rPr>
              <a:t>』</a:t>
            </a:r>
            <a:r>
              <a:rPr lang="ja-JP" altLang="en-US" sz="2000" dirty="0">
                <a:solidFill>
                  <a:prstClr val="black"/>
                </a:solidFill>
                <a:latin typeface="HG丸ｺﾞｼｯｸM-PRO" panose="020F0600000000000000" pitchFamily="50" charset="-128"/>
                <a:ea typeface="HG丸ｺﾞｼｯｸM-PRO" panose="020F0600000000000000" pitchFamily="50" charset="-128"/>
              </a:rPr>
              <a:t>より抜粋</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lvl="7" defTabSz="457200"/>
            <a:r>
              <a:rPr lang="ja-JP" altLang="en-US" sz="2000" dirty="0">
                <a:solidFill>
                  <a:prstClr val="black"/>
                </a:solidFill>
                <a:latin typeface="HG丸ｺﾞｼｯｸM-PRO" panose="020F0600000000000000" pitchFamily="50" charset="-128"/>
                <a:ea typeface="HG丸ｺﾞｼｯｸM-PRO" panose="020F0600000000000000" pitchFamily="50" charset="-128"/>
              </a:rPr>
              <a:t>（</a:t>
            </a:r>
            <a:r>
              <a:rPr lang="en-US" altLang="ja-JP" sz="2000" dirty="0">
                <a:solidFill>
                  <a:prstClr val="black"/>
                </a:solidFill>
                <a:latin typeface="HG丸ｺﾞｼｯｸM-PRO" panose="020F0600000000000000" pitchFamily="50" charset="-128"/>
                <a:ea typeface="HG丸ｺﾞｼｯｸM-PRO" panose="020F0600000000000000" pitchFamily="50" charset="-128"/>
              </a:rPr>
              <a:t>2015</a:t>
            </a:r>
            <a:r>
              <a:rPr lang="ja-JP" altLang="en-US" sz="2000" dirty="0">
                <a:solidFill>
                  <a:prstClr val="black"/>
                </a:solidFill>
                <a:latin typeface="HG丸ｺﾞｼｯｸM-PRO" panose="020F0600000000000000" pitchFamily="50" charset="-128"/>
                <a:ea typeface="HG丸ｺﾞｼｯｸM-PRO" panose="020F0600000000000000" pitchFamily="50" charset="-128"/>
              </a:rPr>
              <a:t>年</a:t>
            </a:r>
            <a:r>
              <a:rPr lang="en-US" altLang="ja-JP" sz="2000" dirty="0">
                <a:solidFill>
                  <a:prstClr val="black"/>
                </a:solidFill>
                <a:latin typeface="HG丸ｺﾞｼｯｸM-PRO" panose="020F0600000000000000" pitchFamily="50" charset="-128"/>
                <a:ea typeface="HG丸ｺﾞｼｯｸM-PRO" panose="020F0600000000000000" pitchFamily="50" charset="-128"/>
              </a:rPr>
              <a:t>3</a:t>
            </a:r>
            <a:r>
              <a:rPr lang="ja-JP" altLang="en-US" sz="2000" dirty="0">
                <a:solidFill>
                  <a:prstClr val="black"/>
                </a:solidFill>
                <a:latin typeface="HG丸ｺﾞｼｯｸM-PRO" panose="020F0600000000000000" pitchFamily="50" charset="-128"/>
                <a:ea typeface="HG丸ｺﾞｼｯｸM-PRO" panose="020F0600000000000000" pitchFamily="50" charset="-128"/>
              </a:rPr>
              <a:t>月　国際ロータリー第</a:t>
            </a:r>
            <a:r>
              <a:rPr lang="en-US" altLang="ja-JP" sz="2000" dirty="0">
                <a:solidFill>
                  <a:prstClr val="black"/>
                </a:solidFill>
                <a:latin typeface="HG丸ｺﾞｼｯｸM-PRO" panose="020F0600000000000000" pitchFamily="50" charset="-128"/>
                <a:ea typeface="HG丸ｺﾞｼｯｸM-PRO" panose="020F0600000000000000" pitchFamily="50" charset="-128"/>
              </a:rPr>
              <a:t>2660</a:t>
            </a:r>
            <a:r>
              <a:rPr lang="ja-JP" altLang="en-US" sz="2000" dirty="0">
                <a:solidFill>
                  <a:prstClr val="black"/>
                </a:solidFill>
                <a:latin typeface="HG丸ｺﾞｼｯｸM-PRO" panose="020F0600000000000000" pitchFamily="50" charset="-128"/>
                <a:ea typeface="HG丸ｺﾞｼｯｸM-PRO" panose="020F0600000000000000" pitchFamily="50" charset="-128"/>
              </a:rPr>
              <a:t>地区　研修委員会）</a:t>
            </a:r>
            <a:endParaRPr lang="en-US" altLang="ja-JP" sz="2000" dirty="0">
              <a:solidFill>
                <a:prstClr val="black"/>
              </a:solidFill>
              <a:latin typeface="HG丸ｺﾞｼｯｸM-PRO" panose="020F0600000000000000" pitchFamily="50" charset="-128"/>
              <a:ea typeface="HG丸ｺﾞｼｯｸM-PRO" panose="020F0600000000000000" pitchFamily="50" charset="-128"/>
            </a:endParaRPr>
          </a:p>
          <a:p>
            <a:pPr defTabSz="457200">
              <a:lnSpc>
                <a:spcPct val="150000"/>
              </a:lnSpc>
            </a:pPr>
            <a:endParaRPr lang="ja-JP" altLang="en-US" sz="2000" dirty="0">
              <a:solidFill>
                <a:prstClr val="black"/>
              </a:solidFill>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34431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1890524" y="2203614"/>
            <a:ext cx="841095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lgn="ctr">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FontTx/>
              <a:buNone/>
            </a:pPr>
            <a:r>
              <a:rPr kumimoji="0" lang="ja-JP" altLang="en-US" sz="2800" dirty="0">
                <a:latin typeface="HGMaruGothicMPRO" panose="020F0600000000000000" pitchFamily="34" charset="-128"/>
                <a:ea typeface="HGMaruGothicMPRO" panose="020F0600000000000000" pitchFamily="34" charset="-128"/>
              </a:rPr>
              <a:t>「ロータリーは人づくり」と考えていますが、人が人をつくることはできません。</a:t>
            </a:r>
            <a:endParaRPr kumimoji="0" lang="en-US" altLang="ja-JP" sz="2800" dirty="0">
              <a:latin typeface="HGMaruGothicMPRO" panose="020F0600000000000000" pitchFamily="34" charset="-128"/>
              <a:ea typeface="HGMaruGothicMPRO" panose="020F0600000000000000" pitchFamily="34" charset="-128"/>
            </a:endParaRPr>
          </a:p>
          <a:p>
            <a:pPr>
              <a:spcBef>
                <a:spcPct val="50000"/>
              </a:spcBef>
              <a:buFontTx/>
              <a:buNone/>
            </a:pPr>
            <a:r>
              <a:rPr kumimoji="0" lang="ja-JP" altLang="en-US" sz="2800" dirty="0">
                <a:latin typeface="HGMaruGothicMPRO" panose="020F0600000000000000" pitchFamily="34" charset="-128"/>
                <a:ea typeface="HGMaruGothicMPRO" panose="020F0600000000000000" pitchFamily="34" charset="-128"/>
              </a:rPr>
              <a:t>すべて各人が自ら成長をしていく</a:t>
            </a:r>
            <a:r>
              <a:rPr kumimoji="0" lang="ja-JP" altLang="en-US" sz="2800" dirty="0">
                <a:solidFill>
                  <a:srgbClr val="FF0000"/>
                </a:solidFill>
                <a:latin typeface="HGMaruGothicMPRO" panose="020F0600000000000000" pitchFamily="34" charset="-128"/>
                <a:ea typeface="HGMaruGothicMPRO" panose="020F0600000000000000" pitchFamily="34" charset="-128"/>
              </a:rPr>
              <a:t>「自分づくり」</a:t>
            </a:r>
            <a:r>
              <a:rPr kumimoji="0" lang="ja-JP" altLang="en-US" sz="2800" dirty="0">
                <a:latin typeface="HGMaruGothicMPRO" panose="020F0600000000000000" pitchFamily="34" charset="-128"/>
                <a:ea typeface="HGMaruGothicMPRO" panose="020F0600000000000000" pitchFamily="34" charset="-128"/>
              </a:rPr>
              <a:t>が基本であり、ロータリーはその成長の後押しをする役目であります。</a:t>
            </a:r>
          </a:p>
          <a:p>
            <a:pPr>
              <a:spcBef>
                <a:spcPct val="50000"/>
              </a:spcBef>
              <a:buFontTx/>
              <a:buNone/>
            </a:pPr>
            <a:r>
              <a:rPr kumimoji="0" lang="ja-JP" altLang="en-US" sz="2800" dirty="0">
                <a:solidFill>
                  <a:srgbClr val="FF0000"/>
                </a:solidFill>
                <a:latin typeface="HGMaruGothicMPRO" panose="020F0600000000000000" pitchFamily="34" charset="-128"/>
                <a:ea typeface="HGMaruGothicMPRO" panose="020F0600000000000000" pitchFamily="34" charset="-128"/>
              </a:rPr>
              <a:t>「人づくりは自分づくりの支援の場」</a:t>
            </a:r>
            <a:r>
              <a:rPr kumimoji="0" lang="ja-JP" altLang="en-US" sz="2800" dirty="0">
                <a:latin typeface="HGMaruGothicMPRO" panose="020F0600000000000000" pitchFamily="34" charset="-128"/>
                <a:ea typeface="HGMaruGothicMPRO" panose="020F0600000000000000" pitchFamily="34" charset="-128"/>
              </a:rPr>
              <a:t>ととらえ、ロータリーの発展に寄与することが必要です。</a:t>
            </a:r>
          </a:p>
        </p:txBody>
      </p:sp>
      <p:sp>
        <p:nvSpPr>
          <p:cNvPr id="2" name="テキスト ボックス 1">
            <a:extLst>
              <a:ext uri="{FF2B5EF4-FFF2-40B4-BE49-F238E27FC236}">
                <a16:creationId xmlns:a16="http://schemas.microsoft.com/office/drawing/2014/main" id="{7AD33C01-116C-1B4D-8BBF-5DAA265BC4CB}"/>
              </a:ext>
            </a:extLst>
          </p:cNvPr>
          <p:cNvSpPr txBox="1"/>
          <p:nvPr/>
        </p:nvSpPr>
        <p:spPr>
          <a:xfrm>
            <a:off x="1136072" y="422458"/>
            <a:ext cx="8728363" cy="1384995"/>
          </a:xfrm>
          <a:prstGeom prst="rect">
            <a:avLst/>
          </a:prstGeom>
          <a:noFill/>
        </p:spPr>
        <p:txBody>
          <a:bodyPr wrap="square" rtlCol="0">
            <a:spAutoFit/>
          </a:bodyPr>
          <a:lstStyle/>
          <a:p>
            <a:r>
              <a:rPr lang="ja-JP" altLang="en-US" sz="3600" dirty="0">
                <a:latin typeface="HGMaruGothicMPRO" panose="020F0600000000000000" pitchFamily="34" charset="-128"/>
                <a:ea typeface="HGMaruGothicMPRO" panose="020F0600000000000000" pitchFamily="34" charset="-128"/>
              </a:rPr>
              <a:t>最後に・・・</a:t>
            </a:r>
            <a:endParaRPr lang="en-US" altLang="ja-JP" sz="3600" dirty="0">
              <a:latin typeface="HGMaruGothicMPRO" panose="020F0600000000000000" pitchFamily="34" charset="-128"/>
              <a:ea typeface="HGMaruGothicMPRO" panose="020F0600000000000000" pitchFamily="34" charset="-128"/>
            </a:endParaRPr>
          </a:p>
          <a:p>
            <a:r>
              <a:rPr lang="ja-JP" altLang="en-US" sz="3600" dirty="0">
                <a:latin typeface="HGMaruGothicMPRO" panose="020F0600000000000000" pitchFamily="34" charset="-128"/>
                <a:ea typeface="HGMaruGothicMPRO" panose="020F0600000000000000" pitchFamily="34" charset="-128"/>
              </a:rPr>
              <a:t>　　　　</a:t>
            </a:r>
            <a:r>
              <a:rPr lang="ja-JP" altLang="en-US" sz="4800" b="1" dirty="0">
                <a:latin typeface="HGMaruGothicMPRO" panose="020F0600000000000000" pitchFamily="34" charset="-128"/>
                <a:ea typeface="HGMaruGothicMPRO" panose="020F0600000000000000" pitchFamily="34" charset="-128"/>
              </a:rPr>
              <a:t>人づくりは自分づくり</a:t>
            </a:r>
            <a:endParaRPr lang="ja-JP" altLang="en-US" sz="3600" b="1"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15729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6105C3-7E03-4855-A7D3-8D2AEFF1D4C2}"/>
              </a:ext>
            </a:extLst>
          </p:cNvPr>
          <p:cNvSpPr>
            <a:spLocks noGrp="1"/>
          </p:cNvSpPr>
          <p:nvPr>
            <p:ph type="title"/>
          </p:nvPr>
        </p:nvSpPr>
        <p:spPr>
          <a:xfrm>
            <a:off x="677334" y="349375"/>
            <a:ext cx="7777553" cy="675861"/>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１．職業奉仕委員会</a:t>
            </a:r>
            <a:r>
              <a:rPr lang="ja-JP" altLang="en-US" dirty="0">
                <a:latin typeface="HG丸ｺﾞｼｯｸM-PRO" panose="020F0600000000000000" pitchFamily="50" charset="-128"/>
                <a:ea typeface="HG丸ｺﾞｼｯｸM-PRO" panose="020F0600000000000000" pitchFamily="50" charset="-128"/>
              </a:rPr>
              <a:t>委員</a:t>
            </a:r>
            <a:r>
              <a:rPr kumimoji="1" lang="ja-JP" altLang="en-US" dirty="0">
                <a:latin typeface="HG丸ｺﾞｼｯｸM-PRO" panose="020F0600000000000000" pitchFamily="50" charset="-128"/>
                <a:ea typeface="HG丸ｺﾞｼｯｸM-PRO" panose="020F0600000000000000" pitchFamily="50" charset="-128"/>
              </a:rPr>
              <a:t>紹介</a:t>
            </a:r>
          </a:p>
        </p:txBody>
      </p:sp>
      <p:sp>
        <p:nvSpPr>
          <p:cNvPr id="3" name="コンテンツ プレースホルダー 2">
            <a:extLst>
              <a:ext uri="{FF2B5EF4-FFF2-40B4-BE49-F238E27FC236}">
                <a16:creationId xmlns:a16="http://schemas.microsoft.com/office/drawing/2014/main" id="{3A0736AF-3A52-4CBC-94A1-4DA50F5D2ACD}"/>
              </a:ext>
            </a:extLst>
          </p:cNvPr>
          <p:cNvSpPr>
            <a:spLocks noGrp="1"/>
          </p:cNvSpPr>
          <p:nvPr>
            <p:ph idx="1"/>
          </p:nvPr>
        </p:nvSpPr>
        <p:spPr>
          <a:xfrm>
            <a:off x="1357343" y="1126837"/>
            <a:ext cx="10317421" cy="5514108"/>
          </a:xfrm>
        </p:spPr>
        <p:txBody>
          <a:bodyPr>
            <a:noAutofit/>
          </a:bodyPr>
          <a:lstStyle/>
          <a:p>
            <a:pPr marL="0" indent="0">
              <a:buNone/>
            </a:pPr>
            <a:r>
              <a:rPr kumimoji="1" lang="ja-JP" altLang="en-US" sz="2800" dirty="0">
                <a:latin typeface="HG丸ｺﾞｼｯｸM-PRO" panose="020F0600000000000000" pitchFamily="50" charset="-128"/>
                <a:ea typeface="HG丸ｺﾞｼｯｸM-PRO" panose="020F0600000000000000" pitchFamily="50" charset="-128"/>
              </a:rPr>
              <a:t>委 員 長　 西辻　豪人　　　委員　　　岡田　耕司</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副委員長　木下正二郎　　　委員　　　阪井　康修</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副委員長　寺田　幸司　　　委員　　　戸田　佳孝</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副委員長　高橋秀一郎　　　委員　　　武枝　俊之</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副委員</a:t>
            </a:r>
            <a:r>
              <a:rPr lang="ja-JP" altLang="en-US" sz="2800" dirty="0">
                <a:latin typeface="HG丸ｺﾞｼｯｸM-PRO" panose="020F0600000000000000" pitchFamily="50" charset="-128"/>
                <a:ea typeface="HG丸ｺﾞｼｯｸM-PRO" panose="020F0600000000000000" pitchFamily="50" charset="-128"/>
              </a:rPr>
              <a:t>長　上甲　悌二　　　委員　　　生尾　雅美</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委員　　　深井　喜久</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委員　　　川上　和之</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委員　　　小谷　逸郎</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委員　　　安松谷博之</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委員　　　白石　純一　　　　　　合計</a:t>
            </a:r>
            <a:r>
              <a:rPr lang="en-US" altLang="ja-JP" sz="2800" dirty="0">
                <a:latin typeface="HG丸ｺﾞｼｯｸM-PRO" panose="020F0600000000000000" pitchFamily="50" charset="-128"/>
                <a:ea typeface="HG丸ｺﾞｼｯｸM-PRO" panose="020F0600000000000000" pitchFamily="50" charset="-128"/>
              </a:rPr>
              <a:t>15</a:t>
            </a:r>
            <a:r>
              <a:rPr lang="ja-JP" altLang="en-US" sz="2800" dirty="0">
                <a:latin typeface="HG丸ｺﾞｼｯｸM-PRO" panose="020F0600000000000000" pitchFamily="50" charset="-128"/>
                <a:ea typeface="HG丸ｺﾞｼｯｸM-PRO" panose="020F0600000000000000" pitchFamily="50" charset="-128"/>
              </a:rPr>
              <a:t>名　　　　　　</a:t>
            </a:r>
            <a:endParaRPr kumimoji="1" lang="ja-JP" altLang="en-US" sz="2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69457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D91E0-D79F-42B5-AE5D-B5EF0782895C}"/>
              </a:ext>
            </a:extLst>
          </p:cNvPr>
          <p:cNvSpPr>
            <a:spLocks noGrp="1"/>
          </p:cNvSpPr>
          <p:nvPr>
            <p:ph type="title"/>
          </p:nvPr>
        </p:nvSpPr>
        <p:spPr>
          <a:xfrm>
            <a:off x="677334" y="331304"/>
            <a:ext cx="8214875" cy="808383"/>
          </a:xfrm>
        </p:spPr>
        <p:txBody>
          <a:bodyPr/>
          <a:lstStyle/>
          <a:p>
            <a:r>
              <a:rPr kumimoji="1" lang="ja-JP" altLang="en-US" dirty="0">
                <a:latin typeface="HG丸ｺﾞｼｯｸM-PRO" panose="020F0600000000000000" pitchFamily="50" charset="-128"/>
                <a:ea typeface="HG丸ｺﾞｼｯｸM-PRO" panose="020F0600000000000000" pitchFamily="50" charset="-128"/>
              </a:rPr>
              <a:t>２．委員会活動日程・内容</a:t>
            </a:r>
          </a:p>
        </p:txBody>
      </p:sp>
      <p:sp>
        <p:nvSpPr>
          <p:cNvPr id="3" name="コンテンツ プレースホルダー 2">
            <a:extLst>
              <a:ext uri="{FF2B5EF4-FFF2-40B4-BE49-F238E27FC236}">
                <a16:creationId xmlns:a16="http://schemas.microsoft.com/office/drawing/2014/main" id="{916D9CB4-1F2A-46DB-B8AA-418FEB77919A}"/>
              </a:ext>
            </a:extLst>
          </p:cNvPr>
          <p:cNvSpPr>
            <a:spLocks noGrp="1"/>
          </p:cNvSpPr>
          <p:nvPr>
            <p:ph idx="1"/>
          </p:nvPr>
        </p:nvSpPr>
        <p:spPr>
          <a:xfrm>
            <a:off x="1210768" y="1339474"/>
            <a:ext cx="8829160" cy="5187222"/>
          </a:xfrm>
        </p:spPr>
        <p:txBody>
          <a:bodyPr>
            <a:normAutofit fontScale="92500" lnSpcReduction="20000"/>
          </a:bodyPr>
          <a:lstStyle/>
          <a:p>
            <a:pPr marL="0" indent="0">
              <a:buNone/>
            </a:pPr>
            <a:r>
              <a:rPr kumimoji="1" lang="ja-JP" altLang="en-US" sz="3000" dirty="0">
                <a:latin typeface="HG丸ｺﾞｼｯｸM-PRO" panose="020F0600000000000000" pitchFamily="50" charset="-128"/>
                <a:ea typeface="HG丸ｺﾞｼｯｸM-PRO" panose="020F0600000000000000" pitchFamily="50" charset="-128"/>
              </a:rPr>
              <a:t>　・委員会活動日程</a:t>
            </a:r>
            <a:endParaRPr kumimoji="1" lang="en-US" altLang="ja-JP" sz="3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000" dirty="0">
                <a:latin typeface="HG丸ｺﾞｼｯｸM-PRO" panose="020F0600000000000000" pitchFamily="50" charset="-128"/>
                <a:ea typeface="HG丸ｺﾞｼｯｸM-PRO" panose="020F0600000000000000" pitchFamily="50" charset="-128"/>
              </a:rPr>
              <a:t>　　毎月第</a:t>
            </a:r>
            <a:r>
              <a:rPr kumimoji="1" lang="en-US" altLang="ja-JP" sz="3000" dirty="0">
                <a:latin typeface="HG丸ｺﾞｼｯｸM-PRO" panose="020F0600000000000000" pitchFamily="50" charset="-128"/>
                <a:ea typeface="HG丸ｺﾞｼｯｸM-PRO" panose="020F0600000000000000" pitchFamily="50" charset="-128"/>
              </a:rPr>
              <a:t>4</a:t>
            </a:r>
            <a:r>
              <a:rPr kumimoji="1" lang="ja-JP" altLang="en-US" sz="3000" dirty="0">
                <a:latin typeface="HG丸ｺﾞｼｯｸM-PRO" panose="020F0600000000000000" pitchFamily="50" charset="-128"/>
                <a:ea typeface="HG丸ｺﾞｼｯｸM-PRO" panose="020F0600000000000000" pitchFamily="50" charset="-128"/>
              </a:rPr>
              <a:t>水曜日　</a:t>
            </a:r>
            <a:r>
              <a:rPr kumimoji="1" lang="en-US" altLang="ja-JP" sz="3000" dirty="0">
                <a:latin typeface="HG丸ｺﾞｼｯｸM-PRO" panose="020F0600000000000000" pitchFamily="50" charset="-128"/>
                <a:ea typeface="HG丸ｺﾞｼｯｸM-PRO" panose="020F0600000000000000" pitchFamily="50" charset="-128"/>
              </a:rPr>
              <a:t>PM4</a:t>
            </a:r>
            <a:r>
              <a:rPr kumimoji="1" lang="ja-JP" altLang="en-US" sz="3000" dirty="0">
                <a:latin typeface="HG丸ｺﾞｼｯｸM-PRO" panose="020F0600000000000000" pitchFamily="50" charset="-128"/>
                <a:ea typeface="HG丸ｺﾞｼｯｸM-PRO" panose="020F0600000000000000" pitchFamily="50" charset="-128"/>
              </a:rPr>
              <a:t>：</a:t>
            </a:r>
            <a:r>
              <a:rPr kumimoji="1" lang="en-US" altLang="ja-JP" sz="3000" dirty="0">
                <a:latin typeface="HG丸ｺﾞｼｯｸM-PRO" panose="020F0600000000000000" pitchFamily="50" charset="-128"/>
                <a:ea typeface="HG丸ｺﾞｼｯｸM-PRO" panose="020F0600000000000000" pitchFamily="50" charset="-128"/>
              </a:rPr>
              <a:t>00</a:t>
            </a:r>
            <a:r>
              <a:rPr kumimoji="1" lang="ja-JP" altLang="en-US" sz="3000" dirty="0">
                <a:latin typeface="HG丸ｺﾞｼｯｸM-PRO" panose="020F0600000000000000" pitchFamily="50" charset="-128"/>
                <a:ea typeface="HG丸ｺﾞｼｯｸM-PRO" panose="020F0600000000000000" pitchFamily="50" charset="-128"/>
              </a:rPr>
              <a:t>～</a:t>
            </a:r>
            <a:r>
              <a:rPr kumimoji="1" lang="en-US" altLang="ja-JP" sz="3000" dirty="0">
                <a:latin typeface="HG丸ｺﾞｼｯｸM-PRO" panose="020F0600000000000000" pitchFamily="50" charset="-128"/>
                <a:ea typeface="HG丸ｺﾞｼｯｸM-PRO" panose="020F0600000000000000" pitchFamily="50" charset="-128"/>
              </a:rPr>
              <a:t>PM6</a:t>
            </a:r>
            <a:r>
              <a:rPr kumimoji="1" lang="ja-JP" altLang="en-US" sz="3000" dirty="0">
                <a:latin typeface="HG丸ｺﾞｼｯｸM-PRO" panose="020F0600000000000000" pitchFamily="50" charset="-128"/>
                <a:ea typeface="HG丸ｺﾞｼｯｸM-PRO" panose="020F0600000000000000" pitchFamily="50" charset="-128"/>
              </a:rPr>
              <a:t>：</a:t>
            </a:r>
            <a:r>
              <a:rPr kumimoji="1" lang="en-US" altLang="ja-JP" sz="3000" dirty="0">
                <a:latin typeface="HG丸ｺﾞｼｯｸM-PRO" panose="020F0600000000000000" pitchFamily="50" charset="-128"/>
                <a:ea typeface="HG丸ｺﾞｼｯｸM-PRO" panose="020F0600000000000000" pitchFamily="50" charset="-128"/>
              </a:rPr>
              <a:t>00</a:t>
            </a:r>
          </a:p>
          <a:p>
            <a:pPr marL="0" indent="0">
              <a:buNone/>
            </a:pPr>
            <a:r>
              <a:rPr lang="ja-JP" altLang="en-US" sz="3000" dirty="0">
                <a:latin typeface="HG丸ｺﾞｼｯｸM-PRO" panose="020F0600000000000000" pitchFamily="50" charset="-128"/>
                <a:ea typeface="HG丸ｺﾞｼｯｸM-PRO" panose="020F0600000000000000" pitchFamily="50" charset="-128"/>
              </a:rPr>
              <a:t>　　ガバナー事務所にて委員会を開催しています。</a:t>
            </a:r>
            <a:endParaRPr lang="en-US" altLang="ja-JP" sz="3000" dirty="0">
              <a:latin typeface="HG丸ｺﾞｼｯｸM-PRO" panose="020F0600000000000000" pitchFamily="50" charset="-128"/>
              <a:ea typeface="HG丸ｺﾞｼｯｸM-PRO" panose="020F0600000000000000" pitchFamily="50" charset="-128"/>
            </a:endParaRPr>
          </a:p>
          <a:p>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・委員会活動内容</a:t>
            </a:r>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クラブ職業奉仕委員長会議の打ち合わせ</a:t>
            </a:r>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職業奉仕月間の卓話対応準備</a:t>
            </a:r>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事例集の作成</a:t>
            </a:r>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クラブ支援活動</a:t>
            </a:r>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職業奉仕についての勉強会</a:t>
            </a:r>
            <a:endParaRPr lang="en-US" altLang="ja-JP" sz="3000" dirty="0">
              <a:latin typeface="HG丸ｺﾞｼｯｸM-PRO" panose="020F0600000000000000" pitchFamily="50" charset="-128"/>
              <a:ea typeface="HG丸ｺﾞｼｯｸM-PRO" panose="020F0600000000000000" pitchFamily="50" charset="-128"/>
            </a:endParaRPr>
          </a:p>
          <a:p>
            <a:pPr marL="0" indent="0">
              <a:buNone/>
            </a:pPr>
            <a:r>
              <a:rPr lang="ja-JP" altLang="en-US" sz="3000" dirty="0">
                <a:latin typeface="HG丸ｺﾞｼｯｸM-PRO" panose="020F0600000000000000" pitchFamily="50" charset="-128"/>
                <a:ea typeface="HG丸ｺﾞｼｯｸM-PRO" panose="020F0600000000000000" pitchFamily="50" charset="-128"/>
              </a:rPr>
              <a:t>　　その他</a:t>
            </a:r>
            <a:endParaRPr lang="en-US" altLang="ja-JP" sz="3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7725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p:txBody>
          <a:bodyPr>
            <a:normAutofit fontScale="90000"/>
          </a:bodyPr>
          <a:lstStyle/>
          <a:p>
            <a:r>
              <a:rPr lang="ja-JP" altLang="en-US" sz="4800" b="1" dirty="0">
                <a:latin typeface="HG丸ｺﾞｼｯｸM-PRO" panose="020F0600000000000000" pitchFamily="50" charset="-128"/>
                <a:ea typeface="HG丸ｺﾞｼｯｸM-PRO" panose="020F0600000000000000" pitchFamily="50" charset="-128"/>
              </a:rPr>
              <a:t>３．</a:t>
            </a:r>
            <a:r>
              <a:rPr lang="en-US" altLang="ja-JP" sz="4800" b="1" dirty="0">
                <a:latin typeface="HG丸ｺﾞｼｯｸM-PRO" panose="020F0600000000000000" pitchFamily="50" charset="-128"/>
                <a:ea typeface="HG丸ｺﾞｼｯｸM-PRO" panose="020F0600000000000000" pitchFamily="50" charset="-128"/>
              </a:rPr>
              <a:t>2020-21</a:t>
            </a:r>
            <a:r>
              <a:rPr lang="ja-JP" altLang="en-US" sz="4800" b="1" dirty="0">
                <a:latin typeface="HG丸ｺﾞｼｯｸM-PRO" panose="020F0600000000000000" pitchFamily="50" charset="-128"/>
                <a:ea typeface="HG丸ｺﾞｼｯｸM-PRO" panose="020F0600000000000000" pitchFamily="50" charset="-128"/>
              </a:rPr>
              <a:t>年度</a:t>
            </a:r>
            <a:r>
              <a:rPr lang="ja-JP" altLang="ja-JP" sz="4800" b="1" dirty="0">
                <a:latin typeface="HG丸ｺﾞｼｯｸM-PRO" panose="020F0600000000000000" pitchFamily="50" charset="-128"/>
                <a:ea typeface="HG丸ｺﾞｼｯｸM-PRO" panose="020F0600000000000000" pitchFamily="50" charset="-128"/>
              </a:rPr>
              <a:t>活動方針</a:t>
            </a:r>
            <a:br>
              <a:rPr lang="en-US" altLang="ja-JP" b="1"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677334" y="1616765"/>
            <a:ext cx="10837332" cy="4837044"/>
          </a:xfrm>
        </p:spPr>
        <p:txBody>
          <a:bodyPr>
            <a:normAutofit fontScale="92500" lnSpcReduction="10000"/>
          </a:bodyPr>
          <a:lstStyle/>
          <a:p>
            <a:pPr marL="0" indent="0">
              <a:buNone/>
            </a:pPr>
            <a:r>
              <a:rPr lang="ja-JP" altLang="en-US" sz="3600" dirty="0">
                <a:latin typeface="HG丸ｺﾞｼｯｸM-PRO" panose="020F0600000000000000" pitchFamily="50" charset="-128"/>
                <a:ea typeface="HG丸ｺﾞｼｯｸM-PRO" panose="020F0600000000000000" pitchFamily="50" charset="-128"/>
              </a:rPr>
              <a:t>１．クラブ職業奉仕委員長に「職業奉仕」に</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　　関する理解を深めて頂く為の支援の実施を</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　　行います。</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endParaRPr lang="en-US" altLang="ja-JP" sz="11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・実践の手引き</a:t>
            </a:r>
            <a:br>
              <a:rPr lang="en-US" altLang="ja-JP" sz="3600" dirty="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・卓話モデル（四大用語・歴史と変遷）</a:t>
            </a:r>
            <a:br>
              <a:rPr lang="en-US" altLang="ja-JP" sz="3600" dirty="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・職業奉仕入門</a:t>
            </a:r>
            <a:r>
              <a:rPr lang="en-US" altLang="ja-JP" sz="3600" dirty="0">
                <a:latin typeface="HG丸ｺﾞｼｯｸM-PRO" panose="020F0600000000000000" pitchFamily="50" charset="-128"/>
                <a:ea typeface="HG丸ｺﾞｼｯｸM-PRO" panose="020F0600000000000000" pitchFamily="50" charset="-128"/>
              </a:rPr>
              <a:t>Q&amp;A</a:t>
            </a:r>
            <a:r>
              <a:rPr lang="ja-JP" altLang="en-US" sz="3600" dirty="0">
                <a:latin typeface="HG丸ｺﾞｼｯｸM-PRO" panose="020F0600000000000000" pitchFamily="50" charset="-128"/>
                <a:ea typeface="HG丸ｺﾞｼｯｸM-PRO" panose="020F0600000000000000" pitchFamily="50" charset="-128"/>
              </a:rPr>
              <a:t>を用いて</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lang="ja-JP" altLang="en-US" sz="3600" dirty="0">
                <a:latin typeface="HG丸ｺﾞｼｯｸM-PRO" panose="020F0600000000000000" pitchFamily="50" charset="-128"/>
                <a:ea typeface="HG丸ｺﾞｼｯｸM-PRO" panose="020F0600000000000000" pitchFamily="50" charset="-128"/>
              </a:rPr>
              <a:t>「職業奉仕」の理解を深めて頂く為の支援の実施</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600" dirty="0"/>
              <a:t>　</a:t>
            </a:r>
          </a:p>
        </p:txBody>
      </p:sp>
    </p:spTree>
    <p:extLst>
      <p:ext uri="{BB962C8B-B14F-4D97-AF65-F5344CB8AC3E}">
        <p14:creationId xmlns:p14="http://schemas.microsoft.com/office/powerpoint/2010/main" val="211952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BE8D7A-84EF-4F61-A044-562E699425BA}"/>
              </a:ext>
            </a:extLst>
          </p:cNvPr>
          <p:cNvSpPr>
            <a:spLocks noGrp="1"/>
          </p:cNvSpPr>
          <p:nvPr>
            <p:ph type="title"/>
          </p:nvPr>
        </p:nvSpPr>
        <p:spPr/>
        <p:txBody>
          <a:bodyPr/>
          <a:lstStyle/>
          <a:p>
            <a:r>
              <a:rPr lang="ja-JP" altLang="en-US" b="1" dirty="0">
                <a:latin typeface="HG丸ｺﾞｼｯｸM-PRO" panose="020F0600000000000000" pitchFamily="50" charset="-128"/>
                <a:ea typeface="HG丸ｺﾞｼｯｸM-PRO" panose="020F0600000000000000" pitchFamily="50" charset="-128"/>
              </a:rPr>
              <a:t>３．</a:t>
            </a:r>
            <a:r>
              <a:rPr lang="en-US" altLang="ja-JP" b="1" dirty="0">
                <a:latin typeface="HG丸ｺﾞｼｯｸM-PRO" panose="020F0600000000000000" pitchFamily="50" charset="-128"/>
                <a:ea typeface="HG丸ｺﾞｼｯｸM-PRO" panose="020F0600000000000000" pitchFamily="50" charset="-128"/>
              </a:rPr>
              <a:t>2020</a:t>
            </a:r>
            <a:r>
              <a:rPr lang="ja-JP" altLang="en-US" b="1" dirty="0">
                <a:latin typeface="HG丸ｺﾞｼｯｸM-PRO" panose="020F0600000000000000" pitchFamily="50" charset="-128"/>
                <a:ea typeface="HG丸ｺﾞｼｯｸM-PRO" panose="020F0600000000000000" pitchFamily="50" charset="-128"/>
              </a:rPr>
              <a:t>年</a:t>
            </a:r>
            <a:r>
              <a:rPr lang="en-US" altLang="ja-JP" b="1" dirty="0">
                <a:latin typeface="HG丸ｺﾞｼｯｸM-PRO" panose="020F0600000000000000" pitchFamily="50" charset="-128"/>
                <a:ea typeface="HG丸ｺﾞｼｯｸM-PRO" panose="020F0600000000000000" pitchFamily="50" charset="-128"/>
              </a:rPr>
              <a:t>-21</a:t>
            </a:r>
            <a:r>
              <a:rPr lang="ja-JP" altLang="en-US" b="1" dirty="0">
                <a:latin typeface="HG丸ｺﾞｼｯｸM-PRO" panose="020F0600000000000000" pitchFamily="50" charset="-128"/>
                <a:ea typeface="HG丸ｺﾞｼｯｸM-PRO" panose="020F0600000000000000" pitchFamily="50" charset="-128"/>
              </a:rPr>
              <a:t>年度</a:t>
            </a:r>
            <a:r>
              <a:rPr lang="ja-JP" altLang="ja-JP" b="1" dirty="0">
                <a:latin typeface="HG丸ｺﾞｼｯｸM-PRO" panose="020F0600000000000000" pitchFamily="50" charset="-128"/>
                <a:ea typeface="HG丸ｺﾞｼｯｸM-PRO" panose="020F0600000000000000" pitchFamily="50" charset="-128"/>
              </a:rPr>
              <a:t>活動方針</a:t>
            </a:r>
            <a:endParaRPr kumimoji="1" lang="ja-JP" altLang="en-US" dirty="0"/>
          </a:p>
        </p:txBody>
      </p:sp>
      <p:sp>
        <p:nvSpPr>
          <p:cNvPr id="3" name="コンテンツ プレースホルダー 2">
            <a:extLst>
              <a:ext uri="{FF2B5EF4-FFF2-40B4-BE49-F238E27FC236}">
                <a16:creationId xmlns:a16="http://schemas.microsoft.com/office/drawing/2014/main" id="{AAEC39B3-2890-4619-B792-4049DF577FF8}"/>
              </a:ext>
            </a:extLst>
          </p:cNvPr>
          <p:cNvSpPr>
            <a:spLocks noGrp="1"/>
          </p:cNvSpPr>
          <p:nvPr>
            <p:ph idx="1"/>
          </p:nvPr>
        </p:nvSpPr>
        <p:spPr>
          <a:xfrm>
            <a:off x="243402" y="1472694"/>
            <a:ext cx="11081735" cy="4702893"/>
          </a:xfrm>
        </p:spPr>
        <p:txBody>
          <a:bodyPr>
            <a:normAutofit/>
          </a:bodyPr>
          <a:lstStyle/>
          <a:p>
            <a:pPr marL="0" indent="0">
              <a:buNone/>
            </a:pPr>
            <a:r>
              <a:rPr kumimoji="1" lang="ja-JP" altLang="en-US" sz="3400" dirty="0">
                <a:latin typeface="HG丸ｺﾞｼｯｸM-PRO" panose="020F0600000000000000" pitchFamily="50" charset="-128"/>
                <a:ea typeface="HG丸ｺﾞｼｯｸM-PRO" panose="020F0600000000000000" pitchFamily="50" charset="-128"/>
              </a:rPr>
              <a:t>　２．クラブ職業奉仕委員長が実践すべき卓話、</a:t>
            </a:r>
            <a:endParaRPr kumimoji="1" lang="en-US" altLang="ja-JP" sz="34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400" dirty="0">
                <a:latin typeface="HG丸ｺﾞｼｯｸM-PRO" panose="020F0600000000000000" pitchFamily="50" charset="-128"/>
                <a:ea typeface="HG丸ｺﾞｼｯｸM-PRO" panose="020F0600000000000000" pitchFamily="50" charset="-128"/>
              </a:rPr>
              <a:t>　　　フォーラムその他の活動支援を行います。</a:t>
            </a:r>
            <a:endParaRPr kumimoji="1" lang="en-US" altLang="ja-JP" sz="3400" dirty="0">
              <a:latin typeface="HG丸ｺﾞｼｯｸM-PRO" panose="020F0600000000000000" pitchFamily="50" charset="-128"/>
              <a:ea typeface="HG丸ｺﾞｼｯｸM-PRO" panose="020F0600000000000000" pitchFamily="50" charset="-128"/>
            </a:endParaRPr>
          </a:p>
          <a:p>
            <a:endParaRPr kumimoji="1" lang="en-US" altLang="ja-JP" sz="3400" dirty="0">
              <a:latin typeface="HG丸ｺﾞｼｯｸM-PRO" panose="020F0600000000000000" pitchFamily="50" charset="-128"/>
              <a:ea typeface="HG丸ｺﾞｼｯｸM-PRO" panose="020F0600000000000000" pitchFamily="50" charset="-128"/>
            </a:endParaRPr>
          </a:p>
          <a:p>
            <a:pPr marL="0" indent="0">
              <a:buNone/>
            </a:pPr>
            <a:r>
              <a:rPr lang="ja-JP" altLang="en-US" sz="3400" dirty="0">
                <a:latin typeface="HG丸ｺﾞｼｯｸM-PRO" panose="020F0600000000000000" pitchFamily="50" charset="-128"/>
                <a:ea typeface="HG丸ｺﾞｼｯｸM-PRO" panose="020F0600000000000000" pitchFamily="50" charset="-128"/>
              </a:rPr>
              <a:t>　昨年度職業奉仕委員会で作成しました</a:t>
            </a:r>
            <a:r>
              <a:rPr lang="en-US" altLang="ja-JP" sz="3400" dirty="0">
                <a:latin typeface="HG丸ｺﾞｼｯｸM-PRO" panose="020F0600000000000000" pitchFamily="50" charset="-128"/>
                <a:ea typeface="HG丸ｺﾞｼｯｸM-PRO" panose="020F0600000000000000" pitchFamily="50" charset="-128"/>
              </a:rPr>
              <a:t>『</a:t>
            </a:r>
            <a:r>
              <a:rPr lang="ja-JP" altLang="en-US" sz="3400" dirty="0">
                <a:latin typeface="HG丸ｺﾞｼｯｸM-PRO" panose="020F0600000000000000" pitchFamily="50" charset="-128"/>
                <a:ea typeface="HG丸ｺﾞｼｯｸM-PRO" panose="020F0600000000000000" pitchFamily="50" charset="-128"/>
              </a:rPr>
              <a:t>卓話モデル、</a:t>
            </a:r>
            <a:br>
              <a:rPr lang="en-US" altLang="ja-JP" sz="3400" dirty="0">
                <a:latin typeface="HG丸ｺﾞｼｯｸM-PRO" panose="020F0600000000000000" pitchFamily="50" charset="-128"/>
                <a:ea typeface="HG丸ｺﾞｼｯｸM-PRO" panose="020F0600000000000000" pitchFamily="50" charset="-128"/>
              </a:rPr>
            </a:br>
            <a:r>
              <a:rPr lang="ja-JP" altLang="en-US" sz="3400" dirty="0">
                <a:latin typeface="HG丸ｺﾞｼｯｸM-PRO" panose="020F0600000000000000" pitchFamily="50" charset="-128"/>
                <a:ea typeface="HG丸ｺﾞｼｯｸM-PRO" panose="020F0600000000000000" pitchFamily="50" charset="-128"/>
              </a:rPr>
              <a:t>　実践の手引き</a:t>
            </a:r>
            <a:r>
              <a:rPr lang="en-US" altLang="ja-JP" sz="3400" dirty="0">
                <a:latin typeface="HG丸ｺﾞｼｯｸM-PRO" panose="020F0600000000000000" pitchFamily="50" charset="-128"/>
                <a:ea typeface="HG丸ｺﾞｼｯｸM-PRO" panose="020F0600000000000000" pitchFamily="50" charset="-128"/>
              </a:rPr>
              <a:t>』</a:t>
            </a:r>
            <a:r>
              <a:rPr lang="ja-JP" altLang="en-US" sz="3400" dirty="0">
                <a:latin typeface="HG丸ｺﾞｼｯｸM-PRO" panose="020F0600000000000000" pitchFamily="50" charset="-128"/>
                <a:ea typeface="HG丸ｺﾞｼｯｸM-PRO" panose="020F0600000000000000" pitchFamily="50" charset="-128"/>
              </a:rPr>
              <a:t>をクラブ職業奉仕委員長に活用して</a:t>
            </a:r>
            <a:endParaRPr lang="en-US" altLang="ja-JP" sz="3400" dirty="0">
              <a:latin typeface="HG丸ｺﾞｼｯｸM-PRO" panose="020F0600000000000000" pitchFamily="50" charset="-128"/>
              <a:ea typeface="HG丸ｺﾞｼｯｸM-PRO" panose="020F0600000000000000" pitchFamily="50" charset="-128"/>
            </a:endParaRPr>
          </a:p>
          <a:p>
            <a:pPr marL="0" indent="0">
              <a:buNone/>
            </a:pPr>
            <a:r>
              <a:rPr lang="ja-JP" altLang="en-US" sz="3400" dirty="0">
                <a:latin typeface="HG丸ｺﾞｼｯｸM-PRO" panose="020F0600000000000000" pitchFamily="50" charset="-128"/>
                <a:ea typeface="HG丸ｺﾞｼｯｸM-PRO" panose="020F0600000000000000" pitchFamily="50" charset="-128"/>
              </a:rPr>
              <a:t>　頂き、積極的に卓話、職業奉仕活動にチャレンジ</a:t>
            </a:r>
            <a:br>
              <a:rPr lang="en-US" altLang="ja-JP" sz="3400" dirty="0">
                <a:latin typeface="HG丸ｺﾞｼｯｸM-PRO" panose="020F0600000000000000" pitchFamily="50" charset="-128"/>
                <a:ea typeface="HG丸ｺﾞｼｯｸM-PRO" panose="020F0600000000000000" pitchFamily="50" charset="-128"/>
              </a:rPr>
            </a:br>
            <a:r>
              <a:rPr lang="ja-JP" altLang="en-US" sz="3400" dirty="0">
                <a:latin typeface="HG丸ｺﾞｼｯｸM-PRO" panose="020F0600000000000000" pitchFamily="50" charset="-128"/>
                <a:ea typeface="HG丸ｺﾞｼｯｸM-PRO" panose="020F0600000000000000" pitchFamily="50" charset="-128"/>
              </a:rPr>
              <a:t>　して頂く為の支援の実施。</a:t>
            </a:r>
            <a:endParaRPr kumimoji="1" lang="ja-JP" altLang="en-US" sz="3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1436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EA1DB-050D-4DA5-B0BE-83832586FA75}"/>
              </a:ext>
            </a:extLst>
          </p:cNvPr>
          <p:cNvSpPr>
            <a:spLocks noGrp="1"/>
          </p:cNvSpPr>
          <p:nvPr>
            <p:ph type="title"/>
          </p:nvPr>
        </p:nvSpPr>
        <p:spPr/>
        <p:txBody>
          <a:bodyPr>
            <a:normAutofit/>
          </a:bodyPr>
          <a:lstStyle/>
          <a:p>
            <a:r>
              <a:rPr lang="ja-JP" altLang="en-US" sz="4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4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2020-21</a:t>
            </a:r>
            <a:r>
              <a:rPr lang="ja-JP" altLang="en-US" sz="4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4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br>
              <a:rPr lang="en-US" altLang="ja-JP" sz="96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721E7C-896B-403A-9652-2470FB1873F9}"/>
              </a:ext>
            </a:extLst>
          </p:cNvPr>
          <p:cNvSpPr>
            <a:spLocks noGrp="1"/>
          </p:cNvSpPr>
          <p:nvPr>
            <p:ph idx="1"/>
          </p:nvPr>
        </p:nvSpPr>
        <p:spPr>
          <a:xfrm>
            <a:off x="906576" y="1431234"/>
            <a:ext cx="10608090" cy="4997274"/>
          </a:xfrm>
        </p:spPr>
        <p:txBody>
          <a:bodyPr>
            <a:noAutofit/>
          </a:bodyPr>
          <a:lstStyle/>
          <a:p>
            <a:pPr marL="0" indent="0" algn="just">
              <a:buNone/>
            </a:pPr>
            <a:r>
              <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．地区職業奉仕委員会ホームページ掲載資料</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の有効活用の支援</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endParaRPr lang="ja-JP" altLang="ja-JP" sz="11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各クラブの職業奉仕委員長が職業奉仕月間に</a:t>
            </a: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積極的に</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卓話</a:t>
            </a: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にチャレンジ</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を行って頂く為に</a:t>
            </a: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は</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地区職業奉仕委員会ホームページ掲載資料</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（各卓話モデル、実践の手引き、</a:t>
            </a:r>
            <a:r>
              <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理解して頂く事と自ら学んで頂く事が大事なため、</a:t>
            </a:r>
            <a:endParaRPr lang="en-US"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卓話モデルの</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説明</a:t>
            </a: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a:t>
            </a:r>
            <a:r>
              <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実施</a:t>
            </a:r>
            <a:r>
              <a:rPr lang="ja-JP" altLang="en-US"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致します。</a:t>
            </a:r>
            <a:endParaRPr lang="ja-JP" altLang="ja-JP" sz="3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kumimoji="1" lang="ja-JP" altLang="en-US" sz="3000" dirty="0"/>
          </a:p>
        </p:txBody>
      </p:sp>
    </p:spTree>
    <p:extLst>
      <p:ext uri="{BB962C8B-B14F-4D97-AF65-F5344CB8AC3E}">
        <p14:creationId xmlns:p14="http://schemas.microsoft.com/office/powerpoint/2010/main" val="674327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C531A-2E9F-4B8E-B2F2-C8EE3AD63AD4}"/>
              </a:ext>
            </a:extLst>
          </p:cNvPr>
          <p:cNvSpPr>
            <a:spLocks noGrp="1"/>
          </p:cNvSpPr>
          <p:nvPr>
            <p:ph type="title"/>
          </p:nvPr>
        </p:nvSpPr>
        <p:spPr/>
        <p:txBody>
          <a:bodyPr/>
          <a:lstStyle/>
          <a:p>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2020-21</a:t>
            </a:r>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B7AF826E-F862-463D-8822-6439BE37A6D0}"/>
              </a:ext>
            </a:extLst>
          </p:cNvPr>
          <p:cNvSpPr>
            <a:spLocks noGrp="1"/>
          </p:cNvSpPr>
          <p:nvPr>
            <p:ph idx="1"/>
          </p:nvPr>
        </p:nvSpPr>
        <p:spPr>
          <a:xfrm>
            <a:off x="781038" y="1516973"/>
            <a:ext cx="10009139" cy="5341027"/>
          </a:xfrm>
        </p:spPr>
        <p:txBody>
          <a:bodyPr>
            <a:noAutofit/>
          </a:bodyPr>
          <a:lstStyle/>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 </a:t>
            </a:r>
            <a: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PM1</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00</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（大阪</a:t>
            </a:r>
            <a: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YMCA</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会館）</a:t>
            </a:r>
            <a:endPar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ja-JP"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クラブ職業奉仕委員長会議を通じて各クラブの職業奉仕</a:t>
            </a:r>
            <a:endPar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委員長に職業奉仕活動を</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積極的に</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実践して頂く為に</a:t>
            </a:r>
            <a:endPar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endParaRPr lang="en-US" altLang="ja-JP" sz="105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・職業奉仕活動　</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実践の手引き</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の説明</a:t>
            </a:r>
            <a:endPar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事例集の発表</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若しくは卓話モデルの説明</a:t>
            </a:r>
            <a:endPar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・グループ</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ディスカッションを通しての意見及び</a:t>
            </a:r>
            <a:br>
              <a:rPr lang="en-US"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情報交換会の実施</a:t>
            </a:r>
            <a:r>
              <a:rPr lang="ja-JP" altLang="en-US" sz="28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を行います。</a:t>
            </a:r>
            <a:endParaRPr kumimoji="1" lang="ja-JP" altLang="en-US" sz="1600" dirty="0"/>
          </a:p>
        </p:txBody>
      </p:sp>
    </p:spTree>
    <p:extLst>
      <p:ext uri="{BB962C8B-B14F-4D97-AF65-F5344CB8AC3E}">
        <p14:creationId xmlns:p14="http://schemas.microsoft.com/office/powerpoint/2010/main" val="293003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446F0-082D-425E-8233-7C98D5B18679}"/>
              </a:ext>
            </a:extLst>
          </p:cNvPr>
          <p:cNvSpPr>
            <a:spLocks noGrp="1"/>
          </p:cNvSpPr>
          <p:nvPr>
            <p:ph type="title"/>
          </p:nvPr>
        </p:nvSpPr>
        <p:spPr/>
        <p:txBody>
          <a:bodyPr/>
          <a:lstStyle/>
          <a:p>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2020-21</a:t>
            </a:r>
            <a:r>
              <a:rPr lang="ja-JP" altLang="en-US"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ABA8A475-481E-4D64-8020-44A3159C854F}"/>
              </a:ext>
            </a:extLst>
          </p:cNvPr>
          <p:cNvSpPr>
            <a:spLocks noGrp="1"/>
          </p:cNvSpPr>
          <p:nvPr>
            <p:ph idx="1"/>
          </p:nvPr>
        </p:nvSpPr>
        <p:spPr>
          <a:xfrm>
            <a:off x="831875" y="1530058"/>
            <a:ext cx="10528249" cy="4806523"/>
          </a:xfrm>
        </p:spPr>
        <p:txBody>
          <a:bodyPr>
            <a:noAutofit/>
          </a:bodyPr>
          <a:lstStyle/>
          <a:p>
            <a:pPr marL="0" indent="0" algn="just">
              <a:buNone/>
            </a:pPr>
            <a:r>
              <a:rPr lang="ja-JP" altLang="en-US"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．クラブ個別支援</a:t>
            </a:r>
            <a:endParaRPr lang="en-US"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endParaRPr lang="ja-JP"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職業奉仕月間に卓話依頼の有ったクラブに対して</a:t>
            </a:r>
            <a:endParaRPr lang="en-US"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個別卓話支援の実施</a:t>
            </a:r>
            <a:endParaRPr lang="en-US"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卓話の依頼につきましては、</a:t>
            </a:r>
            <a:endParaRPr lang="en-US" altLang="ja-JP"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gn="just">
              <a:buNone/>
            </a:pPr>
            <a:r>
              <a:rPr lang="ja-JP" altLang="en-US" sz="3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3200" b="1" u="wavy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テーマを明確にして頂く事をお願い致します。</a:t>
            </a:r>
            <a:endParaRPr lang="ja-JP" altLang="ja-JP" sz="3200" b="1" u="wavy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kumimoji="1" lang="ja-JP" altLang="en-US" sz="3200" dirty="0"/>
          </a:p>
        </p:txBody>
      </p:sp>
    </p:spTree>
    <p:extLst>
      <p:ext uri="{BB962C8B-B14F-4D97-AF65-F5344CB8AC3E}">
        <p14:creationId xmlns:p14="http://schemas.microsoft.com/office/powerpoint/2010/main" val="216581369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972</TotalTime>
  <Words>2983</Words>
  <Application>Microsoft Office PowerPoint</Application>
  <PresentationFormat>ワイド画面</PresentationFormat>
  <Paragraphs>254</Paragraphs>
  <Slides>27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27</vt:i4>
      </vt:variant>
    </vt:vector>
  </HeadingPairs>
  <TitlesOfParts>
    <vt:vector size="35" baseType="lpstr">
      <vt:lpstr>HG丸ｺﾞｼｯｸM-PRO</vt:lpstr>
      <vt:lpstr>HG丸ｺﾞｼｯｸM-PRO</vt:lpstr>
      <vt:lpstr>游ゴシック</vt:lpstr>
      <vt:lpstr>Arial</vt:lpstr>
      <vt:lpstr>Trebuchet MS</vt:lpstr>
      <vt:lpstr>Wingdings 3</vt:lpstr>
      <vt:lpstr>ファセット</vt:lpstr>
      <vt:lpstr>1_ファセット</vt:lpstr>
      <vt:lpstr>2020-2021年度 地区職業奉仕委員会 活動方針・活動計画について  　　　　　　　 　　2020年4月18日　 　　　　　　　　　　　　　　　　　　　　地区研修協議会 </vt:lpstr>
      <vt:lpstr>本日の内容</vt:lpstr>
      <vt:lpstr>１．職業奉仕委員会委員紹介</vt:lpstr>
      <vt:lpstr>２．委員会活動日程・内容</vt:lpstr>
      <vt:lpstr>３．2020-21年度活動方針 </vt:lpstr>
      <vt:lpstr>３．2020年-21年度活動方針</vt:lpstr>
      <vt:lpstr>４．2020-21年度活動計画 </vt:lpstr>
      <vt:lpstr>４．2020-21年度活動計画</vt:lpstr>
      <vt:lpstr>４．2020-21年度活動計画</vt:lpstr>
      <vt:lpstr>５．職業奉仕委員会HPの説明</vt:lpstr>
      <vt:lpstr>５．職業奉仕委員会HPの説明 </vt:lpstr>
      <vt:lpstr>５．職業奉仕委員会HPの説明</vt:lpstr>
      <vt:lpstr>５．職業奉仕委員会HPの説明</vt:lpstr>
      <vt:lpstr>５．職業奉仕委員会HPの説明</vt:lpstr>
      <vt:lpstr>５．職業奉仕委員会HPの説明 </vt:lpstr>
      <vt:lpstr>６．クラブ職業奉仕委員長会議開催に対してのお願い。</vt:lpstr>
      <vt:lpstr>６．クラブ職業奉仕委員長会議開催に対してのお願い。 　　【事業計画書作成においてのお願い事項】</vt:lpstr>
      <vt:lpstr>７．最後に強調したいこと 　　　【人づくりは自分づくり】 </vt:lpstr>
      <vt:lpstr>PowerPoint プレゼンテーション</vt:lpstr>
      <vt:lpstr>7．最後に強調したいこと 　　　【人づくりは自分づくり】 </vt:lpstr>
      <vt:lpstr>７.最後に強調したいこと 【人づくりは自分づくり】  ・今年1年間、共に職業奉仕について、 　一緒に学んでいきましょう。 　その為の積極的な支援を実践して 　参りますので、宜しくお願い致します。     </vt:lpstr>
      <vt:lpstr>２部 卓話モデルの実演</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西條 壽一</cp:lastModifiedBy>
  <cp:revision>218</cp:revision>
  <dcterms:created xsi:type="dcterms:W3CDTF">2020-02-18T15:17:16Z</dcterms:created>
  <dcterms:modified xsi:type="dcterms:W3CDTF">2020-06-02T01:17:24Z</dcterms:modified>
</cp:coreProperties>
</file>