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6" r:id="rId10"/>
  </p:sldIdLst>
  <p:sldSz cx="9144000" cy="5143500" type="screen16x9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>
      <p:cViewPr varScale="1">
        <p:scale>
          <a:sx n="100" d="100"/>
          <a:sy n="100" d="100"/>
        </p:scale>
        <p:origin x="67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65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95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19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3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02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85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9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04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45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29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6420A1CD-B0B4-42B0-AB71-CE14EC80E240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95288F2D-00F6-40B0-AC41-DC6B68E1B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54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ロータリー学友委員会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20</a:t>
            </a:r>
            <a:r>
              <a:rPr lang="en-US" altLang="ja-JP" dirty="0"/>
              <a:t>20</a:t>
            </a:r>
            <a:r>
              <a:rPr lang="en-US" altLang="zh-TW" dirty="0"/>
              <a:t>-21</a:t>
            </a:r>
            <a:r>
              <a:rPr lang="ja-JP" altLang="en-US" dirty="0"/>
              <a:t>年度</a:t>
            </a:r>
            <a:r>
              <a:rPr lang="en-US" altLang="zh-TW" dirty="0"/>
              <a:t> </a:t>
            </a:r>
            <a:r>
              <a:rPr lang="zh-TW" altLang="en-US" dirty="0"/>
              <a:t>委員長</a:t>
            </a:r>
            <a:br>
              <a:rPr lang="zh-TW" altLang="en-US" dirty="0"/>
            </a:br>
            <a:r>
              <a:rPr lang="ja-JP" altLang="en-US" dirty="0"/>
              <a:t>丸尾　照二</a:t>
            </a:r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ロータリー学友委員会について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9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939846" y="-152531"/>
            <a:ext cx="7543800" cy="1087438"/>
          </a:xfrm>
        </p:spPr>
        <p:txBody>
          <a:bodyPr>
            <a:normAutofit/>
          </a:bodyPr>
          <a:lstStyle/>
          <a:p>
            <a:r>
              <a:rPr lang="ja-JP" altLang="en-US" dirty="0"/>
              <a:t>次年度学友委員会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7584" y="1040115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委員長</a:t>
            </a:r>
            <a:r>
              <a:rPr kumimoji="1" lang="en-US" altLang="ja-JP" sz="2800" dirty="0"/>
              <a:t>		</a:t>
            </a:r>
            <a:r>
              <a:rPr kumimoji="1" lang="ja-JP" altLang="en-US" sz="2800" dirty="0"/>
              <a:t>丸尾　照二（大阪御堂筋本町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kumimoji="1" lang="ja-JP" altLang="en-US" sz="2800" dirty="0"/>
              <a:t>副委員長</a:t>
            </a:r>
            <a:r>
              <a:rPr kumimoji="1" lang="en-US" altLang="ja-JP" sz="2800" dirty="0"/>
              <a:t>	</a:t>
            </a:r>
            <a:r>
              <a:rPr kumimoji="1" lang="ja-JP" altLang="en-US" sz="2800" dirty="0"/>
              <a:t>瓦谷　勝（大阪西南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kumimoji="1" lang="ja-JP" altLang="en-US" sz="2800" dirty="0"/>
              <a:t>副委員長</a:t>
            </a:r>
            <a:r>
              <a:rPr kumimoji="1" lang="en-US" altLang="ja-JP" sz="2800" dirty="0"/>
              <a:t>	</a:t>
            </a:r>
            <a:r>
              <a:rPr kumimoji="1" lang="ja-JP" altLang="en-US" sz="2800" dirty="0"/>
              <a:t>磯田　郁子（大阪東淀</a:t>
            </a:r>
            <a:r>
              <a:rPr kumimoji="1" lang="ja-JP" altLang="en-US" sz="2800" dirty="0" err="1"/>
              <a:t>ちゃや</a:t>
            </a:r>
            <a:r>
              <a:rPr kumimoji="1" lang="ja-JP" altLang="en-US" sz="2800" dirty="0"/>
              <a:t>まち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kumimoji="1" lang="ja-JP" altLang="en-US" sz="2800" dirty="0"/>
              <a:t>副委員長</a:t>
            </a:r>
            <a:r>
              <a:rPr kumimoji="1" lang="en-US" altLang="ja-JP" sz="2800" dirty="0"/>
              <a:t>	</a:t>
            </a:r>
            <a:r>
              <a:rPr kumimoji="1" lang="ja-JP" altLang="en-US" sz="2800" dirty="0"/>
              <a:t>斎藤　清貴（大阪ユニバーサルシティ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kumimoji="1" lang="ja-JP" altLang="en-US" sz="2800" dirty="0"/>
              <a:t>委員</a:t>
            </a:r>
            <a:r>
              <a:rPr kumimoji="1" lang="en-US" altLang="ja-JP" sz="2800" dirty="0"/>
              <a:t>			</a:t>
            </a:r>
            <a:r>
              <a:rPr kumimoji="1" lang="ja-JP" altLang="en-US" sz="2800" dirty="0"/>
              <a:t>坂田　淳一（枚方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kumimoji="1" lang="ja-JP" altLang="en-US" sz="2800" dirty="0"/>
              <a:t>委員</a:t>
            </a:r>
            <a:r>
              <a:rPr kumimoji="1" lang="en-US" altLang="ja-JP" sz="2800" dirty="0"/>
              <a:t>			</a:t>
            </a:r>
            <a:r>
              <a:rPr kumimoji="1" lang="ja-JP" altLang="en-US" sz="2800" dirty="0"/>
              <a:t>三好　えり子（大阪そねざき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kumimoji="1" lang="ja-JP" altLang="en-US" sz="2800" dirty="0"/>
              <a:t>委員</a:t>
            </a:r>
            <a:r>
              <a:rPr kumimoji="1" lang="en-US" altLang="ja-JP" sz="2800" dirty="0"/>
              <a:t>			</a:t>
            </a:r>
            <a:r>
              <a:rPr kumimoji="1" lang="ja-JP" altLang="en-US" sz="2800" dirty="0"/>
              <a:t>岸上　和典（千里メイプル</a:t>
            </a:r>
            <a:r>
              <a:rPr kumimoji="1" lang="en-US" altLang="ja-JP" sz="2800" dirty="0"/>
              <a:t>RC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971600" y="829698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9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/>
              <a:t>ロータリーの「学友」、「学友会」とは？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5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939846" y="-152531"/>
            <a:ext cx="7543800" cy="1087438"/>
          </a:xfrm>
        </p:spPr>
        <p:txBody>
          <a:bodyPr>
            <a:normAutofit/>
          </a:bodyPr>
          <a:lstStyle/>
          <a:p>
            <a:r>
              <a:rPr lang="ja-JP" altLang="en-US" dirty="0"/>
              <a:t>ロータリーの学友とは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71600" y="104011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以下のプログラムに参加経験のある方は、ロータリーの学友です。</a:t>
            </a:r>
            <a:endParaRPr kumimoji="1" lang="en-US" altLang="ja-JP" dirty="0"/>
          </a:p>
          <a:p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インターアクト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ローターアクト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ロータリー青少年交換、新世代交換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ロータリー青少年指導者養成プログラム（</a:t>
            </a:r>
            <a:r>
              <a:rPr kumimoji="1" lang="en-US" altLang="ja-JP" dirty="0"/>
              <a:t>RYLA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ロータリー平和フェローシップ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国際親善奨学金、大学教員のための補助金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研究グループ交換（</a:t>
            </a:r>
            <a:r>
              <a:rPr kumimoji="1" lang="en-US" altLang="ja-JP" dirty="0"/>
              <a:t>GSE</a:t>
            </a:r>
            <a:r>
              <a:rPr kumimoji="1" lang="ja-JP" altLang="en-US" dirty="0"/>
              <a:t>）　（メンバーとリーダー）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ロータリー奨学金（グローバル補助金または地区補助金）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職業研修チーム（</a:t>
            </a:r>
            <a:r>
              <a:rPr kumimoji="1" lang="en-US" altLang="ja-JP" dirty="0"/>
              <a:t>VTT)</a:t>
            </a:r>
            <a:r>
              <a:rPr kumimoji="1" lang="ja-JP" altLang="en-US" dirty="0"/>
              <a:t>　（メンバーとリーダー）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米山奨学金　・ロータリーボランティア</a:t>
            </a:r>
            <a:endParaRPr kumimoji="1" lang="en-US" altLang="ja-JP" dirty="0"/>
          </a:p>
          <a:p>
            <a:endParaRPr kumimoji="1" lang="en-US" altLang="ja-JP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971600" y="829698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14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899592" y="-257740"/>
            <a:ext cx="7543800" cy="1087438"/>
          </a:xfrm>
        </p:spPr>
        <p:txBody>
          <a:bodyPr>
            <a:normAutofit/>
          </a:bodyPr>
          <a:lstStyle/>
          <a:p>
            <a:r>
              <a:rPr lang="ja-JP" altLang="en-US" dirty="0"/>
              <a:t>「学友会」とは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71600" y="95349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「学友会」の目的とは？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国際ロータリーでは　（</a:t>
            </a:r>
            <a:r>
              <a:rPr kumimoji="1" lang="en-US" altLang="ja-JP" sz="1600" dirty="0"/>
              <a:t>My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Rotary</a:t>
            </a:r>
            <a:r>
              <a:rPr kumimoji="1" lang="ja-JP" altLang="en-US" sz="1600" dirty="0"/>
              <a:t>より抜粋）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ロータリー学友の絆をはぐくみ、維持していくこと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学友同志、また、学友とロータリアンとのネットワークを築くこと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奉仕活動に参加する機会を学友に提供すること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ロータリークラブ（</a:t>
            </a:r>
            <a:r>
              <a:rPr kumimoji="1" lang="en-US" altLang="ja-JP" sz="1600" dirty="0"/>
              <a:t>E</a:t>
            </a:r>
            <a:r>
              <a:rPr kumimoji="1" lang="ja-JP" altLang="en-US" sz="1600" dirty="0"/>
              <a:t>クラブを含む）やローターアクトに学友を迎え入れることでロータリーの会員増強を助長すること</a:t>
            </a:r>
            <a:endParaRPr kumimoji="1" lang="en-US" altLang="ja-JP" sz="1600" dirty="0"/>
          </a:p>
          <a:p>
            <a:pPr lvl="1"/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2660</a:t>
            </a:r>
            <a:r>
              <a:rPr kumimoji="1" lang="ja-JP" altLang="en-US" sz="1600" dirty="0"/>
              <a:t>地区では　（設立時ガバナー文書より抜粋）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実施継続してきた奨学活動、青少年活動を通して得た多くの青年との関わりを整理し、彼等を有機的に結び付け、更なる活動・研修の機会を提供すること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ネットワークの構築と整備を進めることで、彼等の自己研鑽及び自己実現の機会を大きく広げること</a:t>
            </a:r>
            <a:endParaRPr kumimoji="1" lang="en-US" altLang="ja-JP" sz="16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1600" dirty="0"/>
              <a:t>地区に於いて地区ロータリー学友会という知識・能力・ネットワークの集合体を支援し、その充実と共存共栄をはかることにより、強力なサポート組織を携えること</a:t>
            </a:r>
            <a:endParaRPr kumimoji="1" lang="en-US" altLang="ja-JP" sz="16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971600" y="829698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2153895" y="1799206"/>
            <a:ext cx="4688303" cy="2939940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823693" y="267494"/>
            <a:ext cx="7348707" cy="1534752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8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国際ロータリー第</a:t>
            </a:r>
            <a:r>
              <a:rPr lang="en-US" altLang="ja-JP" sz="3200" dirty="0"/>
              <a:t>2660</a:t>
            </a:r>
            <a:r>
              <a:rPr lang="ja-JP" altLang="en-US" sz="3200" dirty="0"/>
              <a:t>地区　</a:t>
            </a:r>
            <a:br>
              <a:rPr lang="en-US" altLang="ja-JP" sz="3200" dirty="0"/>
            </a:br>
            <a:r>
              <a:rPr lang="ja-JP" altLang="en-US" sz="3200" dirty="0"/>
              <a:t>ロータリー学友会の活動について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9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899592" y="-257740"/>
            <a:ext cx="7543800" cy="1087438"/>
          </a:xfrm>
        </p:spPr>
        <p:txBody>
          <a:bodyPr>
            <a:normAutofit/>
          </a:bodyPr>
          <a:lstStyle/>
          <a:p>
            <a:r>
              <a:rPr lang="ja-JP" altLang="en-US" dirty="0"/>
              <a:t>活動状況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971600" y="953494"/>
            <a:ext cx="7920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1600" dirty="0"/>
              <a:t>2016-17</a:t>
            </a:r>
            <a:r>
              <a:rPr kumimoji="1" lang="ja-JP" altLang="en-US" sz="1600" dirty="0"/>
              <a:t>年度　</a:t>
            </a:r>
            <a:r>
              <a:rPr kumimoji="1" lang="en-US" altLang="ja-JP" sz="1600" dirty="0"/>
              <a:t>RI</a:t>
            </a:r>
            <a:r>
              <a:rPr kumimoji="1" lang="ja-JP" altLang="en-US" sz="1600" dirty="0"/>
              <a:t>第</a:t>
            </a:r>
            <a:r>
              <a:rPr kumimoji="1" lang="en-US" altLang="ja-JP" sz="1600" dirty="0"/>
              <a:t>2660</a:t>
            </a:r>
            <a:r>
              <a:rPr kumimoji="1" lang="ja-JP" altLang="en-US" sz="1600" dirty="0"/>
              <a:t>地区ロータリー学友会　設置　・　</a:t>
            </a:r>
            <a:r>
              <a:rPr kumimoji="1" lang="en-US" altLang="ja-JP" sz="1600" dirty="0"/>
              <a:t>RI</a:t>
            </a:r>
            <a:r>
              <a:rPr kumimoji="1" lang="ja-JP" altLang="en-US" sz="1600" dirty="0"/>
              <a:t>認証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2017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月</a:t>
            </a:r>
            <a:r>
              <a:rPr kumimoji="1" lang="en-US" altLang="ja-JP" sz="1600" dirty="0"/>
              <a:t>27</a:t>
            </a:r>
            <a:r>
              <a:rPr kumimoji="1" lang="ja-JP" altLang="en-US" sz="1600" dirty="0"/>
              <a:t>日　チャーターメンバー　</a:t>
            </a:r>
            <a:r>
              <a:rPr kumimoji="1" lang="en-US" altLang="ja-JP" sz="1600" dirty="0"/>
              <a:t>RI</a:t>
            </a:r>
            <a:r>
              <a:rPr kumimoji="1" lang="ja-JP" altLang="en-US" sz="1600" dirty="0"/>
              <a:t>に申請し認証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2017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5</a:t>
            </a:r>
            <a:r>
              <a:rPr kumimoji="1" lang="ja-JP" altLang="en-US" sz="1600" dirty="0"/>
              <a:t>月</a:t>
            </a:r>
            <a:r>
              <a:rPr kumimoji="1" lang="en-US" altLang="ja-JP" sz="1600" dirty="0"/>
              <a:t>13</a:t>
            </a:r>
            <a:r>
              <a:rPr kumimoji="1" lang="ja-JP" altLang="en-US" sz="1600" dirty="0"/>
              <a:t>日　学友・ロータリアン　認証伝達式を開催</a:t>
            </a:r>
            <a:endParaRPr kumimoji="1" lang="en-US" altLang="ja-JP" sz="16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kumimoji="1" lang="ja-JP" altLang="en-US" sz="1600" dirty="0"/>
              <a:t>チーム</a:t>
            </a:r>
            <a:r>
              <a:rPr kumimoji="1" lang="en-US" altLang="ja-JP" sz="1600" dirty="0"/>
              <a:t>RYLA</a:t>
            </a:r>
            <a:r>
              <a:rPr kumimoji="1" lang="ja-JP" altLang="en-US" sz="1600" dirty="0"/>
              <a:t>・財団・米山・</a:t>
            </a:r>
            <a:r>
              <a:rPr kumimoji="1" lang="en-US" altLang="ja-JP" sz="1600" dirty="0"/>
              <a:t>ROTEX</a:t>
            </a:r>
            <a:r>
              <a:rPr kumimoji="1" lang="ja-JP" altLang="en-US" sz="1600" dirty="0"/>
              <a:t>・</a:t>
            </a:r>
            <a:r>
              <a:rPr kumimoji="1" lang="en-US" altLang="ja-JP" sz="1600" dirty="0"/>
              <a:t>RAC</a:t>
            </a:r>
            <a:r>
              <a:rPr kumimoji="1" lang="ja-JP" altLang="en-US" sz="1600" dirty="0"/>
              <a:t>から役員を選出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1"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1600" dirty="0"/>
              <a:t>2017-18</a:t>
            </a:r>
            <a:r>
              <a:rPr kumimoji="1" lang="ja-JP" altLang="en-US" sz="1600" dirty="0"/>
              <a:t>年度　</a:t>
            </a:r>
            <a:r>
              <a:rPr kumimoji="1" lang="en-US" altLang="ja-JP" sz="1600" dirty="0"/>
              <a:t>RI</a:t>
            </a:r>
            <a:r>
              <a:rPr kumimoji="1" lang="ja-JP" altLang="en-US" sz="1600" dirty="0"/>
              <a:t>第</a:t>
            </a:r>
            <a:r>
              <a:rPr kumimoji="1" lang="en-US" altLang="ja-JP" sz="1600" dirty="0"/>
              <a:t>2660</a:t>
            </a:r>
            <a:r>
              <a:rPr kumimoji="1" lang="ja-JP" altLang="en-US" sz="1600" dirty="0"/>
              <a:t>地区ロータリー学友会　始動　（会員</a:t>
            </a:r>
            <a:r>
              <a:rPr kumimoji="1" lang="en-US" altLang="ja-JP" sz="1600" dirty="0"/>
              <a:t>70</a:t>
            </a:r>
            <a:r>
              <a:rPr kumimoji="1" lang="ja-JP" altLang="en-US" sz="1600" dirty="0"/>
              <a:t>名）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2017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5</a:t>
            </a:r>
            <a:r>
              <a:rPr kumimoji="1" lang="ja-JP" altLang="en-US" sz="1600" dirty="0"/>
              <a:t>月</a:t>
            </a:r>
            <a:r>
              <a:rPr kumimoji="1" lang="en-US" altLang="ja-JP" sz="1600" dirty="0"/>
              <a:t>13</a:t>
            </a:r>
            <a:r>
              <a:rPr kumimoji="1" lang="ja-JP" altLang="en-US" sz="1600" dirty="0"/>
              <a:t>日　 学友会総会を開催　＠ヴィアーレ大阪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1"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1600" dirty="0"/>
              <a:t>2018-19</a:t>
            </a:r>
            <a:r>
              <a:rPr kumimoji="1" lang="ja-JP" altLang="en-US" sz="1600" dirty="0"/>
              <a:t>年度　</a:t>
            </a:r>
            <a:r>
              <a:rPr kumimoji="1" lang="en-US" altLang="ja-JP" sz="1600" dirty="0"/>
              <a:t>RI</a:t>
            </a:r>
            <a:r>
              <a:rPr kumimoji="1" lang="ja-JP" altLang="en-US" sz="1600" dirty="0"/>
              <a:t>第</a:t>
            </a:r>
            <a:r>
              <a:rPr kumimoji="1" lang="en-US" altLang="ja-JP" sz="1600" dirty="0"/>
              <a:t>2660</a:t>
            </a:r>
            <a:r>
              <a:rPr kumimoji="1" lang="ja-JP" altLang="en-US" sz="1600" dirty="0"/>
              <a:t>地区ロータリー学友会　拡大　（会員約</a:t>
            </a:r>
            <a:r>
              <a:rPr kumimoji="1" lang="en-US" altLang="ja-JP" sz="1600" dirty="0"/>
              <a:t>200</a:t>
            </a:r>
            <a:r>
              <a:rPr kumimoji="1" lang="ja-JP" altLang="en-US" sz="1600" dirty="0"/>
              <a:t>名）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2018/11/18</a:t>
            </a:r>
            <a:r>
              <a:rPr kumimoji="1" lang="ja-JP" altLang="en-US" sz="1600" dirty="0"/>
              <a:t> ロータリー学友会総会を開催 </a:t>
            </a:r>
            <a:endParaRPr kumimoji="1" lang="en-US" altLang="ja-JP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2018/5/19 </a:t>
            </a:r>
            <a:r>
              <a:rPr kumimoji="1" lang="ja-JP" altLang="en-US" sz="1600" dirty="0"/>
              <a:t>　ロータリー学友会総会を開催</a:t>
            </a:r>
            <a:endParaRPr kumimoji="1" lang="en-US" altLang="ja-JP" sz="16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971600" y="829698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Users\KawataK\Desktop\drive-download-20200515T100603Z-001\Resized\IMG_0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" y="3844039"/>
            <a:ext cx="204822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KawataK\Desktop\drive-download-20200515T100603Z-001\Resized\DSC063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98661"/>
            <a:ext cx="1796961" cy="119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KawataK\Desktop\drive-download-20200515T100603Z-001\Resized\DSCF2346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809" y="3754261"/>
            <a:ext cx="1863587" cy="124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Users\KawataK\Desktop\drive-download-20200515T100603Z-001\Resized\DSC0885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58" r="31987"/>
          <a:stretch/>
        </p:blipFill>
        <p:spPr bwMode="auto">
          <a:xfrm>
            <a:off x="7811253" y="3147814"/>
            <a:ext cx="1102652" cy="184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16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899592" y="-257740"/>
            <a:ext cx="7543800" cy="1087438"/>
          </a:xfrm>
        </p:spPr>
        <p:txBody>
          <a:bodyPr>
            <a:normAutofit/>
          </a:bodyPr>
          <a:lstStyle/>
          <a:p>
            <a:r>
              <a:rPr lang="en-US" altLang="ja-JP" dirty="0"/>
              <a:t>2020-21</a:t>
            </a:r>
            <a:r>
              <a:rPr lang="ja-JP" altLang="en-US" dirty="0"/>
              <a:t>年度　秋の総会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2965"/>
            <a:ext cx="1907704" cy="716733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971600" y="829698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03598"/>
            <a:ext cx="47402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円/楕円 4"/>
          <p:cNvSpPr/>
          <p:nvPr/>
        </p:nvSpPr>
        <p:spPr>
          <a:xfrm>
            <a:off x="5868144" y="519522"/>
            <a:ext cx="244827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日（日）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開催予定</a:t>
            </a:r>
          </a:p>
        </p:txBody>
      </p:sp>
    </p:spTree>
    <p:extLst>
      <p:ext uri="{BB962C8B-B14F-4D97-AF65-F5344CB8AC3E}">
        <p14:creationId xmlns:p14="http://schemas.microsoft.com/office/powerpoint/2010/main" val="421983182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611</TotalTime>
  <Words>521</Words>
  <Application>Microsoft Office PowerPoint</Application>
  <PresentationFormat>画面に合わせる (16:9)</PresentationFormat>
  <Paragraphs>54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レトロスペクト</vt:lpstr>
      <vt:lpstr>ロータリー学友委員会</vt:lpstr>
      <vt:lpstr>ロータリー学友委員会について</vt:lpstr>
      <vt:lpstr>次年度学友委員会</vt:lpstr>
      <vt:lpstr>ロータリーの「学友」、「学友会」とは？</vt:lpstr>
      <vt:lpstr>ロータリーの学友とは</vt:lpstr>
      <vt:lpstr>「学友会」とは</vt:lpstr>
      <vt:lpstr>国際ロータリー第2660地区　 ロータリー学友会の活動について</vt:lpstr>
      <vt:lpstr>活動状況</vt:lpstr>
      <vt:lpstr>2020-21年度　秋の総会</vt:lpstr>
    </vt:vector>
  </TitlesOfParts>
  <Company>SONYLIFE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学友委員会</dc:title>
  <dc:creator>KEIJU KAWATA</dc:creator>
  <cp:lastModifiedBy>yoshiyuki hijikata</cp:lastModifiedBy>
  <cp:revision>18</cp:revision>
  <cp:lastPrinted>2020-05-16T03:11:48Z</cp:lastPrinted>
  <dcterms:created xsi:type="dcterms:W3CDTF">2019-04-01T06:16:06Z</dcterms:created>
  <dcterms:modified xsi:type="dcterms:W3CDTF">2020-05-16T03:12:29Z</dcterms:modified>
</cp:coreProperties>
</file>