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1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embeddedFontLst>
    <p:embeddedFont>
      <p:font typeface="ＤＦＧ平成ゴシック体W5" panose="020B0600070205080204" charset="-128"/>
      <p:regular r:id="rId18"/>
    </p:embeddedFont>
    <p:embeddedFont>
      <p:font typeface="Arial Black" panose="020B0A04020102020204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メイリオ" panose="020B0604030504040204" pitchFamily="50" charset="-128"/>
      <p:regular r:id="rId26"/>
      <p:bold r:id="rId27"/>
      <p:italic r:id="rId28"/>
      <p:boldItalic r:id="rId29"/>
    </p:embeddedFont>
    <p:embeddedFont>
      <p:font typeface="游ゴシック" panose="020B0400000000000000" pitchFamily="50" charset="-128"/>
      <p:regular r:id="rId30"/>
      <p:bold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746" userDrawn="1">
          <p15:clr>
            <a:srgbClr val="A4A3A4"/>
          </p15:clr>
        </p15:guide>
        <p15:guide id="3" pos="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FFA"/>
    <a:srgbClr val="FFD44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432" y="31"/>
      </p:cViewPr>
      <p:guideLst>
        <p:guide orient="horz" pos="2160"/>
        <p:guide pos="1746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604A1-7EC9-412A-AFDD-960BD4166B1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C4AD213-EDA0-4642-A4C1-FA58AD9116F9}">
      <dgm:prSet phldrT="[テキスト]" custT="1"/>
      <dgm:spPr/>
      <dgm:t>
        <a:bodyPr tIns="108000"/>
        <a:lstStyle/>
        <a:p>
          <a:pPr algn="dist">
            <a:lnSpc>
              <a:spcPts val="2400"/>
            </a:lnSpc>
          </a:pPr>
          <a:r>
            <a:rPr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rPr>
            <a:t>受講対象者</a:t>
          </a:r>
          <a:endParaRPr kumimoji="1" lang="ja-JP" altLang="en-US" sz="2000" b="1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5ED4F3D2-F133-45A5-BEA0-FD08D076534D}" type="parTrans" cxnId="{A18DDE10-56E8-4E86-A708-F63D00D2558D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2C34463C-6ED0-4899-A69A-818230998D0D}" type="sibTrans" cxnId="{A18DDE10-56E8-4E86-A708-F63D00D2558D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525F32CD-58CE-46BC-B583-DF0D67E87F35}">
      <dgm:prSet phldrT="[テキスト]" custT="1"/>
      <dgm:spPr/>
      <dgm:t>
        <a:bodyPr/>
        <a:lstStyle/>
        <a:p>
          <a:pPr>
            <a:lnSpc>
              <a:spcPts val="2600"/>
            </a:lnSpc>
            <a:spcAft>
              <a:spcPts val="0"/>
            </a:spcAft>
            <a:buNone/>
            <a:tabLst>
              <a:tab pos="2149475" algn="l"/>
            </a:tabLst>
          </a:pPr>
          <a:r>
            <a:rPr lang="en-US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2660</a:t>
          </a:r>
          <a:r>
            <a:rPr 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地区</a:t>
          </a:r>
          <a:r>
            <a:rPr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	</a:t>
          </a:r>
          <a:r>
            <a:rPr lang="en-US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18</a:t>
          </a:r>
          <a:r>
            <a:rPr 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～</a:t>
          </a:r>
          <a:r>
            <a:rPr lang="en-US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30</a:t>
          </a:r>
          <a:r>
            <a:rPr 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歳</a:t>
          </a:r>
          <a:endParaRPr kumimoji="1" lang="ja-JP" altLang="en-US" sz="2000" dirty="0">
            <a:solidFill>
              <a:srgbClr val="FF0000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F403276-EE96-45EC-BC62-B1EBBE7FE7EF}" type="parTrans" cxnId="{25B6F4B5-9D7E-4128-B5AF-BEA0CF8FD386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F4F47AE5-5CC0-4DDA-86E3-450085E54B3B}" type="sibTrans" cxnId="{25B6F4B5-9D7E-4128-B5AF-BEA0CF8FD386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775E9969-D32E-41B1-807D-39286C2336EC}">
      <dgm:prSet phldrT="[テキスト]" custT="1"/>
      <dgm:spPr/>
      <dgm:t>
        <a:bodyPr tIns="108000"/>
        <a:lstStyle/>
        <a:p>
          <a:pPr algn="dist">
            <a:lnSpc>
              <a:spcPts val="2400"/>
            </a:lnSpc>
          </a:pPr>
          <a:r>
            <a:rPr lang="ja-JP" sz="2000" b="1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開催期間</a:t>
          </a:r>
          <a:endParaRPr lang="ja-JP" altLang="en-US" sz="2000" b="1" kern="1200" dirty="0">
            <a:solidFill>
              <a:prstClr val="white"/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gm:t>
    </dgm:pt>
    <dgm:pt modelId="{26758A95-7542-4F54-8A62-27036250493E}" type="parTrans" cxnId="{A689B86D-52D9-4D45-B9A4-DD08007B5BE3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1AB05265-8152-409C-A72D-011D495FAA5D}" type="sibTrans" cxnId="{A689B86D-52D9-4D45-B9A4-DD08007B5BE3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160841E6-03A4-44CA-9D08-ECF76C687F68}">
      <dgm:prSet phldrT="[テキスト]" custT="1"/>
      <dgm:spPr/>
      <dgm:t>
        <a:bodyPr/>
        <a:lstStyle/>
        <a:p>
          <a:pPr>
            <a:lnSpc>
              <a:spcPts val="2600"/>
            </a:lnSpc>
            <a:spcAft>
              <a:spcPts val="0"/>
            </a:spcAft>
            <a:buNone/>
            <a:tabLst>
              <a:tab pos="2149475" algn="l"/>
            </a:tabLst>
          </a:pPr>
          <a:r>
            <a:rPr lang="ja-JP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日本の他地区</a:t>
          </a:r>
          <a:r>
            <a: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	</a:t>
          </a:r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14</a:t>
          </a:r>
          <a:r>
            <a:rPr lang="ja-JP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～</a:t>
          </a:r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30</a:t>
          </a:r>
          <a:r>
            <a:rPr lang="ja-JP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歳　</a:t>
          </a:r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15</a:t>
          </a:r>
          <a:r>
            <a:rPr lang="ja-JP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～</a:t>
          </a:r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30</a:t>
          </a:r>
          <a:r>
            <a:rPr lang="ja-JP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歳　</a:t>
          </a:r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18</a:t>
          </a:r>
          <a:r>
            <a:rPr lang="ja-JP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～</a:t>
          </a:r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35</a:t>
          </a:r>
          <a:r>
            <a:rPr lang="ja-JP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歳</a:t>
          </a:r>
          <a:br>
            <a: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</a:br>
          <a:r>
            <a: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	</a:t>
          </a:r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20</a:t>
          </a:r>
          <a:r>
            <a:rPr lang="ja-JP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～</a:t>
          </a:r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30</a:t>
          </a:r>
          <a:r>
            <a:rPr lang="ja-JP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歳　</a:t>
          </a:r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20</a:t>
          </a:r>
          <a:r>
            <a:rPr lang="ja-JP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～</a:t>
          </a:r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40</a:t>
          </a:r>
          <a:r>
            <a:rPr lang="ja-JP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歳</a:t>
          </a:r>
          <a:endParaRPr kumimoji="1" lang="ja-JP" altLang="en-US" sz="2000" dirty="0">
            <a:solidFill>
              <a:schemeClr val="tx1">
                <a:lumMod val="75000"/>
                <a:lumOff val="2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B3A9384A-833A-45A6-B13A-768C2BEA0634}" type="parTrans" cxnId="{6245B50A-E0C0-456C-8AF6-26CC50B02931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E3C2EB23-C9EA-4BE1-B937-8B46B6E1E62A}" type="sibTrans" cxnId="{6245B50A-E0C0-456C-8AF6-26CC50B02931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7AAA55F1-F32D-4D46-AE98-C6A245DA9A1D}">
      <dgm:prSet custT="1"/>
      <dgm:spPr/>
      <dgm:t>
        <a:bodyPr/>
        <a:lstStyle/>
        <a:p>
          <a:pPr marL="228600" lvl="1" indent="-228600" algn="l" defTabSz="889000">
            <a:lnSpc>
              <a:spcPts val="2600"/>
            </a:lnSpc>
            <a:spcBef>
              <a:spcPct val="0"/>
            </a:spcBef>
            <a:spcAft>
              <a:spcPts val="0"/>
            </a:spcAft>
            <a:buNone/>
            <a:tabLst>
              <a:tab pos="2149200" algn="l"/>
            </a:tabLst>
          </a:pPr>
          <a:r>
            <a:rPr lang="en-US" sz="2000" kern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2660</a:t>
          </a:r>
          <a:r>
            <a:rPr lang="ja-JP" sz="2000" kern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地区</a:t>
          </a:r>
          <a:r>
            <a:rPr lang="en-US" altLang="ja-JP" sz="2000" kern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	</a:t>
          </a:r>
          <a:r>
            <a:rPr lang="en-US" sz="2000" kern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2</a:t>
          </a:r>
          <a:r>
            <a:rPr lang="ja-JP" sz="2000" kern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泊</a:t>
          </a:r>
          <a:r>
            <a:rPr lang="en-US" sz="2000" kern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3</a:t>
          </a:r>
          <a:r>
            <a:rPr lang="ja-JP" sz="2000" kern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日</a:t>
          </a:r>
        </a:p>
      </dgm:t>
    </dgm:pt>
    <dgm:pt modelId="{1E2790E6-DF43-43E1-A236-AED030586E8C}" type="parTrans" cxnId="{D3EFB015-001A-4E23-8241-EC3E7E6D0653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BE1B048A-CC2F-4574-99C1-F6CDB7B32EFB}" type="sibTrans" cxnId="{D3EFB015-001A-4E23-8241-EC3E7E6D0653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FA070988-A01F-4C7C-AF88-F27B63063669}">
      <dgm:prSet custT="1"/>
      <dgm:spPr/>
      <dgm:t>
        <a:bodyPr/>
        <a:lstStyle/>
        <a:p>
          <a:pPr marL="228600" lvl="1" indent="-228600" algn="l" defTabSz="889000">
            <a:lnSpc>
              <a:spcPts val="2600"/>
            </a:lnSpc>
            <a:spcBef>
              <a:spcPct val="0"/>
            </a:spcBef>
            <a:spcAft>
              <a:spcPts val="0"/>
            </a:spcAft>
            <a:buNone/>
            <a:tabLst>
              <a:tab pos="2149200" algn="l"/>
            </a:tabLst>
          </a:pP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日本の他地区</a:t>
          </a:r>
          <a:r>
            <a:rPr lang="en-US" alt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	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1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日　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1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泊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2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日　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2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泊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3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日　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3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泊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4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日</a:t>
          </a:r>
          <a:endParaRPr lang="ja-JP" altLang="en-US" sz="2000" kern="1200" dirty="0">
            <a:solidFill>
              <a:prstClr val="black">
                <a:lumMod val="75000"/>
                <a:lumOff val="25000"/>
              </a:prstClr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gm:t>
    </dgm:pt>
    <dgm:pt modelId="{CAF00C10-AC43-452F-A0FC-606A7D3082E1}" type="parTrans" cxnId="{12DB2CB9-0CEC-4549-8D7F-A6EA54BFE45A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DC1E2317-3E7C-42C4-9A15-E35438873EBE}" type="sibTrans" cxnId="{12DB2CB9-0CEC-4549-8D7F-A6EA54BFE45A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AC130C87-3C83-4C9E-9495-3B872E85D0F1}">
      <dgm:prSet phldrT="[テキスト]" custT="1"/>
      <dgm:spPr/>
      <dgm:t>
        <a:bodyPr/>
        <a:lstStyle/>
        <a:p>
          <a:pPr marL="228600" lvl="1" indent="-228600" algn="l" defTabSz="889000">
            <a:lnSpc>
              <a:spcPts val="2600"/>
            </a:lnSpc>
            <a:spcBef>
              <a:spcPct val="0"/>
            </a:spcBef>
            <a:spcAft>
              <a:spcPts val="0"/>
            </a:spcAft>
            <a:buNone/>
            <a:tabLst>
              <a:tab pos="2149200" algn="l"/>
            </a:tabLst>
          </a:pP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ロータリー章典</a:t>
          </a:r>
          <a:r>
            <a:rPr lang="en-US" alt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	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通常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3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日～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10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日</a:t>
          </a:r>
          <a:endParaRPr lang="ja-JP" altLang="en-US" sz="2000" kern="1200" dirty="0">
            <a:solidFill>
              <a:prstClr val="black">
                <a:lumMod val="75000"/>
                <a:lumOff val="25000"/>
              </a:prstClr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gm:t>
    </dgm:pt>
    <dgm:pt modelId="{008C38FA-74D7-490A-8D15-2B1779E5BC29}" type="parTrans" cxnId="{23B1F131-32AB-4FC9-845A-BC3761A81C0C}">
      <dgm:prSet/>
      <dgm:spPr/>
      <dgm:t>
        <a:bodyPr/>
        <a:lstStyle/>
        <a:p>
          <a:endParaRPr kumimoji="1" lang="ja-JP" altLang="en-US"/>
        </a:p>
      </dgm:t>
    </dgm:pt>
    <dgm:pt modelId="{4416B6E2-94E4-4B82-85A5-03BF4881233B}" type="sibTrans" cxnId="{23B1F131-32AB-4FC9-845A-BC3761A81C0C}">
      <dgm:prSet/>
      <dgm:spPr/>
      <dgm:t>
        <a:bodyPr/>
        <a:lstStyle/>
        <a:p>
          <a:endParaRPr kumimoji="1" lang="ja-JP" altLang="en-US"/>
        </a:p>
      </dgm:t>
    </dgm:pt>
    <dgm:pt modelId="{F72F6A22-DDE3-4DBB-906A-2DC93D63057E}">
      <dgm:prSet phldrT="[テキスト]" custT="1"/>
      <dgm:spPr/>
      <dgm:t>
        <a:bodyPr/>
        <a:lstStyle/>
        <a:p>
          <a:pPr>
            <a:lnSpc>
              <a:spcPts val="2600"/>
            </a:lnSpc>
            <a:spcAft>
              <a:spcPts val="0"/>
            </a:spcAft>
            <a:buNone/>
            <a:tabLst>
              <a:tab pos="2149475" algn="l"/>
            </a:tabLst>
          </a:pPr>
          <a:r>
            <a:rPr lang="ja-JP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ロータリー章典</a:t>
          </a:r>
          <a:r>
            <a: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	</a:t>
          </a:r>
          <a:r>
            <a: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14</a:t>
          </a:r>
          <a:r>
            <a:rPr lang="ja-JP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〜成人</a:t>
          </a:r>
          <a:endParaRPr kumimoji="1" lang="ja-JP" altLang="en-US" sz="2000" dirty="0">
            <a:solidFill>
              <a:schemeClr val="tx1">
                <a:lumMod val="75000"/>
                <a:lumOff val="2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E01214B4-E6F4-4903-952B-5E6680250E26}" type="parTrans" cxnId="{0E45EDCD-8C62-458E-AF12-1CC9883E3F2D}">
      <dgm:prSet/>
      <dgm:spPr/>
      <dgm:t>
        <a:bodyPr/>
        <a:lstStyle/>
        <a:p>
          <a:endParaRPr kumimoji="1" lang="ja-JP" altLang="en-US"/>
        </a:p>
      </dgm:t>
    </dgm:pt>
    <dgm:pt modelId="{65E3BF40-DE96-409A-8D12-762FF85506B9}" type="sibTrans" cxnId="{0E45EDCD-8C62-458E-AF12-1CC9883E3F2D}">
      <dgm:prSet/>
      <dgm:spPr/>
      <dgm:t>
        <a:bodyPr/>
        <a:lstStyle/>
        <a:p>
          <a:endParaRPr kumimoji="1" lang="ja-JP" altLang="en-US"/>
        </a:p>
      </dgm:t>
    </dgm:pt>
    <dgm:pt modelId="{ECF0B481-C5A4-4DBC-90DC-FF05F778CF7E}" type="pres">
      <dgm:prSet presAssocID="{E75604A1-7EC9-412A-AFDD-960BD4166B13}" presName="linear" presStyleCnt="0">
        <dgm:presLayoutVars>
          <dgm:dir/>
          <dgm:animLvl val="lvl"/>
          <dgm:resizeHandles val="exact"/>
        </dgm:presLayoutVars>
      </dgm:prSet>
      <dgm:spPr/>
    </dgm:pt>
    <dgm:pt modelId="{66DAB1A1-5DF2-4891-AA57-78FD239FAB74}" type="pres">
      <dgm:prSet presAssocID="{AC4AD213-EDA0-4642-A4C1-FA58AD9116F9}" presName="parentLin" presStyleCnt="0"/>
      <dgm:spPr/>
    </dgm:pt>
    <dgm:pt modelId="{4F3CCAB9-1C90-4CA4-8F6C-B6D59082EB8D}" type="pres">
      <dgm:prSet presAssocID="{AC4AD213-EDA0-4642-A4C1-FA58AD9116F9}" presName="parentLeftMargin" presStyleLbl="node1" presStyleIdx="0" presStyleCnt="2"/>
      <dgm:spPr/>
    </dgm:pt>
    <dgm:pt modelId="{B99E7A70-ECD5-4AE7-9193-65CC2C48EB12}" type="pres">
      <dgm:prSet presAssocID="{AC4AD213-EDA0-4642-A4C1-FA58AD9116F9}" presName="parentText" presStyleLbl="node1" presStyleIdx="0" presStyleCnt="2" custScaleX="38437" custScaleY="30328" custLinFactNeighborX="3598" custLinFactNeighborY="-41328">
        <dgm:presLayoutVars>
          <dgm:chMax val="0"/>
          <dgm:bulletEnabled val="1"/>
        </dgm:presLayoutVars>
      </dgm:prSet>
      <dgm:spPr/>
    </dgm:pt>
    <dgm:pt modelId="{0434F844-1744-4397-9489-AF500F6DC208}" type="pres">
      <dgm:prSet presAssocID="{AC4AD213-EDA0-4642-A4C1-FA58AD9116F9}" presName="negativeSpace" presStyleCnt="0"/>
      <dgm:spPr/>
    </dgm:pt>
    <dgm:pt modelId="{5077D580-FA94-412F-A876-32244794DE28}" type="pres">
      <dgm:prSet presAssocID="{AC4AD213-EDA0-4642-A4C1-FA58AD9116F9}" presName="childText" presStyleLbl="conFgAcc1" presStyleIdx="0" presStyleCnt="2" custScaleX="96212" custScaleY="62183" custLinFactNeighborY="3789">
        <dgm:presLayoutVars>
          <dgm:bulletEnabled val="1"/>
        </dgm:presLayoutVars>
      </dgm:prSet>
      <dgm:spPr/>
    </dgm:pt>
    <dgm:pt modelId="{9C5012DB-57E5-4364-AAE8-05B45C92EDA7}" type="pres">
      <dgm:prSet presAssocID="{2C34463C-6ED0-4899-A69A-818230998D0D}" presName="spaceBetweenRectangles" presStyleCnt="0"/>
      <dgm:spPr/>
    </dgm:pt>
    <dgm:pt modelId="{ACC3EAD9-9552-4CC1-A153-925D95F8E154}" type="pres">
      <dgm:prSet presAssocID="{775E9969-D32E-41B1-807D-39286C2336EC}" presName="parentLin" presStyleCnt="0"/>
      <dgm:spPr/>
    </dgm:pt>
    <dgm:pt modelId="{04690986-7820-4BA9-8282-B7209EA26E86}" type="pres">
      <dgm:prSet presAssocID="{775E9969-D32E-41B1-807D-39286C2336EC}" presName="parentLeftMargin" presStyleLbl="node1" presStyleIdx="0" presStyleCnt="2"/>
      <dgm:spPr/>
    </dgm:pt>
    <dgm:pt modelId="{A38C9CA6-57CC-49FF-9D6F-61763200A4E6}" type="pres">
      <dgm:prSet presAssocID="{775E9969-D32E-41B1-807D-39286C2336EC}" presName="parentText" presStyleLbl="node1" presStyleIdx="1" presStyleCnt="2" custScaleX="38437" custScaleY="30328" custLinFactNeighborX="-5396" custLinFactNeighborY="-12558">
        <dgm:presLayoutVars>
          <dgm:chMax val="0"/>
          <dgm:bulletEnabled val="1"/>
        </dgm:presLayoutVars>
      </dgm:prSet>
      <dgm:spPr/>
    </dgm:pt>
    <dgm:pt modelId="{0CE19D00-C7E8-47E1-A165-E8F3921FA239}" type="pres">
      <dgm:prSet presAssocID="{775E9969-D32E-41B1-807D-39286C2336EC}" presName="negativeSpace" presStyleCnt="0"/>
      <dgm:spPr/>
    </dgm:pt>
    <dgm:pt modelId="{504D43B1-2194-4EC9-B5A0-8F9A45B61A19}" type="pres">
      <dgm:prSet presAssocID="{775E9969-D32E-41B1-807D-39286C2336EC}" presName="childText" presStyleLbl="conFgAcc1" presStyleIdx="1" presStyleCnt="2" custScaleX="96119" custScaleY="65815" custLinFactNeighborY="55422">
        <dgm:presLayoutVars>
          <dgm:bulletEnabled val="1"/>
        </dgm:presLayoutVars>
      </dgm:prSet>
      <dgm:spPr/>
    </dgm:pt>
  </dgm:ptLst>
  <dgm:cxnLst>
    <dgm:cxn modelId="{6245B50A-E0C0-456C-8AF6-26CC50B02931}" srcId="{AC4AD213-EDA0-4642-A4C1-FA58AD9116F9}" destId="{160841E6-03A4-44CA-9D08-ECF76C687F68}" srcOrd="2" destOrd="0" parTransId="{B3A9384A-833A-45A6-B13A-768C2BEA0634}" sibTransId="{E3C2EB23-C9EA-4BE1-B937-8B46B6E1E62A}"/>
    <dgm:cxn modelId="{A18DDE10-56E8-4E86-A708-F63D00D2558D}" srcId="{E75604A1-7EC9-412A-AFDD-960BD4166B13}" destId="{AC4AD213-EDA0-4642-A4C1-FA58AD9116F9}" srcOrd="0" destOrd="0" parTransId="{5ED4F3D2-F133-45A5-BEA0-FD08D076534D}" sibTransId="{2C34463C-6ED0-4899-A69A-818230998D0D}"/>
    <dgm:cxn modelId="{D3EFB015-001A-4E23-8241-EC3E7E6D0653}" srcId="{AC130C87-3C83-4C9E-9495-3B872E85D0F1}" destId="{7AAA55F1-F32D-4D46-AE98-C6A245DA9A1D}" srcOrd="0" destOrd="0" parTransId="{1E2790E6-DF43-43E1-A236-AED030586E8C}" sibTransId="{BE1B048A-CC2F-4574-99C1-F6CDB7B32EFB}"/>
    <dgm:cxn modelId="{F896E81C-F0BF-477B-BE89-52655B6D53C8}" type="presOf" srcId="{775E9969-D32E-41B1-807D-39286C2336EC}" destId="{04690986-7820-4BA9-8282-B7209EA26E86}" srcOrd="0" destOrd="0" presId="urn:microsoft.com/office/officeart/2005/8/layout/list1"/>
    <dgm:cxn modelId="{9FBB9320-7B28-4AC1-AFBF-DE794DA75EC5}" type="presOf" srcId="{160841E6-03A4-44CA-9D08-ECF76C687F68}" destId="{5077D580-FA94-412F-A876-32244794DE28}" srcOrd="0" destOrd="2" presId="urn:microsoft.com/office/officeart/2005/8/layout/list1"/>
    <dgm:cxn modelId="{23B1F131-32AB-4FC9-845A-BC3761A81C0C}" srcId="{775E9969-D32E-41B1-807D-39286C2336EC}" destId="{AC130C87-3C83-4C9E-9495-3B872E85D0F1}" srcOrd="0" destOrd="0" parTransId="{008C38FA-74D7-490A-8D15-2B1779E5BC29}" sibTransId="{4416B6E2-94E4-4B82-85A5-03BF4881233B}"/>
    <dgm:cxn modelId="{A689B86D-52D9-4D45-B9A4-DD08007B5BE3}" srcId="{E75604A1-7EC9-412A-AFDD-960BD4166B13}" destId="{775E9969-D32E-41B1-807D-39286C2336EC}" srcOrd="1" destOrd="0" parTransId="{26758A95-7542-4F54-8A62-27036250493E}" sibTransId="{1AB05265-8152-409C-A72D-011D495FAA5D}"/>
    <dgm:cxn modelId="{39551D59-FFF5-4DC2-9FDE-EDC9EC3684CD}" type="presOf" srcId="{F72F6A22-DDE3-4DBB-906A-2DC93D63057E}" destId="{5077D580-FA94-412F-A876-32244794DE28}" srcOrd="0" destOrd="0" presId="urn:microsoft.com/office/officeart/2005/8/layout/list1"/>
    <dgm:cxn modelId="{2B0B9786-F43C-4823-8E67-017CBDDC7EAA}" type="presOf" srcId="{775E9969-D32E-41B1-807D-39286C2336EC}" destId="{A38C9CA6-57CC-49FF-9D6F-61763200A4E6}" srcOrd="1" destOrd="0" presId="urn:microsoft.com/office/officeart/2005/8/layout/list1"/>
    <dgm:cxn modelId="{B9A63197-860D-454A-8A4F-A6008ABAF53C}" type="presOf" srcId="{AC130C87-3C83-4C9E-9495-3B872E85D0F1}" destId="{504D43B1-2194-4EC9-B5A0-8F9A45B61A19}" srcOrd="0" destOrd="0" presId="urn:microsoft.com/office/officeart/2005/8/layout/list1"/>
    <dgm:cxn modelId="{DCF89199-7090-40CA-9FDD-FB0A4EB82369}" type="presOf" srcId="{AC4AD213-EDA0-4642-A4C1-FA58AD9116F9}" destId="{4F3CCAB9-1C90-4CA4-8F6C-B6D59082EB8D}" srcOrd="0" destOrd="0" presId="urn:microsoft.com/office/officeart/2005/8/layout/list1"/>
    <dgm:cxn modelId="{23EFDAA1-667D-48FF-80A3-51A6308D0687}" type="presOf" srcId="{FA070988-A01F-4C7C-AF88-F27B63063669}" destId="{504D43B1-2194-4EC9-B5A0-8F9A45B61A19}" srcOrd="0" destOrd="2" presId="urn:microsoft.com/office/officeart/2005/8/layout/list1"/>
    <dgm:cxn modelId="{9EBDFBA1-D6D3-42EA-94D9-AB89B4B9CF6C}" type="presOf" srcId="{525F32CD-58CE-46BC-B583-DF0D67E87F35}" destId="{5077D580-FA94-412F-A876-32244794DE28}" srcOrd="0" destOrd="1" presId="urn:microsoft.com/office/officeart/2005/8/layout/list1"/>
    <dgm:cxn modelId="{25B6F4B5-9D7E-4128-B5AF-BEA0CF8FD386}" srcId="{AC4AD213-EDA0-4642-A4C1-FA58AD9116F9}" destId="{525F32CD-58CE-46BC-B583-DF0D67E87F35}" srcOrd="1" destOrd="0" parTransId="{9F403276-EE96-45EC-BC62-B1EBBE7FE7EF}" sibTransId="{F4F47AE5-5CC0-4DDA-86E3-450085E54B3B}"/>
    <dgm:cxn modelId="{F51E82B6-EABE-4B6B-89DE-B17C3E6196B8}" type="presOf" srcId="{E75604A1-7EC9-412A-AFDD-960BD4166B13}" destId="{ECF0B481-C5A4-4DBC-90DC-FF05F778CF7E}" srcOrd="0" destOrd="0" presId="urn:microsoft.com/office/officeart/2005/8/layout/list1"/>
    <dgm:cxn modelId="{12DB2CB9-0CEC-4549-8D7F-A6EA54BFE45A}" srcId="{775E9969-D32E-41B1-807D-39286C2336EC}" destId="{FA070988-A01F-4C7C-AF88-F27B63063669}" srcOrd="1" destOrd="0" parTransId="{CAF00C10-AC43-452F-A0FC-606A7D3082E1}" sibTransId="{DC1E2317-3E7C-42C4-9A15-E35438873EBE}"/>
    <dgm:cxn modelId="{0E45EDCD-8C62-458E-AF12-1CC9883E3F2D}" srcId="{AC4AD213-EDA0-4642-A4C1-FA58AD9116F9}" destId="{F72F6A22-DDE3-4DBB-906A-2DC93D63057E}" srcOrd="0" destOrd="0" parTransId="{E01214B4-E6F4-4903-952B-5E6680250E26}" sibTransId="{65E3BF40-DE96-409A-8D12-762FF85506B9}"/>
    <dgm:cxn modelId="{16217AD7-D6A2-4202-9474-145ED205E23A}" type="presOf" srcId="{AC4AD213-EDA0-4642-A4C1-FA58AD9116F9}" destId="{B99E7A70-ECD5-4AE7-9193-65CC2C48EB12}" srcOrd="1" destOrd="0" presId="urn:microsoft.com/office/officeart/2005/8/layout/list1"/>
    <dgm:cxn modelId="{E95D54E5-E7EC-43B9-A4FF-C5A7B393D7C1}" type="presOf" srcId="{7AAA55F1-F32D-4D46-AE98-C6A245DA9A1D}" destId="{504D43B1-2194-4EC9-B5A0-8F9A45B61A19}" srcOrd="0" destOrd="1" presId="urn:microsoft.com/office/officeart/2005/8/layout/list1"/>
    <dgm:cxn modelId="{FF254542-75D6-44BF-BC12-B6E10E24810D}" type="presParOf" srcId="{ECF0B481-C5A4-4DBC-90DC-FF05F778CF7E}" destId="{66DAB1A1-5DF2-4891-AA57-78FD239FAB74}" srcOrd="0" destOrd="0" presId="urn:microsoft.com/office/officeart/2005/8/layout/list1"/>
    <dgm:cxn modelId="{FD3ED360-A5F8-45D1-9C0A-992EDFEF6454}" type="presParOf" srcId="{66DAB1A1-5DF2-4891-AA57-78FD239FAB74}" destId="{4F3CCAB9-1C90-4CA4-8F6C-B6D59082EB8D}" srcOrd="0" destOrd="0" presId="urn:microsoft.com/office/officeart/2005/8/layout/list1"/>
    <dgm:cxn modelId="{EF4FFA0E-D945-4803-A9FD-B2CF3F6F8B41}" type="presParOf" srcId="{66DAB1A1-5DF2-4891-AA57-78FD239FAB74}" destId="{B99E7A70-ECD5-4AE7-9193-65CC2C48EB12}" srcOrd="1" destOrd="0" presId="urn:microsoft.com/office/officeart/2005/8/layout/list1"/>
    <dgm:cxn modelId="{C3F262FD-7F11-4A8B-B462-87DFEAD5882E}" type="presParOf" srcId="{ECF0B481-C5A4-4DBC-90DC-FF05F778CF7E}" destId="{0434F844-1744-4397-9489-AF500F6DC208}" srcOrd="1" destOrd="0" presId="urn:microsoft.com/office/officeart/2005/8/layout/list1"/>
    <dgm:cxn modelId="{00CBEC07-AD2C-405F-9782-49EC77F161BB}" type="presParOf" srcId="{ECF0B481-C5A4-4DBC-90DC-FF05F778CF7E}" destId="{5077D580-FA94-412F-A876-32244794DE28}" srcOrd="2" destOrd="0" presId="urn:microsoft.com/office/officeart/2005/8/layout/list1"/>
    <dgm:cxn modelId="{B7CAFDF8-1583-4353-84F1-DF720165D38E}" type="presParOf" srcId="{ECF0B481-C5A4-4DBC-90DC-FF05F778CF7E}" destId="{9C5012DB-57E5-4364-AAE8-05B45C92EDA7}" srcOrd="3" destOrd="0" presId="urn:microsoft.com/office/officeart/2005/8/layout/list1"/>
    <dgm:cxn modelId="{4E72B6D7-A2D4-4207-8952-16355402CAF1}" type="presParOf" srcId="{ECF0B481-C5A4-4DBC-90DC-FF05F778CF7E}" destId="{ACC3EAD9-9552-4CC1-A153-925D95F8E154}" srcOrd="4" destOrd="0" presId="urn:microsoft.com/office/officeart/2005/8/layout/list1"/>
    <dgm:cxn modelId="{3227AE5B-D921-4552-8E60-D4FA741BEEC9}" type="presParOf" srcId="{ACC3EAD9-9552-4CC1-A153-925D95F8E154}" destId="{04690986-7820-4BA9-8282-B7209EA26E86}" srcOrd="0" destOrd="0" presId="urn:microsoft.com/office/officeart/2005/8/layout/list1"/>
    <dgm:cxn modelId="{57963BF4-5F94-4371-83AF-F5459B406ECF}" type="presParOf" srcId="{ACC3EAD9-9552-4CC1-A153-925D95F8E154}" destId="{A38C9CA6-57CC-49FF-9D6F-61763200A4E6}" srcOrd="1" destOrd="0" presId="urn:microsoft.com/office/officeart/2005/8/layout/list1"/>
    <dgm:cxn modelId="{A1CEFC0D-14E0-476E-A358-9D041F9D814D}" type="presParOf" srcId="{ECF0B481-C5A4-4DBC-90DC-FF05F778CF7E}" destId="{0CE19D00-C7E8-47E1-A165-E8F3921FA239}" srcOrd="5" destOrd="0" presId="urn:microsoft.com/office/officeart/2005/8/layout/list1"/>
    <dgm:cxn modelId="{FB0A9852-012D-4422-A438-DF5BB542CDBC}" type="presParOf" srcId="{ECF0B481-C5A4-4DBC-90DC-FF05F778CF7E}" destId="{504D43B1-2194-4EC9-B5A0-8F9A45B61A1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98C619-964C-434D-8485-00AC247513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0E9B77B6-1F7D-4149-B39E-973964BCC7FF}">
      <dgm:prSet phldrT="[テキスト]" custT="1"/>
      <dgm:spPr/>
      <dgm:t>
        <a:bodyPr/>
        <a:lstStyle/>
        <a:p>
          <a:r>
            <a: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rPr>
            <a:t>１．</a:t>
          </a:r>
          <a:r>
            <a:rPr lang="en-US" sz="2800" dirty="0">
              <a:latin typeface="メイリオ" panose="020B0604030504040204" pitchFamily="50" charset="-128"/>
              <a:ea typeface="メイリオ" panose="020B0604030504040204" pitchFamily="50" charset="-128"/>
            </a:rPr>
            <a:t>RYLA</a:t>
          </a:r>
          <a:r>
            <a:rPr lang="ja-JP" sz="2800" dirty="0">
              <a:latin typeface="メイリオ" panose="020B0604030504040204" pitchFamily="50" charset="-128"/>
              <a:ea typeface="メイリオ" panose="020B0604030504040204" pitchFamily="50" charset="-128"/>
            </a:rPr>
            <a:t>セミナーホストクラブの支援</a:t>
          </a:r>
          <a:endParaRPr kumimoji="1" lang="ja-JP" altLang="en-US" sz="28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2D6F543F-E414-4AE9-A991-157EF41FDE0F}" type="parTrans" cxnId="{8E145264-30A4-4C2B-896E-5DFFB19D3127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699598A8-1BA3-4BFE-97B7-A34AA4C9662F}" type="sibTrans" cxnId="{8E145264-30A4-4C2B-896E-5DFFB19D3127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714A1BEA-E41B-4FA2-9078-C17E91626726}">
      <dgm:prSet phldrT="[テキスト]" custT="1"/>
      <dgm:spPr/>
      <dgm:t>
        <a:bodyPr/>
        <a:lstStyle/>
        <a:p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事業計画、本番の実施、報告書作成な</a:t>
          </a:r>
          <a:r>
            <a:rPr lang="ja-JP" alt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ど</a:t>
          </a:r>
        </a:p>
      </dgm:t>
    </dgm:pt>
    <dgm:pt modelId="{E312F76E-073B-46E4-A579-B8FBE5DBFE53}" type="parTrans" cxnId="{463C4BE5-A64E-419B-BB71-576476998BCB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0815DBE5-B1CF-4087-BC5F-6FB90EC8BC45}" type="sibTrans" cxnId="{463C4BE5-A64E-419B-BB71-576476998BCB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DD42E8B7-EABD-40E6-9A88-9AA505767A62}">
      <dgm:prSet phldrT="[テキスト]" custT="1"/>
      <dgm:spPr/>
      <dgm:t>
        <a:bodyPr/>
        <a:lstStyle/>
        <a:p>
          <a:r>
            <a:rPr lang="ja-JP" sz="2800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２．</a:t>
          </a:r>
          <a:r>
            <a:rPr lang="en-US" sz="2800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RYLA</a:t>
          </a:r>
          <a:r>
            <a:rPr lang="ja-JP" sz="2800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セミナーの広報</a:t>
          </a:r>
          <a:endParaRPr lang="ja-JP" altLang="en-US" sz="2800" kern="1200" dirty="0">
            <a:solidFill>
              <a:prstClr val="white"/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gm:t>
    </dgm:pt>
    <dgm:pt modelId="{AAC671CA-2D29-4906-BC62-41B40BE9200D}" type="parTrans" cxnId="{6B68E710-3C90-4228-AF67-57B44CD890A3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63C2FCF4-7D7E-4848-B789-F8C54555A252}" type="sibTrans" cxnId="{6B68E710-3C90-4228-AF67-57B44CD890A3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F70B9F0A-5A73-4686-8898-C8F65DA4B616}">
      <dgm:prSet phldrT="[テキスト]" custT="1"/>
      <dgm:spPr/>
      <dgm:t>
        <a:bodyPr/>
        <a:lstStyle/>
        <a:p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地区内のクラブ、会員に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RYLA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セミナーの広報を行う</a:t>
          </a:r>
          <a:endParaRPr lang="ja-JP" altLang="en-US" sz="2000" kern="1200" dirty="0">
            <a:solidFill>
              <a:prstClr val="black">
                <a:lumMod val="75000"/>
                <a:lumOff val="25000"/>
              </a:prstClr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gm:t>
    </dgm:pt>
    <dgm:pt modelId="{4F35B15F-4A40-4189-8C8B-CCC12DA3685C}" type="parTrans" cxnId="{9D03AEF8-9A69-49A2-8524-765B9F37DCB1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CE734BE0-2846-4A16-B5B5-63DE52E506D4}" type="sibTrans" cxnId="{9D03AEF8-9A69-49A2-8524-765B9F37DCB1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1348D78-F293-47FF-A613-69B49956E85A}">
      <dgm:prSet phldrT="[テキスト]" custT="1"/>
      <dgm:spPr/>
      <dgm:t>
        <a:bodyPr/>
        <a:lstStyle/>
        <a:p>
          <a:r>
            <a:rPr lang="ja-JP" sz="2800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３．</a:t>
          </a:r>
          <a:r>
            <a:rPr lang="en-US" sz="2800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Team RYLA</a:t>
          </a:r>
          <a:r>
            <a:rPr lang="ja-JP" sz="2800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の充実</a:t>
          </a:r>
          <a:endParaRPr lang="ja-JP" altLang="en-US" sz="2800" kern="1200" dirty="0">
            <a:solidFill>
              <a:prstClr val="white"/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gm:t>
    </dgm:pt>
    <dgm:pt modelId="{9AAFE7DF-73EF-476F-AE68-76EEEE022EE4}" type="parTrans" cxnId="{96AF1C6E-20C9-4761-A12B-7BAE132BCA3C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CB09B946-55DD-489E-ABCC-637B96350216}" type="sibTrans" cxnId="{96AF1C6E-20C9-4761-A12B-7BAE132BCA3C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40E0D0A0-790F-4048-B6B6-60700201BC9E}">
      <dgm:prSet phldrT="[テキスト]" custT="1"/>
      <dgm:spPr/>
      <dgm:t>
        <a:bodyPr/>
        <a:lstStyle/>
        <a:p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研修を実施し、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Team RYLA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のスキルアップを目指す</a:t>
          </a:r>
          <a:endParaRPr lang="ja-JP" altLang="en-US" sz="2000" kern="1200" dirty="0">
            <a:solidFill>
              <a:prstClr val="black">
                <a:lumMod val="75000"/>
                <a:lumOff val="25000"/>
              </a:prstClr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gm:t>
    </dgm:pt>
    <dgm:pt modelId="{1C862749-22C1-4560-B73C-009F0392B688}" type="parTrans" cxnId="{CA1015AE-E524-4681-80A6-AF175E0FBF33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BA8FA6FC-D4F0-48A4-895B-E4C19F42273F}" type="sibTrans" cxnId="{CA1015AE-E524-4681-80A6-AF175E0FBF33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27749ECD-0998-45AA-91A8-2335FBFA2F97}" type="pres">
      <dgm:prSet presAssocID="{8298C619-964C-434D-8485-00AC247513B1}" presName="linear" presStyleCnt="0">
        <dgm:presLayoutVars>
          <dgm:animLvl val="lvl"/>
          <dgm:resizeHandles val="exact"/>
        </dgm:presLayoutVars>
      </dgm:prSet>
      <dgm:spPr/>
    </dgm:pt>
    <dgm:pt modelId="{1FAAA9FC-1E68-45B9-9A43-EB7F28A7B4BE}" type="pres">
      <dgm:prSet presAssocID="{0E9B77B6-1F7D-4149-B39E-973964BCC7F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BAFE8BD-52FE-4A09-834F-B33571D79502}" type="pres">
      <dgm:prSet presAssocID="{0E9B77B6-1F7D-4149-B39E-973964BCC7FF}" presName="childText" presStyleLbl="revTx" presStyleIdx="0" presStyleCnt="3">
        <dgm:presLayoutVars>
          <dgm:bulletEnabled val="1"/>
        </dgm:presLayoutVars>
      </dgm:prSet>
      <dgm:spPr/>
    </dgm:pt>
    <dgm:pt modelId="{1FC09972-30D2-4015-9162-DF5B5FAA6C1D}" type="pres">
      <dgm:prSet presAssocID="{DD42E8B7-EABD-40E6-9A88-9AA505767A6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30D60AF-04D4-4C28-B557-22DEADB66F09}" type="pres">
      <dgm:prSet presAssocID="{DD42E8B7-EABD-40E6-9A88-9AA505767A62}" presName="childText" presStyleLbl="revTx" presStyleIdx="1" presStyleCnt="3">
        <dgm:presLayoutVars>
          <dgm:bulletEnabled val="1"/>
        </dgm:presLayoutVars>
      </dgm:prSet>
      <dgm:spPr/>
    </dgm:pt>
    <dgm:pt modelId="{C48DF417-F83B-431E-B41E-82AE3A8C45B2}" type="pres">
      <dgm:prSet presAssocID="{91348D78-F293-47FF-A613-69B49956E85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6000C05-65CE-4F0B-B6CC-862ED43009D4}" type="pres">
      <dgm:prSet presAssocID="{91348D78-F293-47FF-A613-69B49956E85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B68E710-3C90-4228-AF67-57B44CD890A3}" srcId="{8298C619-964C-434D-8485-00AC247513B1}" destId="{DD42E8B7-EABD-40E6-9A88-9AA505767A62}" srcOrd="1" destOrd="0" parTransId="{AAC671CA-2D29-4906-BC62-41B40BE9200D}" sibTransId="{63C2FCF4-7D7E-4848-B789-F8C54555A252}"/>
    <dgm:cxn modelId="{94143A21-5F64-4370-A9A8-CAB4272FCD05}" type="presOf" srcId="{714A1BEA-E41B-4FA2-9078-C17E91626726}" destId="{7BAFE8BD-52FE-4A09-834F-B33571D79502}" srcOrd="0" destOrd="0" presId="urn:microsoft.com/office/officeart/2005/8/layout/vList2"/>
    <dgm:cxn modelId="{8E145264-30A4-4C2B-896E-5DFFB19D3127}" srcId="{8298C619-964C-434D-8485-00AC247513B1}" destId="{0E9B77B6-1F7D-4149-B39E-973964BCC7FF}" srcOrd="0" destOrd="0" parTransId="{2D6F543F-E414-4AE9-A991-157EF41FDE0F}" sibTransId="{699598A8-1BA3-4BFE-97B7-A34AA4C9662F}"/>
    <dgm:cxn modelId="{73358065-3609-47B4-85A7-661BC3B175C9}" type="presOf" srcId="{8298C619-964C-434D-8485-00AC247513B1}" destId="{27749ECD-0998-45AA-91A8-2335FBFA2F97}" srcOrd="0" destOrd="0" presId="urn:microsoft.com/office/officeart/2005/8/layout/vList2"/>
    <dgm:cxn modelId="{295B354D-4CDD-43A3-BD77-A5DC62B2B5B3}" type="presOf" srcId="{DD42E8B7-EABD-40E6-9A88-9AA505767A62}" destId="{1FC09972-30D2-4015-9162-DF5B5FAA6C1D}" srcOrd="0" destOrd="0" presId="urn:microsoft.com/office/officeart/2005/8/layout/vList2"/>
    <dgm:cxn modelId="{96AF1C6E-20C9-4761-A12B-7BAE132BCA3C}" srcId="{8298C619-964C-434D-8485-00AC247513B1}" destId="{91348D78-F293-47FF-A613-69B49956E85A}" srcOrd="2" destOrd="0" parTransId="{9AAFE7DF-73EF-476F-AE68-76EEEE022EE4}" sibTransId="{CB09B946-55DD-489E-ABCC-637B96350216}"/>
    <dgm:cxn modelId="{A6054C56-BA5A-44ED-85FC-5295690055D7}" type="presOf" srcId="{40E0D0A0-790F-4048-B6B6-60700201BC9E}" destId="{C6000C05-65CE-4F0B-B6CC-862ED43009D4}" srcOrd="0" destOrd="0" presId="urn:microsoft.com/office/officeart/2005/8/layout/vList2"/>
    <dgm:cxn modelId="{656E289C-3737-4A0E-A566-6119101D96E8}" type="presOf" srcId="{F70B9F0A-5A73-4686-8898-C8F65DA4B616}" destId="{730D60AF-04D4-4C28-B557-22DEADB66F09}" srcOrd="0" destOrd="0" presId="urn:microsoft.com/office/officeart/2005/8/layout/vList2"/>
    <dgm:cxn modelId="{4D549CA3-7119-4338-954A-D3AEFA74994E}" type="presOf" srcId="{91348D78-F293-47FF-A613-69B49956E85A}" destId="{C48DF417-F83B-431E-B41E-82AE3A8C45B2}" srcOrd="0" destOrd="0" presId="urn:microsoft.com/office/officeart/2005/8/layout/vList2"/>
    <dgm:cxn modelId="{CA1015AE-E524-4681-80A6-AF175E0FBF33}" srcId="{91348D78-F293-47FF-A613-69B49956E85A}" destId="{40E0D0A0-790F-4048-B6B6-60700201BC9E}" srcOrd="0" destOrd="0" parTransId="{1C862749-22C1-4560-B73C-009F0392B688}" sibTransId="{BA8FA6FC-D4F0-48A4-895B-E4C19F42273F}"/>
    <dgm:cxn modelId="{7C8590C1-1DCC-447E-BB41-77F5CC015EF4}" type="presOf" srcId="{0E9B77B6-1F7D-4149-B39E-973964BCC7FF}" destId="{1FAAA9FC-1E68-45B9-9A43-EB7F28A7B4BE}" srcOrd="0" destOrd="0" presId="urn:microsoft.com/office/officeart/2005/8/layout/vList2"/>
    <dgm:cxn modelId="{463C4BE5-A64E-419B-BB71-576476998BCB}" srcId="{0E9B77B6-1F7D-4149-B39E-973964BCC7FF}" destId="{714A1BEA-E41B-4FA2-9078-C17E91626726}" srcOrd="0" destOrd="0" parTransId="{E312F76E-073B-46E4-A579-B8FBE5DBFE53}" sibTransId="{0815DBE5-B1CF-4087-BC5F-6FB90EC8BC45}"/>
    <dgm:cxn modelId="{9D03AEF8-9A69-49A2-8524-765B9F37DCB1}" srcId="{DD42E8B7-EABD-40E6-9A88-9AA505767A62}" destId="{F70B9F0A-5A73-4686-8898-C8F65DA4B616}" srcOrd="0" destOrd="0" parTransId="{4F35B15F-4A40-4189-8C8B-CCC12DA3685C}" sibTransId="{CE734BE0-2846-4A16-B5B5-63DE52E506D4}"/>
    <dgm:cxn modelId="{E1E5C2D9-CBA5-437B-8293-9C127EFC7EB5}" type="presParOf" srcId="{27749ECD-0998-45AA-91A8-2335FBFA2F97}" destId="{1FAAA9FC-1E68-45B9-9A43-EB7F28A7B4BE}" srcOrd="0" destOrd="0" presId="urn:microsoft.com/office/officeart/2005/8/layout/vList2"/>
    <dgm:cxn modelId="{BB603193-71B3-4057-B950-220BFB87162A}" type="presParOf" srcId="{27749ECD-0998-45AA-91A8-2335FBFA2F97}" destId="{7BAFE8BD-52FE-4A09-834F-B33571D79502}" srcOrd="1" destOrd="0" presId="urn:microsoft.com/office/officeart/2005/8/layout/vList2"/>
    <dgm:cxn modelId="{041420A7-B382-4D47-85E2-8B068E28014A}" type="presParOf" srcId="{27749ECD-0998-45AA-91A8-2335FBFA2F97}" destId="{1FC09972-30D2-4015-9162-DF5B5FAA6C1D}" srcOrd="2" destOrd="0" presId="urn:microsoft.com/office/officeart/2005/8/layout/vList2"/>
    <dgm:cxn modelId="{2C8C67A4-CCA4-4ABC-9C07-6E1F5158F23D}" type="presParOf" srcId="{27749ECD-0998-45AA-91A8-2335FBFA2F97}" destId="{730D60AF-04D4-4C28-B557-22DEADB66F09}" srcOrd="3" destOrd="0" presId="urn:microsoft.com/office/officeart/2005/8/layout/vList2"/>
    <dgm:cxn modelId="{AC30C929-FA59-44E8-9E04-1E140DA71BED}" type="presParOf" srcId="{27749ECD-0998-45AA-91A8-2335FBFA2F97}" destId="{C48DF417-F83B-431E-B41E-82AE3A8C45B2}" srcOrd="4" destOrd="0" presId="urn:microsoft.com/office/officeart/2005/8/layout/vList2"/>
    <dgm:cxn modelId="{C689BD83-96FC-4EAF-AADD-1C33603D4F95}" type="presParOf" srcId="{27749ECD-0998-45AA-91A8-2335FBFA2F97}" destId="{C6000C05-65CE-4F0B-B6CC-862ED43009D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2DA520-F808-4737-93ED-C0BCD18C79D7}" type="doc">
      <dgm:prSet loTypeId="urn:microsoft.com/office/officeart/2005/8/layout/vList4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kumimoji="1" lang="ja-JP" altLang="en-US"/>
        </a:p>
      </dgm:t>
    </dgm:pt>
    <dgm:pt modelId="{9A0FEE68-0622-475B-B157-5BA168F8C70A}">
      <dgm:prSet phldrT="[テキスト]" custT="1"/>
      <dgm:spPr/>
      <dgm:t>
        <a:bodyPr tIns="180000" bIns="75600" anchor="ctr"/>
        <a:lstStyle/>
        <a:p>
          <a:pPr>
            <a:lnSpc>
              <a:spcPts val="2000"/>
            </a:lnSpc>
          </a:pPr>
          <a:r>
            <a: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rPr>
            <a:t>秋の</a:t>
          </a:r>
          <a:r>
            <a:rPr kumimoji="1" lang="en-US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rPr>
            <a:t>RYLA</a:t>
          </a:r>
          <a:r>
            <a: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rPr>
            <a:t>セミナー支援</a:t>
          </a:r>
        </a:p>
      </dgm:t>
    </dgm:pt>
    <dgm:pt modelId="{8143A56E-5332-493D-A883-7BA92A48BFE4}" type="parTrans" cxnId="{DD1370EC-FC90-466B-8DA0-933C1299C9FC}">
      <dgm:prSet/>
      <dgm:spPr/>
      <dgm:t>
        <a:bodyPr/>
        <a:lstStyle/>
        <a:p>
          <a:endParaRPr kumimoji="1" lang="ja-JP" altLang="en-US"/>
        </a:p>
      </dgm:t>
    </dgm:pt>
    <dgm:pt modelId="{D3585EB5-1474-4A1E-BFAF-58BD723E70BC}" type="sibTrans" cxnId="{DD1370EC-FC90-466B-8DA0-933C1299C9FC}">
      <dgm:prSet/>
      <dgm:spPr/>
      <dgm:t>
        <a:bodyPr/>
        <a:lstStyle/>
        <a:p>
          <a:endParaRPr kumimoji="1" lang="ja-JP" altLang="en-US"/>
        </a:p>
      </dgm:t>
    </dgm:pt>
    <dgm:pt modelId="{B07ED220-1224-4787-8F60-306B71197EFF}">
      <dgm:prSet phldrT="[テキスト]" custT="1"/>
      <dgm:spPr/>
      <dgm:t>
        <a:bodyPr tIns="180000" bIns="75600" anchor="ctr"/>
        <a:lstStyle/>
        <a:p>
          <a:pPr>
            <a:lnSpc>
              <a:spcPts val="2000"/>
            </a:lnSpc>
          </a:pPr>
          <a:r>
            <a: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ホスト：枚方ロータリークラブ</a:t>
          </a:r>
        </a:p>
      </dgm:t>
    </dgm:pt>
    <dgm:pt modelId="{0C8212B2-FDB0-4706-A74C-4C64371EEBCF}" type="parTrans" cxnId="{4A7679E3-B427-4CA2-854E-66D82C15AB45}">
      <dgm:prSet/>
      <dgm:spPr/>
      <dgm:t>
        <a:bodyPr/>
        <a:lstStyle/>
        <a:p>
          <a:endParaRPr kumimoji="1" lang="ja-JP" altLang="en-US"/>
        </a:p>
      </dgm:t>
    </dgm:pt>
    <dgm:pt modelId="{28B6D944-D6C9-4E0D-941A-FAA0F576B7E6}" type="sibTrans" cxnId="{4A7679E3-B427-4CA2-854E-66D82C15AB45}">
      <dgm:prSet/>
      <dgm:spPr/>
      <dgm:t>
        <a:bodyPr/>
        <a:lstStyle/>
        <a:p>
          <a:endParaRPr kumimoji="1" lang="ja-JP" altLang="en-US"/>
        </a:p>
      </dgm:t>
    </dgm:pt>
    <dgm:pt modelId="{6F44F4C3-C1BC-4BC1-A333-75C2A438D6FF}">
      <dgm:prSet phldrT="[テキスト]" custT="1"/>
      <dgm:spPr/>
      <dgm:t>
        <a:bodyPr tIns="180000" anchor="ctr"/>
        <a:lstStyle/>
        <a:p>
          <a:pPr>
            <a:lnSpc>
              <a:spcPts val="2000"/>
            </a:lnSpc>
          </a:pPr>
          <a:r>
            <a: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rPr>
            <a:t>春の</a:t>
          </a:r>
          <a:r>
            <a:rPr kumimoji="1" lang="en-US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rPr>
            <a:t>RYLA</a:t>
          </a:r>
          <a:r>
            <a: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rPr>
            <a:t>セミナー支援</a:t>
          </a:r>
        </a:p>
      </dgm:t>
    </dgm:pt>
    <dgm:pt modelId="{E3B9A3BD-D9FA-4866-9899-B577D6ECF4EC}" type="parTrans" cxnId="{7B552E87-E37C-4BFD-9319-FF115FBF0E6F}">
      <dgm:prSet/>
      <dgm:spPr/>
      <dgm:t>
        <a:bodyPr/>
        <a:lstStyle/>
        <a:p>
          <a:endParaRPr kumimoji="1" lang="ja-JP" altLang="en-US"/>
        </a:p>
      </dgm:t>
    </dgm:pt>
    <dgm:pt modelId="{3502B07D-1BFB-44B6-AC26-1B2274C68750}" type="sibTrans" cxnId="{7B552E87-E37C-4BFD-9319-FF115FBF0E6F}">
      <dgm:prSet/>
      <dgm:spPr/>
      <dgm:t>
        <a:bodyPr/>
        <a:lstStyle/>
        <a:p>
          <a:endParaRPr kumimoji="1" lang="ja-JP" altLang="en-US"/>
        </a:p>
      </dgm:t>
    </dgm:pt>
    <dgm:pt modelId="{29F983B5-78DE-426A-AAFA-A3DDACE6D2E1}">
      <dgm:prSet phldrT="[テキスト]" custT="1"/>
      <dgm:spPr/>
      <dgm:t>
        <a:bodyPr tIns="180000" anchor="ctr"/>
        <a:lstStyle/>
        <a:p>
          <a:pPr>
            <a:lnSpc>
              <a:spcPts val="2000"/>
            </a:lnSpc>
          </a:pPr>
          <a:r>
            <a: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ホスト：吹田ロータリークラブ</a:t>
          </a:r>
        </a:p>
      </dgm:t>
    </dgm:pt>
    <dgm:pt modelId="{B758F619-A818-4C95-AA2E-F97FEE5CC09F}" type="parTrans" cxnId="{B0EDBD86-9276-4538-B157-4611DC257D76}">
      <dgm:prSet/>
      <dgm:spPr/>
      <dgm:t>
        <a:bodyPr/>
        <a:lstStyle/>
        <a:p>
          <a:endParaRPr kumimoji="1" lang="ja-JP" altLang="en-US"/>
        </a:p>
      </dgm:t>
    </dgm:pt>
    <dgm:pt modelId="{481102E3-3B79-45F1-B695-07D99B7283BE}" type="sibTrans" cxnId="{B0EDBD86-9276-4538-B157-4611DC257D76}">
      <dgm:prSet/>
      <dgm:spPr/>
      <dgm:t>
        <a:bodyPr/>
        <a:lstStyle/>
        <a:p>
          <a:endParaRPr kumimoji="1" lang="ja-JP" altLang="en-US"/>
        </a:p>
      </dgm:t>
    </dgm:pt>
    <dgm:pt modelId="{4BB3BAF7-C62D-4347-BCA0-6500552252AF}">
      <dgm:prSet custT="1"/>
      <dgm:spPr/>
      <dgm:t>
        <a:bodyPr tIns="180000" bIns="75600" anchor="ctr"/>
        <a:lstStyle/>
        <a:p>
          <a:pPr>
            <a:lnSpc>
              <a:spcPts val="2000"/>
            </a:lnSpc>
          </a:pPr>
          <a:r>
            <a: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日　時：</a:t>
          </a:r>
          <a:r>
            <a:rPr kumimoji="1" lang="en-US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2020</a:t>
          </a:r>
          <a:r>
            <a: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年</a:t>
          </a:r>
          <a:r>
            <a:rPr kumimoji="1" lang="en-US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9</a:t>
          </a:r>
          <a:r>
            <a: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月</a:t>
          </a:r>
          <a:r>
            <a:rPr kumimoji="1" lang="en-US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19</a:t>
          </a:r>
          <a:r>
            <a: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日（土）～</a:t>
          </a:r>
          <a:r>
            <a:rPr kumimoji="1" lang="en-US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21</a:t>
          </a:r>
          <a:r>
            <a: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日（月・祝）</a:t>
          </a:r>
        </a:p>
      </dgm:t>
    </dgm:pt>
    <dgm:pt modelId="{CED94269-D449-45E7-B866-7B7B24674A5A}" type="parTrans" cxnId="{ED219F63-0E9E-490E-9344-2DF554A6D9E3}">
      <dgm:prSet/>
      <dgm:spPr/>
      <dgm:t>
        <a:bodyPr/>
        <a:lstStyle/>
        <a:p>
          <a:endParaRPr kumimoji="1" lang="ja-JP" altLang="en-US"/>
        </a:p>
      </dgm:t>
    </dgm:pt>
    <dgm:pt modelId="{9EEC1C86-8863-4526-9CCE-EAD16ED8203D}" type="sibTrans" cxnId="{ED219F63-0E9E-490E-9344-2DF554A6D9E3}">
      <dgm:prSet/>
      <dgm:spPr/>
      <dgm:t>
        <a:bodyPr/>
        <a:lstStyle/>
        <a:p>
          <a:endParaRPr kumimoji="1" lang="ja-JP" altLang="en-US"/>
        </a:p>
      </dgm:t>
    </dgm:pt>
    <dgm:pt modelId="{5DE9F262-DD9A-4DCB-86B5-9286897697B3}">
      <dgm:prSet custT="1"/>
      <dgm:spPr/>
      <dgm:t>
        <a:bodyPr tIns="180000" bIns="75600" anchor="ctr"/>
        <a:lstStyle/>
        <a:p>
          <a:pPr>
            <a:lnSpc>
              <a:spcPts val="2000"/>
            </a:lnSpc>
          </a:pPr>
          <a:r>
            <a: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場　所：石清水八幡宮研修センター</a:t>
          </a:r>
        </a:p>
      </dgm:t>
    </dgm:pt>
    <dgm:pt modelId="{6F852FB4-BCF3-4B4E-9172-B2FEB38861B8}" type="parTrans" cxnId="{9F0ECB5D-D877-4AB3-A5AB-286B7DB87B27}">
      <dgm:prSet/>
      <dgm:spPr/>
      <dgm:t>
        <a:bodyPr/>
        <a:lstStyle/>
        <a:p>
          <a:endParaRPr kumimoji="1" lang="ja-JP" altLang="en-US"/>
        </a:p>
      </dgm:t>
    </dgm:pt>
    <dgm:pt modelId="{24AA25F5-178E-44B2-B7B5-8316FAD1AD7C}" type="sibTrans" cxnId="{9F0ECB5D-D877-4AB3-A5AB-286B7DB87B27}">
      <dgm:prSet/>
      <dgm:spPr/>
      <dgm:t>
        <a:bodyPr/>
        <a:lstStyle/>
        <a:p>
          <a:endParaRPr kumimoji="1" lang="ja-JP" altLang="en-US"/>
        </a:p>
      </dgm:t>
    </dgm:pt>
    <dgm:pt modelId="{24A2C3BD-9E10-47C9-9A8C-479BE233DCCE}">
      <dgm:prSet custT="1"/>
      <dgm:spPr/>
      <dgm:t>
        <a:bodyPr tIns="180000" bIns="75600" anchor="ctr"/>
        <a:lstStyle/>
        <a:p>
          <a:pPr>
            <a:lnSpc>
              <a:spcPts val="2000"/>
            </a:lnSpc>
          </a:pPr>
          <a:r>
            <a: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テーマ：</a:t>
          </a:r>
          <a:r>
            <a:rPr kumimoji="1" lang="en-US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『</a:t>
          </a:r>
          <a:r>
            <a: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まず発する！発信力であなたが変わる！</a:t>
          </a:r>
          <a:br>
            <a:rPr kumimoji="1"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rPr>
          </a:br>
          <a:r>
            <a: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　　　　　　　発想力で未来が変わる！</a:t>
          </a:r>
          <a:r>
            <a:rPr kumimoji="1" lang="en-US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』</a:t>
          </a:r>
          <a:endParaRPr kumimoji="1" lang="ja-JP" altLang="en-US" sz="18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E08045A5-FEE1-4A92-9661-06AEB589B5FD}" type="parTrans" cxnId="{7D80F9E2-8E0F-45D8-95DF-5EAC6D3E667C}">
      <dgm:prSet/>
      <dgm:spPr/>
      <dgm:t>
        <a:bodyPr/>
        <a:lstStyle/>
        <a:p>
          <a:endParaRPr kumimoji="1" lang="ja-JP" altLang="en-US"/>
        </a:p>
      </dgm:t>
    </dgm:pt>
    <dgm:pt modelId="{78DA8CA9-8A3A-46E8-8A3E-25A9424E8296}" type="sibTrans" cxnId="{7D80F9E2-8E0F-45D8-95DF-5EAC6D3E667C}">
      <dgm:prSet/>
      <dgm:spPr/>
      <dgm:t>
        <a:bodyPr/>
        <a:lstStyle/>
        <a:p>
          <a:endParaRPr kumimoji="1" lang="ja-JP" altLang="en-US"/>
        </a:p>
      </dgm:t>
    </dgm:pt>
    <dgm:pt modelId="{B82C6B86-71BF-4D88-BC90-B72EE07BF49C}">
      <dgm:prSet custT="1"/>
      <dgm:spPr/>
      <dgm:t>
        <a:bodyPr tIns="180000" anchor="ctr"/>
        <a:lstStyle/>
        <a:p>
          <a:pPr>
            <a:lnSpc>
              <a:spcPts val="2000"/>
            </a:lnSpc>
          </a:pPr>
          <a:r>
            <a:rPr kumimoji="1" lang="zh-TW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日　時：</a:t>
          </a:r>
          <a:r>
            <a:rPr kumimoji="1" lang="en-US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2021</a:t>
          </a:r>
          <a:r>
            <a:rPr kumimoji="1" lang="zh-TW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年</a:t>
          </a:r>
          <a:r>
            <a:rPr kumimoji="1" lang="en-US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GW</a:t>
          </a:r>
          <a:r>
            <a:rPr kumimoji="1" lang="zh-TW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頃予定</a:t>
          </a:r>
          <a:endParaRPr kumimoji="1" lang="ja-JP" altLang="en-US" sz="18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6640F4A0-83F9-40A4-BF7E-0216C7745284}" type="parTrans" cxnId="{B89786AE-D8B8-4FD4-9561-8182D1831354}">
      <dgm:prSet/>
      <dgm:spPr/>
      <dgm:t>
        <a:bodyPr/>
        <a:lstStyle/>
        <a:p>
          <a:endParaRPr kumimoji="1" lang="ja-JP" altLang="en-US"/>
        </a:p>
      </dgm:t>
    </dgm:pt>
    <dgm:pt modelId="{D7D15707-E700-49E2-AD79-B30E2952BE50}" type="sibTrans" cxnId="{B89786AE-D8B8-4FD4-9561-8182D1831354}">
      <dgm:prSet/>
      <dgm:spPr/>
      <dgm:t>
        <a:bodyPr/>
        <a:lstStyle/>
        <a:p>
          <a:endParaRPr kumimoji="1" lang="ja-JP" altLang="en-US"/>
        </a:p>
      </dgm:t>
    </dgm:pt>
    <dgm:pt modelId="{9FE3DB6F-CBCF-486E-99D4-9CF4C9373043}">
      <dgm:prSet custT="1"/>
      <dgm:spPr/>
      <dgm:t>
        <a:bodyPr tIns="180000" anchor="ctr"/>
        <a:lstStyle/>
        <a:p>
          <a:pPr>
            <a:lnSpc>
              <a:spcPts val="2000"/>
            </a:lnSpc>
          </a:pPr>
          <a:r>
            <a:rPr kumimoji="1" lang="zh-TW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場　所：未定</a:t>
          </a:r>
          <a:endParaRPr kumimoji="1" lang="ja-JP" altLang="en-US" sz="18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DC05F7AD-8ABA-48EB-980D-00D6A76754CF}" type="parTrans" cxnId="{4840D780-E17B-40B3-A487-3989A0B5DEE2}">
      <dgm:prSet/>
      <dgm:spPr/>
      <dgm:t>
        <a:bodyPr/>
        <a:lstStyle/>
        <a:p>
          <a:endParaRPr kumimoji="1" lang="ja-JP" altLang="en-US"/>
        </a:p>
      </dgm:t>
    </dgm:pt>
    <dgm:pt modelId="{0F64BAC1-F5B5-4B74-9034-AC22A8A570B3}" type="sibTrans" cxnId="{4840D780-E17B-40B3-A487-3989A0B5DEE2}">
      <dgm:prSet/>
      <dgm:spPr/>
      <dgm:t>
        <a:bodyPr/>
        <a:lstStyle/>
        <a:p>
          <a:endParaRPr kumimoji="1" lang="ja-JP" altLang="en-US"/>
        </a:p>
      </dgm:t>
    </dgm:pt>
    <dgm:pt modelId="{B4219A16-7293-43DF-87D6-0C2362285ACD}">
      <dgm:prSet custT="1"/>
      <dgm:spPr/>
      <dgm:t>
        <a:bodyPr tIns="180000" anchor="ctr"/>
        <a:lstStyle/>
        <a:p>
          <a:pPr>
            <a:lnSpc>
              <a:spcPts val="2000"/>
            </a:lnSpc>
          </a:pPr>
          <a:r>
            <a:rPr kumimoji="1"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</a:rPr>
            <a:t>テーマ：未定</a:t>
          </a:r>
        </a:p>
      </dgm:t>
    </dgm:pt>
    <dgm:pt modelId="{73357155-5BC3-4984-8E8B-55A7C00FE160}" type="parTrans" cxnId="{C5D2B2B5-4BD4-4757-8B17-EF9B05C8605E}">
      <dgm:prSet/>
      <dgm:spPr/>
      <dgm:t>
        <a:bodyPr/>
        <a:lstStyle/>
        <a:p>
          <a:endParaRPr kumimoji="1" lang="ja-JP" altLang="en-US"/>
        </a:p>
      </dgm:t>
    </dgm:pt>
    <dgm:pt modelId="{B7C7BCEA-2B09-4770-AF53-A27FA4166D54}" type="sibTrans" cxnId="{C5D2B2B5-4BD4-4757-8B17-EF9B05C8605E}">
      <dgm:prSet/>
      <dgm:spPr/>
      <dgm:t>
        <a:bodyPr/>
        <a:lstStyle/>
        <a:p>
          <a:endParaRPr kumimoji="1" lang="ja-JP" altLang="en-US"/>
        </a:p>
      </dgm:t>
    </dgm:pt>
    <dgm:pt modelId="{339EE5BA-08A1-48AF-802D-424F6B622A6D}" type="pres">
      <dgm:prSet presAssocID="{522DA520-F808-4737-93ED-C0BCD18C79D7}" presName="linear" presStyleCnt="0">
        <dgm:presLayoutVars>
          <dgm:dir/>
          <dgm:resizeHandles val="exact"/>
        </dgm:presLayoutVars>
      </dgm:prSet>
      <dgm:spPr/>
    </dgm:pt>
    <dgm:pt modelId="{27C508A4-45A2-4496-B760-DB5655906636}" type="pres">
      <dgm:prSet presAssocID="{9A0FEE68-0622-475B-B157-5BA168F8C70A}" presName="comp" presStyleCnt="0"/>
      <dgm:spPr/>
    </dgm:pt>
    <dgm:pt modelId="{C2A90651-EDF1-428A-8048-95913E17DB80}" type="pres">
      <dgm:prSet presAssocID="{9A0FEE68-0622-475B-B157-5BA168F8C70A}" presName="box" presStyleLbl="node1" presStyleIdx="0" presStyleCnt="2" custLinFactNeighborY="3192"/>
      <dgm:spPr/>
    </dgm:pt>
    <dgm:pt modelId="{7542EDA5-5E65-4010-9506-72A047F56B72}" type="pres">
      <dgm:prSet presAssocID="{9A0FEE68-0622-475B-B157-5BA168F8C70A}" presName="img" presStyleLbl="fgImgPlace1" presStyleIdx="0" presStyleCnt="2" custLinFactNeighborY="93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0F1F7DA6-0F06-44A7-BEAC-84F9DA5D6443}" type="pres">
      <dgm:prSet presAssocID="{9A0FEE68-0622-475B-B157-5BA168F8C70A}" presName="text" presStyleLbl="node1" presStyleIdx="0" presStyleCnt="2">
        <dgm:presLayoutVars>
          <dgm:bulletEnabled val="1"/>
        </dgm:presLayoutVars>
      </dgm:prSet>
      <dgm:spPr/>
    </dgm:pt>
    <dgm:pt modelId="{692A9EDD-43EC-4407-903B-A6876630CA3F}" type="pres">
      <dgm:prSet presAssocID="{D3585EB5-1474-4A1E-BFAF-58BD723E70BC}" presName="spacer" presStyleCnt="0"/>
      <dgm:spPr/>
    </dgm:pt>
    <dgm:pt modelId="{21092C79-733B-45AF-8094-93893502A416}" type="pres">
      <dgm:prSet presAssocID="{6F44F4C3-C1BC-4BC1-A333-75C2A438D6FF}" presName="comp" presStyleCnt="0"/>
      <dgm:spPr/>
    </dgm:pt>
    <dgm:pt modelId="{44868271-F532-4173-8E93-4388772943C3}" type="pres">
      <dgm:prSet presAssocID="{6F44F4C3-C1BC-4BC1-A333-75C2A438D6FF}" presName="box" presStyleLbl="node1" presStyleIdx="1" presStyleCnt="2" custScaleY="83184" custLinFactNeighborY="409"/>
      <dgm:spPr/>
    </dgm:pt>
    <dgm:pt modelId="{93C003C4-A3B3-4B37-AB61-6C6FBE9583A9}" type="pres">
      <dgm:prSet presAssocID="{6F44F4C3-C1BC-4BC1-A333-75C2A438D6FF}" presName="img" presStyleLbl="fgImgPlace1" presStyleIdx="1" presStyleCnt="2" custScaleY="8318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9080358C-941E-41AA-9096-A7BF0477DCAE}" type="pres">
      <dgm:prSet presAssocID="{6F44F4C3-C1BC-4BC1-A333-75C2A438D6FF}" presName="text" presStyleLbl="node1" presStyleIdx="1" presStyleCnt="2">
        <dgm:presLayoutVars>
          <dgm:bulletEnabled val="1"/>
        </dgm:presLayoutVars>
      </dgm:prSet>
      <dgm:spPr/>
    </dgm:pt>
  </dgm:ptLst>
  <dgm:cxnLst>
    <dgm:cxn modelId="{338C0805-D0EC-4DFF-93FD-C1A4F9E98996}" type="presOf" srcId="{9FE3DB6F-CBCF-486E-99D4-9CF4C9373043}" destId="{44868271-F532-4173-8E93-4388772943C3}" srcOrd="0" destOrd="3" presId="urn:microsoft.com/office/officeart/2005/8/layout/vList4"/>
    <dgm:cxn modelId="{A2584405-1D21-4EF5-B921-8B3753738CA3}" type="presOf" srcId="{5DE9F262-DD9A-4DCB-86B5-9286897697B3}" destId="{C2A90651-EDF1-428A-8048-95913E17DB80}" srcOrd="0" destOrd="3" presId="urn:microsoft.com/office/officeart/2005/8/layout/vList4"/>
    <dgm:cxn modelId="{BEFE2A30-029C-424B-A84F-2EE7814846D7}" type="presOf" srcId="{4BB3BAF7-C62D-4347-BCA0-6500552252AF}" destId="{0F1F7DA6-0F06-44A7-BEAC-84F9DA5D6443}" srcOrd="1" destOrd="2" presId="urn:microsoft.com/office/officeart/2005/8/layout/vList4"/>
    <dgm:cxn modelId="{91389031-667B-4B25-9EA0-7DA53897F9FF}" type="presOf" srcId="{4BB3BAF7-C62D-4347-BCA0-6500552252AF}" destId="{C2A90651-EDF1-428A-8048-95913E17DB80}" srcOrd="0" destOrd="2" presId="urn:microsoft.com/office/officeart/2005/8/layout/vList4"/>
    <dgm:cxn modelId="{8463863E-F93F-4232-9680-436BDB9F2FFD}" type="presOf" srcId="{6F44F4C3-C1BC-4BC1-A333-75C2A438D6FF}" destId="{9080358C-941E-41AA-9096-A7BF0477DCAE}" srcOrd="1" destOrd="0" presId="urn:microsoft.com/office/officeart/2005/8/layout/vList4"/>
    <dgm:cxn modelId="{9F0ECB5D-D877-4AB3-A5AB-286B7DB87B27}" srcId="{9A0FEE68-0622-475B-B157-5BA168F8C70A}" destId="{5DE9F262-DD9A-4DCB-86B5-9286897697B3}" srcOrd="2" destOrd="0" parTransId="{6F852FB4-BCF3-4B4E-9172-B2FEB38861B8}" sibTransId="{24AA25F5-178E-44B2-B7B5-8316FAD1AD7C}"/>
    <dgm:cxn modelId="{ED219F63-0E9E-490E-9344-2DF554A6D9E3}" srcId="{9A0FEE68-0622-475B-B157-5BA168F8C70A}" destId="{4BB3BAF7-C62D-4347-BCA0-6500552252AF}" srcOrd="1" destOrd="0" parTransId="{CED94269-D449-45E7-B866-7B7B24674A5A}" sibTransId="{9EEC1C86-8863-4526-9CCE-EAD16ED8203D}"/>
    <dgm:cxn modelId="{82454266-2234-49DC-AB24-456EA4AC487F}" type="presOf" srcId="{B07ED220-1224-4787-8F60-306B71197EFF}" destId="{0F1F7DA6-0F06-44A7-BEAC-84F9DA5D6443}" srcOrd="1" destOrd="1" presId="urn:microsoft.com/office/officeart/2005/8/layout/vList4"/>
    <dgm:cxn modelId="{B17A8948-0D47-4EAB-BF3B-CC14DB6DFB8B}" type="presOf" srcId="{B4219A16-7293-43DF-87D6-0C2362285ACD}" destId="{44868271-F532-4173-8E93-4388772943C3}" srcOrd="0" destOrd="4" presId="urn:microsoft.com/office/officeart/2005/8/layout/vList4"/>
    <dgm:cxn modelId="{B6474F6C-6C25-49DA-9F3C-8A04C5502A5F}" type="presOf" srcId="{B07ED220-1224-4787-8F60-306B71197EFF}" destId="{C2A90651-EDF1-428A-8048-95913E17DB80}" srcOrd="0" destOrd="1" presId="urn:microsoft.com/office/officeart/2005/8/layout/vList4"/>
    <dgm:cxn modelId="{B7A5734E-9E96-4B3A-B1EB-1F18BAD8DE84}" type="presOf" srcId="{9A0FEE68-0622-475B-B157-5BA168F8C70A}" destId="{C2A90651-EDF1-428A-8048-95913E17DB80}" srcOrd="0" destOrd="0" presId="urn:microsoft.com/office/officeart/2005/8/layout/vList4"/>
    <dgm:cxn modelId="{7C664370-479A-4AB8-9FBE-D7B957508249}" type="presOf" srcId="{B82C6B86-71BF-4D88-BC90-B72EE07BF49C}" destId="{44868271-F532-4173-8E93-4388772943C3}" srcOrd="0" destOrd="2" presId="urn:microsoft.com/office/officeart/2005/8/layout/vList4"/>
    <dgm:cxn modelId="{6300BD72-8082-41FF-8460-5C7DABD55CB5}" type="presOf" srcId="{24A2C3BD-9E10-47C9-9A8C-479BE233DCCE}" destId="{C2A90651-EDF1-428A-8048-95913E17DB80}" srcOrd="0" destOrd="4" presId="urn:microsoft.com/office/officeart/2005/8/layout/vList4"/>
    <dgm:cxn modelId="{FC294E53-F2B3-4443-A2AE-DE9682DC9898}" type="presOf" srcId="{9A0FEE68-0622-475B-B157-5BA168F8C70A}" destId="{0F1F7DA6-0F06-44A7-BEAC-84F9DA5D6443}" srcOrd="1" destOrd="0" presId="urn:microsoft.com/office/officeart/2005/8/layout/vList4"/>
    <dgm:cxn modelId="{19C4BA73-D710-4251-A13C-2BD9D9FBBE91}" type="presOf" srcId="{6F44F4C3-C1BC-4BC1-A333-75C2A438D6FF}" destId="{44868271-F532-4173-8E93-4388772943C3}" srcOrd="0" destOrd="0" presId="urn:microsoft.com/office/officeart/2005/8/layout/vList4"/>
    <dgm:cxn modelId="{CC61B256-5A75-4E36-9871-FE866B445036}" type="presOf" srcId="{5DE9F262-DD9A-4DCB-86B5-9286897697B3}" destId="{0F1F7DA6-0F06-44A7-BEAC-84F9DA5D6443}" srcOrd="1" destOrd="3" presId="urn:microsoft.com/office/officeart/2005/8/layout/vList4"/>
    <dgm:cxn modelId="{483F6C7C-C278-416A-A223-63134044D19A}" type="presOf" srcId="{B82C6B86-71BF-4D88-BC90-B72EE07BF49C}" destId="{9080358C-941E-41AA-9096-A7BF0477DCAE}" srcOrd="1" destOrd="2" presId="urn:microsoft.com/office/officeart/2005/8/layout/vList4"/>
    <dgm:cxn modelId="{4840D780-E17B-40B3-A487-3989A0B5DEE2}" srcId="{6F44F4C3-C1BC-4BC1-A333-75C2A438D6FF}" destId="{9FE3DB6F-CBCF-486E-99D4-9CF4C9373043}" srcOrd="2" destOrd="0" parTransId="{DC05F7AD-8ABA-48EB-980D-00D6A76754CF}" sibTransId="{0F64BAC1-F5B5-4B74-9034-AC22A8A570B3}"/>
    <dgm:cxn modelId="{B0EDBD86-9276-4538-B157-4611DC257D76}" srcId="{6F44F4C3-C1BC-4BC1-A333-75C2A438D6FF}" destId="{29F983B5-78DE-426A-AAFA-A3DDACE6D2E1}" srcOrd="0" destOrd="0" parTransId="{B758F619-A818-4C95-AA2E-F97FEE5CC09F}" sibTransId="{481102E3-3B79-45F1-B695-07D99B7283BE}"/>
    <dgm:cxn modelId="{7B552E87-E37C-4BFD-9319-FF115FBF0E6F}" srcId="{522DA520-F808-4737-93ED-C0BCD18C79D7}" destId="{6F44F4C3-C1BC-4BC1-A333-75C2A438D6FF}" srcOrd="1" destOrd="0" parTransId="{E3B9A3BD-D9FA-4866-9899-B577D6ECF4EC}" sibTransId="{3502B07D-1BFB-44B6-AC26-1B2274C68750}"/>
    <dgm:cxn modelId="{D416B68B-C98B-43C0-8B0F-C9DF189139AC}" type="presOf" srcId="{29F983B5-78DE-426A-AAFA-A3DDACE6D2E1}" destId="{44868271-F532-4173-8E93-4388772943C3}" srcOrd="0" destOrd="1" presId="urn:microsoft.com/office/officeart/2005/8/layout/vList4"/>
    <dgm:cxn modelId="{B89786AE-D8B8-4FD4-9561-8182D1831354}" srcId="{6F44F4C3-C1BC-4BC1-A333-75C2A438D6FF}" destId="{B82C6B86-71BF-4D88-BC90-B72EE07BF49C}" srcOrd="1" destOrd="0" parTransId="{6640F4A0-83F9-40A4-BF7E-0216C7745284}" sibTransId="{D7D15707-E700-49E2-AD79-B30E2952BE50}"/>
    <dgm:cxn modelId="{8DBE8EB3-2124-4DA9-BE11-43B18DE0C5E0}" type="presOf" srcId="{B4219A16-7293-43DF-87D6-0C2362285ACD}" destId="{9080358C-941E-41AA-9096-A7BF0477DCAE}" srcOrd="1" destOrd="4" presId="urn:microsoft.com/office/officeart/2005/8/layout/vList4"/>
    <dgm:cxn modelId="{C5D2B2B5-4BD4-4757-8B17-EF9B05C8605E}" srcId="{6F44F4C3-C1BC-4BC1-A333-75C2A438D6FF}" destId="{B4219A16-7293-43DF-87D6-0C2362285ACD}" srcOrd="3" destOrd="0" parTransId="{73357155-5BC3-4984-8E8B-55A7C00FE160}" sibTransId="{B7C7BCEA-2B09-4770-AF53-A27FA4166D54}"/>
    <dgm:cxn modelId="{CE7CD6BC-BBD2-4E23-A2EA-26744303C0D0}" type="presOf" srcId="{29F983B5-78DE-426A-AAFA-A3DDACE6D2E1}" destId="{9080358C-941E-41AA-9096-A7BF0477DCAE}" srcOrd="1" destOrd="1" presId="urn:microsoft.com/office/officeart/2005/8/layout/vList4"/>
    <dgm:cxn modelId="{7D80F9E2-8E0F-45D8-95DF-5EAC6D3E667C}" srcId="{9A0FEE68-0622-475B-B157-5BA168F8C70A}" destId="{24A2C3BD-9E10-47C9-9A8C-479BE233DCCE}" srcOrd="3" destOrd="0" parTransId="{E08045A5-FEE1-4A92-9661-06AEB589B5FD}" sibTransId="{78DA8CA9-8A3A-46E8-8A3E-25A9424E8296}"/>
    <dgm:cxn modelId="{4A7679E3-B427-4CA2-854E-66D82C15AB45}" srcId="{9A0FEE68-0622-475B-B157-5BA168F8C70A}" destId="{B07ED220-1224-4787-8F60-306B71197EFF}" srcOrd="0" destOrd="0" parTransId="{0C8212B2-FDB0-4706-A74C-4C64371EEBCF}" sibTransId="{28B6D944-D6C9-4E0D-941A-FAA0F576B7E6}"/>
    <dgm:cxn modelId="{905185EA-9B29-40D7-B0FA-7D56E8C7CD88}" type="presOf" srcId="{522DA520-F808-4737-93ED-C0BCD18C79D7}" destId="{339EE5BA-08A1-48AF-802D-424F6B622A6D}" srcOrd="0" destOrd="0" presId="urn:microsoft.com/office/officeart/2005/8/layout/vList4"/>
    <dgm:cxn modelId="{976D80EB-9385-4685-B27E-0BC767747FB3}" type="presOf" srcId="{9FE3DB6F-CBCF-486E-99D4-9CF4C9373043}" destId="{9080358C-941E-41AA-9096-A7BF0477DCAE}" srcOrd="1" destOrd="3" presId="urn:microsoft.com/office/officeart/2005/8/layout/vList4"/>
    <dgm:cxn modelId="{DD1370EC-FC90-466B-8DA0-933C1299C9FC}" srcId="{522DA520-F808-4737-93ED-C0BCD18C79D7}" destId="{9A0FEE68-0622-475B-B157-5BA168F8C70A}" srcOrd="0" destOrd="0" parTransId="{8143A56E-5332-493D-A883-7BA92A48BFE4}" sibTransId="{D3585EB5-1474-4A1E-BFAF-58BD723E70BC}"/>
    <dgm:cxn modelId="{8A7954EE-34F1-49ED-A839-7D583AD6E5F6}" type="presOf" srcId="{24A2C3BD-9E10-47C9-9A8C-479BE233DCCE}" destId="{0F1F7DA6-0F06-44A7-BEAC-84F9DA5D6443}" srcOrd="1" destOrd="4" presId="urn:microsoft.com/office/officeart/2005/8/layout/vList4"/>
    <dgm:cxn modelId="{8937E1D1-6DCE-4285-8667-630B509E354A}" type="presParOf" srcId="{339EE5BA-08A1-48AF-802D-424F6B622A6D}" destId="{27C508A4-45A2-4496-B760-DB5655906636}" srcOrd="0" destOrd="0" presId="urn:microsoft.com/office/officeart/2005/8/layout/vList4"/>
    <dgm:cxn modelId="{56A72306-5428-48B9-9009-6427820F5243}" type="presParOf" srcId="{27C508A4-45A2-4496-B760-DB5655906636}" destId="{C2A90651-EDF1-428A-8048-95913E17DB80}" srcOrd="0" destOrd="0" presId="urn:microsoft.com/office/officeart/2005/8/layout/vList4"/>
    <dgm:cxn modelId="{7ADB7E37-215E-4847-A22E-499642B4E409}" type="presParOf" srcId="{27C508A4-45A2-4496-B760-DB5655906636}" destId="{7542EDA5-5E65-4010-9506-72A047F56B72}" srcOrd="1" destOrd="0" presId="urn:microsoft.com/office/officeart/2005/8/layout/vList4"/>
    <dgm:cxn modelId="{20BAEB8E-4750-4783-A28E-600D347A2D32}" type="presParOf" srcId="{27C508A4-45A2-4496-B760-DB5655906636}" destId="{0F1F7DA6-0F06-44A7-BEAC-84F9DA5D6443}" srcOrd="2" destOrd="0" presId="urn:microsoft.com/office/officeart/2005/8/layout/vList4"/>
    <dgm:cxn modelId="{9F31F134-6F95-411E-BBA3-4906AFC8D88B}" type="presParOf" srcId="{339EE5BA-08A1-48AF-802D-424F6B622A6D}" destId="{692A9EDD-43EC-4407-903B-A6876630CA3F}" srcOrd="1" destOrd="0" presId="urn:microsoft.com/office/officeart/2005/8/layout/vList4"/>
    <dgm:cxn modelId="{F78FE75E-BDB2-4B4A-AB97-6C36F6866378}" type="presParOf" srcId="{339EE5BA-08A1-48AF-802D-424F6B622A6D}" destId="{21092C79-733B-45AF-8094-93893502A416}" srcOrd="2" destOrd="0" presId="urn:microsoft.com/office/officeart/2005/8/layout/vList4"/>
    <dgm:cxn modelId="{BE0B0122-3607-4F11-978C-EEB93399B61A}" type="presParOf" srcId="{21092C79-733B-45AF-8094-93893502A416}" destId="{44868271-F532-4173-8E93-4388772943C3}" srcOrd="0" destOrd="0" presId="urn:microsoft.com/office/officeart/2005/8/layout/vList4"/>
    <dgm:cxn modelId="{71457D6C-22B0-4A4C-B1BB-321679EFA20B}" type="presParOf" srcId="{21092C79-733B-45AF-8094-93893502A416}" destId="{93C003C4-A3B3-4B37-AB61-6C6FBE9583A9}" srcOrd="1" destOrd="0" presId="urn:microsoft.com/office/officeart/2005/8/layout/vList4"/>
    <dgm:cxn modelId="{A008CC91-2E2C-4BBD-8ED1-5CB350879B6D}" type="presParOf" srcId="{21092C79-733B-45AF-8094-93893502A416}" destId="{9080358C-941E-41AA-9096-A7BF0477DCA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02CD7B-3016-467A-B6AA-BFE9B04D329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10521EC-EBCB-4342-B09A-D455FDBBF846}">
      <dgm:prSet custT="1"/>
      <dgm:spPr/>
      <dgm:t>
        <a:bodyPr/>
        <a:lstStyle/>
        <a:p>
          <a:r>
            <a:rPr kumimoji="1" lang="en-US" sz="1800" b="1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Team RYLA</a:t>
          </a:r>
          <a:r>
            <a:rPr kumimoji="1" lang="ja-JP" sz="1800" b="1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の増強</a:t>
          </a:r>
        </a:p>
      </dgm:t>
    </dgm:pt>
    <dgm:pt modelId="{82A86B68-71F6-4F88-AC51-7D4DF2DD18E2}" type="parTrans" cxnId="{6724CBF1-39CE-4429-9AD5-47FF42C242CF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DAEA064E-36B5-4B88-AF38-AD721541D3E7}" type="sibTrans" cxnId="{6724CBF1-39CE-4429-9AD5-47FF42C242CF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2BCEDA43-2663-461A-8892-0B2F714BB092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RYLA</a:t>
          </a:r>
          <a:r>
            <a:rPr kumimoji="1" lang="ja-JP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セミナー修了生や学友と交流会を実施する</a:t>
          </a:r>
          <a:endParaRPr kumimoji="1" lang="ja-JP" altLang="en-US" sz="1600" kern="1200" dirty="0">
            <a:solidFill>
              <a:prstClr val="black">
                <a:lumMod val="75000"/>
                <a:lumOff val="25000"/>
              </a:prstClr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gm:t>
    </dgm:pt>
    <dgm:pt modelId="{5BF31884-BEB6-4971-8ECE-B1B0948DBF7C}" type="parTrans" cxnId="{F50436DD-F141-46D3-BBE1-2E86E48D9102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1FB68A1B-4405-4CC8-B2C2-619CB2C40360}" type="sibTrans" cxnId="{F50436DD-F141-46D3-BBE1-2E86E48D9102}">
      <dgm:prSet/>
      <dgm:spPr/>
      <dgm:t>
        <a:bodyPr/>
        <a:lstStyle/>
        <a:p>
          <a:endParaRPr kumimoji="1" lang="ja-JP" altLang="en-US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FE8E7363-485F-4111-B4DF-C7A3A1DFD8CA}" type="pres">
      <dgm:prSet presAssocID="{9A02CD7B-3016-467A-B6AA-BFE9B04D3299}" presName="Name0" presStyleCnt="0">
        <dgm:presLayoutVars>
          <dgm:dir/>
          <dgm:animLvl val="lvl"/>
          <dgm:resizeHandles val="exact"/>
        </dgm:presLayoutVars>
      </dgm:prSet>
      <dgm:spPr/>
    </dgm:pt>
    <dgm:pt modelId="{2BA689CB-3848-41C8-A95E-FB842617C659}" type="pres">
      <dgm:prSet presAssocID="{610521EC-EBCB-4342-B09A-D455FDBBF846}" presName="linNode" presStyleCnt="0"/>
      <dgm:spPr/>
    </dgm:pt>
    <dgm:pt modelId="{7752CB6A-B57E-423A-8622-D15ED8E8BBCF}" type="pres">
      <dgm:prSet presAssocID="{610521EC-EBCB-4342-B09A-D455FDBBF846}" presName="parentText" presStyleLbl="node1" presStyleIdx="0" presStyleCnt="1" custScaleX="127060" custLinFactNeighborX="-3442" custLinFactNeighborY="-521">
        <dgm:presLayoutVars>
          <dgm:chMax val="1"/>
          <dgm:bulletEnabled val="1"/>
        </dgm:presLayoutVars>
      </dgm:prSet>
      <dgm:spPr/>
    </dgm:pt>
    <dgm:pt modelId="{90C43C3E-961F-4991-A56C-615C1E9491BF}" type="pres">
      <dgm:prSet presAssocID="{610521EC-EBCB-4342-B09A-D455FDBBF846}" presName="descendantText" presStyleLbl="alignAccFollowNode1" presStyleIdx="0" presStyleCnt="1" custScaleX="154690" custScaleY="106122" custLinFactNeighborX="23" custLinFactNeighborY="5917">
        <dgm:presLayoutVars>
          <dgm:bulletEnabled val="1"/>
        </dgm:presLayoutVars>
      </dgm:prSet>
      <dgm:spPr/>
    </dgm:pt>
  </dgm:ptLst>
  <dgm:cxnLst>
    <dgm:cxn modelId="{C8DF6D12-CB8A-4FC5-91A6-CEEC9A507216}" type="presOf" srcId="{2BCEDA43-2663-461A-8892-0B2F714BB092}" destId="{90C43C3E-961F-4991-A56C-615C1E9491BF}" srcOrd="0" destOrd="0" presId="urn:microsoft.com/office/officeart/2005/8/layout/vList5"/>
    <dgm:cxn modelId="{8F9B7E23-C92A-42ED-B2CA-143AEDCD9DC3}" type="presOf" srcId="{9A02CD7B-3016-467A-B6AA-BFE9B04D3299}" destId="{FE8E7363-485F-4111-B4DF-C7A3A1DFD8CA}" srcOrd="0" destOrd="0" presId="urn:microsoft.com/office/officeart/2005/8/layout/vList5"/>
    <dgm:cxn modelId="{E50E5A61-7767-4160-92CE-99A9040642B6}" type="presOf" srcId="{610521EC-EBCB-4342-B09A-D455FDBBF846}" destId="{7752CB6A-B57E-423A-8622-D15ED8E8BBCF}" srcOrd="0" destOrd="0" presId="urn:microsoft.com/office/officeart/2005/8/layout/vList5"/>
    <dgm:cxn modelId="{F50436DD-F141-46D3-BBE1-2E86E48D9102}" srcId="{610521EC-EBCB-4342-B09A-D455FDBBF846}" destId="{2BCEDA43-2663-461A-8892-0B2F714BB092}" srcOrd="0" destOrd="0" parTransId="{5BF31884-BEB6-4971-8ECE-B1B0948DBF7C}" sibTransId="{1FB68A1B-4405-4CC8-B2C2-619CB2C40360}"/>
    <dgm:cxn modelId="{6724CBF1-39CE-4429-9AD5-47FF42C242CF}" srcId="{9A02CD7B-3016-467A-B6AA-BFE9B04D3299}" destId="{610521EC-EBCB-4342-B09A-D455FDBBF846}" srcOrd="0" destOrd="0" parTransId="{82A86B68-71F6-4F88-AC51-7D4DF2DD18E2}" sibTransId="{DAEA064E-36B5-4B88-AF38-AD721541D3E7}"/>
    <dgm:cxn modelId="{B1293C95-B196-4093-AE9E-51D16042FC4A}" type="presParOf" srcId="{FE8E7363-485F-4111-B4DF-C7A3A1DFD8CA}" destId="{2BA689CB-3848-41C8-A95E-FB842617C659}" srcOrd="0" destOrd="0" presId="urn:microsoft.com/office/officeart/2005/8/layout/vList5"/>
    <dgm:cxn modelId="{F196116B-4DC9-4E4A-A7C2-8910E6A72185}" type="presParOf" srcId="{2BA689CB-3848-41C8-A95E-FB842617C659}" destId="{7752CB6A-B57E-423A-8622-D15ED8E8BBCF}" srcOrd="0" destOrd="0" presId="urn:microsoft.com/office/officeart/2005/8/layout/vList5"/>
    <dgm:cxn modelId="{0ED31D2A-9AF6-493C-BD9B-146CF33A7259}" type="presParOf" srcId="{2BA689CB-3848-41C8-A95E-FB842617C659}" destId="{90C43C3E-961F-4991-A56C-615C1E9491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02CD7B-3016-467A-B6AA-BFE9B04D329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10521EC-EBCB-4342-B09A-D455FDBBF846}">
      <dgm:prSet custT="1"/>
      <dgm:spPr/>
      <dgm:t>
        <a:bodyPr/>
        <a:lstStyle/>
        <a:p>
          <a:r>
            <a:rPr kumimoji="1" lang="en-US" sz="1800" b="1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Team RYLA</a:t>
          </a:r>
          <a:r>
            <a:rPr kumimoji="1" lang="ja-JP" sz="1800" b="1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の研修</a:t>
          </a:r>
        </a:p>
      </dgm:t>
    </dgm:pt>
    <dgm:pt modelId="{82A86B68-71F6-4F88-AC51-7D4DF2DD18E2}" type="parTrans" cxnId="{6724CBF1-39CE-4429-9AD5-47FF42C242CF}">
      <dgm:prSet/>
      <dgm:spPr/>
      <dgm:t>
        <a:bodyPr/>
        <a:lstStyle/>
        <a:p>
          <a:endParaRPr kumimoji="1" lang="ja-JP" altLang="en-US"/>
        </a:p>
      </dgm:t>
    </dgm:pt>
    <dgm:pt modelId="{DAEA064E-36B5-4B88-AF38-AD721541D3E7}" type="sibTrans" cxnId="{6724CBF1-39CE-4429-9AD5-47FF42C242CF}">
      <dgm:prSet/>
      <dgm:spPr/>
      <dgm:t>
        <a:bodyPr/>
        <a:lstStyle/>
        <a:p>
          <a:endParaRPr kumimoji="1" lang="ja-JP" altLang="en-US"/>
        </a:p>
      </dgm:t>
    </dgm:pt>
    <dgm:pt modelId="{2BCEDA43-2663-461A-8892-0B2F714BB092}">
      <dgm:prSet custT="1"/>
      <dgm:spPr/>
      <dgm:t>
        <a:bodyPr/>
        <a:lstStyle/>
        <a:p>
          <a:pPr marL="171450" lvl="1" indent="-171450" algn="l" defTabSz="800100">
            <a:lnSpc>
              <a:spcPts val="22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sz="16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プログラム実施に必要な知識と経験を</a:t>
          </a:r>
          <a:br>
            <a:rPr kumimoji="1" lang="en-US" altLang="ja-JP" sz="16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</a:br>
          <a:r>
            <a:rPr kumimoji="1" lang="ja-JP" sz="16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習得するための研修を行う</a:t>
          </a:r>
          <a:endParaRPr kumimoji="1" lang="ja-JP" altLang="en-US" sz="1600" kern="1200" dirty="0">
            <a:solidFill>
              <a:prstClr val="black">
                <a:lumMod val="75000"/>
                <a:lumOff val="25000"/>
              </a:prstClr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gm:t>
    </dgm:pt>
    <dgm:pt modelId="{5BF31884-BEB6-4971-8ECE-B1B0948DBF7C}" type="parTrans" cxnId="{F50436DD-F141-46D3-BBE1-2E86E48D9102}">
      <dgm:prSet/>
      <dgm:spPr/>
      <dgm:t>
        <a:bodyPr/>
        <a:lstStyle/>
        <a:p>
          <a:endParaRPr kumimoji="1" lang="ja-JP" altLang="en-US"/>
        </a:p>
      </dgm:t>
    </dgm:pt>
    <dgm:pt modelId="{1FB68A1B-4405-4CC8-B2C2-619CB2C40360}" type="sibTrans" cxnId="{F50436DD-F141-46D3-BBE1-2E86E48D9102}">
      <dgm:prSet/>
      <dgm:spPr/>
      <dgm:t>
        <a:bodyPr/>
        <a:lstStyle/>
        <a:p>
          <a:endParaRPr kumimoji="1" lang="ja-JP" altLang="en-US"/>
        </a:p>
      </dgm:t>
    </dgm:pt>
    <dgm:pt modelId="{FE8E7363-485F-4111-B4DF-C7A3A1DFD8CA}" type="pres">
      <dgm:prSet presAssocID="{9A02CD7B-3016-467A-B6AA-BFE9B04D3299}" presName="Name0" presStyleCnt="0">
        <dgm:presLayoutVars>
          <dgm:dir/>
          <dgm:animLvl val="lvl"/>
          <dgm:resizeHandles val="exact"/>
        </dgm:presLayoutVars>
      </dgm:prSet>
      <dgm:spPr/>
    </dgm:pt>
    <dgm:pt modelId="{2BA689CB-3848-41C8-A95E-FB842617C659}" type="pres">
      <dgm:prSet presAssocID="{610521EC-EBCB-4342-B09A-D455FDBBF846}" presName="linNode" presStyleCnt="0"/>
      <dgm:spPr/>
    </dgm:pt>
    <dgm:pt modelId="{7752CB6A-B57E-423A-8622-D15ED8E8BBCF}" type="pres">
      <dgm:prSet presAssocID="{610521EC-EBCB-4342-B09A-D455FDBBF846}" presName="parentText" presStyleLbl="node1" presStyleIdx="0" presStyleCnt="1" custScaleX="127060" custLinFactNeighborX="-3442" custLinFactNeighborY="-521">
        <dgm:presLayoutVars>
          <dgm:chMax val="1"/>
          <dgm:bulletEnabled val="1"/>
        </dgm:presLayoutVars>
      </dgm:prSet>
      <dgm:spPr/>
    </dgm:pt>
    <dgm:pt modelId="{90C43C3E-961F-4991-A56C-615C1E9491BF}" type="pres">
      <dgm:prSet presAssocID="{610521EC-EBCB-4342-B09A-D455FDBBF846}" presName="descendantText" presStyleLbl="alignAccFollowNode1" presStyleIdx="0" presStyleCnt="1" custScaleX="154690" custScaleY="106122" custLinFactNeighborX="23" custLinFactNeighborY="5917">
        <dgm:presLayoutVars>
          <dgm:bulletEnabled val="1"/>
        </dgm:presLayoutVars>
      </dgm:prSet>
      <dgm:spPr/>
    </dgm:pt>
  </dgm:ptLst>
  <dgm:cxnLst>
    <dgm:cxn modelId="{C8DF6D12-CB8A-4FC5-91A6-CEEC9A507216}" type="presOf" srcId="{2BCEDA43-2663-461A-8892-0B2F714BB092}" destId="{90C43C3E-961F-4991-A56C-615C1E9491BF}" srcOrd="0" destOrd="0" presId="urn:microsoft.com/office/officeart/2005/8/layout/vList5"/>
    <dgm:cxn modelId="{8F9B7E23-C92A-42ED-B2CA-143AEDCD9DC3}" type="presOf" srcId="{9A02CD7B-3016-467A-B6AA-BFE9B04D3299}" destId="{FE8E7363-485F-4111-B4DF-C7A3A1DFD8CA}" srcOrd="0" destOrd="0" presId="urn:microsoft.com/office/officeart/2005/8/layout/vList5"/>
    <dgm:cxn modelId="{E50E5A61-7767-4160-92CE-99A9040642B6}" type="presOf" srcId="{610521EC-EBCB-4342-B09A-D455FDBBF846}" destId="{7752CB6A-B57E-423A-8622-D15ED8E8BBCF}" srcOrd="0" destOrd="0" presId="urn:microsoft.com/office/officeart/2005/8/layout/vList5"/>
    <dgm:cxn modelId="{F50436DD-F141-46D3-BBE1-2E86E48D9102}" srcId="{610521EC-EBCB-4342-B09A-D455FDBBF846}" destId="{2BCEDA43-2663-461A-8892-0B2F714BB092}" srcOrd="0" destOrd="0" parTransId="{5BF31884-BEB6-4971-8ECE-B1B0948DBF7C}" sibTransId="{1FB68A1B-4405-4CC8-B2C2-619CB2C40360}"/>
    <dgm:cxn modelId="{6724CBF1-39CE-4429-9AD5-47FF42C242CF}" srcId="{9A02CD7B-3016-467A-B6AA-BFE9B04D3299}" destId="{610521EC-EBCB-4342-B09A-D455FDBBF846}" srcOrd="0" destOrd="0" parTransId="{82A86B68-71F6-4F88-AC51-7D4DF2DD18E2}" sibTransId="{DAEA064E-36B5-4B88-AF38-AD721541D3E7}"/>
    <dgm:cxn modelId="{B1293C95-B196-4093-AE9E-51D16042FC4A}" type="presParOf" srcId="{FE8E7363-485F-4111-B4DF-C7A3A1DFD8CA}" destId="{2BA689CB-3848-41C8-A95E-FB842617C659}" srcOrd="0" destOrd="0" presId="urn:microsoft.com/office/officeart/2005/8/layout/vList5"/>
    <dgm:cxn modelId="{F196116B-4DC9-4E4A-A7C2-8910E6A72185}" type="presParOf" srcId="{2BA689CB-3848-41C8-A95E-FB842617C659}" destId="{7752CB6A-B57E-423A-8622-D15ED8E8BBCF}" srcOrd="0" destOrd="0" presId="urn:microsoft.com/office/officeart/2005/8/layout/vList5"/>
    <dgm:cxn modelId="{0ED31D2A-9AF6-493C-BD9B-146CF33A7259}" type="presParOf" srcId="{2BA689CB-3848-41C8-A95E-FB842617C659}" destId="{90C43C3E-961F-4991-A56C-615C1E9491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02CD7B-3016-467A-B6AA-BFE9B04D329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10521EC-EBCB-4342-B09A-D455FDBBF846}">
      <dgm:prSet custT="1"/>
      <dgm:spPr/>
      <dgm:t>
        <a:bodyPr/>
        <a:lstStyle/>
        <a:p>
          <a:r>
            <a:rPr kumimoji="1" lang="en-US" sz="18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Team RYLA</a:t>
          </a:r>
          <a:r>
            <a:rPr kumimoji="1" lang="ja-JP" sz="18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の役割</a:t>
          </a:r>
          <a:endParaRPr kumimoji="1" lang="ja-JP" sz="1800" b="1" kern="1200" dirty="0">
            <a:solidFill>
              <a:prstClr val="white"/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gm:t>
    </dgm:pt>
    <dgm:pt modelId="{82A86B68-71F6-4F88-AC51-7D4DF2DD18E2}" type="parTrans" cxnId="{6724CBF1-39CE-4429-9AD5-47FF42C242CF}">
      <dgm:prSet/>
      <dgm:spPr/>
      <dgm:t>
        <a:bodyPr/>
        <a:lstStyle/>
        <a:p>
          <a:endParaRPr kumimoji="1" lang="ja-JP" altLang="en-US"/>
        </a:p>
      </dgm:t>
    </dgm:pt>
    <dgm:pt modelId="{DAEA064E-36B5-4B88-AF38-AD721541D3E7}" type="sibTrans" cxnId="{6724CBF1-39CE-4429-9AD5-47FF42C242CF}">
      <dgm:prSet/>
      <dgm:spPr/>
      <dgm:t>
        <a:bodyPr/>
        <a:lstStyle/>
        <a:p>
          <a:endParaRPr kumimoji="1" lang="ja-JP" altLang="en-US"/>
        </a:p>
      </dgm:t>
    </dgm:pt>
    <dgm:pt modelId="{2BCEDA43-2663-461A-8892-0B2F714BB092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RYLA</a:t>
          </a:r>
          <a:r>
            <a:rPr kumimoji="1" lang="ja-JP" sz="16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セミナーの各種プログラム実施を支援する</a:t>
          </a:r>
          <a:endParaRPr kumimoji="1" lang="ja-JP" altLang="en-US" sz="1600" kern="1200" dirty="0">
            <a:solidFill>
              <a:prstClr val="black">
                <a:lumMod val="75000"/>
                <a:lumOff val="25000"/>
              </a:prstClr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gm:t>
    </dgm:pt>
    <dgm:pt modelId="{5BF31884-BEB6-4971-8ECE-B1B0948DBF7C}" type="parTrans" cxnId="{F50436DD-F141-46D3-BBE1-2E86E48D9102}">
      <dgm:prSet/>
      <dgm:spPr/>
      <dgm:t>
        <a:bodyPr/>
        <a:lstStyle/>
        <a:p>
          <a:endParaRPr kumimoji="1" lang="ja-JP" altLang="en-US"/>
        </a:p>
      </dgm:t>
    </dgm:pt>
    <dgm:pt modelId="{1FB68A1B-4405-4CC8-B2C2-619CB2C40360}" type="sibTrans" cxnId="{F50436DD-F141-46D3-BBE1-2E86E48D9102}">
      <dgm:prSet/>
      <dgm:spPr/>
      <dgm:t>
        <a:bodyPr/>
        <a:lstStyle/>
        <a:p>
          <a:endParaRPr kumimoji="1" lang="ja-JP" altLang="en-US"/>
        </a:p>
      </dgm:t>
    </dgm:pt>
    <dgm:pt modelId="{D4E989A9-5834-4888-9DCB-399D1A99AB96}">
      <dgm:prSet custT="1"/>
      <dgm:spPr/>
      <dgm:t>
        <a:bodyPr/>
        <a:lstStyle/>
        <a:p>
          <a:pPr marL="171450" lvl="1" indent="-171450" algn="l" defTabSz="800100">
            <a:lnSpc>
              <a:spcPts val="22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RYLA</a:t>
          </a:r>
          <a:r>
            <a:rPr kumimoji="1" lang="ja-JP" sz="16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セミナーを支援しながら自身のリーダーシップ実践研修とする</a:t>
          </a:r>
        </a:p>
      </dgm:t>
    </dgm:pt>
    <dgm:pt modelId="{85F2239C-886C-40C7-8488-79163DA1B63B}" type="parTrans" cxnId="{AEA89177-D1FB-41F4-8F15-67F9C31AFEEE}">
      <dgm:prSet/>
      <dgm:spPr/>
      <dgm:t>
        <a:bodyPr/>
        <a:lstStyle/>
        <a:p>
          <a:endParaRPr kumimoji="1" lang="ja-JP" altLang="en-US"/>
        </a:p>
      </dgm:t>
    </dgm:pt>
    <dgm:pt modelId="{219DC8D4-C02E-4082-B805-26EC77B757E1}" type="sibTrans" cxnId="{AEA89177-D1FB-41F4-8F15-67F9C31AFEEE}">
      <dgm:prSet/>
      <dgm:spPr/>
      <dgm:t>
        <a:bodyPr/>
        <a:lstStyle/>
        <a:p>
          <a:endParaRPr kumimoji="1" lang="ja-JP" altLang="en-US"/>
        </a:p>
      </dgm:t>
    </dgm:pt>
    <dgm:pt modelId="{FE8E7363-485F-4111-B4DF-C7A3A1DFD8CA}" type="pres">
      <dgm:prSet presAssocID="{9A02CD7B-3016-467A-B6AA-BFE9B04D3299}" presName="Name0" presStyleCnt="0">
        <dgm:presLayoutVars>
          <dgm:dir/>
          <dgm:animLvl val="lvl"/>
          <dgm:resizeHandles val="exact"/>
        </dgm:presLayoutVars>
      </dgm:prSet>
      <dgm:spPr/>
    </dgm:pt>
    <dgm:pt modelId="{2BA689CB-3848-41C8-A95E-FB842617C659}" type="pres">
      <dgm:prSet presAssocID="{610521EC-EBCB-4342-B09A-D455FDBBF846}" presName="linNode" presStyleCnt="0"/>
      <dgm:spPr/>
    </dgm:pt>
    <dgm:pt modelId="{7752CB6A-B57E-423A-8622-D15ED8E8BBCF}" type="pres">
      <dgm:prSet presAssocID="{610521EC-EBCB-4342-B09A-D455FDBBF846}" presName="parentText" presStyleLbl="node1" presStyleIdx="0" presStyleCnt="1" custScaleX="127060" custLinFactNeighborX="-3442" custLinFactNeighborY="-521">
        <dgm:presLayoutVars>
          <dgm:chMax val="1"/>
          <dgm:bulletEnabled val="1"/>
        </dgm:presLayoutVars>
      </dgm:prSet>
      <dgm:spPr/>
    </dgm:pt>
    <dgm:pt modelId="{90C43C3E-961F-4991-A56C-615C1E9491BF}" type="pres">
      <dgm:prSet presAssocID="{610521EC-EBCB-4342-B09A-D455FDBBF846}" presName="descendantText" presStyleLbl="alignAccFollowNode1" presStyleIdx="0" presStyleCnt="1" custScaleX="154690" custScaleY="106122" custLinFactNeighborX="23" custLinFactNeighborY="5917">
        <dgm:presLayoutVars>
          <dgm:bulletEnabled val="1"/>
        </dgm:presLayoutVars>
      </dgm:prSet>
      <dgm:spPr/>
    </dgm:pt>
  </dgm:ptLst>
  <dgm:cxnLst>
    <dgm:cxn modelId="{C8DF6D12-CB8A-4FC5-91A6-CEEC9A507216}" type="presOf" srcId="{2BCEDA43-2663-461A-8892-0B2F714BB092}" destId="{90C43C3E-961F-4991-A56C-615C1E9491BF}" srcOrd="0" destOrd="0" presId="urn:microsoft.com/office/officeart/2005/8/layout/vList5"/>
    <dgm:cxn modelId="{8F9B7E23-C92A-42ED-B2CA-143AEDCD9DC3}" type="presOf" srcId="{9A02CD7B-3016-467A-B6AA-BFE9B04D3299}" destId="{FE8E7363-485F-4111-B4DF-C7A3A1DFD8CA}" srcOrd="0" destOrd="0" presId="urn:microsoft.com/office/officeart/2005/8/layout/vList5"/>
    <dgm:cxn modelId="{E50E5A61-7767-4160-92CE-99A9040642B6}" type="presOf" srcId="{610521EC-EBCB-4342-B09A-D455FDBBF846}" destId="{7752CB6A-B57E-423A-8622-D15ED8E8BBCF}" srcOrd="0" destOrd="0" presId="urn:microsoft.com/office/officeart/2005/8/layout/vList5"/>
    <dgm:cxn modelId="{AEA89177-D1FB-41F4-8F15-67F9C31AFEEE}" srcId="{610521EC-EBCB-4342-B09A-D455FDBBF846}" destId="{D4E989A9-5834-4888-9DCB-399D1A99AB96}" srcOrd="1" destOrd="0" parTransId="{85F2239C-886C-40C7-8488-79163DA1B63B}" sibTransId="{219DC8D4-C02E-4082-B805-26EC77B757E1}"/>
    <dgm:cxn modelId="{F50436DD-F141-46D3-BBE1-2E86E48D9102}" srcId="{610521EC-EBCB-4342-B09A-D455FDBBF846}" destId="{2BCEDA43-2663-461A-8892-0B2F714BB092}" srcOrd="0" destOrd="0" parTransId="{5BF31884-BEB6-4971-8ECE-B1B0948DBF7C}" sibTransId="{1FB68A1B-4405-4CC8-B2C2-619CB2C40360}"/>
    <dgm:cxn modelId="{6724CBF1-39CE-4429-9AD5-47FF42C242CF}" srcId="{9A02CD7B-3016-467A-B6AA-BFE9B04D3299}" destId="{610521EC-EBCB-4342-B09A-D455FDBBF846}" srcOrd="0" destOrd="0" parTransId="{82A86B68-71F6-4F88-AC51-7D4DF2DD18E2}" sibTransId="{DAEA064E-36B5-4B88-AF38-AD721541D3E7}"/>
    <dgm:cxn modelId="{62B59AF3-2F1E-4A2C-9255-8FCFB4527F10}" type="presOf" srcId="{D4E989A9-5834-4888-9DCB-399D1A99AB96}" destId="{90C43C3E-961F-4991-A56C-615C1E9491BF}" srcOrd="0" destOrd="1" presId="urn:microsoft.com/office/officeart/2005/8/layout/vList5"/>
    <dgm:cxn modelId="{B1293C95-B196-4093-AE9E-51D16042FC4A}" type="presParOf" srcId="{FE8E7363-485F-4111-B4DF-C7A3A1DFD8CA}" destId="{2BA689CB-3848-41C8-A95E-FB842617C659}" srcOrd="0" destOrd="0" presId="urn:microsoft.com/office/officeart/2005/8/layout/vList5"/>
    <dgm:cxn modelId="{F196116B-4DC9-4E4A-A7C2-8910E6A72185}" type="presParOf" srcId="{2BA689CB-3848-41C8-A95E-FB842617C659}" destId="{7752CB6A-B57E-423A-8622-D15ED8E8BBCF}" srcOrd="0" destOrd="0" presId="urn:microsoft.com/office/officeart/2005/8/layout/vList5"/>
    <dgm:cxn modelId="{0ED31D2A-9AF6-493C-BD9B-146CF33A7259}" type="presParOf" srcId="{2BA689CB-3848-41C8-A95E-FB842617C659}" destId="{90C43C3E-961F-4991-A56C-615C1E9491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02CD7B-3016-467A-B6AA-BFE9B04D329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610521EC-EBCB-4342-B09A-D455FDBBF846}">
      <dgm:prSet custT="1"/>
      <dgm:spPr/>
      <dgm:t>
        <a:bodyPr/>
        <a:lstStyle/>
        <a:p>
          <a:r>
            <a:rPr kumimoji="1" lang="en-US" sz="18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Team RYLA</a:t>
          </a:r>
          <a:r>
            <a:rPr kumimoji="1" lang="ja-JP" sz="18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とは</a:t>
          </a:r>
          <a:endParaRPr kumimoji="1" lang="ja-JP" sz="1800" b="1" kern="1200" dirty="0">
            <a:solidFill>
              <a:prstClr val="white"/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gm:t>
    </dgm:pt>
    <dgm:pt modelId="{82A86B68-71F6-4F88-AC51-7D4DF2DD18E2}" type="parTrans" cxnId="{6724CBF1-39CE-4429-9AD5-47FF42C242CF}">
      <dgm:prSet/>
      <dgm:spPr/>
      <dgm:t>
        <a:bodyPr/>
        <a:lstStyle/>
        <a:p>
          <a:endParaRPr kumimoji="1" lang="ja-JP" altLang="en-US"/>
        </a:p>
      </dgm:t>
    </dgm:pt>
    <dgm:pt modelId="{DAEA064E-36B5-4B88-AF38-AD721541D3E7}" type="sibTrans" cxnId="{6724CBF1-39CE-4429-9AD5-47FF42C242CF}">
      <dgm:prSet/>
      <dgm:spPr/>
      <dgm:t>
        <a:bodyPr/>
        <a:lstStyle/>
        <a:p>
          <a:endParaRPr kumimoji="1" lang="ja-JP" altLang="en-US"/>
        </a:p>
      </dgm:t>
    </dgm:pt>
    <dgm:pt modelId="{2BCEDA43-2663-461A-8892-0B2F714BB092}">
      <dgm:prSet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RYLA</a:t>
          </a:r>
          <a:r>
            <a:rPr kumimoji="1" lang="ja-JP" sz="16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セミナー修了生で組織したチーム</a:t>
          </a:r>
          <a:endParaRPr kumimoji="1" lang="ja-JP" altLang="en-US" sz="1600" kern="1200" dirty="0">
            <a:solidFill>
              <a:prstClr val="black">
                <a:lumMod val="75000"/>
                <a:lumOff val="25000"/>
              </a:prstClr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gm:t>
    </dgm:pt>
    <dgm:pt modelId="{5BF31884-BEB6-4971-8ECE-B1B0948DBF7C}" type="parTrans" cxnId="{F50436DD-F141-46D3-BBE1-2E86E48D9102}">
      <dgm:prSet/>
      <dgm:spPr/>
      <dgm:t>
        <a:bodyPr/>
        <a:lstStyle/>
        <a:p>
          <a:endParaRPr kumimoji="1" lang="ja-JP" altLang="en-US"/>
        </a:p>
      </dgm:t>
    </dgm:pt>
    <dgm:pt modelId="{1FB68A1B-4405-4CC8-B2C2-619CB2C40360}" type="sibTrans" cxnId="{F50436DD-F141-46D3-BBE1-2E86E48D9102}">
      <dgm:prSet/>
      <dgm:spPr/>
      <dgm:t>
        <a:bodyPr/>
        <a:lstStyle/>
        <a:p>
          <a:endParaRPr kumimoji="1" lang="ja-JP" altLang="en-US"/>
        </a:p>
      </dgm:t>
    </dgm:pt>
    <dgm:pt modelId="{FE8E7363-485F-4111-B4DF-C7A3A1DFD8CA}" type="pres">
      <dgm:prSet presAssocID="{9A02CD7B-3016-467A-B6AA-BFE9B04D3299}" presName="Name0" presStyleCnt="0">
        <dgm:presLayoutVars>
          <dgm:dir/>
          <dgm:animLvl val="lvl"/>
          <dgm:resizeHandles val="exact"/>
        </dgm:presLayoutVars>
      </dgm:prSet>
      <dgm:spPr/>
    </dgm:pt>
    <dgm:pt modelId="{2BA689CB-3848-41C8-A95E-FB842617C659}" type="pres">
      <dgm:prSet presAssocID="{610521EC-EBCB-4342-B09A-D455FDBBF846}" presName="linNode" presStyleCnt="0"/>
      <dgm:spPr/>
    </dgm:pt>
    <dgm:pt modelId="{7752CB6A-B57E-423A-8622-D15ED8E8BBCF}" type="pres">
      <dgm:prSet presAssocID="{610521EC-EBCB-4342-B09A-D455FDBBF846}" presName="parentText" presStyleLbl="node1" presStyleIdx="0" presStyleCnt="1" custScaleX="127060" custLinFactNeighborX="-74" custLinFactNeighborY="1075">
        <dgm:presLayoutVars>
          <dgm:chMax val="1"/>
          <dgm:bulletEnabled val="1"/>
        </dgm:presLayoutVars>
      </dgm:prSet>
      <dgm:spPr/>
    </dgm:pt>
    <dgm:pt modelId="{90C43C3E-961F-4991-A56C-615C1E9491BF}" type="pres">
      <dgm:prSet presAssocID="{610521EC-EBCB-4342-B09A-D455FDBBF846}" presName="descendantText" presStyleLbl="alignAccFollowNode1" presStyleIdx="0" presStyleCnt="1" custScaleX="154690" custScaleY="106122" custLinFactNeighborX="23" custLinFactNeighborY="5917">
        <dgm:presLayoutVars>
          <dgm:bulletEnabled val="1"/>
        </dgm:presLayoutVars>
      </dgm:prSet>
      <dgm:spPr/>
    </dgm:pt>
  </dgm:ptLst>
  <dgm:cxnLst>
    <dgm:cxn modelId="{C8DF6D12-CB8A-4FC5-91A6-CEEC9A507216}" type="presOf" srcId="{2BCEDA43-2663-461A-8892-0B2F714BB092}" destId="{90C43C3E-961F-4991-A56C-615C1E9491BF}" srcOrd="0" destOrd="0" presId="urn:microsoft.com/office/officeart/2005/8/layout/vList5"/>
    <dgm:cxn modelId="{8F9B7E23-C92A-42ED-B2CA-143AEDCD9DC3}" type="presOf" srcId="{9A02CD7B-3016-467A-B6AA-BFE9B04D3299}" destId="{FE8E7363-485F-4111-B4DF-C7A3A1DFD8CA}" srcOrd="0" destOrd="0" presId="urn:microsoft.com/office/officeart/2005/8/layout/vList5"/>
    <dgm:cxn modelId="{E50E5A61-7767-4160-92CE-99A9040642B6}" type="presOf" srcId="{610521EC-EBCB-4342-B09A-D455FDBBF846}" destId="{7752CB6A-B57E-423A-8622-D15ED8E8BBCF}" srcOrd="0" destOrd="0" presId="urn:microsoft.com/office/officeart/2005/8/layout/vList5"/>
    <dgm:cxn modelId="{F50436DD-F141-46D3-BBE1-2E86E48D9102}" srcId="{610521EC-EBCB-4342-B09A-D455FDBBF846}" destId="{2BCEDA43-2663-461A-8892-0B2F714BB092}" srcOrd="0" destOrd="0" parTransId="{5BF31884-BEB6-4971-8ECE-B1B0948DBF7C}" sibTransId="{1FB68A1B-4405-4CC8-B2C2-619CB2C40360}"/>
    <dgm:cxn modelId="{6724CBF1-39CE-4429-9AD5-47FF42C242CF}" srcId="{9A02CD7B-3016-467A-B6AA-BFE9B04D3299}" destId="{610521EC-EBCB-4342-B09A-D455FDBBF846}" srcOrd="0" destOrd="0" parTransId="{82A86B68-71F6-4F88-AC51-7D4DF2DD18E2}" sibTransId="{DAEA064E-36B5-4B88-AF38-AD721541D3E7}"/>
    <dgm:cxn modelId="{B1293C95-B196-4093-AE9E-51D16042FC4A}" type="presParOf" srcId="{FE8E7363-485F-4111-B4DF-C7A3A1DFD8CA}" destId="{2BA689CB-3848-41C8-A95E-FB842617C659}" srcOrd="0" destOrd="0" presId="urn:microsoft.com/office/officeart/2005/8/layout/vList5"/>
    <dgm:cxn modelId="{F196116B-4DC9-4E4A-A7C2-8910E6A72185}" type="presParOf" srcId="{2BA689CB-3848-41C8-A95E-FB842617C659}" destId="{7752CB6A-B57E-423A-8622-D15ED8E8BBCF}" srcOrd="0" destOrd="0" presId="urn:microsoft.com/office/officeart/2005/8/layout/vList5"/>
    <dgm:cxn modelId="{0ED31D2A-9AF6-493C-BD9B-146CF33A7259}" type="presParOf" srcId="{2BA689CB-3848-41C8-A95E-FB842617C659}" destId="{90C43C3E-961F-4991-A56C-615C1E9491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7D580-FA94-412F-A876-32244794DE28}">
      <dsp:nvSpPr>
        <dsp:cNvPr id="0" name=""/>
        <dsp:cNvSpPr/>
      </dsp:nvSpPr>
      <dsp:spPr>
        <a:xfrm>
          <a:off x="0" y="642010"/>
          <a:ext cx="7467038" cy="17863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342" tIns="270764" rIns="602342" bIns="142240" numCol="1" spcCol="1270" anchor="t" anchorCtr="0">
          <a:noAutofit/>
        </a:bodyPr>
        <a:lstStyle/>
        <a:p>
          <a:pPr marL="228600" lvl="1" indent="-228600" algn="l" defTabSz="889000">
            <a:lnSpc>
              <a:spcPts val="2600"/>
            </a:lnSpc>
            <a:spcBef>
              <a:spcPct val="0"/>
            </a:spcBef>
            <a:spcAft>
              <a:spcPts val="0"/>
            </a:spcAft>
            <a:buNone/>
            <a:tabLst>
              <a:tab pos="2149475" algn="l"/>
            </a:tabLst>
          </a:pPr>
          <a:r>
            <a:rPr lang="ja-JP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ロータリー章典</a:t>
          </a:r>
          <a:r>
            <a:rPr lang="en-US" altLang="ja-JP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	</a:t>
          </a: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14</a:t>
          </a:r>
          <a:r>
            <a:rPr lang="ja-JP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〜成人</a:t>
          </a:r>
          <a:endParaRPr kumimoji="1" lang="ja-JP" altLang="en-US" sz="2000" kern="1200" dirty="0">
            <a:solidFill>
              <a:schemeClr val="tx1">
                <a:lumMod val="75000"/>
                <a:lumOff val="2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228600" lvl="1" indent="-228600" algn="l" defTabSz="889000">
            <a:lnSpc>
              <a:spcPts val="2600"/>
            </a:lnSpc>
            <a:spcBef>
              <a:spcPct val="0"/>
            </a:spcBef>
            <a:spcAft>
              <a:spcPts val="0"/>
            </a:spcAft>
            <a:buNone/>
            <a:tabLst>
              <a:tab pos="2149475" algn="l"/>
            </a:tabLst>
          </a:pPr>
          <a:r>
            <a:rPr lang="en-US" sz="2000" kern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2660</a:t>
          </a:r>
          <a:r>
            <a:rPr lang="ja-JP" sz="2000" kern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地区</a:t>
          </a:r>
          <a:r>
            <a:rPr lang="en-US" altLang="ja-JP" sz="2000" kern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	</a:t>
          </a:r>
          <a:r>
            <a:rPr lang="en-US" sz="2000" kern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18</a:t>
          </a:r>
          <a:r>
            <a:rPr lang="ja-JP" sz="2000" kern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～</a:t>
          </a:r>
          <a:r>
            <a:rPr lang="en-US" sz="2000" kern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30</a:t>
          </a:r>
          <a:r>
            <a:rPr lang="ja-JP" sz="2000" kern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歳</a:t>
          </a:r>
          <a:endParaRPr kumimoji="1" lang="ja-JP" altLang="en-US" sz="2000" kern="1200" dirty="0">
            <a:solidFill>
              <a:srgbClr val="FF0000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228600" lvl="1" indent="-228600" algn="l" defTabSz="889000">
            <a:lnSpc>
              <a:spcPts val="2600"/>
            </a:lnSpc>
            <a:spcBef>
              <a:spcPct val="0"/>
            </a:spcBef>
            <a:spcAft>
              <a:spcPts val="0"/>
            </a:spcAft>
            <a:buNone/>
            <a:tabLst>
              <a:tab pos="2149475" algn="l"/>
            </a:tabLst>
          </a:pPr>
          <a:r>
            <a:rPr lang="ja-JP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日本の他地区</a:t>
          </a:r>
          <a:r>
            <a:rPr lang="en-US" altLang="ja-JP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	</a:t>
          </a: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14</a:t>
          </a:r>
          <a:r>
            <a:rPr lang="ja-JP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～</a:t>
          </a: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30</a:t>
          </a:r>
          <a:r>
            <a:rPr lang="ja-JP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歳　</a:t>
          </a: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15</a:t>
          </a:r>
          <a:r>
            <a:rPr lang="ja-JP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～</a:t>
          </a: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30</a:t>
          </a:r>
          <a:r>
            <a:rPr lang="ja-JP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歳　</a:t>
          </a: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18</a:t>
          </a:r>
          <a:r>
            <a:rPr lang="ja-JP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～</a:t>
          </a: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35</a:t>
          </a:r>
          <a:r>
            <a:rPr lang="ja-JP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歳</a:t>
          </a:r>
          <a:br>
            <a:rPr lang="en-US" altLang="ja-JP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</a:br>
          <a:r>
            <a:rPr lang="en-US" altLang="ja-JP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	</a:t>
          </a: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20</a:t>
          </a:r>
          <a:r>
            <a:rPr lang="ja-JP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～</a:t>
          </a: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30</a:t>
          </a:r>
          <a:r>
            <a:rPr lang="ja-JP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歳　</a:t>
          </a: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20</a:t>
          </a:r>
          <a:r>
            <a:rPr lang="ja-JP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～</a:t>
          </a:r>
          <a:r>
            <a:rPr lang="en-US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40</a:t>
          </a:r>
          <a:r>
            <a:rPr lang="ja-JP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歳</a:t>
          </a:r>
          <a:endParaRPr kumimoji="1" lang="ja-JP" altLang="en-US" sz="2000" kern="1200" dirty="0">
            <a:solidFill>
              <a:schemeClr val="tx1">
                <a:lumMod val="75000"/>
                <a:lumOff val="25000"/>
              </a:schemeClr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0" y="642010"/>
        <a:ext cx="7467038" cy="1786393"/>
      </dsp:txXfrm>
    </dsp:sp>
    <dsp:sp modelId="{B99E7A70-ECD5-4AE7-9193-65CC2C48EB12}">
      <dsp:nvSpPr>
        <dsp:cNvPr id="0" name=""/>
        <dsp:cNvSpPr/>
      </dsp:nvSpPr>
      <dsp:spPr>
        <a:xfrm>
          <a:off x="402013" y="219772"/>
          <a:ext cx="2088173" cy="572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344" tIns="108000" rIns="205344" bIns="0" numCol="1" spcCol="1270" anchor="ctr" anchorCtr="0">
          <a:noAutofit/>
        </a:bodyPr>
        <a:lstStyle/>
        <a:p>
          <a:pPr marL="0" lvl="0" indent="0" algn="dist" defTabSz="889000">
            <a:lnSpc>
              <a:spcPts val="2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0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受講対象者</a:t>
          </a:r>
          <a:endParaRPr kumimoji="1" lang="ja-JP" altLang="en-US" sz="2000" b="1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429984" y="247743"/>
        <a:ext cx="2032231" cy="517038"/>
      </dsp:txXfrm>
    </dsp:sp>
    <dsp:sp modelId="{504D43B1-2194-4EC9-B5A0-8F9A45B61A19}">
      <dsp:nvSpPr>
        <dsp:cNvPr id="0" name=""/>
        <dsp:cNvSpPr/>
      </dsp:nvSpPr>
      <dsp:spPr>
        <a:xfrm>
          <a:off x="0" y="2912787"/>
          <a:ext cx="7459820" cy="16585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2342" tIns="270764" rIns="602342" bIns="142240" numCol="1" spcCol="1270" anchor="t" anchorCtr="0">
          <a:noAutofit/>
        </a:bodyPr>
        <a:lstStyle/>
        <a:p>
          <a:pPr marL="228600" lvl="1" indent="-228600" algn="l" defTabSz="889000">
            <a:lnSpc>
              <a:spcPts val="2600"/>
            </a:lnSpc>
            <a:spcBef>
              <a:spcPct val="0"/>
            </a:spcBef>
            <a:spcAft>
              <a:spcPts val="0"/>
            </a:spcAft>
            <a:buNone/>
            <a:tabLst>
              <a:tab pos="2149200" algn="l"/>
            </a:tabLst>
          </a:pP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ロータリー章典</a:t>
          </a:r>
          <a:r>
            <a:rPr lang="en-US" alt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	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通常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3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日～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10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日</a:t>
          </a:r>
          <a:endParaRPr lang="ja-JP" altLang="en-US" sz="2000" kern="1200" dirty="0">
            <a:solidFill>
              <a:prstClr val="black">
                <a:lumMod val="75000"/>
                <a:lumOff val="25000"/>
              </a:prstClr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  <a:p>
          <a:pPr marL="228600" lvl="1" indent="-228600" algn="l" defTabSz="889000">
            <a:lnSpc>
              <a:spcPts val="2600"/>
            </a:lnSpc>
            <a:spcBef>
              <a:spcPct val="0"/>
            </a:spcBef>
            <a:spcAft>
              <a:spcPts val="0"/>
            </a:spcAft>
            <a:buNone/>
            <a:tabLst>
              <a:tab pos="2149200" algn="l"/>
            </a:tabLst>
          </a:pPr>
          <a:r>
            <a:rPr lang="en-US" sz="2000" kern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2660</a:t>
          </a:r>
          <a:r>
            <a:rPr lang="ja-JP" sz="2000" kern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地区</a:t>
          </a:r>
          <a:r>
            <a:rPr lang="en-US" altLang="ja-JP" sz="2000" kern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	</a:t>
          </a:r>
          <a:r>
            <a:rPr lang="en-US" sz="2000" kern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2</a:t>
          </a:r>
          <a:r>
            <a:rPr lang="ja-JP" sz="2000" kern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泊</a:t>
          </a:r>
          <a:r>
            <a:rPr lang="en-US" sz="2000" kern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3</a:t>
          </a:r>
          <a:r>
            <a:rPr lang="ja-JP" sz="2000" kern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日</a:t>
          </a:r>
        </a:p>
        <a:p>
          <a:pPr marL="228600" lvl="1" indent="-228600" algn="l" defTabSz="889000">
            <a:lnSpc>
              <a:spcPts val="2600"/>
            </a:lnSpc>
            <a:spcBef>
              <a:spcPct val="0"/>
            </a:spcBef>
            <a:spcAft>
              <a:spcPts val="0"/>
            </a:spcAft>
            <a:buNone/>
            <a:tabLst>
              <a:tab pos="2149200" algn="l"/>
            </a:tabLst>
          </a:pP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日本の他地区</a:t>
          </a:r>
          <a:r>
            <a:rPr lang="en-US" alt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	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1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日　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1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泊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2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日　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2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泊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3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日　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3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泊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4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日</a:t>
          </a:r>
          <a:endParaRPr lang="ja-JP" altLang="en-US" sz="2000" kern="1200" dirty="0">
            <a:solidFill>
              <a:prstClr val="black">
                <a:lumMod val="75000"/>
                <a:lumOff val="25000"/>
              </a:prstClr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sp:txBody>
      <dsp:txXfrm>
        <a:off x="0" y="2912787"/>
        <a:ext cx="7459820" cy="1658538"/>
      </dsp:txXfrm>
    </dsp:sp>
    <dsp:sp modelId="{A38C9CA6-57CC-49FF-9D6F-61763200A4E6}">
      <dsp:nvSpPr>
        <dsp:cNvPr id="0" name=""/>
        <dsp:cNvSpPr/>
      </dsp:nvSpPr>
      <dsp:spPr>
        <a:xfrm>
          <a:off x="367112" y="2523652"/>
          <a:ext cx="2088173" cy="572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344" tIns="108000" rIns="205344" bIns="0" numCol="1" spcCol="1270" anchor="ctr" anchorCtr="0">
          <a:noAutofit/>
        </a:bodyPr>
        <a:lstStyle/>
        <a:p>
          <a:pPr marL="0" lvl="0" indent="0" algn="dist" defTabSz="889000">
            <a:lnSpc>
              <a:spcPts val="2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000" b="1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開催期間</a:t>
          </a:r>
          <a:endParaRPr lang="ja-JP" altLang="en-US" sz="2000" b="1" kern="1200" dirty="0">
            <a:solidFill>
              <a:prstClr val="white"/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sp:txBody>
      <dsp:txXfrm>
        <a:off x="395083" y="2551623"/>
        <a:ext cx="2032231" cy="5170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AA9FC-1E68-45B9-9A43-EB7F28A7B4BE}">
      <dsp:nvSpPr>
        <dsp:cNvPr id="0" name=""/>
        <dsp:cNvSpPr/>
      </dsp:nvSpPr>
      <dsp:spPr>
        <a:xfrm>
          <a:off x="0" y="1538"/>
          <a:ext cx="7543800" cy="870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１．</a:t>
          </a:r>
          <a:r>
            <a:rPr lang="en-US" sz="2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RYLA</a:t>
          </a:r>
          <a:r>
            <a:rPr lang="ja-JP" sz="2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セミナーホストクラブの支援</a:t>
          </a:r>
          <a:endParaRPr kumimoji="1" lang="ja-JP" altLang="en-US" sz="28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42489" y="44027"/>
        <a:ext cx="7458822" cy="785415"/>
      </dsp:txXfrm>
    </dsp:sp>
    <dsp:sp modelId="{7BAFE8BD-52FE-4A09-834F-B33571D79502}">
      <dsp:nvSpPr>
        <dsp:cNvPr id="0" name=""/>
        <dsp:cNvSpPr/>
      </dsp:nvSpPr>
      <dsp:spPr>
        <a:xfrm>
          <a:off x="0" y="871931"/>
          <a:ext cx="7543800" cy="469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事業計画、本番の実施、報告書作成な</a:t>
          </a:r>
          <a:r>
            <a:rPr lang="ja-JP" alt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ど</a:t>
          </a:r>
        </a:p>
      </dsp:txBody>
      <dsp:txXfrm>
        <a:off x="0" y="871931"/>
        <a:ext cx="7543800" cy="469489"/>
      </dsp:txXfrm>
    </dsp:sp>
    <dsp:sp modelId="{1FC09972-30D2-4015-9162-DF5B5FAA6C1D}">
      <dsp:nvSpPr>
        <dsp:cNvPr id="0" name=""/>
        <dsp:cNvSpPr/>
      </dsp:nvSpPr>
      <dsp:spPr>
        <a:xfrm>
          <a:off x="0" y="1341421"/>
          <a:ext cx="7543800" cy="870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２．</a:t>
          </a:r>
          <a:r>
            <a:rPr lang="en-US" sz="2800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RYLA</a:t>
          </a:r>
          <a:r>
            <a:rPr lang="ja-JP" sz="2800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セミナーの広報</a:t>
          </a:r>
          <a:endParaRPr lang="ja-JP" altLang="en-US" sz="2800" kern="1200" dirty="0">
            <a:solidFill>
              <a:prstClr val="white"/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sp:txBody>
      <dsp:txXfrm>
        <a:off x="42489" y="1383910"/>
        <a:ext cx="7458822" cy="785415"/>
      </dsp:txXfrm>
    </dsp:sp>
    <dsp:sp modelId="{730D60AF-04D4-4C28-B557-22DEADB66F09}">
      <dsp:nvSpPr>
        <dsp:cNvPr id="0" name=""/>
        <dsp:cNvSpPr/>
      </dsp:nvSpPr>
      <dsp:spPr>
        <a:xfrm>
          <a:off x="0" y="2211814"/>
          <a:ext cx="7543800" cy="469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地区内のクラブ、会員に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RYLA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セミナーの広報を行う</a:t>
          </a:r>
          <a:endParaRPr lang="ja-JP" altLang="en-US" sz="2000" kern="1200" dirty="0">
            <a:solidFill>
              <a:prstClr val="black">
                <a:lumMod val="75000"/>
                <a:lumOff val="25000"/>
              </a:prstClr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sp:txBody>
      <dsp:txXfrm>
        <a:off x="0" y="2211814"/>
        <a:ext cx="7543800" cy="469489"/>
      </dsp:txXfrm>
    </dsp:sp>
    <dsp:sp modelId="{C48DF417-F83B-431E-B41E-82AE3A8C45B2}">
      <dsp:nvSpPr>
        <dsp:cNvPr id="0" name=""/>
        <dsp:cNvSpPr/>
      </dsp:nvSpPr>
      <dsp:spPr>
        <a:xfrm>
          <a:off x="0" y="2681303"/>
          <a:ext cx="7543800" cy="870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800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３．</a:t>
          </a:r>
          <a:r>
            <a:rPr lang="en-US" sz="2800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Team RYLA</a:t>
          </a:r>
          <a:r>
            <a:rPr lang="ja-JP" sz="2800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の充実</a:t>
          </a:r>
          <a:endParaRPr lang="ja-JP" altLang="en-US" sz="2800" kern="1200" dirty="0">
            <a:solidFill>
              <a:prstClr val="white"/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sp:txBody>
      <dsp:txXfrm>
        <a:off x="42489" y="2723792"/>
        <a:ext cx="7458822" cy="785415"/>
      </dsp:txXfrm>
    </dsp:sp>
    <dsp:sp modelId="{C6000C05-65CE-4F0B-B6CC-862ED43009D4}">
      <dsp:nvSpPr>
        <dsp:cNvPr id="0" name=""/>
        <dsp:cNvSpPr/>
      </dsp:nvSpPr>
      <dsp:spPr>
        <a:xfrm>
          <a:off x="0" y="3551697"/>
          <a:ext cx="7543800" cy="469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研修を実施し、</a:t>
          </a:r>
          <a:r>
            <a:rPr lang="en-US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Team RYLA</a:t>
          </a:r>
          <a:r>
            <a:rPr lang="ja-JP" sz="20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のスキルアップを目指す</a:t>
          </a:r>
          <a:endParaRPr lang="ja-JP" altLang="en-US" sz="2000" kern="1200" dirty="0">
            <a:solidFill>
              <a:prstClr val="black">
                <a:lumMod val="75000"/>
                <a:lumOff val="25000"/>
              </a:prstClr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sp:txBody>
      <dsp:txXfrm>
        <a:off x="0" y="3551697"/>
        <a:ext cx="7543800" cy="4694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90651-EDF1-428A-8048-95913E17DB80}">
      <dsp:nvSpPr>
        <dsp:cNvPr id="0" name=""/>
        <dsp:cNvSpPr/>
      </dsp:nvSpPr>
      <dsp:spPr>
        <a:xfrm>
          <a:off x="0" y="71237"/>
          <a:ext cx="7543800" cy="22317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180000" rIns="76200" bIns="75600" numCol="1" spcCol="1270" anchor="ctr" anchorCtr="0">
          <a:noAutofit/>
        </a:bodyPr>
        <a:lstStyle/>
        <a:p>
          <a:pPr marL="0" lvl="0" indent="0" algn="l" defTabSz="8890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秋の</a:t>
          </a:r>
          <a:r>
            <a:rPr kumimoji="1" lang="en-US" altLang="en-US" sz="20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RYLA</a:t>
          </a:r>
          <a:r>
            <a:rPr kumimoji="1" lang="ja-JP" altLang="en-US" sz="20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セミナー支援</a:t>
          </a:r>
        </a:p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ホスト：枚方ロータリークラブ</a:t>
          </a:r>
        </a:p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日　時：</a:t>
          </a:r>
          <a:r>
            <a:rPr kumimoji="1" lang="en-US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2020</a:t>
          </a:r>
          <a:r>
            <a:rPr kumimoji="1" lang="ja-JP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年</a:t>
          </a:r>
          <a:r>
            <a:rPr kumimoji="1" lang="en-US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9</a:t>
          </a:r>
          <a:r>
            <a:rPr kumimoji="1" lang="ja-JP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月</a:t>
          </a:r>
          <a:r>
            <a:rPr kumimoji="1" lang="en-US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19</a:t>
          </a:r>
          <a:r>
            <a:rPr kumimoji="1" lang="ja-JP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日（土）～</a:t>
          </a:r>
          <a:r>
            <a:rPr kumimoji="1" lang="en-US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21</a:t>
          </a:r>
          <a:r>
            <a:rPr kumimoji="1" lang="ja-JP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日（月・祝）</a:t>
          </a:r>
        </a:p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場　所：石清水八幡宮研修センター</a:t>
          </a:r>
        </a:p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テーマ：</a:t>
          </a:r>
          <a:r>
            <a:rPr kumimoji="1" lang="en-US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『</a:t>
          </a:r>
          <a:r>
            <a:rPr kumimoji="1" lang="ja-JP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まず発する！発信力であなたが変わる！</a:t>
          </a:r>
          <a:br>
            <a:rPr kumimoji="1" lang="en-US" altLang="ja-JP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</a:br>
          <a:r>
            <a:rPr kumimoji="1" lang="ja-JP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　　　　　　　発想力で未来が変わる！</a:t>
          </a:r>
          <a:r>
            <a:rPr kumimoji="1" lang="en-US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』</a:t>
          </a:r>
          <a:endParaRPr kumimoji="1" lang="ja-JP" altLang="en-US" sz="18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1731936" y="71237"/>
        <a:ext cx="5811863" cy="2231765"/>
      </dsp:txXfrm>
    </dsp:sp>
    <dsp:sp modelId="{7542EDA5-5E65-4010-9506-72A047F56B72}">
      <dsp:nvSpPr>
        <dsp:cNvPr id="0" name=""/>
        <dsp:cNvSpPr/>
      </dsp:nvSpPr>
      <dsp:spPr>
        <a:xfrm>
          <a:off x="223176" y="390951"/>
          <a:ext cx="1508760" cy="17854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868271-F532-4173-8E93-4388772943C3}">
      <dsp:nvSpPr>
        <dsp:cNvPr id="0" name=""/>
        <dsp:cNvSpPr/>
      </dsp:nvSpPr>
      <dsp:spPr>
        <a:xfrm>
          <a:off x="0" y="2455467"/>
          <a:ext cx="7543800" cy="1856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1800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ts val="2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春の</a:t>
          </a:r>
          <a:r>
            <a:rPr kumimoji="1" lang="en-US" altLang="en-US" sz="20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RYLA</a:t>
          </a:r>
          <a:r>
            <a:rPr kumimoji="1" lang="ja-JP" altLang="en-US" sz="20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セミナー支援</a:t>
          </a:r>
        </a:p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ホスト：吹田ロータリークラブ</a:t>
          </a:r>
        </a:p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TW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日　時：</a:t>
          </a:r>
          <a:r>
            <a:rPr kumimoji="1" lang="en-US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2021</a:t>
          </a:r>
          <a:r>
            <a:rPr kumimoji="1" lang="zh-TW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年</a:t>
          </a:r>
          <a:r>
            <a:rPr kumimoji="1" lang="en-US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GW</a:t>
          </a:r>
          <a:r>
            <a:rPr kumimoji="1" lang="zh-TW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頃予定</a:t>
          </a:r>
          <a:endParaRPr kumimoji="1" lang="ja-JP" altLang="en-US" sz="18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TW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場　所：未定</a:t>
          </a:r>
          <a:endParaRPr kumimoji="1" lang="ja-JP" altLang="en-US" sz="1800" kern="1200" dirty="0"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171450" lvl="1" indent="-171450" algn="l" defTabSz="8001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800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テーマ：未定</a:t>
          </a:r>
        </a:p>
      </dsp:txBody>
      <dsp:txXfrm>
        <a:off x="1731936" y="2455467"/>
        <a:ext cx="5811863" cy="1856472"/>
      </dsp:txXfrm>
    </dsp:sp>
    <dsp:sp modelId="{93C003C4-A3B3-4B37-AB61-6C6FBE9583A9}">
      <dsp:nvSpPr>
        <dsp:cNvPr id="0" name=""/>
        <dsp:cNvSpPr/>
      </dsp:nvSpPr>
      <dsp:spPr>
        <a:xfrm>
          <a:off x="223176" y="2640589"/>
          <a:ext cx="1508760" cy="14851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43C3E-961F-4991-A56C-615C1E9491BF}">
      <dsp:nvSpPr>
        <dsp:cNvPr id="0" name=""/>
        <dsp:cNvSpPr/>
      </dsp:nvSpPr>
      <dsp:spPr>
        <a:xfrm rot="5400000">
          <a:off x="4715718" y="-2194423"/>
          <a:ext cx="661571" cy="52426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RYLA</a:t>
          </a:r>
          <a:r>
            <a:rPr kumimoji="1" lang="ja-JP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セミナー修了生や学友と交流会を実施する</a:t>
          </a:r>
          <a:endParaRPr kumimoji="1" lang="ja-JP" altLang="en-US" sz="1600" kern="1200" dirty="0">
            <a:solidFill>
              <a:prstClr val="black">
                <a:lumMod val="75000"/>
                <a:lumOff val="25000"/>
              </a:prstClr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sp:txBody>
      <dsp:txXfrm rot="-5400000">
        <a:off x="2425184" y="128406"/>
        <a:ext cx="5210346" cy="596981"/>
      </dsp:txXfrm>
    </dsp:sp>
    <dsp:sp modelId="{7752CB6A-B57E-423A-8622-D15ED8E8BBCF}">
      <dsp:nvSpPr>
        <dsp:cNvPr id="0" name=""/>
        <dsp:cNvSpPr/>
      </dsp:nvSpPr>
      <dsp:spPr>
        <a:xfrm>
          <a:off x="0" y="0"/>
          <a:ext cx="2422251" cy="779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800" b="1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Team RYLA</a:t>
          </a:r>
          <a:r>
            <a:rPr kumimoji="1" lang="ja-JP" sz="1800" b="1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の増強</a:t>
          </a:r>
        </a:p>
      </dsp:txBody>
      <dsp:txXfrm>
        <a:off x="38040" y="38040"/>
        <a:ext cx="2346171" cy="7031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43C3E-961F-4991-A56C-615C1E9491BF}">
      <dsp:nvSpPr>
        <dsp:cNvPr id="0" name=""/>
        <dsp:cNvSpPr/>
      </dsp:nvSpPr>
      <dsp:spPr>
        <a:xfrm rot="5400000">
          <a:off x="4715718" y="-2194423"/>
          <a:ext cx="661571" cy="52426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ts val="22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sz="16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プログラム実施に必要な知識と経験を</a:t>
          </a:r>
          <a:br>
            <a:rPr kumimoji="1" lang="en-US" altLang="ja-JP" sz="16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</a:br>
          <a:r>
            <a:rPr kumimoji="1" lang="ja-JP" sz="16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習得するための研修を行う</a:t>
          </a:r>
          <a:endParaRPr kumimoji="1" lang="ja-JP" altLang="en-US" sz="1600" kern="1200" dirty="0">
            <a:solidFill>
              <a:prstClr val="black">
                <a:lumMod val="75000"/>
                <a:lumOff val="25000"/>
              </a:prstClr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sp:txBody>
      <dsp:txXfrm rot="-5400000">
        <a:off x="2425184" y="128406"/>
        <a:ext cx="5210346" cy="596981"/>
      </dsp:txXfrm>
    </dsp:sp>
    <dsp:sp modelId="{7752CB6A-B57E-423A-8622-D15ED8E8BBCF}">
      <dsp:nvSpPr>
        <dsp:cNvPr id="0" name=""/>
        <dsp:cNvSpPr/>
      </dsp:nvSpPr>
      <dsp:spPr>
        <a:xfrm>
          <a:off x="0" y="0"/>
          <a:ext cx="2422251" cy="779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800" b="1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Team RYLA</a:t>
          </a:r>
          <a:r>
            <a:rPr kumimoji="1" lang="ja-JP" sz="1800" b="1" kern="120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の研修</a:t>
          </a:r>
        </a:p>
      </dsp:txBody>
      <dsp:txXfrm>
        <a:off x="38040" y="38040"/>
        <a:ext cx="2346171" cy="7031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43C3E-961F-4991-A56C-615C1E9491BF}">
      <dsp:nvSpPr>
        <dsp:cNvPr id="0" name=""/>
        <dsp:cNvSpPr/>
      </dsp:nvSpPr>
      <dsp:spPr>
        <a:xfrm rot="5400000">
          <a:off x="4405442" y="-1793996"/>
          <a:ext cx="1282122" cy="52426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RYLA</a:t>
          </a:r>
          <a:r>
            <a:rPr kumimoji="1" lang="ja-JP" sz="16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セミナーの各種プログラム実施を支援する</a:t>
          </a:r>
          <a:endParaRPr kumimoji="1" lang="ja-JP" altLang="en-US" sz="1600" kern="1200" dirty="0">
            <a:solidFill>
              <a:prstClr val="black">
                <a:lumMod val="75000"/>
                <a:lumOff val="25000"/>
              </a:prstClr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  <a:p>
          <a:pPr marL="171450" lvl="1" indent="-171450" algn="l" defTabSz="800100">
            <a:lnSpc>
              <a:spcPts val="22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RYLA</a:t>
          </a:r>
          <a:r>
            <a:rPr kumimoji="1" lang="ja-JP" sz="16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セミナーを支援しながら自身のリーダーシップ実践研修とする</a:t>
          </a:r>
        </a:p>
      </dsp:txBody>
      <dsp:txXfrm rot="-5400000">
        <a:off x="2425183" y="248851"/>
        <a:ext cx="5180053" cy="1156946"/>
      </dsp:txXfrm>
    </dsp:sp>
    <dsp:sp modelId="{7752CB6A-B57E-423A-8622-D15ED8E8BBCF}">
      <dsp:nvSpPr>
        <dsp:cNvPr id="0" name=""/>
        <dsp:cNvSpPr/>
      </dsp:nvSpPr>
      <dsp:spPr>
        <a:xfrm>
          <a:off x="0" y="0"/>
          <a:ext cx="2422251" cy="1510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8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Team RYLA</a:t>
          </a:r>
          <a:r>
            <a:rPr kumimoji="1" lang="ja-JP" sz="18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の役割</a:t>
          </a:r>
          <a:endParaRPr kumimoji="1" lang="ja-JP" sz="1800" b="1" kern="1200" dirty="0">
            <a:solidFill>
              <a:prstClr val="white"/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sp:txBody>
      <dsp:txXfrm>
        <a:off x="73722" y="73722"/>
        <a:ext cx="2274807" cy="13627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43C3E-961F-4991-A56C-615C1E9491BF}">
      <dsp:nvSpPr>
        <dsp:cNvPr id="0" name=""/>
        <dsp:cNvSpPr/>
      </dsp:nvSpPr>
      <dsp:spPr>
        <a:xfrm rot="5400000">
          <a:off x="4715718" y="-2194423"/>
          <a:ext cx="661571" cy="52426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RYLA</a:t>
          </a:r>
          <a:r>
            <a:rPr kumimoji="1" lang="ja-JP" sz="1600" kern="12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rPr>
            <a:t>セミナー修了生で組織したチーム</a:t>
          </a:r>
          <a:endParaRPr kumimoji="1" lang="ja-JP" altLang="en-US" sz="1600" kern="1200" dirty="0">
            <a:solidFill>
              <a:prstClr val="black">
                <a:lumMod val="75000"/>
                <a:lumOff val="25000"/>
              </a:prstClr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sp:txBody>
      <dsp:txXfrm rot="-5400000">
        <a:off x="2425184" y="128406"/>
        <a:ext cx="5210346" cy="596981"/>
      </dsp:txXfrm>
    </dsp:sp>
    <dsp:sp modelId="{7752CB6A-B57E-423A-8622-D15ED8E8BBCF}">
      <dsp:nvSpPr>
        <dsp:cNvPr id="0" name=""/>
        <dsp:cNvSpPr/>
      </dsp:nvSpPr>
      <dsp:spPr>
        <a:xfrm>
          <a:off x="0" y="761"/>
          <a:ext cx="2422251" cy="779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8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Team RYLA</a:t>
          </a:r>
          <a:r>
            <a:rPr kumimoji="1" lang="ja-JP" sz="1800" b="1" kern="1200" dirty="0">
              <a:latin typeface="メイリオ" panose="020B0604030504040204" pitchFamily="50" charset="-128"/>
              <a:ea typeface="メイリオ" panose="020B0604030504040204" pitchFamily="50" charset="-128"/>
            </a:rPr>
            <a:t>とは</a:t>
          </a:r>
          <a:endParaRPr kumimoji="1" lang="ja-JP" sz="1800" b="1" kern="1200" dirty="0">
            <a:solidFill>
              <a:prstClr val="white"/>
            </a:solidFill>
            <a:latin typeface="メイリオ" panose="020B0604030504040204" pitchFamily="50" charset="-128"/>
            <a:ea typeface="メイリオ" panose="020B0604030504040204" pitchFamily="50" charset="-128"/>
            <a:cs typeface="+mn-cs"/>
          </a:endParaRPr>
        </a:p>
      </dsp:txBody>
      <dsp:txXfrm>
        <a:off x="38040" y="38801"/>
        <a:ext cx="2346171" cy="703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6B208-BC4F-48DC-B7DB-26EC4279F9D2}" type="datetimeFigureOut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7170-46D0-416C-87FF-DF5D90202F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30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CFF3-5A1D-4BAF-B119-06328B4DC211}" type="datetime1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18C-F1E2-4B77-875D-89AADD1003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32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8C76-A81A-437F-A3BC-D9B8D05769D5}" type="datetime1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18C-F1E2-4B77-875D-89AADD1003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90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356D-8A04-4F12-9D42-14B88EEC022B}" type="datetime1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18C-F1E2-4B77-875D-89AADD1003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0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4400">
                <a:solidFill>
                  <a:srgbClr val="0070C0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0692D1E-628F-47E9-8B85-46BEBC3E3258}"/>
              </a:ext>
            </a:extLst>
          </p:cNvPr>
          <p:cNvSpPr/>
          <p:nvPr userDrawn="1"/>
        </p:nvSpPr>
        <p:spPr>
          <a:xfrm>
            <a:off x="0" y="6084916"/>
            <a:ext cx="9144000" cy="1134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FC3708E-2E20-4FBC-8E18-ACC9229D96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6286055"/>
            <a:ext cx="3204589" cy="45603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4C06498-24C2-466C-B32B-4508633322F2}"/>
              </a:ext>
            </a:extLst>
          </p:cNvPr>
          <p:cNvSpPr txBox="1"/>
          <p:nvPr userDrawn="1"/>
        </p:nvSpPr>
        <p:spPr>
          <a:xfrm>
            <a:off x="8262851" y="6386729"/>
            <a:ext cx="556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5231F5-3528-4D1F-B59F-6D7984D6C4C3}" type="slidenum">
              <a:rPr kumimoji="1" lang="ja-JP" altLang="en-US" smtClean="0"/>
              <a:pPr algn="ctr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615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4EBA-5DB2-4898-AB71-F7FA66F7F430}" type="datetime1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18C-F1E2-4B77-875D-89AADD1003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23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55D8-7EF4-4BE2-B1DD-5D70BF6F2B0A}" type="datetime1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18C-F1E2-4B77-875D-89AADD1003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62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C2BF-FA0A-4A56-BA0B-D8F4221E7757}" type="datetime1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18C-F1E2-4B77-875D-89AADD1003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FF8A-3234-4DB5-A4B6-4FB0D9D85B2F}" type="datetime1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18C-F1E2-4B77-875D-89AADD1003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66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B401-729B-4479-B0DA-DEDC62709F70}" type="datetime1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18C-F1E2-4B77-875D-89AADD1003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49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32CE7B1-0546-4515-96E7-D5A50B207B6A}" type="datetime1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8C018C-F1E2-4B77-875D-89AADD1003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59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DE43-DCC4-4378-9729-2EF9BCDD4306}" type="datetime1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C018C-F1E2-4B77-875D-89AADD1003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93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3662ABB-4143-4D76-BAD1-D3448DE746EC}" type="datetime1">
              <a:rPr kumimoji="1" lang="ja-JP" altLang="en-US" smtClean="0"/>
              <a:t>2020/4/20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D8C018C-F1E2-4B77-875D-89AADD1003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0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tary.org/ja/our-programs/rotary-youth-leadership-award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807E5B-4C3B-4100-9D4F-F084C4EF5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012" y="1946246"/>
            <a:ext cx="7297951" cy="21045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ja-JP" sz="6000" b="1" dirty="0">
                <a:solidFill>
                  <a:srgbClr val="0070C0"/>
                </a:solidFill>
              </a:rPr>
              <a:t>RYLA</a:t>
            </a:r>
            <a:r>
              <a:rPr lang="ja-JP" altLang="ja-JP" sz="5400" b="1" dirty="0">
                <a:solidFill>
                  <a:srgbClr val="0070C0"/>
                </a:solidFill>
              </a:rPr>
              <a:t>委員会</a:t>
            </a:r>
            <a:br>
              <a:rPr lang="ja-JP" altLang="ja-JP" sz="5400" b="1" dirty="0">
                <a:solidFill>
                  <a:srgbClr val="0070C0"/>
                </a:solidFill>
              </a:rPr>
            </a:br>
            <a:r>
              <a:rPr lang="ja-JP" altLang="ja-JP" sz="5400" b="1" dirty="0">
                <a:solidFill>
                  <a:srgbClr val="0070C0"/>
                </a:solidFill>
              </a:rPr>
              <a:t>次年度の活動について</a:t>
            </a:r>
            <a:endParaRPr kumimoji="1" lang="ja-JP" alt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ABDAABB-574A-4CD6-A9BD-742711CD9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140" y="4461032"/>
            <a:ext cx="5826719" cy="1096899"/>
          </a:xfrm>
        </p:spPr>
        <p:txBody>
          <a:bodyPr>
            <a:normAutofit fontScale="77500" lnSpcReduction="20000"/>
          </a:bodyPr>
          <a:lstStyle/>
          <a:p>
            <a:r>
              <a:rPr lang="ja-JP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国際ロータリー第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2660</a:t>
            </a:r>
            <a:r>
              <a:rPr lang="ja-JP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地区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RYLA</a:t>
            </a:r>
            <a:r>
              <a:rPr lang="ja-JP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委員会</a:t>
            </a:r>
          </a:p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2020-2021</a:t>
            </a:r>
            <a:r>
              <a:rPr lang="ja-JP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年度 委員長　今井卓哉</a:t>
            </a:r>
          </a:p>
          <a:p>
            <a:r>
              <a:rPr lang="ja-JP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池田くれはロータリークラブ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0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648602-B0DF-4117-A310-5F6B9004C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4616231"/>
            <a:ext cx="7543801" cy="807348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ja-JP" altLang="en-US" dirty="0"/>
              <a:t> </a:t>
            </a:r>
            <a:r>
              <a:rPr lang="ja-JP" altLang="ja-JP" dirty="0"/>
              <a:t>限られた時間で、受講生の成長を実感し</a:t>
            </a:r>
            <a:r>
              <a:rPr lang="ja-JP" altLang="en-US" dirty="0"/>
              <a:t>、</a:t>
            </a:r>
            <a:br>
              <a:rPr lang="en-US" altLang="ja-JP" dirty="0"/>
            </a:br>
            <a:r>
              <a:rPr lang="ja-JP" altLang="en-US" dirty="0"/>
              <a:t>  </a:t>
            </a:r>
            <a:r>
              <a:rPr lang="ja-JP" altLang="ja-JP" dirty="0"/>
              <a:t>青少年育成の重要性を理解</a:t>
            </a:r>
            <a:endParaRPr kumimoji="1" lang="ja-JP" altLang="en-US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A665CAB-61A0-4EEA-B76F-EDD9A46FC5F9}"/>
              </a:ext>
            </a:extLst>
          </p:cNvPr>
          <p:cNvSpPr/>
          <p:nvPr/>
        </p:nvSpPr>
        <p:spPr>
          <a:xfrm>
            <a:off x="971549" y="4021256"/>
            <a:ext cx="3302907" cy="4823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ロータリアンの参加意義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DF6BA70-D22A-436E-8416-F94B42CFE156}"/>
              </a:ext>
            </a:extLst>
          </p:cNvPr>
          <p:cNvSpPr txBox="1">
            <a:spLocks/>
          </p:cNvSpPr>
          <p:nvPr/>
        </p:nvSpPr>
        <p:spPr>
          <a:xfrm>
            <a:off x="971550" y="2366332"/>
            <a:ext cx="7543801" cy="15422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ja-JP" altLang="en-US" dirty="0"/>
              <a:t> </a:t>
            </a:r>
            <a:r>
              <a:rPr lang="ja-JP" altLang="ja-JP" dirty="0"/>
              <a:t>ロータリアンの子弟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/>
              <a:t> </a:t>
            </a:r>
            <a:r>
              <a:rPr lang="ja-JP" altLang="ja-JP" dirty="0"/>
              <a:t>ロータリアンの職業分類で活躍する青少年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/>
              <a:t> </a:t>
            </a:r>
            <a:r>
              <a:rPr lang="ja-JP" altLang="ja-JP" dirty="0"/>
              <a:t>クラブ所在地域で活躍する青少年</a:t>
            </a:r>
          </a:p>
          <a:p>
            <a:pPr marL="0" indent="0">
              <a:buNone/>
            </a:pPr>
            <a:endParaRPr lang="ja-JP" altLang="ja-JP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A58BADB-F178-4287-B647-9AB1E2C389ED}"/>
              </a:ext>
            </a:extLst>
          </p:cNvPr>
          <p:cNvSpPr/>
          <p:nvPr/>
        </p:nvSpPr>
        <p:spPr>
          <a:xfrm>
            <a:off x="971549" y="1737361"/>
            <a:ext cx="3302907" cy="48232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受講生候補者の推薦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5394756-266B-42D0-A00C-9255EC5E8E7A}"/>
              </a:ext>
            </a:extLst>
          </p:cNvPr>
          <p:cNvSpPr/>
          <p:nvPr/>
        </p:nvSpPr>
        <p:spPr>
          <a:xfrm>
            <a:off x="971550" y="1088753"/>
            <a:ext cx="5921619" cy="16628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077C12F-5727-4C9F-ABE1-DD5B1E03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</a:t>
            </a:r>
            <a:r>
              <a:rPr lang="en-US" altLang="ja-JP" sz="4800" dirty="0"/>
              <a:t>.RYLA</a:t>
            </a:r>
            <a:r>
              <a:rPr lang="ja-JP" altLang="ja-JP" dirty="0"/>
              <a:t>セミナーの広報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47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807E5B-4C3B-4100-9D4F-F084C4EF5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0802" y="1516454"/>
            <a:ext cx="7742397" cy="2104590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altLang="ja-JP" sz="6000" b="1" dirty="0">
                <a:solidFill>
                  <a:srgbClr val="0070C0"/>
                </a:solidFill>
              </a:rPr>
              <a:t>3.Team RYLA</a:t>
            </a:r>
            <a:r>
              <a:rPr lang="ja-JP" altLang="en-US" sz="6000" b="1" dirty="0">
                <a:solidFill>
                  <a:srgbClr val="0070C0"/>
                </a:solidFill>
              </a:rPr>
              <a:t>の充実</a:t>
            </a:r>
            <a:br>
              <a:rPr lang="en-US" altLang="ja-JP" sz="6000" b="1" dirty="0">
                <a:solidFill>
                  <a:srgbClr val="0070C0"/>
                </a:solidFill>
              </a:rPr>
            </a:br>
            <a:r>
              <a:rPr lang="ja-JP" altLang="en-US" sz="4800" b="1" dirty="0">
                <a:solidFill>
                  <a:srgbClr val="0070C0"/>
                </a:solidFill>
              </a:rPr>
              <a:t>からは</a:t>
            </a:r>
            <a:r>
              <a:rPr lang="en-US" altLang="ja-JP" sz="4800" b="1" dirty="0">
                <a:solidFill>
                  <a:srgbClr val="0070C0"/>
                </a:solidFill>
              </a:rPr>
              <a:t>…</a:t>
            </a:r>
            <a:endParaRPr kumimoji="1" lang="ja-JP" alt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ABDAABB-574A-4CD6-A9BD-742711CD9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140" y="4461032"/>
            <a:ext cx="5826719" cy="1096899"/>
          </a:xfrm>
        </p:spPr>
        <p:txBody>
          <a:bodyPr>
            <a:normAutofit fontScale="77500" lnSpcReduction="20000"/>
          </a:bodyPr>
          <a:lstStyle/>
          <a:p>
            <a:r>
              <a:rPr lang="ja-JP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国際ロータリー第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2660</a:t>
            </a:r>
            <a:r>
              <a:rPr lang="ja-JP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地区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RYLA</a:t>
            </a:r>
            <a:r>
              <a:rPr lang="ja-JP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委員会</a:t>
            </a:r>
          </a:p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2020-2021</a:t>
            </a:r>
            <a:r>
              <a:rPr lang="ja-JP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年度 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副</a:t>
            </a:r>
            <a:r>
              <a:rPr lang="ja-JP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委員長　</a:t>
            </a:r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田原さおり</a:t>
            </a:r>
            <a:endParaRPr lang="ja-JP" altLang="ja-JP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東大阪東</a:t>
            </a:r>
            <a:r>
              <a:rPr lang="ja-JP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ロータリークラブ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57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9E04A63-2092-42E9-9C58-D244FA7852DC}"/>
              </a:ext>
            </a:extLst>
          </p:cNvPr>
          <p:cNvSpPr/>
          <p:nvPr/>
        </p:nvSpPr>
        <p:spPr>
          <a:xfrm>
            <a:off x="971550" y="1088753"/>
            <a:ext cx="5523035" cy="153893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077C12F-5727-4C9F-ABE1-DD5B1E03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altLang="ja-JP" dirty="0"/>
              <a:t>3.</a:t>
            </a:r>
            <a:r>
              <a:rPr lang="en-US" altLang="ja-JP" sz="4800" dirty="0"/>
              <a:t>Team</a:t>
            </a:r>
            <a:r>
              <a:rPr lang="en-US" altLang="ja-JP" dirty="0"/>
              <a:t> </a:t>
            </a:r>
            <a:r>
              <a:rPr lang="en-US" altLang="ja-JP" sz="4800" dirty="0"/>
              <a:t>RYLA</a:t>
            </a:r>
            <a:r>
              <a:rPr lang="ja-JP" altLang="ja-JP" dirty="0"/>
              <a:t>の充実</a:t>
            </a:r>
            <a:endParaRPr kumimoji="1" lang="ja-JP" altLang="en-US" dirty="0"/>
          </a:p>
        </p:txBody>
      </p:sp>
      <p:graphicFrame>
        <p:nvGraphicFramePr>
          <p:cNvPr id="17" name="図表 16">
            <a:extLst>
              <a:ext uri="{FF2B5EF4-FFF2-40B4-BE49-F238E27FC236}">
                <a16:creationId xmlns:a16="http://schemas.microsoft.com/office/drawing/2014/main" id="{3A779E70-574E-4521-A6DA-29ED7943EF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123223"/>
              </p:ext>
            </p:extLst>
          </p:nvPr>
        </p:nvGraphicFramePr>
        <p:xfrm>
          <a:off x="971550" y="5021525"/>
          <a:ext cx="7669879" cy="78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図表 17">
            <a:extLst>
              <a:ext uri="{FF2B5EF4-FFF2-40B4-BE49-F238E27FC236}">
                <a16:creationId xmlns:a16="http://schemas.microsoft.com/office/drawing/2014/main" id="{F3FD27E0-BB69-4B3E-9982-7230C6A613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340679"/>
              </p:ext>
            </p:extLst>
          </p:nvPr>
        </p:nvGraphicFramePr>
        <p:xfrm>
          <a:off x="971550" y="4084514"/>
          <a:ext cx="7669879" cy="78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図表 18">
            <a:extLst>
              <a:ext uri="{FF2B5EF4-FFF2-40B4-BE49-F238E27FC236}">
                <a16:creationId xmlns:a16="http://schemas.microsoft.com/office/drawing/2014/main" id="{074E8A75-5191-4668-8CA6-0A8AF6B6E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8025903"/>
              </p:ext>
            </p:extLst>
          </p:nvPr>
        </p:nvGraphicFramePr>
        <p:xfrm>
          <a:off x="971550" y="2415849"/>
          <a:ext cx="7669879" cy="151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0" name="図表 19">
            <a:extLst>
              <a:ext uri="{FF2B5EF4-FFF2-40B4-BE49-F238E27FC236}">
                <a16:creationId xmlns:a16="http://schemas.microsoft.com/office/drawing/2014/main" id="{28049D37-856F-4483-A642-2E76EADDE8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03663"/>
              </p:ext>
            </p:extLst>
          </p:nvPr>
        </p:nvGraphicFramePr>
        <p:xfrm>
          <a:off x="971550" y="1478839"/>
          <a:ext cx="7669879" cy="78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47213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8" grpId="0">
        <p:bldAsOne/>
      </p:bldGraphic>
      <p:bldGraphic spid="19" grpId="0">
        <p:bldAsOne/>
      </p:bldGraphic>
      <p:bldGraphic spid="2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2A71E8-F643-4172-83A0-5F674BB5F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555877"/>
            <a:ext cx="7202209" cy="424463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ja-JP" altLang="en-US" sz="2800" dirty="0"/>
              <a:t> </a:t>
            </a:r>
            <a:r>
              <a:rPr lang="en-US" altLang="ja-JP" sz="2800" dirty="0"/>
              <a:t>RYLA</a:t>
            </a:r>
            <a:r>
              <a:rPr lang="ja-JP" altLang="ja-JP" sz="2800" dirty="0"/>
              <a:t>セミナーの計画・実施・報告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ja-JP" altLang="ja-JP" dirty="0"/>
              <a:t>ガバナー方針に基づく事業計画の策定から本番の運営管理、終了後の決算・報告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800" dirty="0"/>
              <a:t> </a:t>
            </a:r>
            <a:r>
              <a:rPr lang="ja-JP" altLang="ja-JP" sz="2800" dirty="0"/>
              <a:t>地区内クラブへの広報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ja-JP" altLang="ja-JP" dirty="0"/>
              <a:t>受講生募集リーフレット・開催案内を制作・配付</a:t>
            </a:r>
            <a:br>
              <a:rPr lang="en-US" altLang="ja-JP" dirty="0"/>
            </a:br>
            <a:r>
              <a:rPr lang="ja-JP" altLang="ja-JP" dirty="0"/>
              <a:t>各クラブへ受講生の推薦を要請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800" dirty="0"/>
              <a:t> </a:t>
            </a:r>
            <a:r>
              <a:rPr lang="ja-JP" altLang="ja-JP" sz="2800" dirty="0"/>
              <a:t>ロータリアンの参加要請</a:t>
            </a:r>
          </a:p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ja-JP" altLang="ja-JP" dirty="0"/>
              <a:t>日帰り参加を要請</a:t>
            </a:r>
            <a:r>
              <a:rPr lang="ja-JP" altLang="ja-JP" sz="1800" dirty="0"/>
              <a:t>（開講式と基調講演・グループ発表と閉講式）</a:t>
            </a:r>
            <a:br>
              <a:rPr lang="en-US" altLang="ja-JP" sz="1800" dirty="0"/>
            </a:br>
            <a:r>
              <a:rPr lang="ja-JP" altLang="ja-JP" dirty="0"/>
              <a:t>終日参加を要請</a:t>
            </a:r>
          </a:p>
          <a:p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F47BE8F-98B3-4B90-A949-99D54A5A03E9}"/>
              </a:ext>
            </a:extLst>
          </p:cNvPr>
          <p:cNvSpPr/>
          <p:nvPr/>
        </p:nvSpPr>
        <p:spPr>
          <a:xfrm>
            <a:off x="971550" y="1057493"/>
            <a:ext cx="5024401" cy="143093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E6C175E-8001-4F6E-AAC2-165885EE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01" y="286604"/>
            <a:ext cx="7543800" cy="1450757"/>
          </a:xfrm>
        </p:spPr>
        <p:txBody>
          <a:bodyPr/>
          <a:lstStyle/>
          <a:p>
            <a:r>
              <a:rPr kumimoji="1" lang="ja-JP" altLang="en-US" dirty="0"/>
              <a:t>ホストクラブの役割</a:t>
            </a:r>
          </a:p>
        </p:txBody>
      </p:sp>
    </p:spTree>
    <p:extLst>
      <p:ext uri="{BB962C8B-B14F-4D97-AF65-F5344CB8AC3E}">
        <p14:creationId xmlns:p14="http://schemas.microsoft.com/office/powerpoint/2010/main" val="236810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2A71E8-F643-4172-83A0-5F674BB5F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618698"/>
            <a:ext cx="7543801" cy="43027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ja-JP" altLang="en-US" sz="2800" dirty="0"/>
              <a:t> </a:t>
            </a:r>
            <a:r>
              <a:rPr lang="en-US" altLang="ja-JP" sz="2800" dirty="0"/>
              <a:t>RYLA</a:t>
            </a:r>
            <a:r>
              <a:rPr lang="ja-JP" altLang="en-US" sz="2800" dirty="0"/>
              <a:t>セミナーへの参加</a:t>
            </a:r>
            <a:endParaRPr lang="ja-JP" altLang="ja-JP" sz="2800" dirty="0"/>
          </a:p>
          <a:p>
            <a:pPr>
              <a:tabLst>
                <a:tab pos="538163" algn="l"/>
              </a:tabLst>
            </a:pPr>
            <a:r>
              <a:rPr lang="ja-JP" altLang="en-US" dirty="0"/>
              <a:t>　</a:t>
            </a:r>
            <a:r>
              <a:rPr lang="ja-JP" altLang="ja-JP" dirty="0"/>
              <a:t>会長、幹事、青少年関連委員の参加を推奨</a:t>
            </a:r>
            <a:endParaRPr lang="en-US" altLang="ja-JP" dirty="0"/>
          </a:p>
          <a:p>
            <a:pPr marL="384048" lvl="2" indent="0">
              <a:lnSpc>
                <a:spcPts val="2400"/>
              </a:lnSpc>
              <a:buNone/>
              <a:tabLst>
                <a:tab pos="538163" algn="l"/>
              </a:tabLst>
            </a:pPr>
            <a:r>
              <a:rPr lang="ja-JP" altLang="en-US" sz="2000" dirty="0"/>
              <a:t>　</a:t>
            </a:r>
            <a:r>
              <a:rPr lang="ja-JP" altLang="ja-JP" sz="2000" dirty="0"/>
              <a:t>初　日：開講式と基調講演</a:t>
            </a:r>
            <a:br>
              <a:rPr lang="en-US" altLang="ja-JP" sz="2000" dirty="0"/>
            </a:br>
            <a:r>
              <a:rPr lang="ja-JP" altLang="en-US" sz="2000" dirty="0"/>
              <a:t>　</a:t>
            </a:r>
            <a:r>
              <a:rPr lang="ja-JP" altLang="ja-JP" sz="2000" dirty="0"/>
              <a:t>最終日：グループ発表と閉講式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800" dirty="0"/>
              <a:t> 受講生の推薦</a:t>
            </a:r>
            <a:endParaRPr lang="ja-JP" altLang="ja-JP" sz="2800" dirty="0"/>
          </a:p>
          <a:p>
            <a:pPr>
              <a:spcAft>
                <a:spcPts val="600"/>
              </a:spcAft>
            </a:pPr>
            <a:r>
              <a:rPr lang="ja-JP" altLang="en-US" dirty="0"/>
              <a:t>　</a:t>
            </a:r>
            <a:r>
              <a:rPr lang="ja-JP" altLang="ja-JP" dirty="0"/>
              <a:t>クラブ会員に受講生の推薦を要請</a:t>
            </a:r>
            <a:endParaRPr lang="en-US" altLang="ja-JP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2800" dirty="0"/>
              <a:t> </a:t>
            </a:r>
            <a:r>
              <a:rPr lang="ja-JP" altLang="ja-JP" sz="2800" dirty="0"/>
              <a:t>受講料・登録料の負担</a:t>
            </a:r>
            <a:endParaRPr lang="en-US" altLang="ja-JP" sz="2800" dirty="0"/>
          </a:p>
          <a:p>
            <a:pPr marL="0" indent="0">
              <a:spcAft>
                <a:spcPts val="600"/>
              </a:spcAft>
              <a:buNone/>
            </a:pPr>
            <a:r>
              <a:rPr lang="ja-JP" altLang="en-US" dirty="0"/>
              <a:t>　 </a:t>
            </a:r>
            <a:r>
              <a:rPr lang="ja-JP" altLang="ja-JP" dirty="0"/>
              <a:t>受講料：</a:t>
            </a:r>
            <a:r>
              <a:rPr lang="en-US" altLang="ja-JP" dirty="0"/>
              <a:t>12,000</a:t>
            </a:r>
            <a:r>
              <a:rPr lang="ja-JP" altLang="ja-JP" dirty="0"/>
              <a:t>円</a:t>
            </a:r>
            <a:br>
              <a:rPr lang="en-US" altLang="ja-JP" dirty="0"/>
            </a:br>
            <a:r>
              <a:rPr lang="ja-JP" altLang="en-US" dirty="0"/>
              <a:t>　 </a:t>
            </a:r>
            <a:r>
              <a:rPr lang="ja-JP" altLang="ja-JP" dirty="0"/>
              <a:t>登録料：日帰り</a:t>
            </a:r>
            <a:r>
              <a:rPr lang="en-US" altLang="ja-JP" dirty="0"/>
              <a:t> 6,000</a:t>
            </a:r>
            <a:r>
              <a:rPr lang="ja-JP" altLang="ja-JP" dirty="0"/>
              <a:t>円、終日</a:t>
            </a:r>
            <a:r>
              <a:rPr lang="en-US" altLang="ja-JP" dirty="0"/>
              <a:t> 12,000</a:t>
            </a:r>
            <a:r>
              <a:rPr lang="ja-JP" altLang="ja-JP" dirty="0"/>
              <a:t>円</a:t>
            </a:r>
          </a:p>
          <a:p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0F24B3F-0980-4852-A40F-95D39E3C3334}"/>
              </a:ext>
            </a:extLst>
          </p:cNvPr>
          <p:cNvSpPr/>
          <p:nvPr/>
        </p:nvSpPr>
        <p:spPr>
          <a:xfrm>
            <a:off x="971549" y="1067326"/>
            <a:ext cx="6132635" cy="183136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E6C175E-8001-4F6E-AAC2-165885EE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741" y="286605"/>
            <a:ext cx="7543800" cy="1450757"/>
          </a:xfrm>
        </p:spPr>
        <p:txBody>
          <a:bodyPr/>
          <a:lstStyle/>
          <a:p>
            <a:r>
              <a:rPr kumimoji="1" lang="ja-JP" altLang="en-US" dirty="0"/>
              <a:t>ホストクラブ以外の役割</a:t>
            </a:r>
          </a:p>
        </p:txBody>
      </p:sp>
    </p:spTree>
    <p:extLst>
      <p:ext uri="{BB962C8B-B14F-4D97-AF65-F5344CB8AC3E}">
        <p14:creationId xmlns:p14="http://schemas.microsoft.com/office/powerpoint/2010/main" val="11696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306CBC-F140-4CE5-AF2F-8BA81F7A8539}"/>
              </a:ext>
            </a:extLst>
          </p:cNvPr>
          <p:cNvSpPr txBox="1"/>
          <p:nvPr/>
        </p:nvSpPr>
        <p:spPr>
          <a:xfrm>
            <a:off x="780407" y="2739881"/>
            <a:ext cx="7583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7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「青少年と共に」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CB4169-BC23-4159-9227-D297D0833FF6}"/>
              </a:ext>
            </a:extLst>
          </p:cNvPr>
          <p:cNvSpPr txBox="1"/>
          <p:nvPr/>
        </p:nvSpPr>
        <p:spPr>
          <a:xfrm>
            <a:off x="1216361" y="624021"/>
            <a:ext cx="2313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RYLA</a:t>
            </a:r>
            <a:r>
              <a:rPr lang="ja-JP" altLang="ja-JP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セミナーは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A827F5-02EF-4492-BCE0-81D21D050CD9}"/>
              </a:ext>
            </a:extLst>
          </p:cNvPr>
          <p:cNvSpPr txBox="1"/>
          <p:nvPr/>
        </p:nvSpPr>
        <p:spPr>
          <a:xfrm>
            <a:off x="1768100" y="1630700"/>
            <a:ext cx="560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「青少年のため」ではありません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34BBF2-7D12-40E8-846C-35CA41B5776A}"/>
              </a:ext>
            </a:extLst>
          </p:cNvPr>
          <p:cNvSpPr txBox="1"/>
          <p:nvPr/>
        </p:nvSpPr>
        <p:spPr>
          <a:xfrm>
            <a:off x="3529531" y="4526172"/>
            <a:ext cx="208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が原点です</a:t>
            </a:r>
            <a:endParaRPr lang="ja-JP" altLang="ja-JP" sz="2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749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A2CEE3-7220-466F-8895-BA87306C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737361"/>
            <a:ext cx="7543801" cy="4023360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Tx/>
              <a:buChar char="•"/>
            </a:pPr>
            <a:r>
              <a:rPr lang="ja-JP" altLang="en-US" sz="5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5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</a:t>
            </a:r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otary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Tx/>
              <a:buChar char="•"/>
            </a:pPr>
            <a:r>
              <a:rPr lang="ja-JP" altLang="en-US" sz="5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5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</a:t>
            </a:r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outh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Tx/>
              <a:buChar char="•"/>
            </a:pPr>
            <a:r>
              <a:rPr lang="ja-JP" altLang="en-US" sz="5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5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eadership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  <a:buFontTx/>
              <a:buChar char="•"/>
            </a:pPr>
            <a:r>
              <a:rPr lang="ja-JP" altLang="en-US" sz="5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54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</a:t>
            </a:r>
            <a:r>
              <a:rPr lang="en-US" altLang="ja-JP" sz="4800" dirty="0">
                <a:latin typeface="Arial" panose="020B0604020202020204" pitchFamily="34" charset="0"/>
                <a:cs typeface="Arial" panose="020B0604020202020204" pitchFamily="34" charset="0"/>
              </a:rPr>
              <a:t>wards</a:t>
            </a:r>
            <a:endParaRPr kumimoji="1" lang="ja-JP" alt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1E5E8A9-62CC-4C6E-8BBA-C1AF444DA42D}"/>
              </a:ext>
            </a:extLst>
          </p:cNvPr>
          <p:cNvSpPr/>
          <p:nvPr/>
        </p:nvSpPr>
        <p:spPr>
          <a:xfrm>
            <a:off x="971550" y="1097279"/>
            <a:ext cx="6210788" cy="223521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93E44E1-3ACB-4CEF-84A3-265ED5B5E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5400" b="1" dirty="0"/>
              <a:t>RYLA</a:t>
            </a:r>
            <a:r>
              <a:rPr lang="ja-JP" altLang="ja-JP" dirty="0"/>
              <a:t>（ライラ）とは？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639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281E6B-8102-49C4-AC35-B4BECCFC5101}"/>
              </a:ext>
            </a:extLst>
          </p:cNvPr>
          <p:cNvSpPr txBox="1"/>
          <p:nvPr/>
        </p:nvSpPr>
        <p:spPr>
          <a:xfrm>
            <a:off x="906720" y="4655175"/>
            <a:ext cx="728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そんな青少年の考えを実現するための第一歩となるのが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RYLA</a:t>
            </a:r>
            <a:r>
              <a:rPr lang="ja-JP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セミナーです。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94F0A7CF-630A-441C-8664-16ACA89328F3}"/>
              </a:ext>
            </a:extLst>
          </p:cNvPr>
          <p:cNvSpPr/>
          <p:nvPr/>
        </p:nvSpPr>
        <p:spPr>
          <a:xfrm>
            <a:off x="1791063" y="2501329"/>
            <a:ext cx="5561873" cy="762345"/>
          </a:xfrm>
          <a:prstGeom prst="roundRect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自分の可能性を広げたい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0BACA45E-BE39-4C01-9827-3E82D1343F1E}"/>
              </a:ext>
            </a:extLst>
          </p:cNvPr>
          <p:cNvSpPr/>
          <p:nvPr/>
        </p:nvSpPr>
        <p:spPr>
          <a:xfrm>
            <a:off x="1791064" y="3461553"/>
            <a:ext cx="5561873" cy="762345"/>
          </a:xfrm>
          <a:prstGeom prst="roundRect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世界を変えたい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0B6B0FB-8147-407A-9A6F-697207801788}"/>
              </a:ext>
            </a:extLst>
          </p:cNvPr>
          <p:cNvSpPr/>
          <p:nvPr/>
        </p:nvSpPr>
        <p:spPr>
          <a:xfrm>
            <a:off x="1791064" y="1541105"/>
            <a:ext cx="5561873" cy="762345"/>
          </a:xfrm>
          <a:prstGeom prst="roundRect">
            <a:avLst/>
          </a:prstGeom>
          <a:solidFill>
            <a:srgbClr val="FFD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ja-JP" altLang="ja-JP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リーダーシップを発揮したい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50C25F-E372-4E65-B680-C229FE3E6994}"/>
              </a:ext>
            </a:extLst>
          </p:cNvPr>
          <p:cNvSpPr txBox="1"/>
          <p:nvPr/>
        </p:nvSpPr>
        <p:spPr>
          <a:xfrm>
            <a:off x="906720" y="556220"/>
            <a:ext cx="76649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日本では、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「ロータリー青少年指導者養成プログラム」と称されています。</a:t>
            </a:r>
          </a:p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6A1F41-01B1-421F-BF3B-FFDFF90A2F88}"/>
              </a:ext>
            </a:extLst>
          </p:cNvPr>
          <p:cNvSpPr txBox="1"/>
          <p:nvPr/>
        </p:nvSpPr>
        <p:spPr>
          <a:xfrm>
            <a:off x="906720" y="5281995"/>
            <a:ext cx="7287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若い人達が新しい友人を作り、楽しみながらリーダーシップのスキルを磨きます。</a:t>
            </a:r>
            <a:endParaRPr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11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2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D5D9D0-3557-4E38-A403-F9211388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602453"/>
            <a:ext cx="7543801" cy="402336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ja-JP" altLang="ja-JP" dirty="0"/>
              <a:t>・コミュニケーションや問題解決のためのスキルを磨く</a:t>
            </a:r>
          </a:p>
          <a:p>
            <a:pPr>
              <a:lnSpc>
                <a:spcPct val="200000"/>
              </a:lnSpc>
            </a:pPr>
            <a:r>
              <a:rPr lang="ja-JP" altLang="ja-JP" dirty="0"/>
              <a:t>・学校や職場で活躍できるリーダーとなる方法を発見する</a:t>
            </a:r>
          </a:p>
          <a:p>
            <a:pPr>
              <a:lnSpc>
                <a:spcPct val="200000"/>
              </a:lnSpc>
            </a:pPr>
            <a:r>
              <a:rPr lang="ja-JP" altLang="ja-JP" dirty="0"/>
              <a:t>・仲間との交流を通じ自分の可能性を発見し行動へつなげる</a:t>
            </a:r>
          </a:p>
          <a:p>
            <a:pPr>
              <a:lnSpc>
                <a:spcPct val="200000"/>
              </a:lnSpc>
            </a:pPr>
            <a:r>
              <a:rPr lang="ja-JP" altLang="ja-JP" dirty="0"/>
              <a:t>・楽しみながら、生涯続く友情を培う</a:t>
            </a:r>
            <a:br>
              <a:rPr lang="en-US" altLang="ja-JP" dirty="0"/>
            </a:br>
            <a:r>
              <a:rPr lang="ja-JP" altLang="ja-JP" sz="1900" dirty="0"/>
              <a:t>（</a:t>
            </a:r>
            <a:r>
              <a:rPr lang="en-US" altLang="ja-JP" sz="1500" u="sng" dirty="0">
                <a:hlinkClick r:id="rId2"/>
              </a:rPr>
              <a:t>https://www.rotary.org/ja/our-programs/rotary-youth-leadership-awards</a:t>
            </a:r>
            <a:r>
              <a:rPr lang="ja-JP" altLang="ja-JP" sz="1500" dirty="0"/>
              <a:t>より</a:t>
            </a:r>
            <a:r>
              <a:rPr lang="ja-JP" altLang="ja-JP" sz="1900" dirty="0"/>
              <a:t>）</a:t>
            </a:r>
          </a:p>
          <a:p>
            <a:pPr>
              <a:lnSpc>
                <a:spcPct val="200000"/>
              </a:lnSpc>
            </a:pP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3475649-4B07-405E-A043-86CABB330761}"/>
              </a:ext>
            </a:extLst>
          </p:cNvPr>
          <p:cNvSpPr/>
          <p:nvPr/>
        </p:nvSpPr>
        <p:spPr>
          <a:xfrm>
            <a:off x="971550" y="1047741"/>
            <a:ext cx="7156450" cy="223521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31B1090-F57B-4448-8468-920065F7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RYLA</a:t>
            </a:r>
            <a:r>
              <a:rPr lang="ja-JP" altLang="ja-JP" sz="4000" dirty="0"/>
              <a:t>（ライラ）</a:t>
            </a:r>
            <a:r>
              <a:rPr lang="ja-JP" altLang="ja-JP" dirty="0"/>
              <a:t>でできること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322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5AF441B-34B4-4835-B896-0D0D30482DCC}"/>
              </a:ext>
            </a:extLst>
          </p:cNvPr>
          <p:cNvGrpSpPr/>
          <p:nvPr/>
        </p:nvGrpSpPr>
        <p:grpSpPr>
          <a:xfrm>
            <a:off x="2539046" y="4590927"/>
            <a:ext cx="6375634" cy="1456243"/>
            <a:chOff x="2539046" y="4590927"/>
            <a:chExt cx="6375634" cy="1456243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AFF57EDF-BDF0-4992-BEDF-1BE24F7A2533}"/>
                </a:ext>
              </a:extLst>
            </p:cNvPr>
            <p:cNvSpPr txBox="1"/>
            <p:nvPr/>
          </p:nvSpPr>
          <p:spPr>
            <a:xfrm>
              <a:off x="2539046" y="5708616"/>
              <a:ext cx="63756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lang="en-US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My Rotary 694ja</a:t>
              </a:r>
              <a:r>
                <a:rPr lang="ja-JP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及びロータリーの友</a:t>
              </a:r>
              <a:r>
                <a:rPr lang="en-US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2017 VOL.65</a:t>
              </a:r>
              <a:r>
                <a:rPr lang="ja-JP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より）</a:t>
              </a:r>
              <a:endPara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" name="コンテンツ プレースホルダー 2">
              <a:extLst>
                <a:ext uri="{FF2B5EF4-FFF2-40B4-BE49-F238E27FC236}">
                  <a16:creationId xmlns:a16="http://schemas.microsoft.com/office/drawing/2014/main" id="{AF568363-E0DD-4F71-BAAA-3F17341C7585}"/>
                </a:ext>
              </a:extLst>
            </p:cNvPr>
            <p:cNvSpPr txBox="1">
              <a:spLocks/>
            </p:cNvSpPr>
            <p:nvPr/>
          </p:nvSpPr>
          <p:spPr>
            <a:xfrm>
              <a:off x="2855533" y="4590927"/>
              <a:ext cx="5511227" cy="1096914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ＤＦＧ平成ゴシック体W5" panose="020B0500010101010101" pitchFamily="50" charset="-128"/>
                  <a:ea typeface="ＤＦＧ平成ゴシック体W5" panose="020B0500010101010101" pitchFamily="50" charset="-128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ＤＦＧ平成ゴシック体W5" panose="020B0500010101010101" pitchFamily="50" charset="-128"/>
                  <a:ea typeface="ＤＦＧ平成ゴシック体W5" panose="020B0500010101010101" pitchFamily="50" charset="-128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ＤＦＧ平成ゴシック体W5" panose="020B0500010101010101" pitchFamily="50" charset="-128"/>
                  <a:ea typeface="ＤＦＧ平成ゴシック体W5" panose="020B0500010101010101" pitchFamily="50" charset="-128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ＤＦＧ平成ゴシック体W5" panose="020B0500010101010101" pitchFamily="50" charset="-128"/>
                  <a:ea typeface="ＤＦＧ平成ゴシック体W5" panose="020B0500010101010101" pitchFamily="50" charset="-128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ＤＦＧ平成ゴシック体W5" panose="020B0500010101010101" pitchFamily="50" charset="-128"/>
                  <a:ea typeface="ＤＦＧ平成ゴシック体W5" panose="020B0500010101010101" pitchFamily="50" charset="-128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44</a:t>
              </a:r>
              <a:r>
                <a:rPr lang="ja-JP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年前</a:t>
              </a:r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1976</a:t>
              </a:r>
              <a:r>
                <a:rPr lang="ja-JP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br>
                <a:rPr lang="en-US" altLang="ja-JP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2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第</a:t>
              </a:r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366</a:t>
              </a:r>
              <a:r>
                <a:rPr lang="ja-JP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地区にて、日本で初めて開催</a:t>
              </a:r>
              <a:b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lang="ja-JP" altLang="ja-JP" sz="1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（現</a:t>
              </a:r>
              <a:r>
                <a:rPr lang="en-US" altLang="ja-JP" sz="1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2660</a:t>
              </a:r>
              <a:r>
                <a:rPr lang="ja-JP" altLang="ja-JP" sz="1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地区）</a:t>
              </a:r>
            </a:p>
            <a:p>
              <a:pPr marL="0" indent="0">
                <a:buNone/>
              </a:pP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4FCC60F-09EB-4099-B359-16CF58D1E1CB}"/>
              </a:ext>
            </a:extLst>
          </p:cNvPr>
          <p:cNvGrpSpPr/>
          <p:nvPr/>
        </p:nvGrpSpPr>
        <p:grpSpPr>
          <a:xfrm>
            <a:off x="971548" y="1470091"/>
            <a:ext cx="3147393" cy="1800225"/>
            <a:chOff x="971548" y="1470091"/>
            <a:chExt cx="3147393" cy="1800225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28BCED9A-742B-4B8B-8423-33BF80F889B6}"/>
                </a:ext>
              </a:extLst>
            </p:cNvPr>
            <p:cNvSpPr/>
            <p:nvPr/>
          </p:nvSpPr>
          <p:spPr>
            <a:xfrm>
              <a:off x="971548" y="1470091"/>
              <a:ext cx="1800225" cy="1800225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63F3FCC7-678B-4092-A95D-9303C37FF9DD}"/>
                </a:ext>
              </a:extLst>
            </p:cNvPr>
            <p:cNvSpPr/>
            <p:nvPr/>
          </p:nvSpPr>
          <p:spPr>
            <a:xfrm>
              <a:off x="2855533" y="1582391"/>
              <a:ext cx="1263408" cy="5396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kumimoji="1"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世 界</a:t>
              </a:r>
            </a:p>
          </p:txBody>
        </p:sp>
      </p:grp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C56196-02FC-477B-BA0A-EFE176589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534" y="2191119"/>
            <a:ext cx="5716094" cy="1713821"/>
          </a:xfrm>
        </p:spPr>
        <p:txBody>
          <a:bodyPr>
            <a:noAutofit/>
          </a:bodyPr>
          <a:lstStyle/>
          <a:p>
            <a:r>
              <a:rPr lang="en-US" altLang="ja-JP" sz="2400" dirty="0"/>
              <a:t>61</a:t>
            </a:r>
            <a:r>
              <a:rPr lang="ja-JP" altLang="ja-JP" sz="2400" dirty="0"/>
              <a:t>年前</a:t>
            </a:r>
            <a:r>
              <a:rPr lang="ja-JP" altLang="en-US" sz="2400" dirty="0"/>
              <a:t>　</a:t>
            </a:r>
            <a:r>
              <a:rPr lang="en-US" altLang="ja-JP" sz="2400" dirty="0"/>
              <a:t>1959</a:t>
            </a:r>
            <a:r>
              <a:rPr lang="ja-JP" altLang="ja-JP" sz="2400" dirty="0"/>
              <a:t>年</a:t>
            </a:r>
            <a:br>
              <a:rPr lang="en-US" altLang="ja-JP" sz="2400" dirty="0"/>
            </a:br>
            <a:r>
              <a:rPr lang="ja-JP" altLang="en-US" sz="2400" dirty="0"/>
              <a:t>　</a:t>
            </a:r>
            <a:r>
              <a:rPr lang="ja-JP" altLang="ja-JP" dirty="0"/>
              <a:t>オーストラリアにて、開催されたのが発祥</a:t>
            </a:r>
          </a:p>
          <a:p>
            <a:r>
              <a:rPr lang="en-US" altLang="ja-JP" sz="2400" dirty="0"/>
              <a:t>49</a:t>
            </a:r>
            <a:r>
              <a:rPr lang="ja-JP" altLang="ja-JP" sz="2400" dirty="0"/>
              <a:t>年前</a:t>
            </a:r>
            <a:r>
              <a:rPr lang="ja-JP" altLang="en-US" sz="2400" dirty="0"/>
              <a:t>　</a:t>
            </a:r>
            <a:r>
              <a:rPr lang="en-US" altLang="ja-JP" sz="2400" dirty="0"/>
              <a:t>1971</a:t>
            </a:r>
            <a:r>
              <a:rPr lang="ja-JP" altLang="ja-JP" sz="2400" dirty="0"/>
              <a:t>年</a:t>
            </a:r>
            <a:br>
              <a:rPr lang="en-US" altLang="ja-JP" sz="2400" dirty="0"/>
            </a:br>
            <a:r>
              <a:rPr lang="ja-JP" altLang="en-US" sz="2400" dirty="0"/>
              <a:t>　</a:t>
            </a:r>
            <a:r>
              <a:rPr lang="ja-JP" altLang="en-US" dirty="0"/>
              <a:t>ＲＩ </a:t>
            </a:r>
            <a:r>
              <a:rPr lang="ja-JP" altLang="ja-JP" dirty="0"/>
              <a:t>によって正式に取り上げられた</a:t>
            </a:r>
          </a:p>
          <a:p>
            <a:endParaRPr kumimoji="1" lang="ja-JP" altLang="en-US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9A2E45F-49AD-48B7-A201-400EC5FB390D}"/>
              </a:ext>
            </a:extLst>
          </p:cNvPr>
          <p:cNvGrpSpPr/>
          <p:nvPr/>
        </p:nvGrpSpPr>
        <p:grpSpPr>
          <a:xfrm>
            <a:off x="1058651" y="3888521"/>
            <a:ext cx="3060290" cy="1620092"/>
            <a:chOff x="1058651" y="3888521"/>
            <a:chExt cx="3060290" cy="1620092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2F4DA18E-0B13-4D08-A6F8-C1A7223BDD0A}"/>
                </a:ext>
              </a:extLst>
            </p:cNvPr>
            <p:cNvSpPr/>
            <p:nvPr/>
          </p:nvSpPr>
          <p:spPr>
            <a:xfrm>
              <a:off x="1058651" y="3888521"/>
              <a:ext cx="1626021" cy="1620092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70FB7CE2-C2EC-480E-B143-3DAC44B3D410}"/>
                </a:ext>
              </a:extLst>
            </p:cNvPr>
            <p:cNvSpPr/>
            <p:nvPr/>
          </p:nvSpPr>
          <p:spPr>
            <a:xfrm>
              <a:off x="2855533" y="3904941"/>
              <a:ext cx="1263408" cy="53964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r>
                <a:rPr kumimoji="1"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 本</a:t>
              </a:r>
            </a:p>
          </p:txBody>
        </p: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F390DB3-F966-4CFE-B266-98F835936CC6}"/>
              </a:ext>
            </a:extLst>
          </p:cNvPr>
          <p:cNvSpPr/>
          <p:nvPr/>
        </p:nvSpPr>
        <p:spPr>
          <a:xfrm>
            <a:off x="971550" y="1047741"/>
            <a:ext cx="5530850" cy="222347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F790D5B-4AA4-4343-A14E-41A4F5E2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RYLA</a:t>
            </a:r>
            <a:r>
              <a:rPr lang="ja-JP" altLang="ja-JP" sz="4000" dirty="0"/>
              <a:t>（ライラ</a:t>
            </a:r>
            <a:r>
              <a:rPr lang="ja-JP" altLang="ja-JP" dirty="0"/>
              <a:t>）の歴史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932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4722FFF-AD5D-4736-9988-4F5F64B7D51B}"/>
              </a:ext>
            </a:extLst>
          </p:cNvPr>
          <p:cNvSpPr txBox="1"/>
          <p:nvPr/>
        </p:nvSpPr>
        <p:spPr>
          <a:xfrm>
            <a:off x="5198239" y="5787225"/>
            <a:ext cx="355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（全国</a:t>
            </a:r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RYLA</a:t>
            </a:r>
            <a:r>
              <a:rPr lang="ja-JP" altLang="ja-JP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研究会報告書より）</a:t>
            </a:r>
            <a:endParaRPr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2" name="コンテンツ プレースホルダー 11">
            <a:extLst>
              <a:ext uri="{FF2B5EF4-FFF2-40B4-BE49-F238E27FC236}">
                <a16:creationId xmlns:a16="http://schemas.microsoft.com/office/drawing/2014/main" id="{571D72E0-B0D1-46B8-AD44-4CA63CCBB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586330"/>
              </p:ext>
            </p:extLst>
          </p:nvPr>
        </p:nvGraphicFramePr>
        <p:xfrm>
          <a:off x="988691" y="1000580"/>
          <a:ext cx="7761026" cy="4676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50C25F-E372-4E65-B680-C229FE3E6994}"/>
              </a:ext>
            </a:extLst>
          </p:cNvPr>
          <p:cNvSpPr txBox="1"/>
          <p:nvPr/>
        </p:nvSpPr>
        <p:spPr>
          <a:xfrm>
            <a:off x="971550" y="490529"/>
            <a:ext cx="754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現在、日本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34</a:t>
            </a:r>
            <a:r>
              <a:rPr lang="ja-JP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地区のうち、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27</a:t>
            </a:r>
            <a:r>
              <a:rPr lang="ja-JP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地区にて開催されている。</a:t>
            </a:r>
            <a:endParaRPr kumimoji="1" lang="ja-JP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943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99E7A70-ECD5-4AE7-9193-65CC2C48E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graphicEl>
                                              <a:dgm id="{B99E7A70-ECD5-4AE7-9193-65CC2C48E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077D580-FA94-412F-A876-32244794DE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>
                                            <p:graphicEl>
                                              <a:dgm id="{5077D580-FA94-412F-A876-32244794DE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38C9CA6-57CC-49FF-9D6F-61763200A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>
                                            <p:graphicEl>
                                              <a:dgm id="{A38C9CA6-57CC-49FF-9D6F-61763200A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04D43B1-2194-4EC9-B5A0-8F9A45B61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>
                                            <p:graphicEl>
                                              <a:dgm id="{504D43B1-2194-4EC9-B5A0-8F9A45B61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1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4A7C2041-6621-42E9-93F5-25FBC8665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899526"/>
              </p:ext>
            </p:extLst>
          </p:nvPr>
        </p:nvGraphicFramePr>
        <p:xfrm>
          <a:off x="975888" y="1706660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8A88CEC-E7EE-4EA1-AD05-7DE8F058FEA4}"/>
              </a:ext>
            </a:extLst>
          </p:cNvPr>
          <p:cNvSpPr/>
          <p:nvPr/>
        </p:nvSpPr>
        <p:spPr>
          <a:xfrm>
            <a:off x="971549" y="1047741"/>
            <a:ext cx="5921619" cy="218351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38448F0-1128-4DEC-B74B-89529DF00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800" dirty="0"/>
              <a:t>RYLA</a:t>
            </a:r>
            <a:r>
              <a:rPr lang="ja-JP" altLang="ja-JP" dirty="0"/>
              <a:t>委員会　活動計画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387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AAA9FC-1E68-45B9-9A43-EB7F28A7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1FAAA9FC-1E68-45B9-9A43-EB7F28A7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FAAA9FC-1E68-45B9-9A43-EB7F28A7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AFE8BD-52FE-4A09-834F-B33571D79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7BAFE8BD-52FE-4A09-834F-B33571D79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7BAFE8BD-52FE-4A09-834F-B33571D79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C09972-30D2-4015-9162-DF5B5FAA6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1FC09972-30D2-4015-9162-DF5B5FAA6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1FC09972-30D2-4015-9162-DF5B5FAA6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0D60AF-04D4-4C28-B557-22DEADB66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730D60AF-04D4-4C28-B557-22DEADB66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730D60AF-04D4-4C28-B557-22DEADB66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8DF417-F83B-431E-B41E-82AE3A8C4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C48DF417-F83B-431E-B41E-82AE3A8C4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C48DF417-F83B-431E-B41E-82AE3A8C4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000C05-65CE-4F0B-B6CC-862ED4300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C6000C05-65CE-4F0B-B6CC-862ED4300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C6000C05-65CE-4F0B-B6CC-862ED4300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コンテンツ プレースホルダー 11">
            <a:extLst>
              <a:ext uri="{FF2B5EF4-FFF2-40B4-BE49-F238E27FC236}">
                <a16:creationId xmlns:a16="http://schemas.microsoft.com/office/drawing/2014/main" id="{C1864CB8-CE43-4616-B419-6280AAE41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965326"/>
              </p:ext>
            </p:extLst>
          </p:nvPr>
        </p:nvGraphicFramePr>
        <p:xfrm>
          <a:off x="971550" y="1577260"/>
          <a:ext cx="7543800" cy="431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9D803BA-914F-49BC-B58E-F7650D177F1E}"/>
              </a:ext>
            </a:extLst>
          </p:cNvPr>
          <p:cNvSpPr/>
          <p:nvPr/>
        </p:nvSpPr>
        <p:spPr>
          <a:xfrm>
            <a:off x="971550" y="811199"/>
            <a:ext cx="4225681" cy="157601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FCF0FEC-F15A-450E-A64B-A69B3A0A1804}"/>
              </a:ext>
            </a:extLst>
          </p:cNvPr>
          <p:cNvSpPr/>
          <p:nvPr/>
        </p:nvSpPr>
        <p:spPr>
          <a:xfrm>
            <a:off x="1432657" y="1414594"/>
            <a:ext cx="4624266" cy="157601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0CD1DC5-5883-4FD6-A326-3F13CDFA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1.</a:t>
            </a:r>
            <a:r>
              <a:rPr lang="en-US" altLang="ja-JP" sz="4800" dirty="0"/>
              <a:t>RYLA</a:t>
            </a:r>
            <a:r>
              <a:rPr lang="ja-JP" altLang="ja-JP" dirty="0"/>
              <a:t>セミナー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lang="ja-JP" altLang="ja-JP" sz="4000" dirty="0"/>
              <a:t>ホストクラブの</a:t>
            </a:r>
            <a:r>
              <a:rPr lang="ja-JP" altLang="ja-JP" dirty="0"/>
              <a:t>支援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92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42EDA5-5E65-4010-9506-72A047F56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graphicEl>
                                              <a:dgm id="{7542EDA5-5E65-4010-9506-72A047F56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graphicEl>
                                              <a:dgm id="{7542EDA5-5E65-4010-9506-72A047F56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graphicEl>
                                              <a:dgm id="{7542EDA5-5E65-4010-9506-72A047F56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2A90651-EDF1-428A-8048-95913E17D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graphicEl>
                                              <a:dgm id="{C2A90651-EDF1-428A-8048-95913E17D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graphicEl>
                                              <a:dgm id="{C2A90651-EDF1-428A-8048-95913E17D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graphicEl>
                                              <a:dgm id="{C2A90651-EDF1-428A-8048-95913E17D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3C003C4-A3B3-4B37-AB61-6C6FBE95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graphicEl>
                                              <a:dgm id="{93C003C4-A3B3-4B37-AB61-6C6FBE95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graphicEl>
                                              <a:dgm id="{93C003C4-A3B3-4B37-AB61-6C6FBE95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graphicEl>
                                              <a:dgm id="{93C003C4-A3B3-4B37-AB61-6C6FBE95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4868271-F532-4173-8E93-43887729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graphicEl>
                                              <a:dgm id="{44868271-F532-4173-8E93-438877294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graphicEl>
                                              <a:dgm id="{44868271-F532-4173-8E93-43887729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graphicEl>
                                              <a:dgm id="{44868271-F532-4173-8E93-43887729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A1C93A-92D0-443C-AA8C-14660CC1B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721" y="1707679"/>
            <a:ext cx="7543801" cy="4023360"/>
          </a:xfrm>
        </p:spPr>
        <p:txBody>
          <a:bodyPr/>
          <a:lstStyle/>
          <a:p>
            <a:r>
              <a:rPr lang="en-US" altLang="ja-JP" dirty="0"/>
              <a:t>2021-2022</a:t>
            </a:r>
            <a:r>
              <a:rPr lang="ja-JP" altLang="ja-JP" dirty="0"/>
              <a:t>年度　秋　摂津ロータリークラブ</a:t>
            </a:r>
          </a:p>
          <a:p>
            <a:r>
              <a:rPr lang="en-US" altLang="ja-JP" dirty="0"/>
              <a:t>2021-2022</a:t>
            </a:r>
            <a:r>
              <a:rPr lang="ja-JP" altLang="ja-JP" dirty="0"/>
              <a:t>年度　春　大阪西ロータリークラブ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en-US" altLang="ja-JP" dirty="0"/>
              <a:t>2022-2023</a:t>
            </a:r>
            <a:r>
              <a:rPr lang="ja-JP" altLang="ja-JP" dirty="0"/>
              <a:t>年度　秋　茨木ロータリークラブ</a:t>
            </a:r>
          </a:p>
          <a:p>
            <a:r>
              <a:rPr lang="en-US" altLang="ja-JP" dirty="0"/>
              <a:t>2022-2023</a:t>
            </a:r>
            <a:r>
              <a:rPr lang="ja-JP" altLang="ja-JP" dirty="0"/>
              <a:t>年度　春　大阪天満橋ロータリークラブ</a:t>
            </a:r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en-US" altLang="ja-JP" dirty="0"/>
              <a:t>2023-2024</a:t>
            </a:r>
            <a:r>
              <a:rPr lang="ja-JP" altLang="ja-JP" dirty="0"/>
              <a:t>年度　秋　くずはロータリークラブ</a:t>
            </a:r>
          </a:p>
          <a:p>
            <a:r>
              <a:rPr lang="en-US" altLang="ja-JP" dirty="0"/>
              <a:t>2023-2024</a:t>
            </a:r>
            <a:r>
              <a:rPr lang="ja-JP" altLang="ja-JP" dirty="0"/>
              <a:t>年度　春　大阪大淀ロータリークラブ</a:t>
            </a:r>
          </a:p>
          <a:p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A6B4E7D-2F81-4226-A964-568B3279A534}"/>
              </a:ext>
            </a:extLst>
          </p:cNvPr>
          <p:cNvSpPr txBox="1">
            <a:spLocks/>
          </p:cNvSpPr>
          <p:nvPr/>
        </p:nvSpPr>
        <p:spPr>
          <a:xfrm>
            <a:off x="822959" y="570607"/>
            <a:ext cx="7543801" cy="5451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ＤＦＧ平成ゴシック体W5" panose="020B0500010101010101" pitchFamily="50" charset="-128"/>
                <a:ea typeface="ＤＦＧ平成ゴシック体W5" panose="020B0500010101010101" pitchFamily="50" charset="-128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ＤＦＧ平成ゴシック体W5" panose="020B0500010101010101" pitchFamily="50" charset="-128"/>
                <a:ea typeface="ＤＦＧ平成ゴシック体W5" panose="020B0500010101010101" pitchFamily="50" charset="-128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ＤＦＧ平成ゴシック体W5" panose="020B0500010101010101" pitchFamily="50" charset="-128"/>
                <a:ea typeface="ＤＦＧ平成ゴシック体W5" panose="020B0500010101010101" pitchFamily="50" charset="-128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ＤＦＧ平成ゴシック体W5" panose="020B0500010101010101" pitchFamily="50" charset="-128"/>
                <a:ea typeface="ＤＦＧ平成ゴシック体W5" panose="020B0500010101010101" pitchFamily="50" charset="-128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ＤＦＧ平成ゴシック体W5" panose="020B0500010101010101" pitchFamily="50" charset="-128"/>
                <a:ea typeface="ＤＦＧ平成ゴシック体W5" panose="020B0500010101010101" pitchFamily="50" charset="-128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5FEC0DF-F1C7-46BB-A29B-AF465A857B47}"/>
              </a:ext>
            </a:extLst>
          </p:cNvPr>
          <p:cNvGrpSpPr/>
          <p:nvPr/>
        </p:nvGrpSpPr>
        <p:grpSpPr>
          <a:xfrm>
            <a:off x="971550" y="570607"/>
            <a:ext cx="5757496" cy="700326"/>
            <a:chOff x="971550" y="570607"/>
            <a:chExt cx="5757496" cy="700326"/>
          </a:xfrm>
        </p:grpSpPr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C47213DC-F03E-4241-A373-5F62BCD87E5E}"/>
                </a:ext>
              </a:extLst>
            </p:cNvPr>
            <p:cNvSpPr/>
            <p:nvPr/>
          </p:nvSpPr>
          <p:spPr>
            <a:xfrm>
              <a:off x="971550" y="570607"/>
              <a:ext cx="5757496" cy="64859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コンテンツ プレースホルダー 2">
              <a:extLst>
                <a:ext uri="{FF2B5EF4-FFF2-40B4-BE49-F238E27FC236}">
                  <a16:creationId xmlns:a16="http://schemas.microsoft.com/office/drawing/2014/main" id="{E6F2EE0C-4717-4787-903B-EA31E5F7F21B}"/>
                </a:ext>
              </a:extLst>
            </p:cNvPr>
            <p:cNvSpPr txBox="1">
              <a:spLocks/>
            </p:cNvSpPr>
            <p:nvPr/>
          </p:nvSpPr>
          <p:spPr>
            <a:xfrm>
              <a:off x="1323144" y="725805"/>
              <a:ext cx="4929065" cy="545128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kumimoji="1"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ＤＦＧ平成ゴシック体W5" panose="020B0500010101010101" pitchFamily="50" charset="-128"/>
                  <a:ea typeface="ＤＦＧ平成ゴシック体W5" panose="020B0500010101010101" pitchFamily="50" charset="-128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ＤＦＧ平成ゴシック体W5" panose="020B0500010101010101" pitchFamily="50" charset="-128"/>
                  <a:ea typeface="ＤＦＧ平成ゴシック体W5" panose="020B0500010101010101" pitchFamily="50" charset="-128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ＤＦＧ平成ゴシック体W5" panose="020B0500010101010101" pitchFamily="50" charset="-128"/>
                  <a:ea typeface="ＤＦＧ平成ゴシック体W5" panose="020B0500010101010101" pitchFamily="50" charset="-128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ＤＦＧ平成ゴシック体W5" panose="020B0500010101010101" pitchFamily="50" charset="-128"/>
                  <a:ea typeface="ＤＦＧ平成ゴシック体W5" panose="020B0500010101010101" pitchFamily="50" charset="-128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ＤＦＧ平成ゴシック体W5" panose="020B0500010101010101" pitchFamily="50" charset="-128"/>
                  <a:ea typeface="ＤＦＧ平成ゴシック体W5" panose="020B0500010101010101" pitchFamily="50" charset="-128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kumimoji="1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ja-JP" altLang="ja-JP" sz="28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年度別ホスト候補クラブ一覧</a:t>
              </a:r>
              <a:endPara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48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424</TotalTime>
  <Words>872</Words>
  <Application>Microsoft Office PowerPoint</Application>
  <PresentationFormat>画面に合わせる (4:3)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4" baseType="lpstr">
      <vt:lpstr>Calibri</vt:lpstr>
      <vt:lpstr>游ゴシック</vt:lpstr>
      <vt:lpstr>ＤＦＧ平成ゴシック体W5</vt:lpstr>
      <vt:lpstr>メイリオ</vt:lpstr>
      <vt:lpstr>Wingdings</vt:lpstr>
      <vt:lpstr>Arial Black</vt:lpstr>
      <vt:lpstr>Arial</vt:lpstr>
      <vt:lpstr>Calibri Light</vt:lpstr>
      <vt:lpstr>レトロスペクト</vt:lpstr>
      <vt:lpstr>RYLA委員会 次年度の活動について</vt:lpstr>
      <vt:lpstr>RYLA（ライラ）とは？</vt:lpstr>
      <vt:lpstr>PowerPoint プレゼンテーション</vt:lpstr>
      <vt:lpstr>RYLA（ライラ）でできること</vt:lpstr>
      <vt:lpstr>RYLA（ライラ）の歴史</vt:lpstr>
      <vt:lpstr>PowerPoint プレゼンテーション</vt:lpstr>
      <vt:lpstr>RYLA委員会　活動計画</vt:lpstr>
      <vt:lpstr>1.RYLAセミナー 　ホストクラブの支援</vt:lpstr>
      <vt:lpstr>PowerPoint プレゼンテーション</vt:lpstr>
      <vt:lpstr>2.RYLAセミナーの広報</vt:lpstr>
      <vt:lpstr>3.Team RYLAの充実 からは…</vt:lpstr>
      <vt:lpstr>3.Team RYLAの充実</vt:lpstr>
      <vt:lpstr>ホストクラブの役割</vt:lpstr>
      <vt:lpstr>ホストクラブ以外の役割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RYLA委員会 次年度の活動について</dc:title>
  <dc:creator>DP01</dc:creator>
  <cp:lastModifiedBy>YUKO Fujioka</cp:lastModifiedBy>
  <cp:revision>47</cp:revision>
  <dcterms:created xsi:type="dcterms:W3CDTF">2020-04-15T01:17:30Z</dcterms:created>
  <dcterms:modified xsi:type="dcterms:W3CDTF">2020-04-20T01:27:42Z</dcterms:modified>
</cp:coreProperties>
</file>