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6" r:id="rId10"/>
    <p:sldId id="268" r:id="rId11"/>
    <p:sldId id="269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9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7DEE4D-D69C-45E4-8226-A34F9E78BEC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38EEDA0-CB41-48D5-86F0-008B6C273BD2}">
      <dgm:prSet/>
      <dgm:spPr/>
      <dgm:t>
        <a:bodyPr/>
        <a:lstStyle/>
        <a:p>
          <a:r>
            <a:rPr kumimoji="1" lang="ja-JP"/>
            <a:t>１８～３０歳までの若者で、ボランティアを行う団体</a:t>
          </a:r>
          <a:endParaRPr lang="en-US"/>
        </a:p>
      </dgm:t>
    </dgm:pt>
    <dgm:pt modelId="{AB36E612-E932-4B5C-967F-5E75F7BEA857}" type="parTrans" cxnId="{1A2FC352-45F0-4F10-9C5B-84DE2E9EF299}">
      <dgm:prSet/>
      <dgm:spPr/>
      <dgm:t>
        <a:bodyPr/>
        <a:lstStyle/>
        <a:p>
          <a:endParaRPr lang="en-US"/>
        </a:p>
      </dgm:t>
    </dgm:pt>
    <dgm:pt modelId="{60D08FEE-54EE-4F5B-BDB6-09BB7C14B6AF}" type="sibTrans" cxnId="{1A2FC352-45F0-4F10-9C5B-84DE2E9EF299}">
      <dgm:prSet/>
      <dgm:spPr/>
      <dgm:t>
        <a:bodyPr/>
        <a:lstStyle/>
        <a:p>
          <a:endParaRPr lang="en-US"/>
        </a:p>
      </dgm:t>
    </dgm:pt>
    <dgm:pt modelId="{74C82584-596A-4874-B773-7894A0537D70}">
      <dgm:prSet/>
      <dgm:spPr/>
      <dgm:t>
        <a:bodyPr/>
        <a:lstStyle/>
        <a:p>
          <a:r>
            <a:rPr kumimoji="1" lang="ja-JP"/>
            <a:t>２６６０地区には、２３クラブ、約３００名</a:t>
          </a:r>
          <a:endParaRPr lang="en-US"/>
        </a:p>
      </dgm:t>
    </dgm:pt>
    <dgm:pt modelId="{47E3E3E1-0C6F-4C32-9D3C-22CCA4458AE8}" type="parTrans" cxnId="{FD9E8A3C-A8ED-4C75-9A84-9634681AC66C}">
      <dgm:prSet/>
      <dgm:spPr/>
      <dgm:t>
        <a:bodyPr/>
        <a:lstStyle/>
        <a:p>
          <a:endParaRPr lang="en-US"/>
        </a:p>
      </dgm:t>
    </dgm:pt>
    <dgm:pt modelId="{4E9BDBA8-BFE2-44FB-9517-3EB28FFC60EE}" type="sibTrans" cxnId="{FD9E8A3C-A8ED-4C75-9A84-9634681AC66C}">
      <dgm:prSet/>
      <dgm:spPr/>
      <dgm:t>
        <a:bodyPr/>
        <a:lstStyle/>
        <a:p>
          <a:endParaRPr lang="en-US"/>
        </a:p>
      </dgm:t>
    </dgm:pt>
    <dgm:pt modelId="{FA0B92F4-9520-41C0-B71B-7732B0570CE2}">
      <dgm:prSet/>
      <dgm:spPr/>
      <dgm:t>
        <a:bodyPr/>
        <a:lstStyle/>
        <a:p>
          <a:r>
            <a:rPr kumimoji="1" lang="ja-JP"/>
            <a:t>世界１８４ヶ国に、１０９０４クラブ、２５０７９２名</a:t>
          </a:r>
          <a:endParaRPr lang="en-US"/>
        </a:p>
      </dgm:t>
    </dgm:pt>
    <dgm:pt modelId="{92749CCE-63A0-44ED-985C-E4A317B8C79F}" type="parTrans" cxnId="{E2FC8284-A5E5-44E2-AE67-5886A92F31DD}">
      <dgm:prSet/>
      <dgm:spPr/>
      <dgm:t>
        <a:bodyPr/>
        <a:lstStyle/>
        <a:p>
          <a:endParaRPr lang="en-US"/>
        </a:p>
      </dgm:t>
    </dgm:pt>
    <dgm:pt modelId="{8C9FEEB7-24AE-44AA-8BCF-130E73D5C881}" type="sibTrans" cxnId="{E2FC8284-A5E5-44E2-AE67-5886A92F31DD}">
      <dgm:prSet/>
      <dgm:spPr/>
      <dgm:t>
        <a:bodyPr/>
        <a:lstStyle/>
        <a:p>
          <a:endParaRPr lang="en-US"/>
        </a:p>
      </dgm:t>
    </dgm:pt>
    <dgm:pt modelId="{C19EB6D9-FF15-4F63-AACD-5CDD5D62783E}" type="pres">
      <dgm:prSet presAssocID="{FE7DEE4D-D69C-45E4-8226-A34F9E78BEC6}" presName="linear" presStyleCnt="0">
        <dgm:presLayoutVars>
          <dgm:animLvl val="lvl"/>
          <dgm:resizeHandles val="exact"/>
        </dgm:presLayoutVars>
      </dgm:prSet>
      <dgm:spPr/>
    </dgm:pt>
    <dgm:pt modelId="{5C7B48D3-292A-4A89-A977-4FAEF1DAB2F2}" type="pres">
      <dgm:prSet presAssocID="{A38EEDA0-CB41-48D5-86F0-008B6C273BD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12FB33E-BAB7-4FB7-A484-1DC99F2E9578}" type="pres">
      <dgm:prSet presAssocID="{60D08FEE-54EE-4F5B-BDB6-09BB7C14B6AF}" presName="spacer" presStyleCnt="0"/>
      <dgm:spPr/>
    </dgm:pt>
    <dgm:pt modelId="{43142DD5-23D5-4B81-8625-2988EEAC165A}" type="pres">
      <dgm:prSet presAssocID="{74C82584-596A-4874-B773-7894A0537D7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807EBF6-0A39-46CD-A0EE-262735EE2028}" type="pres">
      <dgm:prSet presAssocID="{4E9BDBA8-BFE2-44FB-9517-3EB28FFC60EE}" presName="spacer" presStyleCnt="0"/>
      <dgm:spPr/>
    </dgm:pt>
    <dgm:pt modelId="{4B135B15-0523-4339-B3E9-DB06257945F5}" type="pres">
      <dgm:prSet presAssocID="{FA0B92F4-9520-41C0-B71B-7732B0570CE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BCEF20A-28F4-4AB6-A92D-68857FB8BB31}" type="presOf" srcId="{FA0B92F4-9520-41C0-B71B-7732B0570CE2}" destId="{4B135B15-0523-4339-B3E9-DB06257945F5}" srcOrd="0" destOrd="0" presId="urn:microsoft.com/office/officeart/2005/8/layout/vList2"/>
    <dgm:cxn modelId="{75FEAB1D-AAF9-4238-B435-D2F4E1C7F3EA}" type="presOf" srcId="{A38EEDA0-CB41-48D5-86F0-008B6C273BD2}" destId="{5C7B48D3-292A-4A89-A977-4FAEF1DAB2F2}" srcOrd="0" destOrd="0" presId="urn:microsoft.com/office/officeart/2005/8/layout/vList2"/>
    <dgm:cxn modelId="{FD9E8A3C-A8ED-4C75-9A84-9634681AC66C}" srcId="{FE7DEE4D-D69C-45E4-8226-A34F9E78BEC6}" destId="{74C82584-596A-4874-B773-7894A0537D70}" srcOrd="1" destOrd="0" parTransId="{47E3E3E1-0C6F-4C32-9D3C-22CCA4458AE8}" sibTransId="{4E9BDBA8-BFE2-44FB-9517-3EB28FFC60EE}"/>
    <dgm:cxn modelId="{1A2FC352-45F0-4F10-9C5B-84DE2E9EF299}" srcId="{FE7DEE4D-D69C-45E4-8226-A34F9E78BEC6}" destId="{A38EEDA0-CB41-48D5-86F0-008B6C273BD2}" srcOrd="0" destOrd="0" parTransId="{AB36E612-E932-4B5C-967F-5E75F7BEA857}" sibTransId="{60D08FEE-54EE-4F5B-BDB6-09BB7C14B6AF}"/>
    <dgm:cxn modelId="{E2FC8284-A5E5-44E2-AE67-5886A92F31DD}" srcId="{FE7DEE4D-D69C-45E4-8226-A34F9E78BEC6}" destId="{FA0B92F4-9520-41C0-B71B-7732B0570CE2}" srcOrd="2" destOrd="0" parTransId="{92749CCE-63A0-44ED-985C-E4A317B8C79F}" sibTransId="{8C9FEEB7-24AE-44AA-8BCF-130E73D5C881}"/>
    <dgm:cxn modelId="{5883D4A9-BFEE-4266-AAC4-19DD37CBA215}" type="presOf" srcId="{74C82584-596A-4874-B773-7894A0537D70}" destId="{43142DD5-23D5-4B81-8625-2988EEAC165A}" srcOrd="0" destOrd="0" presId="urn:microsoft.com/office/officeart/2005/8/layout/vList2"/>
    <dgm:cxn modelId="{6103ABDD-5BED-468A-AFA7-C557BA29B7A8}" type="presOf" srcId="{FE7DEE4D-D69C-45E4-8226-A34F9E78BEC6}" destId="{C19EB6D9-FF15-4F63-AACD-5CDD5D62783E}" srcOrd="0" destOrd="0" presId="urn:microsoft.com/office/officeart/2005/8/layout/vList2"/>
    <dgm:cxn modelId="{C9B40B9C-2F34-4E85-8E22-FFC1B3C6FB78}" type="presParOf" srcId="{C19EB6D9-FF15-4F63-AACD-5CDD5D62783E}" destId="{5C7B48D3-292A-4A89-A977-4FAEF1DAB2F2}" srcOrd="0" destOrd="0" presId="urn:microsoft.com/office/officeart/2005/8/layout/vList2"/>
    <dgm:cxn modelId="{DADE04BD-0AB2-457E-8C37-E30F0B7F5B15}" type="presParOf" srcId="{C19EB6D9-FF15-4F63-AACD-5CDD5D62783E}" destId="{A12FB33E-BAB7-4FB7-A484-1DC99F2E9578}" srcOrd="1" destOrd="0" presId="urn:microsoft.com/office/officeart/2005/8/layout/vList2"/>
    <dgm:cxn modelId="{44F7A21E-68E4-4297-8ED8-CC5088A56D6A}" type="presParOf" srcId="{C19EB6D9-FF15-4F63-AACD-5CDD5D62783E}" destId="{43142DD5-23D5-4B81-8625-2988EEAC165A}" srcOrd="2" destOrd="0" presId="urn:microsoft.com/office/officeart/2005/8/layout/vList2"/>
    <dgm:cxn modelId="{A48F8C65-2C9D-432D-AAE8-5F5E2D6BA8BF}" type="presParOf" srcId="{C19EB6D9-FF15-4F63-AACD-5CDD5D62783E}" destId="{7807EBF6-0A39-46CD-A0EE-262735EE2028}" srcOrd="3" destOrd="0" presId="urn:microsoft.com/office/officeart/2005/8/layout/vList2"/>
    <dgm:cxn modelId="{C008D4F7-69A5-4E98-B829-52DE05FD8668}" type="presParOf" srcId="{C19EB6D9-FF15-4F63-AACD-5CDD5D62783E}" destId="{4B135B15-0523-4339-B3E9-DB06257945F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70A02A-ED4B-47B3-9B6A-3CF74FBB3A7C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5F0AB0C-6F2B-4DF9-88E4-D853E98704DE}">
      <dgm:prSet/>
      <dgm:spPr/>
      <dgm:t>
        <a:bodyPr/>
        <a:lstStyle/>
        <a:p>
          <a:r>
            <a:rPr kumimoji="1" lang="ja-JP"/>
            <a:t>月２回の例会</a:t>
          </a:r>
          <a:endParaRPr lang="en-US"/>
        </a:p>
      </dgm:t>
    </dgm:pt>
    <dgm:pt modelId="{0EC7534C-C2E1-4B60-8677-126ED49F5E00}" type="parTrans" cxnId="{494F5836-AE0E-453B-A1B7-241944CABF84}">
      <dgm:prSet/>
      <dgm:spPr/>
      <dgm:t>
        <a:bodyPr/>
        <a:lstStyle/>
        <a:p>
          <a:endParaRPr lang="en-US"/>
        </a:p>
      </dgm:t>
    </dgm:pt>
    <dgm:pt modelId="{D40886C5-E67E-482A-855A-C2D1A9043AA7}" type="sibTrans" cxnId="{494F5836-AE0E-453B-A1B7-241944CABF84}">
      <dgm:prSet/>
      <dgm:spPr/>
      <dgm:t>
        <a:bodyPr/>
        <a:lstStyle/>
        <a:p>
          <a:endParaRPr lang="en-US"/>
        </a:p>
      </dgm:t>
    </dgm:pt>
    <dgm:pt modelId="{E424E8CE-4D0F-4BCA-8848-9C13FA459EFE}">
      <dgm:prSet/>
      <dgm:spPr/>
      <dgm:t>
        <a:bodyPr/>
        <a:lstStyle/>
        <a:p>
          <a:r>
            <a:rPr kumimoji="1" lang="ja-JP"/>
            <a:t>各クラブ独自の奉仕活動</a:t>
          </a:r>
          <a:endParaRPr lang="en-US"/>
        </a:p>
      </dgm:t>
    </dgm:pt>
    <dgm:pt modelId="{204984C8-7807-48F8-9A52-B0A845C84970}" type="parTrans" cxnId="{5A714A2E-FAED-4308-AD63-B83019A2E45A}">
      <dgm:prSet/>
      <dgm:spPr/>
      <dgm:t>
        <a:bodyPr/>
        <a:lstStyle/>
        <a:p>
          <a:endParaRPr lang="en-US"/>
        </a:p>
      </dgm:t>
    </dgm:pt>
    <dgm:pt modelId="{79B4DC16-BDE2-4FD0-BCCE-6A7052C3303A}" type="sibTrans" cxnId="{5A714A2E-FAED-4308-AD63-B83019A2E45A}">
      <dgm:prSet/>
      <dgm:spPr/>
      <dgm:t>
        <a:bodyPr/>
        <a:lstStyle/>
        <a:p>
          <a:endParaRPr lang="en-US"/>
        </a:p>
      </dgm:t>
    </dgm:pt>
    <dgm:pt modelId="{A622E493-F349-45D9-8EC3-7926977EB0E1}">
      <dgm:prSet/>
      <dgm:spPr/>
      <dgm:t>
        <a:bodyPr/>
        <a:lstStyle/>
        <a:p>
          <a:r>
            <a:rPr kumimoji="1" lang="ja-JP"/>
            <a:t>地区行事への参加</a:t>
          </a:r>
          <a:endParaRPr lang="en-US"/>
        </a:p>
      </dgm:t>
    </dgm:pt>
    <dgm:pt modelId="{293D8B23-9EF1-429E-99B3-67D1079A1EE3}" type="parTrans" cxnId="{65CD9F26-B6AC-44B8-A455-5FF7FF7F2E27}">
      <dgm:prSet/>
      <dgm:spPr/>
      <dgm:t>
        <a:bodyPr/>
        <a:lstStyle/>
        <a:p>
          <a:endParaRPr lang="en-US"/>
        </a:p>
      </dgm:t>
    </dgm:pt>
    <dgm:pt modelId="{4F89BFE7-3548-435B-BF2D-AABA8199D72A}" type="sibTrans" cxnId="{65CD9F26-B6AC-44B8-A455-5FF7FF7F2E27}">
      <dgm:prSet/>
      <dgm:spPr/>
      <dgm:t>
        <a:bodyPr/>
        <a:lstStyle/>
        <a:p>
          <a:endParaRPr lang="en-US"/>
        </a:p>
      </dgm:t>
    </dgm:pt>
    <dgm:pt modelId="{3D6BC04C-3E81-4C53-9937-32B3CD77CCB1}" type="pres">
      <dgm:prSet presAssocID="{1A70A02A-ED4B-47B3-9B6A-3CF74FBB3A7C}" presName="linear" presStyleCnt="0">
        <dgm:presLayoutVars>
          <dgm:dir/>
          <dgm:animLvl val="lvl"/>
          <dgm:resizeHandles val="exact"/>
        </dgm:presLayoutVars>
      </dgm:prSet>
      <dgm:spPr/>
    </dgm:pt>
    <dgm:pt modelId="{B36B8E89-8E07-4DD9-B3D1-B8AD4CC00254}" type="pres">
      <dgm:prSet presAssocID="{55F0AB0C-6F2B-4DF9-88E4-D853E98704DE}" presName="parentLin" presStyleCnt="0"/>
      <dgm:spPr/>
    </dgm:pt>
    <dgm:pt modelId="{85CB4388-FFE3-4355-916A-151D56018AC0}" type="pres">
      <dgm:prSet presAssocID="{55F0AB0C-6F2B-4DF9-88E4-D853E98704DE}" presName="parentLeftMargin" presStyleLbl="node1" presStyleIdx="0" presStyleCnt="3"/>
      <dgm:spPr/>
    </dgm:pt>
    <dgm:pt modelId="{BF62B621-0617-4A27-9AA5-9EBDB1848B7B}" type="pres">
      <dgm:prSet presAssocID="{55F0AB0C-6F2B-4DF9-88E4-D853E98704D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434B579-8827-4346-9DBD-5FCA97924EB4}" type="pres">
      <dgm:prSet presAssocID="{55F0AB0C-6F2B-4DF9-88E4-D853E98704DE}" presName="negativeSpace" presStyleCnt="0"/>
      <dgm:spPr/>
    </dgm:pt>
    <dgm:pt modelId="{31C6127A-484E-4F1A-8A44-F56B9DB5C12C}" type="pres">
      <dgm:prSet presAssocID="{55F0AB0C-6F2B-4DF9-88E4-D853E98704DE}" presName="childText" presStyleLbl="conFgAcc1" presStyleIdx="0" presStyleCnt="3">
        <dgm:presLayoutVars>
          <dgm:bulletEnabled val="1"/>
        </dgm:presLayoutVars>
      </dgm:prSet>
      <dgm:spPr/>
    </dgm:pt>
    <dgm:pt modelId="{09679F24-2C9E-4248-AD5A-1505779B4639}" type="pres">
      <dgm:prSet presAssocID="{D40886C5-E67E-482A-855A-C2D1A9043AA7}" presName="spaceBetweenRectangles" presStyleCnt="0"/>
      <dgm:spPr/>
    </dgm:pt>
    <dgm:pt modelId="{8FDB20D2-6735-4F2C-B927-E9C8F61E8E17}" type="pres">
      <dgm:prSet presAssocID="{E424E8CE-4D0F-4BCA-8848-9C13FA459EFE}" presName="parentLin" presStyleCnt="0"/>
      <dgm:spPr/>
    </dgm:pt>
    <dgm:pt modelId="{C7F79145-D8B5-4D30-8D13-0698F349137E}" type="pres">
      <dgm:prSet presAssocID="{E424E8CE-4D0F-4BCA-8848-9C13FA459EFE}" presName="parentLeftMargin" presStyleLbl="node1" presStyleIdx="0" presStyleCnt="3"/>
      <dgm:spPr/>
    </dgm:pt>
    <dgm:pt modelId="{B8BA1E56-9C30-4E25-9CE5-AE70155AE2B4}" type="pres">
      <dgm:prSet presAssocID="{E424E8CE-4D0F-4BCA-8848-9C13FA459EF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2815B4D-4E52-44F4-9501-4F5E59535B96}" type="pres">
      <dgm:prSet presAssocID="{E424E8CE-4D0F-4BCA-8848-9C13FA459EFE}" presName="negativeSpace" presStyleCnt="0"/>
      <dgm:spPr/>
    </dgm:pt>
    <dgm:pt modelId="{52D61C8F-5AE5-4FC1-A2A8-E69662ADB3BD}" type="pres">
      <dgm:prSet presAssocID="{E424E8CE-4D0F-4BCA-8848-9C13FA459EFE}" presName="childText" presStyleLbl="conFgAcc1" presStyleIdx="1" presStyleCnt="3">
        <dgm:presLayoutVars>
          <dgm:bulletEnabled val="1"/>
        </dgm:presLayoutVars>
      </dgm:prSet>
      <dgm:spPr/>
    </dgm:pt>
    <dgm:pt modelId="{34B58FEF-47FC-494B-A4D6-EA2D3F305E7A}" type="pres">
      <dgm:prSet presAssocID="{79B4DC16-BDE2-4FD0-BCCE-6A7052C3303A}" presName="spaceBetweenRectangles" presStyleCnt="0"/>
      <dgm:spPr/>
    </dgm:pt>
    <dgm:pt modelId="{CD2FA96F-BEF8-4BDF-85AE-048848703A4E}" type="pres">
      <dgm:prSet presAssocID="{A622E493-F349-45D9-8EC3-7926977EB0E1}" presName="parentLin" presStyleCnt="0"/>
      <dgm:spPr/>
    </dgm:pt>
    <dgm:pt modelId="{EC223A9E-88BB-4792-979D-99767F4AB587}" type="pres">
      <dgm:prSet presAssocID="{A622E493-F349-45D9-8EC3-7926977EB0E1}" presName="parentLeftMargin" presStyleLbl="node1" presStyleIdx="1" presStyleCnt="3"/>
      <dgm:spPr/>
    </dgm:pt>
    <dgm:pt modelId="{156E2D7E-1C2D-4AA3-872A-3E1490DD70E1}" type="pres">
      <dgm:prSet presAssocID="{A622E493-F349-45D9-8EC3-7926977EB0E1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E15B06C-EDC0-4098-9303-BC351CEA63B2}" type="pres">
      <dgm:prSet presAssocID="{A622E493-F349-45D9-8EC3-7926977EB0E1}" presName="negativeSpace" presStyleCnt="0"/>
      <dgm:spPr/>
    </dgm:pt>
    <dgm:pt modelId="{3226D806-C259-4B2D-BE12-8699676183A9}" type="pres">
      <dgm:prSet presAssocID="{A622E493-F349-45D9-8EC3-7926977EB0E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5CD9F26-B6AC-44B8-A455-5FF7FF7F2E27}" srcId="{1A70A02A-ED4B-47B3-9B6A-3CF74FBB3A7C}" destId="{A622E493-F349-45D9-8EC3-7926977EB0E1}" srcOrd="2" destOrd="0" parTransId="{293D8B23-9EF1-429E-99B3-67D1079A1EE3}" sibTransId="{4F89BFE7-3548-435B-BF2D-AABA8199D72A}"/>
    <dgm:cxn modelId="{A0D8C62A-F1D9-4211-88CB-05543FA17544}" type="presOf" srcId="{55F0AB0C-6F2B-4DF9-88E4-D853E98704DE}" destId="{85CB4388-FFE3-4355-916A-151D56018AC0}" srcOrd="0" destOrd="0" presId="urn:microsoft.com/office/officeart/2005/8/layout/list1"/>
    <dgm:cxn modelId="{5A714A2E-FAED-4308-AD63-B83019A2E45A}" srcId="{1A70A02A-ED4B-47B3-9B6A-3CF74FBB3A7C}" destId="{E424E8CE-4D0F-4BCA-8848-9C13FA459EFE}" srcOrd="1" destOrd="0" parTransId="{204984C8-7807-48F8-9A52-B0A845C84970}" sibTransId="{79B4DC16-BDE2-4FD0-BCCE-6A7052C3303A}"/>
    <dgm:cxn modelId="{A29E8F34-F7EF-42F5-9CCB-654E1857CF91}" type="presOf" srcId="{A622E493-F349-45D9-8EC3-7926977EB0E1}" destId="{EC223A9E-88BB-4792-979D-99767F4AB587}" srcOrd="0" destOrd="0" presId="urn:microsoft.com/office/officeart/2005/8/layout/list1"/>
    <dgm:cxn modelId="{494F5836-AE0E-453B-A1B7-241944CABF84}" srcId="{1A70A02A-ED4B-47B3-9B6A-3CF74FBB3A7C}" destId="{55F0AB0C-6F2B-4DF9-88E4-D853E98704DE}" srcOrd="0" destOrd="0" parTransId="{0EC7534C-C2E1-4B60-8677-126ED49F5E00}" sibTransId="{D40886C5-E67E-482A-855A-C2D1A9043AA7}"/>
    <dgm:cxn modelId="{1D97E753-C287-4390-81EB-8C6CB8E52278}" type="presOf" srcId="{E424E8CE-4D0F-4BCA-8848-9C13FA459EFE}" destId="{C7F79145-D8B5-4D30-8D13-0698F349137E}" srcOrd="0" destOrd="0" presId="urn:microsoft.com/office/officeart/2005/8/layout/list1"/>
    <dgm:cxn modelId="{30507F7C-0813-40E9-B785-E1404884E618}" type="presOf" srcId="{A622E493-F349-45D9-8EC3-7926977EB0E1}" destId="{156E2D7E-1C2D-4AA3-872A-3E1490DD70E1}" srcOrd="1" destOrd="0" presId="urn:microsoft.com/office/officeart/2005/8/layout/list1"/>
    <dgm:cxn modelId="{AF7970A3-A8FE-42CD-8680-21D01C389C7B}" type="presOf" srcId="{E424E8CE-4D0F-4BCA-8848-9C13FA459EFE}" destId="{B8BA1E56-9C30-4E25-9CE5-AE70155AE2B4}" srcOrd="1" destOrd="0" presId="urn:microsoft.com/office/officeart/2005/8/layout/list1"/>
    <dgm:cxn modelId="{F4D689AD-594A-4FA0-B6C0-2BE241EEBFC2}" type="presOf" srcId="{55F0AB0C-6F2B-4DF9-88E4-D853E98704DE}" destId="{BF62B621-0617-4A27-9AA5-9EBDB1848B7B}" srcOrd="1" destOrd="0" presId="urn:microsoft.com/office/officeart/2005/8/layout/list1"/>
    <dgm:cxn modelId="{FD551DCB-44D7-4B5F-AA9B-8DD94E0D0929}" type="presOf" srcId="{1A70A02A-ED4B-47B3-9B6A-3CF74FBB3A7C}" destId="{3D6BC04C-3E81-4C53-9937-32B3CD77CCB1}" srcOrd="0" destOrd="0" presId="urn:microsoft.com/office/officeart/2005/8/layout/list1"/>
    <dgm:cxn modelId="{307A0371-005F-478C-9540-347AAFDF45B6}" type="presParOf" srcId="{3D6BC04C-3E81-4C53-9937-32B3CD77CCB1}" destId="{B36B8E89-8E07-4DD9-B3D1-B8AD4CC00254}" srcOrd="0" destOrd="0" presId="urn:microsoft.com/office/officeart/2005/8/layout/list1"/>
    <dgm:cxn modelId="{C97FA4EB-0473-4117-AB40-B514D55AF202}" type="presParOf" srcId="{B36B8E89-8E07-4DD9-B3D1-B8AD4CC00254}" destId="{85CB4388-FFE3-4355-916A-151D56018AC0}" srcOrd="0" destOrd="0" presId="urn:microsoft.com/office/officeart/2005/8/layout/list1"/>
    <dgm:cxn modelId="{5E7ECE6E-CFF8-4281-BBF2-EE564CD17B73}" type="presParOf" srcId="{B36B8E89-8E07-4DD9-B3D1-B8AD4CC00254}" destId="{BF62B621-0617-4A27-9AA5-9EBDB1848B7B}" srcOrd="1" destOrd="0" presId="urn:microsoft.com/office/officeart/2005/8/layout/list1"/>
    <dgm:cxn modelId="{24E6881C-CE85-41EB-8F3B-8D5401EFF876}" type="presParOf" srcId="{3D6BC04C-3E81-4C53-9937-32B3CD77CCB1}" destId="{7434B579-8827-4346-9DBD-5FCA97924EB4}" srcOrd="1" destOrd="0" presId="urn:microsoft.com/office/officeart/2005/8/layout/list1"/>
    <dgm:cxn modelId="{79DC4F7A-8D81-4C5B-B060-E5CFC5BA9589}" type="presParOf" srcId="{3D6BC04C-3E81-4C53-9937-32B3CD77CCB1}" destId="{31C6127A-484E-4F1A-8A44-F56B9DB5C12C}" srcOrd="2" destOrd="0" presId="urn:microsoft.com/office/officeart/2005/8/layout/list1"/>
    <dgm:cxn modelId="{D96F2E20-91C9-4C32-8C6D-C1689C1894B3}" type="presParOf" srcId="{3D6BC04C-3E81-4C53-9937-32B3CD77CCB1}" destId="{09679F24-2C9E-4248-AD5A-1505779B4639}" srcOrd="3" destOrd="0" presId="urn:microsoft.com/office/officeart/2005/8/layout/list1"/>
    <dgm:cxn modelId="{1E6D2EED-DD63-4461-8038-9BF3D903756B}" type="presParOf" srcId="{3D6BC04C-3E81-4C53-9937-32B3CD77CCB1}" destId="{8FDB20D2-6735-4F2C-B927-E9C8F61E8E17}" srcOrd="4" destOrd="0" presId="urn:microsoft.com/office/officeart/2005/8/layout/list1"/>
    <dgm:cxn modelId="{67EB4252-2986-429F-9963-171BFCDE3C4C}" type="presParOf" srcId="{8FDB20D2-6735-4F2C-B927-E9C8F61E8E17}" destId="{C7F79145-D8B5-4D30-8D13-0698F349137E}" srcOrd="0" destOrd="0" presId="urn:microsoft.com/office/officeart/2005/8/layout/list1"/>
    <dgm:cxn modelId="{037A0337-4A82-4943-B995-D351A521838A}" type="presParOf" srcId="{8FDB20D2-6735-4F2C-B927-E9C8F61E8E17}" destId="{B8BA1E56-9C30-4E25-9CE5-AE70155AE2B4}" srcOrd="1" destOrd="0" presId="urn:microsoft.com/office/officeart/2005/8/layout/list1"/>
    <dgm:cxn modelId="{723B76AD-1245-42F2-A0CD-69B22AB2661F}" type="presParOf" srcId="{3D6BC04C-3E81-4C53-9937-32B3CD77CCB1}" destId="{32815B4D-4E52-44F4-9501-4F5E59535B96}" srcOrd="5" destOrd="0" presId="urn:microsoft.com/office/officeart/2005/8/layout/list1"/>
    <dgm:cxn modelId="{4C650831-3EA6-456D-A67F-151CE11992F9}" type="presParOf" srcId="{3D6BC04C-3E81-4C53-9937-32B3CD77CCB1}" destId="{52D61C8F-5AE5-4FC1-A2A8-E69662ADB3BD}" srcOrd="6" destOrd="0" presId="urn:microsoft.com/office/officeart/2005/8/layout/list1"/>
    <dgm:cxn modelId="{AD03BD52-0837-4696-BFB4-8AB5CF0CA562}" type="presParOf" srcId="{3D6BC04C-3E81-4C53-9937-32B3CD77CCB1}" destId="{34B58FEF-47FC-494B-A4D6-EA2D3F305E7A}" srcOrd="7" destOrd="0" presId="urn:microsoft.com/office/officeart/2005/8/layout/list1"/>
    <dgm:cxn modelId="{E5AED2B7-0F4F-492F-9E0C-875D1270A376}" type="presParOf" srcId="{3D6BC04C-3E81-4C53-9937-32B3CD77CCB1}" destId="{CD2FA96F-BEF8-4BDF-85AE-048848703A4E}" srcOrd="8" destOrd="0" presId="urn:microsoft.com/office/officeart/2005/8/layout/list1"/>
    <dgm:cxn modelId="{A565EA8C-64FF-4DA2-B1F4-5093C9C53B14}" type="presParOf" srcId="{CD2FA96F-BEF8-4BDF-85AE-048848703A4E}" destId="{EC223A9E-88BB-4792-979D-99767F4AB587}" srcOrd="0" destOrd="0" presId="urn:microsoft.com/office/officeart/2005/8/layout/list1"/>
    <dgm:cxn modelId="{F36F869B-5AC0-466A-B9D4-4E4FC7A89200}" type="presParOf" srcId="{CD2FA96F-BEF8-4BDF-85AE-048848703A4E}" destId="{156E2D7E-1C2D-4AA3-872A-3E1490DD70E1}" srcOrd="1" destOrd="0" presId="urn:microsoft.com/office/officeart/2005/8/layout/list1"/>
    <dgm:cxn modelId="{98E3B2B1-9150-4468-B55E-29061D319C51}" type="presParOf" srcId="{3D6BC04C-3E81-4C53-9937-32B3CD77CCB1}" destId="{FE15B06C-EDC0-4098-9303-BC351CEA63B2}" srcOrd="9" destOrd="0" presId="urn:microsoft.com/office/officeart/2005/8/layout/list1"/>
    <dgm:cxn modelId="{25F46B39-8B57-4D62-B5D7-0D2BCAF9616B}" type="presParOf" srcId="{3D6BC04C-3E81-4C53-9937-32B3CD77CCB1}" destId="{3226D806-C259-4B2D-BE12-8699676183A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2545DF-B85B-4F8A-9F72-3F010C25FCE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3A56AAD-4E28-48AE-9168-290F7C01A18D}">
      <dgm:prSet/>
      <dgm:spPr/>
      <dgm:t>
        <a:bodyPr/>
        <a:lstStyle/>
        <a:p>
          <a:r>
            <a:rPr kumimoji="1" lang="ja-JP"/>
            <a:t>将来の有望なローターアクトを育てる</a:t>
          </a:r>
          <a:endParaRPr lang="en-US"/>
        </a:p>
      </dgm:t>
    </dgm:pt>
    <dgm:pt modelId="{207BDA2B-829C-4B91-98AC-67852555924B}" type="parTrans" cxnId="{4EBC50C3-7C4A-4DB4-B9DB-68BCEEE11F2B}">
      <dgm:prSet/>
      <dgm:spPr/>
      <dgm:t>
        <a:bodyPr/>
        <a:lstStyle/>
        <a:p>
          <a:endParaRPr lang="en-US"/>
        </a:p>
      </dgm:t>
    </dgm:pt>
    <dgm:pt modelId="{B9875FAA-58F4-4E54-A213-F2C934150F76}" type="sibTrans" cxnId="{4EBC50C3-7C4A-4DB4-B9DB-68BCEEE11F2B}">
      <dgm:prSet/>
      <dgm:spPr/>
      <dgm:t>
        <a:bodyPr/>
        <a:lstStyle/>
        <a:p>
          <a:endParaRPr lang="en-US"/>
        </a:p>
      </dgm:t>
    </dgm:pt>
    <dgm:pt modelId="{D789A9CB-EC6A-4CCA-B678-A3DF66C43518}">
      <dgm:prSet/>
      <dgm:spPr/>
      <dgm:t>
        <a:bodyPr/>
        <a:lstStyle/>
        <a:p>
          <a:r>
            <a:rPr kumimoji="1" lang="ja-JP"/>
            <a:t>将来の有望なロータリアンを育てる</a:t>
          </a:r>
          <a:endParaRPr lang="en-US"/>
        </a:p>
      </dgm:t>
    </dgm:pt>
    <dgm:pt modelId="{30B5F9DC-B9E6-4DA3-B937-2C7E13902EA8}" type="parTrans" cxnId="{1C18A1AD-6C9A-4402-9985-016B100911BF}">
      <dgm:prSet/>
      <dgm:spPr/>
      <dgm:t>
        <a:bodyPr/>
        <a:lstStyle/>
        <a:p>
          <a:endParaRPr lang="en-US"/>
        </a:p>
      </dgm:t>
    </dgm:pt>
    <dgm:pt modelId="{FA7439F1-66E2-466F-90F2-5E207D3F53C9}" type="sibTrans" cxnId="{1C18A1AD-6C9A-4402-9985-016B100911BF}">
      <dgm:prSet/>
      <dgm:spPr/>
      <dgm:t>
        <a:bodyPr/>
        <a:lstStyle/>
        <a:p>
          <a:endParaRPr lang="en-US"/>
        </a:p>
      </dgm:t>
    </dgm:pt>
    <dgm:pt modelId="{61875E21-92FA-4409-83AD-C8E564298F09}">
      <dgm:prSet/>
      <dgm:spPr/>
      <dgm:t>
        <a:bodyPr/>
        <a:lstStyle/>
        <a:p>
          <a:r>
            <a:rPr kumimoji="1" lang="ja-JP" dirty="0"/>
            <a:t>将来の有望な世界をリードするリーダーを育てる</a:t>
          </a:r>
          <a:endParaRPr lang="en-US" dirty="0"/>
        </a:p>
      </dgm:t>
    </dgm:pt>
    <dgm:pt modelId="{829390E2-981A-4C01-89F0-63315BF15318}" type="parTrans" cxnId="{6E585015-BD3E-4311-9627-71C1BA31DF5E}">
      <dgm:prSet/>
      <dgm:spPr/>
      <dgm:t>
        <a:bodyPr/>
        <a:lstStyle/>
        <a:p>
          <a:endParaRPr lang="en-US"/>
        </a:p>
      </dgm:t>
    </dgm:pt>
    <dgm:pt modelId="{85A0586E-C519-4110-B68B-92F6ADA12640}" type="sibTrans" cxnId="{6E585015-BD3E-4311-9627-71C1BA31DF5E}">
      <dgm:prSet/>
      <dgm:spPr/>
      <dgm:t>
        <a:bodyPr/>
        <a:lstStyle/>
        <a:p>
          <a:endParaRPr lang="en-US"/>
        </a:p>
      </dgm:t>
    </dgm:pt>
    <dgm:pt modelId="{30247A8E-6E9E-4DED-A06A-DB7A25D33BAF}" type="pres">
      <dgm:prSet presAssocID="{952545DF-B85B-4F8A-9F72-3F010C25FCE9}" presName="linear" presStyleCnt="0">
        <dgm:presLayoutVars>
          <dgm:animLvl val="lvl"/>
          <dgm:resizeHandles val="exact"/>
        </dgm:presLayoutVars>
      </dgm:prSet>
      <dgm:spPr/>
    </dgm:pt>
    <dgm:pt modelId="{27CB7C8D-4FE4-4C9F-B6D6-4B7A70AF23C4}" type="pres">
      <dgm:prSet presAssocID="{A3A56AAD-4E28-48AE-9168-290F7C01A18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E61135B-AEF8-4689-9C73-EBE3EABECD45}" type="pres">
      <dgm:prSet presAssocID="{B9875FAA-58F4-4E54-A213-F2C934150F76}" presName="spacer" presStyleCnt="0"/>
      <dgm:spPr/>
    </dgm:pt>
    <dgm:pt modelId="{33DB773E-41C7-4510-A122-2FDFE3509E66}" type="pres">
      <dgm:prSet presAssocID="{D789A9CB-EC6A-4CCA-B678-A3DF66C4351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014C2F8-2DC2-4ED5-BB6D-56400E135BB0}" type="pres">
      <dgm:prSet presAssocID="{FA7439F1-66E2-466F-90F2-5E207D3F53C9}" presName="spacer" presStyleCnt="0"/>
      <dgm:spPr/>
    </dgm:pt>
    <dgm:pt modelId="{A016022A-D081-4EE4-A328-F66EA02B6008}" type="pres">
      <dgm:prSet presAssocID="{61875E21-92FA-4409-83AD-C8E564298F0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E585015-BD3E-4311-9627-71C1BA31DF5E}" srcId="{952545DF-B85B-4F8A-9F72-3F010C25FCE9}" destId="{61875E21-92FA-4409-83AD-C8E564298F09}" srcOrd="2" destOrd="0" parTransId="{829390E2-981A-4C01-89F0-63315BF15318}" sibTransId="{85A0586E-C519-4110-B68B-92F6ADA12640}"/>
    <dgm:cxn modelId="{EEE82E1A-1272-431F-8AA5-CBCEC0D74C45}" type="presOf" srcId="{D789A9CB-EC6A-4CCA-B678-A3DF66C43518}" destId="{33DB773E-41C7-4510-A122-2FDFE3509E66}" srcOrd="0" destOrd="0" presId="urn:microsoft.com/office/officeart/2005/8/layout/vList2"/>
    <dgm:cxn modelId="{A9E97973-D1C8-477D-829C-265F8FB3092C}" type="presOf" srcId="{61875E21-92FA-4409-83AD-C8E564298F09}" destId="{A016022A-D081-4EE4-A328-F66EA02B6008}" srcOrd="0" destOrd="0" presId="urn:microsoft.com/office/officeart/2005/8/layout/vList2"/>
    <dgm:cxn modelId="{BB80CB5A-7204-4180-B70F-1EF2B036FC8A}" type="presOf" srcId="{952545DF-B85B-4F8A-9F72-3F010C25FCE9}" destId="{30247A8E-6E9E-4DED-A06A-DB7A25D33BAF}" srcOrd="0" destOrd="0" presId="urn:microsoft.com/office/officeart/2005/8/layout/vList2"/>
    <dgm:cxn modelId="{1C18A1AD-6C9A-4402-9985-016B100911BF}" srcId="{952545DF-B85B-4F8A-9F72-3F010C25FCE9}" destId="{D789A9CB-EC6A-4CCA-B678-A3DF66C43518}" srcOrd="1" destOrd="0" parTransId="{30B5F9DC-B9E6-4DA3-B937-2C7E13902EA8}" sibTransId="{FA7439F1-66E2-466F-90F2-5E207D3F53C9}"/>
    <dgm:cxn modelId="{4EBC50C3-7C4A-4DB4-B9DB-68BCEEE11F2B}" srcId="{952545DF-B85B-4F8A-9F72-3F010C25FCE9}" destId="{A3A56AAD-4E28-48AE-9168-290F7C01A18D}" srcOrd="0" destOrd="0" parTransId="{207BDA2B-829C-4B91-98AC-67852555924B}" sibTransId="{B9875FAA-58F4-4E54-A213-F2C934150F76}"/>
    <dgm:cxn modelId="{7B2851CC-87FE-41EC-AA81-55706C176666}" type="presOf" srcId="{A3A56AAD-4E28-48AE-9168-290F7C01A18D}" destId="{27CB7C8D-4FE4-4C9F-B6D6-4B7A70AF23C4}" srcOrd="0" destOrd="0" presId="urn:microsoft.com/office/officeart/2005/8/layout/vList2"/>
    <dgm:cxn modelId="{902095B7-1FEE-4A71-9C31-5B8DBDADDF35}" type="presParOf" srcId="{30247A8E-6E9E-4DED-A06A-DB7A25D33BAF}" destId="{27CB7C8D-4FE4-4C9F-B6D6-4B7A70AF23C4}" srcOrd="0" destOrd="0" presId="urn:microsoft.com/office/officeart/2005/8/layout/vList2"/>
    <dgm:cxn modelId="{CF10F6DC-4F2D-45F4-A776-8DF801258040}" type="presParOf" srcId="{30247A8E-6E9E-4DED-A06A-DB7A25D33BAF}" destId="{DE61135B-AEF8-4689-9C73-EBE3EABECD45}" srcOrd="1" destOrd="0" presId="urn:microsoft.com/office/officeart/2005/8/layout/vList2"/>
    <dgm:cxn modelId="{E6224DBF-AC01-4D72-965D-5FBAFFF1DA16}" type="presParOf" srcId="{30247A8E-6E9E-4DED-A06A-DB7A25D33BAF}" destId="{33DB773E-41C7-4510-A122-2FDFE3509E66}" srcOrd="2" destOrd="0" presId="urn:microsoft.com/office/officeart/2005/8/layout/vList2"/>
    <dgm:cxn modelId="{695161A0-4552-4683-88FB-B8347EAB0F6B}" type="presParOf" srcId="{30247A8E-6E9E-4DED-A06A-DB7A25D33BAF}" destId="{C014C2F8-2DC2-4ED5-BB6D-56400E135BB0}" srcOrd="3" destOrd="0" presId="urn:microsoft.com/office/officeart/2005/8/layout/vList2"/>
    <dgm:cxn modelId="{C6DD97F1-FD70-4EC5-92B8-943EF515595F}" type="presParOf" srcId="{30247A8E-6E9E-4DED-A06A-DB7A25D33BAF}" destId="{A016022A-D081-4EE4-A328-F66EA02B600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7B48D3-292A-4A89-A977-4FAEF1DAB2F2}">
      <dsp:nvSpPr>
        <dsp:cNvPr id="0" name=""/>
        <dsp:cNvSpPr/>
      </dsp:nvSpPr>
      <dsp:spPr>
        <a:xfrm>
          <a:off x="0" y="212580"/>
          <a:ext cx="6967728" cy="1642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3900" kern="1200"/>
            <a:t>１８～３０歳までの若者で、ボランティアを行う団体</a:t>
          </a:r>
          <a:endParaRPr lang="en-US" sz="3900" kern="1200"/>
        </a:p>
      </dsp:txBody>
      <dsp:txXfrm>
        <a:off x="80189" y="292769"/>
        <a:ext cx="6807350" cy="1482302"/>
      </dsp:txXfrm>
    </dsp:sp>
    <dsp:sp modelId="{43142DD5-23D5-4B81-8625-2988EEAC165A}">
      <dsp:nvSpPr>
        <dsp:cNvPr id="0" name=""/>
        <dsp:cNvSpPr/>
      </dsp:nvSpPr>
      <dsp:spPr>
        <a:xfrm>
          <a:off x="0" y="1967580"/>
          <a:ext cx="6967728" cy="1642680"/>
        </a:xfrm>
        <a:prstGeom prst="roundRect">
          <a:avLst/>
        </a:prstGeom>
        <a:solidFill>
          <a:schemeClr val="accent2">
            <a:hueOff val="-1224775"/>
            <a:satOff val="-5657"/>
            <a:lumOff val="-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3900" kern="1200"/>
            <a:t>２６６０地区には、２３クラブ、約３００名</a:t>
          </a:r>
          <a:endParaRPr lang="en-US" sz="3900" kern="1200"/>
        </a:p>
      </dsp:txBody>
      <dsp:txXfrm>
        <a:off x="80189" y="2047769"/>
        <a:ext cx="6807350" cy="1482302"/>
      </dsp:txXfrm>
    </dsp:sp>
    <dsp:sp modelId="{4B135B15-0523-4339-B3E9-DB06257945F5}">
      <dsp:nvSpPr>
        <dsp:cNvPr id="0" name=""/>
        <dsp:cNvSpPr/>
      </dsp:nvSpPr>
      <dsp:spPr>
        <a:xfrm>
          <a:off x="0" y="3722580"/>
          <a:ext cx="6967728" cy="1642680"/>
        </a:xfrm>
        <a:prstGeom prst="roundRect">
          <a:avLst/>
        </a:prstGeom>
        <a:solidFill>
          <a:schemeClr val="accent2">
            <a:hueOff val="-2449550"/>
            <a:satOff val="-11314"/>
            <a:lumOff val="-23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3900" kern="1200"/>
            <a:t>世界１８４ヶ国に、１０９０４クラブ、２５０７９２名</a:t>
          </a:r>
          <a:endParaRPr lang="en-US" sz="3900" kern="1200"/>
        </a:p>
      </dsp:txBody>
      <dsp:txXfrm>
        <a:off x="80189" y="3802769"/>
        <a:ext cx="6807350" cy="14823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C6127A-484E-4F1A-8A44-F56B9DB5C12C}">
      <dsp:nvSpPr>
        <dsp:cNvPr id="0" name=""/>
        <dsp:cNvSpPr/>
      </dsp:nvSpPr>
      <dsp:spPr>
        <a:xfrm>
          <a:off x="0" y="1202939"/>
          <a:ext cx="6830568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62B621-0617-4A27-9AA5-9EBDB1848B7B}">
      <dsp:nvSpPr>
        <dsp:cNvPr id="0" name=""/>
        <dsp:cNvSpPr/>
      </dsp:nvSpPr>
      <dsp:spPr>
        <a:xfrm>
          <a:off x="341528" y="760139"/>
          <a:ext cx="4781397" cy="8856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725" tIns="0" rIns="180725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3000" kern="1200"/>
            <a:t>月２回の例会</a:t>
          </a:r>
          <a:endParaRPr lang="en-US" sz="3000" kern="1200"/>
        </a:p>
      </dsp:txBody>
      <dsp:txXfrm>
        <a:off x="384759" y="803370"/>
        <a:ext cx="4694935" cy="799138"/>
      </dsp:txXfrm>
    </dsp:sp>
    <dsp:sp modelId="{52D61C8F-5AE5-4FC1-A2A8-E69662ADB3BD}">
      <dsp:nvSpPr>
        <dsp:cNvPr id="0" name=""/>
        <dsp:cNvSpPr/>
      </dsp:nvSpPr>
      <dsp:spPr>
        <a:xfrm>
          <a:off x="0" y="2563740"/>
          <a:ext cx="6830568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8704932"/>
              <a:satOff val="3846"/>
              <a:lumOff val="-421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BA1E56-9C30-4E25-9CE5-AE70155AE2B4}">
      <dsp:nvSpPr>
        <dsp:cNvPr id="0" name=""/>
        <dsp:cNvSpPr/>
      </dsp:nvSpPr>
      <dsp:spPr>
        <a:xfrm>
          <a:off x="341528" y="2120939"/>
          <a:ext cx="4781397" cy="885600"/>
        </a:xfrm>
        <a:prstGeom prst="roundRect">
          <a:avLst/>
        </a:prstGeom>
        <a:solidFill>
          <a:schemeClr val="accent5">
            <a:hueOff val="8704932"/>
            <a:satOff val="3846"/>
            <a:lumOff val="-4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725" tIns="0" rIns="180725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3000" kern="1200"/>
            <a:t>各クラブ独自の奉仕活動</a:t>
          </a:r>
          <a:endParaRPr lang="en-US" sz="3000" kern="1200"/>
        </a:p>
      </dsp:txBody>
      <dsp:txXfrm>
        <a:off x="384759" y="2164170"/>
        <a:ext cx="4694935" cy="799138"/>
      </dsp:txXfrm>
    </dsp:sp>
    <dsp:sp modelId="{3226D806-C259-4B2D-BE12-8699676183A9}">
      <dsp:nvSpPr>
        <dsp:cNvPr id="0" name=""/>
        <dsp:cNvSpPr/>
      </dsp:nvSpPr>
      <dsp:spPr>
        <a:xfrm>
          <a:off x="0" y="3924540"/>
          <a:ext cx="6830568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17409864"/>
              <a:satOff val="7692"/>
              <a:lumOff val="-843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6E2D7E-1C2D-4AA3-872A-3E1490DD70E1}">
      <dsp:nvSpPr>
        <dsp:cNvPr id="0" name=""/>
        <dsp:cNvSpPr/>
      </dsp:nvSpPr>
      <dsp:spPr>
        <a:xfrm>
          <a:off x="341528" y="3481740"/>
          <a:ext cx="4781397" cy="885600"/>
        </a:xfrm>
        <a:prstGeom prst="roundRect">
          <a:avLst/>
        </a:prstGeom>
        <a:solidFill>
          <a:schemeClr val="accent5">
            <a:hueOff val="17409864"/>
            <a:satOff val="7692"/>
            <a:lumOff val="-84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725" tIns="0" rIns="180725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3000" kern="1200"/>
            <a:t>地区行事への参加</a:t>
          </a:r>
          <a:endParaRPr lang="en-US" sz="3000" kern="1200"/>
        </a:p>
      </dsp:txBody>
      <dsp:txXfrm>
        <a:off x="384759" y="3524971"/>
        <a:ext cx="4694935" cy="7991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CB7C8D-4FE4-4C9F-B6D6-4B7A70AF23C4}">
      <dsp:nvSpPr>
        <dsp:cNvPr id="0" name=""/>
        <dsp:cNvSpPr/>
      </dsp:nvSpPr>
      <dsp:spPr>
        <a:xfrm>
          <a:off x="0" y="14400"/>
          <a:ext cx="6967728" cy="176903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4200" kern="1200"/>
            <a:t>将来の有望なローターアクトを育てる</a:t>
          </a:r>
          <a:endParaRPr lang="en-US" sz="4200" kern="1200"/>
        </a:p>
      </dsp:txBody>
      <dsp:txXfrm>
        <a:off x="86357" y="100757"/>
        <a:ext cx="6795014" cy="1596325"/>
      </dsp:txXfrm>
    </dsp:sp>
    <dsp:sp modelId="{33DB773E-41C7-4510-A122-2FDFE3509E66}">
      <dsp:nvSpPr>
        <dsp:cNvPr id="0" name=""/>
        <dsp:cNvSpPr/>
      </dsp:nvSpPr>
      <dsp:spPr>
        <a:xfrm>
          <a:off x="0" y="1904400"/>
          <a:ext cx="6967728" cy="1769039"/>
        </a:xfrm>
        <a:prstGeom prst="roundRect">
          <a:avLst/>
        </a:prstGeom>
        <a:solidFill>
          <a:schemeClr val="accent2">
            <a:hueOff val="-1224775"/>
            <a:satOff val="-5657"/>
            <a:lumOff val="-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4200" kern="1200"/>
            <a:t>将来の有望なロータリアンを育てる</a:t>
          </a:r>
          <a:endParaRPr lang="en-US" sz="4200" kern="1200"/>
        </a:p>
      </dsp:txBody>
      <dsp:txXfrm>
        <a:off x="86357" y="1990757"/>
        <a:ext cx="6795014" cy="1596325"/>
      </dsp:txXfrm>
    </dsp:sp>
    <dsp:sp modelId="{A016022A-D081-4EE4-A328-F66EA02B6008}">
      <dsp:nvSpPr>
        <dsp:cNvPr id="0" name=""/>
        <dsp:cNvSpPr/>
      </dsp:nvSpPr>
      <dsp:spPr>
        <a:xfrm>
          <a:off x="0" y="3794400"/>
          <a:ext cx="6967728" cy="1769039"/>
        </a:xfrm>
        <a:prstGeom prst="roundRect">
          <a:avLst/>
        </a:prstGeom>
        <a:solidFill>
          <a:schemeClr val="accent2">
            <a:hueOff val="-2449550"/>
            <a:satOff val="-11314"/>
            <a:lumOff val="-23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4200" kern="1200" dirty="0"/>
            <a:t>将来の有望な世界をリードするリーダーを育てる</a:t>
          </a:r>
          <a:endParaRPr lang="en-US" sz="4200" kern="1200" dirty="0"/>
        </a:p>
      </dsp:txBody>
      <dsp:txXfrm>
        <a:off x="86357" y="3880757"/>
        <a:ext cx="6795014" cy="15963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241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9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084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319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607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587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464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61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870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4/29/2020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14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965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4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21067E-3C9F-445C-B1A8-3A222BD3E2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81" r="30767" b="8110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21BD424-4FD7-4DA5-9560-B4696F6D1A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099" y="224866"/>
            <a:ext cx="4755201" cy="3204134"/>
          </a:xfrm>
        </p:spPr>
        <p:txBody>
          <a:bodyPr anchor="b">
            <a:normAutofit/>
          </a:bodyPr>
          <a:lstStyle/>
          <a:p>
            <a:r>
              <a:rPr kumimoji="1" lang="ja-JP" altLang="en-US" sz="4800" b="1"/>
              <a:t>青少年奉仕部門</a:t>
            </a:r>
            <a:endParaRPr kumimoji="1" lang="ja-JP" altLang="en-US" sz="4800" b="1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F507422-F5D3-4BE4-97EA-6AB9BA4F06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endParaRPr kumimoji="1" lang="en-US" altLang="ja-JP" sz="2000"/>
          </a:p>
          <a:p>
            <a:pPr>
              <a:spcAft>
                <a:spcPts val="600"/>
              </a:spcAft>
            </a:pPr>
            <a:r>
              <a:rPr kumimoji="1" lang="ja-JP" altLang="en-US" sz="4000" b="1"/>
              <a:t>ローターアクト</a:t>
            </a:r>
            <a:endParaRPr kumimoji="1" lang="ja-JP" altLang="en-US" sz="4000" b="1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1436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B5416EBC-B41E-4F8A-BE9F-07301B682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1">
            <a:extLst>
              <a:ext uri="{FF2B5EF4-FFF2-40B4-BE49-F238E27FC236}">
                <a16:creationId xmlns:a16="http://schemas.microsoft.com/office/drawing/2014/main" id="{AFF79527-C7F1-4E06-8126-A8E8C5FEB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4EB0F64-7B93-4C0F-863E-92B4180DB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19072"/>
            <a:ext cx="3103427" cy="3520440"/>
          </a:xfrm>
        </p:spPr>
        <p:txBody>
          <a:bodyPr anchor="t">
            <a:normAutofit/>
          </a:bodyPr>
          <a:lstStyle/>
          <a:p>
            <a:r>
              <a:rPr kumimoji="1" lang="ja-JP" altLang="en-US" sz="3600"/>
              <a:t>ローターアクトという奉仕活動</a:t>
            </a:r>
          </a:p>
        </p:txBody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55986208-8A53-4E92-9197-6B57BCCB2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9" name="コンテンツ プレースホルダー 2">
            <a:extLst>
              <a:ext uri="{FF2B5EF4-FFF2-40B4-BE49-F238E27FC236}">
                <a16:creationId xmlns:a16="http://schemas.microsoft.com/office/drawing/2014/main" id="{97AB86EE-2936-4313-8C70-26476225B9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491967"/>
              </p:ext>
            </p:extLst>
          </p:nvPr>
        </p:nvGraphicFramePr>
        <p:xfrm>
          <a:off x="4727448" y="640080"/>
          <a:ext cx="6967728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7931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63500" sx="102000" sy="102000" algn="ctr" rotWithShape="0">
              <a:schemeClr val="bg1">
                <a:lumMod val="8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9C45F024-2468-4D8A-9E11-BB2B1E0A3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448C00D8-AA6C-4830-B49F-49C883FD3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08030"/>
            <a:ext cx="9144000" cy="2764028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6100" dirty="0"/>
              <a:t>ご清聴</a:t>
            </a:r>
            <a:br>
              <a:rPr kumimoji="1" lang="en-US" altLang="ja-JP" sz="6100" dirty="0"/>
            </a:br>
            <a:r>
              <a:rPr kumimoji="1" lang="ja-JP" altLang="en-US" sz="6100" dirty="0"/>
              <a:t>ありがとうございました。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3CC371-8186-448F-BA03-EB80915CCB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034057"/>
            <a:ext cx="8258176" cy="631825"/>
          </a:xfrm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kumimoji="1" lang="ja-JP" altLang="en-US" sz="2200" b="1" dirty="0"/>
              <a:t>引き続き、ローターアクトからのお知らせを、お楽しみ下さい。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723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B5416EBC-B41E-4F8A-BE9F-07301B682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1">
            <a:extLst>
              <a:ext uri="{FF2B5EF4-FFF2-40B4-BE49-F238E27FC236}">
                <a16:creationId xmlns:a16="http://schemas.microsoft.com/office/drawing/2014/main" id="{AFF79527-C7F1-4E06-8126-A8E8C5FEB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56315B7B-8205-47F2-9B3B-BA84664EE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19072"/>
            <a:ext cx="3103427" cy="3520440"/>
          </a:xfrm>
        </p:spPr>
        <p:txBody>
          <a:bodyPr anchor="t">
            <a:normAutofit/>
          </a:bodyPr>
          <a:lstStyle/>
          <a:p>
            <a:r>
              <a:rPr kumimoji="1" lang="ja-JP" altLang="en-US" sz="3600"/>
              <a:t>ローターアクトクラブとは？</a:t>
            </a:r>
          </a:p>
        </p:txBody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55986208-8A53-4E92-9197-6B57BCCB2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9" name="コンテンツ プレースホルダー 2">
            <a:extLst>
              <a:ext uri="{FF2B5EF4-FFF2-40B4-BE49-F238E27FC236}">
                <a16:creationId xmlns:a16="http://schemas.microsoft.com/office/drawing/2014/main" id="{15BAFACA-F0BB-47E9-88AD-95EF0D1E88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1304314"/>
              </p:ext>
            </p:extLst>
          </p:nvPr>
        </p:nvGraphicFramePr>
        <p:xfrm>
          <a:off x="4727448" y="640080"/>
          <a:ext cx="6967728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3543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4AD29B6-BF3B-4407-9E75-52DF8E3B2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5F8BA08-3E38-4B70-B93A-74F08E0922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260019"/>
            <a:ext cx="11167447" cy="5933012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0EEAE29-BCCB-4E3B-A222-19374E27F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9" y="507160"/>
            <a:ext cx="2993571" cy="5438730"/>
          </a:xfrm>
        </p:spPr>
        <p:txBody>
          <a:bodyPr>
            <a:normAutofit/>
          </a:bodyPr>
          <a:lstStyle/>
          <a:p>
            <a:r>
              <a:rPr kumimoji="1" lang="ja-JP" altLang="en-US" sz="3200"/>
              <a:t>ローターアクトの基本的活動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57F1B33-79AB-4A71-8CEC-4546D709B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2874481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コンテンツ プレースホルダー 2">
            <a:extLst>
              <a:ext uri="{FF2B5EF4-FFF2-40B4-BE49-F238E27FC236}">
                <a16:creationId xmlns:a16="http://schemas.microsoft.com/office/drawing/2014/main" id="{FB9B65C1-82FA-45FF-8F54-E03CFB5046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4219811"/>
              </p:ext>
            </p:extLst>
          </p:nvPr>
        </p:nvGraphicFramePr>
        <p:xfrm>
          <a:off x="4526280" y="512064"/>
          <a:ext cx="6830568" cy="544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3054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コンテンツ プレースホルダー 4" descr="屋外, 建物, 記号, 民衆 が含まれている画像&#10;&#10;自動的に生成された説明">
            <a:extLst>
              <a:ext uri="{FF2B5EF4-FFF2-40B4-BE49-F238E27FC236}">
                <a16:creationId xmlns:a16="http://schemas.microsoft.com/office/drawing/2014/main" id="{C3F56FD0-28BD-4311-A3E2-63E0B0F580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1" r="9091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15D6B09-84B1-4A5F-A3F6-050DA6F78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553" y="3091928"/>
            <a:ext cx="9078562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kumimoji="1" lang="ja-JP" altLang="en-US" sz="6600"/>
              <a:t>地区献血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6260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コンテンツ プレースホルダー 4" descr="人, 子供, ポーズ, 女の子 が含まれている画像&#10;&#10;自動的に生成された説明">
            <a:extLst>
              <a:ext uri="{FF2B5EF4-FFF2-40B4-BE49-F238E27FC236}">
                <a16:creationId xmlns:a16="http://schemas.microsoft.com/office/drawing/2014/main" id="{7DF82B39-3C96-477D-8895-6EB50D1EED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18" r="9091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076E687-E0C7-4438-8E51-1D0887BCB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553" y="3091928"/>
            <a:ext cx="9078562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kumimoji="1" lang="ja-JP" altLang="en-US" sz="6600"/>
              <a:t>アクトの日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1775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6908CC-6AC4-4222-8250-B90B6072E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F606D8-696E-4B76-BB10-43672AA14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2751" y="302429"/>
            <a:ext cx="11550506" cy="605392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図 2" descr="人, フロント, 建物, 大きい が含まれている画像&#10;&#10;自動的に生成された説明">
            <a:extLst>
              <a:ext uri="{FF2B5EF4-FFF2-40B4-BE49-F238E27FC236}">
                <a16:creationId xmlns:a16="http://schemas.microsoft.com/office/drawing/2014/main" id="{1D47DA7A-8AFB-4BC6-AE4F-6432BE9FE9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84" r="-1" b="-1"/>
          <a:stretch/>
        </p:blipFill>
        <p:spPr>
          <a:xfrm>
            <a:off x="352751" y="302429"/>
            <a:ext cx="11550506" cy="605392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ABF1881-5AFD-48F9-979A-19EE2FE30A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78608" y="2735029"/>
            <a:ext cx="148286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2134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26908CC-6AC4-4222-8250-B90B6072E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2F606D8-696E-4B76-BB10-43672AA14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2751" y="302429"/>
            <a:ext cx="11550506" cy="605392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図 2" descr="屋外, 人, 民衆, 男 が含まれている画像&#10;&#10;自動的に生成された説明">
            <a:extLst>
              <a:ext uri="{FF2B5EF4-FFF2-40B4-BE49-F238E27FC236}">
                <a16:creationId xmlns:a16="http://schemas.microsoft.com/office/drawing/2014/main" id="{F2CB4BA4-F664-4ED0-AE7F-9A26540B2D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22" r="-1" b="-1"/>
          <a:stretch/>
        </p:blipFill>
        <p:spPr>
          <a:xfrm>
            <a:off x="352751" y="302429"/>
            <a:ext cx="11550506" cy="605392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3ABF1881-5AFD-48F9-979A-19EE2FE30A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78608" y="2735029"/>
            <a:ext cx="148286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4109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FB82883-1DC0-4BE1-A607-009095F335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コンテンツ プレースホルダー 4" descr="屋内, 人, 男, 大きい が含まれている画像&#10;&#10;自動的に生成された説明">
            <a:extLst>
              <a:ext uri="{FF2B5EF4-FFF2-40B4-BE49-F238E27FC236}">
                <a16:creationId xmlns:a16="http://schemas.microsoft.com/office/drawing/2014/main" id="{2CF14B10-0ED7-44AA-9371-9B6D627431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3473CF9-37EB-43E7-89EF-D2D1C53D1D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03615" y="4638503"/>
            <a:ext cx="8384770" cy="1332634"/>
          </a:xfrm>
          <a:prstGeom prst="rect">
            <a:avLst/>
          </a:prstGeom>
          <a:solidFill>
            <a:schemeClr val="bg1">
              <a:alpha val="95000"/>
            </a:schemeClr>
          </a:solidFill>
          <a:ln w="12700">
            <a:solidFill>
              <a:schemeClr val="tx2">
                <a:lumMod val="10000"/>
                <a:lumOff val="9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81C0BED-34B6-4812-869C-F14A0E9B9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3121" y="4727173"/>
            <a:ext cx="7985759" cy="86882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kumimoji="1" lang="ja-JP" altLang="en-US" dirty="0"/>
              <a:t>世界</a:t>
            </a:r>
            <a:r>
              <a:rPr kumimoji="1" lang="en-US" altLang="ja-JP" dirty="0"/>
              <a:t>RACDAY</a:t>
            </a:r>
            <a:endParaRPr kumimoji="1" lang="en-US" altLang="ja-JP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86B4EF9-43BA-4655-A6FF-1D8E21574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3110" y="5628237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685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1EC79A-968C-4039-A1B9-2D1C8B2F1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年次大会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28B06A-5271-4948-9FEA-4920CE2AF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516233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111</Words>
  <Application>Microsoft Office PowerPoint</Application>
  <PresentationFormat>ワイド画面</PresentationFormat>
  <Paragraphs>21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Arial</vt:lpstr>
      <vt:lpstr>Avenir Next LT Pro</vt:lpstr>
      <vt:lpstr>Calibri</vt:lpstr>
      <vt:lpstr>AccentBoxVTI</vt:lpstr>
      <vt:lpstr>青少年奉仕部門</vt:lpstr>
      <vt:lpstr>ローターアクトクラブとは？</vt:lpstr>
      <vt:lpstr>ローターアクトの基本的活動</vt:lpstr>
      <vt:lpstr>地区献血</vt:lpstr>
      <vt:lpstr>アクトの日</vt:lpstr>
      <vt:lpstr>PowerPoint プレゼンテーション</vt:lpstr>
      <vt:lpstr>PowerPoint プレゼンテーション</vt:lpstr>
      <vt:lpstr>世界RACDAY</vt:lpstr>
      <vt:lpstr>年次大会</vt:lpstr>
      <vt:lpstr>ローターアクトという奉仕活動</vt:lpstr>
      <vt:lpstr>ご清聴 ありがとうございました。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青少年奉仕部門</dc:title>
  <dc:creator>佃 啓史</dc:creator>
  <cp:lastModifiedBy>西條 壽一</cp:lastModifiedBy>
  <cp:revision>3</cp:revision>
  <dcterms:created xsi:type="dcterms:W3CDTF">2020-04-14T17:17:58Z</dcterms:created>
  <dcterms:modified xsi:type="dcterms:W3CDTF">2020-04-29T03:30:01Z</dcterms:modified>
</cp:coreProperties>
</file>