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9"/>
  </p:notesMasterIdLst>
  <p:sldIdLst>
    <p:sldId id="263" r:id="rId2"/>
    <p:sldId id="265" r:id="rId3"/>
    <p:sldId id="261" r:id="rId4"/>
    <p:sldId id="258" r:id="rId5"/>
    <p:sldId id="259" r:id="rId6"/>
    <p:sldId id="267" r:id="rId7"/>
    <p:sldId id="266"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485DBDB-056F-48B9-89C1-624D0018CA46}">
          <p14:sldIdLst>
            <p14:sldId id="263"/>
            <p14:sldId id="265"/>
            <p14:sldId id="261"/>
            <p14:sldId id="258"/>
            <p14:sldId id="259"/>
            <p14:sldId id="267"/>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樋口 信治" initials="樋口" lastIdx="1" clrIdx="0">
    <p:extLst>
      <p:ext uri="{19B8F6BF-5375-455C-9EA6-DF929625EA0E}">
        <p15:presenceInfo xmlns:p15="http://schemas.microsoft.com/office/powerpoint/2012/main" userId="8861ea770b7d88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C1D91-C507-4B5A-A92D-11B3BD9BBE30}" v="352" dt="2020-02-11T06:27:10.41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682"/>
  </p:normalViewPr>
  <p:slideViewPr>
    <p:cSldViewPr snapToGrid="0">
      <p:cViewPr varScale="1">
        <p:scale>
          <a:sx n="84" d="100"/>
          <a:sy n="84" d="100"/>
        </p:scale>
        <p:origin x="184"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樋口 信治" userId="8861ea770b7d8821" providerId="LiveId" clId="{26FC1D91-C507-4B5A-A92D-11B3BD9BBE30}"/>
    <pc:docChg chg="modSld sldOrd">
      <pc:chgData name="樋口 信治" userId="8861ea770b7d8821" providerId="LiveId" clId="{26FC1D91-C507-4B5A-A92D-11B3BD9BBE30}" dt="2020-02-11T06:27:10.102" v="2094" actId="20577"/>
      <pc:docMkLst>
        <pc:docMk/>
      </pc:docMkLst>
      <pc:sldChg chg="modSp ord modNotesTx">
        <pc:chgData name="樋口 信治" userId="8861ea770b7d8821" providerId="LiveId" clId="{26FC1D91-C507-4B5A-A92D-11B3BD9BBE30}" dt="2020-02-11T06:22:32.724" v="1716" actId="20577"/>
        <pc:sldMkLst>
          <pc:docMk/>
          <pc:sldMk cId="3251525491" sldId="261"/>
        </pc:sldMkLst>
        <pc:spChg chg="mod">
          <ac:chgData name="樋口 信治" userId="8861ea770b7d8821" providerId="LiveId" clId="{26FC1D91-C507-4B5A-A92D-11B3BD9BBE30}" dt="2020-02-07T07:27:24.178" v="0" actId="20577"/>
          <ac:spMkLst>
            <pc:docMk/>
            <pc:sldMk cId="3251525491" sldId="261"/>
            <ac:spMk id="5" creationId="{58274D0C-99B9-402C-9D3A-66325A526CCE}"/>
          </ac:spMkLst>
        </pc:spChg>
      </pc:sldChg>
      <pc:sldChg chg="modNotesTx">
        <pc:chgData name="樋口 信治" userId="8861ea770b7d8821" providerId="LiveId" clId="{26FC1D91-C507-4B5A-A92D-11B3BD9BBE30}" dt="2020-02-11T06:10:26.980" v="862" actId="20577"/>
        <pc:sldMkLst>
          <pc:docMk/>
          <pc:sldMk cId="2906270156" sldId="263"/>
        </pc:sldMkLst>
      </pc:sldChg>
      <pc:sldChg chg="ord modNotesTx">
        <pc:chgData name="樋口 信治" userId="8861ea770b7d8821" providerId="LiveId" clId="{26FC1D91-C507-4B5A-A92D-11B3BD9BBE30}" dt="2020-02-11T06:17:14.975" v="1191" actId="20577"/>
        <pc:sldMkLst>
          <pc:docMk/>
          <pc:sldMk cId="4272294754" sldId="265"/>
        </pc:sldMkLst>
      </pc:sldChg>
      <pc:sldChg chg="modNotesTx">
        <pc:chgData name="樋口 信治" userId="8861ea770b7d8821" providerId="LiveId" clId="{26FC1D91-C507-4B5A-A92D-11B3BD9BBE30}" dt="2020-02-11T06:27:10.102" v="2094" actId="20577"/>
        <pc:sldMkLst>
          <pc:docMk/>
          <pc:sldMk cId="1752564636" sldId="266"/>
        </pc:sldMkLst>
      </pc:sldChg>
      <pc:sldChg chg="modSp ord">
        <pc:chgData name="樋口 信治" userId="8861ea770b7d8821" providerId="LiveId" clId="{26FC1D91-C507-4B5A-A92D-11B3BD9BBE30}" dt="2020-02-07T07:46:56.522" v="5" actId="14734"/>
        <pc:sldMkLst>
          <pc:docMk/>
          <pc:sldMk cId="175522181" sldId="267"/>
        </pc:sldMkLst>
        <pc:graphicFrameChg chg="modGraphic">
          <ac:chgData name="樋口 信治" userId="8861ea770b7d8821" providerId="LiveId" clId="{26FC1D91-C507-4B5A-A92D-11B3BD9BBE30}" dt="2020-02-07T07:46:56.522" v="5" actId="14734"/>
          <ac:graphicFrameMkLst>
            <pc:docMk/>
            <pc:sldMk cId="175522181" sldId="267"/>
            <ac:graphicFrameMk id="3" creationId="{46901570-16F7-4E7B-BF10-0A8CF6E79409}"/>
          </ac:graphicFrameMkLst>
        </pc:graphicFrameChg>
      </pc:sldChg>
    </pc:docChg>
  </pc:docChgLst>
  <pc:docChgLst>
    <pc:chgData name="樋口 信治" userId="8861ea770b7d8821" providerId="LiveId" clId="{FFD74CDD-124C-405F-80D4-337392EBEF95}"/>
    <pc:docChg chg="undo custSel mod addSld delSld modSld sldOrd delMainMaster modSection">
      <pc:chgData name="樋口 信治" userId="8861ea770b7d8821" providerId="LiveId" clId="{FFD74CDD-124C-405F-80D4-337392EBEF95}" dt="2020-02-07T06:02:41.647" v="4760"/>
      <pc:docMkLst>
        <pc:docMk/>
      </pc:docMkLst>
      <pc:sldChg chg="modSp add del">
        <pc:chgData name="樋口 信治" userId="8861ea770b7d8821" providerId="LiveId" clId="{FFD74CDD-124C-405F-80D4-337392EBEF95}" dt="2020-02-07T02:09:41.810" v="813" actId="2696"/>
        <pc:sldMkLst>
          <pc:docMk/>
          <pc:sldMk cId="119967740" sldId="257"/>
        </pc:sldMkLst>
        <pc:spChg chg="mod">
          <ac:chgData name="樋口 信治" userId="8861ea770b7d8821" providerId="LiveId" clId="{FFD74CDD-124C-405F-80D4-337392EBEF95}" dt="2020-02-07T02:07:17.485" v="807" actId="27636"/>
          <ac:spMkLst>
            <pc:docMk/>
            <pc:sldMk cId="119967740" sldId="257"/>
            <ac:spMk id="2" creationId="{7A7CEA6B-D272-43EF-BC69-3659F425F9AA}"/>
          </ac:spMkLst>
        </pc:spChg>
      </pc:sldChg>
      <pc:sldChg chg="modSp add del">
        <pc:chgData name="樋口 信治" userId="8861ea770b7d8821" providerId="LiveId" clId="{FFD74CDD-124C-405F-80D4-337392EBEF95}" dt="2020-02-07T01:31:44.603" v="279" actId="2696"/>
        <pc:sldMkLst>
          <pc:docMk/>
          <pc:sldMk cId="210556733" sldId="257"/>
        </pc:sldMkLst>
        <pc:spChg chg="mod">
          <ac:chgData name="樋口 信治" userId="8861ea770b7d8821" providerId="LiveId" clId="{FFD74CDD-124C-405F-80D4-337392EBEF95}" dt="2020-02-07T01:27:40.209" v="221" actId="27636"/>
          <ac:spMkLst>
            <pc:docMk/>
            <pc:sldMk cId="210556733" sldId="257"/>
            <ac:spMk id="2" creationId="{7A7CEA6B-D272-43EF-BC69-3659F425F9AA}"/>
          </ac:spMkLst>
        </pc:spChg>
      </pc:sldChg>
      <pc:sldChg chg="modSp add del">
        <pc:chgData name="樋口 信治" userId="8861ea770b7d8821" providerId="LiveId" clId="{FFD74CDD-124C-405F-80D4-337392EBEF95}" dt="2020-02-07T01:32:09.360" v="283" actId="2696"/>
        <pc:sldMkLst>
          <pc:docMk/>
          <pc:sldMk cId="2131835728" sldId="257"/>
        </pc:sldMkLst>
        <pc:spChg chg="mod">
          <ac:chgData name="樋口 信治" userId="8861ea770b7d8821" providerId="LiveId" clId="{FFD74CDD-124C-405F-80D4-337392EBEF95}" dt="2020-02-07T01:32:00.876" v="282" actId="27636"/>
          <ac:spMkLst>
            <pc:docMk/>
            <pc:sldMk cId="2131835728" sldId="257"/>
            <ac:spMk id="2" creationId="{7A7CEA6B-D272-43EF-BC69-3659F425F9AA}"/>
          </ac:spMkLst>
        </pc:spChg>
      </pc:sldChg>
      <pc:sldChg chg="del">
        <pc:chgData name="樋口 信治" userId="8861ea770b7d8821" providerId="LiveId" clId="{FFD74CDD-124C-405F-80D4-337392EBEF95}" dt="2020-02-07T01:10:14.273" v="197" actId="2696"/>
        <pc:sldMkLst>
          <pc:docMk/>
          <pc:sldMk cId="3292079733" sldId="257"/>
        </pc:sldMkLst>
      </pc:sldChg>
      <pc:sldChg chg="modSp add ord">
        <pc:chgData name="樋口 信治" userId="8861ea770b7d8821" providerId="LiveId" clId="{FFD74CDD-124C-405F-80D4-337392EBEF95}" dt="2020-02-07T02:27:55.157" v="1428" actId="14100"/>
        <pc:sldMkLst>
          <pc:docMk/>
          <pc:sldMk cId="840170273" sldId="258"/>
        </pc:sldMkLst>
        <pc:spChg chg="mod">
          <ac:chgData name="樋口 信治" userId="8861ea770b7d8821" providerId="LiveId" clId="{FFD74CDD-124C-405F-80D4-337392EBEF95}" dt="2020-02-07T01:43:27.334" v="431" actId="255"/>
          <ac:spMkLst>
            <pc:docMk/>
            <pc:sldMk cId="840170273" sldId="258"/>
            <ac:spMk id="5" creationId="{E5A50022-CDC8-4D12-8CAD-797867F4373F}"/>
          </ac:spMkLst>
        </pc:spChg>
        <pc:spChg chg="mod">
          <ac:chgData name="樋口 信治" userId="8861ea770b7d8821" providerId="LiveId" clId="{FFD74CDD-124C-405F-80D4-337392EBEF95}" dt="2020-02-07T01:49:26.993" v="520" actId="1076"/>
          <ac:spMkLst>
            <pc:docMk/>
            <pc:sldMk cId="840170273" sldId="258"/>
            <ac:spMk id="7" creationId="{E981AE2F-A9E2-4472-963E-164A6DF48BAA}"/>
          </ac:spMkLst>
        </pc:spChg>
        <pc:graphicFrameChg chg="mod modGraphic">
          <ac:chgData name="樋口 信治" userId="8861ea770b7d8821" providerId="LiveId" clId="{FFD74CDD-124C-405F-80D4-337392EBEF95}" dt="2020-02-07T02:27:48.158" v="1427" actId="14100"/>
          <ac:graphicFrameMkLst>
            <pc:docMk/>
            <pc:sldMk cId="840170273" sldId="258"/>
            <ac:graphicFrameMk id="4" creationId="{8BC7C7D1-6C70-452F-A86E-BEA8E08FDEEA}"/>
          </ac:graphicFrameMkLst>
        </pc:graphicFrameChg>
        <pc:graphicFrameChg chg="mod modGraphic">
          <ac:chgData name="樋口 信治" userId="8861ea770b7d8821" providerId="LiveId" clId="{FFD74CDD-124C-405F-80D4-337392EBEF95}" dt="2020-02-07T02:27:55.157" v="1428" actId="14100"/>
          <ac:graphicFrameMkLst>
            <pc:docMk/>
            <pc:sldMk cId="840170273" sldId="258"/>
            <ac:graphicFrameMk id="6" creationId="{427244A3-3688-41B9-9A12-8191B22237DF}"/>
          </ac:graphicFrameMkLst>
        </pc:graphicFrameChg>
      </pc:sldChg>
      <pc:sldChg chg="del">
        <pc:chgData name="樋口 信治" userId="8861ea770b7d8821" providerId="LiveId" clId="{FFD74CDD-124C-405F-80D4-337392EBEF95}" dt="2020-02-07T01:10:31.804" v="200" actId="2696"/>
        <pc:sldMkLst>
          <pc:docMk/>
          <pc:sldMk cId="3740903928" sldId="258"/>
        </pc:sldMkLst>
      </pc:sldChg>
      <pc:sldChg chg="modSp add ord">
        <pc:chgData name="樋口 信治" userId="8861ea770b7d8821" providerId="LiveId" clId="{FFD74CDD-124C-405F-80D4-337392EBEF95}" dt="2020-02-07T02:08:20.240" v="812" actId="1076"/>
        <pc:sldMkLst>
          <pc:docMk/>
          <pc:sldMk cId="3140187273" sldId="259"/>
        </pc:sldMkLst>
        <pc:spChg chg="mod">
          <ac:chgData name="樋口 信治" userId="8861ea770b7d8821" providerId="LiveId" clId="{FFD74CDD-124C-405F-80D4-337392EBEF95}" dt="2020-02-07T02:08:20.240" v="812" actId="1076"/>
          <ac:spMkLst>
            <pc:docMk/>
            <pc:sldMk cId="3140187273" sldId="259"/>
            <ac:spMk id="2" creationId="{88D5B594-DB11-4B04-A50D-45DF52B5A9B5}"/>
          </ac:spMkLst>
        </pc:spChg>
        <pc:spChg chg="mod">
          <ac:chgData name="樋口 信治" userId="8861ea770b7d8821" providerId="LiveId" clId="{FFD74CDD-124C-405F-80D4-337392EBEF95}" dt="2020-02-07T02:04:52.238" v="805" actId="20577"/>
          <ac:spMkLst>
            <pc:docMk/>
            <pc:sldMk cId="3140187273" sldId="259"/>
            <ac:spMk id="5" creationId="{B59E6C3F-63A4-40B9-B63D-6A4DD2C0C765}"/>
          </ac:spMkLst>
        </pc:spChg>
        <pc:graphicFrameChg chg="mod modGraphic">
          <ac:chgData name="樋口 信治" userId="8861ea770b7d8821" providerId="LiveId" clId="{FFD74CDD-124C-405F-80D4-337392EBEF95}" dt="2020-02-07T01:54:10.920" v="625" actId="1076"/>
          <ac:graphicFrameMkLst>
            <pc:docMk/>
            <pc:sldMk cId="3140187273" sldId="259"/>
            <ac:graphicFrameMk id="3" creationId="{203CFAFA-D159-4C0A-B547-7711600B0762}"/>
          </ac:graphicFrameMkLst>
        </pc:graphicFrameChg>
        <pc:graphicFrameChg chg="mod modGraphic">
          <ac:chgData name="樋口 信治" userId="8861ea770b7d8821" providerId="LiveId" clId="{FFD74CDD-124C-405F-80D4-337392EBEF95}" dt="2020-02-07T02:03:33.887" v="798"/>
          <ac:graphicFrameMkLst>
            <pc:docMk/>
            <pc:sldMk cId="3140187273" sldId="259"/>
            <ac:graphicFrameMk id="4" creationId="{324C00D6-ABD6-44E5-8802-1FBE46DA3CD1}"/>
          </ac:graphicFrameMkLst>
        </pc:graphicFrameChg>
      </pc:sldChg>
      <pc:sldChg chg="del">
        <pc:chgData name="樋口 信治" userId="8861ea770b7d8821" providerId="LiveId" clId="{FFD74CDD-124C-405F-80D4-337392EBEF95}" dt="2020-02-07T01:10:25.414" v="199" actId="2696"/>
        <pc:sldMkLst>
          <pc:docMk/>
          <pc:sldMk cId="454749398" sldId="260"/>
        </pc:sldMkLst>
      </pc:sldChg>
      <pc:sldChg chg="addSp delSp modSp">
        <pc:chgData name="樋口 信治" userId="8861ea770b7d8821" providerId="LiveId" clId="{FFD74CDD-124C-405F-80D4-337392EBEF95}" dt="2020-02-07T05:35:35.517" v="4720" actId="20577"/>
        <pc:sldMkLst>
          <pc:docMk/>
          <pc:sldMk cId="3251525491" sldId="261"/>
        </pc:sldMkLst>
        <pc:spChg chg="del mod">
          <ac:chgData name="樋口 信治" userId="8861ea770b7d8821" providerId="LiveId" clId="{FFD74CDD-124C-405F-80D4-337392EBEF95}" dt="2020-02-07T02:18:54.026" v="1220" actId="478"/>
          <ac:spMkLst>
            <pc:docMk/>
            <pc:sldMk cId="3251525491" sldId="261"/>
            <ac:spMk id="2" creationId="{4A11B104-4BA2-43F4-A53F-3720CD0257B8}"/>
          </ac:spMkLst>
        </pc:spChg>
        <pc:spChg chg="del mod">
          <ac:chgData name="樋口 信治" userId="8861ea770b7d8821" providerId="LiveId" clId="{FFD74CDD-124C-405F-80D4-337392EBEF95}" dt="2020-02-07T02:15:54.907" v="1141" actId="478"/>
          <ac:spMkLst>
            <pc:docMk/>
            <pc:sldMk cId="3251525491" sldId="261"/>
            <ac:spMk id="3" creationId="{157F0EF0-63B9-47FB-9093-39FD15DE1129}"/>
          </ac:spMkLst>
        </pc:spChg>
        <pc:spChg chg="del mod">
          <ac:chgData name="樋口 信治" userId="8861ea770b7d8821" providerId="LiveId" clId="{FFD74CDD-124C-405F-80D4-337392EBEF95}" dt="2020-02-07T02:21:03.865" v="1362" actId="478"/>
          <ac:spMkLst>
            <pc:docMk/>
            <pc:sldMk cId="3251525491" sldId="261"/>
            <ac:spMk id="4" creationId="{031CCD51-D1E7-4581-AC89-50EFFC64C870}"/>
          </ac:spMkLst>
        </pc:spChg>
        <pc:spChg chg="add del mod">
          <ac:chgData name="樋口 信治" userId="8861ea770b7d8821" providerId="LiveId" clId="{FFD74CDD-124C-405F-80D4-337392EBEF95}" dt="2020-02-07T05:35:35.517" v="4720" actId="20577"/>
          <ac:spMkLst>
            <pc:docMk/>
            <pc:sldMk cId="3251525491" sldId="261"/>
            <ac:spMk id="5" creationId="{58274D0C-99B9-402C-9D3A-66325A526CCE}"/>
          </ac:spMkLst>
        </pc:spChg>
      </pc:sldChg>
      <pc:sldChg chg="del">
        <pc:chgData name="樋口 信治" userId="8861ea770b7d8821" providerId="LiveId" clId="{FFD74CDD-124C-405F-80D4-337392EBEF95}" dt="2020-02-07T01:10:18.914" v="198" actId="2696"/>
        <pc:sldMkLst>
          <pc:docMk/>
          <pc:sldMk cId="2486102982" sldId="262"/>
        </pc:sldMkLst>
      </pc:sldChg>
      <pc:sldChg chg="addSp modSp addCm delCm">
        <pc:chgData name="樋口 信治" userId="8861ea770b7d8821" providerId="LiveId" clId="{FFD74CDD-124C-405F-80D4-337392EBEF95}" dt="2020-02-07T06:00:29.821" v="4750" actId="1592"/>
        <pc:sldMkLst>
          <pc:docMk/>
          <pc:sldMk cId="2906270156" sldId="263"/>
        </pc:sldMkLst>
        <pc:spChg chg="mod">
          <ac:chgData name="樋口 信治" userId="8861ea770b7d8821" providerId="LiveId" clId="{FFD74CDD-124C-405F-80D4-337392EBEF95}" dt="2020-02-07T01:07:36.466" v="112" actId="14100"/>
          <ac:spMkLst>
            <pc:docMk/>
            <pc:sldMk cId="2906270156" sldId="263"/>
            <ac:spMk id="2" creationId="{B4B6A54A-AF50-4925-98FB-DD637E062AB9}"/>
          </ac:spMkLst>
        </pc:spChg>
        <pc:spChg chg="mod">
          <ac:chgData name="樋口 信治" userId="8861ea770b7d8821" providerId="LiveId" clId="{FFD74CDD-124C-405F-80D4-337392EBEF95}" dt="2020-02-07T05:31:02.132" v="4662"/>
          <ac:spMkLst>
            <pc:docMk/>
            <pc:sldMk cId="2906270156" sldId="263"/>
            <ac:spMk id="3" creationId="{3F303DE2-F321-4825-96FE-FC5C2575D25C}"/>
          </ac:spMkLst>
        </pc:spChg>
        <pc:spChg chg="add mod">
          <ac:chgData name="樋口 信治" userId="8861ea770b7d8821" providerId="LiveId" clId="{FFD74CDD-124C-405F-80D4-337392EBEF95}" dt="2020-02-07T01:09:59.024" v="196" actId="14100"/>
          <ac:spMkLst>
            <pc:docMk/>
            <pc:sldMk cId="2906270156" sldId="263"/>
            <ac:spMk id="4" creationId="{91AEBB38-0FD1-4536-A762-A1F22A5B5E1D}"/>
          </ac:spMkLst>
        </pc:spChg>
      </pc:sldChg>
      <pc:sldChg chg="addSp delSp modSp add del mod ord setBg">
        <pc:chgData name="樋口 信治" userId="8861ea770b7d8821" providerId="LiveId" clId="{FFD74CDD-124C-405F-80D4-337392EBEF95}" dt="2020-02-07T01:31:48.462" v="280" actId="2696"/>
        <pc:sldMkLst>
          <pc:docMk/>
          <pc:sldMk cId="1508854851" sldId="264"/>
        </pc:sldMkLst>
        <pc:spChg chg="del">
          <ac:chgData name="樋口 信治" userId="8861ea770b7d8821" providerId="LiveId" clId="{FFD74CDD-124C-405F-80D4-337392EBEF95}" dt="2020-02-07T01:11:14.123" v="204" actId="478"/>
          <ac:spMkLst>
            <pc:docMk/>
            <pc:sldMk cId="1508854851" sldId="264"/>
            <ac:spMk id="2" creationId="{BD66E78B-1479-4ECC-B0F5-5DFCD2447777}"/>
          </ac:spMkLst>
        </pc:spChg>
        <pc:spChg chg="del">
          <ac:chgData name="樋口 信治" userId="8861ea770b7d8821" providerId="LiveId" clId="{FFD74CDD-124C-405F-80D4-337392EBEF95}" dt="2020-02-07T01:12:45.784" v="205" actId="478"/>
          <ac:spMkLst>
            <pc:docMk/>
            <pc:sldMk cId="1508854851" sldId="264"/>
            <ac:spMk id="3" creationId="{48EC7969-A45E-4931-871B-010770131684}"/>
          </ac:spMkLst>
        </pc:spChg>
        <pc:spChg chg="add">
          <ac:chgData name="樋口 信治" userId="8861ea770b7d8821" providerId="LiveId" clId="{FFD74CDD-124C-405F-80D4-337392EBEF95}" dt="2020-02-07T01:22:57.111" v="211" actId="26606"/>
          <ac:spMkLst>
            <pc:docMk/>
            <pc:sldMk cId="1508854851" sldId="264"/>
            <ac:spMk id="12" creationId="{B649E800-A5C8-49A0-A453-ED537DA3156A}"/>
          </ac:spMkLst>
        </pc:spChg>
        <pc:spChg chg="add">
          <ac:chgData name="樋口 信治" userId="8861ea770b7d8821" providerId="LiveId" clId="{FFD74CDD-124C-405F-80D4-337392EBEF95}" dt="2020-02-07T01:22:57.111" v="211" actId="26606"/>
          <ac:spMkLst>
            <pc:docMk/>
            <pc:sldMk cId="1508854851" sldId="264"/>
            <ac:spMk id="14" creationId="{8BA67DD7-B75D-4A30-90A4-EEA9F64AF11B}"/>
          </ac:spMkLst>
        </pc:spChg>
        <pc:grpChg chg="add">
          <ac:chgData name="樋口 信治" userId="8861ea770b7d8821" providerId="LiveId" clId="{FFD74CDD-124C-405F-80D4-337392EBEF95}" dt="2020-02-07T01:22:57.111" v="211" actId="26606"/>
          <ac:grpSpMkLst>
            <pc:docMk/>
            <pc:sldMk cId="1508854851" sldId="264"/>
            <ac:grpSpMk id="16" creationId="{E8C5FC48-0A3C-4D6D-A0D5-EEE93213DBBE}"/>
          </ac:grpSpMkLst>
        </pc:grpChg>
        <pc:picChg chg="add del mod">
          <ac:chgData name="樋口 信治" userId="8861ea770b7d8821" providerId="LiveId" clId="{FFD74CDD-124C-405F-80D4-337392EBEF95}" dt="2020-02-07T01:21:33.516" v="207" actId="478"/>
          <ac:picMkLst>
            <pc:docMk/>
            <pc:sldMk cId="1508854851" sldId="264"/>
            <ac:picMk id="5" creationId="{2DC4B1AE-EDBF-4FC9-B7BC-B93E47D49E04}"/>
          </ac:picMkLst>
        </pc:picChg>
        <pc:picChg chg="add mod">
          <ac:chgData name="樋口 信治" userId="8861ea770b7d8821" providerId="LiveId" clId="{FFD74CDD-124C-405F-80D4-337392EBEF95}" dt="2020-02-07T01:22:57.111" v="211" actId="26606"/>
          <ac:picMkLst>
            <pc:docMk/>
            <pc:sldMk cId="1508854851" sldId="264"/>
            <ac:picMk id="7" creationId="{003E6B8E-D4C3-4581-8CE2-8CDB76ED77E9}"/>
          </ac:picMkLst>
        </pc:picChg>
      </pc:sldChg>
      <pc:sldChg chg="addSp delSp modSp add">
        <pc:chgData name="樋口 信治" userId="8861ea770b7d8821" providerId="LiveId" clId="{FFD74CDD-124C-405F-80D4-337392EBEF95}" dt="2020-02-07T05:53:12.236" v="4749" actId="20577"/>
        <pc:sldMkLst>
          <pc:docMk/>
          <pc:sldMk cId="4272294754" sldId="265"/>
        </pc:sldMkLst>
        <pc:spChg chg="del">
          <ac:chgData name="樋口 信治" userId="8861ea770b7d8821" providerId="LiveId" clId="{FFD74CDD-124C-405F-80D4-337392EBEF95}" dt="2020-02-07T01:23:36.971" v="213" actId="478"/>
          <ac:spMkLst>
            <pc:docMk/>
            <pc:sldMk cId="4272294754" sldId="265"/>
            <ac:spMk id="2" creationId="{16A06941-CA30-4471-9B5F-52C309776265}"/>
          </ac:spMkLst>
        </pc:spChg>
        <pc:spChg chg="del">
          <ac:chgData name="樋口 信治" userId="8861ea770b7d8821" providerId="LiveId" clId="{FFD74CDD-124C-405F-80D4-337392EBEF95}" dt="2020-02-07T01:23:44.861" v="214" actId="478"/>
          <ac:spMkLst>
            <pc:docMk/>
            <pc:sldMk cId="4272294754" sldId="265"/>
            <ac:spMk id="3" creationId="{BF64C792-45E5-498B-A428-D0507C87FD51}"/>
          </ac:spMkLst>
        </pc:spChg>
        <pc:spChg chg="add del mod">
          <ac:chgData name="樋口 信治" userId="8861ea770b7d8821" providerId="LiveId" clId="{FFD74CDD-124C-405F-80D4-337392EBEF95}" dt="2020-02-07T01:28:51.485" v="229"/>
          <ac:spMkLst>
            <pc:docMk/>
            <pc:sldMk cId="4272294754" sldId="265"/>
            <ac:spMk id="6" creationId="{3B2CE983-6776-41FB-8EFD-02026F4582CE}"/>
          </ac:spMkLst>
        </pc:spChg>
        <pc:spChg chg="add mod">
          <ac:chgData name="樋口 信治" userId="8861ea770b7d8821" providerId="LiveId" clId="{FFD74CDD-124C-405F-80D4-337392EBEF95}" dt="2020-02-07T05:53:12.236" v="4749" actId="20577"/>
          <ac:spMkLst>
            <pc:docMk/>
            <pc:sldMk cId="4272294754" sldId="265"/>
            <ac:spMk id="9" creationId="{733982DB-6560-4883-B4BF-90ECF7C743E0}"/>
          </ac:spMkLst>
        </pc:spChg>
        <pc:picChg chg="add mod">
          <ac:chgData name="樋口 信治" userId="8861ea770b7d8821" providerId="LiveId" clId="{FFD74CDD-124C-405F-80D4-337392EBEF95}" dt="2020-02-07T01:31:23.204" v="277" actId="14100"/>
          <ac:picMkLst>
            <pc:docMk/>
            <pc:sldMk cId="4272294754" sldId="265"/>
            <ac:picMk id="5" creationId="{63824DA6-0441-4518-A7D7-4BB0B056B95F}"/>
          </ac:picMkLst>
        </pc:picChg>
        <pc:picChg chg="add del mod">
          <ac:chgData name="樋口 信治" userId="8861ea770b7d8821" providerId="LiveId" clId="{FFD74CDD-124C-405F-80D4-337392EBEF95}" dt="2020-02-07T01:28:48.204" v="227"/>
          <ac:picMkLst>
            <pc:docMk/>
            <pc:sldMk cId="4272294754" sldId="265"/>
            <ac:picMk id="8" creationId="{7B369CE8-013A-41F8-A3D5-A1B8381ED8FE}"/>
          </ac:picMkLst>
        </pc:picChg>
      </pc:sldChg>
      <pc:sldChg chg="addSp delSp modSp add">
        <pc:chgData name="樋口 信治" userId="8861ea770b7d8821" providerId="LiveId" clId="{FFD74CDD-124C-405F-80D4-337392EBEF95}" dt="2020-02-07T06:02:41.647" v="4760"/>
        <pc:sldMkLst>
          <pc:docMk/>
          <pc:sldMk cId="1752564636" sldId="266"/>
        </pc:sldMkLst>
        <pc:spChg chg="add mod">
          <ac:chgData name="樋口 信治" userId="8861ea770b7d8821" providerId="LiveId" clId="{FFD74CDD-124C-405F-80D4-337392EBEF95}" dt="2020-02-07T05:37:01.058" v="4731"/>
          <ac:spMkLst>
            <pc:docMk/>
            <pc:sldMk cId="1752564636" sldId="266"/>
            <ac:spMk id="4" creationId="{1006FD49-C8BB-4E25-922B-F7372E91B695}"/>
          </ac:spMkLst>
        </pc:spChg>
        <pc:spChg chg="add mod">
          <ac:chgData name="樋口 信治" userId="8861ea770b7d8821" providerId="LiveId" clId="{FFD74CDD-124C-405F-80D4-337392EBEF95}" dt="2020-02-07T06:02:41.647" v="4760"/>
          <ac:spMkLst>
            <pc:docMk/>
            <pc:sldMk cId="1752564636" sldId="266"/>
            <ac:spMk id="5" creationId="{D02DF883-8605-4F20-8427-DE329FFB0C76}"/>
          </ac:spMkLst>
        </pc:spChg>
        <pc:graphicFrameChg chg="add del mod modGraphic">
          <ac:chgData name="樋口 信治" userId="8861ea770b7d8821" providerId="LiveId" clId="{FFD74CDD-124C-405F-80D4-337392EBEF95}" dt="2020-02-07T03:49:50.635" v="1510" actId="478"/>
          <ac:graphicFrameMkLst>
            <pc:docMk/>
            <pc:sldMk cId="1752564636" sldId="266"/>
            <ac:graphicFrameMk id="2" creationId="{E2D89C86-9177-476B-8CEE-0D1A91E057EF}"/>
          </ac:graphicFrameMkLst>
        </pc:graphicFrameChg>
        <pc:graphicFrameChg chg="add mod modGraphic">
          <ac:chgData name="樋口 信治" userId="8861ea770b7d8821" providerId="LiveId" clId="{FFD74CDD-124C-405F-80D4-337392EBEF95}" dt="2020-02-07T05:38:31.184" v="4732" actId="1076"/>
          <ac:graphicFrameMkLst>
            <pc:docMk/>
            <pc:sldMk cId="1752564636" sldId="266"/>
            <ac:graphicFrameMk id="6" creationId="{A7E2081C-1B20-4555-B877-6F871A97A23C}"/>
          </ac:graphicFrameMkLst>
        </pc:graphicFrameChg>
      </pc:sldChg>
      <pc:sldChg chg="addSp modSp add">
        <pc:chgData name="樋口 信治" userId="8861ea770b7d8821" providerId="LiveId" clId="{FFD74CDD-124C-405F-80D4-337392EBEF95}" dt="2020-02-07T05:51:17.204" v="4734" actId="20577"/>
        <pc:sldMkLst>
          <pc:docMk/>
          <pc:sldMk cId="175522181" sldId="267"/>
        </pc:sldMkLst>
        <pc:spChg chg="add mod">
          <ac:chgData name="樋口 信治" userId="8861ea770b7d8821" providerId="LiveId" clId="{FFD74CDD-124C-405F-80D4-337392EBEF95}" dt="2020-02-07T05:27:16.685" v="4634"/>
          <ac:spMkLst>
            <pc:docMk/>
            <pc:sldMk cId="175522181" sldId="267"/>
            <ac:spMk id="2" creationId="{846632B4-C425-4919-9772-5F34C3A0A7EB}"/>
          </ac:spMkLst>
        </pc:spChg>
        <pc:graphicFrameChg chg="add mod modGraphic">
          <ac:chgData name="樋口 信治" userId="8861ea770b7d8821" providerId="LiveId" clId="{FFD74CDD-124C-405F-80D4-337392EBEF95}" dt="2020-02-07T05:51:17.204" v="4734" actId="20577"/>
          <ac:graphicFrameMkLst>
            <pc:docMk/>
            <pc:sldMk cId="175522181" sldId="267"/>
            <ac:graphicFrameMk id="3" creationId="{46901570-16F7-4E7B-BF10-0A8CF6E79409}"/>
          </ac:graphicFrameMkLst>
        </pc:graphicFrameChg>
      </pc:sldChg>
      <pc:sldMasterChg chg="del delSldLayout">
        <pc:chgData name="樋口 信治" userId="8861ea770b7d8821" providerId="LiveId" clId="{FFD74CDD-124C-405F-80D4-337392EBEF95}" dt="2020-02-07T01:10:25.414" v="199" actId="2696"/>
        <pc:sldMasterMkLst>
          <pc:docMk/>
          <pc:sldMasterMk cId="3948345386" sldId="2147483660"/>
        </pc:sldMasterMkLst>
        <pc:sldLayoutChg chg="del">
          <pc:chgData name="樋口 信治" userId="8861ea770b7d8821" providerId="LiveId" clId="{FFD74CDD-124C-405F-80D4-337392EBEF95}" dt="2020-02-07T01:10:25.414" v="199" actId="2696"/>
          <pc:sldLayoutMkLst>
            <pc:docMk/>
            <pc:sldMasterMk cId="3948345386" sldId="2147483660"/>
            <pc:sldLayoutMk cId="1818542928" sldId="2147483661"/>
          </pc:sldLayoutMkLst>
        </pc:sldLayoutChg>
      </pc:sldMasterChg>
      <pc:sldMasterChg chg="delSldLayout">
        <pc:chgData name="樋口 信治" userId="8861ea770b7d8821" providerId="LiveId" clId="{FFD74CDD-124C-405F-80D4-337392EBEF95}" dt="2020-02-07T02:09:41.810" v="813" actId="2696"/>
        <pc:sldMasterMkLst>
          <pc:docMk/>
          <pc:sldMasterMk cId="3159196789" sldId="2147483662"/>
        </pc:sldMasterMkLst>
        <pc:sldLayoutChg chg="del">
          <pc:chgData name="樋口 信治" userId="8861ea770b7d8821" providerId="LiveId" clId="{FFD74CDD-124C-405F-80D4-337392EBEF95}" dt="2020-02-07T01:31:44.603" v="279" actId="2696"/>
          <pc:sldLayoutMkLst>
            <pc:docMk/>
            <pc:sldMasterMk cId="3159196789" sldId="2147483662"/>
            <pc:sldLayoutMk cId="1248589701" sldId="2147483664"/>
          </pc:sldLayoutMkLst>
        </pc:sldLayoutChg>
        <pc:sldLayoutChg chg="del">
          <pc:chgData name="樋口 信治" userId="8861ea770b7d8821" providerId="LiveId" clId="{FFD74CDD-124C-405F-80D4-337392EBEF95}" dt="2020-02-07T01:32:09.360" v="283" actId="2696"/>
          <pc:sldLayoutMkLst>
            <pc:docMk/>
            <pc:sldMasterMk cId="3159196789" sldId="2147483662"/>
            <pc:sldLayoutMk cId="1951631969" sldId="2147483664"/>
          </pc:sldLayoutMkLst>
        </pc:sldLayoutChg>
        <pc:sldLayoutChg chg="del">
          <pc:chgData name="樋口 信治" userId="8861ea770b7d8821" providerId="LiveId" clId="{FFD74CDD-124C-405F-80D4-337392EBEF95}" dt="2020-02-07T02:09:41.810" v="813" actId="2696"/>
          <pc:sldLayoutMkLst>
            <pc:docMk/>
            <pc:sldMasterMk cId="3159196789" sldId="2147483662"/>
            <pc:sldLayoutMk cId="2067801988" sldId="2147483665"/>
          </pc:sldLayoutMkLst>
        </pc:sldLayoutChg>
      </pc:sldMasterChg>
    </pc:docChg>
  </pc:docChgLst>
  <pc:docChgLst>
    <pc:chgData name="樋口 信治" userId="8861ea770b7d8821" providerId="LiveId" clId="{C7A979ED-9951-5943-8707-EC92941DD02F}"/>
    <pc:docChg chg="modSld sldOrd">
      <pc:chgData name="樋口 信治" userId="8861ea770b7d8821" providerId="LiveId" clId="{C7A979ED-9951-5943-8707-EC92941DD02F}" dt="2020-02-10T08:05:34.695" v="186" actId="20577"/>
      <pc:docMkLst>
        <pc:docMk/>
      </pc:docMkLst>
      <pc:sldChg chg="modSp ord">
        <pc:chgData name="樋口 信治" userId="8861ea770b7d8821" providerId="LiveId" clId="{C7A979ED-9951-5943-8707-EC92941DD02F}" dt="2020-02-10T08:05:34.695" v="186" actId="20577"/>
        <pc:sldMkLst>
          <pc:docMk/>
          <pc:sldMk cId="4272294754" sldId="265"/>
        </pc:sldMkLst>
        <pc:spChg chg="mod">
          <ac:chgData name="樋口 信治" userId="8861ea770b7d8821" providerId="LiveId" clId="{C7A979ED-9951-5943-8707-EC92941DD02F}" dt="2020-02-10T08:05:34.695" v="186" actId="20577"/>
          <ac:spMkLst>
            <pc:docMk/>
            <pc:sldMk cId="4272294754" sldId="265"/>
            <ac:spMk id="9" creationId="{733982DB-6560-4883-B4BF-90ECF7C743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4C83C-66C8-4FFB-8555-6D3809A33EAF}" type="datetimeFigureOut">
              <a:rPr kumimoji="1" lang="ja-JP" altLang="en-US" smtClean="0"/>
              <a:t>2020/2/13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42BEE-113D-4949-A31D-F36B2935D45F}" type="slidenum">
              <a:rPr kumimoji="1" lang="ja-JP" altLang="en-US" smtClean="0"/>
              <a:t>‹#›</a:t>
            </a:fld>
            <a:endParaRPr kumimoji="1" lang="ja-JP" altLang="en-US"/>
          </a:p>
        </p:txBody>
      </p:sp>
    </p:spTree>
    <p:extLst>
      <p:ext uri="{BB962C8B-B14F-4D97-AF65-F5344CB8AC3E}">
        <p14:creationId xmlns:p14="http://schemas.microsoft.com/office/powerpoint/2010/main" val="27329796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私は山本ガバナー年度から地区公共イメージ向上委員長を簡ガバナー年度までの</a:t>
            </a:r>
            <a:r>
              <a:rPr lang="en-US" altLang="ja-JP" dirty="0"/>
              <a:t>3</a:t>
            </a:r>
            <a:r>
              <a:rPr lang="ja-JP" altLang="en-US" dirty="0"/>
              <a:t>年間担当させて頂きます。</a:t>
            </a:r>
            <a:endParaRPr lang="en-US" altLang="ja-JP" dirty="0"/>
          </a:p>
          <a:p>
            <a:r>
              <a:rPr lang="ja-JP" altLang="en-US" dirty="0"/>
              <a:t>ロータリーの立法機関である規定審議会に</a:t>
            </a:r>
            <a:r>
              <a:rPr lang="en-US" altLang="ja-JP" dirty="0"/>
              <a:t>2016</a:t>
            </a:r>
            <a:r>
              <a:rPr lang="ja-JP" altLang="en-US" dirty="0"/>
              <a:t>年は地区代表幹事でしたので横山代表議員のお許しを得て、また</a:t>
            </a:r>
            <a:r>
              <a:rPr lang="en-US" altLang="ja-JP" dirty="0"/>
              <a:t>2019</a:t>
            </a:r>
            <a:r>
              <a:rPr lang="ja-JP" altLang="en-US" dirty="0"/>
              <a:t>年の規定審議会には立野代表議員のお許しを得て</a:t>
            </a:r>
            <a:r>
              <a:rPr lang="en-US" altLang="ja-JP" dirty="0"/>
              <a:t>2</a:t>
            </a:r>
            <a:r>
              <a:rPr lang="ja-JP" altLang="en-US" dirty="0"/>
              <a:t>回オブザーバー出席させて頂き、国際ロータリー、ロータリー財団、ロータリークラブの定款や細則を勉強させて頂き、</a:t>
            </a:r>
            <a:r>
              <a:rPr lang="en-US" altLang="ja-JP" dirty="0"/>
              <a:t>RI</a:t>
            </a:r>
            <a:r>
              <a:rPr lang="ja-JP" altLang="en-US" dirty="0"/>
              <a:t>会長や事務総長をはじめとする執行部や、米国・インド・ヨーロッパなど世界のロータリアンが現実をどう認識し、どのような方向にロータリーを持っていこうとしているのかを目の当たりにさせて頂きました。</a:t>
            </a:r>
            <a:endParaRPr lang="en-US" altLang="ja-JP" dirty="0"/>
          </a:p>
          <a:p>
            <a:endParaRPr lang="en-US"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a:t>
            </a:fld>
            <a:endParaRPr kumimoji="1" lang="ja-JP" altLang="en-US"/>
          </a:p>
        </p:txBody>
      </p:sp>
    </p:spTree>
    <p:extLst>
      <p:ext uri="{BB962C8B-B14F-4D97-AF65-F5344CB8AC3E}">
        <p14:creationId xmlns:p14="http://schemas.microsoft.com/office/powerpoint/2010/main" val="254273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1</a:t>
            </a:r>
            <a:r>
              <a:rPr lang="ja-JP" altLang="en-US" dirty="0"/>
              <a:t>クラブの会員数は単純平均で</a:t>
            </a:r>
            <a:r>
              <a:rPr lang="en-US" altLang="ja-JP" dirty="0"/>
              <a:t>33</a:t>
            </a:r>
            <a:r>
              <a:rPr lang="ja-JP" altLang="en-US" dirty="0"/>
              <a:t>名。会員数</a:t>
            </a:r>
            <a:r>
              <a:rPr lang="en-US" altLang="ja-JP" dirty="0"/>
              <a:t>20</a:t>
            </a:r>
            <a:r>
              <a:rPr lang="ja-JP" altLang="en-US" dirty="0"/>
              <a:t>名のクラブが最も多いのが世界のロータリーです。国際ロータリーとしてこれらの小さなクラブを支えていくために、情報一元化やコミュニケーションツールとなる</a:t>
            </a:r>
            <a:r>
              <a:rPr lang="en-US" altLang="ja-JP" dirty="0"/>
              <a:t>My</a:t>
            </a:r>
            <a:r>
              <a:rPr lang="ja-JP" altLang="en-US" dirty="0"/>
              <a:t> </a:t>
            </a:r>
            <a:r>
              <a:rPr lang="en-US" altLang="ja-JP" dirty="0"/>
              <a:t>ROTARY</a:t>
            </a:r>
            <a:r>
              <a:rPr lang="ja-JP" altLang="en-US" dirty="0"/>
              <a:t>システムが必要なんです。</a:t>
            </a:r>
            <a:endParaRPr lang="en-US"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a:t>
            </a:fld>
            <a:endParaRPr kumimoji="1" lang="ja-JP" altLang="en-US"/>
          </a:p>
        </p:txBody>
      </p:sp>
    </p:spTree>
    <p:extLst>
      <p:ext uri="{BB962C8B-B14F-4D97-AF65-F5344CB8AC3E}">
        <p14:creationId xmlns:p14="http://schemas.microsoft.com/office/powerpoint/2010/main" val="399555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2019</a:t>
            </a:r>
            <a:r>
              <a:rPr lang="ja-JP" altLang="en-US" dirty="0"/>
              <a:t>年規定審議会やハンブルグ国際会議で、ジョン・ヒューコ事務総長がスピーチの時に引用していたのが、劇作家のバーナード・ショーが英国のロータリークラブの大会で講演を頼まれた際に言った話があります。「ロータリーはどこへ行く」というテーマで講演を頼まれたバーナード・ショーが「ロータリーは昼飯を食いに行くだけ。そんなところで講演なんかしない」と断ったという話です。</a:t>
            </a:r>
            <a:endParaRPr lang="en-US"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3</a:t>
            </a:fld>
            <a:endParaRPr kumimoji="1" lang="ja-JP" altLang="en-US"/>
          </a:p>
        </p:txBody>
      </p:sp>
    </p:spTree>
    <p:extLst>
      <p:ext uri="{BB962C8B-B14F-4D97-AF65-F5344CB8AC3E}">
        <p14:creationId xmlns:p14="http://schemas.microsoft.com/office/powerpoint/2010/main" val="68021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日本では</a:t>
            </a:r>
            <a:r>
              <a:rPr lang="en-US" altLang="ja-JP" dirty="0"/>
              <a:t>2660</a:t>
            </a:r>
            <a:r>
              <a:rPr lang="ja-JP" altLang="en-US" dirty="0"/>
              <a:t>地区の事業数がトップですが、世界を見るとけた違いに少ないのが実情。当地区を含む西日本をカバーする第</a:t>
            </a:r>
            <a:r>
              <a:rPr lang="en-US" altLang="ja-JP" dirty="0"/>
              <a:t>3</a:t>
            </a:r>
            <a:r>
              <a:rPr lang="ja-JP" altLang="en-US" dirty="0"/>
              <a:t>ゾーンの登録事業数は</a:t>
            </a:r>
            <a:r>
              <a:rPr lang="en-US" altLang="ja-JP" dirty="0"/>
              <a:t>787</a:t>
            </a:r>
            <a:r>
              <a:rPr lang="ja-JP" altLang="en-US" dirty="0"/>
              <a:t>しかありませんが、インドの第</a:t>
            </a:r>
            <a:r>
              <a:rPr lang="en-US" altLang="ja-JP" dirty="0"/>
              <a:t>4</a:t>
            </a:r>
            <a:r>
              <a:rPr lang="ja-JP" altLang="en-US" dirty="0"/>
              <a:t>ゾーンは</a:t>
            </a:r>
            <a:r>
              <a:rPr lang="en-US" altLang="ja-JP" dirty="0"/>
              <a:t>21,846</a:t>
            </a:r>
            <a:r>
              <a:rPr lang="ja-JP" altLang="en-US" dirty="0"/>
              <a:t>事業、第</a:t>
            </a:r>
            <a:r>
              <a:rPr lang="en-US" altLang="ja-JP" dirty="0"/>
              <a:t>5</a:t>
            </a:r>
            <a:r>
              <a:rPr lang="ja-JP" altLang="en-US" dirty="0"/>
              <a:t>ゾーンは</a:t>
            </a:r>
            <a:r>
              <a:rPr lang="en-US" altLang="ja-JP" dirty="0"/>
              <a:t>17,655</a:t>
            </a:r>
            <a:r>
              <a:rPr lang="ja-JP" altLang="en-US" dirty="0"/>
              <a:t>事業が登録されていて、インドだけでなく台湾の第</a:t>
            </a:r>
            <a:r>
              <a:rPr lang="en-US" altLang="ja-JP" dirty="0"/>
              <a:t>9</a:t>
            </a:r>
            <a:r>
              <a:rPr lang="ja-JP" altLang="en-US" dirty="0"/>
              <a:t>ゾーンは</a:t>
            </a:r>
            <a:r>
              <a:rPr lang="en-US" altLang="ja-JP" dirty="0"/>
              <a:t>16,721</a:t>
            </a:r>
            <a:r>
              <a:rPr lang="ja-JP" altLang="en-US"/>
              <a:t>事業が登録されているんです。</a:t>
            </a:r>
            <a:endParaRPr lang="en-US"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7</a:t>
            </a:fld>
            <a:endParaRPr kumimoji="1" lang="ja-JP" altLang="en-US"/>
          </a:p>
        </p:txBody>
      </p:sp>
    </p:spTree>
    <p:extLst>
      <p:ext uri="{BB962C8B-B14F-4D97-AF65-F5344CB8AC3E}">
        <p14:creationId xmlns:p14="http://schemas.microsoft.com/office/powerpoint/2010/main" val="290665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5572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2020/2/13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299023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774B2CF-7E95-4FEB-B3F0-2307F4AB3378}"/>
              </a:ext>
            </a:extLst>
          </p:cNvPr>
          <p:cNvSpPr>
            <a:spLocks noGrp="1"/>
          </p:cNvSpPr>
          <p:nvPr>
            <p:ph type="dt" sz="half" idx="10"/>
          </p:nvPr>
        </p:nvSpPr>
        <p:spPr/>
        <p:txBody>
          <a:bodyPr/>
          <a:lstStyle/>
          <a:p>
            <a:fld id="{EE90E771-B67E-4A09-AA31-C5D8770ED3C7}" type="datetimeFigureOut">
              <a:rPr kumimoji="1" lang="ja-JP" altLang="en-US" smtClean="0"/>
              <a:t>2020/2/13</a:t>
            </a:fld>
            <a:endParaRPr kumimoji="1" lang="ja-JP" altLang="en-US"/>
          </a:p>
        </p:txBody>
      </p:sp>
      <p:sp>
        <p:nvSpPr>
          <p:cNvPr id="3" name="フッター プレースホルダー 2">
            <a:extLst>
              <a:ext uri="{FF2B5EF4-FFF2-40B4-BE49-F238E27FC236}">
                <a16:creationId xmlns:a16="http://schemas.microsoft.com/office/drawing/2014/main" id="{02F960DD-CBE8-4885-85D7-EB1D03234F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C30102-3B87-458D-BEB3-124614E7056D}"/>
              </a:ext>
            </a:extLst>
          </p:cNvPr>
          <p:cNvSpPr>
            <a:spLocks noGrp="1"/>
          </p:cNvSpPr>
          <p:nvPr>
            <p:ph type="sldNum" sz="quarter" idx="12"/>
          </p:nvPr>
        </p:nvSpPr>
        <p:spPr/>
        <p:txBody>
          <a:bodyPr/>
          <a:lstStyle/>
          <a:p>
            <a:fld id="{ABBB1111-E69B-46F5-8933-4409B25F33EF}" type="slidenum">
              <a:rPr kumimoji="1" lang="ja-JP" altLang="en-US" smtClean="0"/>
              <a:t>‹#›</a:t>
            </a:fld>
            <a:endParaRPr kumimoji="1" lang="ja-JP" altLang="en-US"/>
          </a:p>
        </p:txBody>
      </p:sp>
    </p:spTree>
    <p:extLst>
      <p:ext uri="{BB962C8B-B14F-4D97-AF65-F5344CB8AC3E}">
        <p14:creationId xmlns:p14="http://schemas.microsoft.com/office/powerpoint/2010/main" val="2575821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25975"/>
            <a:ext cx="10515600" cy="76471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3BCE8-3ABD-4724-BB38-044532A58AE6}" type="datetimeFigureOut">
              <a:rPr kumimoji="1" lang="ja-JP" altLang="en-US" smtClean="0"/>
              <a:t>2020/2/13</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969E4-C1BF-4F1B-AD4F-ACC517488556}"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6F5FE7EB-02EF-6541-BD19-F53042CCE0C6}"/>
              </a:ext>
            </a:extLst>
          </p:cNvPr>
          <p:cNvPicPr>
            <a:picLocks noChangeAspect="1"/>
          </p:cNvPicPr>
          <p:nvPr userDrawn="1"/>
        </p:nvPicPr>
        <p:blipFill>
          <a:blip r:embed="rId4"/>
          <a:stretch>
            <a:fillRect/>
          </a:stretch>
        </p:blipFill>
        <p:spPr>
          <a:xfrm>
            <a:off x="395255" y="200889"/>
            <a:ext cx="1940260" cy="545698"/>
          </a:xfrm>
          <a:prstGeom prst="rect">
            <a:avLst/>
          </a:prstGeom>
        </p:spPr>
      </p:pic>
      <p:cxnSp>
        <p:nvCxnSpPr>
          <p:cNvPr id="10" name="直線コネクタ 9">
            <a:extLst>
              <a:ext uri="{FF2B5EF4-FFF2-40B4-BE49-F238E27FC236}">
                <a16:creationId xmlns:a16="http://schemas.microsoft.com/office/drawing/2014/main" id="{80D1C221-AF01-F84C-BDBE-16D1B6B90AAE}"/>
              </a:ext>
            </a:extLst>
          </p:cNvPr>
          <p:cNvCxnSpPr/>
          <p:nvPr userDrawn="1"/>
        </p:nvCxnSpPr>
        <p:spPr>
          <a:xfrm>
            <a:off x="2530997" y="474562"/>
            <a:ext cx="96610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B622D49-A347-1443-BFFD-31E7745532CB}"/>
              </a:ext>
            </a:extLst>
          </p:cNvPr>
          <p:cNvCxnSpPr>
            <a:cxnSpLocks/>
          </p:cNvCxnSpPr>
          <p:nvPr userDrawn="1"/>
        </p:nvCxnSpPr>
        <p:spPr>
          <a:xfrm>
            <a:off x="-15433" y="6285053"/>
            <a:ext cx="122074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196789"/>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914400" y="798167"/>
            <a:ext cx="10363200" cy="1587586"/>
          </a:xfrm>
        </p:spPr>
        <p:txBody>
          <a:bodyPr>
            <a:normAutofit/>
          </a:bodyPr>
          <a:lstStyle/>
          <a:p>
            <a:r>
              <a:rPr lang="en-US" altLang="ja-JP" sz="4000" dirty="0"/>
              <a:t>2020</a:t>
            </a:r>
            <a:r>
              <a:rPr lang="ja-JP" altLang="en-US" sz="4000" dirty="0"/>
              <a:t>－</a:t>
            </a:r>
            <a:r>
              <a:rPr lang="en-US" altLang="ja-JP" sz="4000" dirty="0"/>
              <a:t>21</a:t>
            </a:r>
            <a:r>
              <a:rPr lang="ja-JP" altLang="en-US" sz="4000" dirty="0"/>
              <a:t>年度のための</a:t>
            </a:r>
            <a:br>
              <a:rPr lang="en-US" altLang="ja-JP" sz="4000" dirty="0"/>
            </a:br>
            <a:r>
              <a:rPr lang="ja-JP" altLang="en-US" sz="4000" dirty="0"/>
              <a:t>地区チーム研修セミナー</a:t>
            </a:r>
            <a:endParaRPr lang="en-US" sz="4000" dirty="0"/>
          </a:p>
        </p:txBody>
      </p:sp>
      <p:sp>
        <p:nvSpPr>
          <p:cNvPr id="3" name="字幕 2">
            <a:extLst>
              <a:ext uri="{FF2B5EF4-FFF2-40B4-BE49-F238E27FC236}">
                <a16:creationId xmlns:a16="http://schemas.microsoft.com/office/drawing/2014/main" id="{3F303DE2-F321-4825-96FE-FC5C2575D25C}"/>
              </a:ext>
            </a:extLst>
          </p:cNvPr>
          <p:cNvSpPr>
            <a:spLocks noGrp="1"/>
          </p:cNvSpPr>
          <p:nvPr>
            <p:ph type="subTitle" idx="1"/>
          </p:nvPr>
        </p:nvSpPr>
        <p:spPr>
          <a:xfrm>
            <a:off x="1399309" y="2662701"/>
            <a:ext cx="9144000" cy="1194404"/>
          </a:xfrm>
        </p:spPr>
        <p:txBody>
          <a:bodyPr>
            <a:normAutofit/>
          </a:bodyPr>
          <a:lstStyle/>
          <a:p>
            <a:r>
              <a:rPr lang="en-US" altLang="ja-JP" sz="3600" dirty="0"/>
              <a:t>My</a:t>
            </a:r>
            <a:r>
              <a:rPr lang="ja-JP" altLang="en-US" sz="3600" dirty="0"/>
              <a:t> </a:t>
            </a:r>
            <a:r>
              <a:rPr lang="en-US" altLang="ja-JP" sz="3600" dirty="0"/>
              <a:t>ROTARY</a:t>
            </a:r>
            <a:r>
              <a:rPr lang="ja-JP" altLang="en-US" sz="3600" dirty="0"/>
              <a:t>で出来ること</a:t>
            </a:r>
            <a:endParaRPr lang="en-US" altLang="ja-JP" sz="3600" dirty="0"/>
          </a:p>
          <a:p>
            <a:r>
              <a:rPr lang="ja-JP" altLang="en-US" sz="2000" dirty="0"/>
              <a:t>～その背景と地区の実情、そして例示～</a:t>
            </a:r>
            <a:endParaRPr lang="en-US" altLang="ja-JP" sz="2000" dirty="0"/>
          </a:p>
          <a:p>
            <a:endParaRPr lang="en-US" altLang="ja-JP" dirty="0"/>
          </a:p>
          <a:p>
            <a:endParaRPr lang="en-US"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2352782" y="4264430"/>
            <a:ext cx="7003131" cy="1280159"/>
          </a:xfrm>
          <a:prstGeom prst="rect">
            <a:avLst/>
          </a:prstGeom>
          <a:noFill/>
        </p:spPr>
        <p:txBody>
          <a:bodyPr wrap="square" rtlCol="0">
            <a:noAutofit/>
          </a:bodyPr>
          <a:lstStyle/>
          <a:p>
            <a:pPr algn="ctr"/>
            <a:r>
              <a:rPr lang="ja-JP" altLang="en-US" sz="1800" dirty="0"/>
              <a:t>国際ロータリー第</a:t>
            </a:r>
            <a:r>
              <a:rPr lang="en-US" altLang="ja-JP" sz="1800" dirty="0"/>
              <a:t>2660</a:t>
            </a:r>
            <a:r>
              <a:rPr lang="ja-JP" altLang="en-US" sz="1800" dirty="0"/>
              <a:t>地区</a:t>
            </a:r>
            <a:endParaRPr lang="en-US" altLang="ja-JP" sz="1800" dirty="0"/>
          </a:p>
          <a:p>
            <a:pPr algn="ctr"/>
            <a:r>
              <a:rPr lang="ja-JP" altLang="en-US" sz="1800" dirty="0"/>
              <a:t>公共イメージ向上委員会委員長</a:t>
            </a:r>
            <a:endParaRPr lang="en-US" altLang="ja-JP" sz="1800" dirty="0"/>
          </a:p>
          <a:p>
            <a:pPr algn="ctr"/>
            <a:r>
              <a:rPr lang="ja-JP" altLang="en-US" dirty="0"/>
              <a:t>規定審議会委員会幹事</a:t>
            </a:r>
            <a:endParaRPr lang="en-US" altLang="ja-JP" dirty="0"/>
          </a:p>
          <a:p>
            <a:pPr algn="ctr"/>
            <a:r>
              <a:rPr lang="ja-JP" altLang="en-US" sz="1800" dirty="0"/>
              <a:t>樋口信治</a:t>
            </a:r>
            <a:endParaRPr lang="en-US" altLang="ja-JP" sz="1800"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290627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ホワイトボードに書かれた文字&#10;&#10;自動的に生成された説明">
            <a:extLst>
              <a:ext uri="{FF2B5EF4-FFF2-40B4-BE49-F238E27FC236}">
                <a16:creationId xmlns:a16="http://schemas.microsoft.com/office/drawing/2014/main" id="{63824DA6-0441-4518-A7D7-4BB0B056B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96723"/>
            <a:ext cx="7805854" cy="4554991"/>
          </a:xfrm>
          <a:prstGeom prst="rect">
            <a:avLst/>
          </a:prstGeom>
        </p:spPr>
      </p:pic>
      <p:sp>
        <p:nvSpPr>
          <p:cNvPr id="9" name="テキスト ボックス 8">
            <a:extLst>
              <a:ext uri="{FF2B5EF4-FFF2-40B4-BE49-F238E27FC236}">
                <a16:creationId xmlns:a16="http://schemas.microsoft.com/office/drawing/2014/main" id="{733982DB-6560-4883-B4BF-90ECF7C743E0}"/>
              </a:ext>
            </a:extLst>
          </p:cNvPr>
          <p:cNvSpPr txBox="1"/>
          <p:nvPr/>
        </p:nvSpPr>
        <p:spPr>
          <a:xfrm>
            <a:off x="8445501" y="1150559"/>
            <a:ext cx="3289300" cy="4247317"/>
          </a:xfrm>
          <a:prstGeom prst="rect">
            <a:avLst/>
          </a:prstGeom>
          <a:noFill/>
        </p:spPr>
        <p:txBody>
          <a:bodyPr wrap="square" rtlCol="0">
            <a:spAutoFit/>
          </a:bodyPr>
          <a:lstStyle/>
          <a:p>
            <a:r>
              <a:rPr lang="ja-JP" altLang="en-US" dirty="0"/>
              <a:t>会員数の上位国　</a:t>
            </a:r>
            <a:endParaRPr lang="en-US" altLang="ja-JP" dirty="0"/>
          </a:p>
          <a:p>
            <a:endParaRPr lang="en-US" altLang="ja-JP" dirty="0"/>
          </a:p>
          <a:p>
            <a:r>
              <a:rPr lang="en-US" altLang="ja-JP" dirty="0"/>
              <a:t>1</a:t>
            </a:r>
            <a:r>
              <a:rPr lang="ja-JP" altLang="en-US" dirty="0"/>
              <a:t>位  米　国  </a:t>
            </a:r>
            <a:r>
              <a:rPr lang="en-US" altLang="ja-JP" dirty="0"/>
              <a:t>(307,732</a:t>
            </a:r>
            <a:r>
              <a:rPr lang="ja-JP" altLang="en-US" dirty="0"/>
              <a:t>人</a:t>
            </a:r>
            <a:r>
              <a:rPr lang="en-US" altLang="ja-JP" dirty="0"/>
              <a:t>)</a:t>
            </a:r>
          </a:p>
          <a:p>
            <a:r>
              <a:rPr lang="en-US" altLang="ja-JP" dirty="0"/>
              <a:t>2</a:t>
            </a:r>
            <a:r>
              <a:rPr lang="ja-JP" altLang="en-US" dirty="0"/>
              <a:t>位  インド  </a:t>
            </a:r>
            <a:r>
              <a:rPr lang="en-US" altLang="ja-JP" dirty="0"/>
              <a:t>(151,486</a:t>
            </a:r>
            <a:r>
              <a:rPr lang="ja-JP" altLang="en-US" dirty="0"/>
              <a:t>人</a:t>
            </a:r>
            <a:r>
              <a:rPr lang="en-US" altLang="ja-JP" dirty="0"/>
              <a:t>)</a:t>
            </a:r>
          </a:p>
          <a:p>
            <a:r>
              <a:rPr lang="en-US" altLang="ja-JP" dirty="0"/>
              <a:t>3</a:t>
            </a:r>
            <a:r>
              <a:rPr lang="ja-JP" altLang="en-US" dirty="0"/>
              <a:t>位  日　本  </a:t>
            </a:r>
            <a:r>
              <a:rPr lang="en-US" altLang="ja-JP" dirty="0"/>
              <a:t>(  89,151</a:t>
            </a:r>
            <a:r>
              <a:rPr lang="ja-JP" altLang="en-US" dirty="0"/>
              <a:t>人</a:t>
            </a:r>
            <a:r>
              <a:rPr lang="en-US" altLang="ja-JP" dirty="0"/>
              <a:t>)</a:t>
            </a:r>
          </a:p>
          <a:p>
            <a:r>
              <a:rPr lang="en-US" altLang="ja-JP" dirty="0"/>
              <a:t>4</a:t>
            </a:r>
            <a:r>
              <a:rPr lang="ja-JP" altLang="en-US" dirty="0"/>
              <a:t>位  韓　国  </a:t>
            </a:r>
            <a:r>
              <a:rPr lang="en-US" altLang="ja-JP" dirty="0"/>
              <a:t>(  65,124</a:t>
            </a:r>
            <a:r>
              <a:rPr lang="ja-JP" altLang="en-US" dirty="0"/>
              <a:t>人</a:t>
            </a:r>
            <a:r>
              <a:rPr lang="en-US" altLang="ja-JP" dirty="0"/>
              <a:t>)</a:t>
            </a:r>
          </a:p>
          <a:p>
            <a:r>
              <a:rPr lang="en-US" altLang="ja-JP" dirty="0"/>
              <a:t>5</a:t>
            </a:r>
            <a:r>
              <a:rPr lang="ja-JP" altLang="en-US" dirty="0"/>
              <a:t>位 ドイツ   </a:t>
            </a:r>
            <a:r>
              <a:rPr lang="en-US" altLang="ja-JP" dirty="0"/>
              <a:t>(  56,667</a:t>
            </a:r>
            <a:r>
              <a:rPr lang="ja-JP" altLang="en-US" dirty="0"/>
              <a:t>人</a:t>
            </a:r>
            <a:r>
              <a:rPr lang="en-US" altLang="ja-JP" dirty="0"/>
              <a:t>)</a:t>
            </a:r>
          </a:p>
          <a:p>
            <a:r>
              <a:rPr lang="en-US" altLang="ja-JP" dirty="0"/>
              <a:t>6</a:t>
            </a:r>
            <a:r>
              <a:rPr lang="ja-JP" altLang="en-US" dirty="0"/>
              <a:t>位  ブラジル</a:t>
            </a:r>
            <a:r>
              <a:rPr lang="en-US" altLang="ja-JP" dirty="0"/>
              <a:t>(52,815</a:t>
            </a:r>
            <a:r>
              <a:rPr lang="ja-JP" altLang="en-US" dirty="0"/>
              <a:t>人</a:t>
            </a:r>
            <a:r>
              <a:rPr lang="en-US" altLang="ja-JP" dirty="0"/>
              <a:t>)</a:t>
            </a:r>
          </a:p>
          <a:p>
            <a:r>
              <a:rPr lang="en-US" altLang="ja-JP" dirty="0"/>
              <a:t>7</a:t>
            </a:r>
            <a:r>
              <a:rPr lang="ja-JP" altLang="en-US" dirty="0"/>
              <a:t>位  イタリア</a:t>
            </a:r>
            <a:r>
              <a:rPr lang="en-US" altLang="ja-JP" dirty="0"/>
              <a:t>(39,433</a:t>
            </a:r>
            <a:r>
              <a:rPr lang="ja-JP" altLang="en-US" dirty="0"/>
              <a:t>人</a:t>
            </a:r>
            <a:r>
              <a:rPr lang="en-US" altLang="ja-JP" dirty="0"/>
              <a:t>)</a:t>
            </a:r>
          </a:p>
          <a:p>
            <a:r>
              <a:rPr lang="en-US" altLang="ja-JP" dirty="0"/>
              <a:t>8</a:t>
            </a:r>
            <a:r>
              <a:rPr lang="ja-JP" altLang="en-US" dirty="0"/>
              <a:t>位  英    国    </a:t>
            </a:r>
            <a:r>
              <a:rPr lang="en-US" altLang="ja-JP" dirty="0"/>
              <a:t>(34,242</a:t>
            </a:r>
            <a:r>
              <a:rPr lang="ja-JP" altLang="en-US" dirty="0"/>
              <a:t>人</a:t>
            </a:r>
            <a:r>
              <a:rPr lang="en-US" altLang="ja-JP" dirty="0"/>
              <a:t>)</a:t>
            </a:r>
          </a:p>
          <a:p>
            <a:r>
              <a:rPr lang="en-US" altLang="ja-JP" dirty="0"/>
              <a:t>9</a:t>
            </a:r>
            <a:r>
              <a:rPr lang="ja-JP" altLang="en-US" dirty="0"/>
              <a:t>位  台    湾    </a:t>
            </a:r>
            <a:r>
              <a:rPr lang="en-US" altLang="ja-JP" dirty="0"/>
              <a:t>(33,769</a:t>
            </a:r>
            <a:r>
              <a:rPr lang="ja-JP" altLang="en-US" dirty="0"/>
              <a:t>人</a:t>
            </a:r>
            <a:r>
              <a:rPr lang="en-US" altLang="ja-JP" dirty="0"/>
              <a:t>)</a:t>
            </a:r>
          </a:p>
          <a:p>
            <a:r>
              <a:rPr lang="en-US" altLang="ja-JP" dirty="0"/>
              <a:t>10</a:t>
            </a:r>
            <a:r>
              <a:rPr lang="ja-JP" altLang="en-US" dirty="0"/>
              <a:t>位フランス</a:t>
            </a:r>
            <a:r>
              <a:rPr lang="en-US" altLang="ja-JP" dirty="0"/>
              <a:t>(29,751</a:t>
            </a:r>
            <a:r>
              <a:rPr lang="ja-JP" altLang="en-US" dirty="0"/>
              <a:t>人</a:t>
            </a:r>
            <a:r>
              <a:rPr lang="en-US" altLang="ja-JP" dirty="0"/>
              <a:t>)</a:t>
            </a:r>
          </a:p>
          <a:p>
            <a:endParaRPr lang="en-US" altLang="ja-JP" dirty="0"/>
          </a:p>
          <a:p>
            <a:endParaRPr lang="en-US" altLang="ja-JP" dirty="0"/>
          </a:p>
          <a:p>
            <a:endParaRPr lang="en-US" dirty="0"/>
          </a:p>
        </p:txBody>
      </p:sp>
      <p:pic>
        <p:nvPicPr>
          <p:cNvPr id="4" name="図 3">
            <a:extLst>
              <a:ext uri="{FF2B5EF4-FFF2-40B4-BE49-F238E27FC236}">
                <a16:creationId xmlns:a16="http://schemas.microsoft.com/office/drawing/2014/main" id="{37E416AA-EC49-6C4F-A905-CD7DAC43A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427229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8274D0C-99B9-402C-9D3A-66325A526CCE}"/>
              </a:ext>
            </a:extLst>
          </p:cNvPr>
          <p:cNvSpPr txBox="1"/>
          <p:nvPr/>
        </p:nvSpPr>
        <p:spPr>
          <a:xfrm>
            <a:off x="477926" y="1121535"/>
            <a:ext cx="11236147" cy="4770537"/>
          </a:xfrm>
          <a:prstGeom prst="rect">
            <a:avLst/>
          </a:prstGeom>
          <a:noFill/>
        </p:spPr>
        <p:txBody>
          <a:bodyPr wrap="square" rtlCol="0">
            <a:spAutoFit/>
          </a:bodyPr>
          <a:lstStyle/>
          <a:p>
            <a:pPr algn="just"/>
            <a:r>
              <a:rPr lang="en-US" altLang="ja-JP" sz="2800" dirty="0"/>
              <a:t>2016</a:t>
            </a:r>
            <a:r>
              <a:rPr lang="ja-JP" altLang="en-US" sz="2800" dirty="0"/>
              <a:t>年規定審議会「人頭分担金」半期</a:t>
            </a:r>
            <a:r>
              <a:rPr lang="en-US" altLang="ja-JP" sz="2800" dirty="0"/>
              <a:t>2</a:t>
            </a:r>
            <a:r>
              <a:rPr lang="ja-JP" altLang="en-US" sz="2800" dirty="0"/>
              <a:t>ドル値上げにより、</a:t>
            </a:r>
            <a:r>
              <a:rPr lang="en-US" altLang="ja-JP" sz="2800" dirty="0"/>
              <a:t>RI</a:t>
            </a:r>
            <a:r>
              <a:rPr lang="ja-JP" altLang="en-US" sz="2800" dirty="0"/>
              <a:t>は</a:t>
            </a:r>
            <a:r>
              <a:rPr lang="en-US" altLang="ja-JP" sz="2800" dirty="0"/>
              <a:t>3</a:t>
            </a:r>
            <a:r>
              <a:rPr lang="ja-JP" altLang="en-US" sz="2800" dirty="0"/>
              <a:t>年間で</a:t>
            </a:r>
            <a:r>
              <a:rPr lang="en-US" altLang="ja-JP" sz="2800" dirty="0"/>
              <a:t>40</a:t>
            </a:r>
            <a:r>
              <a:rPr lang="ja-JP" altLang="en-US" sz="2800" dirty="0"/>
              <a:t>億円を超える追加収入を得られた。それを原資として</a:t>
            </a:r>
            <a:r>
              <a:rPr lang="en-US" altLang="ja-JP" sz="2800" dirty="0"/>
              <a:t>My</a:t>
            </a:r>
            <a:r>
              <a:rPr lang="ja-JP" altLang="en-US" sz="2800" dirty="0"/>
              <a:t> </a:t>
            </a:r>
            <a:r>
              <a:rPr lang="en-US" altLang="ja-JP" sz="2800" dirty="0"/>
              <a:t>ROTARY</a:t>
            </a:r>
            <a:r>
              <a:rPr lang="ja-JP" altLang="en-US" sz="2800" dirty="0"/>
              <a:t>のシステム開発を行い、</a:t>
            </a:r>
            <a:endParaRPr lang="en-US" altLang="ja-JP" sz="2800" dirty="0"/>
          </a:p>
          <a:p>
            <a:pPr algn="just"/>
            <a:endParaRPr lang="en-US" altLang="ja-JP" sz="2800" dirty="0"/>
          </a:p>
          <a:p>
            <a:pPr algn="just"/>
            <a:r>
              <a:rPr lang="en-US" altLang="ja-JP" sz="2800" dirty="0"/>
              <a:t>2019</a:t>
            </a:r>
            <a:r>
              <a:rPr lang="ja-JP" altLang="en-US" sz="2800" dirty="0"/>
              <a:t>年規定審議会見解表明案 </a:t>
            </a:r>
            <a:r>
              <a:rPr lang="en-US" altLang="ja-JP" sz="2800" dirty="0"/>
              <a:t>19-117</a:t>
            </a:r>
            <a:r>
              <a:rPr lang="ja-JP" altLang="en-US" sz="2800" dirty="0"/>
              <a:t>「</a:t>
            </a:r>
            <a:r>
              <a:rPr lang="en-US" altLang="ja-JP" sz="2800" dirty="0"/>
              <a:t> RI </a:t>
            </a:r>
            <a:r>
              <a:rPr lang="ja-JP" altLang="en-US" sz="2800" dirty="0"/>
              <a:t>理事会に </a:t>
            </a:r>
            <a:r>
              <a:rPr lang="en-US" altLang="ja-JP" sz="2800" dirty="0"/>
              <a:t>RI </a:t>
            </a:r>
            <a:r>
              <a:rPr lang="ja-JP" altLang="en-US" sz="2800" dirty="0"/>
              <a:t>の課税上の地位を変更するための適切な措置を講じることを許可する件（賛成 </a:t>
            </a:r>
            <a:r>
              <a:rPr lang="en-US" altLang="ja-JP" sz="2800" dirty="0"/>
              <a:t>374</a:t>
            </a:r>
            <a:r>
              <a:rPr lang="ja-JP" altLang="en-US" sz="2800" dirty="0"/>
              <a:t>票・反対  </a:t>
            </a:r>
            <a:r>
              <a:rPr lang="en-US" altLang="ja-JP" sz="2800" dirty="0"/>
              <a:t>120</a:t>
            </a:r>
            <a:r>
              <a:rPr lang="ja-JP" altLang="en-US" sz="2800" dirty="0"/>
              <a:t>票）」採択により、</a:t>
            </a:r>
            <a:endParaRPr lang="en-US" altLang="ja-JP" sz="2800" dirty="0"/>
          </a:p>
          <a:p>
            <a:pPr algn="just"/>
            <a:endParaRPr lang="en-US" altLang="ja-JP" sz="2800" dirty="0"/>
          </a:p>
          <a:p>
            <a:pPr algn="just"/>
            <a:r>
              <a:rPr lang="ja-JP" altLang="en-US" sz="2800" dirty="0"/>
              <a:t>ロータリーを「親睦を目的とした社交団体」から「慈善活動を行う紛れもない奉仕団体」に変革（</a:t>
            </a:r>
            <a:r>
              <a:rPr lang="en-US" altLang="ja-JP" sz="2800" dirty="0"/>
              <a:t>Transform</a:t>
            </a:r>
            <a:r>
              <a:rPr lang="ja-JP" altLang="en-US" sz="2800" dirty="0"/>
              <a:t>）しようとしている状況。</a:t>
            </a:r>
          </a:p>
          <a:p>
            <a:endParaRPr lang="en-US" sz="2400" dirty="0"/>
          </a:p>
        </p:txBody>
      </p:sp>
      <p:pic>
        <p:nvPicPr>
          <p:cNvPr id="3" name="図 2">
            <a:extLst>
              <a:ext uri="{FF2B5EF4-FFF2-40B4-BE49-F238E27FC236}">
                <a16:creationId xmlns:a16="http://schemas.microsoft.com/office/drawing/2014/main" id="{46403E3C-37CF-5540-A32C-53D6D3358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325152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8BC7C7D1-6C70-452F-A86E-BEA8E08FDEEA}"/>
              </a:ext>
            </a:extLst>
          </p:cNvPr>
          <p:cNvGraphicFramePr>
            <a:graphicFrameLocks noGrp="1"/>
          </p:cNvGraphicFramePr>
          <p:nvPr>
            <p:extLst>
              <p:ext uri="{D42A27DB-BD31-4B8C-83A1-F6EECF244321}">
                <p14:modId xmlns:p14="http://schemas.microsoft.com/office/powerpoint/2010/main" val="2752502395"/>
              </p:ext>
            </p:extLst>
          </p:nvPr>
        </p:nvGraphicFramePr>
        <p:xfrm>
          <a:off x="468351" y="1259592"/>
          <a:ext cx="10497134" cy="1828800"/>
        </p:xfrm>
        <a:graphic>
          <a:graphicData uri="http://schemas.openxmlformats.org/drawingml/2006/table">
            <a:tbl>
              <a:tblPr firstRow="1" bandRow="1">
                <a:tableStyleId>{5C22544A-7EE6-4342-B048-85BDC9FD1C3A}</a:tableStyleId>
              </a:tblPr>
              <a:tblGrid>
                <a:gridCol w="3783424">
                  <a:extLst>
                    <a:ext uri="{9D8B030D-6E8A-4147-A177-3AD203B41FA5}">
                      <a16:colId xmlns:a16="http://schemas.microsoft.com/office/drawing/2014/main" val="3523753657"/>
                    </a:ext>
                  </a:extLst>
                </a:gridCol>
                <a:gridCol w="3383649">
                  <a:extLst>
                    <a:ext uri="{9D8B030D-6E8A-4147-A177-3AD203B41FA5}">
                      <a16:colId xmlns:a16="http://schemas.microsoft.com/office/drawing/2014/main" val="2666742991"/>
                    </a:ext>
                  </a:extLst>
                </a:gridCol>
                <a:gridCol w="3330061">
                  <a:extLst>
                    <a:ext uri="{9D8B030D-6E8A-4147-A177-3AD203B41FA5}">
                      <a16:colId xmlns:a16="http://schemas.microsoft.com/office/drawing/2014/main" val="1431639088"/>
                    </a:ext>
                  </a:extLst>
                </a:gridCol>
              </a:tblGrid>
              <a:tr h="360330">
                <a:tc>
                  <a:txBody>
                    <a:bodyPr/>
                    <a:lstStyle/>
                    <a:p>
                      <a:r>
                        <a:rPr kumimoji="1" lang="ja-JP" altLang="en-US" dirty="0"/>
                        <a:t>収入項目</a:t>
                      </a:r>
                    </a:p>
                  </a:txBody>
                  <a:tcPr/>
                </a:tc>
                <a:tc>
                  <a:txBody>
                    <a:bodyPr/>
                    <a:lstStyle/>
                    <a:p>
                      <a:r>
                        <a:rPr kumimoji="1" lang="ja-JP" altLang="en-US" dirty="0"/>
                        <a:t>＄</a:t>
                      </a:r>
                    </a:p>
                  </a:txBody>
                  <a:tcPr/>
                </a:tc>
                <a:tc>
                  <a:txBody>
                    <a:bodyPr/>
                    <a:lstStyle/>
                    <a:p>
                      <a:r>
                        <a:rPr kumimoji="1" lang="ja-JP" altLang="en-US" dirty="0"/>
                        <a:t>円</a:t>
                      </a:r>
                    </a:p>
                  </a:txBody>
                  <a:tcPr/>
                </a:tc>
                <a:extLst>
                  <a:ext uri="{0D108BD9-81ED-4DB2-BD59-A6C34878D82A}">
                    <a16:rowId xmlns:a16="http://schemas.microsoft.com/office/drawing/2014/main" val="2167598555"/>
                  </a:ext>
                </a:extLst>
              </a:tr>
              <a:tr h="360330">
                <a:tc>
                  <a:txBody>
                    <a:bodyPr/>
                    <a:lstStyle/>
                    <a:p>
                      <a:r>
                        <a:rPr kumimoji="1" lang="ja-JP" altLang="en-US" dirty="0"/>
                        <a:t>会費収入</a:t>
                      </a:r>
                    </a:p>
                  </a:txBody>
                  <a:tcPr/>
                </a:tc>
                <a:tc>
                  <a:txBody>
                    <a:bodyPr/>
                    <a:lstStyle/>
                    <a:p>
                      <a:pPr algn="r"/>
                      <a:r>
                        <a:rPr kumimoji="1" lang="en-US" altLang="ja-JP" dirty="0"/>
                        <a:t>7,771</a:t>
                      </a:r>
                      <a:r>
                        <a:rPr kumimoji="1" lang="ja-JP" altLang="en-US" dirty="0"/>
                        <a:t>万ﾄﾞﾙ</a:t>
                      </a:r>
                    </a:p>
                  </a:txBody>
                  <a:tcPr/>
                </a:tc>
                <a:tc>
                  <a:txBody>
                    <a:bodyPr/>
                    <a:lstStyle/>
                    <a:p>
                      <a:pPr algn="r"/>
                      <a:r>
                        <a:rPr kumimoji="1" lang="en-US" altLang="ja-JP" dirty="0"/>
                        <a:t>85</a:t>
                      </a:r>
                      <a:r>
                        <a:rPr kumimoji="1" lang="ja-JP" altLang="en-US" dirty="0"/>
                        <a:t>億</a:t>
                      </a:r>
                      <a:r>
                        <a:rPr kumimoji="1" lang="en-US" altLang="ja-JP" dirty="0"/>
                        <a:t>4,810</a:t>
                      </a:r>
                      <a:r>
                        <a:rPr kumimoji="1" lang="ja-JP" altLang="en-US" dirty="0"/>
                        <a:t>万円</a:t>
                      </a:r>
                    </a:p>
                  </a:txBody>
                  <a:tcPr/>
                </a:tc>
                <a:extLst>
                  <a:ext uri="{0D108BD9-81ED-4DB2-BD59-A6C34878D82A}">
                    <a16:rowId xmlns:a16="http://schemas.microsoft.com/office/drawing/2014/main" val="2286264302"/>
                  </a:ext>
                </a:extLst>
              </a:tr>
              <a:tr h="360330">
                <a:tc>
                  <a:txBody>
                    <a:bodyPr/>
                    <a:lstStyle/>
                    <a:p>
                      <a:r>
                        <a:rPr kumimoji="1" lang="ja-JP" altLang="en-US" dirty="0"/>
                        <a:t>その他収入</a:t>
                      </a:r>
                      <a:r>
                        <a:rPr kumimoji="1" lang="en-US" altLang="ja-JP" dirty="0"/>
                        <a:t>(</a:t>
                      </a:r>
                      <a:r>
                        <a:rPr kumimoji="1" lang="ja-JP" altLang="en-US" dirty="0"/>
                        <a:t>国際会議）</a:t>
                      </a:r>
                    </a:p>
                  </a:txBody>
                  <a:tcPr/>
                </a:tc>
                <a:tc>
                  <a:txBody>
                    <a:bodyPr/>
                    <a:lstStyle/>
                    <a:p>
                      <a:pPr algn="r"/>
                      <a:r>
                        <a:rPr kumimoji="1" lang="en-US" altLang="ja-JP" dirty="0"/>
                        <a:t>3,340</a:t>
                      </a:r>
                      <a:r>
                        <a:rPr kumimoji="1" lang="ja-JP" altLang="en-US" dirty="0"/>
                        <a:t>万ﾄﾞﾙ</a:t>
                      </a:r>
                    </a:p>
                  </a:txBody>
                  <a:tcPr/>
                </a:tc>
                <a:tc>
                  <a:txBody>
                    <a:bodyPr/>
                    <a:lstStyle/>
                    <a:p>
                      <a:pPr algn="r"/>
                      <a:r>
                        <a:rPr kumimoji="1" lang="en-US" altLang="ja-JP" dirty="0"/>
                        <a:t>36</a:t>
                      </a:r>
                      <a:r>
                        <a:rPr kumimoji="1" lang="ja-JP" altLang="en-US" dirty="0"/>
                        <a:t>億</a:t>
                      </a:r>
                      <a:r>
                        <a:rPr kumimoji="1" lang="en-US" altLang="ja-JP" dirty="0"/>
                        <a:t>7,400</a:t>
                      </a:r>
                      <a:r>
                        <a:rPr kumimoji="1" lang="ja-JP" altLang="en-US" dirty="0"/>
                        <a:t>万円</a:t>
                      </a:r>
                    </a:p>
                  </a:txBody>
                  <a:tcPr/>
                </a:tc>
                <a:extLst>
                  <a:ext uri="{0D108BD9-81ED-4DB2-BD59-A6C34878D82A}">
                    <a16:rowId xmlns:a16="http://schemas.microsoft.com/office/drawing/2014/main" val="1441499044"/>
                  </a:ext>
                </a:extLst>
              </a:tr>
              <a:tr h="360330">
                <a:tc>
                  <a:txBody>
                    <a:bodyPr/>
                    <a:lstStyle/>
                    <a:p>
                      <a:r>
                        <a:rPr kumimoji="1" lang="ja-JP" altLang="en-US" dirty="0"/>
                        <a:t>投資収益</a:t>
                      </a:r>
                    </a:p>
                  </a:txBody>
                  <a:tcPr/>
                </a:tc>
                <a:tc>
                  <a:txBody>
                    <a:bodyPr/>
                    <a:lstStyle/>
                    <a:p>
                      <a:pPr algn="r"/>
                      <a:r>
                        <a:rPr kumimoji="1" lang="ja-JP" altLang="en-US" dirty="0"/>
                        <a:t>   </a:t>
                      </a:r>
                      <a:r>
                        <a:rPr kumimoji="1" lang="en-US" altLang="ja-JP" dirty="0"/>
                        <a:t>209</a:t>
                      </a:r>
                      <a:r>
                        <a:rPr kumimoji="1" lang="ja-JP" altLang="en-US" dirty="0"/>
                        <a:t>万ﾄﾞﾙ</a:t>
                      </a:r>
                    </a:p>
                  </a:txBody>
                  <a:tcPr/>
                </a:tc>
                <a:tc>
                  <a:txBody>
                    <a:bodyPr/>
                    <a:lstStyle/>
                    <a:p>
                      <a:pPr algn="r"/>
                      <a:r>
                        <a:rPr kumimoji="1" lang="en-US" altLang="ja-JP" dirty="0"/>
                        <a:t>  2</a:t>
                      </a:r>
                      <a:r>
                        <a:rPr kumimoji="1" lang="ja-JP" altLang="en-US" dirty="0"/>
                        <a:t>億</a:t>
                      </a:r>
                      <a:r>
                        <a:rPr kumimoji="1" lang="en-US" altLang="ja-JP" dirty="0"/>
                        <a:t>2,990</a:t>
                      </a:r>
                      <a:r>
                        <a:rPr kumimoji="1" lang="ja-JP" altLang="en-US" dirty="0"/>
                        <a:t>万円</a:t>
                      </a:r>
                    </a:p>
                  </a:txBody>
                  <a:tcPr/>
                </a:tc>
                <a:extLst>
                  <a:ext uri="{0D108BD9-81ED-4DB2-BD59-A6C34878D82A}">
                    <a16:rowId xmlns:a16="http://schemas.microsoft.com/office/drawing/2014/main" val="2221249311"/>
                  </a:ext>
                </a:extLst>
              </a:tr>
              <a:tr h="360330">
                <a:tc>
                  <a:txBody>
                    <a:bodyPr/>
                    <a:lstStyle/>
                    <a:p>
                      <a:r>
                        <a:rPr kumimoji="1" lang="ja-JP" altLang="en-US" dirty="0"/>
                        <a:t>収入合計</a:t>
                      </a:r>
                    </a:p>
                  </a:txBody>
                  <a:tcPr/>
                </a:tc>
                <a:tc>
                  <a:txBody>
                    <a:bodyPr/>
                    <a:lstStyle/>
                    <a:p>
                      <a:pPr algn="r"/>
                      <a:r>
                        <a:rPr kumimoji="1" lang="en-US" altLang="ja-JP" dirty="0"/>
                        <a:t>1</a:t>
                      </a:r>
                      <a:r>
                        <a:rPr kumimoji="1" lang="ja-JP" altLang="en-US" dirty="0"/>
                        <a:t>億</a:t>
                      </a:r>
                      <a:r>
                        <a:rPr kumimoji="1" lang="en-US" altLang="ja-JP" dirty="0"/>
                        <a:t>1,320</a:t>
                      </a:r>
                      <a:r>
                        <a:rPr kumimoji="1" lang="ja-JP" altLang="en-US" dirty="0"/>
                        <a:t>万ﾄﾞﾙ</a:t>
                      </a:r>
                    </a:p>
                  </a:txBody>
                  <a:tcPr/>
                </a:tc>
                <a:tc>
                  <a:txBody>
                    <a:bodyPr/>
                    <a:lstStyle/>
                    <a:p>
                      <a:pPr algn="r"/>
                      <a:r>
                        <a:rPr kumimoji="1" lang="en-US" altLang="ja-JP" dirty="0"/>
                        <a:t>124</a:t>
                      </a:r>
                      <a:r>
                        <a:rPr kumimoji="1" lang="ja-JP" altLang="en-US" dirty="0"/>
                        <a:t>億</a:t>
                      </a:r>
                      <a:r>
                        <a:rPr kumimoji="1" lang="en-US" altLang="ja-JP" dirty="0"/>
                        <a:t>5,200</a:t>
                      </a:r>
                      <a:r>
                        <a:rPr kumimoji="1" lang="ja-JP" altLang="en-US" dirty="0"/>
                        <a:t>万円</a:t>
                      </a:r>
                    </a:p>
                  </a:txBody>
                  <a:tcPr/>
                </a:tc>
                <a:extLst>
                  <a:ext uri="{0D108BD9-81ED-4DB2-BD59-A6C34878D82A}">
                    <a16:rowId xmlns:a16="http://schemas.microsoft.com/office/drawing/2014/main" val="1958453889"/>
                  </a:ext>
                </a:extLst>
              </a:tr>
            </a:tbl>
          </a:graphicData>
        </a:graphic>
      </p:graphicFrame>
      <p:sp>
        <p:nvSpPr>
          <p:cNvPr id="5" name="テキスト ボックス 4">
            <a:extLst>
              <a:ext uri="{FF2B5EF4-FFF2-40B4-BE49-F238E27FC236}">
                <a16:creationId xmlns:a16="http://schemas.microsoft.com/office/drawing/2014/main" id="{E5A50022-CDC8-4D12-8CAD-797867F4373F}"/>
              </a:ext>
            </a:extLst>
          </p:cNvPr>
          <p:cNvSpPr txBox="1"/>
          <p:nvPr/>
        </p:nvSpPr>
        <p:spPr>
          <a:xfrm>
            <a:off x="2394282" y="640610"/>
            <a:ext cx="8527312" cy="369332"/>
          </a:xfrm>
          <a:prstGeom prst="rect">
            <a:avLst/>
          </a:prstGeom>
          <a:noFill/>
        </p:spPr>
        <p:txBody>
          <a:bodyPr wrap="square" rtlCol="0">
            <a:spAutoFit/>
          </a:bodyPr>
          <a:lstStyle/>
          <a:p>
            <a:r>
              <a:rPr kumimoji="1" lang="en-US" altLang="ja-JP" dirty="0"/>
              <a:t>2018-19</a:t>
            </a:r>
            <a:r>
              <a:rPr kumimoji="1" lang="ja-JP" altLang="en-US" dirty="0"/>
              <a:t>年度 国際ロータリー 収支</a:t>
            </a:r>
            <a:r>
              <a:rPr lang="en-US" altLang="ja-JP" dirty="0"/>
              <a:t>【</a:t>
            </a:r>
            <a:r>
              <a:rPr lang="ja-JP" altLang="en-US" dirty="0"/>
              <a:t>年次報告</a:t>
            </a:r>
            <a:r>
              <a:rPr lang="en-US" altLang="ja-JP" dirty="0"/>
              <a:t>】</a:t>
            </a:r>
            <a:r>
              <a:rPr lang="en-US" altLang="ja-JP" sz="1400" dirty="0"/>
              <a:t>My ROTARY</a:t>
            </a:r>
            <a:r>
              <a:rPr lang="ja-JP" altLang="en-US" sz="1400" dirty="0"/>
              <a:t>掲載記事から引用</a:t>
            </a:r>
            <a:endParaRPr kumimoji="1" lang="ja-JP" altLang="en-US" sz="1400" dirty="0"/>
          </a:p>
        </p:txBody>
      </p:sp>
      <p:graphicFrame>
        <p:nvGraphicFramePr>
          <p:cNvPr id="6" name="表 5">
            <a:extLst>
              <a:ext uri="{FF2B5EF4-FFF2-40B4-BE49-F238E27FC236}">
                <a16:creationId xmlns:a16="http://schemas.microsoft.com/office/drawing/2014/main" id="{427244A3-3688-41B9-9A12-8191B22237DF}"/>
              </a:ext>
            </a:extLst>
          </p:cNvPr>
          <p:cNvGraphicFramePr>
            <a:graphicFrameLocks noGrp="1"/>
          </p:cNvGraphicFramePr>
          <p:nvPr>
            <p:extLst>
              <p:ext uri="{D42A27DB-BD31-4B8C-83A1-F6EECF244321}">
                <p14:modId xmlns:p14="http://schemas.microsoft.com/office/powerpoint/2010/main" val="1000225156"/>
              </p:ext>
            </p:extLst>
          </p:nvPr>
        </p:nvGraphicFramePr>
        <p:xfrm>
          <a:off x="468351" y="3263372"/>
          <a:ext cx="10453243" cy="2225040"/>
        </p:xfrm>
        <a:graphic>
          <a:graphicData uri="http://schemas.openxmlformats.org/drawingml/2006/table">
            <a:tbl>
              <a:tblPr firstRow="1" bandRow="1">
                <a:tableStyleId>{5C22544A-7EE6-4342-B048-85BDC9FD1C3A}</a:tableStyleId>
              </a:tblPr>
              <a:tblGrid>
                <a:gridCol w="3776506">
                  <a:extLst>
                    <a:ext uri="{9D8B030D-6E8A-4147-A177-3AD203B41FA5}">
                      <a16:colId xmlns:a16="http://schemas.microsoft.com/office/drawing/2014/main" val="2690292115"/>
                    </a:ext>
                  </a:extLst>
                </a:gridCol>
                <a:gridCol w="3414936">
                  <a:extLst>
                    <a:ext uri="{9D8B030D-6E8A-4147-A177-3AD203B41FA5}">
                      <a16:colId xmlns:a16="http://schemas.microsoft.com/office/drawing/2014/main" val="3420831854"/>
                    </a:ext>
                  </a:extLst>
                </a:gridCol>
                <a:gridCol w="3261801">
                  <a:extLst>
                    <a:ext uri="{9D8B030D-6E8A-4147-A177-3AD203B41FA5}">
                      <a16:colId xmlns:a16="http://schemas.microsoft.com/office/drawing/2014/main" val="1931861427"/>
                    </a:ext>
                  </a:extLst>
                </a:gridCol>
              </a:tblGrid>
              <a:tr h="370840">
                <a:tc>
                  <a:txBody>
                    <a:bodyPr/>
                    <a:lstStyle/>
                    <a:p>
                      <a:r>
                        <a:rPr kumimoji="1" lang="ja-JP" altLang="en-US" dirty="0"/>
                        <a:t>支出項目</a:t>
                      </a:r>
                    </a:p>
                  </a:txBody>
                  <a:tcPr/>
                </a:tc>
                <a:tc>
                  <a:txBody>
                    <a:bodyPr/>
                    <a:lstStyle/>
                    <a:p>
                      <a:r>
                        <a:rPr kumimoji="1" lang="ja-JP" altLang="en-US" dirty="0"/>
                        <a:t>＄</a:t>
                      </a:r>
                    </a:p>
                  </a:txBody>
                  <a:tcPr/>
                </a:tc>
                <a:tc>
                  <a:txBody>
                    <a:bodyPr/>
                    <a:lstStyle/>
                    <a:p>
                      <a:r>
                        <a:rPr kumimoji="1" lang="ja-JP" altLang="en-US" dirty="0"/>
                        <a:t>円</a:t>
                      </a:r>
                    </a:p>
                  </a:txBody>
                  <a:tcPr/>
                </a:tc>
                <a:extLst>
                  <a:ext uri="{0D108BD9-81ED-4DB2-BD59-A6C34878D82A}">
                    <a16:rowId xmlns:a16="http://schemas.microsoft.com/office/drawing/2014/main" val="3049974647"/>
                  </a:ext>
                </a:extLst>
              </a:tr>
              <a:tr h="370840">
                <a:tc>
                  <a:txBody>
                    <a:bodyPr/>
                    <a:lstStyle/>
                    <a:p>
                      <a:r>
                        <a:rPr kumimoji="1" lang="ja-JP" altLang="en-US" dirty="0"/>
                        <a:t>運営費</a:t>
                      </a:r>
                    </a:p>
                  </a:txBody>
                  <a:tcPr/>
                </a:tc>
                <a:tc>
                  <a:txBody>
                    <a:bodyPr/>
                    <a:lstStyle/>
                    <a:p>
                      <a:pPr algn="r"/>
                      <a:r>
                        <a:rPr kumimoji="1" lang="en-US" altLang="ja-JP" dirty="0"/>
                        <a:t>7,921</a:t>
                      </a:r>
                      <a:r>
                        <a:rPr kumimoji="1" lang="ja-JP" altLang="en-US" dirty="0"/>
                        <a:t>万ﾄﾞﾙ</a:t>
                      </a:r>
                    </a:p>
                  </a:txBody>
                  <a:tcPr/>
                </a:tc>
                <a:tc>
                  <a:txBody>
                    <a:bodyPr/>
                    <a:lstStyle/>
                    <a:p>
                      <a:pPr algn="r"/>
                      <a:r>
                        <a:rPr kumimoji="1" lang="en-US" altLang="ja-JP" dirty="0"/>
                        <a:t>87</a:t>
                      </a:r>
                      <a:r>
                        <a:rPr kumimoji="1" lang="ja-JP" altLang="en-US" dirty="0"/>
                        <a:t>億</a:t>
                      </a:r>
                      <a:r>
                        <a:rPr kumimoji="1" lang="en-US" altLang="ja-JP" dirty="0"/>
                        <a:t>1,310</a:t>
                      </a:r>
                      <a:r>
                        <a:rPr kumimoji="1" lang="ja-JP" altLang="en-US" dirty="0"/>
                        <a:t>万円</a:t>
                      </a:r>
                    </a:p>
                  </a:txBody>
                  <a:tcPr/>
                </a:tc>
                <a:extLst>
                  <a:ext uri="{0D108BD9-81ED-4DB2-BD59-A6C34878D82A}">
                    <a16:rowId xmlns:a16="http://schemas.microsoft.com/office/drawing/2014/main" val="3492050665"/>
                  </a:ext>
                </a:extLst>
              </a:tr>
              <a:tr h="370840">
                <a:tc>
                  <a:txBody>
                    <a:bodyPr/>
                    <a:lstStyle/>
                    <a:p>
                      <a:r>
                        <a:rPr kumimoji="1" lang="ja-JP" altLang="en-US" dirty="0"/>
                        <a:t>その他活動支出</a:t>
                      </a:r>
                    </a:p>
                  </a:txBody>
                  <a:tcPr/>
                </a:tc>
                <a:tc>
                  <a:txBody>
                    <a:bodyPr/>
                    <a:lstStyle/>
                    <a:p>
                      <a:pPr algn="r"/>
                      <a:r>
                        <a:rPr kumimoji="1" lang="en-US" altLang="ja-JP" dirty="0"/>
                        <a:t>2,694</a:t>
                      </a:r>
                      <a:r>
                        <a:rPr kumimoji="1" lang="ja-JP" altLang="en-US" dirty="0"/>
                        <a:t>万ﾄﾞﾙ</a:t>
                      </a:r>
                    </a:p>
                  </a:txBody>
                  <a:tcPr/>
                </a:tc>
                <a:tc>
                  <a:txBody>
                    <a:bodyPr/>
                    <a:lstStyle/>
                    <a:p>
                      <a:pPr algn="r"/>
                      <a:r>
                        <a:rPr kumimoji="1" lang="en-US" altLang="ja-JP" dirty="0"/>
                        <a:t>29</a:t>
                      </a:r>
                      <a:r>
                        <a:rPr kumimoji="1" lang="ja-JP" altLang="en-US" dirty="0"/>
                        <a:t>億</a:t>
                      </a:r>
                      <a:r>
                        <a:rPr kumimoji="1" lang="en-US" altLang="ja-JP" dirty="0"/>
                        <a:t>6,340</a:t>
                      </a:r>
                      <a:r>
                        <a:rPr kumimoji="1" lang="ja-JP" altLang="en-US" dirty="0"/>
                        <a:t>万円</a:t>
                      </a:r>
                    </a:p>
                  </a:txBody>
                  <a:tcPr/>
                </a:tc>
                <a:extLst>
                  <a:ext uri="{0D108BD9-81ED-4DB2-BD59-A6C34878D82A}">
                    <a16:rowId xmlns:a16="http://schemas.microsoft.com/office/drawing/2014/main" val="2778626229"/>
                  </a:ext>
                </a:extLst>
              </a:tr>
              <a:tr h="370840">
                <a:tc>
                  <a:txBody>
                    <a:bodyPr/>
                    <a:lstStyle/>
                    <a:p>
                      <a:r>
                        <a:rPr kumimoji="1" lang="ja-JP" altLang="en-US" dirty="0"/>
                        <a:t>一般剰余金</a:t>
                      </a:r>
                    </a:p>
                  </a:txBody>
                  <a:tcPr/>
                </a:tc>
                <a:tc>
                  <a:txBody>
                    <a:bodyPr/>
                    <a:lstStyle/>
                    <a:p>
                      <a:pPr algn="r"/>
                      <a:r>
                        <a:rPr kumimoji="1" lang="en-US" altLang="ja-JP" dirty="0"/>
                        <a:t>667</a:t>
                      </a:r>
                      <a:r>
                        <a:rPr kumimoji="1" lang="ja-JP" altLang="en-US" dirty="0"/>
                        <a:t>万ﾄﾞﾙ</a:t>
                      </a:r>
                    </a:p>
                  </a:txBody>
                  <a:tcPr/>
                </a:tc>
                <a:tc>
                  <a:txBody>
                    <a:bodyPr/>
                    <a:lstStyle/>
                    <a:p>
                      <a:pPr algn="r"/>
                      <a:r>
                        <a:rPr kumimoji="1" lang="en-US" altLang="ja-JP" dirty="0"/>
                        <a:t>7</a:t>
                      </a:r>
                      <a:r>
                        <a:rPr kumimoji="1" lang="ja-JP" altLang="en-US" dirty="0"/>
                        <a:t>億</a:t>
                      </a:r>
                      <a:r>
                        <a:rPr kumimoji="1" lang="en-US" altLang="ja-JP" dirty="0"/>
                        <a:t>3,370</a:t>
                      </a:r>
                      <a:r>
                        <a:rPr kumimoji="1" lang="ja-JP" altLang="en-US" dirty="0"/>
                        <a:t>万円</a:t>
                      </a:r>
                    </a:p>
                  </a:txBody>
                  <a:tcPr/>
                </a:tc>
                <a:extLst>
                  <a:ext uri="{0D108BD9-81ED-4DB2-BD59-A6C34878D82A}">
                    <a16:rowId xmlns:a16="http://schemas.microsoft.com/office/drawing/2014/main" val="1279777596"/>
                  </a:ext>
                </a:extLst>
              </a:tr>
              <a:tr h="370840">
                <a:tc>
                  <a:txBody>
                    <a:bodyPr/>
                    <a:lstStyle/>
                    <a:p>
                      <a:r>
                        <a:rPr kumimoji="1" lang="ja-JP" altLang="en-US" dirty="0"/>
                        <a:t>支出合計</a:t>
                      </a:r>
                    </a:p>
                  </a:txBody>
                  <a:tcPr/>
                </a:tc>
                <a:tc>
                  <a:txBody>
                    <a:bodyPr/>
                    <a:lstStyle/>
                    <a:p>
                      <a:pPr algn="r"/>
                      <a:r>
                        <a:rPr kumimoji="1" lang="en-US" altLang="ja-JP" dirty="0"/>
                        <a:t>1</a:t>
                      </a:r>
                      <a:r>
                        <a:rPr kumimoji="1" lang="ja-JP" altLang="en-US" dirty="0"/>
                        <a:t>億</a:t>
                      </a:r>
                      <a:r>
                        <a:rPr kumimoji="1" lang="en-US" altLang="ja-JP" dirty="0"/>
                        <a:t>682</a:t>
                      </a:r>
                      <a:r>
                        <a:rPr kumimoji="1" lang="ja-JP" altLang="en-US" dirty="0"/>
                        <a:t>万ﾄﾞﾙ</a:t>
                      </a:r>
                    </a:p>
                  </a:txBody>
                  <a:tcPr/>
                </a:tc>
                <a:tc>
                  <a:txBody>
                    <a:bodyPr/>
                    <a:lstStyle/>
                    <a:p>
                      <a:pPr algn="r"/>
                      <a:r>
                        <a:rPr kumimoji="1" lang="en-US" altLang="ja-JP" dirty="0"/>
                        <a:t>117</a:t>
                      </a:r>
                      <a:r>
                        <a:rPr kumimoji="1" lang="ja-JP" altLang="en-US" dirty="0"/>
                        <a:t>億</a:t>
                      </a:r>
                      <a:r>
                        <a:rPr kumimoji="1" lang="en-US" altLang="ja-JP" dirty="0"/>
                        <a:t>5,064</a:t>
                      </a:r>
                      <a:r>
                        <a:rPr kumimoji="1" lang="ja-JP" altLang="en-US" dirty="0"/>
                        <a:t>万円</a:t>
                      </a:r>
                    </a:p>
                  </a:txBody>
                  <a:tcPr/>
                </a:tc>
                <a:extLst>
                  <a:ext uri="{0D108BD9-81ED-4DB2-BD59-A6C34878D82A}">
                    <a16:rowId xmlns:a16="http://schemas.microsoft.com/office/drawing/2014/main" val="3230244675"/>
                  </a:ext>
                </a:extLst>
              </a:tr>
              <a:tr h="370840">
                <a:tc>
                  <a:txBody>
                    <a:bodyPr/>
                    <a:lstStyle/>
                    <a:p>
                      <a:r>
                        <a:rPr kumimoji="1" lang="ja-JP" altLang="en-US" dirty="0"/>
                        <a:t>為替差損</a:t>
                      </a:r>
                    </a:p>
                  </a:txBody>
                  <a:tcPr/>
                </a:tc>
                <a:tc>
                  <a:txBody>
                    <a:bodyPr/>
                    <a:lstStyle/>
                    <a:p>
                      <a:pPr algn="r"/>
                      <a:r>
                        <a:rPr kumimoji="1" lang="en-US" altLang="ja-JP" dirty="0"/>
                        <a:t>61</a:t>
                      </a:r>
                      <a:r>
                        <a:rPr kumimoji="1" lang="ja-JP" altLang="en-US" dirty="0"/>
                        <a:t>万ﾄﾞﾙ</a:t>
                      </a:r>
                    </a:p>
                  </a:txBody>
                  <a:tcPr/>
                </a:tc>
                <a:tc>
                  <a:txBody>
                    <a:bodyPr/>
                    <a:lstStyle/>
                    <a:p>
                      <a:pPr algn="r"/>
                      <a:r>
                        <a:rPr kumimoji="1" lang="en-US" altLang="ja-JP" dirty="0"/>
                        <a:t>6,700</a:t>
                      </a:r>
                      <a:r>
                        <a:rPr kumimoji="1" lang="ja-JP" altLang="en-US" dirty="0"/>
                        <a:t>万円</a:t>
                      </a:r>
                    </a:p>
                  </a:txBody>
                  <a:tcPr/>
                </a:tc>
                <a:extLst>
                  <a:ext uri="{0D108BD9-81ED-4DB2-BD59-A6C34878D82A}">
                    <a16:rowId xmlns:a16="http://schemas.microsoft.com/office/drawing/2014/main" val="776798704"/>
                  </a:ext>
                </a:extLst>
              </a:tr>
            </a:tbl>
          </a:graphicData>
        </a:graphic>
      </p:graphicFrame>
      <p:sp>
        <p:nvSpPr>
          <p:cNvPr id="7" name="テキスト ボックス 6">
            <a:extLst>
              <a:ext uri="{FF2B5EF4-FFF2-40B4-BE49-F238E27FC236}">
                <a16:creationId xmlns:a16="http://schemas.microsoft.com/office/drawing/2014/main" id="{E981AE2F-A9E2-4472-963E-164A6DF48BAA}"/>
              </a:ext>
            </a:extLst>
          </p:cNvPr>
          <p:cNvSpPr txBox="1"/>
          <p:nvPr/>
        </p:nvSpPr>
        <p:spPr>
          <a:xfrm>
            <a:off x="3624975" y="5741451"/>
            <a:ext cx="6065925" cy="369332"/>
          </a:xfrm>
          <a:prstGeom prst="rect">
            <a:avLst/>
          </a:prstGeom>
          <a:noFill/>
        </p:spPr>
        <p:txBody>
          <a:bodyPr wrap="square" rtlCol="0">
            <a:spAutoFit/>
          </a:bodyPr>
          <a:lstStyle/>
          <a:p>
            <a:r>
              <a:rPr kumimoji="1" lang="ja-JP" altLang="en-US" dirty="0"/>
              <a:t>純資産（</a:t>
            </a:r>
            <a:r>
              <a:rPr kumimoji="1" lang="en-US" altLang="ja-JP" dirty="0"/>
              <a:t>RI</a:t>
            </a:r>
            <a:r>
              <a:rPr kumimoji="1" lang="ja-JP" altLang="en-US" dirty="0"/>
              <a:t>準備金）→</a:t>
            </a:r>
            <a:r>
              <a:rPr kumimoji="1" lang="en-US" altLang="ja-JP" dirty="0"/>
              <a:t>1</a:t>
            </a:r>
            <a:r>
              <a:rPr kumimoji="1" lang="ja-JP" altLang="en-US" dirty="0"/>
              <a:t>億</a:t>
            </a:r>
            <a:r>
              <a:rPr lang="en-US" altLang="ja-JP" dirty="0"/>
              <a:t>4,586</a:t>
            </a:r>
            <a:r>
              <a:rPr lang="ja-JP" altLang="en-US" dirty="0"/>
              <a:t>万ﾄﾞﾙ（</a:t>
            </a:r>
            <a:r>
              <a:rPr lang="en-US" altLang="ja-JP" dirty="0"/>
              <a:t>160</a:t>
            </a:r>
            <a:r>
              <a:rPr lang="ja-JP" altLang="en-US" dirty="0"/>
              <a:t>億</a:t>
            </a:r>
            <a:r>
              <a:rPr lang="en-US" altLang="ja-JP" dirty="0"/>
              <a:t>446</a:t>
            </a:r>
            <a:r>
              <a:rPr lang="ja-JP" altLang="en-US" dirty="0"/>
              <a:t>万円）</a:t>
            </a:r>
            <a:endParaRPr kumimoji="1" lang="ja-JP" altLang="en-US" dirty="0"/>
          </a:p>
        </p:txBody>
      </p:sp>
      <p:pic>
        <p:nvPicPr>
          <p:cNvPr id="8" name="図 7">
            <a:extLst>
              <a:ext uri="{FF2B5EF4-FFF2-40B4-BE49-F238E27FC236}">
                <a16:creationId xmlns:a16="http://schemas.microsoft.com/office/drawing/2014/main" id="{05D877CF-9A6D-5B45-B84E-EA8780DE5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84017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D5B594-DB11-4B04-A50D-45DF52B5A9B5}"/>
              </a:ext>
            </a:extLst>
          </p:cNvPr>
          <p:cNvSpPr txBox="1"/>
          <p:nvPr/>
        </p:nvSpPr>
        <p:spPr>
          <a:xfrm>
            <a:off x="2506703" y="507431"/>
            <a:ext cx="8105259" cy="369332"/>
          </a:xfrm>
          <a:prstGeom prst="rect">
            <a:avLst/>
          </a:prstGeom>
          <a:noFill/>
        </p:spPr>
        <p:txBody>
          <a:bodyPr wrap="square" rtlCol="0">
            <a:spAutoFit/>
          </a:bodyPr>
          <a:lstStyle/>
          <a:p>
            <a:r>
              <a:rPr kumimoji="1" lang="en-US" altLang="ja-JP" dirty="0"/>
              <a:t>2018-19</a:t>
            </a:r>
            <a:r>
              <a:rPr kumimoji="1" lang="ja-JP" altLang="en-US" dirty="0"/>
              <a:t>年度ロータリー財団収支 </a:t>
            </a:r>
            <a:r>
              <a:rPr lang="en-US" altLang="ja-JP" dirty="0"/>
              <a:t>【</a:t>
            </a:r>
            <a:r>
              <a:rPr lang="ja-JP" altLang="en-US" dirty="0"/>
              <a:t>年次報告</a:t>
            </a:r>
            <a:r>
              <a:rPr lang="en-US" altLang="ja-JP" dirty="0"/>
              <a:t>】My ROTARY</a:t>
            </a:r>
            <a:r>
              <a:rPr lang="ja-JP" altLang="en-US" dirty="0"/>
              <a:t>掲載記事から引用</a:t>
            </a:r>
            <a:endParaRPr kumimoji="1" lang="ja-JP" altLang="en-US" dirty="0"/>
          </a:p>
        </p:txBody>
      </p:sp>
      <p:graphicFrame>
        <p:nvGraphicFramePr>
          <p:cNvPr id="3" name="表 2">
            <a:extLst>
              <a:ext uri="{FF2B5EF4-FFF2-40B4-BE49-F238E27FC236}">
                <a16:creationId xmlns:a16="http://schemas.microsoft.com/office/drawing/2014/main" id="{203CFAFA-D159-4C0A-B547-7711600B0762}"/>
              </a:ext>
            </a:extLst>
          </p:cNvPr>
          <p:cNvGraphicFramePr>
            <a:graphicFrameLocks noGrp="1"/>
          </p:cNvGraphicFramePr>
          <p:nvPr>
            <p:extLst>
              <p:ext uri="{D42A27DB-BD31-4B8C-83A1-F6EECF244321}">
                <p14:modId xmlns:p14="http://schemas.microsoft.com/office/powerpoint/2010/main" val="4017435217"/>
              </p:ext>
            </p:extLst>
          </p:nvPr>
        </p:nvGraphicFramePr>
        <p:xfrm>
          <a:off x="599845" y="934707"/>
          <a:ext cx="10491621" cy="1854200"/>
        </p:xfrm>
        <a:graphic>
          <a:graphicData uri="http://schemas.openxmlformats.org/drawingml/2006/table">
            <a:tbl>
              <a:tblPr firstRow="1" bandRow="1">
                <a:tableStyleId>{5C22544A-7EE6-4342-B048-85BDC9FD1C3A}</a:tableStyleId>
              </a:tblPr>
              <a:tblGrid>
                <a:gridCol w="3497207">
                  <a:extLst>
                    <a:ext uri="{9D8B030D-6E8A-4147-A177-3AD203B41FA5}">
                      <a16:colId xmlns:a16="http://schemas.microsoft.com/office/drawing/2014/main" val="162694248"/>
                    </a:ext>
                  </a:extLst>
                </a:gridCol>
                <a:gridCol w="3497207">
                  <a:extLst>
                    <a:ext uri="{9D8B030D-6E8A-4147-A177-3AD203B41FA5}">
                      <a16:colId xmlns:a16="http://schemas.microsoft.com/office/drawing/2014/main" val="3162161687"/>
                    </a:ext>
                  </a:extLst>
                </a:gridCol>
                <a:gridCol w="3497207">
                  <a:extLst>
                    <a:ext uri="{9D8B030D-6E8A-4147-A177-3AD203B41FA5}">
                      <a16:colId xmlns:a16="http://schemas.microsoft.com/office/drawing/2014/main" val="1729101637"/>
                    </a:ext>
                  </a:extLst>
                </a:gridCol>
              </a:tblGrid>
              <a:tr h="370840">
                <a:tc>
                  <a:txBody>
                    <a:bodyPr/>
                    <a:lstStyle/>
                    <a:p>
                      <a:r>
                        <a:rPr kumimoji="1" lang="ja-JP" altLang="en-US" dirty="0"/>
                        <a:t>収入</a:t>
                      </a:r>
                    </a:p>
                  </a:txBody>
                  <a:tcPr/>
                </a:tc>
                <a:tc>
                  <a:txBody>
                    <a:bodyPr/>
                    <a:lstStyle/>
                    <a:p>
                      <a:r>
                        <a:rPr kumimoji="1" lang="ja-JP" altLang="en-US" dirty="0"/>
                        <a:t>＄</a:t>
                      </a:r>
                    </a:p>
                  </a:txBody>
                  <a:tcPr/>
                </a:tc>
                <a:tc>
                  <a:txBody>
                    <a:bodyPr/>
                    <a:lstStyle/>
                    <a:p>
                      <a:r>
                        <a:rPr kumimoji="1" lang="ja-JP" altLang="en-US" dirty="0"/>
                        <a:t>円</a:t>
                      </a:r>
                    </a:p>
                  </a:txBody>
                  <a:tcPr/>
                </a:tc>
                <a:extLst>
                  <a:ext uri="{0D108BD9-81ED-4DB2-BD59-A6C34878D82A}">
                    <a16:rowId xmlns:a16="http://schemas.microsoft.com/office/drawing/2014/main" val="3227977458"/>
                  </a:ext>
                </a:extLst>
              </a:tr>
              <a:tr h="370840">
                <a:tc>
                  <a:txBody>
                    <a:bodyPr/>
                    <a:lstStyle/>
                    <a:p>
                      <a:r>
                        <a:rPr kumimoji="1" lang="ja-JP" altLang="en-US" dirty="0"/>
                        <a:t>寄付収入</a:t>
                      </a:r>
                    </a:p>
                  </a:txBody>
                  <a:tcPr/>
                </a:tc>
                <a:tc>
                  <a:txBody>
                    <a:bodyPr/>
                    <a:lstStyle/>
                    <a:p>
                      <a:pPr algn="r"/>
                      <a:r>
                        <a:rPr kumimoji="1" lang="en-US" altLang="ja-JP" dirty="0"/>
                        <a:t>3</a:t>
                      </a:r>
                      <a:r>
                        <a:rPr kumimoji="1" lang="ja-JP" altLang="en-US" dirty="0"/>
                        <a:t>億</a:t>
                      </a:r>
                      <a:r>
                        <a:rPr kumimoji="1" lang="en-US" altLang="ja-JP" dirty="0"/>
                        <a:t>4,113</a:t>
                      </a:r>
                      <a:r>
                        <a:rPr kumimoji="1" lang="ja-JP" altLang="en-US" dirty="0"/>
                        <a:t>万ﾄﾞﾙ</a:t>
                      </a:r>
                    </a:p>
                  </a:txBody>
                  <a:tcPr/>
                </a:tc>
                <a:tc>
                  <a:txBody>
                    <a:bodyPr/>
                    <a:lstStyle/>
                    <a:p>
                      <a:pPr algn="r"/>
                      <a:r>
                        <a:rPr kumimoji="1" lang="en-US" altLang="ja-JP" dirty="0"/>
                        <a:t>375</a:t>
                      </a:r>
                      <a:r>
                        <a:rPr kumimoji="1" lang="ja-JP" altLang="en-US" dirty="0"/>
                        <a:t>億</a:t>
                      </a:r>
                      <a:r>
                        <a:rPr kumimoji="1" lang="en-US" altLang="ja-JP" dirty="0"/>
                        <a:t>2,430</a:t>
                      </a:r>
                      <a:r>
                        <a:rPr kumimoji="1" lang="ja-JP" altLang="en-US" dirty="0"/>
                        <a:t>万円</a:t>
                      </a:r>
                    </a:p>
                  </a:txBody>
                  <a:tcPr/>
                </a:tc>
                <a:extLst>
                  <a:ext uri="{0D108BD9-81ED-4DB2-BD59-A6C34878D82A}">
                    <a16:rowId xmlns:a16="http://schemas.microsoft.com/office/drawing/2014/main" val="4287924803"/>
                  </a:ext>
                </a:extLst>
              </a:tr>
              <a:tr h="370840">
                <a:tc>
                  <a:txBody>
                    <a:bodyPr/>
                    <a:lstStyle/>
                    <a:p>
                      <a:r>
                        <a:rPr kumimoji="1" lang="ja-JP" altLang="en-US" dirty="0"/>
                        <a:t>投資純益</a:t>
                      </a:r>
                    </a:p>
                  </a:txBody>
                  <a:tcPr/>
                </a:tc>
                <a:tc>
                  <a:txBody>
                    <a:bodyPr/>
                    <a:lstStyle/>
                    <a:p>
                      <a:pPr algn="r"/>
                      <a:r>
                        <a:rPr kumimoji="1" lang="en-US" altLang="ja-JP" dirty="0"/>
                        <a:t>5,532</a:t>
                      </a:r>
                      <a:r>
                        <a:rPr kumimoji="1" lang="ja-JP" altLang="en-US" dirty="0"/>
                        <a:t>万ﾄﾞﾙ</a:t>
                      </a:r>
                    </a:p>
                  </a:txBody>
                  <a:tcPr/>
                </a:tc>
                <a:tc>
                  <a:txBody>
                    <a:bodyPr/>
                    <a:lstStyle/>
                    <a:p>
                      <a:pPr algn="r"/>
                      <a:r>
                        <a:rPr kumimoji="1" lang="en-US" altLang="ja-JP" dirty="0"/>
                        <a:t>61</a:t>
                      </a:r>
                      <a:r>
                        <a:rPr kumimoji="1" lang="ja-JP" altLang="en-US" dirty="0"/>
                        <a:t>億</a:t>
                      </a:r>
                      <a:r>
                        <a:rPr kumimoji="1" lang="en-US" altLang="ja-JP" dirty="0"/>
                        <a:t>8,816</a:t>
                      </a:r>
                      <a:r>
                        <a:rPr kumimoji="1" lang="ja-JP" altLang="en-US" dirty="0"/>
                        <a:t>万円</a:t>
                      </a:r>
                    </a:p>
                  </a:txBody>
                  <a:tcPr/>
                </a:tc>
                <a:extLst>
                  <a:ext uri="{0D108BD9-81ED-4DB2-BD59-A6C34878D82A}">
                    <a16:rowId xmlns:a16="http://schemas.microsoft.com/office/drawing/2014/main" val="3842772038"/>
                  </a:ext>
                </a:extLst>
              </a:tr>
              <a:tr h="370840">
                <a:tc>
                  <a:txBody>
                    <a:bodyPr/>
                    <a:lstStyle/>
                    <a:p>
                      <a:r>
                        <a:rPr kumimoji="1" lang="ja-JP" altLang="en-US" dirty="0"/>
                        <a:t>補助金その他の活動収入</a:t>
                      </a:r>
                    </a:p>
                  </a:txBody>
                  <a:tcPr/>
                </a:tc>
                <a:tc>
                  <a:txBody>
                    <a:bodyPr/>
                    <a:lstStyle/>
                    <a:p>
                      <a:pPr algn="r"/>
                      <a:r>
                        <a:rPr kumimoji="1" lang="en-US" altLang="ja-JP" dirty="0"/>
                        <a:t>175</a:t>
                      </a:r>
                      <a:r>
                        <a:rPr kumimoji="1" lang="ja-JP" altLang="en-US" dirty="0"/>
                        <a:t>万ﾄﾞﾙ</a:t>
                      </a:r>
                    </a:p>
                  </a:txBody>
                  <a:tcPr/>
                </a:tc>
                <a:tc>
                  <a:txBody>
                    <a:bodyPr/>
                    <a:lstStyle/>
                    <a:p>
                      <a:pPr algn="r"/>
                      <a:r>
                        <a:rPr kumimoji="1" lang="en-US" altLang="ja-JP" dirty="0"/>
                        <a:t>1</a:t>
                      </a:r>
                      <a:r>
                        <a:rPr kumimoji="1" lang="ja-JP" altLang="en-US" dirty="0"/>
                        <a:t>億</a:t>
                      </a:r>
                      <a:r>
                        <a:rPr kumimoji="1" lang="en-US" altLang="ja-JP" dirty="0"/>
                        <a:t>9,261</a:t>
                      </a:r>
                      <a:r>
                        <a:rPr kumimoji="1" lang="ja-JP" altLang="en-US" dirty="0"/>
                        <a:t>万円</a:t>
                      </a:r>
                    </a:p>
                  </a:txBody>
                  <a:tcPr/>
                </a:tc>
                <a:extLst>
                  <a:ext uri="{0D108BD9-81ED-4DB2-BD59-A6C34878D82A}">
                    <a16:rowId xmlns:a16="http://schemas.microsoft.com/office/drawing/2014/main" val="2655476687"/>
                  </a:ext>
                </a:extLst>
              </a:tr>
              <a:tr h="370840">
                <a:tc>
                  <a:txBody>
                    <a:bodyPr/>
                    <a:lstStyle/>
                    <a:p>
                      <a:r>
                        <a:rPr kumimoji="1" lang="ja-JP" altLang="en-US" dirty="0"/>
                        <a:t>収入計</a:t>
                      </a:r>
                    </a:p>
                  </a:txBody>
                  <a:tcPr/>
                </a:tc>
                <a:tc>
                  <a:txBody>
                    <a:bodyPr/>
                    <a:lstStyle/>
                    <a:p>
                      <a:pPr algn="r"/>
                      <a:r>
                        <a:rPr kumimoji="1" lang="en-US" altLang="ja-JP" dirty="0"/>
                        <a:t>3</a:t>
                      </a:r>
                      <a:r>
                        <a:rPr kumimoji="1" lang="ja-JP" altLang="en-US" dirty="0"/>
                        <a:t>億</a:t>
                      </a:r>
                      <a:r>
                        <a:rPr kumimoji="1" lang="en-US" altLang="ja-JP" dirty="0"/>
                        <a:t>9,820</a:t>
                      </a:r>
                      <a:r>
                        <a:rPr kumimoji="1" lang="ja-JP" altLang="en-US" dirty="0"/>
                        <a:t>万ﾄﾞﾙ</a:t>
                      </a:r>
                    </a:p>
                  </a:txBody>
                  <a:tcPr/>
                </a:tc>
                <a:tc>
                  <a:txBody>
                    <a:bodyPr/>
                    <a:lstStyle/>
                    <a:p>
                      <a:pPr algn="r"/>
                      <a:r>
                        <a:rPr kumimoji="1" lang="en-US" altLang="ja-JP" dirty="0"/>
                        <a:t>439</a:t>
                      </a:r>
                      <a:r>
                        <a:rPr kumimoji="1" lang="ja-JP" altLang="en-US" dirty="0"/>
                        <a:t>億</a:t>
                      </a:r>
                      <a:r>
                        <a:rPr kumimoji="1" lang="en-US" altLang="ja-JP" dirty="0"/>
                        <a:t>507</a:t>
                      </a:r>
                      <a:r>
                        <a:rPr kumimoji="1" lang="ja-JP" altLang="en-US" dirty="0"/>
                        <a:t>万円</a:t>
                      </a:r>
                    </a:p>
                  </a:txBody>
                  <a:tcPr/>
                </a:tc>
                <a:extLst>
                  <a:ext uri="{0D108BD9-81ED-4DB2-BD59-A6C34878D82A}">
                    <a16:rowId xmlns:a16="http://schemas.microsoft.com/office/drawing/2014/main" val="1889431055"/>
                  </a:ext>
                </a:extLst>
              </a:tr>
            </a:tbl>
          </a:graphicData>
        </a:graphic>
      </p:graphicFrame>
      <p:graphicFrame>
        <p:nvGraphicFramePr>
          <p:cNvPr id="4" name="表 3">
            <a:extLst>
              <a:ext uri="{FF2B5EF4-FFF2-40B4-BE49-F238E27FC236}">
                <a16:creationId xmlns:a16="http://schemas.microsoft.com/office/drawing/2014/main" id="{324C00D6-ABD6-44E5-8802-1FBE46DA3CD1}"/>
              </a:ext>
            </a:extLst>
          </p:cNvPr>
          <p:cNvGraphicFramePr>
            <a:graphicFrameLocks noGrp="1"/>
          </p:cNvGraphicFramePr>
          <p:nvPr>
            <p:extLst>
              <p:ext uri="{D42A27DB-BD31-4B8C-83A1-F6EECF244321}">
                <p14:modId xmlns:p14="http://schemas.microsoft.com/office/powerpoint/2010/main" val="1442865088"/>
              </p:ext>
            </p:extLst>
          </p:nvPr>
        </p:nvGraphicFramePr>
        <p:xfrm>
          <a:off x="599844" y="2956574"/>
          <a:ext cx="10491621" cy="2595880"/>
        </p:xfrm>
        <a:graphic>
          <a:graphicData uri="http://schemas.openxmlformats.org/drawingml/2006/table">
            <a:tbl>
              <a:tblPr firstRow="1" bandRow="1">
                <a:tableStyleId>{5C22544A-7EE6-4342-B048-85BDC9FD1C3A}</a:tableStyleId>
              </a:tblPr>
              <a:tblGrid>
                <a:gridCol w="3497207">
                  <a:extLst>
                    <a:ext uri="{9D8B030D-6E8A-4147-A177-3AD203B41FA5}">
                      <a16:colId xmlns:a16="http://schemas.microsoft.com/office/drawing/2014/main" val="3080431111"/>
                    </a:ext>
                  </a:extLst>
                </a:gridCol>
                <a:gridCol w="3497207">
                  <a:extLst>
                    <a:ext uri="{9D8B030D-6E8A-4147-A177-3AD203B41FA5}">
                      <a16:colId xmlns:a16="http://schemas.microsoft.com/office/drawing/2014/main" val="4032179225"/>
                    </a:ext>
                  </a:extLst>
                </a:gridCol>
                <a:gridCol w="3497207">
                  <a:extLst>
                    <a:ext uri="{9D8B030D-6E8A-4147-A177-3AD203B41FA5}">
                      <a16:colId xmlns:a16="http://schemas.microsoft.com/office/drawing/2014/main" val="1544845600"/>
                    </a:ext>
                  </a:extLst>
                </a:gridCol>
              </a:tblGrid>
              <a:tr h="370840">
                <a:tc>
                  <a:txBody>
                    <a:bodyPr/>
                    <a:lstStyle/>
                    <a:p>
                      <a:r>
                        <a:rPr kumimoji="1" lang="ja-JP" altLang="en-US" dirty="0"/>
                        <a:t>支出</a:t>
                      </a:r>
                    </a:p>
                  </a:txBody>
                  <a:tcPr/>
                </a:tc>
                <a:tc>
                  <a:txBody>
                    <a:bodyPr/>
                    <a:lstStyle/>
                    <a:p>
                      <a:r>
                        <a:rPr kumimoji="1" lang="ja-JP" altLang="en-US" dirty="0"/>
                        <a:t>＄</a:t>
                      </a:r>
                    </a:p>
                  </a:txBody>
                  <a:tcPr/>
                </a:tc>
                <a:tc>
                  <a:txBody>
                    <a:bodyPr/>
                    <a:lstStyle/>
                    <a:p>
                      <a:r>
                        <a:rPr kumimoji="1" lang="ja-JP" altLang="en-US" dirty="0"/>
                        <a:t>円</a:t>
                      </a:r>
                    </a:p>
                  </a:txBody>
                  <a:tcPr/>
                </a:tc>
                <a:extLst>
                  <a:ext uri="{0D108BD9-81ED-4DB2-BD59-A6C34878D82A}">
                    <a16:rowId xmlns:a16="http://schemas.microsoft.com/office/drawing/2014/main" val="3708249227"/>
                  </a:ext>
                </a:extLst>
              </a:tr>
              <a:tr h="370840">
                <a:tc>
                  <a:txBody>
                    <a:bodyPr/>
                    <a:lstStyle/>
                    <a:p>
                      <a:r>
                        <a:rPr kumimoji="1" lang="ja-JP" altLang="en-US" dirty="0"/>
                        <a:t>プログラム補助金</a:t>
                      </a:r>
                    </a:p>
                  </a:txBody>
                  <a:tcPr/>
                </a:tc>
                <a:tc>
                  <a:txBody>
                    <a:bodyPr/>
                    <a:lstStyle/>
                    <a:p>
                      <a:pPr algn="r"/>
                      <a:r>
                        <a:rPr kumimoji="1" lang="en-US" altLang="ja-JP" dirty="0"/>
                        <a:t>2</a:t>
                      </a:r>
                      <a:r>
                        <a:rPr kumimoji="1" lang="ja-JP" altLang="en-US" dirty="0"/>
                        <a:t>億</a:t>
                      </a:r>
                      <a:r>
                        <a:rPr kumimoji="1" lang="en-US" altLang="ja-JP" dirty="0"/>
                        <a:t>8,109</a:t>
                      </a:r>
                      <a:r>
                        <a:rPr kumimoji="1" lang="ja-JP" altLang="en-US" dirty="0"/>
                        <a:t>万ﾄﾞﾙ</a:t>
                      </a:r>
                    </a:p>
                  </a:txBody>
                  <a:tcPr/>
                </a:tc>
                <a:tc>
                  <a:txBody>
                    <a:bodyPr/>
                    <a:lstStyle/>
                    <a:p>
                      <a:pPr algn="r"/>
                      <a:r>
                        <a:rPr kumimoji="1" lang="en-US" altLang="ja-JP" dirty="0"/>
                        <a:t>309</a:t>
                      </a:r>
                      <a:r>
                        <a:rPr kumimoji="1" lang="ja-JP" altLang="en-US" dirty="0"/>
                        <a:t>億</a:t>
                      </a:r>
                      <a:r>
                        <a:rPr kumimoji="1" lang="en-US" altLang="ja-JP" dirty="0"/>
                        <a:t>1,990</a:t>
                      </a:r>
                      <a:r>
                        <a:rPr kumimoji="1" lang="ja-JP" altLang="en-US" dirty="0"/>
                        <a:t>万円</a:t>
                      </a:r>
                    </a:p>
                  </a:txBody>
                  <a:tcPr/>
                </a:tc>
                <a:extLst>
                  <a:ext uri="{0D108BD9-81ED-4DB2-BD59-A6C34878D82A}">
                    <a16:rowId xmlns:a16="http://schemas.microsoft.com/office/drawing/2014/main" val="3492156028"/>
                  </a:ext>
                </a:extLst>
              </a:tr>
              <a:tr h="370840">
                <a:tc>
                  <a:txBody>
                    <a:bodyPr/>
                    <a:lstStyle/>
                    <a:p>
                      <a:r>
                        <a:rPr kumimoji="1" lang="ja-JP" altLang="en-US" dirty="0"/>
                        <a:t>プログラム運営費</a:t>
                      </a:r>
                    </a:p>
                  </a:txBody>
                  <a:tcPr/>
                </a:tc>
                <a:tc>
                  <a:txBody>
                    <a:bodyPr/>
                    <a:lstStyle/>
                    <a:p>
                      <a:pPr algn="r"/>
                      <a:r>
                        <a:rPr kumimoji="1" lang="en-US" altLang="ja-JP" dirty="0"/>
                        <a:t>2,027</a:t>
                      </a:r>
                      <a:r>
                        <a:rPr kumimoji="1" lang="ja-JP" altLang="en-US" dirty="0"/>
                        <a:t>万ﾄﾞﾙ</a:t>
                      </a:r>
                    </a:p>
                  </a:txBody>
                  <a:tcPr/>
                </a:tc>
                <a:tc>
                  <a:txBody>
                    <a:bodyPr/>
                    <a:lstStyle/>
                    <a:p>
                      <a:pPr algn="r"/>
                      <a:r>
                        <a:rPr kumimoji="1" lang="en-US" altLang="ja-JP" dirty="0"/>
                        <a:t>22</a:t>
                      </a:r>
                      <a:r>
                        <a:rPr kumimoji="1" lang="ja-JP" altLang="en-US" dirty="0"/>
                        <a:t>億</a:t>
                      </a:r>
                      <a:r>
                        <a:rPr kumimoji="1" lang="en-US" altLang="ja-JP" dirty="0"/>
                        <a:t>2,970</a:t>
                      </a:r>
                      <a:r>
                        <a:rPr kumimoji="1" lang="ja-JP" altLang="en-US" dirty="0"/>
                        <a:t>万円</a:t>
                      </a:r>
                    </a:p>
                  </a:txBody>
                  <a:tcPr/>
                </a:tc>
                <a:extLst>
                  <a:ext uri="{0D108BD9-81ED-4DB2-BD59-A6C34878D82A}">
                    <a16:rowId xmlns:a16="http://schemas.microsoft.com/office/drawing/2014/main" val="2798399388"/>
                  </a:ext>
                </a:extLst>
              </a:tr>
              <a:tr h="370840">
                <a:tc>
                  <a:txBody>
                    <a:bodyPr/>
                    <a:lstStyle/>
                    <a:p>
                      <a:r>
                        <a:rPr kumimoji="1" lang="ja-JP" altLang="en-US" dirty="0"/>
                        <a:t>寄付推進</a:t>
                      </a:r>
                    </a:p>
                  </a:txBody>
                  <a:tcPr/>
                </a:tc>
                <a:tc>
                  <a:txBody>
                    <a:bodyPr/>
                    <a:lstStyle/>
                    <a:p>
                      <a:pPr algn="r"/>
                      <a:r>
                        <a:rPr kumimoji="1" lang="en-US" altLang="ja-JP" dirty="0"/>
                        <a:t>1,904</a:t>
                      </a:r>
                      <a:r>
                        <a:rPr kumimoji="1" lang="ja-JP" altLang="en-US" dirty="0"/>
                        <a:t>万ﾄﾞﾙ</a:t>
                      </a:r>
                    </a:p>
                  </a:txBody>
                  <a:tcPr/>
                </a:tc>
                <a:tc>
                  <a:txBody>
                    <a:bodyPr/>
                    <a:lstStyle/>
                    <a:p>
                      <a:pPr algn="r"/>
                      <a:r>
                        <a:rPr kumimoji="1" lang="en-US" altLang="ja-JP" dirty="0"/>
                        <a:t>20</a:t>
                      </a:r>
                      <a:r>
                        <a:rPr kumimoji="1" lang="ja-JP" altLang="en-US" dirty="0"/>
                        <a:t>億</a:t>
                      </a:r>
                      <a:r>
                        <a:rPr kumimoji="1" lang="en-US" altLang="ja-JP" dirty="0"/>
                        <a:t>9,440</a:t>
                      </a:r>
                      <a:r>
                        <a:rPr kumimoji="1" lang="ja-JP" altLang="en-US" dirty="0"/>
                        <a:t>万円</a:t>
                      </a:r>
                    </a:p>
                  </a:txBody>
                  <a:tcPr/>
                </a:tc>
                <a:extLst>
                  <a:ext uri="{0D108BD9-81ED-4DB2-BD59-A6C34878D82A}">
                    <a16:rowId xmlns:a16="http://schemas.microsoft.com/office/drawing/2014/main" val="327711338"/>
                  </a:ext>
                </a:extLst>
              </a:tr>
              <a:tr h="370840">
                <a:tc>
                  <a:txBody>
                    <a:bodyPr/>
                    <a:lstStyle/>
                    <a:p>
                      <a:r>
                        <a:rPr kumimoji="1" lang="ja-JP" altLang="en-US" dirty="0"/>
                        <a:t>一般管理運営</a:t>
                      </a:r>
                    </a:p>
                  </a:txBody>
                  <a:tcPr/>
                </a:tc>
                <a:tc>
                  <a:txBody>
                    <a:bodyPr/>
                    <a:lstStyle/>
                    <a:p>
                      <a:pPr algn="r"/>
                      <a:r>
                        <a:rPr kumimoji="1" lang="en-US" altLang="ja-JP" dirty="0"/>
                        <a:t>1,479</a:t>
                      </a:r>
                      <a:r>
                        <a:rPr kumimoji="1" lang="ja-JP" altLang="en-US" dirty="0"/>
                        <a:t>万ﾄﾞﾙ</a:t>
                      </a:r>
                    </a:p>
                  </a:txBody>
                  <a:tcPr/>
                </a:tc>
                <a:tc>
                  <a:txBody>
                    <a:bodyPr/>
                    <a:lstStyle/>
                    <a:p>
                      <a:pPr algn="r"/>
                      <a:r>
                        <a:rPr kumimoji="1" lang="en-US" altLang="ja-JP" dirty="0"/>
                        <a:t>16</a:t>
                      </a:r>
                      <a:r>
                        <a:rPr kumimoji="1" lang="ja-JP" altLang="en-US" dirty="0"/>
                        <a:t>億</a:t>
                      </a:r>
                      <a:r>
                        <a:rPr kumimoji="1" lang="en-US" altLang="ja-JP" dirty="0"/>
                        <a:t>2,690</a:t>
                      </a:r>
                      <a:r>
                        <a:rPr kumimoji="1" lang="ja-JP" altLang="en-US" dirty="0"/>
                        <a:t>万円</a:t>
                      </a:r>
                    </a:p>
                  </a:txBody>
                  <a:tcPr/>
                </a:tc>
                <a:extLst>
                  <a:ext uri="{0D108BD9-81ED-4DB2-BD59-A6C34878D82A}">
                    <a16:rowId xmlns:a16="http://schemas.microsoft.com/office/drawing/2014/main" val="3861433979"/>
                  </a:ext>
                </a:extLst>
              </a:tr>
              <a:tr h="370840">
                <a:tc>
                  <a:txBody>
                    <a:bodyPr/>
                    <a:lstStyle/>
                    <a:p>
                      <a:r>
                        <a:rPr kumimoji="1" lang="ja-JP" altLang="en-US" dirty="0"/>
                        <a:t>支出合計</a:t>
                      </a:r>
                    </a:p>
                  </a:txBody>
                  <a:tcPr/>
                </a:tc>
                <a:tc>
                  <a:txBody>
                    <a:bodyPr/>
                    <a:lstStyle/>
                    <a:p>
                      <a:pPr algn="r"/>
                      <a:r>
                        <a:rPr kumimoji="1" lang="en-US" altLang="ja-JP" dirty="0"/>
                        <a:t>3</a:t>
                      </a:r>
                      <a:r>
                        <a:rPr kumimoji="1" lang="ja-JP" altLang="en-US" dirty="0"/>
                        <a:t>億</a:t>
                      </a:r>
                      <a:r>
                        <a:rPr kumimoji="1" lang="en-US" altLang="ja-JP" dirty="0"/>
                        <a:t>3,520</a:t>
                      </a:r>
                      <a:r>
                        <a:rPr kumimoji="1" lang="ja-JP" altLang="en-US" dirty="0"/>
                        <a:t>万ﾄﾞﾙ</a:t>
                      </a:r>
                    </a:p>
                  </a:txBody>
                  <a:tcPr/>
                </a:tc>
                <a:tc>
                  <a:txBody>
                    <a:bodyPr/>
                    <a:lstStyle/>
                    <a:p>
                      <a:pPr algn="r"/>
                      <a:r>
                        <a:rPr kumimoji="1" lang="en-US" altLang="ja-JP" dirty="0"/>
                        <a:t>368</a:t>
                      </a:r>
                      <a:r>
                        <a:rPr kumimoji="1" lang="ja-JP" altLang="en-US" dirty="0"/>
                        <a:t>億</a:t>
                      </a:r>
                      <a:r>
                        <a:rPr kumimoji="1" lang="en-US" altLang="ja-JP" dirty="0"/>
                        <a:t>7,200</a:t>
                      </a:r>
                      <a:r>
                        <a:rPr kumimoji="1" lang="ja-JP" altLang="en-US" dirty="0"/>
                        <a:t>万円</a:t>
                      </a:r>
                    </a:p>
                  </a:txBody>
                  <a:tcPr/>
                </a:tc>
                <a:extLst>
                  <a:ext uri="{0D108BD9-81ED-4DB2-BD59-A6C34878D82A}">
                    <a16:rowId xmlns:a16="http://schemas.microsoft.com/office/drawing/2014/main" val="652345789"/>
                  </a:ext>
                </a:extLst>
              </a:tr>
              <a:tr h="370840">
                <a:tc>
                  <a:txBody>
                    <a:bodyPr/>
                    <a:lstStyle/>
                    <a:p>
                      <a:r>
                        <a:rPr kumimoji="1" lang="ja-JP" altLang="en-US" dirty="0"/>
                        <a:t>為替差損</a:t>
                      </a:r>
                    </a:p>
                  </a:txBody>
                  <a:tcPr/>
                </a:tc>
                <a:tc>
                  <a:txBody>
                    <a:bodyPr/>
                    <a:lstStyle/>
                    <a:p>
                      <a:pPr algn="r"/>
                      <a:r>
                        <a:rPr kumimoji="1" lang="en-US" altLang="ja-JP" dirty="0"/>
                        <a:t>66</a:t>
                      </a:r>
                      <a:r>
                        <a:rPr kumimoji="1" lang="ja-JP" altLang="en-US" dirty="0"/>
                        <a:t>万ﾄﾞﾙ</a:t>
                      </a:r>
                    </a:p>
                  </a:txBody>
                  <a:tcPr/>
                </a:tc>
                <a:tc>
                  <a:txBody>
                    <a:bodyPr/>
                    <a:lstStyle/>
                    <a:p>
                      <a:pPr algn="r"/>
                      <a:r>
                        <a:rPr kumimoji="1" lang="en-US" altLang="ja-JP" dirty="0"/>
                        <a:t>7,271</a:t>
                      </a:r>
                      <a:r>
                        <a:rPr kumimoji="1" lang="ja-JP" altLang="en-US" dirty="0"/>
                        <a:t>万円</a:t>
                      </a:r>
                    </a:p>
                  </a:txBody>
                  <a:tcPr/>
                </a:tc>
                <a:extLst>
                  <a:ext uri="{0D108BD9-81ED-4DB2-BD59-A6C34878D82A}">
                    <a16:rowId xmlns:a16="http://schemas.microsoft.com/office/drawing/2014/main" val="570916811"/>
                  </a:ext>
                </a:extLst>
              </a:tr>
            </a:tbl>
          </a:graphicData>
        </a:graphic>
      </p:graphicFrame>
      <p:sp>
        <p:nvSpPr>
          <p:cNvPr id="5" name="テキスト ボックス 4">
            <a:extLst>
              <a:ext uri="{FF2B5EF4-FFF2-40B4-BE49-F238E27FC236}">
                <a16:creationId xmlns:a16="http://schemas.microsoft.com/office/drawing/2014/main" id="{B59E6C3F-63A4-40B9-B63D-6A4DD2C0C765}"/>
              </a:ext>
            </a:extLst>
          </p:cNvPr>
          <p:cNvSpPr txBox="1"/>
          <p:nvPr/>
        </p:nvSpPr>
        <p:spPr>
          <a:xfrm>
            <a:off x="2369481" y="5795064"/>
            <a:ext cx="10491621" cy="369332"/>
          </a:xfrm>
          <a:prstGeom prst="rect">
            <a:avLst/>
          </a:prstGeom>
          <a:noFill/>
        </p:spPr>
        <p:txBody>
          <a:bodyPr wrap="square" rtlCol="0">
            <a:spAutoFit/>
          </a:bodyPr>
          <a:lstStyle/>
          <a:p>
            <a:r>
              <a:rPr kumimoji="1" lang="ja-JP" altLang="en-US" dirty="0"/>
              <a:t>ロータリー財団の資産→</a:t>
            </a:r>
            <a:r>
              <a:rPr kumimoji="1" lang="en-US" altLang="ja-JP" dirty="0"/>
              <a:t>11</a:t>
            </a:r>
            <a:r>
              <a:rPr kumimoji="1" lang="ja-JP" altLang="en-US" dirty="0"/>
              <a:t>億</a:t>
            </a:r>
            <a:r>
              <a:rPr kumimoji="1" lang="en-US" altLang="ja-JP" dirty="0"/>
              <a:t>5,027</a:t>
            </a:r>
            <a:r>
              <a:rPr kumimoji="1" lang="ja-JP" altLang="en-US" dirty="0"/>
              <a:t>万ﾄﾞﾙ（</a:t>
            </a:r>
            <a:r>
              <a:rPr kumimoji="1" lang="en-US" altLang="ja-JP" dirty="0"/>
              <a:t>1,265</a:t>
            </a:r>
            <a:r>
              <a:rPr kumimoji="1" lang="ja-JP" altLang="en-US" dirty="0"/>
              <a:t>億</a:t>
            </a:r>
            <a:r>
              <a:rPr kumimoji="1" lang="en-US" altLang="ja-JP" dirty="0"/>
              <a:t>3,025</a:t>
            </a:r>
            <a:r>
              <a:rPr kumimoji="1" lang="ja-JP" altLang="en-US" dirty="0"/>
              <a:t>万円）</a:t>
            </a:r>
          </a:p>
        </p:txBody>
      </p:sp>
      <p:pic>
        <p:nvPicPr>
          <p:cNvPr id="6" name="図 5">
            <a:extLst>
              <a:ext uri="{FF2B5EF4-FFF2-40B4-BE49-F238E27FC236}">
                <a16:creationId xmlns:a16="http://schemas.microsoft.com/office/drawing/2014/main" id="{074F46D7-F44D-1146-99C9-9978D259E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314018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6632B4-C425-4919-9772-5F34C3A0A7EB}"/>
              </a:ext>
            </a:extLst>
          </p:cNvPr>
          <p:cNvSpPr txBox="1"/>
          <p:nvPr/>
        </p:nvSpPr>
        <p:spPr>
          <a:xfrm>
            <a:off x="482138" y="1002039"/>
            <a:ext cx="11355186" cy="646331"/>
          </a:xfrm>
          <a:prstGeom prst="rect">
            <a:avLst/>
          </a:prstGeom>
          <a:noFill/>
        </p:spPr>
        <p:txBody>
          <a:bodyPr wrap="square" rtlCol="0">
            <a:spAutoFit/>
          </a:bodyPr>
          <a:lstStyle/>
          <a:p>
            <a:pPr marL="285750" indent="-285750">
              <a:buFont typeface="Arial" panose="020B0604020202020204" pitchFamily="34" charset="0"/>
              <a:buChar char="•"/>
            </a:pPr>
            <a:r>
              <a:rPr lang="en-US" dirty="0"/>
              <a:t>My ROTARY </a:t>
            </a:r>
            <a:r>
              <a:rPr lang="ja-JP" altLang="en-US" dirty="0"/>
              <a:t>の構成</a:t>
            </a:r>
            <a:r>
              <a:rPr lang="ja-JP" altLang="en-US" sz="1400" dirty="0"/>
              <a:t>（一部のレポートや機能は一般メンバーと地区およびクラブ役員でアクセス権限が異なります）</a:t>
            </a:r>
            <a:endParaRPr lang="en-US" altLang="ja-JP" sz="1400" dirty="0"/>
          </a:p>
          <a:p>
            <a:pPr marL="285750" indent="-285750">
              <a:buFont typeface="Arial" panose="020B0604020202020204" pitchFamily="34" charset="0"/>
              <a:buChar char="•"/>
            </a:pPr>
            <a:endParaRPr lang="en-US" altLang="ja-JP" dirty="0"/>
          </a:p>
        </p:txBody>
      </p:sp>
      <p:graphicFrame>
        <p:nvGraphicFramePr>
          <p:cNvPr id="3" name="表 3">
            <a:extLst>
              <a:ext uri="{FF2B5EF4-FFF2-40B4-BE49-F238E27FC236}">
                <a16:creationId xmlns:a16="http://schemas.microsoft.com/office/drawing/2014/main" id="{46901570-16F7-4E7B-BF10-0A8CF6E79409}"/>
              </a:ext>
            </a:extLst>
          </p:cNvPr>
          <p:cNvGraphicFramePr>
            <a:graphicFrameLocks noGrp="1"/>
          </p:cNvGraphicFramePr>
          <p:nvPr>
            <p:extLst>
              <p:ext uri="{D42A27DB-BD31-4B8C-83A1-F6EECF244321}">
                <p14:modId xmlns:p14="http://schemas.microsoft.com/office/powerpoint/2010/main" val="3709345166"/>
              </p:ext>
            </p:extLst>
          </p:nvPr>
        </p:nvGraphicFramePr>
        <p:xfrm>
          <a:off x="560648" y="1543041"/>
          <a:ext cx="11149214" cy="4312920"/>
        </p:xfrm>
        <a:graphic>
          <a:graphicData uri="http://schemas.openxmlformats.org/drawingml/2006/table">
            <a:tbl>
              <a:tblPr firstRow="1" bandRow="1">
                <a:tableStyleId>{5C22544A-7EE6-4342-B048-85BDC9FD1C3A}</a:tableStyleId>
              </a:tblPr>
              <a:tblGrid>
                <a:gridCol w="2490123">
                  <a:extLst>
                    <a:ext uri="{9D8B030D-6E8A-4147-A177-3AD203B41FA5}">
                      <a16:colId xmlns:a16="http://schemas.microsoft.com/office/drawing/2014/main" val="1579772387"/>
                    </a:ext>
                  </a:extLst>
                </a:gridCol>
                <a:gridCol w="8659091">
                  <a:extLst>
                    <a:ext uri="{9D8B030D-6E8A-4147-A177-3AD203B41FA5}">
                      <a16:colId xmlns:a16="http://schemas.microsoft.com/office/drawing/2014/main" val="90155590"/>
                    </a:ext>
                  </a:extLst>
                </a:gridCol>
              </a:tblGrid>
              <a:tr h="370840">
                <a:tc>
                  <a:txBody>
                    <a:bodyPr/>
                    <a:lstStyle/>
                    <a:p>
                      <a:r>
                        <a:rPr lang="en-US" altLang="ja-JP" dirty="0"/>
                        <a:t>MENU</a:t>
                      </a:r>
                      <a:endParaRPr lang="en-US" dirty="0"/>
                    </a:p>
                  </a:txBody>
                  <a:tcPr/>
                </a:tc>
                <a:tc>
                  <a:txBody>
                    <a:bodyPr/>
                    <a:lstStyle/>
                    <a:p>
                      <a:r>
                        <a:rPr lang="ja-JP" altLang="en-US" dirty="0"/>
                        <a:t>含まれる情報や項目</a:t>
                      </a:r>
                      <a:endParaRPr lang="en-US" dirty="0"/>
                    </a:p>
                  </a:txBody>
                  <a:tcPr/>
                </a:tc>
                <a:extLst>
                  <a:ext uri="{0D108BD9-81ED-4DB2-BD59-A6C34878D82A}">
                    <a16:rowId xmlns:a16="http://schemas.microsoft.com/office/drawing/2014/main" val="686709271"/>
                  </a:ext>
                </a:extLst>
              </a:tr>
              <a:tr h="370840">
                <a:tc>
                  <a:txBody>
                    <a:bodyPr/>
                    <a:lstStyle/>
                    <a:p>
                      <a:r>
                        <a:rPr lang="ja-JP" altLang="en-US" dirty="0"/>
                        <a:t>アイデアを広げる</a:t>
                      </a:r>
                      <a:endParaRPr lang="en-US" dirty="0"/>
                    </a:p>
                  </a:txBody>
                  <a:tcPr/>
                </a:tc>
                <a:tc>
                  <a:txBody>
                    <a:bodyPr/>
                    <a:lstStyle/>
                    <a:p>
                      <a:r>
                        <a:rPr lang="ja-JP" altLang="en-US" dirty="0"/>
                        <a:t>ロータリアンとのフォーラム、国際大会などのイベント情報、クラブや</a:t>
                      </a:r>
                      <a:r>
                        <a:rPr lang="en-US" altLang="ja-JP" dirty="0"/>
                        <a:t>RAC</a:t>
                      </a:r>
                      <a:r>
                        <a:rPr lang="ja-JP" altLang="en-US" dirty="0"/>
                        <a:t>・</a:t>
                      </a:r>
                      <a:r>
                        <a:rPr lang="en-US" altLang="ja-JP" dirty="0"/>
                        <a:t>IAC</a:t>
                      </a:r>
                      <a:r>
                        <a:rPr lang="ja-JP" altLang="en-US" dirty="0"/>
                        <a:t>・学友に関する情報</a:t>
                      </a:r>
                      <a:endParaRPr lang="en-US" dirty="0"/>
                    </a:p>
                  </a:txBody>
                  <a:tcPr/>
                </a:tc>
                <a:extLst>
                  <a:ext uri="{0D108BD9-81ED-4DB2-BD59-A6C34878D82A}">
                    <a16:rowId xmlns:a16="http://schemas.microsoft.com/office/drawing/2014/main" val="1359367174"/>
                  </a:ext>
                </a:extLst>
              </a:tr>
              <a:tr h="370840">
                <a:tc>
                  <a:txBody>
                    <a:bodyPr/>
                    <a:lstStyle/>
                    <a:p>
                      <a:r>
                        <a:rPr lang="ja-JP" altLang="en-US" dirty="0"/>
                        <a:t>行動する</a:t>
                      </a:r>
                      <a:endParaRPr lang="en-US" dirty="0"/>
                    </a:p>
                  </a:txBody>
                  <a:tcPr/>
                </a:tc>
                <a:tc>
                  <a:txBody>
                    <a:bodyPr/>
                    <a:lstStyle/>
                    <a:p>
                      <a:r>
                        <a:rPr lang="ja-JP" altLang="en-US" dirty="0"/>
                        <a:t>寄付受付、プロジェクトに関する情報やツール、補助金申請、</a:t>
                      </a:r>
                      <a:r>
                        <a:rPr lang="en-US" altLang="ja-JP" dirty="0"/>
                        <a:t>RAC</a:t>
                      </a:r>
                      <a:r>
                        <a:rPr lang="ja-JP" altLang="en-US" dirty="0"/>
                        <a:t>・</a:t>
                      </a:r>
                      <a:r>
                        <a:rPr lang="en-US" altLang="ja-JP" dirty="0"/>
                        <a:t>IAC</a:t>
                      </a:r>
                      <a:r>
                        <a:rPr lang="ja-JP" altLang="en-US" dirty="0"/>
                        <a:t>・</a:t>
                      </a:r>
                      <a:r>
                        <a:rPr lang="en-US" altLang="ja-JP" dirty="0"/>
                        <a:t>RYLA</a:t>
                      </a:r>
                      <a:r>
                        <a:rPr lang="ja-JP" altLang="en-US" dirty="0"/>
                        <a:t>などの進め方に関する情報</a:t>
                      </a:r>
                      <a:endParaRPr lang="en-US" dirty="0"/>
                    </a:p>
                  </a:txBody>
                  <a:tcPr/>
                </a:tc>
                <a:extLst>
                  <a:ext uri="{0D108BD9-81ED-4DB2-BD59-A6C34878D82A}">
                    <a16:rowId xmlns:a16="http://schemas.microsoft.com/office/drawing/2014/main" val="921743421"/>
                  </a:ext>
                </a:extLst>
              </a:tr>
              <a:tr h="370840">
                <a:tc>
                  <a:txBody>
                    <a:bodyPr/>
                    <a:lstStyle/>
                    <a:p>
                      <a:r>
                        <a:rPr lang="ja-JP" altLang="en-US" dirty="0"/>
                        <a:t>ラーニング＆参考資料</a:t>
                      </a:r>
                      <a:endParaRPr lang="en-US" dirty="0"/>
                    </a:p>
                  </a:txBody>
                  <a:tcPr/>
                </a:tc>
                <a:tc>
                  <a:txBody>
                    <a:bodyPr/>
                    <a:lstStyle/>
                    <a:p>
                      <a:r>
                        <a:rPr lang="ja-JP" altLang="en-US" dirty="0"/>
                        <a:t>ロータリーの歴史や概要に関する情報、財務情報、規定審議会・決議審議会などの組織規程に関する情報、自己研修のラーニングセンターやウエビナー</a:t>
                      </a:r>
                      <a:endParaRPr lang="en-US" dirty="0"/>
                    </a:p>
                  </a:txBody>
                  <a:tcPr/>
                </a:tc>
                <a:extLst>
                  <a:ext uri="{0D108BD9-81ED-4DB2-BD59-A6C34878D82A}">
                    <a16:rowId xmlns:a16="http://schemas.microsoft.com/office/drawing/2014/main" val="1517350801"/>
                  </a:ext>
                </a:extLst>
              </a:tr>
              <a:tr h="370840">
                <a:tc>
                  <a:txBody>
                    <a:bodyPr/>
                    <a:lstStyle/>
                    <a:p>
                      <a:r>
                        <a:rPr lang="ja-JP" altLang="en-US" dirty="0"/>
                        <a:t>運営する</a:t>
                      </a:r>
                      <a:endParaRPr lang="en-US" dirty="0"/>
                    </a:p>
                  </a:txBody>
                  <a:tcPr/>
                </a:tc>
                <a:tc>
                  <a:txBody>
                    <a:bodyPr/>
                    <a:lstStyle/>
                    <a:p>
                      <a:r>
                        <a:rPr lang="ja-JP" altLang="en-US" dirty="0"/>
                        <a:t>クラブ・地区の運営に関する情報、</a:t>
                      </a:r>
                      <a:r>
                        <a:rPr lang="en-US" altLang="ja-JP" dirty="0"/>
                        <a:t>ROTARY</a:t>
                      </a:r>
                      <a:r>
                        <a:rPr lang="ja-JP" altLang="en-US" dirty="0"/>
                        <a:t>マーケットプレース、ブランドリソースセンター、ロータリーグッズや特典購入</a:t>
                      </a:r>
                      <a:endParaRPr lang="en-US" dirty="0"/>
                    </a:p>
                  </a:txBody>
                  <a:tcPr/>
                </a:tc>
                <a:extLst>
                  <a:ext uri="{0D108BD9-81ED-4DB2-BD59-A6C34878D82A}">
                    <a16:rowId xmlns:a16="http://schemas.microsoft.com/office/drawing/2014/main" val="3536652439"/>
                  </a:ext>
                </a:extLst>
              </a:tr>
              <a:tr h="370840">
                <a:tc>
                  <a:txBody>
                    <a:bodyPr/>
                    <a:lstStyle/>
                    <a:p>
                      <a:r>
                        <a:rPr lang="ja-JP" altLang="en-US" dirty="0"/>
                        <a:t>ロータリー財団</a:t>
                      </a:r>
                      <a:endParaRPr lang="en-US" dirty="0"/>
                    </a:p>
                  </a:txBody>
                  <a:tcPr/>
                </a:tc>
                <a:tc>
                  <a:txBody>
                    <a:bodyPr/>
                    <a:lstStyle/>
                    <a:p>
                      <a:r>
                        <a:rPr lang="ja-JP" altLang="en-US" dirty="0"/>
                        <a:t>財団への補助金申請に関する情報、寄付情報や寄付機能、財団に関するレポート</a:t>
                      </a:r>
                      <a:endParaRPr lang="en-US" dirty="0"/>
                    </a:p>
                  </a:txBody>
                  <a:tcPr/>
                </a:tc>
                <a:extLst>
                  <a:ext uri="{0D108BD9-81ED-4DB2-BD59-A6C34878D82A}">
                    <a16:rowId xmlns:a16="http://schemas.microsoft.com/office/drawing/2014/main" val="2281993691"/>
                  </a:ext>
                </a:extLst>
              </a:tr>
              <a:tr h="370840">
                <a:tc>
                  <a:txBody>
                    <a:bodyPr/>
                    <a:lstStyle/>
                    <a:p>
                      <a:r>
                        <a:rPr lang="ja-JP" altLang="en-US" dirty="0"/>
                        <a:t>ニュース＆メディア</a:t>
                      </a:r>
                      <a:endParaRPr lang="en-US" dirty="0"/>
                    </a:p>
                  </a:txBody>
                  <a:tcPr/>
                </a:tc>
                <a:tc>
                  <a:txBody>
                    <a:bodyPr/>
                    <a:lstStyle/>
                    <a:p>
                      <a:r>
                        <a:rPr lang="en-US" altLang="ja-JP" dirty="0"/>
                        <a:t>RI</a:t>
                      </a:r>
                      <a:r>
                        <a:rPr lang="ja-JP" altLang="en-US" dirty="0"/>
                        <a:t>会長に関する情報、雑誌・ニュースレター・ビデオなど</a:t>
                      </a:r>
                      <a:endParaRPr lang="en-US" dirty="0"/>
                    </a:p>
                  </a:txBody>
                  <a:tcPr/>
                </a:tc>
                <a:extLst>
                  <a:ext uri="{0D108BD9-81ED-4DB2-BD59-A6C34878D82A}">
                    <a16:rowId xmlns:a16="http://schemas.microsoft.com/office/drawing/2014/main" val="4092681511"/>
                  </a:ext>
                </a:extLst>
              </a:tr>
              <a:tr h="370840">
                <a:tc>
                  <a:txBody>
                    <a:bodyPr/>
                    <a:lstStyle/>
                    <a:p>
                      <a:r>
                        <a:rPr lang="ja-JP" altLang="en-US" dirty="0"/>
                        <a:t>会員コーナー</a:t>
                      </a:r>
                      <a:endParaRPr lang="en-US" dirty="0"/>
                    </a:p>
                  </a:txBody>
                  <a:tcPr/>
                </a:tc>
                <a:tc>
                  <a:txBody>
                    <a:bodyPr/>
                    <a:lstStyle/>
                    <a:p>
                      <a:r>
                        <a:rPr lang="ja-JP" altLang="en-US" dirty="0"/>
                        <a:t>新会員の推薦、再入会、国際大会、ロータリークラブ・セントラルやロータリーショーケースなどの役立つツール</a:t>
                      </a:r>
                      <a:endParaRPr lang="en-US" dirty="0"/>
                    </a:p>
                  </a:txBody>
                  <a:tcPr/>
                </a:tc>
                <a:extLst>
                  <a:ext uri="{0D108BD9-81ED-4DB2-BD59-A6C34878D82A}">
                    <a16:rowId xmlns:a16="http://schemas.microsoft.com/office/drawing/2014/main" val="1312834160"/>
                  </a:ext>
                </a:extLst>
              </a:tr>
            </a:tbl>
          </a:graphicData>
        </a:graphic>
      </p:graphicFrame>
      <p:pic>
        <p:nvPicPr>
          <p:cNvPr id="4" name="図 3">
            <a:extLst>
              <a:ext uri="{FF2B5EF4-FFF2-40B4-BE49-F238E27FC236}">
                <a16:creationId xmlns:a16="http://schemas.microsoft.com/office/drawing/2014/main" id="{AC853974-E2C1-3348-A41A-33909B474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17552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06FD49-C8BB-4E25-922B-F7372E91B695}"/>
              </a:ext>
            </a:extLst>
          </p:cNvPr>
          <p:cNvSpPr txBox="1"/>
          <p:nvPr/>
        </p:nvSpPr>
        <p:spPr>
          <a:xfrm>
            <a:off x="507077" y="839586"/>
            <a:ext cx="11006051" cy="369332"/>
          </a:xfrm>
          <a:prstGeom prst="rect">
            <a:avLst/>
          </a:prstGeom>
          <a:noFill/>
        </p:spPr>
        <p:txBody>
          <a:bodyPr wrap="square" rtlCol="0">
            <a:spAutoFit/>
          </a:bodyPr>
          <a:lstStyle/>
          <a:p>
            <a:r>
              <a:rPr lang="en-US" altLang="ja-JP" dirty="0"/>
              <a:t>2660</a:t>
            </a:r>
            <a:r>
              <a:rPr lang="ja-JP" altLang="en-US" dirty="0"/>
              <a:t>地区の</a:t>
            </a:r>
            <a:r>
              <a:rPr lang="en-US" altLang="ja-JP" dirty="0"/>
              <a:t>My</a:t>
            </a:r>
            <a:r>
              <a:rPr lang="ja-JP" altLang="en-US" dirty="0"/>
              <a:t> </a:t>
            </a:r>
            <a:r>
              <a:rPr lang="en-US" altLang="ja-JP" dirty="0"/>
              <a:t>ROTARY</a:t>
            </a:r>
            <a:r>
              <a:rPr lang="ja-JP" altLang="en-US" dirty="0"/>
              <a:t>に関する状況</a:t>
            </a:r>
            <a:r>
              <a:rPr lang="en-US" altLang="ja-JP" dirty="0"/>
              <a:t>【2020</a:t>
            </a:r>
            <a:r>
              <a:rPr lang="ja-JP" altLang="en-US" dirty="0"/>
              <a:t>年</a:t>
            </a:r>
            <a:r>
              <a:rPr lang="en-US" altLang="ja-JP" dirty="0"/>
              <a:t>2</a:t>
            </a:r>
            <a:r>
              <a:rPr lang="ja-JP" altLang="en-US" dirty="0"/>
              <a:t>月</a:t>
            </a:r>
            <a:r>
              <a:rPr lang="en-US" altLang="ja-JP" dirty="0"/>
              <a:t>6</a:t>
            </a:r>
            <a:r>
              <a:rPr lang="ja-JP" altLang="en-US" dirty="0"/>
              <a:t>日時点</a:t>
            </a:r>
            <a:r>
              <a:rPr lang="en-US" altLang="ja-JP" dirty="0"/>
              <a:t>】</a:t>
            </a:r>
            <a:r>
              <a:rPr lang="ja-JP" altLang="en-US" dirty="0"/>
              <a:t>　</a:t>
            </a:r>
            <a:endParaRPr lang="en-US" dirty="0"/>
          </a:p>
        </p:txBody>
      </p:sp>
      <p:sp>
        <p:nvSpPr>
          <p:cNvPr id="5" name="テキスト ボックス 4">
            <a:extLst>
              <a:ext uri="{FF2B5EF4-FFF2-40B4-BE49-F238E27FC236}">
                <a16:creationId xmlns:a16="http://schemas.microsoft.com/office/drawing/2014/main" id="{D02DF883-8605-4F20-8427-DE329FFB0C76}"/>
              </a:ext>
            </a:extLst>
          </p:cNvPr>
          <p:cNvSpPr txBox="1"/>
          <p:nvPr/>
        </p:nvSpPr>
        <p:spPr>
          <a:xfrm>
            <a:off x="507077" y="1288473"/>
            <a:ext cx="11538065" cy="369331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My</a:t>
            </a:r>
            <a:r>
              <a:rPr lang="ja-JP" altLang="en-US" dirty="0"/>
              <a:t> </a:t>
            </a:r>
            <a:r>
              <a:rPr lang="en-US" altLang="ja-JP" dirty="0"/>
              <a:t>ROTARY </a:t>
            </a:r>
            <a:r>
              <a:rPr lang="ja-JP" altLang="en-US" dirty="0"/>
              <a:t>アカウント取得</a:t>
            </a:r>
            <a:endParaRPr lang="en-US" altLang="ja-JP" dirty="0"/>
          </a:p>
          <a:p>
            <a:r>
              <a:rPr lang="en-US" altLang="ja-JP" dirty="0"/>
              <a:t>     </a:t>
            </a:r>
            <a:r>
              <a:rPr lang="ja-JP" altLang="en-US" dirty="0"/>
              <a:t>会員数 </a:t>
            </a:r>
            <a:r>
              <a:rPr lang="en-US" altLang="ja-JP" dirty="0"/>
              <a:t>3,675</a:t>
            </a:r>
            <a:r>
              <a:rPr lang="ja-JP" altLang="en-US" dirty="0"/>
              <a:t>名  アカウント取得者 </a:t>
            </a:r>
            <a:r>
              <a:rPr lang="en-US" altLang="ja-JP" dirty="0"/>
              <a:t>2,411</a:t>
            </a:r>
            <a:r>
              <a:rPr lang="ja-JP" altLang="en-US" dirty="0"/>
              <a:t>名（</a:t>
            </a:r>
            <a:r>
              <a:rPr lang="en-US" altLang="ja-JP" dirty="0"/>
              <a:t>65.6%</a:t>
            </a:r>
            <a:r>
              <a:rPr lang="ja-JP" altLang="en-US" dirty="0"/>
              <a:t>）</a:t>
            </a:r>
            <a:r>
              <a:rPr lang="en-US" altLang="ja-JP" dirty="0"/>
              <a:t>  </a:t>
            </a:r>
            <a:r>
              <a:rPr lang="ja-JP" altLang="en-US" dirty="0"/>
              <a:t>未取得者 </a:t>
            </a:r>
            <a:r>
              <a:rPr lang="en-US" altLang="ja-JP" dirty="0"/>
              <a:t>1,264</a:t>
            </a:r>
            <a:r>
              <a:rPr lang="ja-JP" altLang="en-US" dirty="0"/>
              <a:t>名（</a:t>
            </a:r>
            <a:r>
              <a:rPr lang="en-US" altLang="ja-JP" dirty="0"/>
              <a:t>34.4%</a:t>
            </a:r>
            <a:r>
              <a:rPr lang="ja-JP" altLang="en-US" dirty="0"/>
              <a:t>）</a:t>
            </a:r>
            <a:endParaRPr lang="en-US" altLang="ja-JP" dirty="0"/>
          </a:p>
          <a:p>
            <a:endParaRPr lang="en-US" dirty="0"/>
          </a:p>
          <a:p>
            <a:pPr marL="285750" indent="-285750">
              <a:buFont typeface="Arial" panose="020B0604020202020204" pitchFamily="34" charset="0"/>
              <a:buChar char="•"/>
            </a:pPr>
            <a:r>
              <a:rPr lang="en-US" dirty="0"/>
              <a:t>2020-21</a:t>
            </a:r>
            <a:r>
              <a:rPr lang="ja-JP" altLang="en-US" dirty="0"/>
              <a:t>年度地区公募委員会出向者の</a:t>
            </a:r>
            <a:r>
              <a:rPr lang="en-US" altLang="ja-JP" dirty="0"/>
              <a:t>My ROTARY</a:t>
            </a:r>
            <a:r>
              <a:rPr lang="ja-JP" altLang="en-US" dirty="0"/>
              <a:t>アカウント取得　</a:t>
            </a:r>
            <a:endParaRPr lang="en-US" altLang="ja-JP" dirty="0"/>
          </a:p>
          <a:p>
            <a:r>
              <a:rPr lang="ja-JP" altLang="en-US" dirty="0"/>
              <a:t>     出向者数　</a:t>
            </a:r>
            <a:r>
              <a:rPr lang="en-US" altLang="ja-JP" dirty="0"/>
              <a:t>172</a:t>
            </a:r>
            <a:r>
              <a:rPr lang="ja-JP" altLang="en-US" dirty="0"/>
              <a:t>名（</a:t>
            </a:r>
            <a:r>
              <a:rPr lang="en-US" altLang="ja-JP" dirty="0"/>
              <a:t>64</a:t>
            </a:r>
            <a:r>
              <a:rPr lang="ja-JP" altLang="en-US" dirty="0"/>
              <a:t>クラブ）　アカウント取得者　</a:t>
            </a:r>
            <a:r>
              <a:rPr lang="en-US" altLang="ja-JP" dirty="0"/>
              <a:t>157</a:t>
            </a:r>
            <a:r>
              <a:rPr lang="ja-JP" altLang="en-US" dirty="0"/>
              <a:t>名（</a:t>
            </a:r>
            <a:r>
              <a:rPr lang="en-US" altLang="ja-JP" dirty="0"/>
              <a:t>91.3%</a:t>
            </a:r>
            <a:r>
              <a:rPr lang="ja-JP" altLang="en-US" dirty="0"/>
              <a:t>）未取得者　</a:t>
            </a:r>
            <a:r>
              <a:rPr lang="en-US" altLang="ja-JP" dirty="0"/>
              <a:t>15</a:t>
            </a:r>
            <a:r>
              <a:rPr lang="ja-JP" altLang="en-US" dirty="0"/>
              <a:t>名</a:t>
            </a:r>
            <a:r>
              <a:rPr lang="en-US" altLang="ja-JP" dirty="0"/>
              <a:t>/13</a:t>
            </a:r>
            <a:r>
              <a:rPr lang="ja-JP" altLang="en-US" dirty="0"/>
              <a:t>クラブ（</a:t>
            </a:r>
            <a:r>
              <a:rPr lang="en-US" altLang="ja-JP" dirty="0"/>
              <a:t>8.7%</a:t>
            </a:r>
            <a:r>
              <a:rPr lang="ja-JP" altLang="en-US" dirty="0"/>
              <a:t>）</a:t>
            </a:r>
            <a:endParaRPr lang="en-US" altLang="ja-JP" dirty="0"/>
          </a:p>
          <a:p>
            <a:r>
              <a:rPr lang="ja-JP" altLang="en-US" dirty="0"/>
              <a:t>　未取得者の委員会分布　社会奉仕・</a:t>
            </a:r>
            <a:r>
              <a:rPr lang="en-US" altLang="ja-JP" dirty="0"/>
              <a:t>RAC</a:t>
            </a:r>
            <a:r>
              <a:rPr lang="ja-JP" altLang="en-US" dirty="0"/>
              <a:t>→各 </a:t>
            </a:r>
            <a:r>
              <a:rPr lang="en-US" altLang="ja-JP" dirty="0"/>
              <a:t>4</a:t>
            </a:r>
            <a:r>
              <a:rPr lang="ja-JP" altLang="en-US" dirty="0"/>
              <a:t>名　公共ｲﾒｰｼﾞ・米山→各 </a:t>
            </a:r>
            <a:r>
              <a:rPr lang="en-US" altLang="ja-JP" dirty="0"/>
              <a:t>2</a:t>
            </a:r>
            <a:r>
              <a:rPr lang="ja-JP" altLang="en-US" dirty="0"/>
              <a:t>名　</a:t>
            </a:r>
            <a:r>
              <a:rPr lang="en-US" altLang="ja-JP" dirty="0"/>
              <a:t>RYLA</a:t>
            </a:r>
            <a:r>
              <a:rPr lang="ja-JP" altLang="en-US" dirty="0"/>
              <a:t>・学友・</a:t>
            </a:r>
            <a:r>
              <a:rPr lang="en-US" altLang="ja-JP" dirty="0"/>
              <a:t>IAC</a:t>
            </a:r>
            <a:r>
              <a:rPr lang="ja-JP" altLang="en-US" dirty="0"/>
              <a:t>→各 </a:t>
            </a:r>
            <a:r>
              <a:rPr lang="en-US" altLang="ja-JP" dirty="0"/>
              <a:t>1</a:t>
            </a:r>
            <a:r>
              <a:rPr lang="ja-JP" altLang="en-US" dirty="0"/>
              <a:t>名</a:t>
            </a:r>
            <a:endParaRPr lang="en-US" altLang="ja-JP" dirty="0"/>
          </a:p>
          <a:p>
            <a:endParaRPr lang="en-US" altLang="ja-JP" dirty="0"/>
          </a:p>
          <a:p>
            <a:pPr marL="285750" indent="-285750">
              <a:buFont typeface="Arial" panose="020B0604020202020204" pitchFamily="34" charset="0"/>
              <a:buChar char="•"/>
            </a:pPr>
            <a:r>
              <a:rPr lang="en-US" altLang="ja-JP" dirty="0"/>
              <a:t>2018-19</a:t>
            </a:r>
            <a:r>
              <a:rPr lang="ja-JP" altLang="en-US" dirty="0"/>
              <a:t>年度ロータリー賞受賞クラブ　合計 </a:t>
            </a:r>
            <a:r>
              <a:rPr lang="en-US" altLang="ja-JP" dirty="0"/>
              <a:t>49</a:t>
            </a:r>
            <a:r>
              <a:rPr lang="ja-JP" altLang="en-US" dirty="0"/>
              <a:t>クラブ</a:t>
            </a:r>
            <a:endParaRPr lang="en-US" altLang="ja-JP" dirty="0"/>
          </a:p>
          <a:p>
            <a:r>
              <a:rPr lang="ja-JP" altLang="en-US" dirty="0"/>
              <a:t>　プラチナ賞→ </a:t>
            </a:r>
            <a:r>
              <a:rPr lang="en-US" altLang="ja-JP" dirty="0"/>
              <a:t>5</a:t>
            </a:r>
            <a:r>
              <a:rPr lang="ja-JP" altLang="en-US" dirty="0"/>
              <a:t>クラブ　ゴールド賞→</a:t>
            </a:r>
            <a:r>
              <a:rPr lang="en-US" altLang="ja-JP" dirty="0"/>
              <a:t>21</a:t>
            </a:r>
            <a:r>
              <a:rPr lang="ja-JP" altLang="en-US" dirty="0"/>
              <a:t>クラブ　シルバー賞→</a:t>
            </a:r>
            <a:r>
              <a:rPr lang="en-US" altLang="ja-JP" dirty="0"/>
              <a:t>16</a:t>
            </a:r>
            <a:r>
              <a:rPr lang="ja-JP" altLang="en-US" dirty="0"/>
              <a:t>クラブ　ロータリー賞→ </a:t>
            </a:r>
            <a:r>
              <a:rPr lang="en-US" altLang="ja-JP" dirty="0"/>
              <a:t>7</a:t>
            </a:r>
            <a:r>
              <a:rPr lang="ja-JP" altLang="en-US" dirty="0"/>
              <a:t>クラブ</a:t>
            </a:r>
            <a:endParaRPr lang="en-US" altLang="ja-JP" dirty="0"/>
          </a:p>
          <a:p>
            <a:endParaRPr lang="en-US" altLang="ja-JP" dirty="0"/>
          </a:p>
          <a:p>
            <a:pPr marL="285750" indent="-285750">
              <a:buFont typeface="Arial" panose="020B0604020202020204" pitchFamily="34" charset="0"/>
              <a:buChar char="•"/>
            </a:pPr>
            <a:r>
              <a:rPr lang="ja-JP" altLang="en-US" dirty="0"/>
              <a:t>ロータリーショーケース地区別掲載事業</a:t>
            </a:r>
            <a:endParaRPr lang="en-US" altLang="ja-JP" dirty="0"/>
          </a:p>
          <a:p>
            <a:endParaRPr lang="en-US" altLang="ja-JP" dirty="0"/>
          </a:p>
          <a:p>
            <a:pPr marL="285750" indent="-285750">
              <a:buFont typeface="Arial" panose="020B0604020202020204" pitchFamily="34" charset="0"/>
              <a:buChar char="•"/>
            </a:pPr>
            <a:endParaRPr lang="en-US" dirty="0"/>
          </a:p>
        </p:txBody>
      </p:sp>
      <p:graphicFrame>
        <p:nvGraphicFramePr>
          <p:cNvPr id="6" name="表 6">
            <a:extLst>
              <a:ext uri="{FF2B5EF4-FFF2-40B4-BE49-F238E27FC236}">
                <a16:creationId xmlns:a16="http://schemas.microsoft.com/office/drawing/2014/main" id="{A7E2081C-1B20-4555-B877-6F871A97A23C}"/>
              </a:ext>
            </a:extLst>
          </p:cNvPr>
          <p:cNvGraphicFramePr>
            <a:graphicFrameLocks noGrp="1"/>
          </p:cNvGraphicFramePr>
          <p:nvPr>
            <p:extLst>
              <p:ext uri="{D42A27DB-BD31-4B8C-83A1-F6EECF244321}">
                <p14:modId xmlns:p14="http://schemas.microsoft.com/office/powerpoint/2010/main" val="3392896231"/>
              </p:ext>
            </p:extLst>
          </p:nvPr>
        </p:nvGraphicFramePr>
        <p:xfrm>
          <a:off x="868217" y="4535054"/>
          <a:ext cx="11006050" cy="1483360"/>
        </p:xfrm>
        <a:graphic>
          <a:graphicData uri="http://schemas.openxmlformats.org/drawingml/2006/table">
            <a:tbl>
              <a:tblPr firstRow="1" bandRow="1">
                <a:tableStyleId>{5C22544A-7EE6-4342-B048-85BDC9FD1C3A}</a:tableStyleId>
              </a:tblPr>
              <a:tblGrid>
                <a:gridCol w="486757">
                  <a:extLst>
                    <a:ext uri="{9D8B030D-6E8A-4147-A177-3AD203B41FA5}">
                      <a16:colId xmlns:a16="http://schemas.microsoft.com/office/drawing/2014/main" val="3776445474"/>
                    </a:ext>
                  </a:extLst>
                </a:gridCol>
                <a:gridCol w="540328">
                  <a:extLst>
                    <a:ext uri="{9D8B030D-6E8A-4147-A177-3AD203B41FA5}">
                      <a16:colId xmlns:a16="http://schemas.microsoft.com/office/drawing/2014/main" val="1836047162"/>
                    </a:ext>
                  </a:extLst>
                </a:gridCol>
                <a:gridCol w="2427316">
                  <a:extLst>
                    <a:ext uri="{9D8B030D-6E8A-4147-A177-3AD203B41FA5}">
                      <a16:colId xmlns:a16="http://schemas.microsoft.com/office/drawing/2014/main" val="2273566307"/>
                    </a:ext>
                  </a:extLst>
                </a:gridCol>
                <a:gridCol w="465513">
                  <a:extLst>
                    <a:ext uri="{9D8B030D-6E8A-4147-A177-3AD203B41FA5}">
                      <a16:colId xmlns:a16="http://schemas.microsoft.com/office/drawing/2014/main" val="4015492325"/>
                    </a:ext>
                  </a:extLst>
                </a:gridCol>
                <a:gridCol w="598516">
                  <a:extLst>
                    <a:ext uri="{9D8B030D-6E8A-4147-A177-3AD203B41FA5}">
                      <a16:colId xmlns:a16="http://schemas.microsoft.com/office/drawing/2014/main" val="1416995165"/>
                    </a:ext>
                  </a:extLst>
                </a:gridCol>
                <a:gridCol w="3067397">
                  <a:extLst>
                    <a:ext uri="{9D8B030D-6E8A-4147-A177-3AD203B41FA5}">
                      <a16:colId xmlns:a16="http://schemas.microsoft.com/office/drawing/2014/main" val="1277736011"/>
                    </a:ext>
                  </a:extLst>
                </a:gridCol>
                <a:gridCol w="475549">
                  <a:extLst>
                    <a:ext uri="{9D8B030D-6E8A-4147-A177-3AD203B41FA5}">
                      <a16:colId xmlns:a16="http://schemas.microsoft.com/office/drawing/2014/main" val="197583885"/>
                    </a:ext>
                  </a:extLst>
                </a:gridCol>
                <a:gridCol w="480414">
                  <a:extLst>
                    <a:ext uri="{9D8B030D-6E8A-4147-A177-3AD203B41FA5}">
                      <a16:colId xmlns:a16="http://schemas.microsoft.com/office/drawing/2014/main" val="11779761"/>
                    </a:ext>
                  </a:extLst>
                </a:gridCol>
                <a:gridCol w="2464260">
                  <a:extLst>
                    <a:ext uri="{9D8B030D-6E8A-4147-A177-3AD203B41FA5}">
                      <a16:colId xmlns:a16="http://schemas.microsoft.com/office/drawing/2014/main" val="2333715186"/>
                    </a:ext>
                  </a:extLst>
                </a:gridCol>
              </a:tblGrid>
              <a:tr h="370840">
                <a:tc>
                  <a:txBody>
                    <a:bodyPr/>
                    <a:lstStyle/>
                    <a:p>
                      <a:r>
                        <a:rPr lang="en-US" altLang="ja-JP" dirty="0"/>
                        <a:t>No</a:t>
                      </a:r>
                      <a:endParaRPr lang="en-US" dirty="0"/>
                    </a:p>
                  </a:txBody>
                  <a:tcPr/>
                </a:tc>
                <a:tc>
                  <a:txBody>
                    <a:bodyPr/>
                    <a:lstStyle/>
                    <a:p>
                      <a:r>
                        <a:rPr lang="ja-JP" altLang="en-US" dirty="0"/>
                        <a:t>数</a:t>
                      </a:r>
                      <a:endParaRPr lang="en-US" dirty="0"/>
                    </a:p>
                  </a:txBody>
                  <a:tcPr/>
                </a:tc>
                <a:tc>
                  <a:txBody>
                    <a:bodyPr/>
                    <a:lstStyle/>
                    <a:p>
                      <a:r>
                        <a:rPr lang="ja-JP" altLang="en-US" dirty="0"/>
                        <a:t>地区</a:t>
                      </a:r>
                      <a:endParaRPr lang="en-US" dirty="0"/>
                    </a:p>
                  </a:txBody>
                  <a:tcPr/>
                </a:tc>
                <a:tc>
                  <a:txBody>
                    <a:bodyPr/>
                    <a:lstStyle/>
                    <a:p>
                      <a:r>
                        <a:rPr lang="en-US" altLang="ja-JP" dirty="0"/>
                        <a:t>No</a:t>
                      </a:r>
                      <a:endParaRPr lang="en-US" dirty="0"/>
                    </a:p>
                  </a:txBody>
                  <a:tcPr/>
                </a:tc>
                <a:tc>
                  <a:txBody>
                    <a:bodyPr/>
                    <a:lstStyle/>
                    <a:p>
                      <a:r>
                        <a:rPr lang="ja-JP" altLang="en-US" dirty="0"/>
                        <a:t>数</a:t>
                      </a:r>
                      <a:endParaRPr lang="en-US" dirty="0"/>
                    </a:p>
                  </a:txBody>
                  <a:tcPr/>
                </a:tc>
                <a:tc>
                  <a:txBody>
                    <a:bodyPr/>
                    <a:lstStyle/>
                    <a:p>
                      <a:r>
                        <a:rPr lang="ja-JP" altLang="en-US" dirty="0"/>
                        <a:t>地区</a:t>
                      </a:r>
                      <a:endParaRPr lang="en-US" dirty="0"/>
                    </a:p>
                  </a:txBody>
                  <a:tcPr/>
                </a:tc>
                <a:tc>
                  <a:txBody>
                    <a:bodyPr/>
                    <a:lstStyle/>
                    <a:p>
                      <a:r>
                        <a:rPr lang="en-US" altLang="ja-JP" dirty="0"/>
                        <a:t>No</a:t>
                      </a:r>
                      <a:endParaRPr lang="en-US" dirty="0"/>
                    </a:p>
                  </a:txBody>
                  <a:tcPr/>
                </a:tc>
                <a:tc>
                  <a:txBody>
                    <a:bodyPr/>
                    <a:lstStyle/>
                    <a:p>
                      <a:r>
                        <a:rPr lang="ja-JP" altLang="en-US" dirty="0"/>
                        <a:t>数</a:t>
                      </a:r>
                      <a:endParaRPr lang="en-US" dirty="0"/>
                    </a:p>
                  </a:txBody>
                  <a:tcPr/>
                </a:tc>
                <a:tc>
                  <a:txBody>
                    <a:bodyPr/>
                    <a:lstStyle/>
                    <a:p>
                      <a:r>
                        <a:rPr lang="ja-JP" altLang="en-US" dirty="0"/>
                        <a:t>地区</a:t>
                      </a:r>
                      <a:endParaRPr lang="en-US" dirty="0"/>
                    </a:p>
                  </a:txBody>
                  <a:tcPr/>
                </a:tc>
                <a:extLst>
                  <a:ext uri="{0D108BD9-81ED-4DB2-BD59-A6C34878D82A}">
                    <a16:rowId xmlns:a16="http://schemas.microsoft.com/office/drawing/2014/main" val="4014872801"/>
                  </a:ext>
                </a:extLst>
              </a:tr>
              <a:tr h="370840">
                <a:tc>
                  <a:txBody>
                    <a:bodyPr/>
                    <a:lstStyle/>
                    <a:p>
                      <a:r>
                        <a:rPr lang="en-US" dirty="0"/>
                        <a:t>1</a:t>
                      </a:r>
                    </a:p>
                  </a:txBody>
                  <a:tcPr/>
                </a:tc>
                <a:tc>
                  <a:txBody>
                    <a:bodyPr/>
                    <a:lstStyle/>
                    <a:p>
                      <a:r>
                        <a:rPr lang="en-US" dirty="0"/>
                        <a:t>229</a:t>
                      </a:r>
                    </a:p>
                  </a:txBody>
                  <a:tcPr/>
                </a:tc>
                <a:tc>
                  <a:txBody>
                    <a:bodyPr/>
                    <a:lstStyle/>
                    <a:p>
                      <a:r>
                        <a:rPr lang="ja-JP" altLang="en-US" dirty="0"/>
                        <a:t>大阪北部</a:t>
                      </a:r>
                      <a:r>
                        <a:rPr lang="en-US" altLang="ja-JP" dirty="0"/>
                        <a:t>(2660)</a:t>
                      </a:r>
                      <a:endParaRPr lang="en-US" dirty="0"/>
                    </a:p>
                  </a:txBody>
                  <a:tcPr/>
                </a:tc>
                <a:tc>
                  <a:txBody>
                    <a:bodyPr/>
                    <a:lstStyle/>
                    <a:p>
                      <a:r>
                        <a:rPr lang="en-US" dirty="0"/>
                        <a:t>4</a:t>
                      </a:r>
                    </a:p>
                  </a:txBody>
                  <a:tcPr/>
                </a:tc>
                <a:tc>
                  <a:txBody>
                    <a:bodyPr/>
                    <a:lstStyle/>
                    <a:p>
                      <a:r>
                        <a:rPr lang="en-US" dirty="0"/>
                        <a:t>127</a:t>
                      </a:r>
                    </a:p>
                  </a:txBody>
                  <a:tcPr/>
                </a:tc>
                <a:tc>
                  <a:txBody>
                    <a:bodyPr/>
                    <a:lstStyle/>
                    <a:p>
                      <a:r>
                        <a:rPr lang="ja-JP" altLang="en-US" dirty="0"/>
                        <a:t>福島</a:t>
                      </a:r>
                      <a:r>
                        <a:rPr lang="en-US" altLang="ja-JP" dirty="0"/>
                        <a:t>(2530)</a:t>
                      </a:r>
                      <a:endParaRPr lang="en-US" dirty="0"/>
                    </a:p>
                  </a:txBody>
                  <a:tcPr/>
                </a:tc>
                <a:tc>
                  <a:txBody>
                    <a:bodyPr/>
                    <a:lstStyle/>
                    <a:p>
                      <a:r>
                        <a:rPr lang="en-US" dirty="0"/>
                        <a:t>7</a:t>
                      </a:r>
                    </a:p>
                  </a:txBody>
                  <a:tcPr/>
                </a:tc>
                <a:tc>
                  <a:txBody>
                    <a:bodyPr/>
                    <a:lstStyle/>
                    <a:p>
                      <a:r>
                        <a:rPr lang="en-US" dirty="0"/>
                        <a:t>77</a:t>
                      </a:r>
                    </a:p>
                  </a:txBody>
                  <a:tcPr/>
                </a:tc>
                <a:tc>
                  <a:txBody>
                    <a:bodyPr/>
                    <a:lstStyle/>
                    <a:p>
                      <a:r>
                        <a:rPr lang="ja-JP" altLang="en-US" dirty="0"/>
                        <a:t>石川･富山</a:t>
                      </a:r>
                      <a:r>
                        <a:rPr lang="en-US" altLang="ja-JP" dirty="0"/>
                        <a:t>(2610)</a:t>
                      </a:r>
                      <a:endParaRPr lang="en-US" dirty="0"/>
                    </a:p>
                  </a:txBody>
                  <a:tcPr/>
                </a:tc>
                <a:extLst>
                  <a:ext uri="{0D108BD9-81ED-4DB2-BD59-A6C34878D82A}">
                    <a16:rowId xmlns:a16="http://schemas.microsoft.com/office/drawing/2014/main" val="4130871022"/>
                  </a:ext>
                </a:extLst>
              </a:tr>
              <a:tr h="370840">
                <a:tc>
                  <a:txBody>
                    <a:bodyPr/>
                    <a:lstStyle/>
                    <a:p>
                      <a:r>
                        <a:rPr lang="en-US" dirty="0"/>
                        <a:t>2</a:t>
                      </a:r>
                    </a:p>
                  </a:txBody>
                  <a:tcPr/>
                </a:tc>
                <a:tc>
                  <a:txBody>
                    <a:bodyPr/>
                    <a:lstStyle/>
                    <a:p>
                      <a:r>
                        <a:rPr lang="en-US" dirty="0"/>
                        <a:t>156</a:t>
                      </a:r>
                    </a:p>
                  </a:txBody>
                  <a:tcPr/>
                </a:tc>
                <a:tc>
                  <a:txBody>
                    <a:bodyPr/>
                    <a:lstStyle/>
                    <a:p>
                      <a:r>
                        <a:rPr lang="ja-JP" altLang="en-US" dirty="0"/>
                        <a:t>東京・ｸﾞｱﾑ</a:t>
                      </a:r>
                      <a:r>
                        <a:rPr lang="en-US" dirty="0"/>
                        <a:t> (2750</a:t>
                      </a:r>
                      <a:r>
                        <a:rPr lang="en-US" altLang="ja-JP" dirty="0"/>
                        <a:t>)</a:t>
                      </a:r>
                      <a:endParaRPr lang="en-US" dirty="0"/>
                    </a:p>
                  </a:txBody>
                  <a:tcPr/>
                </a:tc>
                <a:tc>
                  <a:txBody>
                    <a:bodyPr/>
                    <a:lstStyle/>
                    <a:p>
                      <a:r>
                        <a:rPr lang="en-US" dirty="0"/>
                        <a:t>5</a:t>
                      </a:r>
                    </a:p>
                  </a:txBody>
                  <a:tcPr/>
                </a:tc>
                <a:tc>
                  <a:txBody>
                    <a:bodyPr/>
                    <a:lstStyle/>
                    <a:p>
                      <a:r>
                        <a:rPr lang="en-US" dirty="0"/>
                        <a:t>109</a:t>
                      </a:r>
                    </a:p>
                  </a:txBody>
                  <a:tcPr/>
                </a:tc>
                <a:tc>
                  <a:txBody>
                    <a:bodyPr/>
                    <a:lstStyle/>
                    <a:p>
                      <a:r>
                        <a:rPr lang="ja-JP" altLang="en-US" dirty="0"/>
                        <a:t>山形</a:t>
                      </a:r>
                      <a:r>
                        <a:rPr lang="en-US" altLang="ja-JP" dirty="0"/>
                        <a:t>(2800)</a:t>
                      </a:r>
                      <a:endParaRPr lang="en-US" dirty="0"/>
                    </a:p>
                  </a:txBody>
                  <a:tcPr/>
                </a:tc>
                <a:tc>
                  <a:txBody>
                    <a:bodyPr/>
                    <a:lstStyle/>
                    <a:p>
                      <a:r>
                        <a:rPr lang="en-US" dirty="0"/>
                        <a:t>8</a:t>
                      </a:r>
                    </a:p>
                  </a:txBody>
                  <a:tcPr/>
                </a:tc>
                <a:tc>
                  <a:txBody>
                    <a:bodyPr/>
                    <a:lstStyle/>
                    <a:p>
                      <a:r>
                        <a:rPr lang="en-US" dirty="0"/>
                        <a:t>72</a:t>
                      </a:r>
                    </a:p>
                  </a:txBody>
                  <a:tcPr/>
                </a:tc>
                <a:tc>
                  <a:txBody>
                    <a:bodyPr/>
                    <a:lstStyle/>
                    <a:p>
                      <a:r>
                        <a:rPr lang="ja-JP" altLang="en-US" dirty="0"/>
                        <a:t>静岡･山梨</a:t>
                      </a:r>
                      <a:r>
                        <a:rPr lang="en-US" altLang="ja-JP" dirty="0"/>
                        <a:t>(2620)</a:t>
                      </a:r>
                      <a:endParaRPr lang="en-US" dirty="0"/>
                    </a:p>
                  </a:txBody>
                  <a:tcPr/>
                </a:tc>
                <a:extLst>
                  <a:ext uri="{0D108BD9-81ED-4DB2-BD59-A6C34878D82A}">
                    <a16:rowId xmlns:a16="http://schemas.microsoft.com/office/drawing/2014/main" val="1890275082"/>
                  </a:ext>
                </a:extLst>
              </a:tr>
              <a:tr h="370840">
                <a:tc>
                  <a:txBody>
                    <a:bodyPr/>
                    <a:lstStyle/>
                    <a:p>
                      <a:r>
                        <a:rPr lang="en-US" dirty="0"/>
                        <a:t>3</a:t>
                      </a:r>
                    </a:p>
                  </a:txBody>
                  <a:tcPr/>
                </a:tc>
                <a:tc>
                  <a:txBody>
                    <a:bodyPr/>
                    <a:lstStyle/>
                    <a:p>
                      <a:r>
                        <a:rPr lang="en-US" dirty="0"/>
                        <a:t>138</a:t>
                      </a:r>
                    </a:p>
                  </a:txBody>
                  <a:tcPr/>
                </a:tc>
                <a:tc>
                  <a:txBody>
                    <a:bodyPr/>
                    <a:lstStyle/>
                    <a:p>
                      <a:r>
                        <a:rPr lang="ja-JP" altLang="en-US" dirty="0"/>
                        <a:t>岡山･島根･鳥取</a:t>
                      </a:r>
                      <a:r>
                        <a:rPr lang="en-US" altLang="ja-JP" dirty="0"/>
                        <a:t>(2690)</a:t>
                      </a:r>
                      <a:endParaRPr lang="en-US" dirty="0"/>
                    </a:p>
                  </a:txBody>
                  <a:tcPr/>
                </a:tc>
                <a:tc>
                  <a:txBody>
                    <a:bodyPr/>
                    <a:lstStyle/>
                    <a:p>
                      <a:r>
                        <a:rPr lang="en-US" dirty="0"/>
                        <a:t>6</a:t>
                      </a:r>
                    </a:p>
                  </a:txBody>
                  <a:tcPr/>
                </a:tc>
                <a:tc>
                  <a:txBody>
                    <a:bodyPr/>
                    <a:lstStyle/>
                    <a:p>
                      <a:r>
                        <a:rPr lang="en-US" dirty="0"/>
                        <a:t>96</a:t>
                      </a:r>
                    </a:p>
                  </a:txBody>
                  <a:tcPr/>
                </a:tc>
                <a:tc>
                  <a:txBody>
                    <a:bodyPr/>
                    <a:lstStyle/>
                    <a:p>
                      <a:r>
                        <a:rPr lang="ja-JP" altLang="en-US" dirty="0"/>
                        <a:t>福井･京都･奈良･滋賀</a:t>
                      </a:r>
                      <a:r>
                        <a:rPr lang="en-US" altLang="ja-JP" dirty="0"/>
                        <a:t>(2650)</a:t>
                      </a:r>
                      <a:endParaRPr lang="en-US" dirty="0"/>
                    </a:p>
                  </a:txBody>
                  <a:tcPr/>
                </a:tc>
                <a:tc>
                  <a:txBody>
                    <a:bodyPr/>
                    <a:lstStyle/>
                    <a:p>
                      <a:r>
                        <a:rPr lang="en-US" dirty="0"/>
                        <a:t>9</a:t>
                      </a:r>
                    </a:p>
                  </a:txBody>
                  <a:tcPr/>
                </a:tc>
                <a:tc>
                  <a:txBody>
                    <a:bodyPr/>
                    <a:lstStyle/>
                    <a:p>
                      <a:r>
                        <a:rPr lang="en-US" dirty="0"/>
                        <a:t>70</a:t>
                      </a:r>
                    </a:p>
                  </a:txBody>
                  <a:tcPr/>
                </a:tc>
                <a:tc>
                  <a:txBody>
                    <a:bodyPr/>
                    <a:lstStyle/>
                    <a:p>
                      <a:r>
                        <a:rPr lang="ja-JP" altLang="en-US" dirty="0"/>
                        <a:t>広島･山口</a:t>
                      </a:r>
                      <a:r>
                        <a:rPr lang="en-US" altLang="ja-JP" dirty="0"/>
                        <a:t>(2710)</a:t>
                      </a:r>
                      <a:endParaRPr lang="en-US" dirty="0"/>
                    </a:p>
                  </a:txBody>
                  <a:tcPr/>
                </a:tc>
                <a:extLst>
                  <a:ext uri="{0D108BD9-81ED-4DB2-BD59-A6C34878D82A}">
                    <a16:rowId xmlns:a16="http://schemas.microsoft.com/office/drawing/2014/main" val="148953901"/>
                  </a:ext>
                </a:extLst>
              </a:tr>
            </a:tbl>
          </a:graphicData>
        </a:graphic>
      </p:graphicFrame>
      <p:pic>
        <p:nvPicPr>
          <p:cNvPr id="7" name="図 6">
            <a:extLst>
              <a:ext uri="{FF2B5EF4-FFF2-40B4-BE49-F238E27FC236}">
                <a16:creationId xmlns:a16="http://schemas.microsoft.com/office/drawing/2014/main" id="{B514F239-7706-6B45-A62D-E7774716A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17525646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1279</Words>
  <Application>Microsoft Macintosh PowerPoint</Application>
  <PresentationFormat>ワイド画面</PresentationFormat>
  <Paragraphs>172</Paragraphs>
  <Slides>7</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Arial</vt:lpstr>
      <vt:lpstr>Calibri</vt:lpstr>
      <vt:lpstr>Office テーマ</vt:lpstr>
      <vt:lpstr>2020－21年度のための 地区チーム研修セミナー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2020－21年度のための 地区チーム研修セミナー</dc:title>
  <dc:creator>樋口 信治</dc:creator>
  <cp:lastModifiedBy>Shimoide Hajime</cp:lastModifiedBy>
  <cp:revision>4</cp:revision>
  <dcterms:created xsi:type="dcterms:W3CDTF">2020-02-07T01:22:56Z</dcterms:created>
  <dcterms:modified xsi:type="dcterms:W3CDTF">2020-02-14T01:56:37Z</dcterms:modified>
</cp:coreProperties>
</file>