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390" r:id="rId3"/>
    <p:sldId id="298" r:id="rId4"/>
    <p:sldId id="299" r:id="rId5"/>
    <p:sldId id="257" r:id="rId6"/>
    <p:sldId id="258" r:id="rId7"/>
    <p:sldId id="262" r:id="rId8"/>
    <p:sldId id="287" r:id="rId9"/>
    <p:sldId id="297" r:id="rId10"/>
    <p:sldId id="263" r:id="rId11"/>
    <p:sldId id="280" r:id="rId12"/>
    <p:sldId id="289" r:id="rId13"/>
    <p:sldId id="296" r:id="rId14"/>
    <p:sldId id="292" r:id="rId15"/>
    <p:sldId id="387" r:id="rId16"/>
    <p:sldId id="265" r:id="rId17"/>
    <p:sldId id="284" r:id="rId18"/>
    <p:sldId id="266" r:id="rId19"/>
    <p:sldId id="291" r:id="rId20"/>
    <p:sldId id="285" r:id="rId21"/>
    <p:sldId id="277" r:id="rId22"/>
    <p:sldId id="276" r:id="rId23"/>
    <p:sldId id="283" r:id="rId24"/>
    <p:sldId id="282" r:id="rId25"/>
    <p:sldId id="388" r:id="rId26"/>
  </p:sldIdLst>
  <p:sldSz cx="9144000" cy="6858000" type="screen4x3"/>
  <p:notesSz cx="6735763" cy="9869488"/>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76706" autoAdjust="0"/>
  </p:normalViewPr>
  <p:slideViewPr>
    <p:cSldViewPr snapToGrid="0">
      <p:cViewPr varScale="1">
        <p:scale>
          <a:sx n="79" d="100"/>
          <a:sy n="79" d="100"/>
        </p:scale>
        <p:origin x="804" y="6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19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2CF432C-2C03-4868-86C4-E429E5EA2033}"/>
              </a:ext>
            </a:extLst>
          </p:cNvPr>
          <p:cNvSpPr>
            <a:spLocks noGrp="1"/>
          </p:cNvSpPr>
          <p:nvPr>
            <p:ph type="hdr" sz="quarter"/>
          </p:nvPr>
        </p:nvSpPr>
        <p:spPr>
          <a:xfrm>
            <a:off x="0" y="0"/>
            <a:ext cx="2918831" cy="495188"/>
          </a:xfrm>
          <a:prstGeom prst="rect">
            <a:avLst/>
          </a:prstGeom>
        </p:spPr>
        <p:txBody>
          <a:bodyPr vert="horz" lIns="91440" tIns="45720" rIns="91440" bIns="45720" rtlCol="0"/>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3" name="日付プレースホルダー 2">
            <a:extLst>
              <a:ext uri="{FF2B5EF4-FFF2-40B4-BE49-F238E27FC236}">
                <a16:creationId xmlns:a16="http://schemas.microsoft.com/office/drawing/2014/main" id="{DC3940C6-A863-4086-8862-3A2BB5A2AD39}"/>
              </a:ext>
            </a:extLst>
          </p:cNvPr>
          <p:cNvSpPr>
            <a:spLocks noGrp="1"/>
          </p:cNvSpPr>
          <p:nvPr>
            <p:ph type="dt" idx="1"/>
          </p:nvPr>
        </p:nvSpPr>
        <p:spPr>
          <a:xfrm>
            <a:off x="3815373" y="0"/>
            <a:ext cx="2918831" cy="495188"/>
          </a:xfrm>
          <a:prstGeom prst="rect">
            <a:avLst/>
          </a:prstGeom>
        </p:spPr>
        <p:txBody>
          <a:bodyPr vert="horz" lIns="91440" tIns="45720" rIns="91440" bIns="45720" rtlCol="0"/>
          <a:lstStyle>
            <a:lvl1pPr algn="r" eaLnBrk="1" fontAlgn="auto" hangingPunct="1">
              <a:spcBef>
                <a:spcPts val="0"/>
              </a:spcBef>
              <a:spcAft>
                <a:spcPts val="0"/>
              </a:spcAft>
              <a:defRPr kumimoji="1" sz="1200" smtClean="0">
                <a:latin typeface="+mn-lt"/>
              </a:defRPr>
            </a:lvl1pPr>
          </a:lstStyle>
          <a:p>
            <a:pPr>
              <a:defRPr/>
            </a:pPr>
            <a:fld id="{64E11A1E-61EB-4F9A-B1F0-A4C7A6CE5B34}" type="datetimeFigureOut">
              <a:rPr lang="ja-JP" altLang="en-US"/>
              <a:pPr>
                <a:defRPr/>
              </a:pPr>
              <a:t>2019/4/12</a:t>
            </a:fld>
            <a:endParaRPr lang="ja-JP" altLang="en-US"/>
          </a:p>
        </p:txBody>
      </p:sp>
      <p:sp>
        <p:nvSpPr>
          <p:cNvPr id="4" name="スライド イメージ プレースホルダー 3">
            <a:extLst>
              <a:ext uri="{FF2B5EF4-FFF2-40B4-BE49-F238E27FC236}">
                <a16:creationId xmlns:a16="http://schemas.microsoft.com/office/drawing/2014/main" id="{0B9937E2-A3DB-4452-A46B-028E11473158}"/>
              </a:ext>
            </a:extLst>
          </p:cNvPr>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340BD539-28CC-4C3E-9531-8805ECF87DC3}"/>
              </a:ext>
            </a:extLst>
          </p:cNvPr>
          <p:cNvSpPr>
            <a:spLocks noGrp="1"/>
          </p:cNvSpPr>
          <p:nvPr>
            <p:ph type="body" sz="quarter" idx="3"/>
          </p:nvPr>
        </p:nvSpPr>
        <p:spPr>
          <a:xfrm>
            <a:off x="673577" y="4749691"/>
            <a:ext cx="5388610" cy="3886111"/>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FB8C9C46-67AE-4321-B5FE-348D26DCDCE7}"/>
              </a:ext>
            </a:extLst>
          </p:cNvPr>
          <p:cNvSpPr>
            <a:spLocks noGrp="1"/>
          </p:cNvSpPr>
          <p:nvPr>
            <p:ph type="ftr" sz="quarter" idx="4"/>
          </p:nvPr>
        </p:nvSpPr>
        <p:spPr>
          <a:xfrm>
            <a:off x="0" y="9374301"/>
            <a:ext cx="2918831" cy="495187"/>
          </a:xfrm>
          <a:prstGeom prst="rect">
            <a:avLst/>
          </a:prstGeom>
        </p:spPr>
        <p:txBody>
          <a:bodyPr vert="horz" lIns="91440" tIns="45720" rIns="91440" bIns="45720" rtlCol="0" anchor="b"/>
          <a:lstStyle>
            <a:lvl1pPr algn="l" eaLnBrk="1" fontAlgn="auto" hangingPunct="1">
              <a:spcBef>
                <a:spcPts val="0"/>
              </a:spcBef>
              <a:spcAft>
                <a:spcPts val="0"/>
              </a:spcAft>
              <a:defRPr kumimoji="1" sz="1200">
                <a:latin typeface="+mn-lt"/>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ABBD54F3-D85E-4C6E-9F4E-7419AD61254A}"/>
              </a:ext>
            </a:extLst>
          </p:cNvPr>
          <p:cNvSpPr>
            <a:spLocks noGrp="1"/>
          </p:cNvSpPr>
          <p:nvPr>
            <p:ph type="sldNum" sz="quarter" idx="5"/>
          </p:nvPr>
        </p:nvSpPr>
        <p:spPr>
          <a:xfrm>
            <a:off x="3815373" y="9374301"/>
            <a:ext cx="2918831" cy="495187"/>
          </a:xfrm>
          <a:prstGeom prst="rect">
            <a:avLst/>
          </a:prstGeom>
        </p:spPr>
        <p:txBody>
          <a:bodyPr vert="horz" lIns="91440" tIns="45720" rIns="91440" bIns="45720" rtlCol="0" anchor="b"/>
          <a:lstStyle>
            <a:lvl1pPr algn="r" eaLnBrk="1" fontAlgn="auto" hangingPunct="1">
              <a:spcBef>
                <a:spcPts val="0"/>
              </a:spcBef>
              <a:spcAft>
                <a:spcPts val="0"/>
              </a:spcAft>
              <a:defRPr kumimoji="1" sz="1200" smtClean="0">
                <a:latin typeface="+mn-lt"/>
              </a:defRPr>
            </a:lvl1pPr>
          </a:lstStyle>
          <a:p>
            <a:pPr>
              <a:defRPr/>
            </a:pPr>
            <a:fld id="{6902FC58-018B-4033-BF0F-9C0352A970F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a:extLst>
              <a:ext uri="{FF2B5EF4-FFF2-40B4-BE49-F238E27FC236}">
                <a16:creationId xmlns:a16="http://schemas.microsoft.com/office/drawing/2014/main" id="{FB54D82C-05AA-4EF2-A9DC-866E0CEBD31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a:extLst>
              <a:ext uri="{FF2B5EF4-FFF2-40B4-BE49-F238E27FC236}">
                <a16:creationId xmlns:a16="http://schemas.microsoft.com/office/drawing/2014/main" id="{990AF9B0-DD4E-4927-A361-7D0EFC36EBE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a:extLst>
              <a:ext uri="{FF2B5EF4-FFF2-40B4-BE49-F238E27FC236}">
                <a16:creationId xmlns:a16="http://schemas.microsoft.com/office/drawing/2014/main" id="{C28DF3B6-5538-4EF2-9026-2612E0B83B5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0B5E312-4E27-4B4F-83E4-C5159F96B66C}" type="slidenum">
              <a:rPr lang="ja-JP" altLang="en-US">
                <a:latin typeface="游ゴシック" panose="020B0400000000000000" pitchFamily="50" charset="-128"/>
              </a:rPr>
              <a:pPr fontAlgn="base">
                <a:spcBef>
                  <a:spcPct val="0"/>
                </a:spcBef>
                <a:spcAft>
                  <a:spcPct val="0"/>
                </a:spcAft>
              </a:pPr>
              <a:t>1</a:t>
            </a:fld>
            <a:endParaRPr lang="ja-JP" altLang="en-US">
              <a:latin typeface="游ゴシック" panose="020B0400000000000000" pitchFamily="50"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79915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902FC58-018B-4033-BF0F-9C0352A970F1}" type="slidenum">
              <a:rPr lang="ja-JP" altLang="en-US" smtClean="0"/>
              <a:pPr>
                <a:defRPr/>
              </a:pPr>
              <a:t>11</a:t>
            </a:fld>
            <a:endParaRPr lang="ja-JP" altLang="en-US"/>
          </a:p>
        </p:txBody>
      </p:sp>
    </p:spTree>
    <p:extLst>
      <p:ext uri="{BB962C8B-B14F-4D97-AF65-F5344CB8AC3E}">
        <p14:creationId xmlns:p14="http://schemas.microsoft.com/office/powerpoint/2010/main" val="14933763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xfrm>
            <a:off x="644525" y="798513"/>
            <a:ext cx="5326063" cy="3995737"/>
          </a:xfrm>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ltLang="ja-JP" dirty="0"/>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25513" fontAlgn="base">
              <a:spcBef>
                <a:spcPct val="0"/>
              </a:spcBef>
              <a:spcAft>
                <a:spcPct val="0"/>
              </a:spcAft>
            </a:pPr>
            <a:fld id="{00B5A1EE-904E-4569-87C3-F8229032B5BA}" type="slidenum">
              <a:rPr lang="en-GB" altLang="ja-JP">
                <a:latin typeface="Arial" charset="0"/>
                <a:cs typeface="Arial" charset="0"/>
              </a:rPr>
              <a:pPr defTabSz="925513" fontAlgn="base">
                <a:spcBef>
                  <a:spcPct val="0"/>
                </a:spcBef>
                <a:spcAft>
                  <a:spcPct val="0"/>
                </a:spcAft>
              </a:pPr>
              <a:t>12</a:t>
            </a:fld>
            <a:endParaRPr lang="en-GB" altLang="ja-JP">
              <a:latin typeface="Arial" charset="0"/>
              <a:cs typeface="Arial" charset="0"/>
            </a:endParaRPr>
          </a:p>
        </p:txBody>
      </p:sp>
    </p:spTree>
    <p:extLst>
      <p:ext uri="{BB962C8B-B14F-4D97-AF65-F5344CB8AC3E}">
        <p14:creationId xmlns:p14="http://schemas.microsoft.com/office/powerpoint/2010/main" val="37323548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6902FC58-018B-4033-BF0F-9C0352A970F1}" type="slidenum">
              <a:rPr lang="ja-JP" altLang="en-US" smtClean="0"/>
              <a:pPr>
                <a:defRPr/>
              </a:pPr>
              <a:t>13</a:t>
            </a:fld>
            <a:endParaRPr lang="ja-JP" altLang="en-US"/>
          </a:p>
        </p:txBody>
      </p:sp>
    </p:spTree>
    <p:extLst>
      <p:ext uri="{BB962C8B-B14F-4D97-AF65-F5344CB8AC3E}">
        <p14:creationId xmlns:p14="http://schemas.microsoft.com/office/powerpoint/2010/main" val="1826997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6902FC58-018B-4033-BF0F-9C0352A970F1}" type="slidenum">
              <a:rPr lang="ja-JP" altLang="en-US" smtClean="0"/>
              <a:pPr>
                <a:defRPr/>
              </a:pPr>
              <a:t>14</a:t>
            </a:fld>
            <a:endParaRPr lang="ja-JP" altLang="en-US"/>
          </a:p>
        </p:txBody>
      </p:sp>
    </p:spTree>
    <p:extLst>
      <p:ext uri="{BB962C8B-B14F-4D97-AF65-F5344CB8AC3E}">
        <p14:creationId xmlns:p14="http://schemas.microsoft.com/office/powerpoint/2010/main" val="18114171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52226"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52227"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E68392A-0877-43D9-B1B8-539B565CFB3B}" type="slidenum">
              <a:rPr lang="ja-JP" altLang="en-US"/>
              <a:pPr fontAlgn="base">
                <a:spcBef>
                  <a:spcPct val="0"/>
                </a:spcBef>
                <a:spcAft>
                  <a:spcPct val="0"/>
                </a:spcAft>
              </a:pPr>
              <a:t>15</a:t>
            </a:fld>
            <a:endParaRPr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kumimoji="1" lang="ja-JP" altLang="en-US" sz="1100" b="0" i="0" u="none" strike="noStrike" kern="1200" baseline="0" dirty="0">
              <a:solidFill>
                <a:schemeClr val="tx1"/>
              </a:solidFill>
              <a:latin typeface="+mn-lt"/>
              <a:ea typeface="+mn-ea"/>
              <a:cs typeface="+mn-cs"/>
            </a:endParaRPr>
          </a:p>
        </p:txBody>
      </p:sp>
    </p:spTree>
    <p:extLst>
      <p:ext uri="{BB962C8B-B14F-4D97-AF65-F5344CB8AC3E}">
        <p14:creationId xmlns:p14="http://schemas.microsoft.com/office/powerpoint/2010/main" val="33673780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6902FC58-018B-4033-BF0F-9C0352A970F1}" type="slidenum">
              <a:rPr lang="ja-JP" altLang="en-US" smtClean="0"/>
              <a:pPr>
                <a:defRPr/>
              </a:pPr>
              <a:t>17</a:t>
            </a:fld>
            <a:endParaRPr lang="ja-JP" altLang="en-US"/>
          </a:p>
        </p:txBody>
      </p:sp>
    </p:spTree>
    <p:extLst>
      <p:ext uri="{BB962C8B-B14F-4D97-AF65-F5344CB8AC3E}">
        <p14:creationId xmlns:p14="http://schemas.microsoft.com/office/powerpoint/2010/main" val="1234738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8486161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6902FC58-018B-4033-BF0F-9C0352A970F1}" type="slidenum">
              <a:rPr lang="ja-JP" altLang="en-US" smtClean="0"/>
              <a:pPr>
                <a:defRPr/>
              </a:pPr>
              <a:t>19</a:t>
            </a:fld>
            <a:endParaRPr lang="ja-JP" altLang="en-US"/>
          </a:p>
        </p:txBody>
      </p:sp>
    </p:spTree>
    <p:extLst>
      <p:ext uri="{BB962C8B-B14F-4D97-AF65-F5344CB8AC3E}">
        <p14:creationId xmlns:p14="http://schemas.microsoft.com/office/powerpoint/2010/main" val="3917662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6902FC58-018B-4033-BF0F-9C0352A970F1}" type="slidenum">
              <a:rPr lang="ja-JP" altLang="en-US" smtClean="0"/>
              <a:pPr>
                <a:defRPr/>
              </a:pPr>
              <a:t>2</a:t>
            </a:fld>
            <a:endParaRPr lang="ja-JP" altLang="en-US"/>
          </a:p>
        </p:txBody>
      </p:sp>
    </p:spTree>
    <p:extLst>
      <p:ext uri="{BB962C8B-B14F-4D97-AF65-F5344CB8AC3E}">
        <p14:creationId xmlns:p14="http://schemas.microsoft.com/office/powerpoint/2010/main" val="27320738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6902FC58-018B-4033-BF0F-9C0352A970F1}" type="slidenum">
              <a:rPr lang="ja-JP" altLang="en-US" smtClean="0"/>
              <a:pPr>
                <a:defRPr/>
              </a:pPr>
              <a:t>20</a:t>
            </a:fld>
            <a:endParaRPr lang="ja-JP" altLang="en-US"/>
          </a:p>
        </p:txBody>
      </p:sp>
    </p:spTree>
    <p:extLst>
      <p:ext uri="{BB962C8B-B14F-4D97-AF65-F5344CB8AC3E}">
        <p14:creationId xmlns:p14="http://schemas.microsoft.com/office/powerpoint/2010/main" val="6784159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902FC58-018B-4033-BF0F-9C0352A970F1}" type="slidenum">
              <a:rPr lang="ja-JP" altLang="en-US" smtClean="0"/>
              <a:pPr>
                <a:defRPr/>
              </a:pPr>
              <a:t>21</a:t>
            </a:fld>
            <a:endParaRPr lang="ja-JP" altLang="en-US"/>
          </a:p>
        </p:txBody>
      </p:sp>
    </p:spTree>
    <p:extLst>
      <p:ext uri="{BB962C8B-B14F-4D97-AF65-F5344CB8AC3E}">
        <p14:creationId xmlns:p14="http://schemas.microsoft.com/office/powerpoint/2010/main" val="17599586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6902FC58-018B-4033-BF0F-9C0352A970F1}" type="slidenum">
              <a:rPr lang="ja-JP" altLang="en-US" smtClean="0"/>
              <a:pPr>
                <a:defRPr/>
              </a:pPr>
              <a:t>22</a:t>
            </a:fld>
            <a:endParaRPr lang="ja-JP" altLang="en-US"/>
          </a:p>
        </p:txBody>
      </p:sp>
    </p:spTree>
    <p:extLst>
      <p:ext uri="{BB962C8B-B14F-4D97-AF65-F5344CB8AC3E}">
        <p14:creationId xmlns:p14="http://schemas.microsoft.com/office/powerpoint/2010/main" val="36212385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902FC58-018B-4033-BF0F-9C0352A970F1}" type="slidenum">
              <a:rPr lang="ja-JP" altLang="en-US" smtClean="0"/>
              <a:pPr>
                <a:defRPr/>
              </a:pPr>
              <a:t>23</a:t>
            </a:fld>
            <a:endParaRPr lang="ja-JP" altLang="en-US"/>
          </a:p>
        </p:txBody>
      </p:sp>
    </p:spTree>
    <p:extLst>
      <p:ext uri="{BB962C8B-B14F-4D97-AF65-F5344CB8AC3E}">
        <p14:creationId xmlns:p14="http://schemas.microsoft.com/office/powerpoint/2010/main" val="28375717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902FC58-018B-4033-BF0F-9C0352A970F1}" type="slidenum">
              <a:rPr lang="ja-JP" altLang="en-US" smtClean="0"/>
              <a:pPr>
                <a:defRPr/>
              </a:pPr>
              <a:t>24</a:t>
            </a:fld>
            <a:endParaRPr lang="ja-JP" altLang="en-US"/>
          </a:p>
        </p:txBody>
      </p:sp>
    </p:spTree>
    <p:extLst>
      <p:ext uri="{BB962C8B-B14F-4D97-AF65-F5344CB8AC3E}">
        <p14:creationId xmlns:p14="http://schemas.microsoft.com/office/powerpoint/2010/main" val="6717522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6902FC58-018B-4033-BF0F-9C0352A970F1}" type="slidenum">
              <a:rPr lang="ja-JP" altLang="en-US" smtClean="0"/>
              <a:pPr>
                <a:defRPr/>
              </a:pPr>
              <a:t>25</a:t>
            </a:fld>
            <a:endParaRPr lang="ja-JP" altLang="en-US"/>
          </a:p>
        </p:txBody>
      </p:sp>
    </p:spTree>
    <p:extLst>
      <p:ext uri="{BB962C8B-B14F-4D97-AF65-F5344CB8AC3E}">
        <p14:creationId xmlns:p14="http://schemas.microsoft.com/office/powerpoint/2010/main" val="2569973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6902FC58-018B-4033-BF0F-9C0352A970F1}" type="slidenum">
              <a:rPr lang="ja-JP" altLang="en-US" smtClean="0"/>
              <a:pPr>
                <a:defRPr/>
              </a:pPr>
              <a:t>3</a:t>
            </a:fld>
            <a:endParaRPr lang="ja-JP" altLang="en-US"/>
          </a:p>
        </p:txBody>
      </p:sp>
    </p:spTree>
    <p:extLst>
      <p:ext uri="{BB962C8B-B14F-4D97-AF65-F5344CB8AC3E}">
        <p14:creationId xmlns:p14="http://schemas.microsoft.com/office/powerpoint/2010/main" val="675282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lgn="r">
              <a:buNone/>
            </a:pPr>
            <a:endParaRPr kumimoji="1" lang="ja-JP" altLang="en-US" sz="900" dirty="0"/>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6902FC58-018B-4033-BF0F-9C0352A970F1}" type="slidenum">
              <a:rPr lang="ja-JP" altLang="en-US" smtClean="0"/>
              <a:pPr>
                <a:defRPr/>
              </a:pPr>
              <a:t>4</a:t>
            </a:fld>
            <a:endParaRPr lang="ja-JP" altLang="en-US"/>
          </a:p>
        </p:txBody>
      </p:sp>
    </p:spTree>
    <p:extLst>
      <p:ext uri="{BB962C8B-B14F-4D97-AF65-F5344CB8AC3E}">
        <p14:creationId xmlns:p14="http://schemas.microsoft.com/office/powerpoint/2010/main" val="3113970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147539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58530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10435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ACE8CAE-EACC-4FE9-8108-A132EA0A655B}" type="slidenum">
              <a:rPr kumimoji="1" lang="ja-JP" altLang="en-US" smtClean="0"/>
              <a:t>8</a:t>
            </a:fld>
            <a:endParaRPr kumimoji="1" lang="ja-JP" altLang="en-US"/>
          </a:p>
        </p:txBody>
      </p:sp>
    </p:spTree>
    <p:extLst>
      <p:ext uri="{BB962C8B-B14F-4D97-AF65-F5344CB8AC3E}">
        <p14:creationId xmlns:p14="http://schemas.microsoft.com/office/powerpoint/2010/main" val="1388996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6902FC58-018B-4033-BF0F-9C0352A970F1}" type="slidenum">
              <a:rPr lang="ja-JP" altLang="en-US" smtClean="0"/>
              <a:pPr>
                <a:defRPr/>
              </a:pPr>
              <a:t>9</a:t>
            </a:fld>
            <a:endParaRPr lang="ja-JP" altLang="en-US"/>
          </a:p>
        </p:txBody>
      </p:sp>
    </p:spTree>
    <p:extLst>
      <p:ext uri="{BB962C8B-B14F-4D97-AF65-F5344CB8AC3E}">
        <p14:creationId xmlns:p14="http://schemas.microsoft.com/office/powerpoint/2010/main" val="2246477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マスター字幕の書式設定</a:t>
            </a:r>
            <a:endParaRPr lang="en-US" dirty="0"/>
          </a:p>
        </p:txBody>
      </p:sp>
      <p:sp>
        <p:nvSpPr>
          <p:cNvPr id="4" name="Date Placeholder 3">
            <a:extLst>
              <a:ext uri="{FF2B5EF4-FFF2-40B4-BE49-F238E27FC236}">
                <a16:creationId xmlns:a16="http://schemas.microsoft.com/office/drawing/2014/main" id="{82B75380-790E-45B5-802D-27A130591995}"/>
              </a:ext>
            </a:extLst>
          </p:cNvPr>
          <p:cNvSpPr>
            <a:spLocks noGrp="1"/>
          </p:cNvSpPr>
          <p:nvPr>
            <p:ph type="dt" sz="half" idx="10"/>
          </p:nvPr>
        </p:nvSpPr>
        <p:spPr/>
        <p:txBody>
          <a:bodyPr/>
          <a:lstStyle>
            <a:lvl1pPr>
              <a:defRPr/>
            </a:lvl1pPr>
          </a:lstStyle>
          <a:p>
            <a:pPr>
              <a:defRPr/>
            </a:pPr>
            <a:fld id="{EC02CE3B-A332-4F29-BA04-A58CD764CD49}" type="datetimeFigureOut">
              <a:rPr lang="ja-JP" altLang="en-US"/>
              <a:pPr>
                <a:defRPr/>
              </a:pPr>
              <a:t>2019/4/12</a:t>
            </a:fld>
            <a:endParaRPr lang="ja-JP" altLang="en-US"/>
          </a:p>
        </p:txBody>
      </p:sp>
      <p:sp>
        <p:nvSpPr>
          <p:cNvPr id="5" name="Footer Placeholder 4">
            <a:extLst>
              <a:ext uri="{FF2B5EF4-FFF2-40B4-BE49-F238E27FC236}">
                <a16:creationId xmlns:a16="http://schemas.microsoft.com/office/drawing/2014/main" id="{28AE4A42-670A-431A-B782-F82F860D9B2B}"/>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F5A765B5-2AE0-4631-988B-B0AAEEB677F1}"/>
              </a:ext>
            </a:extLst>
          </p:cNvPr>
          <p:cNvSpPr>
            <a:spLocks noGrp="1"/>
          </p:cNvSpPr>
          <p:nvPr>
            <p:ph type="sldNum" sz="quarter" idx="12"/>
          </p:nvPr>
        </p:nvSpPr>
        <p:spPr/>
        <p:txBody>
          <a:bodyPr/>
          <a:lstStyle>
            <a:lvl1pPr>
              <a:defRPr/>
            </a:lvl1pPr>
          </a:lstStyle>
          <a:p>
            <a:pPr>
              <a:defRPr/>
            </a:pPr>
            <a:fld id="{AD30E900-8257-41A7-B4B9-0CEA18D4799D}" type="slidenum">
              <a:rPr lang="ja-JP" altLang="en-US"/>
              <a:pPr>
                <a:defRPr/>
              </a:pPr>
              <a:t>‹#›</a:t>
            </a:fld>
            <a:endParaRPr lang="ja-JP" altLang="en-US"/>
          </a:p>
        </p:txBody>
      </p:sp>
    </p:spTree>
    <p:extLst>
      <p:ext uri="{BB962C8B-B14F-4D97-AF65-F5344CB8AC3E}">
        <p14:creationId xmlns:p14="http://schemas.microsoft.com/office/powerpoint/2010/main" val="343092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FC2C05E4-4197-4CE6-8481-AE9E2F5009A2}"/>
              </a:ext>
            </a:extLst>
          </p:cNvPr>
          <p:cNvSpPr>
            <a:spLocks noGrp="1"/>
          </p:cNvSpPr>
          <p:nvPr>
            <p:ph type="dt" sz="half" idx="10"/>
          </p:nvPr>
        </p:nvSpPr>
        <p:spPr/>
        <p:txBody>
          <a:bodyPr/>
          <a:lstStyle>
            <a:lvl1pPr>
              <a:defRPr/>
            </a:lvl1pPr>
          </a:lstStyle>
          <a:p>
            <a:pPr>
              <a:defRPr/>
            </a:pPr>
            <a:fld id="{22F0440E-5CA2-44A6-A862-08C619891C44}" type="datetimeFigureOut">
              <a:rPr lang="ja-JP" altLang="en-US"/>
              <a:pPr>
                <a:defRPr/>
              </a:pPr>
              <a:t>2019/4/12</a:t>
            </a:fld>
            <a:endParaRPr lang="ja-JP" altLang="en-US"/>
          </a:p>
        </p:txBody>
      </p:sp>
      <p:sp>
        <p:nvSpPr>
          <p:cNvPr id="5" name="Footer Placeholder 4">
            <a:extLst>
              <a:ext uri="{FF2B5EF4-FFF2-40B4-BE49-F238E27FC236}">
                <a16:creationId xmlns:a16="http://schemas.microsoft.com/office/drawing/2014/main" id="{333F2427-9C0C-43DF-A394-C1E2C6FA0344}"/>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79AEB4EE-FBBC-45CF-BC8D-EB815FA5603E}"/>
              </a:ext>
            </a:extLst>
          </p:cNvPr>
          <p:cNvSpPr>
            <a:spLocks noGrp="1"/>
          </p:cNvSpPr>
          <p:nvPr>
            <p:ph type="sldNum" sz="quarter" idx="12"/>
          </p:nvPr>
        </p:nvSpPr>
        <p:spPr/>
        <p:txBody>
          <a:bodyPr/>
          <a:lstStyle>
            <a:lvl1pPr>
              <a:defRPr/>
            </a:lvl1pPr>
          </a:lstStyle>
          <a:p>
            <a:pPr>
              <a:defRPr/>
            </a:pPr>
            <a:fld id="{34E37837-45B1-4D3F-B7B3-F2598BCEABC1}" type="slidenum">
              <a:rPr lang="ja-JP" altLang="en-US"/>
              <a:pPr>
                <a:defRPr/>
              </a:pPr>
              <a:t>‹#›</a:t>
            </a:fld>
            <a:endParaRPr lang="ja-JP" altLang="en-US"/>
          </a:p>
        </p:txBody>
      </p:sp>
    </p:spTree>
    <p:extLst>
      <p:ext uri="{BB962C8B-B14F-4D97-AF65-F5344CB8AC3E}">
        <p14:creationId xmlns:p14="http://schemas.microsoft.com/office/powerpoint/2010/main" val="38287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871767E3-7727-4ABE-8A0D-0829BDFBC3AD}"/>
              </a:ext>
            </a:extLst>
          </p:cNvPr>
          <p:cNvSpPr>
            <a:spLocks noGrp="1"/>
          </p:cNvSpPr>
          <p:nvPr>
            <p:ph type="dt" sz="half" idx="10"/>
          </p:nvPr>
        </p:nvSpPr>
        <p:spPr/>
        <p:txBody>
          <a:bodyPr/>
          <a:lstStyle>
            <a:lvl1pPr>
              <a:defRPr/>
            </a:lvl1pPr>
          </a:lstStyle>
          <a:p>
            <a:pPr>
              <a:defRPr/>
            </a:pPr>
            <a:fld id="{59911089-B018-4708-9D19-504C434B492E}" type="datetimeFigureOut">
              <a:rPr lang="ja-JP" altLang="en-US"/>
              <a:pPr>
                <a:defRPr/>
              </a:pPr>
              <a:t>2019/4/12</a:t>
            </a:fld>
            <a:endParaRPr lang="ja-JP" altLang="en-US"/>
          </a:p>
        </p:txBody>
      </p:sp>
      <p:sp>
        <p:nvSpPr>
          <p:cNvPr id="5" name="Footer Placeholder 4">
            <a:extLst>
              <a:ext uri="{FF2B5EF4-FFF2-40B4-BE49-F238E27FC236}">
                <a16:creationId xmlns:a16="http://schemas.microsoft.com/office/drawing/2014/main" id="{9B44B721-67FB-4667-9598-93AB778639E5}"/>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3A12053E-0EBF-462E-9AAC-5DD89B062EC0}"/>
              </a:ext>
            </a:extLst>
          </p:cNvPr>
          <p:cNvSpPr>
            <a:spLocks noGrp="1"/>
          </p:cNvSpPr>
          <p:nvPr>
            <p:ph type="sldNum" sz="quarter" idx="12"/>
          </p:nvPr>
        </p:nvSpPr>
        <p:spPr/>
        <p:txBody>
          <a:bodyPr/>
          <a:lstStyle>
            <a:lvl1pPr>
              <a:defRPr/>
            </a:lvl1pPr>
          </a:lstStyle>
          <a:p>
            <a:pPr>
              <a:defRPr/>
            </a:pPr>
            <a:fld id="{406AB101-EF21-442F-B274-93E44E1EA345}" type="slidenum">
              <a:rPr lang="ja-JP" altLang="en-US"/>
              <a:pPr>
                <a:defRPr/>
              </a:pPr>
              <a:t>‹#›</a:t>
            </a:fld>
            <a:endParaRPr lang="ja-JP" altLang="en-US"/>
          </a:p>
        </p:txBody>
      </p:sp>
    </p:spTree>
    <p:extLst>
      <p:ext uri="{BB962C8B-B14F-4D97-AF65-F5344CB8AC3E}">
        <p14:creationId xmlns:p14="http://schemas.microsoft.com/office/powerpoint/2010/main" val="3772448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タイトル（中央）">
    <p:spTree>
      <p:nvGrpSpPr>
        <p:cNvPr id="1" name=""/>
        <p:cNvGrpSpPr/>
        <p:nvPr/>
      </p:nvGrpSpPr>
      <p:grpSpPr>
        <a:xfrm>
          <a:off x="0" y="0"/>
          <a:ext cx="0" cy="0"/>
          <a:chOff x="0" y="0"/>
          <a:chExt cx="0" cy="0"/>
        </a:xfrm>
      </p:grpSpPr>
      <p:sp>
        <p:nvSpPr>
          <p:cNvPr id="168" name="Shape 168"/>
          <p:cNvSpPr>
            <a:spLocks noGrp="1"/>
          </p:cNvSpPr>
          <p:nvPr>
            <p:ph type="title"/>
          </p:nvPr>
        </p:nvSpPr>
        <p:spPr>
          <a:xfrm>
            <a:off x="892969" y="2268141"/>
            <a:ext cx="7358063" cy="2321719"/>
          </a:xfrm>
          <a:prstGeom prst="rect">
            <a:avLst/>
          </a:prstGeom>
        </p:spPr>
        <p:txBody>
          <a:bodyPr/>
          <a:lstStyle/>
          <a:p>
            <a:r>
              <a:t>タイトルテキスト</a:t>
            </a:r>
          </a:p>
        </p:txBody>
      </p:sp>
      <p:sp>
        <p:nvSpPr>
          <p:cNvPr id="169" name="Shape 169"/>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852169955"/>
      </p:ext>
    </p:extLst>
  </p:cSld>
  <p:clrMapOvr>
    <a:masterClrMapping/>
  </p:clrMapOvr>
  <mc:AlternateContent xmlns:mc="http://schemas.openxmlformats.org/markup-compatibility/2006" xmlns:p14="http://schemas.microsoft.com/office/powerpoint/2010/main">
    <mc:Choice Requires="p14">
      <p:transition spd="slow" p14:dur="2000">
        <p14:prism dir="u"/>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B138B31A-9B8A-473C-902B-9A8EDCD4744A}"/>
              </a:ext>
            </a:extLst>
          </p:cNvPr>
          <p:cNvSpPr>
            <a:spLocks noGrp="1"/>
          </p:cNvSpPr>
          <p:nvPr>
            <p:ph type="dt" sz="half" idx="10"/>
          </p:nvPr>
        </p:nvSpPr>
        <p:spPr/>
        <p:txBody>
          <a:bodyPr/>
          <a:lstStyle>
            <a:lvl1pPr>
              <a:defRPr/>
            </a:lvl1pPr>
          </a:lstStyle>
          <a:p>
            <a:pPr>
              <a:defRPr/>
            </a:pPr>
            <a:fld id="{D357B4FB-289E-4561-BCF8-9AFFABC2A37B}" type="datetimeFigureOut">
              <a:rPr lang="ja-JP" altLang="en-US"/>
              <a:pPr>
                <a:defRPr/>
              </a:pPr>
              <a:t>2019/4/12</a:t>
            </a:fld>
            <a:endParaRPr lang="ja-JP" altLang="en-US"/>
          </a:p>
        </p:txBody>
      </p:sp>
      <p:sp>
        <p:nvSpPr>
          <p:cNvPr id="5" name="Footer Placeholder 4">
            <a:extLst>
              <a:ext uri="{FF2B5EF4-FFF2-40B4-BE49-F238E27FC236}">
                <a16:creationId xmlns:a16="http://schemas.microsoft.com/office/drawing/2014/main" id="{C8C54790-2B04-49B4-9D9D-53B1E7D8226F}"/>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BD662225-1665-448A-96C8-66F517D24E71}"/>
              </a:ext>
            </a:extLst>
          </p:cNvPr>
          <p:cNvSpPr>
            <a:spLocks noGrp="1"/>
          </p:cNvSpPr>
          <p:nvPr>
            <p:ph type="sldNum" sz="quarter" idx="12"/>
          </p:nvPr>
        </p:nvSpPr>
        <p:spPr/>
        <p:txBody>
          <a:bodyPr/>
          <a:lstStyle>
            <a:lvl1pPr>
              <a:defRPr/>
            </a:lvl1pPr>
          </a:lstStyle>
          <a:p>
            <a:pPr>
              <a:defRPr/>
            </a:pPr>
            <a:fld id="{C8B250DC-0D96-42A7-AAB4-C4E8AA32856D}" type="slidenum">
              <a:rPr lang="ja-JP" altLang="en-US"/>
              <a:pPr>
                <a:defRPr/>
              </a:pPr>
              <a:t>‹#›</a:t>
            </a:fld>
            <a:endParaRPr lang="ja-JP" altLang="en-US"/>
          </a:p>
        </p:txBody>
      </p:sp>
    </p:spTree>
    <p:extLst>
      <p:ext uri="{BB962C8B-B14F-4D97-AF65-F5344CB8AC3E}">
        <p14:creationId xmlns:p14="http://schemas.microsoft.com/office/powerpoint/2010/main" val="2712623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81EB37D1-2B07-43C0-9464-ECA47F4CE7BC}"/>
              </a:ext>
            </a:extLst>
          </p:cNvPr>
          <p:cNvSpPr>
            <a:spLocks noGrp="1"/>
          </p:cNvSpPr>
          <p:nvPr>
            <p:ph type="dt" sz="half" idx="10"/>
          </p:nvPr>
        </p:nvSpPr>
        <p:spPr/>
        <p:txBody>
          <a:bodyPr/>
          <a:lstStyle>
            <a:lvl1pPr>
              <a:defRPr/>
            </a:lvl1pPr>
          </a:lstStyle>
          <a:p>
            <a:pPr>
              <a:defRPr/>
            </a:pPr>
            <a:fld id="{C6553F33-68EA-413F-A4DE-AA016380879B}" type="datetimeFigureOut">
              <a:rPr lang="ja-JP" altLang="en-US"/>
              <a:pPr>
                <a:defRPr/>
              </a:pPr>
              <a:t>2019/4/12</a:t>
            </a:fld>
            <a:endParaRPr lang="ja-JP" altLang="en-US"/>
          </a:p>
        </p:txBody>
      </p:sp>
      <p:sp>
        <p:nvSpPr>
          <p:cNvPr id="5" name="Footer Placeholder 4">
            <a:extLst>
              <a:ext uri="{FF2B5EF4-FFF2-40B4-BE49-F238E27FC236}">
                <a16:creationId xmlns:a16="http://schemas.microsoft.com/office/drawing/2014/main" id="{1E27ACCC-2D6F-459A-A7EC-DE6CDFB4D17B}"/>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F862A8B8-EEEC-472F-B0D0-80C214957A71}"/>
              </a:ext>
            </a:extLst>
          </p:cNvPr>
          <p:cNvSpPr>
            <a:spLocks noGrp="1"/>
          </p:cNvSpPr>
          <p:nvPr>
            <p:ph type="sldNum" sz="quarter" idx="12"/>
          </p:nvPr>
        </p:nvSpPr>
        <p:spPr/>
        <p:txBody>
          <a:bodyPr/>
          <a:lstStyle>
            <a:lvl1pPr>
              <a:defRPr/>
            </a:lvl1pPr>
          </a:lstStyle>
          <a:p>
            <a:pPr>
              <a:defRPr/>
            </a:pPr>
            <a:fld id="{5AB83964-0AA4-44DB-A67D-90FFBFA5119B}" type="slidenum">
              <a:rPr lang="ja-JP" altLang="en-US"/>
              <a:pPr>
                <a:defRPr/>
              </a:pPr>
              <a:t>‹#›</a:t>
            </a:fld>
            <a:endParaRPr lang="ja-JP" altLang="en-US"/>
          </a:p>
        </p:txBody>
      </p:sp>
    </p:spTree>
    <p:extLst>
      <p:ext uri="{BB962C8B-B14F-4D97-AF65-F5344CB8AC3E}">
        <p14:creationId xmlns:p14="http://schemas.microsoft.com/office/powerpoint/2010/main" val="2917069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D1C296A3-BCDC-4ED9-8673-9528BF6D597E}"/>
              </a:ext>
            </a:extLst>
          </p:cNvPr>
          <p:cNvSpPr>
            <a:spLocks noGrp="1"/>
          </p:cNvSpPr>
          <p:nvPr>
            <p:ph type="dt" sz="half" idx="10"/>
          </p:nvPr>
        </p:nvSpPr>
        <p:spPr/>
        <p:txBody>
          <a:bodyPr/>
          <a:lstStyle>
            <a:lvl1pPr>
              <a:defRPr/>
            </a:lvl1pPr>
          </a:lstStyle>
          <a:p>
            <a:pPr>
              <a:defRPr/>
            </a:pPr>
            <a:fld id="{3183D839-8386-40FD-A0BD-C31615840D39}" type="datetimeFigureOut">
              <a:rPr lang="ja-JP" altLang="en-US"/>
              <a:pPr>
                <a:defRPr/>
              </a:pPr>
              <a:t>2019/4/12</a:t>
            </a:fld>
            <a:endParaRPr lang="ja-JP" altLang="en-US"/>
          </a:p>
        </p:txBody>
      </p:sp>
      <p:sp>
        <p:nvSpPr>
          <p:cNvPr id="6" name="Footer Placeholder 4">
            <a:extLst>
              <a:ext uri="{FF2B5EF4-FFF2-40B4-BE49-F238E27FC236}">
                <a16:creationId xmlns:a16="http://schemas.microsoft.com/office/drawing/2014/main" id="{F553F6FC-409F-476C-B3EB-42B3070A3E2D}"/>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EFEF6301-9705-40C0-A7F7-09C97B051823}"/>
              </a:ext>
            </a:extLst>
          </p:cNvPr>
          <p:cNvSpPr>
            <a:spLocks noGrp="1"/>
          </p:cNvSpPr>
          <p:nvPr>
            <p:ph type="sldNum" sz="quarter" idx="12"/>
          </p:nvPr>
        </p:nvSpPr>
        <p:spPr/>
        <p:txBody>
          <a:bodyPr/>
          <a:lstStyle>
            <a:lvl1pPr>
              <a:defRPr/>
            </a:lvl1pPr>
          </a:lstStyle>
          <a:p>
            <a:pPr>
              <a:defRPr/>
            </a:pPr>
            <a:fld id="{F93D3B3D-AB89-46A1-AEBD-AC37FCDB656D}" type="slidenum">
              <a:rPr lang="ja-JP" altLang="en-US"/>
              <a:pPr>
                <a:defRPr/>
              </a:pPr>
              <a:t>‹#›</a:t>
            </a:fld>
            <a:endParaRPr lang="ja-JP" altLang="en-US"/>
          </a:p>
        </p:txBody>
      </p:sp>
    </p:spTree>
    <p:extLst>
      <p:ext uri="{BB962C8B-B14F-4D97-AF65-F5344CB8AC3E}">
        <p14:creationId xmlns:p14="http://schemas.microsoft.com/office/powerpoint/2010/main" val="3548777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D5040E59-F2F0-4CD0-8249-1698798C6148}"/>
              </a:ext>
            </a:extLst>
          </p:cNvPr>
          <p:cNvSpPr>
            <a:spLocks noGrp="1"/>
          </p:cNvSpPr>
          <p:nvPr>
            <p:ph type="dt" sz="half" idx="10"/>
          </p:nvPr>
        </p:nvSpPr>
        <p:spPr/>
        <p:txBody>
          <a:bodyPr/>
          <a:lstStyle>
            <a:lvl1pPr>
              <a:defRPr/>
            </a:lvl1pPr>
          </a:lstStyle>
          <a:p>
            <a:pPr>
              <a:defRPr/>
            </a:pPr>
            <a:fld id="{C8760B29-A11E-4773-B42C-E8A33052E319}" type="datetimeFigureOut">
              <a:rPr lang="ja-JP" altLang="en-US"/>
              <a:pPr>
                <a:defRPr/>
              </a:pPr>
              <a:t>2019/4/12</a:t>
            </a:fld>
            <a:endParaRPr lang="ja-JP" altLang="en-US"/>
          </a:p>
        </p:txBody>
      </p:sp>
      <p:sp>
        <p:nvSpPr>
          <p:cNvPr id="8" name="Footer Placeholder 4">
            <a:extLst>
              <a:ext uri="{FF2B5EF4-FFF2-40B4-BE49-F238E27FC236}">
                <a16:creationId xmlns:a16="http://schemas.microsoft.com/office/drawing/2014/main" id="{509C0D8B-8103-498E-876B-A28238422BBD}"/>
              </a:ext>
            </a:extLst>
          </p:cNvPr>
          <p:cNvSpPr>
            <a:spLocks noGrp="1"/>
          </p:cNvSpPr>
          <p:nvPr>
            <p:ph type="ftr" sz="quarter" idx="11"/>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D5594EC7-2EFD-4BFA-A2A6-E8C05B409E2C}"/>
              </a:ext>
            </a:extLst>
          </p:cNvPr>
          <p:cNvSpPr>
            <a:spLocks noGrp="1"/>
          </p:cNvSpPr>
          <p:nvPr>
            <p:ph type="sldNum" sz="quarter" idx="12"/>
          </p:nvPr>
        </p:nvSpPr>
        <p:spPr/>
        <p:txBody>
          <a:bodyPr/>
          <a:lstStyle>
            <a:lvl1pPr>
              <a:defRPr/>
            </a:lvl1pPr>
          </a:lstStyle>
          <a:p>
            <a:pPr>
              <a:defRPr/>
            </a:pPr>
            <a:fld id="{C218B453-2360-4036-985D-50A6C8762520}" type="slidenum">
              <a:rPr lang="ja-JP" altLang="en-US"/>
              <a:pPr>
                <a:defRPr/>
              </a:pPr>
              <a:t>‹#›</a:t>
            </a:fld>
            <a:endParaRPr lang="ja-JP" altLang="en-US"/>
          </a:p>
        </p:txBody>
      </p:sp>
    </p:spTree>
    <p:extLst>
      <p:ext uri="{BB962C8B-B14F-4D97-AF65-F5344CB8AC3E}">
        <p14:creationId xmlns:p14="http://schemas.microsoft.com/office/powerpoint/2010/main" val="1817279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618C6BDB-D812-40FB-AC34-A3F836E17FE2}"/>
              </a:ext>
            </a:extLst>
          </p:cNvPr>
          <p:cNvSpPr>
            <a:spLocks noGrp="1"/>
          </p:cNvSpPr>
          <p:nvPr>
            <p:ph type="dt" sz="half" idx="10"/>
          </p:nvPr>
        </p:nvSpPr>
        <p:spPr/>
        <p:txBody>
          <a:bodyPr/>
          <a:lstStyle>
            <a:lvl1pPr>
              <a:defRPr/>
            </a:lvl1pPr>
          </a:lstStyle>
          <a:p>
            <a:pPr>
              <a:defRPr/>
            </a:pPr>
            <a:fld id="{ABE67D04-5D06-44A4-8BBB-EDFDB31635CF}" type="datetimeFigureOut">
              <a:rPr lang="ja-JP" altLang="en-US"/>
              <a:pPr>
                <a:defRPr/>
              </a:pPr>
              <a:t>2019/4/12</a:t>
            </a:fld>
            <a:endParaRPr lang="ja-JP" altLang="en-US"/>
          </a:p>
        </p:txBody>
      </p:sp>
      <p:sp>
        <p:nvSpPr>
          <p:cNvPr id="4" name="Footer Placeholder 4">
            <a:extLst>
              <a:ext uri="{FF2B5EF4-FFF2-40B4-BE49-F238E27FC236}">
                <a16:creationId xmlns:a16="http://schemas.microsoft.com/office/drawing/2014/main" id="{CC9E7ACA-1C76-4B06-92FB-92FE0A5BA5EC}"/>
              </a:ext>
            </a:extLst>
          </p:cNvPr>
          <p:cNvSpPr>
            <a:spLocks noGrp="1"/>
          </p:cNvSpPr>
          <p:nvPr>
            <p:ph type="ftr" sz="quarter" idx="11"/>
          </p:nvPr>
        </p:nvSpPr>
        <p:spPr/>
        <p:txBody>
          <a:bodyPr/>
          <a:lstStyle>
            <a:lvl1pPr>
              <a:defRPr/>
            </a:lvl1pPr>
          </a:lstStyle>
          <a:p>
            <a:pPr>
              <a:defRPr/>
            </a:pPr>
            <a:endParaRPr lang="ja-JP" altLang="en-US"/>
          </a:p>
        </p:txBody>
      </p:sp>
      <p:sp>
        <p:nvSpPr>
          <p:cNvPr id="5" name="Slide Number Placeholder 5">
            <a:extLst>
              <a:ext uri="{FF2B5EF4-FFF2-40B4-BE49-F238E27FC236}">
                <a16:creationId xmlns:a16="http://schemas.microsoft.com/office/drawing/2014/main" id="{3D15D9AA-4731-4520-8FCD-BB5AC27BE733}"/>
              </a:ext>
            </a:extLst>
          </p:cNvPr>
          <p:cNvSpPr>
            <a:spLocks noGrp="1"/>
          </p:cNvSpPr>
          <p:nvPr>
            <p:ph type="sldNum" sz="quarter" idx="12"/>
          </p:nvPr>
        </p:nvSpPr>
        <p:spPr/>
        <p:txBody>
          <a:bodyPr/>
          <a:lstStyle>
            <a:lvl1pPr>
              <a:defRPr/>
            </a:lvl1pPr>
          </a:lstStyle>
          <a:p>
            <a:pPr>
              <a:defRPr/>
            </a:pPr>
            <a:fld id="{B2DD5914-A98D-4FE6-B656-A01C3F6C716D}" type="slidenum">
              <a:rPr lang="ja-JP" altLang="en-US"/>
              <a:pPr>
                <a:defRPr/>
              </a:pPr>
              <a:t>‹#›</a:t>
            </a:fld>
            <a:endParaRPr lang="ja-JP" altLang="en-US"/>
          </a:p>
        </p:txBody>
      </p:sp>
    </p:spTree>
    <p:extLst>
      <p:ext uri="{BB962C8B-B14F-4D97-AF65-F5344CB8AC3E}">
        <p14:creationId xmlns:p14="http://schemas.microsoft.com/office/powerpoint/2010/main" val="3669208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6274EA8-85F0-4CC4-A803-0088FC287947}"/>
              </a:ext>
            </a:extLst>
          </p:cNvPr>
          <p:cNvSpPr>
            <a:spLocks noGrp="1"/>
          </p:cNvSpPr>
          <p:nvPr>
            <p:ph type="dt" sz="half" idx="10"/>
          </p:nvPr>
        </p:nvSpPr>
        <p:spPr/>
        <p:txBody>
          <a:bodyPr/>
          <a:lstStyle>
            <a:lvl1pPr>
              <a:defRPr/>
            </a:lvl1pPr>
          </a:lstStyle>
          <a:p>
            <a:pPr>
              <a:defRPr/>
            </a:pPr>
            <a:fld id="{9EF623F5-21AF-453D-BBA4-713975020340}" type="datetimeFigureOut">
              <a:rPr lang="ja-JP" altLang="en-US"/>
              <a:pPr>
                <a:defRPr/>
              </a:pPr>
              <a:t>2019/4/12</a:t>
            </a:fld>
            <a:endParaRPr lang="ja-JP" altLang="en-US"/>
          </a:p>
        </p:txBody>
      </p:sp>
      <p:sp>
        <p:nvSpPr>
          <p:cNvPr id="3" name="Footer Placeholder 4">
            <a:extLst>
              <a:ext uri="{FF2B5EF4-FFF2-40B4-BE49-F238E27FC236}">
                <a16:creationId xmlns:a16="http://schemas.microsoft.com/office/drawing/2014/main" id="{B9798364-4A54-4B8D-BDEA-A30135356641}"/>
              </a:ext>
            </a:extLst>
          </p:cNvPr>
          <p:cNvSpPr>
            <a:spLocks noGrp="1"/>
          </p:cNvSpPr>
          <p:nvPr>
            <p:ph type="ftr" sz="quarter" idx="11"/>
          </p:nvPr>
        </p:nvSpPr>
        <p:spPr/>
        <p:txBody>
          <a:bodyPr/>
          <a:lstStyle>
            <a:lvl1pPr>
              <a:defRPr/>
            </a:lvl1pPr>
          </a:lstStyle>
          <a:p>
            <a:pPr>
              <a:defRPr/>
            </a:pPr>
            <a:endParaRPr lang="ja-JP" altLang="en-US"/>
          </a:p>
        </p:txBody>
      </p:sp>
      <p:sp>
        <p:nvSpPr>
          <p:cNvPr id="4" name="Slide Number Placeholder 5">
            <a:extLst>
              <a:ext uri="{FF2B5EF4-FFF2-40B4-BE49-F238E27FC236}">
                <a16:creationId xmlns:a16="http://schemas.microsoft.com/office/drawing/2014/main" id="{62967F4E-6129-4F2B-817B-EA88344853B8}"/>
              </a:ext>
            </a:extLst>
          </p:cNvPr>
          <p:cNvSpPr>
            <a:spLocks noGrp="1"/>
          </p:cNvSpPr>
          <p:nvPr>
            <p:ph type="sldNum" sz="quarter" idx="12"/>
          </p:nvPr>
        </p:nvSpPr>
        <p:spPr/>
        <p:txBody>
          <a:bodyPr/>
          <a:lstStyle>
            <a:lvl1pPr>
              <a:defRPr/>
            </a:lvl1pPr>
          </a:lstStyle>
          <a:p>
            <a:pPr>
              <a:defRPr/>
            </a:pPr>
            <a:fld id="{B04A9C07-C2C1-41EF-BA3E-F5A9CC3710CA}" type="slidenum">
              <a:rPr lang="ja-JP" altLang="en-US"/>
              <a:pPr>
                <a:defRPr/>
              </a:pPr>
              <a:t>‹#›</a:t>
            </a:fld>
            <a:endParaRPr lang="ja-JP" altLang="en-US"/>
          </a:p>
        </p:txBody>
      </p:sp>
    </p:spTree>
    <p:extLst>
      <p:ext uri="{BB962C8B-B14F-4D97-AF65-F5344CB8AC3E}">
        <p14:creationId xmlns:p14="http://schemas.microsoft.com/office/powerpoint/2010/main" val="2136807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B5ACA24E-7D09-43E0-ACEF-CA2631BBD8C4}"/>
              </a:ext>
            </a:extLst>
          </p:cNvPr>
          <p:cNvSpPr>
            <a:spLocks noGrp="1"/>
          </p:cNvSpPr>
          <p:nvPr>
            <p:ph type="dt" sz="half" idx="10"/>
          </p:nvPr>
        </p:nvSpPr>
        <p:spPr/>
        <p:txBody>
          <a:bodyPr/>
          <a:lstStyle>
            <a:lvl1pPr>
              <a:defRPr/>
            </a:lvl1pPr>
          </a:lstStyle>
          <a:p>
            <a:pPr>
              <a:defRPr/>
            </a:pPr>
            <a:fld id="{A370B8AC-1BBC-49B3-9255-649511BBE997}" type="datetimeFigureOut">
              <a:rPr lang="ja-JP" altLang="en-US"/>
              <a:pPr>
                <a:defRPr/>
              </a:pPr>
              <a:t>2019/4/12</a:t>
            </a:fld>
            <a:endParaRPr lang="ja-JP" altLang="en-US"/>
          </a:p>
        </p:txBody>
      </p:sp>
      <p:sp>
        <p:nvSpPr>
          <p:cNvPr id="6" name="Footer Placeholder 4">
            <a:extLst>
              <a:ext uri="{FF2B5EF4-FFF2-40B4-BE49-F238E27FC236}">
                <a16:creationId xmlns:a16="http://schemas.microsoft.com/office/drawing/2014/main" id="{A93127BD-8356-41F3-A59D-C4BA612D049C}"/>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B5023824-61FF-4EAD-9C81-A596967245C4}"/>
              </a:ext>
            </a:extLst>
          </p:cNvPr>
          <p:cNvSpPr>
            <a:spLocks noGrp="1"/>
          </p:cNvSpPr>
          <p:nvPr>
            <p:ph type="sldNum" sz="quarter" idx="12"/>
          </p:nvPr>
        </p:nvSpPr>
        <p:spPr/>
        <p:txBody>
          <a:bodyPr/>
          <a:lstStyle>
            <a:lvl1pPr>
              <a:defRPr/>
            </a:lvl1pPr>
          </a:lstStyle>
          <a:p>
            <a:pPr>
              <a:defRPr/>
            </a:pPr>
            <a:fld id="{35685A8B-BBC3-4B9B-A7BA-F3AF345AD5C0}" type="slidenum">
              <a:rPr lang="ja-JP" altLang="en-US"/>
              <a:pPr>
                <a:defRPr/>
              </a:pPr>
              <a:t>‹#›</a:t>
            </a:fld>
            <a:endParaRPr lang="ja-JP" altLang="en-US"/>
          </a:p>
        </p:txBody>
      </p:sp>
    </p:spTree>
    <p:extLst>
      <p:ext uri="{BB962C8B-B14F-4D97-AF65-F5344CB8AC3E}">
        <p14:creationId xmlns:p14="http://schemas.microsoft.com/office/powerpoint/2010/main" val="2195221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BC3EF5AA-0F34-4A3E-AA6A-BC1FDC549932}"/>
              </a:ext>
            </a:extLst>
          </p:cNvPr>
          <p:cNvSpPr>
            <a:spLocks noGrp="1"/>
          </p:cNvSpPr>
          <p:nvPr>
            <p:ph type="dt" sz="half" idx="10"/>
          </p:nvPr>
        </p:nvSpPr>
        <p:spPr/>
        <p:txBody>
          <a:bodyPr/>
          <a:lstStyle>
            <a:lvl1pPr>
              <a:defRPr/>
            </a:lvl1pPr>
          </a:lstStyle>
          <a:p>
            <a:pPr>
              <a:defRPr/>
            </a:pPr>
            <a:fld id="{9EAFF6BE-4A57-401B-9E8F-1094501034C7}" type="datetimeFigureOut">
              <a:rPr lang="ja-JP" altLang="en-US"/>
              <a:pPr>
                <a:defRPr/>
              </a:pPr>
              <a:t>2019/4/12</a:t>
            </a:fld>
            <a:endParaRPr lang="ja-JP" altLang="en-US"/>
          </a:p>
        </p:txBody>
      </p:sp>
      <p:sp>
        <p:nvSpPr>
          <p:cNvPr id="6" name="Footer Placeholder 4">
            <a:extLst>
              <a:ext uri="{FF2B5EF4-FFF2-40B4-BE49-F238E27FC236}">
                <a16:creationId xmlns:a16="http://schemas.microsoft.com/office/drawing/2014/main" id="{A3DC52FF-6A4E-419F-B997-9D48E2AEE8CE}"/>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FBCEC93F-BC74-4A3F-902B-82E74332496A}"/>
              </a:ext>
            </a:extLst>
          </p:cNvPr>
          <p:cNvSpPr>
            <a:spLocks noGrp="1"/>
          </p:cNvSpPr>
          <p:nvPr>
            <p:ph type="sldNum" sz="quarter" idx="12"/>
          </p:nvPr>
        </p:nvSpPr>
        <p:spPr/>
        <p:txBody>
          <a:bodyPr/>
          <a:lstStyle>
            <a:lvl1pPr>
              <a:defRPr/>
            </a:lvl1pPr>
          </a:lstStyle>
          <a:p>
            <a:pPr>
              <a:defRPr/>
            </a:pPr>
            <a:fld id="{41E279BE-2857-41FC-9BA4-DE51903672CC}" type="slidenum">
              <a:rPr lang="ja-JP" altLang="en-US"/>
              <a:pPr>
                <a:defRPr/>
              </a:pPr>
              <a:t>‹#›</a:t>
            </a:fld>
            <a:endParaRPr lang="ja-JP" altLang="en-US"/>
          </a:p>
        </p:txBody>
      </p:sp>
    </p:spTree>
    <p:extLst>
      <p:ext uri="{BB962C8B-B14F-4D97-AF65-F5344CB8AC3E}">
        <p14:creationId xmlns:p14="http://schemas.microsoft.com/office/powerpoint/2010/main" val="4214154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94D6D45-1D45-4F03-A04A-C4536A91C473}"/>
              </a:ext>
            </a:extLst>
          </p:cNvPr>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2F88F2EE-FB0F-4282-BE9E-76151E0A7AF1}"/>
              </a:ext>
            </a:extLst>
          </p:cNvPr>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F803996A-8C65-4E84-A44F-0A277E575902}"/>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smtClean="0">
                <a:solidFill>
                  <a:schemeClr val="tx1">
                    <a:tint val="75000"/>
                  </a:schemeClr>
                </a:solidFill>
                <a:latin typeface="+mn-lt"/>
              </a:defRPr>
            </a:lvl1pPr>
          </a:lstStyle>
          <a:p>
            <a:pPr>
              <a:defRPr/>
            </a:pPr>
            <a:fld id="{59415B03-080B-47CB-9B96-052EB813CA10}" type="datetimeFigureOut">
              <a:rPr lang="ja-JP" altLang="en-US"/>
              <a:pPr>
                <a:defRPr/>
              </a:pPr>
              <a:t>2019/4/12</a:t>
            </a:fld>
            <a:endParaRPr lang="ja-JP" altLang="en-US"/>
          </a:p>
        </p:txBody>
      </p:sp>
      <p:sp>
        <p:nvSpPr>
          <p:cNvPr id="5" name="Footer Placeholder 4">
            <a:extLst>
              <a:ext uri="{FF2B5EF4-FFF2-40B4-BE49-F238E27FC236}">
                <a16:creationId xmlns:a16="http://schemas.microsoft.com/office/drawing/2014/main" id="{714C17F3-D157-4847-A54F-6A14B85DEC2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kumimoji="1" sz="1200">
                <a:solidFill>
                  <a:schemeClr val="tx1">
                    <a:tint val="75000"/>
                  </a:schemeClr>
                </a:solidFill>
                <a:latin typeface="+mn-lt"/>
              </a:defRPr>
            </a:lvl1pPr>
          </a:lstStyle>
          <a:p>
            <a:pPr>
              <a:defRPr/>
            </a:pPr>
            <a:endParaRPr lang="ja-JP" altLang="en-US"/>
          </a:p>
        </p:txBody>
      </p:sp>
      <p:sp>
        <p:nvSpPr>
          <p:cNvPr id="6" name="Slide Number Placeholder 5">
            <a:extLst>
              <a:ext uri="{FF2B5EF4-FFF2-40B4-BE49-F238E27FC236}">
                <a16:creationId xmlns:a16="http://schemas.microsoft.com/office/drawing/2014/main" id="{7B4A6B2E-59DE-4E17-878E-FC5E68F55A6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kumimoji="1" sz="1200" smtClean="0">
                <a:solidFill>
                  <a:schemeClr val="tx1">
                    <a:tint val="75000"/>
                  </a:schemeClr>
                </a:solidFill>
                <a:latin typeface="+mn-lt"/>
              </a:defRPr>
            </a:lvl1pPr>
          </a:lstStyle>
          <a:p>
            <a:pPr>
              <a:defRPr/>
            </a:pPr>
            <a:fld id="{D6EAAA1B-9F1E-43A3-AC74-5DDE8879E2C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fontAlgn="base">
        <a:lnSpc>
          <a:spcPct val="90000"/>
        </a:lnSpc>
        <a:spcBef>
          <a:spcPct val="0"/>
        </a:spcBef>
        <a:spcAft>
          <a:spcPct val="0"/>
        </a:spcAft>
        <a:defRPr kumimoji="1" sz="4400" kern="1200">
          <a:solidFill>
            <a:schemeClr val="tx1"/>
          </a:solidFill>
          <a:latin typeface="+mj-lt"/>
          <a:ea typeface="+mj-ea"/>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hyperlink" Target="http://pic.twitter.com/75bQXAwW"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71DDD265-8D6C-48D8-A0ED-72B28BBB6266}"/>
              </a:ext>
            </a:extLst>
          </p:cNvPr>
          <p:cNvSpPr/>
          <p:nvPr/>
        </p:nvSpPr>
        <p:spPr>
          <a:xfrm>
            <a:off x="0" y="1736436"/>
            <a:ext cx="9144000" cy="169256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600" b="1" dirty="0"/>
              <a:t>ロータリー財団</a:t>
            </a:r>
          </a:p>
        </p:txBody>
      </p:sp>
      <p:sp>
        <p:nvSpPr>
          <p:cNvPr id="5" name="コンテンツ プレースホルダー 4">
            <a:extLst>
              <a:ext uri="{FF2B5EF4-FFF2-40B4-BE49-F238E27FC236}">
                <a16:creationId xmlns:a16="http://schemas.microsoft.com/office/drawing/2014/main" id="{1E43FFB5-F094-4110-A53E-DA85F9CFC5E0}"/>
              </a:ext>
            </a:extLst>
          </p:cNvPr>
          <p:cNvSpPr>
            <a:spLocks noGrp="1"/>
          </p:cNvSpPr>
          <p:nvPr>
            <p:ph idx="1"/>
          </p:nvPr>
        </p:nvSpPr>
        <p:spPr>
          <a:xfrm>
            <a:off x="517236" y="3666835"/>
            <a:ext cx="7998114" cy="2983347"/>
          </a:xfrm>
        </p:spPr>
        <p:txBody>
          <a:bodyPr/>
          <a:lstStyle/>
          <a:p>
            <a:pPr marL="0" indent="0" algn="ctr">
              <a:buNone/>
            </a:pPr>
            <a:r>
              <a:rPr lang="ja-JP" altLang="en-US" sz="4400" b="1" dirty="0"/>
              <a:t>地区研修協議会　</a:t>
            </a:r>
            <a:r>
              <a:rPr lang="en-US" altLang="ja-JP" sz="5400" b="1" dirty="0"/>
              <a:t>R</a:t>
            </a:r>
            <a:r>
              <a:rPr lang="ja-JP" altLang="en-US" sz="4400" b="1" dirty="0"/>
              <a:t>財団部門</a:t>
            </a:r>
          </a:p>
          <a:p>
            <a:pPr marL="0" indent="0" algn="r">
              <a:buNone/>
            </a:pPr>
            <a:endParaRPr kumimoji="1" lang="ja-JP" altLang="en-US" dirty="0"/>
          </a:p>
          <a:p>
            <a:pPr marL="0" indent="0" algn="r">
              <a:buNone/>
            </a:pPr>
            <a:r>
              <a:rPr kumimoji="1" lang="en-US" altLang="ja-JP" dirty="0"/>
              <a:t>2019-20</a:t>
            </a:r>
            <a:r>
              <a:rPr kumimoji="1" lang="ja-JP" altLang="en-US" dirty="0"/>
              <a:t>年度　</a:t>
            </a:r>
          </a:p>
          <a:p>
            <a:pPr marL="0" indent="0" algn="r">
              <a:buNone/>
            </a:pPr>
            <a:r>
              <a:rPr kumimoji="1" lang="ja-JP" altLang="en-US" dirty="0"/>
              <a:t>地区ロータリー財団委員長</a:t>
            </a:r>
          </a:p>
          <a:p>
            <a:pPr marL="0" indent="0" algn="r">
              <a:buNone/>
            </a:pPr>
            <a:r>
              <a:rPr lang="ja-JP" altLang="en-US" dirty="0"/>
              <a:t>福家　宏</a:t>
            </a:r>
            <a:endParaRPr kumimoji="1" lang="ja-JP" altLang="en-US" dirty="0"/>
          </a:p>
        </p:txBody>
      </p:sp>
      <p:pic>
        <p:nvPicPr>
          <p:cNvPr id="6" name="図 5">
            <a:extLst>
              <a:ext uri="{FF2B5EF4-FFF2-40B4-BE49-F238E27FC236}">
                <a16:creationId xmlns:a16="http://schemas.microsoft.com/office/drawing/2014/main" id="{F7769743-902B-4B25-AFCB-E8D0E165C915}"/>
              </a:ext>
            </a:extLst>
          </p:cNvPr>
          <p:cNvPicPr>
            <a:picLocks noChangeAspect="1"/>
          </p:cNvPicPr>
          <p:nvPr/>
        </p:nvPicPr>
        <p:blipFill>
          <a:blip r:embed="rId3"/>
          <a:stretch>
            <a:fillRect/>
          </a:stretch>
        </p:blipFill>
        <p:spPr>
          <a:xfrm>
            <a:off x="434686" y="6107357"/>
            <a:ext cx="1440295" cy="542825"/>
          </a:xfrm>
          <a:prstGeom prst="rect">
            <a:avLst/>
          </a:prstGeom>
        </p:spPr>
      </p:pic>
      <p:pic>
        <p:nvPicPr>
          <p:cNvPr id="4" name="図 3">
            <a:extLst>
              <a:ext uri="{FF2B5EF4-FFF2-40B4-BE49-F238E27FC236}">
                <a16:creationId xmlns:a16="http://schemas.microsoft.com/office/drawing/2014/main" id="{EC6978EB-F2FF-4193-8A42-95B99DF2826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06065" y="0"/>
            <a:ext cx="2099840" cy="1417293"/>
          </a:xfrm>
          <a:prstGeom prst="rect">
            <a:avLst/>
          </a:prstGeom>
        </p:spPr>
      </p:pic>
      <p:pic>
        <p:nvPicPr>
          <p:cNvPr id="9" name="図 8">
            <a:extLst>
              <a:ext uri="{FF2B5EF4-FFF2-40B4-BE49-F238E27FC236}">
                <a16:creationId xmlns:a16="http://schemas.microsoft.com/office/drawing/2014/main" id="{9FDCA859-7172-4D4A-A6AC-2E27A59A8432}"/>
              </a:ext>
            </a:extLst>
          </p:cNvPr>
          <p:cNvPicPr>
            <a:picLocks noChangeAspect="1"/>
          </p:cNvPicPr>
          <p:nvPr/>
        </p:nvPicPr>
        <p:blipFill>
          <a:blip r:embed="rId3"/>
          <a:stretch>
            <a:fillRect/>
          </a:stretch>
        </p:blipFill>
        <p:spPr>
          <a:xfrm>
            <a:off x="2165131" y="312485"/>
            <a:ext cx="2099839" cy="791101"/>
          </a:xfrm>
          <a:prstGeom prst="rect">
            <a:avLst/>
          </a:prstGeom>
        </p:spPr>
      </p:pic>
      <p:sp>
        <p:nvSpPr>
          <p:cNvPr id="3" name="正方形/長方形 2">
            <a:extLst>
              <a:ext uri="{FF2B5EF4-FFF2-40B4-BE49-F238E27FC236}">
                <a16:creationId xmlns:a16="http://schemas.microsoft.com/office/drawing/2014/main" id="{189AE40C-3CDB-432A-87DD-EB9C42E60EAB}"/>
              </a:ext>
            </a:extLst>
          </p:cNvPr>
          <p:cNvSpPr/>
          <p:nvPr/>
        </p:nvSpPr>
        <p:spPr>
          <a:xfrm>
            <a:off x="2364828" y="6236347"/>
            <a:ext cx="4382813" cy="542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2019</a:t>
            </a:r>
            <a:r>
              <a:rPr kumimoji="1" lang="ja-JP" altLang="en-US" dirty="0"/>
              <a:t>年</a:t>
            </a:r>
            <a:r>
              <a:rPr kumimoji="1" lang="en-US" altLang="ja-JP" dirty="0"/>
              <a:t>4</a:t>
            </a:r>
            <a:r>
              <a:rPr kumimoji="1" lang="ja-JP" altLang="en-US" dirty="0"/>
              <a:t>月</a:t>
            </a:r>
            <a:r>
              <a:rPr kumimoji="1" lang="en-US" altLang="ja-JP" dirty="0"/>
              <a:t>13</a:t>
            </a:r>
            <a:r>
              <a:rPr kumimoji="1" lang="ja-JP" altLang="en-US" dirty="0"/>
              <a:t>日</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Shape 336"/>
          <p:cNvSpPr/>
          <p:nvPr/>
        </p:nvSpPr>
        <p:spPr>
          <a:xfrm>
            <a:off x="672029" y="236718"/>
            <a:ext cx="7914306" cy="1228525"/>
          </a:xfrm>
          <a:prstGeom prst="roundRect">
            <a:avLst>
              <a:gd name="adj" fmla="val 25570"/>
            </a:avLst>
          </a:prstGeom>
          <a:solidFill>
            <a:schemeClr val="accent1"/>
          </a:solidFill>
          <a:ln w="15875">
            <a:solidFill>
              <a:srgbClr val="002060"/>
            </a:solidFill>
            <a:bevel/>
          </a:ln>
          <a:effectLst>
            <a:outerShdw blurRad="50800" dist="25400" dir="5400000" rotWithShape="0">
              <a:srgbClr val="000000">
                <a:alpha val="28000"/>
              </a:srgbClr>
            </a:outerShdw>
          </a:effectLst>
          <a:extLst>
            <a:ext uri="{C572A759-6A51-4108-AA02-DFA0A04FC94B}">
              <ma14:wrappingTextBoxFlag xmlns="" xmlns:ma14="http://schemas.microsoft.com/office/mac/drawingml/2011/main" val="1"/>
            </a:ext>
          </a:extLst>
        </p:spPr>
        <p:txBody>
          <a:bodyPr lIns="32146" rIns="32146" anchor="ctr"/>
          <a:lstStyle>
            <a:lvl1pPr algn="ctr">
              <a:defRPr sz="4000" b="1">
                <a:solidFill>
                  <a:srgbClr val="FFFFFF"/>
                </a:solidFill>
              </a:defRPr>
            </a:lvl1pPr>
          </a:lstStyle>
          <a:p>
            <a:pPr defTabSz="321457" eaLnBrk="1" fontAlgn="auto" hangingPunct="1">
              <a:spcBef>
                <a:spcPts val="0"/>
              </a:spcBef>
              <a:spcAft>
                <a:spcPts val="0"/>
              </a:spcAft>
              <a:defRPr/>
            </a:pPr>
            <a:r>
              <a:rPr lang="ja-JP" altLang="en-US" sz="2812" dirty="0">
                <a:latin typeface="HG丸ｺﾞｼｯｸM-PRO" panose="020F0600000000000000" pitchFamily="50" charset="-128"/>
                <a:ea typeface="HG丸ｺﾞｼｯｸM-PRO" panose="020F0600000000000000" pitchFamily="50" charset="-128"/>
              </a:rPr>
              <a:t> </a:t>
            </a:r>
            <a:r>
              <a:rPr lang="en-US" altLang="ja-JP" dirty="0">
                <a:latin typeface="HG丸ｺﾞｼｯｸM-PRO" panose="020F0600000000000000" pitchFamily="50" charset="-128"/>
                <a:ea typeface="HG丸ｺﾞｼｯｸM-PRO" panose="020F0600000000000000" pitchFamily="50" charset="-128"/>
              </a:rPr>
              <a:t>Ⅱ.</a:t>
            </a:r>
            <a:r>
              <a:rPr lang="ja-JP" altLang="en-US" dirty="0">
                <a:latin typeface="HG丸ｺﾞｼｯｸM-PRO" panose="020F0600000000000000" pitchFamily="50" charset="-128"/>
                <a:ea typeface="HG丸ｺﾞｼｯｸM-PRO" panose="020F0600000000000000" pitchFamily="50" charset="-128"/>
              </a:rPr>
              <a:t> 財団のプログラム</a:t>
            </a:r>
            <a:endParaRPr lang="en-US" dirty="0">
              <a:latin typeface="HG丸ｺﾞｼｯｸM-PRO" panose="020F0600000000000000" pitchFamily="50" charset="-128"/>
              <a:ea typeface="HG丸ｺﾞｼｯｸM-PRO" panose="020F0600000000000000" pitchFamily="50" charset="-128"/>
            </a:endParaRPr>
          </a:p>
        </p:txBody>
      </p:sp>
      <p:sp>
        <p:nvSpPr>
          <p:cNvPr id="5" name="Shape 204"/>
          <p:cNvSpPr/>
          <p:nvPr/>
        </p:nvSpPr>
        <p:spPr>
          <a:xfrm>
            <a:off x="1874981" y="1080578"/>
            <a:ext cx="5766002" cy="4166526"/>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marL="253593" indent="-253593" defTabSz="321457">
              <a:lnSpc>
                <a:spcPct val="300000"/>
              </a:lnSpc>
              <a:defRPr sz="3600">
                <a:latin typeface="Helvetica"/>
                <a:ea typeface="Helvetica"/>
                <a:cs typeface="Helvetica"/>
                <a:sym typeface="Helvetica"/>
              </a:defRPr>
            </a:pPr>
            <a:r>
              <a:rPr lang="ja-JP" altLang="en-US" sz="3094" dirty="0">
                <a:latin typeface="HG丸ｺﾞｼｯｸM-PRO" panose="020F0600000000000000" pitchFamily="50" charset="-128"/>
                <a:ea typeface="HG丸ｺﾞｼｯｸM-PRO" panose="020F0600000000000000" pitchFamily="50" charset="-128"/>
              </a:rPr>
              <a:t>① </a:t>
            </a:r>
            <a:r>
              <a:rPr lang="ja-JP" altLang="en-US" sz="3600" dirty="0">
                <a:latin typeface="HG丸ｺﾞｼｯｸM-PRO" panose="020F0600000000000000" pitchFamily="50" charset="-128"/>
                <a:ea typeface="HG丸ｺﾞｼｯｸM-PRO" panose="020F0600000000000000" pitchFamily="50" charset="-128"/>
              </a:rPr>
              <a:t>ポリオ撲滅活動</a:t>
            </a:r>
            <a:endParaRPr lang="en-US" altLang="ja-JP" sz="3600" dirty="0">
              <a:latin typeface="HG丸ｺﾞｼｯｸM-PRO" panose="020F0600000000000000" pitchFamily="50" charset="-128"/>
              <a:ea typeface="HG丸ｺﾞｼｯｸM-PRO" panose="020F0600000000000000" pitchFamily="50" charset="-128"/>
            </a:endParaRPr>
          </a:p>
          <a:p>
            <a:pPr marL="253593" indent="-253593" defTabSz="321457">
              <a:lnSpc>
                <a:spcPct val="200000"/>
              </a:lnSpc>
              <a:defRPr sz="3600">
                <a:latin typeface="Helvetica"/>
                <a:ea typeface="Helvetica"/>
                <a:cs typeface="Helvetica"/>
                <a:sym typeface="Helvetica"/>
              </a:defRPr>
            </a:pPr>
            <a:r>
              <a:rPr lang="ja-JP" altLang="en-US" sz="3600" dirty="0">
                <a:latin typeface="HG丸ｺﾞｼｯｸM-PRO" panose="020F0600000000000000" pitchFamily="50" charset="-128"/>
                <a:ea typeface="HG丸ｺﾞｼｯｸM-PRO" panose="020F0600000000000000" pitchFamily="50" charset="-128"/>
              </a:rPr>
              <a:t>② ロータリー平和センター</a:t>
            </a:r>
            <a:endParaRPr lang="en-US" altLang="ja-JP" sz="3600" dirty="0">
              <a:latin typeface="HG丸ｺﾞｼｯｸM-PRO" panose="020F0600000000000000" pitchFamily="50" charset="-128"/>
              <a:ea typeface="HG丸ｺﾞｼｯｸM-PRO" panose="020F0600000000000000" pitchFamily="50" charset="-128"/>
            </a:endParaRPr>
          </a:p>
          <a:p>
            <a:pPr marL="253593" indent="-253593" defTabSz="321457">
              <a:lnSpc>
                <a:spcPct val="300000"/>
              </a:lnSpc>
              <a:defRPr sz="3600">
                <a:latin typeface="Helvetica"/>
                <a:ea typeface="Helvetica"/>
                <a:cs typeface="Helvetica"/>
                <a:sym typeface="Helvetica"/>
              </a:defRPr>
            </a:pPr>
            <a:r>
              <a:rPr lang="ja-JP" altLang="en-US" sz="3600" dirty="0">
                <a:latin typeface="HG丸ｺﾞｼｯｸM-PRO" panose="020F0600000000000000" pitchFamily="50" charset="-128"/>
                <a:ea typeface="HG丸ｺﾞｼｯｸM-PRO" panose="020F0600000000000000" pitchFamily="50" charset="-128"/>
              </a:rPr>
              <a:t>③ 補助金プログラム</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2"/>
          </p:nvPr>
        </p:nvSpPr>
        <p:spPr/>
        <p:txBody>
          <a:bodyPr/>
          <a:lstStyle/>
          <a:p>
            <a:fld id="{86CB4B4D-7CA3-9044-876B-883B54F8677D}" type="slidenum">
              <a:rPr lang="en-US" altLang="ja-JP" smtClean="0"/>
              <a:t>10</a:t>
            </a:fld>
            <a:endParaRPr lang="ja-JP" altLang="en-US"/>
          </a:p>
        </p:txBody>
      </p:sp>
      <p:pic>
        <p:nvPicPr>
          <p:cNvPr id="9" name="図 8">
            <a:extLst>
              <a:ext uri="{FF2B5EF4-FFF2-40B4-BE49-F238E27FC236}">
                <a16:creationId xmlns:a16="http://schemas.microsoft.com/office/drawing/2014/main" id="{E8C8A8A1-99B1-428B-9B3C-5390F9A5D4B2}"/>
              </a:ext>
            </a:extLst>
          </p:cNvPr>
          <p:cNvPicPr>
            <a:picLocks noChangeAspect="1"/>
          </p:cNvPicPr>
          <p:nvPr/>
        </p:nvPicPr>
        <p:blipFill>
          <a:blip r:embed="rId3"/>
          <a:stretch>
            <a:fillRect/>
          </a:stretch>
        </p:blipFill>
        <p:spPr>
          <a:xfrm>
            <a:off x="434686" y="6107357"/>
            <a:ext cx="1440295" cy="542825"/>
          </a:xfrm>
          <a:prstGeom prst="rect">
            <a:avLst/>
          </a:prstGeom>
        </p:spPr>
      </p:pic>
      <p:pic>
        <p:nvPicPr>
          <p:cNvPr id="6" name="図 5">
            <a:extLst>
              <a:ext uri="{FF2B5EF4-FFF2-40B4-BE49-F238E27FC236}">
                <a16:creationId xmlns:a16="http://schemas.microsoft.com/office/drawing/2014/main" id="{B5A6E4DB-2649-4338-A421-BB4D17D79D2D}"/>
              </a:ext>
            </a:extLst>
          </p:cNvPr>
          <p:cNvPicPr>
            <a:picLocks noChangeAspect="1"/>
          </p:cNvPicPr>
          <p:nvPr/>
        </p:nvPicPr>
        <p:blipFill>
          <a:blip r:embed="rId4"/>
          <a:stretch>
            <a:fillRect/>
          </a:stretch>
        </p:blipFill>
        <p:spPr>
          <a:xfrm>
            <a:off x="183167" y="1850619"/>
            <a:ext cx="746462" cy="949754"/>
          </a:xfrm>
          <a:prstGeom prst="rect">
            <a:avLst/>
          </a:prstGeom>
        </p:spPr>
      </p:pic>
      <p:pic>
        <p:nvPicPr>
          <p:cNvPr id="7" name="図 6">
            <a:extLst>
              <a:ext uri="{FF2B5EF4-FFF2-40B4-BE49-F238E27FC236}">
                <a16:creationId xmlns:a16="http://schemas.microsoft.com/office/drawing/2014/main" id="{E2026D9F-09BF-43F5-A91A-02D4F1B8688C}"/>
              </a:ext>
            </a:extLst>
          </p:cNvPr>
          <p:cNvPicPr>
            <a:picLocks noChangeAspect="1"/>
          </p:cNvPicPr>
          <p:nvPr/>
        </p:nvPicPr>
        <p:blipFill>
          <a:blip r:embed="rId5"/>
          <a:stretch>
            <a:fillRect/>
          </a:stretch>
        </p:blipFill>
        <p:spPr>
          <a:xfrm>
            <a:off x="183167" y="3078462"/>
            <a:ext cx="939886" cy="949754"/>
          </a:xfrm>
          <a:prstGeom prst="rect">
            <a:avLst/>
          </a:prstGeom>
        </p:spPr>
      </p:pic>
    </p:spTree>
    <p:extLst>
      <p:ext uri="{BB962C8B-B14F-4D97-AF65-F5344CB8AC3E}">
        <p14:creationId xmlns:p14="http://schemas.microsoft.com/office/powerpoint/2010/main" val="418282751"/>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DC2673-42AB-4852-AA81-550875D480FD}"/>
              </a:ext>
            </a:extLst>
          </p:cNvPr>
          <p:cNvSpPr>
            <a:spLocks noGrp="1"/>
          </p:cNvSpPr>
          <p:nvPr>
            <p:ph type="title"/>
          </p:nvPr>
        </p:nvSpPr>
        <p:spPr>
          <a:xfrm>
            <a:off x="628650" y="365125"/>
            <a:ext cx="7886700" cy="892175"/>
          </a:xfrm>
          <a:solidFill>
            <a:schemeClr val="accent1"/>
          </a:solidFill>
        </p:spPr>
        <p:txBody>
          <a:bodyPr/>
          <a:lstStyle/>
          <a:p>
            <a:pPr algn="ctr"/>
            <a:r>
              <a:rPr lang="ja-JP" altLang="en-US" sz="5400" b="1" dirty="0">
                <a:solidFill>
                  <a:schemeClr val="bg1"/>
                </a:solidFill>
              </a:rPr>
              <a:t>① ポリオ撲滅</a:t>
            </a:r>
            <a:endParaRPr kumimoji="1" lang="ja-JP" altLang="en-US" sz="5400" b="1" dirty="0">
              <a:solidFill>
                <a:schemeClr val="bg1"/>
              </a:solidFill>
            </a:endParaRPr>
          </a:p>
        </p:txBody>
      </p:sp>
      <p:sp>
        <p:nvSpPr>
          <p:cNvPr id="3" name="コンテンツ プレースホルダー 2">
            <a:extLst>
              <a:ext uri="{FF2B5EF4-FFF2-40B4-BE49-F238E27FC236}">
                <a16:creationId xmlns:a16="http://schemas.microsoft.com/office/drawing/2014/main" id="{2AC65138-59E3-4FD5-AE31-E85ADD8BC5E7}"/>
              </a:ext>
            </a:extLst>
          </p:cNvPr>
          <p:cNvSpPr>
            <a:spLocks noGrp="1"/>
          </p:cNvSpPr>
          <p:nvPr>
            <p:ph idx="1"/>
          </p:nvPr>
        </p:nvSpPr>
        <p:spPr>
          <a:xfrm>
            <a:off x="628650" y="1756065"/>
            <a:ext cx="7886700" cy="4420898"/>
          </a:xfrm>
        </p:spPr>
        <p:txBody>
          <a:bodyPr/>
          <a:lstStyle/>
          <a:p>
            <a:r>
              <a:rPr kumimoji="1" lang="ja-JP" altLang="en-US" b="1" dirty="0">
                <a:solidFill>
                  <a:schemeClr val="accent1"/>
                </a:solidFill>
              </a:rPr>
              <a:t>最優先事項</a:t>
            </a:r>
          </a:p>
          <a:p>
            <a:r>
              <a:rPr lang="ja-JP" altLang="en-US" b="1" dirty="0">
                <a:solidFill>
                  <a:schemeClr val="accent1"/>
                </a:solidFill>
              </a:rPr>
              <a:t>ロータリーは世界の子供たちにポリオ撲滅を</a:t>
            </a:r>
          </a:p>
          <a:p>
            <a:pPr marL="0" indent="0">
              <a:buNone/>
            </a:pPr>
            <a:r>
              <a:rPr lang="ja-JP" altLang="en-US" b="1" dirty="0">
                <a:solidFill>
                  <a:schemeClr val="accent1"/>
                </a:solidFill>
              </a:rPr>
              <a:t>　約束した</a:t>
            </a:r>
          </a:p>
          <a:p>
            <a:r>
              <a:rPr lang="ja-JP" altLang="en-US" b="1" dirty="0">
                <a:solidFill>
                  <a:schemeClr val="accent1"/>
                </a:solidFill>
              </a:rPr>
              <a:t>約</a:t>
            </a:r>
            <a:r>
              <a:rPr lang="en-US" altLang="ja-JP" b="1" dirty="0">
                <a:solidFill>
                  <a:schemeClr val="accent1"/>
                </a:solidFill>
              </a:rPr>
              <a:t>30</a:t>
            </a:r>
            <a:r>
              <a:rPr lang="ja-JP" altLang="en-US" b="1" dirty="0">
                <a:solidFill>
                  <a:schemeClr val="accent1"/>
                </a:solidFill>
              </a:rPr>
              <a:t>年間取り組んで来た</a:t>
            </a:r>
          </a:p>
          <a:p>
            <a:r>
              <a:rPr lang="ja-JP" altLang="en-US" b="1" dirty="0">
                <a:solidFill>
                  <a:schemeClr val="accent1"/>
                </a:solidFill>
              </a:rPr>
              <a:t>ポリオ症例数は</a:t>
            </a:r>
            <a:r>
              <a:rPr lang="en-US" altLang="ja-JP" b="1" dirty="0">
                <a:solidFill>
                  <a:schemeClr val="accent1"/>
                </a:solidFill>
              </a:rPr>
              <a:t>99.9%</a:t>
            </a:r>
            <a:r>
              <a:rPr lang="ja-JP" altLang="en-US" b="1" dirty="0">
                <a:solidFill>
                  <a:schemeClr val="accent1"/>
                </a:solidFill>
              </a:rPr>
              <a:t>以上減少</a:t>
            </a:r>
          </a:p>
          <a:p>
            <a:r>
              <a:rPr lang="ja-JP" altLang="en-US" b="1" dirty="0">
                <a:solidFill>
                  <a:schemeClr val="accent1"/>
                </a:solidFill>
              </a:rPr>
              <a:t>これからも全力を注いで約束を果たさなくては</a:t>
            </a:r>
          </a:p>
          <a:p>
            <a:pPr marL="0" indent="0">
              <a:buNone/>
            </a:pPr>
            <a:r>
              <a:rPr lang="ja-JP" altLang="en-US" b="1" dirty="0">
                <a:solidFill>
                  <a:schemeClr val="accent1"/>
                </a:solidFill>
              </a:rPr>
              <a:t>　ならない</a:t>
            </a:r>
          </a:p>
          <a:p>
            <a:pPr marL="0" indent="0">
              <a:buNone/>
            </a:pPr>
            <a:endParaRPr kumimoji="1" lang="ja-JP" altLang="en-US" dirty="0"/>
          </a:p>
        </p:txBody>
      </p:sp>
      <p:pic>
        <p:nvPicPr>
          <p:cNvPr id="4" name="図 3">
            <a:extLst>
              <a:ext uri="{FF2B5EF4-FFF2-40B4-BE49-F238E27FC236}">
                <a16:creationId xmlns:a16="http://schemas.microsoft.com/office/drawing/2014/main" id="{BC3999EC-7E7A-41B9-B9FD-10020A207187}"/>
              </a:ext>
            </a:extLst>
          </p:cNvPr>
          <p:cNvPicPr>
            <a:picLocks noChangeAspect="1"/>
          </p:cNvPicPr>
          <p:nvPr/>
        </p:nvPicPr>
        <p:blipFill>
          <a:blip r:embed="rId3"/>
          <a:stretch>
            <a:fillRect/>
          </a:stretch>
        </p:blipFill>
        <p:spPr>
          <a:xfrm>
            <a:off x="136525" y="6221462"/>
            <a:ext cx="1440295" cy="542825"/>
          </a:xfrm>
          <a:prstGeom prst="rect">
            <a:avLst/>
          </a:prstGeom>
        </p:spPr>
      </p:pic>
      <p:pic>
        <p:nvPicPr>
          <p:cNvPr id="5" name="図 4">
            <a:extLst>
              <a:ext uri="{FF2B5EF4-FFF2-40B4-BE49-F238E27FC236}">
                <a16:creationId xmlns:a16="http://schemas.microsoft.com/office/drawing/2014/main" id="{54354901-B141-4DD6-BC81-54708754FD99}"/>
              </a:ext>
            </a:extLst>
          </p:cNvPr>
          <p:cNvPicPr>
            <a:picLocks noChangeAspect="1"/>
          </p:cNvPicPr>
          <p:nvPr/>
        </p:nvPicPr>
        <p:blipFill>
          <a:blip r:embed="rId4"/>
          <a:stretch>
            <a:fillRect/>
          </a:stretch>
        </p:blipFill>
        <p:spPr>
          <a:xfrm>
            <a:off x="2452641" y="5805889"/>
            <a:ext cx="746462" cy="890450"/>
          </a:xfrm>
          <a:prstGeom prst="rect">
            <a:avLst/>
          </a:prstGeom>
        </p:spPr>
      </p:pic>
    </p:spTree>
    <p:extLst>
      <p:ext uri="{BB962C8B-B14F-4D97-AF65-F5344CB8AC3E}">
        <p14:creationId xmlns:p14="http://schemas.microsoft.com/office/powerpoint/2010/main" val="1400836580"/>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Picture 4"/>
          <p:cNvPicPr>
            <a:picLocks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40962" name="Rectangle 5"/>
          <p:cNvSpPr>
            <a:spLocks/>
          </p:cNvSpPr>
          <p:nvPr/>
        </p:nvSpPr>
        <p:spPr bwMode="auto">
          <a:xfrm>
            <a:off x="1143000" y="857251"/>
            <a:ext cx="6858000" cy="897731"/>
          </a:xfrm>
          <a:prstGeom prst="rect">
            <a:avLst/>
          </a:prstGeom>
          <a:solidFill>
            <a:srgbClr val="000000"/>
          </a:solidFill>
          <a:ln w="12700">
            <a:solidFill>
              <a:schemeClr val="tx1"/>
            </a:solidFill>
            <a:round/>
            <a:headEnd/>
            <a:tailEnd/>
          </a:ln>
        </p:spPr>
        <p:txBody>
          <a:bodyPr lIns="0" tIns="0" rIns="0" bIns="0"/>
          <a:lstStyle/>
          <a:p>
            <a:endParaRPr lang="en-US" altLang="ja-JP">
              <a:latin typeface="Calibri" pitchFamily="34" charset="0"/>
            </a:endParaRPr>
          </a:p>
        </p:txBody>
      </p:sp>
      <p:sp>
        <p:nvSpPr>
          <p:cNvPr id="40963" name="Rectangle 3"/>
          <p:cNvSpPr>
            <a:spLocks noChangeArrowheads="1"/>
          </p:cNvSpPr>
          <p:nvPr/>
        </p:nvSpPr>
        <p:spPr bwMode="auto">
          <a:xfrm>
            <a:off x="1521620" y="944166"/>
            <a:ext cx="6571060" cy="757238"/>
          </a:xfrm>
          <a:prstGeom prst="rect">
            <a:avLst/>
          </a:prstGeom>
          <a:noFill/>
          <a:ln w="9525">
            <a:noFill/>
            <a:miter lim="800000"/>
            <a:headEnd/>
            <a:tailEnd/>
          </a:ln>
        </p:spPr>
        <p:txBody>
          <a:bodyPr anchor="ctr"/>
          <a:lstStyle/>
          <a:p>
            <a:pPr algn="ctr">
              <a:lnSpc>
                <a:spcPct val="110000"/>
              </a:lnSpc>
            </a:pPr>
            <a:r>
              <a:rPr lang="en-GB" altLang="ja-JP" sz="3300" i="1">
                <a:solidFill>
                  <a:schemeClr val="bg1"/>
                </a:solidFill>
              </a:rPr>
              <a:t>Progress toward Polio Eradication</a:t>
            </a:r>
            <a:endParaRPr lang="en-US" altLang="ja-JP" sz="2400" u="sng">
              <a:solidFill>
                <a:schemeClr val="bg1"/>
              </a:solidFill>
            </a:endParaRPr>
          </a:p>
        </p:txBody>
      </p:sp>
      <p:sp>
        <p:nvSpPr>
          <p:cNvPr id="9" name="TextBox 8"/>
          <p:cNvSpPr txBox="1"/>
          <p:nvPr/>
        </p:nvSpPr>
        <p:spPr>
          <a:xfrm>
            <a:off x="788276" y="4613674"/>
            <a:ext cx="2451982" cy="1200329"/>
          </a:xfrm>
          <a:prstGeom prst="rect">
            <a:avLst/>
          </a:prstGeom>
          <a:noFill/>
        </p:spPr>
        <p:txBody>
          <a:bodyPr wrap="square">
            <a:spAutoFit/>
          </a:bodyPr>
          <a:lstStyle/>
          <a:p>
            <a:pPr>
              <a:defRPr/>
            </a:pPr>
            <a:r>
              <a:rPr lang="en-US" sz="2400" dirty="0">
                <a:solidFill>
                  <a:schemeClr val="bg1"/>
                </a:solidFill>
                <a:latin typeface="Arial" pitchFamily="34" charset="0"/>
                <a:cs typeface="Arial" pitchFamily="34" charset="0"/>
              </a:rPr>
              <a:t>1985:</a:t>
            </a:r>
          </a:p>
          <a:p>
            <a:pPr marL="214313" indent="-214313">
              <a:buFont typeface="Arial" pitchFamily="34" charset="0"/>
              <a:buChar char="•"/>
              <a:defRPr/>
            </a:pPr>
            <a:r>
              <a:rPr lang="en-US" sz="2400" dirty="0">
                <a:solidFill>
                  <a:schemeClr val="bg1"/>
                </a:solidFill>
                <a:latin typeface="Arial" pitchFamily="34" charset="0"/>
                <a:cs typeface="Arial" pitchFamily="34" charset="0"/>
              </a:rPr>
              <a:t>350,000 cases</a:t>
            </a:r>
          </a:p>
          <a:p>
            <a:pPr marL="214313" indent="-214313">
              <a:buFont typeface="Arial" pitchFamily="34" charset="0"/>
              <a:buChar char="•"/>
              <a:defRPr/>
            </a:pPr>
            <a:r>
              <a:rPr lang="en-US" sz="2400" dirty="0">
                <a:solidFill>
                  <a:schemeClr val="bg1"/>
                </a:solidFill>
                <a:latin typeface="Arial" pitchFamily="34" charset="0"/>
                <a:cs typeface="Arial" pitchFamily="34" charset="0"/>
              </a:rPr>
              <a:t>125 countries</a:t>
            </a:r>
          </a:p>
        </p:txBody>
      </p:sp>
      <p:sp>
        <p:nvSpPr>
          <p:cNvPr id="10" name="TextBox 9"/>
          <p:cNvSpPr txBox="1"/>
          <p:nvPr/>
        </p:nvSpPr>
        <p:spPr>
          <a:xfrm>
            <a:off x="3879057" y="4613674"/>
            <a:ext cx="4510530" cy="1569660"/>
          </a:xfrm>
          <a:prstGeom prst="rect">
            <a:avLst/>
          </a:prstGeom>
          <a:noFill/>
        </p:spPr>
        <p:txBody>
          <a:bodyPr wrap="none">
            <a:spAutoFit/>
          </a:bodyPr>
          <a:lstStyle/>
          <a:p>
            <a:pPr>
              <a:defRPr/>
            </a:pPr>
            <a:r>
              <a:rPr lang="en-US" sz="2400" dirty="0">
                <a:solidFill>
                  <a:schemeClr val="bg1"/>
                </a:solidFill>
                <a:latin typeface="Arial" pitchFamily="34" charset="0"/>
                <a:cs typeface="Arial" pitchFamily="34" charset="0"/>
              </a:rPr>
              <a:t>2011:</a:t>
            </a:r>
          </a:p>
          <a:p>
            <a:pPr marL="214313" indent="-214313">
              <a:buFont typeface="Arial" pitchFamily="34" charset="0"/>
              <a:buChar char="•"/>
              <a:defRPr/>
            </a:pPr>
            <a:r>
              <a:rPr lang="en-US" sz="2400" dirty="0">
                <a:solidFill>
                  <a:schemeClr val="bg1"/>
                </a:solidFill>
                <a:latin typeface="Arial" pitchFamily="34" charset="0"/>
                <a:cs typeface="Arial" pitchFamily="34" charset="0"/>
              </a:rPr>
              <a:t>650 cases</a:t>
            </a:r>
          </a:p>
          <a:p>
            <a:pPr marL="214313" indent="-214313">
              <a:buFont typeface="Arial" pitchFamily="34" charset="0"/>
              <a:buChar char="•"/>
              <a:defRPr/>
            </a:pPr>
            <a:r>
              <a:rPr lang="en-US" sz="2400" dirty="0">
                <a:solidFill>
                  <a:schemeClr val="bg1"/>
                </a:solidFill>
                <a:latin typeface="Arial" pitchFamily="34" charset="0"/>
                <a:cs typeface="Arial" pitchFamily="34" charset="0"/>
              </a:rPr>
              <a:t>3 endemic countries: </a:t>
            </a:r>
            <a:br>
              <a:rPr lang="en-US" sz="2400" dirty="0">
                <a:solidFill>
                  <a:schemeClr val="bg1"/>
                </a:solidFill>
                <a:latin typeface="Arial" pitchFamily="34" charset="0"/>
                <a:cs typeface="Arial" pitchFamily="34" charset="0"/>
              </a:rPr>
            </a:br>
            <a:r>
              <a:rPr lang="en-US" sz="2400" dirty="0">
                <a:solidFill>
                  <a:schemeClr val="bg1"/>
                </a:solidFill>
                <a:latin typeface="Arial" pitchFamily="34" charset="0"/>
                <a:cs typeface="Arial" pitchFamily="34" charset="0"/>
              </a:rPr>
              <a:t>Pakistan, Afghanistan, Nigeria</a:t>
            </a:r>
          </a:p>
        </p:txBody>
      </p:sp>
      <p:sp>
        <p:nvSpPr>
          <p:cNvPr id="12" name="TextBox 11"/>
          <p:cNvSpPr txBox="1"/>
          <p:nvPr/>
        </p:nvSpPr>
        <p:spPr>
          <a:xfrm>
            <a:off x="2558626" y="2843850"/>
            <a:ext cx="1009650" cy="680956"/>
          </a:xfrm>
          <a:prstGeom prst="rect">
            <a:avLst/>
          </a:prstGeom>
          <a:solidFill>
            <a:schemeClr val="tx1"/>
          </a:solidFill>
          <a:ln>
            <a:solidFill>
              <a:schemeClr val="tx1"/>
            </a:solidFill>
          </a:ln>
        </p:spPr>
        <p:txBody>
          <a:bodyPr>
            <a:spAutoFit/>
          </a:bodyPr>
          <a:lstStyle>
            <a:lvl1pPr eaLnBrk="0" hangingPunct="0">
              <a:defRPr b="1">
                <a:solidFill>
                  <a:srgbClr val="0000FF"/>
                </a:solidFill>
                <a:latin typeface="Arial" charset="0"/>
                <a:cs typeface="Arial" charset="0"/>
              </a:defRPr>
            </a:lvl1pPr>
            <a:lvl2pPr marL="742950" indent="-285750" eaLnBrk="0" hangingPunct="0">
              <a:defRPr b="1">
                <a:solidFill>
                  <a:srgbClr val="0000FF"/>
                </a:solidFill>
                <a:latin typeface="Arial" charset="0"/>
                <a:cs typeface="Arial" charset="0"/>
              </a:defRPr>
            </a:lvl2pPr>
            <a:lvl3pPr marL="1143000" indent="-228600" eaLnBrk="0" hangingPunct="0">
              <a:defRPr b="1">
                <a:solidFill>
                  <a:srgbClr val="0000FF"/>
                </a:solidFill>
                <a:latin typeface="Arial" charset="0"/>
                <a:cs typeface="Arial" charset="0"/>
              </a:defRPr>
            </a:lvl3pPr>
            <a:lvl4pPr marL="1600200" indent="-228600" eaLnBrk="0" hangingPunct="0">
              <a:defRPr b="1">
                <a:solidFill>
                  <a:srgbClr val="0000FF"/>
                </a:solidFill>
                <a:latin typeface="Arial" charset="0"/>
                <a:cs typeface="Arial" charset="0"/>
              </a:defRPr>
            </a:lvl4pPr>
            <a:lvl5pPr marL="2057400" indent="-228600" eaLnBrk="0" hangingPunct="0">
              <a:defRPr b="1">
                <a:solidFill>
                  <a:srgbClr val="0000FF"/>
                </a:solidFill>
                <a:latin typeface="Arial" charset="0"/>
                <a:cs typeface="Arial" charset="0"/>
              </a:defRPr>
            </a:lvl5pPr>
            <a:lvl6pPr marL="2514600" indent="-228600" eaLnBrk="0" fontAlgn="base" hangingPunct="0">
              <a:spcBef>
                <a:spcPct val="0"/>
              </a:spcBef>
              <a:spcAft>
                <a:spcPct val="0"/>
              </a:spcAft>
              <a:defRPr b="1">
                <a:solidFill>
                  <a:srgbClr val="0000FF"/>
                </a:solidFill>
                <a:latin typeface="Arial" charset="0"/>
                <a:cs typeface="Arial" charset="0"/>
              </a:defRPr>
            </a:lvl6pPr>
            <a:lvl7pPr marL="2971800" indent="-228600" eaLnBrk="0" fontAlgn="base" hangingPunct="0">
              <a:spcBef>
                <a:spcPct val="0"/>
              </a:spcBef>
              <a:spcAft>
                <a:spcPct val="0"/>
              </a:spcAft>
              <a:defRPr b="1">
                <a:solidFill>
                  <a:srgbClr val="0000FF"/>
                </a:solidFill>
                <a:latin typeface="Arial" charset="0"/>
                <a:cs typeface="Arial" charset="0"/>
              </a:defRPr>
            </a:lvl7pPr>
            <a:lvl8pPr marL="3429000" indent="-228600" eaLnBrk="0" fontAlgn="base" hangingPunct="0">
              <a:spcBef>
                <a:spcPct val="0"/>
              </a:spcBef>
              <a:spcAft>
                <a:spcPct val="0"/>
              </a:spcAft>
              <a:defRPr b="1">
                <a:solidFill>
                  <a:srgbClr val="0000FF"/>
                </a:solidFill>
                <a:latin typeface="Arial" charset="0"/>
                <a:cs typeface="Arial" charset="0"/>
              </a:defRPr>
            </a:lvl8pPr>
            <a:lvl9pPr marL="3886200" indent="-228600" eaLnBrk="0" fontAlgn="base" hangingPunct="0">
              <a:spcBef>
                <a:spcPct val="0"/>
              </a:spcBef>
              <a:spcAft>
                <a:spcPct val="0"/>
              </a:spcAft>
              <a:defRPr b="1">
                <a:solidFill>
                  <a:srgbClr val="0000FF"/>
                </a:solidFill>
                <a:latin typeface="Arial" charset="0"/>
                <a:cs typeface="Arial" charset="0"/>
              </a:defRPr>
            </a:lvl9pPr>
          </a:lstStyle>
          <a:p>
            <a:pPr eaLnBrk="1" hangingPunct="1">
              <a:defRPr/>
            </a:pPr>
            <a:r>
              <a:rPr lang="en-US" altLang="ja-JP" sz="3000" dirty="0">
                <a:solidFill>
                  <a:srgbClr val="FF0000"/>
                </a:solidFill>
                <a:effectLst>
                  <a:outerShdw blurRad="38100" dist="38100" dir="2700000" algn="tl">
                    <a:srgbClr val="FFFFFF"/>
                  </a:outerShdw>
                </a:effectLst>
                <a:latin typeface="Times New Roman" pitchFamily="18" charset="0"/>
              </a:rPr>
              <a:t>2011</a:t>
            </a:r>
            <a:endParaRPr lang="en-US" altLang="ja-JP" sz="825" dirty="0">
              <a:solidFill>
                <a:srgbClr val="FF0000"/>
              </a:solidFill>
              <a:effectLst>
                <a:outerShdw blurRad="38100" dist="38100" dir="2700000" algn="tl">
                  <a:srgbClr val="FFFFFF"/>
                </a:outerShdw>
              </a:effectLst>
              <a:latin typeface="Times New Roman" pitchFamily="18" charset="0"/>
            </a:endParaRPr>
          </a:p>
          <a:p>
            <a:pPr eaLnBrk="1" hangingPunct="1">
              <a:defRPr/>
            </a:pPr>
            <a:endParaRPr lang="en-US" altLang="ja-JP" sz="825" dirty="0">
              <a:solidFill>
                <a:srgbClr val="FF0000"/>
              </a:solidFill>
              <a:effectLst>
                <a:outerShdw blurRad="38100" dist="38100" dir="2700000" algn="tl">
                  <a:srgbClr val="FFFFFF"/>
                </a:outerShdw>
              </a:effectLst>
              <a:latin typeface="Times New Roman" pitchFamily="18" charset="0"/>
            </a:endParaRPr>
          </a:p>
        </p:txBody>
      </p:sp>
      <p:pic>
        <p:nvPicPr>
          <p:cNvPr id="8" name="図 7">
            <a:extLst>
              <a:ext uri="{FF2B5EF4-FFF2-40B4-BE49-F238E27FC236}">
                <a16:creationId xmlns:a16="http://schemas.microsoft.com/office/drawing/2014/main" id="{86AF8A05-7358-4080-82A8-6DD47C6BD997}"/>
              </a:ext>
            </a:extLst>
          </p:cNvPr>
          <p:cNvPicPr>
            <a:picLocks noChangeAspect="1"/>
          </p:cNvPicPr>
          <p:nvPr/>
        </p:nvPicPr>
        <p:blipFill>
          <a:blip r:embed="rId4"/>
          <a:stretch>
            <a:fillRect/>
          </a:stretch>
        </p:blipFill>
        <p:spPr>
          <a:xfrm>
            <a:off x="136525" y="6221462"/>
            <a:ext cx="1440295" cy="542825"/>
          </a:xfrm>
          <a:prstGeom prst="rect">
            <a:avLst/>
          </a:prstGeom>
        </p:spPr>
      </p:pic>
      <p:pic>
        <p:nvPicPr>
          <p:cNvPr id="11" name="図 10">
            <a:extLst>
              <a:ext uri="{FF2B5EF4-FFF2-40B4-BE49-F238E27FC236}">
                <a16:creationId xmlns:a16="http://schemas.microsoft.com/office/drawing/2014/main" id="{0F8799F4-CA0D-454A-BC9A-2FC400D8E177}"/>
              </a:ext>
            </a:extLst>
          </p:cNvPr>
          <p:cNvPicPr>
            <a:picLocks noChangeAspect="1"/>
          </p:cNvPicPr>
          <p:nvPr/>
        </p:nvPicPr>
        <p:blipFill>
          <a:blip r:embed="rId5"/>
          <a:stretch>
            <a:fillRect/>
          </a:stretch>
        </p:blipFill>
        <p:spPr>
          <a:xfrm>
            <a:off x="1842388" y="5949888"/>
            <a:ext cx="716238" cy="854396"/>
          </a:xfrm>
          <a:prstGeom prst="rect">
            <a:avLst/>
          </a:prstGeom>
        </p:spPr>
      </p:pic>
    </p:spTree>
    <p:extLst>
      <p:ext uri="{BB962C8B-B14F-4D97-AF65-F5344CB8AC3E}">
        <p14:creationId xmlns:p14="http://schemas.microsoft.com/office/powerpoint/2010/main" val="168496155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65D9C8C0-F434-47C7-A9E0-5B09F1E5CC45}"/>
              </a:ext>
            </a:extLst>
          </p:cNvPr>
          <p:cNvGraphicFramePr>
            <a:graphicFrameLocks noGrp="1"/>
          </p:cNvGraphicFramePr>
          <p:nvPr>
            <p:ph idx="1"/>
            <p:extLst>
              <p:ext uri="{D42A27DB-BD31-4B8C-83A1-F6EECF244321}">
                <p14:modId xmlns:p14="http://schemas.microsoft.com/office/powerpoint/2010/main" val="104720111"/>
              </p:ext>
            </p:extLst>
          </p:nvPr>
        </p:nvGraphicFramePr>
        <p:xfrm>
          <a:off x="0" y="0"/>
          <a:ext cx="9144000" cy="6906483"/>
        </p:xfrm>
        <a:graphic>
          <a:graphicData uri="http://schemas.openxmlformats.org/drawingml/2006/table">
            <a:tbl>
              <a:tblPr>
                <a:tableStyleId>{5C22544A-7EE6-4342-B048-85BDC9FD1C3A}</a:tableStyleId>
              </a:tblPr>
              <a:tblGrid>
                <a:gridCol w="2694908">
                  <a:extLst>
                    <a:ext uri="{9D8B030D-6E8A-4147-A177-3AD203B41FA5}">
                      <a16:colId xmlns:a16="http://schemas.microsoft.com/office/drawing/2014/main" val="2731168091"/>
                    </a:ext>
                  </a:extLst>
                </a:gridCol>
                <a:gridCol w="2608622">
                  <a:extLst>
                    <a:ext uri="{9D8B030D-6E8A-4147-A177-3AD203B41FA5}">
                      <a16:colId xmlns:a16="http://schemas.microsoft.com/office/drawing/2014/main" val="2943091319"/>
                    </a:ext>
                  </a:extLst>
                </a:gridCol>
                <a:gridCol w="1166497">
                  <a:extLst>
                    <a:ext uri="{9D8B030D-6E8A-4147-A177-3AD203B41FA5}">
                      <a16:colId xmlns:a16="http://schemas.microsoft.com/office/drawing/2014/main" val="557925432"/>
                    </a:ext>
                  </a:extLst>
                </a:gridCol>
                <a:gridCol w="1021847">
                  <a:extLst>
                    <a:ext uri="{9D8B030D-6E8A-4147-A177-3AD203B41FA5}">
                      <a16:colId xmlns:a16="http://schemas.microsoft.com/office/drawing/2014/main" val="2055331309"/>
                    </a:ext>
                  </a:extLst>
                </a:gridCol>
                <a:gridCol w="826063">
                  <a:extLst>
                    <a:ext uri="{9D8B030D-6E8A-4147-A177-3AD203B41FA5}">
                      <a16:colId xmlns:a16="http://schemas.microsoft.com/office/drawing/2014/main" val="2644762053"/>
                    </a:ext>
                  </a:extLst>
                </a:gridCol>
                <a:gridCol w="826063">
                  <a:extLst>
                    <a:ext uri="{9D8B030D-6E8A-4147-A177-3AD203B41FA5}">
                      <a16:colId xmlns:a16="http://schemas.microsoft.com/office/drawing/2014/main" val="919062940"/>
                    </a:ext>
                  </a:extLst>
                </a:gridCol>
              </a:tblGrid>
              <a:tr h="42644">
                <a:tc gridSpan="6">
                  <a:txBody>
                    <a:bodyPr/>
                    <a:lstStyle/>
                    <a:p>
                      <a:pPr algn="ctr" rtl="0" fontAlgn="ctr"/>
                      <a:endParaRPr lang="ja-JP" altLang="en-US" sz="2400" b="1"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R w="12700" cmpd="sng">
                      <a:noFill/>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10506844"/>
                  </a:ext>
                </a:extLst>
              </a:tr>
              <a:tr h="1263198">
                <a:tc>
                  <a:txBody>
                    <a:bodyPr/>
                    <a:lstStyle/>
                    <a:p>
                      <a:pPr algn="l" fontAlgn="ctr"/>
                      <a:r>
                        <a:rPr lang="ja-JP" altLang="en-US" sz="1800" u="none" strike="noStrike" dirty="0">
                          <a:effectLst/>
                        </a:rPr>
                        <a:t>　</a:t>
                      </a:r>
                      <a:endParaRPr lang="ja-JP" altLang="en-US" sz="18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gridSpan="5">
                  <a:txBody>
                    <a:bodyPr/>
                    <a:lstStyle/>
                    <a:p>
                      <a:pPr algn="l" fontAlgn="ctr"/>
                      <a:r>
                        <a:rPr lang="ja-JP" altLang="en-US" sz="1800" u="none" strike="noStrike" dirty="0">
                          <a:effectLst/>
                        </a:rPr>
                        <a:t>　</a:t>
                      </a:r>
                      <a:r>
                        <a:rPr lang="ja-JP" altLang="en-US" sz="2800" u="none" strike="noStrike" dirty="0">
                          <a:effectLst/>
                        </a:rPr>
                        <a:t>野生株によるポリオ症例数</a:t>
                      </a:r>
                      <a:endParaRPr lang="ja-JP" altLang="en-US" sz="2800" b="0" i="0" u="none" strike="noStrike" dirty="0">
                        <a:solidFill>
                          <a:srgbClr val="000000"/>
                        </a:solidFill>
                        <a:effectLst/>
                        <a:latin typeface="Arial" panose="020B0604020202020204" pitchFamily="34" charset="0"/>
                        <a:ea typeface="游ゴシック" panose="020B0400000000000000" pitchFamily="50" charset="-128"/>
                      </a:endParaRPr>
                    </a:p>
                    <a:p>
                      <a:pPr algn="ctr" rtl="0" fontAlgn="ctr"/>
                      <a:r>
                        <a:rPr lang="ja-JP" altLang="en-US" sz="2200" u="none" strike="noStrike" dirty="0">
                          <a:effectLst/>
                        </a:rPr>
                        <a:t>　</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p>
                      <a:pPr algn="ctr" rtl="0" fontAlgn="ctr"/>
                      <a:r>
                        <a:rPr lang="ja-JP" altLang="en-US" sz="2200" u="none" strike="noStrike" dirty="0">
                          <a:effectLst/>
                        </a:rPr>
                        <a:t>　</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p>
                      <a:pPr algn="ctr" rtl="0" fontAlgn="ctr"/>
                      <a:r>
                        <a:rPr lang="ja-JP" altLang="en-US" sz="2200" u="none" strike="noStrike" dirty="0">
                          <a:effectLst/>
                        </a:rPr>
                        <a:t>　</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tcPr>
                </a:tc>
                <a:tc hMerge="1">
                  <a:txBody>
                    <a:bodyPr/>
                    <a:lstStyle/>
                    <a:p>
                      <a:pPr algn="ctr" rtl="0" fontAlgn="ctr"/>
                      <a:endParaRPr lang="ja-JP" altLang="en-US"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hMerge="1">
                  <a:txBody>
                    <a:bodyPr/>
                    <a:lstStyle/>
                    <a:p>
                      <a:pPr algn="ctr" rtl="0" fontAlgn="ct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pPr algn="ctr" rtl="0" fontAlgn="ct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pPr algn="ctr" rtl="0" fontAlgn="ct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94971709"/>
                  </a:ext>
                </a:extLst>
              </a:tr>
              <a:tr h="663861">
                <a:tc>
                  <a:txBody>
                    <a:bodyPr/>
                    <a:lstStyle/>
                    <a:p>
                      <a:pPr algn="l" fontAlgn="ctr"/>
                      <a:r>
                        <a:rPr lang="ja-JP" altLang="en-US" sz="1800" u="none" strike="noStrike">
                          <a:effectLst/>
                        </a:rPr>
                        <a:t>　</a:t>
                      </a:r>
                      <a:endParaRPr lang="ja-JP" altLang="en-US" sz="18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800" u="none" strike="noStrike">
                          <a:effectLst/>
                        </a:rPr>
                        <a:t>　</a:t>
                      </a:r>
                      <a:endParaRPr lang="ja-JP" altLang="en-US" sz="18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2015</a:t>
                      </a:r>
                      <a:endParaRPr lang="ja-JP" altLang="en-US"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rtl="0" fontAlgn="ctr"/>
                      <a:r>
                        <a:rPr lang="en-US" altLang="ja-JP" sz="2200" u="none" strike="noStrike" dirty="0">
                          <a:effectLst/>
                        </a:rPr>
                        <a:t>2014</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rtl="0" fontAlgn="ctr"/>
                      <a:r>
                        <a:rPr lang="en-US" altLang="ja-JP" sz="2200" u="none" strike="noStrike" dirty="0">
                          <a:effectLst/>
                        </a:rPr>
                        <a:t>2013</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rtl="0" fontAlgn="ctr"/>
                      <a:r>
                        <a:rPr lang="en-US" altLang="ja-JP" sz="2200" u="none" strike="noStrike" dirty="0">
                          <a:effectLst/>
                        </a:rPr>
                        <a:t>2012</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493334529"/>
                  </a:ext>
                </a:extLst>
              </a:tr>
              <a:tr h="338647">
                <a:tc gridSpan="2">
                  <a:txBody>
                    <a:bodyPr/>
                    <a:lstStyle/>
                    <a:p>
                      <a:pPr algn="l" fontAlgn="ctr"/>
                      <a:r>
                        <a:rPr lang="ja-JP" altLang="en-US" sz="1800" u="none" strike="noStrike">
                          <a:effectLst/>
                        </a:rPr>
                        <a:t>　</a:t>
                      </a:r>
                      <a:endParaRPr lang="ja-JP" altLang="en-US" sz="18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rtl="0" fontAlgn="ctr"/>
                      <a:endParaRPr lang="ja-JP" altLang="en-US"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rtl="0" fontAlgn="ctr"/>
                      <a:r>
                        <a:rPr lang="ja-JP" altLang="en-US" sz="2200" u="none" strike="noStrike" dirty="0">
                          <a:effectLst/>
                        </a:rPr>
                        <a:t>　</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rtl="0" fontAlgn="ctr"/>
                      <a:r>
                        <a:rPr lang="ja-JP" altLang="en-US" sz="2200" u="none" strike="noStrike" dirty="0">
                          <a:effectLst/>
                        </a:rPr>
                        <a:t>　</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rtl="0" fontAlgn="ctr"/>
                      <a:r>
                        <a:rPr lang="ja-JP" altLang="en-US" sz="2200" u="none" strike="noStrike" dirty="0">
                          <a:effectLst/>
                        </a:rPr>
                        <a:t>　</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3263426"/>
                  </a:ext>
                </a:extLst>
              </a:tr>
              <a:tr h="338647">
                <a:tc rowSpan="3">
                  <a:txBody>
                    <a:bodyPr/>
                    <a:lstStyle/>
                    <a:p>
                      <a:pPr algn="ctr" rtl="0" fontAlgn="ctr"/>
                      <a:r>
                        <a:rPr lang="ja-JP" altLang="en-US" sz="2200" u="none" strike="noStrike" dirty="0">
                          <a:effectLst/>
                        </a:rPr>
                        <a:t>常在国</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l" rtl="0" fontAlgn="ctr"/>
                      <a:r>
                        <a:rPr lang="ja-JP" altLang="en-US" sz="2200" u="none" strike="noStrike" dirty="0">
                          <a:effectLst/>
                        </a:rPr>
                        <a:t>パキスタン</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306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93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8239336"/>
                  </a:ext>
                </a:extLst>
              </a:tr>
              <a:tr h="631995">
                <a:tc vMerge="1">
                  <a:txBody>
                    <a:bodyPr/>
                    <a:lstStyle/>
                    <a:p>
                      <a:endParaRPr kumimoji="1" lang="ja-JP" altLang="en-US"/>
                    </a:p>
                  </a:txBody>
                  <a:tcPr/>
                </a:tc>
                <a:tc>
                  <a:txBody>
                    <a:bodyPr/>
                    <a:lstStyle/>
                    <a:p>
                      <a:pPr algn="l" rtl="0" fontAlgn="ctr"/>
                      <a:r>
                        <a:rPr lang="ja-JP" altLang="en-US" sz="2200" u="none" strike="noStrike" dirty="0">
                          <a:effectLst/>
                        </a:rPr>
                        <a:t>アフガニスタン</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chemeClr val="tx1"/>
                          </a:solidFill>
                          <a:effectLst/>
                          <a:latin typeface="Calibri" panose="020F0502020204030204" pitchFamily="34" charset="0"/>
                          <a:ea typeface="游ゴシック" panose="020B0400000000000000" pitchFamily="50" charset="-128"/>
                        </a:rPr>
                        <a:t>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14</a:t>
                      </a:r>
                      <a:endParaRPr lang="en-US" altLang="ja-JP" sz="2200" b="0" i="0" u="none" strike="noStrike">
                        <a:solidFill>
                          <a:srgbClr val="ED7D31"/>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5485352"/>
                  </a:ext>
                </a:extLst>
              </a:tr>
              <a:tr h="345207">
                <a:tc vMerge="1">
                  <a:txBody>
                    <a:bodyPr/>
                    <a:lstStyle/>
                    <a:p>
                      <a:endParaRPr kumimoji="1" lang="ja-JP" altLang="en-US"/>
                    </a:p>
                  </a:txBody>
                  <a:tcPr/>
                </a:tc>
                <a:tc>
                  <a:txBody>
                    <a:bodyPr/>
                    <a:lstStyle/>
                    <a:p>
                      <a:pPr algn="l" rtl="0" fontAlgn="ctr"/>
                      <a:r>
                        <a:rPr lang="ja-JP" altLang="en-US" sz="2200" u="none" strike="noStrike" dirty="0">
                          <a:effectLst/>
                        </a:rPr>
                        <a:t>ナイジェリア</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ctr"/>
                      <a:r>
                        <a:rPr lang="en-US" altLang="ja-JP" sz="2200" u="none" strike="noStrike" dirty="0">
                          <a:effectLst/>
                        </a:rPr>
                        <a:t>0</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rtl="0" fontAlgn="ctr"/>
                      <a:r>
                        <a:rPr lang="en-US" altLang="ja-JP" sz="2200" b="0" i="0" u="none" strike="noStrike" dirty="0">
                          <a:solidFill>
                            <a:srgbClr val="FF0000"/>
                          </a:solidFill>
                          <a:effectLst/>
                          <a:latin typeface="Calibri" panose="020F0502020204030204" pitchFamily="34" charset="0"/>
                          <a:ea typeface="游ゴシック" panose="020B0400000000000000" pitchFamily="50" charset="-128"/>
                        </a:rPr>
                        <a:t>122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4908633"/>
                  </a:ext>
                </a:extLst>
              </a:tr>
              <a:tr h="338647">
                <a:tc rowSpan="7">
                  <a:txBody>
                    <a:bodyPr/>
                    <a:lstStyle/>
                    <a:p>
                      <a:pPr algn="ctr" rtl="0" fontAlgn="ctr"/>
                      <a:r>
                        <a:rPr lang="ja-JP" altLang="en-US" sz="2200" b="0" i="0" u="none" strike="noStrike" dirty="0">
                          <a:solidFill>
                            <a:srgbClr val="000000"/>
                          </a:solidFill>
                          <a:effectLst/>
                          <a:latin typeface="ＭＳ ゴシック" panose="020B0609070205080204" pitchFamily="49" charset="-128"/>
                          <a:ea typeface="ＭＳ ゴシック" panose="020B0609070205080204" pitchFamily="49" charset="-128"/>
                        </a:rPr>
                        <a:t>非常在国</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F0"/>
                    </a:solidFill>
                  </a:tcPr>
                </a:tc>
                <a:tc>
                  <a:txBody>
                    <a:bodyPr/>
                    <a:lstStyle/>
                    <a:p>
                      <a:pPr algn="l" rtl="0" fontAlgn="ctr"/>
                      <a:r>
                        <a:rPr lang="ja-JP" altLang="en-US" sz="2200" u="none" strike="noStrike" dirty="0">
                          <a:effectLst/>
                        </a:rPr>
                        <a:t>赤道ギニア</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2200" b="0" i="0" u="none" strike="noStrike" dirty="0">
                          <a:solidFill>
                            <a:srgbClr val="000000"/>
                          </a:solidFill>
                          <a:effectLst/>
                          <a:latin typeface="Calibri" panose="020F0502020204030204" pitchFamily="34" charset="0"/>
                          <a:ea typeface="游ゴシック" panose="020B0400000000000000" pitchFamily="50" charset="-128"/>
                        </a:rPr>
                        <a:t>↑</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538173"/>
                  </a:ext>
                </a:extLst>
              </a:tr>
              <a:tr h="338647">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B0F0"/>
                    </a:solidFill>
                  </a:tcPr>
                </a:tc>
                <a:tc>
                  <a:txBody>
                    <a:bodyPr/>
                    <a:lstStyle/>
                    <a:p>
                      <a:pPr algn="l" rtl="0" fontAlgn="ctr"/>
                      <a:r>
                        <a:rPr lang="ja-JP" altLang="en-US" sz="2200" u="none" strike="noStrike" dirty="0">
                          <a:effectLst/>
                        </a:rPr>
                        <a:t>イラク</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2200" b="0" i="0" u="none" strike="noStrike" dirty="0">
                          <a:solidFill>
                            <a:srgbClr val="000000"/>
                          </a:solidFill>
                          <a:effectLst/>
                          <a:latin typeface="Calibri" panose="020F0502020204030204" pitchFamily="34" charset="0"/>
                          <a:ea typeface="游ゴシック" panose="020B0400000000000000" pitchFamily="50" charset="-128"/>
                        </a:rPr>
                        <a:t>↑</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121766"/>
                  </a:ext>
                </a:extLst>
              </a:tr>
              <a:tr h="338647">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B0F0"/>
                    </a:solidFill>
                  </a:tcPr>
                </a:tc>
                <a:tc>
                  <a:txBody>
                    <a:bodyPr/>
                    <a:lstStyle/>
                    <a:p>
                      <a:pPr algn="l" rtl="0" fontAlgn="ctr"/>
                      <a:r>
                        <a:rPr lang="ja-JP" altLang="en-US" sz="2200" u="none" strike="noStrike" dirty="0">
                          <a:effectLst/>
                        </a:rPr>
                        <a:t>カメルーン</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2200" b="0" i="0" u="none" strike="noStrike" dirty="0">
                          <a:solidFill>
                            <a:srgbClr val="000000"/>
                          </a:solidFill>
                          <a:effectLst/>
                          <a:latin typeface="Calibri" panose="020F0502020204030204" pitchFamily="34" charset="0"/>
                          <a:ea typeface="游ゴシック" panose="020B0400000000000000" pitchFamily="50" charset="-128"/>
                        </a:rPr>
                        <a:t>↑</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0336644"/>
                  </a:ext>
                </a:extLst>
              </a:tr>
              <a:tr h="338647">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B0F0"/>
                    </a:solidFill>
                  </a:tcPr>
                </a:tc>
                <a:tc>
                  <a:txBody>
                    <a:bodyPr/>
                    <a:lstStyle/>
                    <a:p>
                      <a:pPr algn="l" rtl="0" fontAlgn="ctr"/>
                      <a:r>
                        <a:rPr lang="ja-JP" altLang="en-US" sz="2200" u="none" strike="noStrike" dirty="0">
                          <a:effectLst/>
                        </a:rPr>
                        <a:t>シリア</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1247474"/>
                  </a:ext>
                </a:extLst>
              </a:tr>
              <a:tr h="338647">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B0F0"/>
                    </a:solidFill>
                  </a:tcPr>
                </a:tc>
                <a:tc>
                  <a:txBody>
                    <a:bodyPr/>
                    <a:lstStyle/>
                    <a:p>
                      <a:pPr algn="l" rtl="0" fontAlgn="ctr"/>
                      <a:r>
                        <a:rPr lang="ja-JP" altLang="en-US" sz="2200" u="none" strike="noStrike" dirty="0">
                          <a:effectLst/>
                        </a:rPr>
                        <a:t>エチオピア</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2200" b="0" i="0" u="none" strike="noStrike" dirty="0">
                          <a:solidFill>
                            <a:srgbClr val="000000"/>
                          </a:solidFill>
                          <a:effectLst/>
                          <a:latin typeface="Calibri" panose="020F0502020204030204" pitchFamily="34" charset="0"/>
                          <a:ea typeface="游ゴシック" panose="020B0400000000000000" pitchFamily="50" charset="-128"/>
                        </a:rPr>
                        <a:t>↓</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5746949"/>
                  </a:ext>
                </a:extLst>
              </a:tr>
              <a:tr h="338647">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B0F0"/>
                    </a:solidFill>
                  </a:tcPr>
                </a:tc>
                <a:tc>
                  <a:txBody>
                    <a:bodyPr/>
                    <a:lstStyle/>
                    <a:p>
                      <a:pPr algn="l" rtl="0" fontAlgn="ctr"/>
                      <a:r>
                        <a:rPr lang="ja-JP" altLang="en-US" sz="2200" u="none" strike="noStrike" dirty="0">
                          <a:effectLst/>
                        </a:rPr>
                        <a:t>ソマリア</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rgbClr val="FF0000"/>
                          </a:solidFill>
                          <a:effectLst/>
                          <a:latin typeface="Calibri" panose="020F0502020204030204" pitchFamily="34" charset="0"/>
                          <a:ea typeface="游ゴシック" panose="020B0400000000000000" pitchFamily="50" charset="-128"/>
                        </a:rPr>
                        <a:t>194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2200" b="0" i="0" u="none" strike="noStrike" dirty="0">
                          <a:solidFill>
                            <a:srgbClr val="000000"/>
                          </a:solidFill>
                          <a:effectLst/>
                          <a:latin typeface="Calibri" panose="020F0502020204030204" pitchFamily="34" charset="0"/>
                          <a:ea typeface="游ゴシック" panose="020B0400000000000000" pitchFamily="50" charset="-128"/>
                        </a:rPr>
                        <a:t>↓</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9858273"/>
                  </a:ext>
                </a:extLst>
              </a:tr>
              <a:tr h="118516">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B0F0"/>
                    </a:solidFill>
                  </a:tcPr>
                </a:tc>
                <a:tc>
                  <a:txBody>
                    <a:bodyPr/>
                    <a:lstStyle/>
                    <a:p>
                      <a:pPr algn="l" rtl="0" fontAlgn="ctr"/>
                      <a:r>
                        <a:rPr lang="ja-JP" altLang="en-US" sz="2200" u="none" strike="noStrike" dirty="0">
                          <a:effectLst/>
                        </a:rPr>
                        <a:t>ケニア</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dirty="0">
                          <a:effectLst/>
                        </a:rPr>
                        <a:t>0</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dirty="0">
                          <a:effectLst/>
                        </a:rPr>
                        <a:t>0</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ctr"/>
                      <a:r>
                        <a:rPr lang="ja-JP" altLang="en-US" sz="2200" b="0" i="0" u="none" strike="noStrike" dirty="0">
                          <a:solidFill>
                            <a:srgbClr val="000000"/>
                          </a:solidFill>
                          <a:effectLst/>
                          <a:latin typeface="Calibri" panose="020F0502020204030204" pitchFamily="34" charset="0"/>
                          <a:ea typeface="游ゴシック" panose="020B0400000000000000" pitchFamily="50" charset="-128"/>
                        </a:rPr>
                        <a:t>↓</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9648278"/>
                  </a:ext>
                </a:extLst>
              </a:tr>
              <a:tr h="338647">
                <a:tc gridSpan="2">
                  <a:txBody>
                    <a:bodyPr/>
                    <a:lstStyle/>
                    <a:p>
                      <a:pPr algn="ctr" rtl="0" fontAlgn="ctr"/>
                      <a:r>
                        <a:rPr lang="ja-JP" altLang="en-US" sz="2200" b="1" u="none" strike="noStrike" dirty="0">
                          <a:effectLst/>
                        </a:rPr>
                        <a:t>世界合計</a:t>
                      </a:r>
                      <a:endParaRPr lang="ja-JP" altLang="en-US" sz="2200" b="1"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R w="28575" cap="flat" cmpd="sng" algn="ctr">
                      <a:solidFill>
                        <a:schemeClr val="tx1"/>
                      </a:solidFill>
                      <a:prstDash val="solid"/>
                      <a:round/>
                      <a:headEnd type="none" w="med" len="med"/>
                      <a:tailEnd type="none" w="med" len="med"/>
                    </a:lnR>
                  </a:tcPr>
                </a:tc>
                <a:tc hMerge="1">
                  <a:txBody>
                    <a:bodyPr/>
                    <a:lstStyle/>
                    <a:p>
                      <a:endParaRPr kumimoji="1" lang="ja-JP" altLang="en-US"/>
                    </a:p>
                  </a:txBody>
                  <a:tcPr/>
                </a:tc>
                <a:tc>
                  <a:txBody>
                    <a:bodyPr/>
                    <a:lstStyle/>
                    <a:p>
                      <a:pPr algn="ctr" rtl="0" fontAlgn="ctr"/>
                      <a:r>
                        <a:rPr lang="en-US" altLang="ja-JP" sz="2200" b="0" i="0" u="none" strike="noStrike" dirty="0">
                          <a:solidFill>
                            <a:srgbClr val="000000"/>
                          </a:solidFill>
                          <a:effectLst/>
                          <a:latin typeface="Calibri" panose="020F0502020204030204" pitchFamily="34" charset="0"/>
                          <a:ea typeface="游ゴシック" panose="020B0400000000000000" pitchFamily="50" charset="-128"/>
                        </a:rPr>
                        <a:t>74</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chemeClr val="bg1"/>
                          </a:solidFill>
                          <a:effectLst/>
                          <a:highlight>
                            <a:srgbClr val="FF0000"/>
                          </a:highlight>
                          <a:latin typeface="Calibri" panose="020F0502020204030204" pitchFamily="34" charset="0"/>
                          <a:ea typeface="游ゴシック" panose="020B0400000000000000" pitchFamily="50" charset="-128"/>
                        </a:rPr>
                        <a:t>359</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chemeClr val="bg1"/>
                          </a:solidFill>
                          <a:effectLst/>
                          <a:highlight>
                            <a:srgbClr val="FF0000"/>
                          </a:highlight>
                          <a:latin typeface="Calibri" panose="020F0502020204030204" pitchFamily="34" charset="0"/>
                          <a:ea typeface="游ゴシック" panose="020B0400000000000000" pitchFamily="50" charset="-128"/>
                        </a:rPr>
                        <a:t>416</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ctr"/>
                      <a:r>
                        <a:rPr lang="en-US" altLang="ja-JP" sz="2200" b="0" i="0" u="none" strike="noStrike" dirty="0">
                          <a:solidFill>
                            <a:schemeClr val="bg1"/>
                          </a:solidFill>
                          <a:effectLst/>
                          <a:highlight>
                            <a:srgbClr val="FF0000"/>
                          </a:highlight>
                          <a:latin typeface="Calibri" panose="020F0502020204030204" pitchFamily="34" charset="0"/>
                          <a:ea typeface="游ゴシック" panose="020B0400000000000000" pitchFamily="50" charset="-128"/>
                        </a:rPr>
                        <a:t>223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0116123"/>
                  </a:ext>
                </a:extLst>
              </a:tr>
            </a:tbl>
          </a:graphicData>
        </a:graphic>
      </p:graphicFrame>
      <p:pic>
        <p:nvPicPr>
          <p:cNvPr id="3" name="図 2">
            <a:extLst>
              <a:ext uri="{FF2B5EF4-FFF2-40B4-BE49-F238E27FC236}">
                <a16:creationId xmlns:a16="http://schemas.microsoft.com/office/drawing/2014/main" id="{C7C65BF9-F9D0-4120-A413-253F801CC26E}"/>
              </a:ext>
            </a:extLst>
          </p:cNvPr>
          <p:cNvPicPr>
            <a:picLocks noChangeAspect="1"/>
          </p:cNvPicPr>
          <p:nvPr/>
        </p:nvPicPr>
        <p:blipFill>
          <a:blip r:embed="rId3"/>
          <a:stretch>
            <a:fillRect/>
          </a:stretch>
        </p:blipFill>
        <p:spPr>
          <a:xfrm>
            <a:off x="1005105" y="694842"/>
            <a:ext cx="716238" cy="854396"/>
          </a:xfrm>
          <a:prstGeom prst="rect">
            <a:avLst/>
          </a:prstGeom>
        </p:spPr>
      </p:pic>
    </p:spTree>
    <p:extLst>
      <p:ext uri="{BB962C8B-B14F-4D97-AF65-F5344CB8AC3E}">
        <p14:creationId xmlns:p14="http://schemas.microsoft.com/office/powerpoint/2010/main" val="2005151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a:extLst>
              <a:ext uri="{FF2B5EF4-FFF2-40B4-BE49-F238E27FC236}">
                <a16:creationId xmlns:a16="http://schemas.microsoft.com/office/drawing/2014/main" id="{65D9C8C0-F434-47C7-A9E0-5B09F1E5CC45}"/>
              </a:ext>
            </a:extLst>
          </p:cNvPr>
          <p:cNvGraphicFramePr>
            <a:graphicFrameLocks noGrp="1"/>
          </p:cNvGraphicFramePr>
          <p:nvPr>
            <p:ph idx="1"/>
            <p:extLst>
              <p:ext uri="{D42A27DB-BD31-4B8C-83A1-F6EECF244321}">
                <p14:modId xmlns:p14="http://schemas.microsoft.com/office/powerpoint/2010/main" val="1409414150"/>
              </p:ext>
            </p:extLst>
          </p:nvPr>
        </p:nvGraphicFramePr>
        <p:xfrm>
          <a:off x="0" y="0"/>
          <a:ext cx="9143998" cy="6857998"/>
        </p:xfrm>
        <a:graphic>
          <a:graphicData uri="http://schemas.openxmlformats.org/drawingml/2006/table">
            <a:tbl>
              <a:tblPr>
                <a:tableStyleId>{5C22544A-7EE6-4342-B048-85BDC9FD1C3A}</a:tableStyleId>
              </a:tblPr>
              <a:tblGrid>
                <a:gridCol w="2633472">
                  <a:extLst>
                    <a:ext uri="{9D8B030D-6E8A-4147-A177-3AD203B41FA5}">
                      <a16:colId xmlns:a16="http://schemas.microsoft.com/office/drawing/2014/main" val="2731168091"/>
                    </a:ext>
                  </a:extLst>
                </a:gridCol>
                <a:gridCol w="2633472">
                  <a:extLst>
                    <a:ext uri="{9D8B030D-6E8A-4147-A177-3AD203B41FA5}">
                      <a16:colId xmlns:a16="http://schemas.microsoft.com/office/drawing/2014/main" val="2943091319"/>
                    </a:ext>
                  </a:extLst>
                </a:gridCol>
                <a:gridCol w="1375258">
                  <a:extLst>
                    <a:ext uri="{9D8B030D-6E8A-4147-A177-3AD203B41FA5}">
                      <a16:colId xmlns:a16="http://schemas.microsoft.com/office/drawing/2014/main" val="557925432"/>
                    </a:ext>
                  </a:extLst>
                </a:gridCol>
                <a:gridCol w="833932">
                  <a:extLst>
                    <a:ext uri="{9D8B030D-6E8A-4147-A177-3AD203B41FA5}">
                      <a16:colId xmlns:a16="http://schemas.microsoft.com/office/drawing/2014/main" val="2055331309"/>
                    </a:ext>
                  </a:extLst>
                </a:gridCol>
                <a:gridCol w="833932">
                  <a:extLst>
                    <a:ext uri="{9D8B030D-6E8A-4147-A177-3AD203B41FA5}">
                      <a16:colId xmlns:a16="http://schemas.microsoft.com/office/drawing/2014/main" val="2644762053"/>
                    </a:ext>
                  </a:extLst>
                </a:gridCol>
                <a:gridCol w="833932">
                  <a:extLst>
                    <a:ext uri="{9D8B030D-6E8A-4147-A177-3AD203B41FA5}">
                      <a16:colId xmlns:a16="http://schemas.microsoft.com/office/drawing/2014/main" val="919062940"/>
                    </a:ext>
                  </a:extLst>
                </a:gridCol>
              </a:tblGrid>
              <a:tr h="621336">
                <a:tc gridSpan="6">
                  <a:txBody>
                    <a:bodyPr/>
                    <a:lstStyle/>
                    <a:p>
                      <a:pPr algn="ctr" rtl="0" fontAlgn="ctr"/>
                      <a:r>
                        <a:rPr lang="ja-JP" altLang="en-US" sz="2400" u="none" strike="noStrike">
                          <a:effectLst/>
                        </a:rPr>
                        <a:t>野生株によるポリオ症例数</a:t>
                      </a:r>
                      <a:endParaRPr lang="ja-JP" altLang="en-US" sz="2400" b="1"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10506844"/>
                  </a:ext>
                </a:extLst>
              </a:tr>
              <a:tr h="728129">
                <a:tc>
                  <a:txBody>
                    <a:bodyPr/>
                    <a:lstStyle/>
                    <a:p>
                      <a:pPr algn="l" fontAlgn="ctr"/>
                      <a:r>
                        <a:rPr lang="ja-JP" altLang="en-US" sz="1800" u="none" strike="noStrike" dirty="0">
                          <a:effectLst/>
                        </a:rPr>
                        <a:t>　</a:t>
                      </a:r>
                      <a:endParaRPr lang="ja-JP" altLang="en-US" sz="18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800" u="none" strike="noStrike">
                          <a:effectLst/>
                        </a:rPr>
                        <a:t>　</a:t>
                      </a:r>
                      <a:endParaRPr lang="ja-JP" altLang="en-US" sz="18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ctr" rtl="0" fontAlgn="ctr"/>
                      <a:r>
                        <a:rPr lang="en-US" altLang="ja-JP" sz="2200" u="none" strike="noStrike" dirty="0">
                          <a:effectLst/>
                        </a:rPr>
                        <a:t>2019</a:t>
                      </a:r>
                      <a:r>
                        <a:rPr lang="ja-JP" altLang="en-US" sz="2200" u="none" strike="noStrike" dirty="0">
                          <a:effectLst/>
                        </a:rPr>
                        <a:t>年</a:t>
                      </a:r>
                      <a:endParaRPr lang="ja-JP" altLang="en-US"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rtl="0" fontAlgn="ctr"/>
                      <a:r>
                        <a:rPr lang="ja-JP" altLang="en-US" sz="2200" u="none" strike="noStrike" dirty="0">
                          <a:effectLst/>
                        </a:rPr>
                        <a:t>　</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rtl="0" fontAlgn="ctr"/>
                      <a:r>
                        <a:rPr lang="ja-JP" altLang="en-US" sz="2200" u="none" strike="noStrike" dirty="0">
                          <a:effectLst/>
                        </a:rPr>
                        <a:t>　</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rtl="0" fontAlgn="ctr"/>
                      <a:r>
                        <a:rPr lang="ja-JP" altLang="en-US" sz="2200" u="none" strike="noStrike" dirty="0">
                          <a:effectLst/>
                        </a:rPr>
                        <a:t>　</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94971709"/>
                  </a:ext>
                </a:extLst>
              </a:tr>
              <a:tr h="728129">
                <a:tc>
                  <a:txBody>
                    <a:bodyPr/>
                    <a:lstStyle/>
                    <a:p>
                      <a:pPr algn="l" fontAlgn="ctr"/>
                      <a:r>
                        <a:rPr lang="ja-JP" altLang="en-US" sz="1800" u="none" strike="noStrike">
                          <a:effectLst/>
                        </a:rPr>
                        <a:t>　</a:t>
                      </a:r>
                      <a:endParaRPr lang="ja-JP" altLang="en-US" sz="18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tc>
                <a:tc>
                  <a:txBody>
                    <a:bodyPr/>
                    <a:lstStyle/>
                    <a:p>
                      <a:pPr algn="l" fontAlgn="ctr"/>
                      <a:r>
                        <a:rPr lang="ja-JP" altLang="en-US" sz="1800" u="none" strike="noStrike">
                          <a:effectLst/>
                        </a:rPr>
                        <a:t>　</a:t>
                      </a:r>
                      <a:endParaRPr lang="ja-JP" altLang="en-US" sz="18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R w="12700" cap="flat" cmpd="sng" algn="ctr">
                      <a:solidFill>
                        <a:schemeClr val="tx1"/>
                      </a:solidFill>
                      <a:prstDash val="solid"/>
                      <a:round/>
                      <a:headEnd type="none" w="med" len="med"/>
                      <a:tailEnd type="none" w="med" len="med"/>
                    </a:lnR>
                  </a:tcPr>
                </a:tc>
                <a:tc>
                  <a:txBody>
                    <a:bodyPr/>
                    <a:lstStyle/>
                    <a:p>
                      <a:pPr algn="ctr" rtl="0" fontAlgn="ctr"/>
                      <a:r>
                        <a:rPr lang="en-US" altLang="ja-JP" sz="2200" u="none" strike="noStrike" dirty="0">
                          <a:effectLst/>
                        </a:rPr>
                        <a:t>1</a:t>
                      </a:r>
                      <a:r>
                        <a:rPr lang="ja-JP" altLang="en-US" sz="2200" u="none" strike="noStrike" dirty="0">
                          <a:effectLst/>
                        </a:rPr>
                        <a:t>月</a:t>
                      </a:r>
                      <a:r>
                        <a:rPr lang="en-US" altLang="ja-JP" sz="2200" u="none" strike="noStrike" dirty="0">
                          <a:effectLst/>
                        </a:rPr>
                        <a:t>1</a:t>
                      </a:r>
                      <a:r>
                        <a:rPr lang="ja-JP" altLang="en-US" sz="2200" u="none" strike="noStrike" dirty="0">
                          <a:effectLst/>
                        </a:rPr>
                        <a:t>日～</a:t>
                      </a:r>
                      <a:endParaRPr lang="ja-JP" altLang="en-US"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ctr"/>
                      <a:r>
                        <a:rPr lang="en-US" altLang="ja-JP" sz="2200" u="none" strike="noStrike" dirty="0">
                          <a:effectLst/>
                        </a:rPr>
                        <a:t>2018</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ctr"/>
                      <a:r>
                        <a:rPr lang="en-US" altLang="ja-JP" sz="2200" u="none" strike="noStrike" dirty="0">
                          <a:effectLst/>
                        </a:rPr>
                        <a:t>2017</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ctr"/>
                      <a:r>
                        <a:rPr lang="en-US" altLang="ja-JP" sz="2200" u="none" strike="noStrike" dirty="0">
                          <a:effectLst/>
                        </a:rPr>
                        <a:t>2016</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93334529"/>
                  </a:ext>
                </a:extLst>
              </a:tr>
              <a:tr h="378627">
                <a:tc gridSpan="2">
                  <a:txBody>
                    <a:bodyPr/>
                    <a:lstStyle/>
                    <a:p>
                      <a:pPr algn="l" fontAlgn="ctr"/>
                      <a:r>
                        <a:rPr lang="ja-JP" altLang="en-US" sz="1800" u="none" strike="noStrike">
                          <a:effectLst/>
                        </a:rPr>
                        <a:t>　</a:t>
                      </a:r>
                      <a:endParaRPr lang="ja-JP" altLang="en-US" sz="1800" b="0" i="0" u="none" strike="noStrike">
                        <a:solidFill>
                          <a:srgbClr val="000000"/>
                        </a:solidFill>
                        <a:effectLst/>
                        <a:latin typeface="Arial" panose="020B0604020202020204" pitchFamily="34" charset="0"/>
                        <a:ea typeface="游ゴシック" panose="020B0400000000000000" pitchFamily="50" charset="-128"/>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rtl="0" fontAlgn="ctr"/>
                      <a:r>
                        <a:rPr lang="en-US" altLang="ja-JP" sz="2200" u="none" strike="noStrike" dirty="0">
                          <a:effectLst/>
                        </a:rPr>
                        <a:t>1</a:t>
                      </a:r>
                      <a:r>
                        <a:rPr lang="ja-JP" altLang="en-US" sz="2200" u="none" strike="noStrike" dirty="0">
                          <a:effectLst/>
                        </a:rPr>
                        <a:t>月</a:t>
                      </a:r>
                      <a:r>
                        <a:rPr lang="en-US" altLang="ja-JP" sz="2200" u="none" strike="noStrike" dirty="0">
                          <a:effectLst/>
                        </a:rPr>
                        <a:t>22</a:t>
                      </a:r>
                      <a:r>
                        <a:rPr lang="ja-JP" altLang="en-US" sz="2200" u="none" strike="noStrike" dirty="0">
                          <a:effectLst/>
                        </a:rPr>
                        <a:t>日</a:t>
                      </a:r>
                      <a:endParaRPr lang="ja-JP" altLang="en-US"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rtl="0" fontAlgn="ctr"/>
                      <a:r>
                        <a:rPr lang="ja-JP" altLang="en-US" sz="2200" u="none" strike="noStrike" dirty="0">
                          <a:effectLst/>
                        </a:rPr>
                        <a:t>　</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rtl="0" fontAlgn="ctr"/>
                      <a:r>
                        <a:rPr lang="ja-JP" altLang="en-US" sz="2200" u="none" strike="noStrike" dirty="0">
                          <a:effectLst/>
                        </a:rPr>
                        <a:t>　</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rtl="0" fontAlgn="ctr"/>
                      <a:r>
                        <a:rPr lang="ja-JP" altLang="en-US" sz="2200" u="none" strike="noStrike" dirty="0">
                          <a:effectLst/>
                        </a:rPr>
                        <a:t>　</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3263426"/>
                  </a:ext>
                </a:extLst>
              </a:tr>
              <a:tr h="368918">
                <a:tc rowSpan="3">
                  <a:txBody>
                    <a:bodyPr/>
                    <a:lstStyle/>
                    <a:p>
                      <a:pPr algn="ctr" rtl="0" fontAlgn="ctr"/>
                      <a:r>
                        <a:rPr lang="ja-JP" altLang="en-US" sz="2200" u="none" strike="noStrike" dirty="0">
                          <a:effectLst/>
                        </a:rPr>
                        <a:t>常在国</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l" rtl="0" fontAlgn="ctr"/>
                      <a:r>
                        <a:rPr lang="ja-JP" altLang="en-US" sz="2200" u="none" strike="noStrike" dirty="0">
                          <a:effectLst/>
                        </a:rPr>
                        <a:t>パキスタン</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12</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8</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20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8239336"/>
                  </a:ext>
                </a:extLst>
              </a:tr>
              <a:tr h="693179">
                <a:tc vMerge="1">
                  <a:txBody>
                    <a:bodyPr/>
                    <a:lstStyle/>
                    <a:p>
                      <a:endParaRPr kumimoji="1" lang="ja-JP" altLang="en-US"/>
                    </a:p>
                  </a:txBody>
                  <a:tcPr/>
                </a:tc>
                <a:tc>
                  <a:txBody>
                    <a:bodyPr/>
                    <a:lstStyle/>
                    <a:p>
                      <a:pPr algn="l" rtl="0" fontAlgn="ctr"/>
                      <a:r>
                        <a:rPr lang="ja-JP" altLang="en-US" sz="2200" u="none" strike="noStrike" dirty="0">
                          <a:effectLst/>
                        </a:rPr>
                        <a:t>アフガニスタン</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ctr"/>
                      <a:r>
                        <a:rPr lang="en-US" altLang="ja-JP" sz="2200" u="none" strike="noStrike" dirty="0">
                          <a:effectLst/>
                        </a:rPr>
                        <a:t>0</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dirty="0">
                          <a:solidFill>
                            <a:srgbClr val="FF0000"/>
                          </a:solidFill>
                          <a:effectLst/>
                        </a:rPr>
                        <a:t>21</a:t>
                      </a:r>
                      <a:endParaRPr lang="en-US" altLang="ja-JP" sz="2200" b="0" i="0" u="none" strike="noStrike" dirty="0">
                        <a:solidFill>
                          <a:srgbClr val="FF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14</a:t>
                      </a:r>
                      <a:endParaRPr lang="en-US" altLang="ja-JP" sz="2200" b="0" i="0" u="none" strike="noStrike">
                        <a:solidFill>
                          <a:srgbClr val="ED7D31"/>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13</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5485352"/>
                  </a:ext>
                </a:extLst>
              </a:tr>
              <a:tr h="378627">
                <a:tc vMerge="1">
                  <a:txBody>
                    <a:bodyPr/>
                    <a:lstStyle/>
                    <a:p>
                      <a:endParaRPr kumimoji="1" lang="ja-JP" altLang="en-US"/>
                    </a:p>
                  </a:txBody>
                  <a:tcPr/>
                </a:tc>
                <a:tc>
                  <a:txBody>
                    <a:bodyPr/>
                    <a:lstStyle/>
                    <a:p>
                      <a:pPr algn="l" rtl="0" fontAlgn="ctr"/>
                      <a:r>
                        <a:rPr lang="ja-JP" altLang="en-US" sz="2200" u="none" strike="noStrike" dirty="0">
                          <a:effectLst/>
                        </a:rPr>
                        <a:t>ナイジェリア</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ctr"/>
                      <a:r>
                        <a:rPr lang="en-US" altLang="ja-JP" sz="2200" u="none" strike="noStrike" dirty="0">
                          <a:effectLst/>
                        </a:rPr>
                        <a:t>0</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ctr"/>
                      <a:r>
                        <a:rPr lang="en-US" altLang="ja-JP" sz="2200" u="none" strike="noStrike" dirty="0">
                          <a:effectLst/>
                        </a:rPr>
                        <a:t>0</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ctr"/>
                      <a:r>
                        <a:rPr lang="en-US" altLang="ja-JP" sz="2200" u="none" strike="noStrike" dirty="0">
                          <a:effectLst/>
                        </a:rPr>
                        <a:t>0</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ctr"/>
                      <a:r>
                        <a:rPr lang="en-US" altLang="ja-JP" sz="2200" u="none" strike="noStrike" dirty="0">
                          <a:effectLst/>
                        </a:rPr>
                        <a:t>4</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4908633"/>
                  </a:ext>
                </a:extLst>
              </a:tr>
              <a:tr h="368918">
                <a:tc rowSpan="7">
                  <a:txBody>
                    <a:bodyPr/>
                    <a:lstStyle/>
                    <a:p>
                      <a:pPr algn="ctr" rtl="0" fontAlgn="ctr"/>
                      <a:r>
                        <a:rPr lang="ja-JP" altLang="en-US" sz="2200" b="0" i="0" u="none" strike="noStrike" dirty="0">
                          <a:solidFill>
                            <a:srgbClr val="000000"/>
                          </a:solidFill>
                          <a:effectLst/>
                          <a:latin typeface="ＭＳ ゴシック" panose="020B0609070205080204" pitchFamily="49" charset="-128"/>
                          <a:ea typeface="ＭＳ ゴシック" panose="020B0609070205080204" pitchFamily="49" charset="-128"/>
                        </a:rPr>
                        <a:t>非常在国</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F0"/>
                    </a:solidFill>
                  </a:tcPr>
                </a:tc>
                <a:tc>
                  <a:txBody>
                    <a:bodyPr/>
                    <a:lstStyle/>
                    <a:p>
                      <a:pPr algn="l" rtl="0" fontAlgn="ctr"/>
                      <a:r>
                        <a:rPr lang="ja-JP" altLang="en-US" sz="2200" u="none" strike="noStrike" dirty="0">
                          <a:effectLst/>
                        </a:rPr>
                        <a:t>赤道ギニア</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538173"/>
                  </a:ext>
                </a:extLst>
              </a:tr>
              <a:tr h="368918">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B0F0"/>
                    </a:solidFill>
                  </a:tcPr>
                </a:tc>
                <a:tc>
                  <a:txBody>
                    <a:bodyPr/>
                    <a:lstStyle/>
                    <a:p>
                      <a:pPr algn="l" rtl="0" fontAlgn="ctr"/>
                      <a:r>
                        <a:rPr lang="ja-JP" altLang="en-US" sz="2200" u="none" strike="noStrike" dirty="0">
                          <a:effectLst/>
                        </a:rPr>
                        <a:t>イラク</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121766"/>
                  </a:ext>
                </a:extLst>
              </a:tr>
              <a:tr h="368918">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B0F0"/>
                    </a:solidFill>
                  </a:tcPr>
                </a:tc>
                <a:tc>
                  <a:txBody>
                    <a:bodyPr/>
                    <a:lstStyle/>
                    <a:p>
                      <a:pPr algn="l" rtl="0" fontAlgn="ctr"/>
                      <a:r>
                        <a:rPr lang="ja-JP" altLang="en-US" sz="2200" u="none" strike="noStrike" dirty="0">
                          <a:effectLst/>
                        </a:rPr>
                        <a:t>カメルーン</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0336644"/>
                  </a:ext>
                </a:extLst>
              </a:tr>
              <a:tr h="368918">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B0F0"/>
                    </a:solidFill>
                  </a:tcPr>
                </a:tc>
                <a:tc>
                  <a:txBody>
                    <a:bodyPr/>
                    <a:lstStyle/>
                    <a:p>
                      <a:pPr algn="l" rtl="0" fontAlgn="ctr"/>
                      <a:r>
                        <a:rPr lang="ja-JP" altLang="en-US" sz="2200" u="none" strike="noStrike" dirty="0">
                          <a:effectLst/>
                        </a:rPr>
                        <a:t>シリア</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1247474"/>
                  </a:ext>
                </a:extLst>
              </a:tr>
              <a:tr h="368918">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B0F0"/>
                    </a:solidFill>
                  </a:tcPr>
                </a:tc>
                <a:tc>
                  <a:txBody>
                    <a:bodyPr/>
                    <a:lstStyle/>
                    <a:p>
                      <a:pPr algn="l" rtl="0" fontAlgn="ctr"/>
                      <a:r>
                        <a:rPr lang="ja-JP" altLang="en-US" sz="2200" u="none" strike="noStrike" dirty="0">
                          <a:effectLst/>
                        </a:rPr>
                        <a:t>エチオピア</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5746949"/>
                  </a:ext>
                </a:extLst>
              </a:tr>
              <a:tr h="368918">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B0F0"/>
                    </a:solidFill>
                  </a:tcPr>
                </a:tc>
                <a:tc>
                  <a:txBody>
                    <a:bodyPr/>
                    <a:lstStyle/>
                    <a:p>
                      <a:pPr algn="l" rtl="0" fontAlgn="ctr"/>
                      <a:r>
                        <a:rPr lang="ja-JP" altLang="en-US" sz="2200" u="none" strike="noStrike" dirty="0">
                          <a:effectLst/>
                        </a:rPr>
                        <a:t>ソマリア</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a:effectLst/>
                        </a:rPr>
                        <a:t>0</a:t>
                      </a:r>
                      <a:endParaRPr lang="en-US" altLang="ja-JP" sz="2200" b="0" i="0" u="none" strike="noStrike">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9858273"/>
                  </a:ext>
                </a:extLst>
              </a:tr>
              <a:tr h="378627">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B0F0"/>
                    </a:solidFill>
                  </a:tcPr>
                </a:tc>
                <a:tc>
                  <a:txBody>
                    <a:bodyPr/>
                    <a:lstStyle/>
                    <a:p>
                      <a:pPr algn="l" rtl="0" fontAlgn="ctr"/>
                      <a:r>
                        <a:rPr lang="ja-JP" altLang="en-US" sz="2200" u="none" strike="noStrike" dirty="0">
                          <a:effectLst/>
                        </a:rPr>
                        <a:t>ケニア</a:t>
                      </a:r>
                      <a:endParaRPr lang="ja-JP" altLang="en-US" sz="2200" b="0"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dirty="0">
                          <a:effectLst/>
                        </a:rPr>
                        <a:t>0</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dirty="0">
                          <a:effectLst/>
                        </a:rPr>
                        <a:t>0</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dirty="0">
                          <a:effectLst/>
                        </a:rPr>
                        <a:t>0</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dirty="0">
                          <a:effectLst/>
                        </a:rPr>
                        <a:t>0</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9648278"/>
                  </a:ext>
                </a:extLst>
              </a:tr>
              <a:tr h="368918">
                <a:tc gridSpan="2">
                  <a:txBody>
                    <a:bodyPr/>
                    <a:lstStyle/>
                    <a:p>
                      <a:pPr algn="ctr" rtl="0" fontAlgn="ctr"/>
                      <a:r>
                        <a:rPr lang="ja-JP" altLang="en-US" sz="2200" b="1" u="none" strike="noStrike" dirty="0">
                          <a:effectLst/>
                        </a:rPr>
                        <a:t>世界合計</a:t>
                      </a:r>
                      <a:endParaRPr lang="ja-JP" altLang="en-US" sz="2200" b="1" i="0" u="none" strike="noStrike" dirty="0">
                        <a:solidFill>
                          <a:srgbClr val="000000"/>
                        </a:solidFill>
                        <a:effectLst/>
                        <a:latin typeface="Arial" panose="020B0604020202020204" pitchFamily="34" charset="0"/>
                        <a:ea typeface="游ゴシック" panose="020B0400000000000000" pitchFamily="50" charset="-128"/>
                      </a:endParaRPr>
                    </a:p>
                  </a:txBody>
                  <a:tcPr marL="9525" marR="9525" marT="9525" marB="0" anchor="ctr">
                    <a:lnR w="28575" cap="flat" cmpd="sng" algn="ctr">
                      <a:solidFill>
                        <a:schemeClr val="tx1"/>
                      </a:solidFill>
                      <a:prstDash val="solid"/>
                      <a:round/>
                      <a:headEnd type="none" w="med" len="med"/>
                      <a:tailEnd type="none" w="med" len="med"/>
                    </a:lnR>
                  </a:tcPr>
                </a:tc>
                <a:tc hMerge="1">
                  <a:txBody>
                    <a:bodyPr/>
                    <a:lstStyle/>
                    <a:p>
                      <a:endParaRPr kumimoji="1" lang="ja-JP" altLang="en-US"/>
                    </a:p>
                  </a:txBody>
                  <a:tcPr/>
                </a:tc>
                <a:tc>
                  <a:txBody>
                    <a:bodyPr/>
                    <a:lstStyle/>
                    <a:p>
                      <a:pPr algn="ctr" rtl="0" fontAlgn="ctr"/>
                      <a:r>
                        <a:rPr lang="en-US" altLang="ja-JP" sz="2200" u="none" strike="noStrike" dirty="0">
                          <a:effectLst/>
                        </a:rPr>
                        <a:t>0</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dirty="0">
                          <a:effectLst/>
                        </a:rPr>
                        <a:t>33</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dirty="0">
                          <a:effectLst/>
                        </a:rPr>
                        <a:t>22</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rtl="0" fontAlgn="ctr"/>
                      <a:r>
                        <a:rPr lang="en-US" altLang="ja-JP" sz="2200" u="none" strike="noStrike" dirty="0">
                          <a:effectLst/>
                        </a:rPr>
                        <a:t>37</a:t>
                      </a:r>
                      <a:endParaRPr lang="en-US" altLang="ja-JP" sz="2200" b="0" i="0" u="none" strike="noStrike" dirty="0">
                        <a:solidFill>
                          <a:srgbClr val="000000"/>
                        </a:solidFill>
                        <a:effectLst/>
                        <a:latin typeface="Calibri" panose="020F0502020204030204" pitchFamily="34" charset="0"/>
                        <a:ea typeface="游ゴシック" panose="020B0400000000000000" pitchFamily="50" charset="-128"/>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0116123"/>
                  </a:ext>
                </a:extLst>
              </a:tr>
            </a:tbl>
          </a:graphicData>
        </a:graphic>
      </p:graphicFrame>
      <p:pic>
        <p:nvPicPr>
          <p:cNvPr id="3" name="図 2">
            <a:extLst>
              <a:ext uri="{FF2B5EF4-FFF2-40B4-BE49-F238E27FC236}">
                <a16:creationId xmlns:a16="http://schemas.microsoft.com/office/drawing/2014/main" id="{B31B105A-4902-4DE3-BCC6-1BE6FDD2CF6C}"/>
              </a:ext>
            </a:extLst>
          </p:cNvPr>
          <p:cNvPicPr>
            <a:picLocks noChangeAspect="1"/>
          </p:cNvPicPr>
          <p:nvPr/>
        </p:nvPicPr>
        <p:blipFill>
          <a:blip r:embed="rId3"/>
          <a:stretch>
            <a:fillRect/>
          </a:stretch>
        </p:blipFill>
        <p:spPr>
          <a:xfrm>
            <a:off x="1005105" y="694842"/>
            <a:ext cx="716238" cy="854396"/>
          </a:xfrm>
          <a:prstGeom prst="rect">
            <a:avLst/>
          </a:prstGeom>
        </p:spPr>
      </p:pic>
    </p:spTree>
    <p:extLst>
      <p:ext uri="{BB962C8B-B14F-4D97-AF65-F5344CB8AC3E}">
        <p14:creationId xmlns:p14="http://schemas.microsoft.com/office/powerpoint/2010/main" val="3873742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タイトル 1"/>
          <p:cNvSpPr>
            <a:spLocks noGrp="1"/>
          </p:cNvSpPr>
          <p:nvPr>
            <p:ph type="title"/>
          </p:nvPr>
        </p:nvSpPr>
        <p:spPr/>
        <p:txBody>
          <a:bodyPr/>
          <a:lstStyle/>
          <a:p>
            <a:r>
              <a:rPr lang="ja-JP" altLang="en-US" sz="6600" b="1">
                <a:solidFill>
                  <a:srgbClr val="FF0000"/>
                </a:solidFill>
              </a:rPr>
              <a:t>あと少し</a:t>
            </a:r>
            <a:r>
              <a:rPr lang="en-US" altLang="ja-JP" sz="6600" b="1">
                <a:solidFill>
                  <a:srgbClr val="FF0000"/>
                </a:solidFill>
              </a:rPr>
              <a:t>!!!</a:t>
            </a:r>
            <a:endParaRPr lang="ja-JP" altLang="en-US" sz="6600" b="1">
              <a:solidFill>
                <a:srgbClr val="FF0000"/>
              </a:solidFill>
            </a:endParaRPr>
          </a:p>
        </p:txBody>
      </p:sp>
      <p:sp>
        <p:nvSpPr>
          <p:cNvPr id="51202" name="コンテンツ プレースホルダ 2"/>
          <p:cNvSpPr>
            <a:spLocks noGrp="1"/>
          </p:cNvSpPr>
          <p:nvPr>
            <p:ph idx="1"/>
          </p:nvPr>
        </p:nvSpPr>
        <p:spPr/>
        <p:txBody>
          <a:bodyPr/>
          <a:lstStyle/>
          <a:p>
            <a:endParaRPr lang="ja-JP" altLang="en-US"/>
          </a:p>
        </p:txBody>
      </p:sp>
      <p:pic>
        <p:nvPicPr>
          <p:cNvPr id="51203" name="Picture 2" descr="Bill"/>
          <p:cNvPicPr>
            <a:picLocks noChangeAspect="1" noChangeArrowheads="1"/>
          </p:cNvPicPr>
          <p:nvPr/>
        </p:nvPicPr>
        <p:blipFill>
          <a:blip r:embed="rId3" cstate="print"/>
          <a:srcRect/>
          <a:stretch>
            <a:fillRect/>
          </a:stretch>
        </p:blipFill>
        <p:spPr bwMode="auto">
          <a:xfrm>
            <a:off x="5364163" y="4149725"/>
            <a:ext cx="3048000" cy="2286000"/>
          </a:xfrm>
          <a:prstGeom prst="rect">
            <a:avLst/>
          </a:prstGeom>
          <a:noFill/>
          <a:ln w="9525">
            <a:noFill/>
            <a:miter lim="800000"/>
            <a:headEnd/>
            <a:tailEnd/>
          </a:ln>
        </p:spPr>
      </p:pic>
      <p:pic>
        <p:nvPicPr>
          <p:cNvPr id="51204" name="Picture 6" descr="http://p.twimg.com/Ax2IMtsCAAATqy6.jpg:large">
            <a:hlinkClick r:id="rId4"/>
          </p:cNvPr>
          <p:cNvPicPr>
            <a:picLocks noChangeAspect="1" noChangeArrowheads="1"/>
          </p:cNvPicPr>
          <p:nvPr/>
        </p:nvPicPr>
        <p:blipFill>
          <a:blip r:embed="rId5" cstate="print"/>
          <a:srcRect/>
          <a:stretch>
            <a:fillRect/>
          </a:stretch>
        </p:blipFill>
        <p:spPr bwMode="auto">
          <a:xfrm>
            <a:off x="4787900" y="1484313"/>
            <a:ext cx="3994150" cy="5157787"/>
          </a:xfrm>
          <a:prstGeom prst="rect">
            <a:avLst/>
          </a:prstGeom>
          <a:noFill/>
          <a:ln w="9525">
            <a:noFill/>
            <a:miter lim="800000"/>
            <a:headEnd/>
            <a:tailEnd/>
          </a:ln>
        </p:spPr>
      </p:pic>
      <p:pic>
        <p:nvPicPr>
          <p:cNvPr id="51205" name="Picture 8" descr="I’m in Nigeria, one of the three remaining polio-endemic countries.  I have met with Minister of Health Prof. Onyebuchi Chukwu and @[68793499001:274:UNICEF] Nigeria Office Director Suomi Sakai to discuss polio eradication strategies. We truly are “This close” to eradicating polio—but we still need your support.  Please join us in the fight against polio by visiting rotary.org/endpolio."/>
          <p:cNvPicPr>
            <a:picLocks noChangeAspect="1" noChangeArrowheads="1"/>
          </p:cNvPicPr>
          <p:nvPr/>
        </p:nvPicPr>
        <p:blipFill>
          <a:blip r:embed="rId6" cstate="print"/>
          <a:srcRect/>
          <a:stretch>
            <a:fillRect/>
          </a:stretch>
        </p:blipFill>
        <p:spPr bwMode="auto">
          <a:xfrm>
            <a:off x="468313" y="1484313"/>
            <a:ext cx="4032250" cy="5105400"/>
          </a:xfrm>
          <a:prstGeom prst="rect">
            <a:avLst/>
          </a:prstGeom>
          <a:noFill/>
          <a:ln w="9525">
            <a:noFill/>
            <a:miter lim="800000"/>
            <a:headEnd/>
            <a:tailEnd/>
          </a:ln>
        </p:spPr>
      </p:pic>
      <p:pic>
        <p:nvPicPr>
          <p:cNvPr id="7" name="図 6">
            <a:extLst>
              <a:ext uri="{FF2B5EF4-FFF2-40B4-BE49-F238E27FC236}">
                <a16:creationId xmlns:a16="http://schemas.microsoft.com/office/drawing/2014/main" id="{9BDEAC11-C33F-4190-A204-8782825C3817}"/>
              </a:ext>
            </a:extLst>
          </p:cNvPr>
          <p:cNvPicPr>
            <a:picLocks noChangeAspect="1"/>
          </p:cNvPicPr>
          <p:nvPr/>
        </p:nvPicPr>
        <p:blipFill>
          <a:blip r:embed="rId7"/>
          <a:stretch>
            <a:fillRect/>
          </a:stretch>
        </p:blipFill>
        <p:spPr>
          <a:xfrm>
            <a:off x="7932462" y="253839"/>
            <a:ext cx="716238" cy="854396"/>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Shape 336"/>
          <p:cNvSpPr/>
          <p:nvPr/>
        </p:nvSpPr>
        <p:spPr>
          <a:xfrm>
            <a:off x="557666" y="209009"/>
            <a:ext cx="8028669" cy="645243"/>
          </a:xfrm>
          <a:prstGeom prst="roundRect">
            <a:avLst>
              <a:gd name="adj" fmla="val 25570"/>
            </a:avLst>
          </a:prstGeom>
          <a:solidFill>
            <a:schemeClr val="accent1"/>
          </a:solidFill>
          <a:ln w="15875">
            <a:solidFill>
              <a:srgbClr val="002060"/>
            </a:solidFill>
            <a:bevel/>
          </a:ln>
          <a:effectLst>
            <a:outerShdw blurRad="50800" dist="25400" dir="5400000" rotWithShape="0">
              <a:srgbClr val="000000">
                <a:alpha val="28000"/>
              </a:srgbClr>
            </a:outerShdw>
          </a:effectLst>
          <a:extLst>
            <a:ext uri="{C572A759-6A51-4108-AA02-DFA0A04FC94B}">
              <ma14:wrappingTextBoxFlag xmlns="" xmlns:ma14="http://schemas.microsoft.com/office/mac/drawingml/2011/main" val="1"/>
            </a:ext>
          </a:extLst>
        </p:spPr>
        <p:txBody>
          <a:bodyPr lIns="32146" rIns="32146" anchor="ctr"/>
          <a:lstStyle>
            <a:lvl1pPr algn="ctr">
              <a:defRPr sz="4000" b="1">
                <a:solidFill>
                  <a:srgbClr val="FFFFFF"/>
                </a:solidFill>
              </a:defRPr>
            </a:lvl1pPr>
          </a:lstStyle>
          <a:p>
            <a:pPr defTabSz="321457" eaLnBrk="1" fontAlgn="auto" hangingPunct="1">
              <a:spcBef>
                <a:spcPts val="0"/>
              </a:spcBef>
              <a:spcAft>
                <a:spcPts val="0"/>
              </a:spcAft>
              <a:defRPr/>
            </a:pPr>
            <a:r>
              <a:rPr lang="ja-JP" altLang="en-US" sz="3600" dirty="0">
                <a:latin typeface="HG丸ｺﾞｼｯｸM-PRO" panose="020F0600000000000000" pitchFamily="50" charset="-128"/>
                <a:ea typeface="HG丸ｺﾞｼｯｸM-PRO" panose="020F0600000000000000" pitchFamily="50" charset="-128"/>
              </a:rPr>
              <a:t>② ロータリー平和センター</a:t>
            </a:r>
            <a:endParaRPr lang="en-US" sz="3600" dirty="0">
              <a:latin typeface="HG丸ｺﾞｼｯｸM-PRO" panose="020F0600000000000000" pitchFamily="50" charset="-128"/>
              <a:ea typeface="HG丸ｺﾞｼｯｸM-PRO" panose="020F0600000000000000" pitchFamily="50" charset="-128"/>
            </a:endParaRPr>
          </a:p>
        </p:txBody>
      </p:sp>
      <p:sp>
        <p:nvSpPr>
          <p:cNvPr id="5" name="Shape 204"/>
          <p:cNvSpPr/>
          <p:nvPr/>
        </p:nvSpPr>
        <p:spPr>
          <a:xfrm>
            <a:off x="959444" y="1488755"/>
            <a:ext cx="6655669" cy="3966792"/>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marL="253593" indent="-253593" defTabSz="321457">
              <a:lnSpc>
                <a:spcPct val="200000"/>
              </a:lnSpc>
              <a:defRPr sz="3600">
                <a:latin typeface="Helvetica"/>
                <a:ea typeface="Helvetica"/>
                <a:cs typeface="Helvetica"/>
                <a:sym typeface="Helvetica"/>
              </a:defRPr>
            </a:pPr>
            <a:r>
              <a:rPr sz="2531" dirty="0">
                <a:latin typeface="HG丸ｺﾞｼｯｸM-PRO" panose="020F0600000000000000" pitchFamily="50" charset="-128"/>
                <a:ea typeface="HG丸ｺﾞｼｯｸM-PRO" panose="020F0600000000000000" pitchFamily="50" charset="-128"/>
              </a:rPr>
              <a:t> </a:t>
            </a:r>
            <a:r>
              <a:rPr sz="2531" dirty="0" err="1">
                <a:latin typeface="HG丸ｺﾞｼｯｸM-PRO" panose="020F0600000000000000" pitchFamily="50" charset="-128"/>
                <a:ea typeface="HG丸ｺﾞｼｯｸM-PRO" panose="020F0600000000000000" pitchFamily="50" charset="-128"/>
              </a:rPr>
              <a:t>平和活動に貢献する人材に奨学金を提供</a:t>
            </a:r>
            <a:endParaRPr sz="2531" dirty="0">
              <a:latin typeface="HG丸ｺﾞｼｯｸM-PRO" panose="020F0600000000000000" pitchFamily="50" charset="-128"/>
              <a:ea typeface="HG丸ｺﾞｼｯｸM-PRO" panose="020F0600000000000000" pitchFamily="50" charset="-128"/>
            </a:endParaRPr>
          </a:p>
          <a:p>
            <a:pPr marL="253593" indent="-253593" defTabSz="321457">
              <a:lnSpc>
                <a:spcPct val="200000"/>
              </a:lnSpc>
              <a:defRPr sz="3600">
                <a:latin typeface="Helvetica"/>
                <a:ea typeface="Helvetica"/>
                <a:cs typeface="Helvetica"/>
                <a:sym typeface="Helvetica"/>
              </a:defRPr>
            </a:pPr>
            <a:r>
              <a:rPr sz="2531" dirty="0">
                <a:latin typeface="HG丸ｺﾞｼｯｸM-PRO" panose="020F0600000000000000" pitchFamily="50" charset="-128"/>
                <a:ea typeface="HG丸ｺﾞｼｯｸM-PRO" panose="020F0600000000000000" pitchFamily="50" charset="-128"/>
              </a:rPr>
              <a:t> </a:t>
            </a:r>
            <a:r>
              <a:rPr sz="2531" dirty="0" err="1">
                <a:latin typeface="HG丸ｺﾞｼｯｸM-PRO" panose="020F0600000000000000" pitchFamily="50" charset="-128"/>
                <a:ea typeface="HG丸ｺﾞｼｯｸM-PRO" panose="020F0600000000000000" pitchFamily="50" charset="-128"/>
              </a:rPr>
              <a:t>修士課程プログラム・専門修了証プログラム</a:t>
            </a:r>
            <a:endParaRPr sz="2531" dirty="0">
              <a:latin typeface="HG丸ｺﾞｼｯｸM-PRO" panose="020F0600000000000000" pitchFamily="50" charset="-128"/>
              <a:ea typeface="HG丸ｺﾞｼｯｸM-PRO" panose="020F0600000000000000" pitchFamily="50" charset="-128"/>
            </a:endParaRPr>
          </a:p>
          <a:p>
            <a:pPr marL="160729" indent="-160729" defTabSz="321457">
              <a:lnSpc>
                <a:spcPct val="200000"/>
              </a:lnSpc>
              <a:defRPr sz="3600">
                <a:latin typeface="Helvetica"/>
                <a:ea typeface="Helvetica"/>
                <a:cs typeface="Helvetica"/>
                <a:sym typeface="Helvetica"/>
              </a:defRPr>
            </a:pPr>
            <a:r>
              <a:rPr sz="2531" dirty="0">
                <a:latin typeface="HG丸ｺﾞｼｯｸM-PRO" panose="020F0600000000000000" pitchFamily="50" charset="-128"/>
                <a:ea typeface="HG丸ｺﾞｼｯｸM-PRO" panose="020F0600000000000000" pitchFamily="50" charset="-128"/>
              </a:rPr>
              <a:t> </a:t>
            </a:r>
            <a:r>
              <a:rPr sz="2531" dirty="0" err="1">
                <a:latin typeface="HG丸ｺﾞｼｯｸM-PRO" panose="020F0600000000000000" pitchFamily="50" charset="-128"/>
                <a:ea typeface="HG丸ｺﾞｼｯｸM-PRO" panose="020F0600000000000000" pitchFamily="50" charset="-128"/>
              </a:rPr>
              <a:t>ロータリ平和センタ</a:t>
            </a:r>
            <a:r>
              <a:rPr sz="2531" dirty="0">
                <a:latin typeface="HG丸ｺﾞｼｯｸM-PRO" panose="020F0600000000000000" pitchFamily="50" charset="-128"/>
                <a:ea typeface="HG丸ｺﾞｼｯｸM-PRO" panose="020F0600000000000000" pitchFamily="50" charset="-128"/>
              </a:rPr>
              <a:t>ー（</a:t>
            </a:r>
            <a:r>
              <a:rPr lang="en-US" altLang="ja-JP" sz="2531" dirty="0">
                <a:latin typeface="HG丸ｺﾞｼｯｸM-PRO" panose="020F0600000000000000" pitchFamily="50" charset="-128"/>
                <a:ea typeface="HG丸ｺﾞｼｯｸM-PRO" panose="020F0600000000000000" pitchFamily="50" charset="-128"/>
              </a:rPr>
              <a:t>6</a:t>
            </a:r>
            <a:r>
              <a:rPr sz="2531" dirty="0">
                <a:latin typeface="HG丸ｺﾞｼｯｸM-PRO" panose="020F0600000000000000" pitchFamily="50" charset="-128"/>
                <a:ea typeface="HG丸ｺﾞｼｯｸM-PRO" panose="020F0600000000000000" pitchFamily="50" charset="-128"/>
              </a:rPr>
              <a:t>大学）</a:t>
            </a:r>
          </a:p>
          <a:p>
            <a:pPr marL="160729" indent="-160729" defTabSz="321457">
              <a:lnSpc>
                <a:spcPct val="200000"/>
              </a:lnSpc>
              <a:defRPr sz="3600">
                <a:latin typeface="Helvetica"/>
                <a:ea typeface="Helvetica"/>
                <a:cs typeface="Helvetica"/>
                <a:sym typeface="Helvetica"/>
              </a:defRPr>
            </a:pPr>
            <a:r>
              <a:rPr sz="2531" dirty="0">
                <a:latin typeface="HG丸ｺﾞｼｯｸM-PRO" panose="020F0600000000000000" pitchFamily="50" charset="-128"/>
                <a:ea typeface="HG丸ｺﾞｼｯｸM-PRO" panose="020F0600000000000000" pitchFamily="50" charset="-128"/>
              </a:rPr>
              <a:t> 世界競争性（Max.100名／年）</a:t>
            </a:r>
          </a:p>
          <a:p>
            <a:pPr marL="160729" indent="-160729" defTabSz="321457">
              <a:lnSpc>
                <a:spcPct val="200000"/>
              </a:lnSpc>
              <a:defRPr sz="3600">
                <a:latin typeface="Helvetica"/>
                <a:ea typeface="Helvetica"/>
                <a:cs typeface="Helvetica"/>
                <a:sym typeface="Helvetica"/>
              </a:defRPr>
            </a:pPr>
            <a:r>
              <a:rPr sz="2531" dirty="0">
                <a:latin typeface="HG丸ｺﾞｼｯｸM-PRO" panose="020F0600000000000000" pitchFamily="50" charset="-128"/>
                <a:ea typeface="HG丸ｺﾞｼｯｸM-PRO" panose="020F0600000000000000" pitchFamily="50" charset="-128"/>
              </a:rPr>
              <a:t> </a:t>
            </a:r>
            <a:r>
              <a:rPr sz="2531" dirty="0" err="1">
                <a:latin typeface="HG丸ｺﾞｼｯｸM-PRO" panose="020F0600000000000000" pitchFamily="50" charset="-128"/>
                <a:ea typeface="HG丸ｺﾞｼｯｸM-PRO" panose="020F0600000000000000" pitchFamily="50" charset="-128"/>
              </a:rPr>
              <a:t>要件：学業・職業・ボランティア</a:t>
            </a:r>
            <a:endParaRPr sz="2531" dirty="0">
              <a:latin typeface="HG丸ｺﾞｼｯｸM-PRO" panose="020F0600000000000000" pitchFamily="50" charset="-128"/>
              <a:ea typeface="HG丸ｺﾞｼｯｸM-PRO" panose="020F0600000000000000" pitchFamily="50" charset="-128"/>
            </a:endParaRPr>
          </a:p>
        </p:txBody>
      </p:sp>
      <p:pic>
        <p:nvPicPr>
          <p:cNvPr id="3" name="図 2"/>
          <p:cNvPicPr>
            <a:picLocks noChangeAspect="1"/>
          </p:cNvPicPr>
          <p:nvPr/>
        </p:nvPicPr>
        <p:blipFill>
          <a:blip r:embed="rId3"/>
          <a:stretch>
            <a:fillRect/>
          </a:stretch>
        </p:blipFill>
        <p:spPr>
          <a:xfrm>
            <a:off x="7334306" y="1008489"/>
            <a:ext cx="1181044" cy="1193444"/>
          </a:xfrm>
          <a:prstGeom prst="rect">
            <a:avLst/>
          </a:prstGeom>
        </p:spPr>
      </p:pic>
      <p:sp>
        <p:nvSpPr>
          <p:cNvPr id="2" name="スライド番号プレースホルダー 1"/>
          <p:cNvSpPr>
            <a:spLocks noGrp="1"/>
          </p:cNvSpPr>
          <p:nvPr>
            <p:ph type="sldNum" sz="quarter" idx="2"/>
          </p:nvPr>
        </p:nvSpPr>
        <p:spPr/>
        <p:txBody>
          <a:bodyPr/>
          <a:lstStyle/>
          <a:p>
            <a:fld id="{86CB4B4D-7CA3-9044-876B-883B54F8677D}" type="slidenum">
              <a:rPr lang="en-US" altLang="ja-JP" smtClean="0"/>
              <a:t>16</a:t>
            </a:fld>
            <a:endParaRPr lang="ja-JP" altLang="en-US"/>
          </a:p>
        </p:txBody>
      </p:sp>
      <p:pic>
        <p:nvPicPr>
          <p:cNvPr id="7" name="図 6">
            <a:extLst>
              <a:ext uri="{FF2B5EF4-FFF2-40B4-BE49-F238E27FC236}">
                <a16:creationId xmlns:a16="http://schemas.microsoft.com/office/drawing/2014/main" id="{1689DB58-AE63-46E7-8891-1257DCFFC996}"/>
              </a:ext>
            </a:extLst>
          </p:cNvPr>
          <p:cNvPicPr>
            <a:picLocks noChangeAspect="1"/>
          </p:cNvPicPr>
          <p:nvPr/>
        </p:nvPicPr>
        <p:blipFill>
          <a:blip r:embed="rId4"/>
          <a:stretch>
            <a:fillRect/>
          </a:stretch>
        </p:blipFill>
        <p:spPr>
          <a:xfrm>
            <a:off x="434686" y="6107357"/>
            <a:ext cx="1440295" cy="542825"/>
          </a:xfrm>
          <a:prstGeom prst="rect">
            <a:avLst/>
          </a:prstGeom>
        </p:spPr>
      </p:pic>
    </p:spTree>
    <p:extLst>
      <p:ext uri="{BB962C8B-B14F-4D97-AF65-F5344CB8AC3E}">
        <p14:creationId xmlns:p14="http://schemas.microsoft.com/office/powerpoint/2010/main" val="30471707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4894F864-A9E3-4341-9E0C-10B51A542AF3}"/>
              </a:ext>
            </a:extLst>
          </p:cNvPr>
          <p:cNvSpPr>
            <a:spLocks noGrp="1"/>
          </p:cNvSpPr>
          <p:nvPr>
            <p:ph type="title"/>
          </p:nvPr>
        </p:nvSpPr>
        <p:spPr>
          <a:xfrm>
            <a:off x="628650" y="464925"/>
            <a:ext cx="7886700" cy="1325563"/>
          </a:xfrm>
          <a:solidFill>
            <a:schemeClr val="accent1"/>
          </a:solidFill>
        </p:spPr>
        <p:txBody>
          <a:bodyPr/>
          <a:lstStyle/>
          <a:p>
            <a:pPr algn="ctr"/>
            <a:r>
              <a:rPr kumimoji="1" lang="ja-JP" altLang="en-US" sz="5400" b="1" dirty="0">
                <a:solidFill>
                  <a:schemeClr val="bg1"/>
                </a:solidFill>
              </a:rPr>
              <a:t>今年度　平和フェロー</a:t>
            </a:r>
          </a:p>
        </p:txBody>
      </p:sp>
      <p:pic>
        <p:nvPicPr>
          <p:cNvPr id="5" name="コンテンツ プレースホルダー 4">
            <a:extLst>
              <a:ext uri="{FF2B5EF4-FFF2-40B4-BE49-F238E27FC236}">
                <a16:creationId xmlns:a16="http://schemas.microsoft.com/office/drawing/2014/main" id="{C7CC94A5-94EF-4A62-B2C3-E047080AFEB3}"/>
              </a:ext>
            </a:extLst>
          </p:cNvPr>
          <p:cNvPicPr>
            <a:picLocks noGrp="1" noChangeAspect="1"/>
          </p:cNvPicPr>
          <p:nvPr>
            <p:ph idx="1"/>
          </p:nvPr>
        </p:nvPicPr>
        <p:blipFill>
          <a:blip r:embed="rId3"/>
          <a:stretch>
            <a:fillRect/>
          </a:stretch>
        </p:blipFill>
        <p:spPr>
          <a:xfrm>
            <a:off x="156893" y="6247454"/>
            <a:ext cx="1302367" cy="490842"/>
          </a:xfrm>
          <a:prstGeom prst="rect">
            <a:avLst/>
          </a:prstGeom>
        </p:spPr>
      </p:pic>
      <p:sp>
        <p:nvSpPr>
          <p:cNvPr id="6" name="正方形/長方形 5">
            <a:extLst>
              <a:ext uri="{FF2B5EF4-FFF2-40B4-BE49-F238E27FC236}">
                <a16:creationId xmlns:a16="http://schemas.microsoft.com/office/drawing/2014/main" id="{418147D1-71FA-4943-9EB6-E962183D0906}"/>
              </a:ext>
            </a:extLst>
          </p:cNvPr>
          <p:cNvSpPr/>
          <p:nvPr/>
        </p:nvSpPr>
        <p:spPr>
          <a:xfrm>
            <a:off x="628650" y="2249213"/>
            <a:ext cx="7886700" cy="10510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b="1" dirty="0">
                <a:solidFill>
                  <a:schemeClr val="bg1"/>
                </a:solidFill>
              </a:rPr>
              <a:t>1</a:t>
            </a:r>
            <a:r>
              <a:rPr kumimoji="1" lang="ja-JP" altLang="en-US" sz="3600" b="1" dirty="0">
                <a:solidFill>
                  <a:schemeClr val="bg1"/>
                </a:solidFill>
              </a:rPr>
              <a:t>名がロータリー財団により承認</a:t>
            </a:r>
          </a:p>
        </p:txBody>
      </p:sp>
      <p:sp>
        <p:nvSpPr>
          <p:cNvPr id="7" name="正方形/長方形 6">
            <a:extLst>
              <a:ext uri="{FF2B5EF4-FFF2-40B4-BE49-F238E27FC236}">
                <a16:creationId xmlns:a16="http://schemas.microsoft.com/office/drawing/2014/main" id="{8805F9D0-6B06-4AF1-98DB-A5E126023877}"/>
              </a:ext>
            </a:extLst>
          </p:cNvPr>
          <p:cNvSpPr/>
          <p:nvPr/>
        </p:nvSpPr>
        <p:spPr>
          <a:xfrm>
            <a:off x="628650" y="4466897"/>
            <a:ext cx="7979322" cy="8631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600" b="1" dirty="0">
                <a:solidFill>
                  <a:schemeClr val="accent5">
                    <a:lumMod val="75000"/>
                  </a:schemeClr>
                </a:solidFill>
              </a:rPr>
              <a:t>山口真理子さん</a:t>
            </a:r>
          </a:p>
        </p:txBody>
      </p:sp>
      <p:sp>
        <p:nvSpPr>
          <p:cNvPr id="8" name="吹き出し: 四角形 7">
            <a:extLst>
              <a:ext uri="{FF2B5EF4-FFF2-40B4-BE49-F238E27FC236}">
                <a16:creationId xmlns:a16="http://schemas.microsoft.com/office/drawing/2014/main" id="{6C62B9CA-61DA-4C69-9322-416F5217DAAF}"/>
              </a:ext>
            </a:extLst>
          </p:cNvPr>
          <p:cNvSpPr/>
          <p:nvPr/>
        </p:nvSpPr>
        <p:spPr>
          <a:xfrm>
            <a:off x="2039008" y="3492059"/>
            <a:ext cx="3489434" cy="512382"/>
          </a:xfrm>
          <a:prstGeom prst="wedgeRectCallout">
            <a:avLst>
              <a:gd name="adj1" fmla="val -41271"/>
              <a:gd name="adj2" fmla="val -87301"/>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rgbClr val="FF0000"/>
                </a:solidFill>
              </a:rPr>
              <a:t>大変な難関を突破</a:t>
            </a:r>
          </a:p>
        </p:txBody>
      </p:sp>
      <p:pic>
        <p:nvPicPr>
          <p:cNvPr id="9" name="図 8">
            <a:extLst>
              <a:ext uri="{FF2B5EF4-FFF2-40B4-BE49-F238E27FC236}">
                <a16:creationId xmlns:a16="http://schemas.microsoft.com/office/drawing/2014/main" id="{33A183C8-669E-4038-8422-14354580A45C}"/>
              </a:ext>
            </a:extLst>
          </p:cNvPr>
          <p:cNvPicPr>
            <a:picLocks noChangeAspect="1"/>
          </p:cNvPicPr>
          <p:nvPr/>
        </p:nvPicPr>
        <p:blipFill>
          <a:blip r:embed="rId4"/>
          <a:stretch>
            <a:fillRect/>
          </a:stretch>
        </p:blipFill>
        <p:spPr>
          <a:xfrm>
            <a:off x="7806063" y="5544852"/>
            <a:ext cx="1181044" cy="1193444"/>
          </a:xfrm>
          <a:prstGeom prst="rect">
            <a:avLst/>
          </a:prstGeom>
        </p:spPr>
      </p:pic>
    </p:spTree>
    <p:extLst>
      <p:ext uri="{BB962C8B-B14F-4D97-AF65-F5344CB8AC3E}">
        <p14:creationId xmlns:p14="http://schemas.microsoft.com/office/powerpoint/2010/main" val="3766369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Shape 336"/>
          <p:cNvSpPr/>
          <p:nvPr/>
        </p:nvSpPr>
        <p:spPr>
          <a:xfrm>
            <a:off x="557666" y="236718"/>
            <a:ext cx="8028669" cy="710733"/>
          </a:xfrm>
          <a:prstGeom prst="roundRect">
            <a:avLst>
              <a:gd name="adj" fmla="val 25570"/>
            </a:avLst>
          </a:prstGeom>
          <a:solidFill>
            <a:schemeClr val="accent1"/>
          </a:solidFill>
          <a:ln w="15875">
            <a:solidFill>
              <a:srgbClr val="002060"/>
            </a:solidFill>
            <a:bevel/>
          </a:ln>
          <a:effectLst>
            <a:outerShdw blurRad="50800" dist="25400" dir="5400000" rotWithShape="0">
              <a:srgbClr val="000000">
                <a:alpha val="28000"/>
              </a:srgbClr>
            </a:outerShdw>
          </a:effectLst>
          <a:extLst>
            <a:ext uri="{C572A759-6A51-4108-AA02-DFA0A04FC94B}">
              <ma14:wrappingTextBoxFlag xmlns="" xmlns:ma14="http://schemas.microsoft.com/office/mac/drawingml/2011/main" val="1"/>
            </a:ext>
          </a:extLst>
        </p:spPr>
        <p:txBody>
          <a:bodyPr lIns="32146" rIns="32146" anchor="ctr"/>
          <a:lstStyle>
            <a:lvl1pPr algn="ctr">
              <a:defRPr sz="4000" b="1">
                <a:solidFill>
                  <a:srgbClr val="FFFFFF"/>
                </a:solidFill>
              </a:defRPr>
            </a:lvl1pPr>
          </a:lstStyle>
          <a:p>
            <a:pPr defTabSz="321457" eaLnBrk="1" fontAlgn="auto" hangingPunct="1">
              <a:spcBef>
                <a:spcPts val="0"/>
              </a:spcBef>
              <a:spcAft>
                <a:spcPts val="0"/>
              </a:spcAft>
              <a:defRPr/>
            </a:pPr>
            <a:r>
              <a:rPr lang="ja-JP" altLang="en-US" sz="3600" dirty="0">
                <a:latin typeface="HG丸ｺﾞｼｯｸM-PRO" panose="020F0600000000000000" pitchFamily="50" charset="-128"/>
                <a:ea typeface="HG丸ｺﾞｼｯｸM-PRO" panose="020F0600000000000000" pitchFamily="50" charset="-128"/>
              </a:rPr>
              <a:t>③　補助金</a:t>
            </a:r>
            <a:endParaRPr lang="en-US" sz="3600" dirty="0">
              <a:latin typeface="HG丸ｺﾞｼｯｸM-PRO" panose="020F0600000000000000" pitchFamily="50" charset="-128"/>
              <a:ea typeface="HG丸ｺﾞｼｯｸM-PRO" panose="020F06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066906716"/>
              </p:ext>
            </p:extLst>
          </p:nvPr>
        </p:nvGraphicFramePr>
        <p:xfrm>
          <a:off x="669211" y="1095213"/>
          <a:ext cx="7820187" cy="4307682"/>
        </p:xfrm>
        <a:graphic>
          <a:graphicData uri="http://schemas.openxmlformats.org/drawingml/2006/table">
            <a:tbl>
              <a:tblPr firstRow="1" bandRow="1">
                <a:tableStyleId>{5940675A-B579-460E-94D1-54222C63F5DA}</a:tableStyleId>
              </a:tblPr>
              <a:tblGrid>
                <a:gridCol w="3910078">
                  <a:extLst>
                    <a:ext uri="{9D8B030D-6E8A-4147-A177-3AD203B41FA5}">
                      <a16:colId xmlns:a16="http://schemas.microsoft.com/office/drawing/2014/main" val="430487695"/>
                    </a:ext>
                  </a:extLst>
                </a:gridCol>
                <a:gridCol w="3910109">
                  <a:extLst>
                    <a:ext uri="{9D8B030D-6E8A-4147-A177-3AD203B41FA5}">
                      <a16:colId xmlns:a16="http://schemas.microsoft.com/office/drawing/2014/main" val="3548687001"/>
                    </a:ext>
                  </a:extLst>
                </a:gridCol>
              </a:tblGrid>
              <a:tr h="750094">
                <a:tc>
                  <a:txBody>
                    <a:bodyPr/>
                    <a:lstStyle/>
                    <a:p>
                      <a:pPr algn="ctr">
                        <a:lnSpc>
                          <a:spcPct val="200000"/>
                        </a:lnSpc>
                      </a:pPr>
                      <a:r>
                        <a:rPr kumimoji="1" lang="ja-JP" altLang="en-US" sz="2300" b="1" i="0" dirty="0">
                          <a:solidFill>
                            <a:schemeClr val="bg1"/>
                          </a:solidFill>
                          <a:latin typeface="HG丸ｺﾞｼｯｸM-PRO" panose="020F0600000000000000" pitchFamily="50" charset="-128"/>
                          <a:ea typeface="HG丸ｺﾞｼｯｸM-PRO" panose="020F0600000000000000" pitchFamily="50" charset="-128"/>
                        </a:rPr>
                        <a:t>地区補助金</a:t>
                      </a:r>
                    </a:p>
                  </a:txBody>
                  <a:tcPr marL="64294" marR="64294" marT="32147" marB="32147">
                    <a:solidFill>
                      <a:schemeClr val="accent1"/>
                    </a:solidFill>
                  </a:tcPr>
                </a:tc>
                <a:tc>
                  <a:txBody>
                    <a:bodyPr/>
                    <a:lstStyle/>
                    <a:p>
                      <a:pPr algn="ctr">
                        <a:lnSpc>
                          <a:spcPct val="200000"/>
                        </a:lnSpc>
                      </a:pPr>
                      <a:r>
                        <a:rPr kumimoji="1" lang="ja-JP" altLang="en-US" sz="2300" b="1" i="0" dirty="0">
                          <a:solidFill>
                            <a:schemeClr val="bg1"/>
                          </a:solidFill>
                          <a:latin typeface="HG丸ｺﾞｼｯｸM-PRO" panose="020F0600000000000000" pitchFamily="50" charset="-128"/>
                          <a:ea typeface="HG丸ｺﾞｼｯｸM-PRO" panose="020F0600000000000000" pitchFamily="50" charset="-128"/>
                        </a:rPr>
                        <a:t>グローバル補助金</a:t>
                      </a:r>
                    </a:p>
                  </a:txBody>
                  <a:tcPr marL="64294" marR="64294" marT="32147" marB="32147">
                    <a:solidFill>
                      <a:schemeClr val="accent1"/>
                    </a:solidFill>
                  </a:tcPr>
                </a:tc>
                <a:extLst>
                  <a:ext uri="{0D108BD9-81ED-4DB2-BD59-A6C34878D82A}">
                    <a16:rowId xmlns:a16="http://schemas.microsoft.com/office/drawing/2014/main" val="3580480514"/>
                  </a:ext>
                </a:extLst>
              </a:tr>
              <a:tr h="750094">
                <a:tc gridSpan="2">
                  <a:txBody>
                    <a:bodyPr/>
                    <a:lstStyle/>
                    <a:p>
                      <a:pPr algn="ctr">
                        <a:lnSpc>
                          <a:spcPct val="200000"/>
                        </a:lnSpc>
                      </a:pPr>
                      <a:endParaRPr kumimoji="1" lang="ja-JP" altLang="en-US" sz="2300" b="1" i="0" dirty="0">
                        <a:solidFill>
                          <a:srgbClr val="002060"/>
                        </a:solidFill>
                        <a:latin typeface="HG丸ｺﾞｼｯｸM-PRO" panose="020F0600000000000000" pitchFamily="50" charset="-128"/>
                        <a:ea typeface="HG丸ｺﾞｼｯｸM-PRO" panose="020F0600000000000000" pitchFamily="50" charset="-128"/>
                      </a:endParaRPr>
                    </a:p>
                  </a:txBody>
                  <a:tcPr marL="64294" marR="64294" marT="32147" marB="32147">
                    <a:solidFill>
                      <a:schemeClr val="accent1"/>
                    </a:solidFill>
                  </a:tcPr>
                </a:tc>
                <a:tc hMerge="1">
                  <a:txBody>
                    <a:bodyPr/>
                    <a:lstStyle/>
                    <a:p>
                      <a:pPr algn="ctr">
                        <a:lnSpc>
                          <a:spcPct val="200000"/>
                        </a:lnSpc>
                      </a:pPr>
                      <a:endParaRPr kumimoji="1" lang="ja-JP" altLang="en-US" sz="3200" b="1" i="0" dirty="0">
                        <a:solidFill>
                          <a:srgbClr val="002060"/>
                        </a:solidFill>
                        <a:latin typeface="HG丸ｺﾞｼｯｸM-PRO" panose="020F0600000000000000" pitchFamily="50" charset="-128"/>
                        <a:ea typeface="HG丸ｺﾞｼｯｸM-PRO" panose="020F0600000000000000" pitchFamily="50" charset="-128"/>
                      </a:endParaRPr>
                    </a:p>
                  </a:txBody>
                  <a:tcPr>
                    <a:solidFill>
                      <a:schemeClr val="accent2">
                        <a:lumMod val="20000"/>
                        <a:lumOff val="80000"/>
                      </a:schemeClr>
                    </a:solidFill>
                  </a:tcPr>
                </a:tc>
                <a:extLst>
                  <a:ext uri="{0D108BD9-81ED-4DB2-BD59-A6C34878D82A}">
                    <a16:rowId xmlns:a16="http://schemas.microsoft.com/office/drawing/2014/main" val="2300493227"/>
                  </a:ext>
                </a:extLst>
              </a:tr>
              <a:tr h="2807494">
                <a:tc>
                  <a:txBody>
                    <a:bodyPr/>
                    <a:lstStyle/>
                    <a:p>
                      <a:pPr>
                        <a:lnSpc>
                          <a:spcPct val="200000"/>
                        </a:lnSpc>
                      </a:pPr>
                      <a:r>
                        <a:rPr kumimoji="1" lang="ja-JP" altLang="en-US" sz="2300" b="0" i="0" dirty="0">
                          <a:latin typeface="HG丸ｺﾞｼｯｸM-PRO" panose="020F0600000000000000" pitchFamily="50" charset="-128"/>
                          <a:ea typeface="HG丸ｺﾞｼｯｸM-PRO" panose="020F0600000000000000" pitchFamily="50" charset="-128"/>
                        </a:rPr>
                        <a:t>・社会奉仕および国際奉仕</a:t>
                      </a:r>
                    </a:p>
                    <a:p>
                      <a:pPr>
                        <a:lnSpc>
                          <a:spcPct val="200000"/>
                        </a:lnSpc>
                      </a:pPr>
                      <a:r>
                        <a:rPr kumimoji="1" lang="ja-JP" altLang="en-US" sz="2300" b="0" i="0" dirty="0">
                          <a:latin typeface="HG丸ｺﾞｼｯｸM-PRO" panose="020F0600000000000000" pitchFamily="50" charset="-128"/>
                          <a:ea typeface="HG丸ｺﾞｼｯｸM-PRO" panose="020F0600000000000000" pitchFamily="50" charset="-128"/>
                        </a:rPr>
                        <a:t>・小規模および短期</a:t>
                      </a:r>
                    </a:p>
                    <a:p>
                      <a:pPr>
                        <a:lnSpc>
                          <a:spcPct val="200000"/>
                        </a:lnSpc>
                      </a:pPr>
                      <a:r>
                        <a:rPr kumimoji="1" lang="ja-JP" altLang="en-US" sz="2300" b="0" i="0" dirty="0">
                          <a:latin typeface="HG丸ｺﾞｼｯｸM-PRO" panose="020F0600000000000000" pitchFamily="50" charset="-128"/>
                          <a:ea typeface="HG丸ｺﾞｼｯｸM-PRO" panose="020F0600000000000000" pitchFamily="50" charset="-128"/>
                        </a:rPr>
                        <a:t>・地区が管理し配分</a:t>
                      </a:r>
                    </a:p>
                    <a:p>
                      <a:pPr>
                        <a:lnSpc>
                          <a:spcPct val="200000"/>
                        </a:lnSpc>
                      </a:pPr>
                      <a:endParaRPr kumimoji="1" lang="ja-JP" altLang="en-US" sz="2300" b="0" i="0" dirty="0">
                        <a:latin typeface="HG丸ｺﾞｼｯｸM-PRO" panose="020F0600000000000000" pitchFamily="50" charset="-128"/>
                        <a:ea typeface="HG丸ｺﾞｼｯｸM-PRO" panose="020F0600000000000000" pitchFamily="50" charset="-128"/>
                      </a:endParaRPr>
                    </a:p>
                  </a:txBody>
                  <a:tcPr marL="64294" marR="64294" marT="32147" marB="32147"/>
                </a:tc>
                <a:tc>
                  <a:txBody>
                    <a:bodyPr/>
                    <a:lstStyle/>
                    <a:p>
                      <a:pPr>
                        <a:lnSpc>
                          <a:spcPct val="200000"/>
                        </a:lnSpc>
                      </a:pPr>
                      <a:r>
                        <a:rPr kumimoji="1" lang="ja-JP" altLang="en-US" sz="2300" b="0" i="0" dirty="0">
                          <a:latin typeface="HG丸ｺﾞｼｯｸM-PRO" panose="020F0600000000000000" pitchFamily="50" charset="-128"/>
                          <a:ea typeface="HG丸ｺﾞｼｯｸM-PRO" panose="020F0600000000000000" pitchFamily="50" charset="-128"/>
                        </a:rPr>
                        <a:t>・国際奉仕</a:t>
                      </a:r>
                      <a:endParaRPr kumimoji="1" lang="en-US" altLang="ja-JP" sz="2300" b="0" i="0" dirty="0">
                        <a:latin typeface="HG丸ｺﾞｼｯｸM-PRO" panose="020F0600000000000000" pitchFamily="50" charset="-128"/>
                        <a:ea typeface="HG丸ｺﾞｼｯｸM-PRO" panose="020F0600000000000000" pitchFamily="50" charset="-128"/>
                      </a:endParaRPr>
                    </a:p>
                    <a:p>
                      <a:pPr>
                        <a:lnSpc>
                          <a:spcPct val="200000"/>
                        </a:lnSpc>
                      </a:pPr>
                      <a:r>
                        <a:rPr kumimoji="1" lang="ja-JP" altLang="en-US" sz="2300" b="0" i="0" dirty="0">
                          <a:latin typeface="HG丸ｺﾞｼｯｸM-PRO" panose="020F0600000000000000" pitchFamily="50" charset="-128"/>
                          <a:ea typeface="HG丸ｺﾞｼｯｸM-PRO" panose="020F0600000000000000" pitchFamily="50" charset="-128"/>
                        </a:rPr>
                        <a:t>・</a:t>
                      </a:r>
                      <a:r>
                        <a:rPr kumimoji="1" lang="en-US" altLang="ja-JP" sz="2300" b="0" i="0" dirty="0">
                          <a:latin typeface="HG丸ｺﾞｼｯｸM-PRO" panose="020F0600000000000000" pitchFamily="50" charset="-128"/>
                          <a:ea typeface="HG丸ｺﾞｼｯｸM-PRO" panose="020F0600000000000000" pitchFamily="50" charset="-128"/>
                        </a:rPr>
                        <a:t>$30,000</a:t>
                      </a:r>
                      <a:r>
                        <a:rPr kumimoji="1" lang="ja-JP" altLang="en-US" sz="2300" b="0" i="0" dirty="0">
                          <a:latin typeface="HG丸ｺﾞｼｯｸM-PRO" panose="020F0600000000000000" pitchFamily="50" charset="-128"/>
                          <a:ea typeface="HG丸ｺﾞｼｯｸM-PRO" panose="020F0600000000000000" pitchFamily="50" charset="-128"/>
                        </a:rPr>
                        <a:t>以上</a:t>
                      </a:r>
                      <a:endParaRPr kumimoji="1" lang="en-US" altLang="ja-JP" sz="2300" b="0" i="0" dirty="0">
                        <a:latin typeface="HG丸ｺﾞｼｯｸM-PRO" panose="020F0600000000000000" pitchFamily="50" charset="-128"/>
                        <a:ea typeface="HG丸ｺﾞｼｯｸM-PRO" panose="020F0600000000000000" pitchFamily="50" charset="-128"/>
                      </a:endParaRPr>
                    </a:p>
                    <a:p>
                      <a:pPr>
                        <a:lnSpc>
                          <a:spcPct val="200000"/>
                        </a:lnSpc>
                      </a:pPr>
                      <a:r>
                        <a:rPr kumimoji="1" lang="ja-JP" altLang="en-US" sz="2300" b="0" i="0" dirty="0">
                          <a:latin typeface="HG丸ｺﾞｼｯｸM-PRO" panose="020F0600000000000000" pitchFamily="50" charset="-128"/>
                          <a:ea typeface="HG丸ｺﾞｼｯｸM-PRO" panose="020F0600000000000000" pitchFamily="50" charset="-128"/>
                        </a:rPr>
                        <a:t>・</a:t>
                      </a:r>
                      <a:r>
                        <a:rPr kumimoji="1" lang="en-US" altLang="ja-JP" sz="2300" b="0" i="0" dirty="0">
                          <a:latin typeface="HG丸ｺﾞｼｯｸM-PRO" panose="020F0600000000000000" pitchFamily="50" charset="-128"/>
                          <a:ea typeface="HG丸ｺﾞｼｯｸM-PRO" panose="020F0600000000000000" pitchFamily="50" charset="-128"/>
                        </a:rPr>
                        <a:t>6</a:t>
                      </a:r>
                      <a:r>
                        <a:rPr kumimoji="1" lang="ja-JP" altLang="en-US" sz="2300" b="0" i="0" dirty="0">
                          <a:latin typeface="HG丸ｺﾞｼｯｸM-PRO" panose="020F0600000000000000" pitchFamily="50" charset="-128"/>
                          <a:ea typeface="HG丸ｺﾞｼｯｸM-PRO" panose="020F0600000000000000" pitchFamily="50" charset="-128"/>
                        </a:rPr>
                        <a:t>重点分野</a:t>
                      </a:r>
                      <a:endParaRPr kumimoji="1" lang="en-US" altLang="ja-JP" sz="2300" b="0" i="0" dirty="0">
                        <a:latin typeface="HG丸ｺﾞｼｯｸM-PRO" panose="020F0600000000000000" pitchFamily="50" charset="-128"/>
                        <a:ea typeface="HG丸ｺﾞｼｯｸM-PRO" panose="020F0600000000000000" pitchFamily="50" charset="-128"/>
                      </a:endParaRPr>
                    </a:p>
                    <a:p>
                      <a:pPr>
                        <a:lnSpc>
                          <a:spcPct val="200000"/>
                        </a:lnSpc>
                      </a:pPr>
                      <a:r>
                        <a:rPr kumimoji="1" lang="ja-JP" altLang="en-US" sz="2300" b="0" i="0" dirty="0">
                          <a:latin typeface="HG丸ｺﾞｼｯｸM-PRO" panose="020F0600000000000000" pitchFamily="50" charset="-128"/>
                          <a:ea typeface="HG丸ｺﾞｼｯｸM-PRO" panose="020F0600000000000000" pitchFamily="50" charset="-128"/>
                        </a:rPr>
                        <a:t>・持続性</a:t>
                      </a:r>
                    </a:p>
                  </a:txBody>
                  <a:tcPr marL="64294" marR="64294" marT="32147" marB="32147"/>
                </a:tc>
                <a:extLst>
                  <a:ext uri="{0D108BD9-81ED-4DB2-BD59-A6C34878D82A}">
                    <a16:rowId xmlns:a16="http://schemas.microsoft.com/office/drawing/2014/main" val="1029538230"/>
                  </a:ext>
                </a:extLst>
              </a:tr>
            </a:tbl>
          </a:graphicData>
        </a:graphic>
      </p:graphicFrame>
      <p:sp>
        <p:nvSpPr>
          <p:cNvPr id="5" name="吹き出し: 角を丸めた四角形 4"/>
          <p:cNvSpPr/>
          <p:nvPr/>
        </p:nvSpPr>
        <p:spPr>
          <a:xfrm>
            <a:off x="1829968" y="1933253"/>
            <a:ext cx="5484065" cy="632331"/>
          </a:xfrm>
          <a:prstGeom prst="wedgeRoundRectCallout">
            <a:avLst>
              <a:gd name="adj1" fmla="val 2608"/>
              <a:gd name="adj2" fmla="val -30002"/>
              <a:gd name="adj3" fmla="val 16667"/>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2531" b="1" dirty="0">
                <a:solidFill>
                  <a:schemeClr val="bg1"/>
                </a:solidFill>
                <a:latin typeface="HG丸ｺﾞｼｯｸM-PRO" panose="020F0600000000000000" pitchFamily="50" charset="-128"/>
                <a:ea typeface="HG丸ｺﾞｼｯｸM-PRO" panose="020F0600000000000000" pitchFamily="50" charset="-128"/>
              </a:rPr>
              <a:t>人道奉仕　　奨学金　　職業研修</a:t>
            </a:r>
            <a:endParaRPr kumimoji="1" lang="en-US" altLang="ja-JP" sz="2531"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2"/>
          </p:nvPr>
        </p:nvSpPr>
        <p:spPr/>
        <p:txBody>
          <a:bodyPr/>
          <a:lstStyle/>
          <a:p>
            <a:fld id="{86CB4B4D-7CA3-9044-876B-883B54F8677D}" type="slidenum">
              <a:rPr lang="en-US" altLang="ja-JP" smtClean="0"/>
              <a:t>18</a:t>
            </a:fld>
            <a:endParaRPr lang="ja-JP" altLang="en-US"/>
          </a:p>
        </p:txBody>
      </p:sp>
      <p:pic>
        <p:nvPicPr>
          <p:cNvPr id="7" name="図 6">
            <a:extLst>
              <a:ext uri="{FF2B5EF4-FFF2-40B4-BE49-F238E27FC236}">
                <a16:creationId xmlns:a16="http://schemas.microsoft.com/office/drawing/2014/main" id="{83358563-1468-4485-B22C-1128068403EA}"/>
              </a:ext>
            </a:extLst>
          </p:cNvPr>
          <p:cNvPicPr>
            <a:picLocks noChangeAspect="1"/>
          </p:cNvPicPr>
          <p:nvPr/>
        </p:nvPicPr>
        <p:blipFill>
          <a:blip r:embed="rId3"/>
          <a:stretch>
            <a:fillRect/>
          </a:stretch>
        </p:blipFill>
        <p:spPr>
          <a:xfrm>
            <a:off x="434686" y="6107357"/>
            <a:ext cx="1440295" cy="542825"/>
          </a:xfrm>
          <a:prstGeom prst="rect">
            <a:avLst/>
          </a:prstGeom>
        </p:spPr>
      </p:pic>
    </p:spTree>
    <p:extLst>
      <p:ext uri="{BB962C8B-B14F-4D97-AF65-F5344CB8AC3E}">
        <p14:creationId xmlns:p14="http://schemas.microsoft.com/office/powerpoint/2010/main" val="142477899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Vertical)">
                                      <p:cBhvr>
                                        <p:cTn id="7"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71BDECE4-596F-4365-ADEC-F68441585073}"/>
              </a:ext>
            </a:extLst>
          </p:cNvPr>
          <p:cNvSpPr>
            <a:spLocks noGrp="1"/>
          </p:cNvSpPr>
          <p:nvPr>
            <p:ph type="title"/>
          </p:nvPr>
        </p:nvSpPr>
        <p:spPr>
          <a:solidFill>
            <a:srgbClr val="0070C0"/>
          </a:solidFill>
        </p:spPr>
        <p:txBody>
          <a:bodyPr/>
          <a:lstStyle/>
          <a:p>
            <a:pPr algn="ctr"/>
            <a:r>
              <a:rPr kumimoji="1" lang="ja-JP" altLang="en-US" sz="6000" b="1" dirty="0">
                <a:solidFill>
                  <a:schemeClr val="bg1"/>
                </a:solidFill>
              </a:rPr>
              <a:t>財団の補助金</a:t>
            </a:r>
          </a:p>
        </p:txBody>
      </p:sp>
      <p:sp>
        <p:nvSpPr>
          <p:cNvPr id="4" name="コンテンツ プレースホルダー 3">
            <a:extLst>
              <a:ext uri="{FF2B5EF4-FFF2-40B4-BE49-F238E27FC236}">
                <a16:creationId xmlns:a16="http://schemas.microsoft.com/office/drawing/2014/main" id="{91F78EA2-33B2-4112-A116-42BEB93E1AE0}"/>
              </a:ext>
            </a:extLst>
          </p:cNvPr>
          <p:cNvSpPr>
            <a:spLocks noGrp="1"/>
          </p:cNvSpPr>
          <p:nvPr>
            <p:ph idx="1"/>
          </p:nvPr>
        </p:nvSpPr>
        <p:spPr/>
        <p:txBody>
          <a:bodyPr/>
          <a:lstStyle/>
          <a:p>
            <a:pPr marL="0" indent="0">
              <a:buNone/>
            </a:pPr>
            <a:r>
              <a:rPr kumimoji="1" lang="ja-JP" altLang="en-US" dirty="0"/>
              <a:t>財源は皆様の年次基金寄付⇒みんなのお金</a:t>
            </a:r>
          </a:p>
          <a:p>
            <a:pPr marL="0" indent="0">
              <a:buNone/>
            </a:pPr>
            <a:r>
              <a:rPr lang="ja-JP" altLang="en-US" dirty="0"/>
              <a:t>補助金を利用するからには⇒的確な利用</a:t>
            </a:r>
          </a:p>
          <a:p>
            <a:pPr marL="0" indent="0">
              <a:buNone/>
            </a:pPr>
            <a:r>
              <a:rPr kumimoji="1" lang="ja-JP" altLang="en-US" dirty="0"/>
              <a:t>　　　　　効果的、効果の持続性の追求</a:t>
            </a:r>
          </a:p>
          <a:p>
            <a:pPr marL="0" indent="0">
              <a:buNone/>
            </a:pPr>
            <a:r>
              <a:rPr lang="ja-JP" altLang="en-US" dirty="0"/>
              <a:t>補助金を利用したからには⇒克明な報告書</a:t>
            </a:r>
          </a:p>
          <a:p>
            <a:pPr marL="0" indent="0">
              <a:buNone/>
            </a:pPr>
            <a:r>
              <a:rPr kumimoji="1" lang="ja-JP" altLang="en-US" dirty="0"/>
              <a:t>　　　　　期限を厳守</a:t>
            </a:r>
          </a:p>
          <a:p>
            <a:pPr marL="0" indent="0">
              <a:buNone/>
            </a:pPr>
            <a:endParaRPr kumimoji="1" lang="ja-JP" altLang="en-US" dirty="0"/>
          </a:p>
          <a:p>
            <a:pPr marL="0" indent="0" algn="ctr">
              <a:buNone/>
            </a:pPr>
            <a:r>
              <a:rPr lang="ja-JP" altLang="en-US" sz="4000" dirty="0">
                <a:solidFill>
                  <a:srgbClr val="0070C0"/>
                </a:solidFill>
                <a:highlight>
                  <a:srgbClr val="FFFF00"/>
                </a:highlight>
              </a:rPr>
              <a:t>授与</a:t>
            </a:r>
            <a:r>
              <a:rPr kumimoji="1" lang="ja-JP" altLang="en-US" sz="4000" dirty="0">
                <a:solidFill>
                  <a:srgbClr val="0070C0"/>
                </a:solidFill>
                <a:highlight>
                  <a:srgbClr val="FFFF00"/>
                </a:highlight>
              </a:rPr>
              <a:t>と受託の条件</a:t>
            </a:r>
          </a:p>
          <a:p>
            <a:pPr marL="0" indent="0" algn="ctr">
              <a:buNone/>
            </a:pPr>
            <a:endParaRPr kumimoji="1" lang="ja-JP" altLang="en-US" sz="4000" dirty="0">
              <a:solidFill>
                <a:srgbClr val="0070C0"/>
              </a:solidFill>
              <a:highlight>
                <a:srgbClr val="FFFF00"/>
              </a:highlight>
            </a:endParaRPr>
          </a:p>
          <a:p>
            <a:pPr marL="0" indent="0" algn="ctr">
              <a:buNone/>
            </a:pPr>
            <a:endParaRPr kumimoji="1" lang="ja-JP" altLang="en-US" sz="4000" dirty="0">
              <a:solidFill>
                <a:srgbClr val="0070C0"/>
              </a:solidFill>
              <a:highlight>
                <a:srgbClr val="FFFF00"/>
              </a:highlight>
            </a:endParaRPr>
          </a:p>
        </p:txBody>
      </p:sp>
      <p:pic>
        <p:nvPicPr>
          <p:cNvPr id="5" name="図 4">
            <a:extLst>
              <a:ext uri="{FF2B5EF4-FFF2-40B4-BE49-F238E27FC236}">
                <a16:creationId xmlns:a16="http://schemas.microsoft.com/office/drawing/2014/main" id="{66D7D3EC-FF0E-4416-B13A-6084BB3D9193}"/>
              </a:ext>
            </a:extLst>
          </p:cNvPr>
          <p:cNvPicPr>
            <a:picLocks noChangeAspect="1"/>
          </p:cNvPicPr>
          <p:nvPr/>
        </p:nvPicPr>
        <p:blipFill>
          <a:blip r:embed="rId3"/>
          <a:stretch>
            <a:fillRect/>
          </a:stretch>
        </p:blipFill>
        <p:spPr>
          <a:xfrm>
            <a:off x="434686" y="6107357"/>
            <a:ext cx="1440295" cy="542825"/>
          </a:xfrm>
          <a:prstGeom prst="rect">
            <a:avLst/>
          </a:prstGeom>
        </p:spPr>
      </p:pic>
    </p:spTree>
    <p:extLst>
      <p:ext uri="{BB962C8B-B14F-4D97-AF65-F5344CB8AC3E}">
        <p14:creationId xmlns:p14="http://schemas.microsoft.com/office/powerpoint/2010/main" val="2771869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4A1915-1F41-4E1E-A37A-BDDC2D27423A}"/>
              </a:ext>
            </a:extLst>
          </p:cNvPr>
          <p:cNvSpPr>
            <a:spLocks noGrp="1"/>
          </p:cNvSpPr>
          <p:nvPr>
            <p:ph type="title"/>
          </p:nvPr>
        </p:nvSpPr>
        <p:spPr>
          <a:xfrm>
            <a:off x="286439" y="365125"/>
            <a:ext cx="8571122" cy="1325563"/>
          </a:xfrm>
          <a:solidFill>
            <a:schemeClr val="accent1"/>
          </a:solidFill>
        </p:spPr>
        <p:txBody>
          <a:bodyPr/>
          <a:lstStyle/>
          <a:p>
            <a:pPr algn="ctr"/>
            <a:r>
              <a:rPr kumimoji="1" lang="ja-JP" altLang="en-US" b="1" dirty="0">
                <a:solidFill>
                  <a:schemeClr val="bg1"/>
                </a:solidFill>
              </a:rPr>
              <a:t>地区ロータリー財団委員会構成</a:t>
            </a:r>
          </a:p>
        </p:txBody>
      </p:sp>
      <p:sp>
        <p:nvSpPr>
          <p:cNvPr id="3" name="コンテンツ プレースホルダー 2">
            <a:extLst>
              <a:ext uri="{FF2B5EF4-FFF2-40B4-BE49-F238E27FC236}">
                <a16:creationId xmlns:a16="http://schemas.microsoft.com/office/drawing/2014/main" id="{E8DE5476-2A83-4C67-9E67-A924FF2700CB}"/>
              </a:ext>
            </a:extLst>
          </p:cNvPr>
          <p:cNvSpPr>
            <a:spLocks noGrp="1"/>
          </p:cNvSpPr>
          <p:nvPr>
            <p:ph idx="1"/>
          </p:nvPr>
        </p:nvSpPr>
        <p:spPr>
          <a:xfrm>
            <a:off x="627963" y="1883884"/>
            <a:ext cx="8571122" cy="4315112"/>
          </a:xfrm>
        </p:spPr>
        <p:txBody>
          <a:bodyPr/>
          <a:lstStyle/>
          <a:p>
            <a:r>
              <a:rPr kumimoji="1" lang="ja-JP" altLang="en-US" sz="4800" dirty="0">
                <a:solidFill>
                  <a:schemeClr val="accent1"/>
                </a:solidFill>
              </a:rPr>
              <a:t>ポリオ・プラス小委員会</a:t>
            </a:r>
          </a:p>
          <a:p>
            <a:r>
              <a:rPr lang="ja-JP" altLang="en-US" sz="4800" dirty="0">
                <a:solidFill>
                  <a:schemeClr val="accent1"/>
                </a:solidFill>
              </a:rPr>
              <a:t>財団資金管理小委員会</a:t>
            </a:r>
          </a:p>
          <a:p>
            <a:r>
              <a:rPr kumimoji="1" lang="ja-JP" altLang="en-US" sz="4800" dirty="0">
                <a:solidFill>
                  <a:schemeClr val="accent1"/>
                </a:solidFill>
              </a:rPr>
              <a:t>補助金小委員会</a:t>
            </a:r>
          </a:p>
          <a:p>
            <a:r>
              <a:rPr lang="ja-JP" altLang="en-US" sz="4800" dirty="0">
                <a:solidFill>
                  <a:schemeClr val="accent1"/>
                </a:solidFill>
              </a:rPr>
              <a:t>資金推進小委員会</a:t>
            </a:r>
          </a:p>
          <a:p>
            <a:r>
              <a:rPr kumimoji="1" lang="ja-JP" altLang="en-US" sz="4800" dirty="0">
                <a:solidFill>
                  <a:schemeClr val="accent1"/>
                </a:solidFill>
              </a:rPr>
              <a:t>奨学金小委員会</a:t>
            </a:r>
          </a:p>
        </p:txBody>
      </p:sp>
      <p:pic>
        <p:nvPicPr>
          <p:cNvPr id="4" name="図 3">
            <a:extLst>
              <a:ext uri="{FF2B5EF4-FFF2-40B4-BE49-F238E27FC236}">
                <a16:creationId xmlns:a16="http://schemas.microsoft.com/office/drawing/2014/main" id="{A449C155-280E-48E3-8E9C-287608B4725F}"/>
              </a:ext>
            </a:extLst>
          </p:cNvPr>
          <p:cNvPicPr>
            <a:picLocks noChangeAspect="1"/>
          </p:cNvPicPr>
          <p:nvPr/>
        </p:nvPicPr>
        <p:blipFill>
          <a:blip r:embed="rId3"/>
          <a:stretch>
            <a:fillRect/>
          </a:stretch>
        </p:blipFill>
        <p:spPr>
          <a:xfrm>
            <a:off x="434686" y="6107357"/>
            <a:ext cx="1440295" cy="542825"/>
          </a:xfrm>
          <a:prstGeom prst="rect">
            <a:avLst/>
          </a:prstGeom>
        </p:spPr>
      </p:pic>
    </p:spTree>
    <p:extLst>
      <p:ext uri="{BB962C8B-B14F-4D97-AF65-F5344CB8AC3E}">
        <p14:creationId xmlns:p14="http://schemas.microsoft.com/office/powerpoint/2010/main" val="1166824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9D254CDD-F2C3-4449-A864-921D834E1077}"/>
              </a:ext>
            </a:extLst>
          </p:cNvPr>
          <p:cNvSpPr>
            <a:spLocks noGrp="1"/>
          </p:cNvSpPr>
          <p:nvPr>
            <p:ph type="title"/>
          </p:nvPr>
        </p:nvSpPr>
        <p:spPr>
          <a:solidFill>
            <a:schemeClr val="accent1"/>
          </a:solidFill>
        </p:spPr>
        <p:txBody>
          <a:bodyPr/>
          <a:lstStyle/>
          <a:p>
            <a:pPr algn="ctr"/>
            <a:r>
              <a:rPr kumimoji="1" lang="ja-JP" altLang="en-US" sz="4800" b="1" dirty="0">
                <a:solidFill>
                  <a:schemeClr val="bg1"/>
                </a:solidFill>
              </a:rPr>
              <a:t>次年度</a:t>
            </a:r>
            <a:r>
              <a:rPr kumimoji="1" lang="en-US" altLang="ja-JP" sz="4800" b="1" dirty="0">
                <a:solidFill>
                  <a:schemeClr val="bg1"/>
                </a:solidFill>
              </a:rPr>
              <a:t>R</a:t>
            </a:r>
            <a:r>
              <a:rPr kumimoji="1" lang="ja-JP" altLang="en-US" sz="4800" b="1" dirty="0">
                <a:solidFill>
                  <a:schemeClr val="bg1"/>
                </a:solidFill>
              </a:rPr>
              <a:t>財団管理委員長</a:t>
            </a:r>
          </a:p>
        </p:txBody>
      </p:sp>
      <p:sp>
        <p:nvSpPr>
          <p:cNvPr id="6" name="コンテンツ プレースホルダー 5">
            <a:extLst>
              <a:ext uri="{FF2B5EF4-FFF2-40B4-BE49-F238E27FC236}">
                <a16:creationId xmlns:a16="http://schemas.microsoft.com/office/drawing/2014/main" id="{E606FD03-7B54-48A2-A0C8-759260BC6D64}"/>
              </a:ext>
            </a:extLst>
          </p:cNvPr>
          <p:cNvSpPr>
            <a:spLocks noGrp="1"/>
          </p:cNvSpPr>
          <p:nvPr>
            <p:ph idx="1"/>
          </p:nvPr>
        </p:nvSpPr>
        <p:spPr>
          <a:xfrm>
            <a:off x="1047291" y="2124334"/>
            <a:ext cx="7886700" cy="3549377"/>
          </a:xfrm>
        </p:spPr>
        <p:txBody>
          <a:bodyPr/>
          <a:lstStyle/>
          <a:p>
            <a:r>
              <a:rPr lang="ja-JP" altLang="en-US" sz="3600" b="1" dirty="0">
                <a:solidFill>
                  <a:srgbClr val="0070C0"/>
                </a:solidFill>
              </a:rPr>
              <a:t>ゲイリー </a:t>
            </a:r>
            <a:r>
              <a:rPr lang="en-US" altLang="ja-JP" sz="3600" b="1" dirty="0">
                <a:solidFill>
                  <a:srgbClr val="0070C0"/>
                </a:solidFill>
              </a:rPr>
              <a:t>C.K. </a:t>
            </a:r>
            <a:r>
              <a:rPr lang="ja-JP" altLang="en-US" sz="3600" b="1" dirty="0">
                <a:solidFill>
                  <a:srgbClr val="0070C0"/>
                </a:solidFill>
              </a:rPr>
              <a:t>ホァン氏（黄 其光）</a:t>
            </a:r>
          </a:p>
          <a:p>
            <a:r>
              <a:rPr lang="en-US" altLang="ja-JP" sz="3600" b="1" dirty="0">
                <a:solidFill>
                  <a:srgbClr val="0070C0"/>
                </a:solidFill>
              </a:rPr>
              <a:t>2018-19</a:t>
            </a:r>
            <a:r>
              <a:rPr lang="ja-JP" altLang="en-US" sz="3600" b="1" dirty="0">
                <a:solidFill>
                  <a:srgbClr val="0070C0"/>
                </a:solidFill>
              </a:rPr>
              <a:t>年度管理委員長エレクト</a:t>
            </a:r>
            <a:br>
              <a:rPr lang="ja-JP" altLang="en-US" sz="3600" b="1" dirty="0">
                <a:solidFill>
                  <a:srgbClr val="0070C0"/>
                </a:solidFill>
              </a:rPr>
            </a:br>
            <a:r>
              <a:rPr lang="en-US" altLang="ja-JP" sz="3600" b="1" dirty="0">
                <a:solidFill>
                  <a:srgbClr val="0070C0"/>
                </a:solidFill>
              </a:rPr>
              <a:t>2016-20</a:t>
            </a:r>
            <a:r>
              <a:rPr lang="ja-JP" altLang="en-US" sz="3600" b="1" dirty="0">
                <a:solidFill>
                  <a:srgbClr val="0070C0"/>
                </a:solidFill>
              </a:rPr>
              <a:t>年度管理委員</a:t>
            </a:r>
            <a:br>
              <a:rPr lang="ja-JP" altLang="en-US" sz="3600" b="1" dirty="0">
                <a:solidFill>
                  <a:srgbClr val="0070C0"/>
                </a:solidFill>
              </a:rPr>
            </a:br>
            <a:r>
              <a:rPr lang="en-US" altLang="ja-JP" sz="3600" b="1" dirty="0">
                <a:solidFill>
                  <a:srgbClr val="0070C0"/>
                </a:solidFill>
              </a:rPr>
              <a:t>Taipei</a:t>
            </a:r>
            <a:r>
              <a:rPr lang="ja-JP" altLang="en-US" sz="3600" b="1" dirty="0">
                <a:solidFill>
                  <a:srgbClr val="0070C0"/>
                </a:solidFill>
              </a:rPr>
              <a:t>ロータリークラブ所属</a:t>
            </a:r>
            <a:br>
              <a:rPr lang="ja-JP" altLang="en-US" sz="3600" b="1" dirty="0">
                <a:solidFill>
                  <a:srgbClr val="0070C0"/>
                </a:solidFill>
              </a:rPr>
            </a:br>
            <a:r>
              <a:rPr lang="ja-JP" altLang="en-US" sz="3600" b="1" dirty="0">
                <a:solidFill>
                  <a:srgbClr val="0070C0"/>
                </a:solidFill>
              </a:rPr>
              <a:t>台湾（台北）</a:t>
            </a:r>
          </a:p>
          <a:p>
            <a:r>
              <a:rPr lang="en-US" altLang="ja-JP" sz="3600" b="1" dirty="0">
                <a:solidFill>
                  <a:srgbClr val="0070C0"/>
                </a:solidFill>
              </a:rPr>
              <a:t>2014</a:t>
            </a:r>
            <a:r>
              <a:rPr lang="ja-JP" altLang="en-US" sz="3600" b="1" dirty="0">
                <a:solidFill>
                  <a:srgbClr val="0070C0"/>
                </a:solidFill>
              </a:rPr>
              <a:t>～</a:t>
            </a:r>
            <a:r>
              <a:rPr lang="en-US" altLang="ja-JP" sz="3600" b="1" dirty="0">
                <a:solidFill>
                  <a:srgbClr val="0070C0"/>
                </a:solidFill>
              </a:rPr>
              <a:t>15</a:t>
            </a:r>
            <a:r>
              <a:rPr lang="ja-JP" altLang="en-US" sz="3600" b="1" dirty="0">
                <a:solidFill>
                  <a:srgbClr val="0070C0"/>
                </a:solidFill>
              </a:rPr>
              <a:t>年　</a:t>
            </a:r>
            <a:r>
              <a:rPr lang="en-US" altLang="ja-JP" sz="3600" b="1" dirty="0">
                <a:solidFill>
                  <a:srgbClr val="0070C0"/>
                </a:solidFill>
              </a:rPr>
              <a:t>RI</a:t>
            </a:r>
            <a:r>
              <a:rPr lang="ja-JP" altLang="en-US" sz="3600" b="1" dirty="0">
                <a:solidFill>
                  <a:srgbClr val="0070C0"/>
                </a:solidFill>
              </a:rPr>
              <a:t>会長</a:t>
            </a:r>
          </a:p>
          <a:p>
            <a:pPr marL="0" indent="0">
              <a:buNone/>
            </a:pPr>
            <a:endParaRPr kumimoji="1" lang="ja-JP" altLang="en-US" dirty="0"/>
          </a:p>
        </p:txBody>
      </p:sp>
      <p:pic>
        <p:nvPicPr>
          <p:cNvPr id="4" name="図 3">
            <a:extLst>
              <a:ext uri="{FF2B5EF4-FFF2-40B4-BE49-F238E27FC236}">
                <a16:creationId xmlns:a16="http://schemas.microsoft.com/office/drawing/2014/main" id="{D66264EE-45AA-40BA-9B93-56C31DFE0608}"/>
              </a:ext>
            </a:extLst>
          </p:cNvPr>
          <p:cNvPicPr>
            <a:picLocks noChangeAspect="1"/>
          </p:cNvPicPr>
          <p:nvPr/>
        </p:nvPicPr>
        <p:blipFill>
          <a:blip r:embed="rId3"/>
          <a:stretch>
            <a:fillRect/>
          </a:stretch>
        </p:blipFill>
        <p:spPr>
          <a:xfrm>
            <a:off x="434686" y="6107357"/>
            <a:ext cx="1440295" cy="542825"/>
          </a:xfrm>
          <a:prstGeom prst="rect">
            <a:avLst/>
          </a:prstGeom>
        </p:spPr>
      </p:pic>
    </p:spTree>
    <p:extLst>
      <p:ext uri="{BB962C8B-B14F-4D97-AF65-F5344CB8AC3E}">
        <p14:creationId xmlns:p14="http://schemas.microsoft.com/office/powerpoint/2010/main" val="1891713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95C55B8-0C66-492D-A870-AA007CD426B3}"/>
              </a:ext>
            </a:extLst>
          </p:cNvPr>
          <p:cNvSpPr>
            <a:spLocks noGrp="1"/>
          </p:cNvSpPr>
          <p:nvPr>
            <p:ph idx="1"/>
          </p:nvPr>
        </p:nvSpPr>
        <p:spPr>
          <a:xfrm>
            <a:off x="1714500" y="1517072"/>
            <a:ext cx="6800850" cy="5247215"/>
          </a:xfrm>
          <a:solidFill>
            <a:schemeClr val="bg1"/>
          </a:solidFill>
        </p:spPr>
        <p:txBody>
          <a:bodyPr/>
          <a:lstStyle/>
          <a:p>
            <a:pPr marL="0" indent="0">
              <a:buNone/>
            </a:pPr>
            <a:r>
              <a:rPr lang="en-US" altLang="ja-JP" b="1" dirty="0"/>
              <a:t>Ⅰ.</a:t>
            </a:r>
            <a:r>
              <a:rPr lang="ja-JP" altLang="en-US" b="1" dirty="0"/>
              <a:t>　年次基金　</a:t>
            </a:r>
            <a:r>
              <a:rPr lang="en-US" altLang="ja-JP" b="1" dirty="0"/>
              <a:t>1</a:t>
            </a:r>
            <a:r>
              <a:rPr lang="ja-JP" altLang="en-US" b="1" dirty="0"/>
              <a:t>億</a:t>
            </a:r>
            <a:r>
              <a:rPr lang="en-US" altLang="ja-JP" b="1" dirty="0"/>
              <a:t>3700</a:t>
            </a:r>
            <a:r>
              <a:rPr lang="ja-JP" altLang="en-US" b="1" dirty="0"/>
              <a:t>万ドル⇒</a:t>
            </a:r>
          </a:p>
          <a:p>
            <a:pPr marL="0" indent="0">
              <a:buNone/>
            </a:pPr>
            <a:r>
              <a:rPr lang="ja-JP" altLang="en-US" sz="3200" b="1" dirty="0"/>
              <a:t>　　　　　　 </a:t>
            </a:r>
            <a:r>
              <a:rPr lang="en-US" altLang="ja-JP" sz="3200" b="1" dirty="0"/>
              <a:t>1</a:t>
            </a:r>
            <a:r>
              <a:rPr lang="ja-JP" altLang="en-US" sz="3200" b="1" dirty="0"/>
              <a:t>億</a:t>
            </a:r>
            <a:r>
              <a:rPr lang="en-US" altLang="ja-JP" sz="3200" b="1" dirty="0"/>
              <a:t>4000</a:t>
            </a:r>
            <a:r>
              <a:rPr lang="ja-JP" altLang="en-US" sz="3200" b="1" dirty="0"/>
              <a:t>万ドルへ</a:t>
            </a:r>
          </a:p>
          <a:p>
            <a:pPr marL="0" indent="0">
              <a:buNone/>
            </a:pPr>
            <a:endParaRPr lang="ja-JP" altLang="en-US" sz="3200" b="1" dirty="0"/>
          </a:p>
          <a:p>
            <a:pPr marL="0" indent="0">
              <a:buNone/>
            </a:pPr>
            <a:r>
              <a:rPr kumimoji="1" lang="en-US" altLang="ja-JP" sz="3200" b="1" dirty="0"/>
              <a:t>Ⅱ.</a:t>
            </a:r>
            <a:r>
              <a:rPr kumimoji="1" lang="ja-JP" altLang="en-US" sz="3200" b="1" dirty="0"/>
              <a:t>　ポリオのための目標額</a:t>
            </a:r>
          </a:p>
          <a:p>
            <a:pPr marL="0" indent="0">
              <a:buNone/>
            </a:pPr>
            <a:r>
              <a:rPr lang="ja-JP" altLang="en-US" sz="3200" b="1" dirty="0"/>
              <a:t>　　 ⇒</a:t>
            </a:r>
            <a:r>
              <a:rPr lang="en-US" altLang="ja-JP" sz="3200" b="1" dirty="0"/>
              <a:t>5000</a:t>
            </a:r>
            <a:r>
              <a:rPr lang="ja-JP" altLang="en-US" sz="3200" b="1" dirty="0"/>
              <a:t>万ドル</a:t>
            </a:r>
          </a:p>
          <a:p>
            <a:pPr marL="0" indent="0">
              <a:buNone/>
            </a:pPr>
            <a:endParaRPr lang="ja-JP" altLang="en-US" sz="3200" b="1" dirty="0"/>
          </a:p>
          <a:p>
            <a:pPr marL="0" indent="0">
              <a:buNone/>
            </a:pPr>
            <a:r>
              <a:rPr kumimoji="1" lang="en-US" altLang="ja-JP" sz="3200" b="1" dirty="0"/>
              <a:t>Ⅲ.</a:t>
            </a:r>
            <a:r>
              <a:rPr kumimoji="1" lang="ja-JP" altLang="en-US" sz="3200" b="1" dirty="0"/>
              <a:t>　恒久基金　年間</a:t>
            </a:r>
            <a:r>
              <a:rPr kumimoji="1" lang="en-US" altLang="ja-JP" sz="3200" b="1" dirty="0"/>
              <a:t>7500</a:t>
            </a:r>
            <a:r>
              <a:rPr kumimoji="1" lang="ja-JP" altLang="en-US" sz="3200" b="1" dirty="0"/>
              <a:t>万ドル</a:t>
            </a:r>
          </a:p>
          <a:p>
            <a:pPr marL="0" indent="0">
              <a:buNone/>
            </a:pPr>
            <a:endParaRPr lang="ja-JP" altLang="en-US" sz="3200" b="1" dirty="0"/>
          </a:p>
          <a:p>
            <a:pPr marL="0" indent="0">
              <a:buNone/>
            </a:pPr>
            <a:r>
              <a:rPr kumimoji="1" lang="en-US" altLang="ja-JP" sz="3200" b="1" dirty="0"/>
              <a:t>Ⅳ.</a:t>
            </a:r>
            <a:r>
              <a:rPr kumimoji="1" lang="ja-JP" altLang="en-US" sz="3200" b="1" dirty="0"/>
              <a:t>　</a:t>
            </a:r>
            <a:r>
              <a:rPr kumimoji="1" lang="en-US" altLang="ja-JP" sz="3200" b="1" dirty="0"/>
              <a:t>DDF</a:t>
            </a:r>
            <a:r>
              <a:rPr kumimoji="1" lang="ja-JP" altLang="en-US" sz="3200" b="1" dirty="0"/>
              <a:t>を十分に活用しよう</a:t>
            </a:r>
            <a:endParaRPr kumimoji="1" lang="en-US" altLang="ja-JP" sz="3200" b="1" dirty="0"/>
          </a:p>
          <a:p>
            <a:pPr marL="0" indent="0">
              <a:buNone/>
            </a:pPr>
            <a:endParaRPr kumimoji="1" lang="ja-JP" altLang="en-US" sz="3200" b="1" dirty="0"/>
          </a:p>
        </p:txBody>
      </p:sp>
      <p:sp>
        <p:nvSpPr>
          <p:cNvPr id="4" name="Shape 336">
            <a:extLst>
              <a:ext uri="{FF2B5EF4-FFF2-40B4-BE49-F238E27FC236}">
                <a16:creationId xmlns:a16="http://schemas.microsoft.com/office/drawing/2014/main" id="{463B6E1C-340B-40C6-AF23-103894B76B8E}"/>
              </a:ext>
            </a:extLst>
          </p:cNvPr>
          <p:cNvSpPr>
            <a:spLocks noGrp="1"/>
          </p:cNvSpPr>
          <p:nvPr>
            <p:ph type="title"/>
          </p:nvPr>
        </p:nvSpPr>
        <p:spPr>
          <a:xfrm>
            <a:off x="628650" y="365125"/>
            <a:ext cx="7886700" cy="892175"/>
          </a:xfrm>
          <a:prstGeom prst="roundRect">
            <a:avLst>
              <a:gd name="adj" fmla="val 25570"/>
            </a:avLst>
          </a:prstGeom>
          <a:solidFill>
            <a:schemeClr val="accent1"/>
          </a:solidFill>
          <a:ln w="15875">
            <a:solidFill>
              <a:srgbClr val="002060"/>
            </a:solidFill>
            <a:bevel/>
          </a:ln>
          <a:effectLst>
            <a:outerShdw blurRad="50800" dist="25400" dir="5400000" rotWithShape="0">
              <a:srgbClr val="000000">
                <a:alpha val="28000"/>
              </a:srgbClr>
            </a:outerShdw>
          </a:effectLst>
          <a:extLst>
            <a:ext uri="{C572A759-6A51-4108-AA02-DFA0A04FC94B}">
              <ma14:wrappingTextBoxFlag xmlns="" xmlns:ma14="http://schemas.microsoft.com/office/mac/drawingml/2011/main" val="1"/>
            </a:ext>
          </a:extLst>
        </p:spPr>
        <p:txBody>
          <a:bodyPr lIns="32146" rIns="32146" anchor="ctr"/>
          <a:lstStyle>
            <a:lvl1pPr algn="ctr">
              <a:defRPr sz="4000" b="1">
                <a:solidFill>
                  <a:srgbClr val="FFFFFF"/>
                </a:solidFill>
              </a:defRPr>
            </a:lvl1pPr>
          </a:lstStyle>
          <a:p>
            <a:pPr defTabSz="321457" eaLnBrk="1" fontAlgn="auto" hangingPunct="1">
              <a:spcBef>
                <a:spcPts val="0"/>
              </a:spcBef>
              <a:spcAft>
                <a:spcPts val="0"/>
              </a:spcAft>
              <a:defRPr/>
            </a:pPr>
            <a:r>
              <a:rPr lang="ja-JP" altLang="en-US" sz="4400" dirty="0">
                <a:latin typeface="HG丸ｺﾞｼｯｸM-PRO" panose="020F0600000000000000" pitchFamily="50" charset="-128"/>
                <a:ea typeface="HG丸ｺﾞｼｯｸM-PRO" panose="020F0600000000000000" pitchFamily="50" charset="-128"/>
              </a:rPr>
              <a:t>次年度 財団の目標</a:t>
            </a:r>
            <a:endParaRPr lang="en-US" altLang="ja-JP" sz="4400" dirty="0">
              <a:latin typeface="HG丸ｺﾞｼｯｸM-PRO" panose="020F0600000000000000" pitchFamily="50" charset="-128"/>
              <a:ea typeface="HG丸ｺﾞｼｯｸM-PRO" panose="020F0600000000000000" pitchFamily="50" charset="-128"/>
            </a:endParaRPr>
          </a:p>
        </p:txBody>
      </p:sp>
      <p:pic>
        <p:nvPicPr>
          <p:cNvPr id="5" name="図 4">
            <a:extLst>
              <a:ext uri="{FF2B5EF4-FFF2-40B4-BE49-F238E27FC236}">
                <a16:creationId xmlns:a16="http://schemas.microsoft.com/office/drawing/2014/main" id="{57393DDE-303A-4ACF-9260-43AC50BC9764}"/>
              </a:ext>
            </a:extLst>
          </p:cNvPr>
          <p:cNvPicPr>
            <a:picLocks noChangeAspect="1"/>
          </p:cNvPicPr>
          <p:nvPr/>
        </p:nvPicPr>
        <p:blipFill>
          <a:blip r:embed="rId3"/>
          <a:stretch>
            <a:fillRect/>
          </a:stretch>
        </p:blipFill>
        <p:spPr>
          <a:xfrm>
            <a:off x="136525" y="6221462"/>
            <a:ext cx="1440295" cy="542825"/>
          </a:xfrm>
          <a:prstGeom prst="rect">
            <a:avLst/>
          </a:prstGeom>
        </p:spPr>
      </p:pic>
    </p:spTree>
    <p:extLst>
      <p:ext uri="{BB962C8B-B14F-4D97-AF65-F5344CB8AC3E}">
        <p14:creationId xmlns:p14="http://schemas.microsoft.com/office/powerpoint/2010/main" val="356900095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336">
            <a:extLst>
              <a:ext uri="{FF2B5EF4-FFF2-40B4-BE49-F238E27FC236}">
                <a16:creationId xmlns:a16="http://schemas.microsoft.com/office/drawing/2014/main" id="{9D7B5780-04F8-4D57-81C8-9F728BEEB474}"/>
              </a:ext>
            </a:extLst>
          </p:cNvPr>
          <p:cNvSpPr/>
          <p:nvPr/>
        </p:nvSpPr>
        <p:spPr>
          <a:xfrm>
            <a:off x="753397" y="393537"/>
            <a:ext cx="8028669" cy="523831"/>
          </a:xfrm>
          <a:prstGeom prst="roundRect">
            <a:avLst>
              <a:gd name="adj" fmla="val 25570"/>
            </a:avLst>
          </a:prstGeom>
          <a:solidFill>
            <a:schemeClr val="accent1"/>
          </a:solidFill>
          <a:ln w="15875">
            <a:solidFill>
              <a:srgbClr val="002060"/>
            </a:solidFill>
            <a:bevel/>
          </a:ln>
          <a:effectLst>
            <a:outerShdw blurRad="50800" dist="25400" dir="5400000" rotWithShape="0">
              <a:srgbClr val="000000">
                <a:alpha val="28000"/>
              </a:srgbClr>
            </a:outerShdw>
          </a:effectLst>
          <a:extLst>
            <a:ext uri="{C572A759-6A51-4108-AA02-DFA0A04FC94B}">
              <ma14:wrappingTextBoxFlag xmlns="" xmlns:ma14="http://schemas.microsoft.com/office/mac/drawingml/2011/main" val="1"/>
            </a:ext>
          </a:extLst>
        </p:spPr>
        <p:txBody>
          <a:bodyPr lIns="32146" rIns="32146" anchor="ctr"/>
          <a:lstStyle>
            <a:lvl1pPr algn="ctr">
              <a:defRPr sz="4000" b="1">
                <a:solidFill>
                  <a:srgbClr val="FFFFFF"/>
                </a:solidFill>
              </a:defRPr>
            </a:lvl1pPr>
          </a:lstStyle>
          <a:p>
            <a:pPr defTabSz="321457" eaLnBrk="1" fontAlgn="auto" hangingPunct="1">
              <a:spcBef>
                <a:spcPts val="0"/>
              </a:spcBef>
              <a:spcAft>
                <a:spcPts val="0"/>
              </a:spcAft>
              <a:defRPr/>
            </a:pPr>
            <a:r>
              <a:rPr lang="en-US" altLang="ja-JP" sz="2812" dirty="0">
                <a:latin typeface="HG丸ｺﾞｼｯｸM-PRO" panose="020F0600000000000000" pitchFamily="50" charset="-128"/>
                <a:ea typeface="HG丸ｺﾞｼｯｸM-PRO" panose="020F0600000000000000" pitchFamily="50" charset="-128"/>
              </a:rPr>
              <a:t>2019-20</a:t>
            </a:r>
            <a:r>
              <a:rPr lang="ja-JP" altLang="en-US" sz="2812" dirty="0">
                <a:latin typeface="HG丸ｺﾞｼｯｸM-PRO" panose="020F0600000000000000" pitchFamily="50" charset="-128"/>
                <a:ea typeface="HG丸ｺﾞｼｯｸM-PRO" panose="020F0600000000000000" pitchFamily="50" charset="-128"/>
              </a:rPr>
              <a:t> 財団寄付目標</a:t>
            </a:r>
            <a:endParaRPr lang="en-US" altLang="ja-JP" sz="2812" dirty="0">
              <a:latin typeface="HG丸ｺﾞｼｯｸM-PRO" panose="020F0600000000000000" pitchFamily="50" charset="-128"/>
              <a:ea typeface="HG丸ｺﾞｼｯｸM-PRO" panose="020F0600000000000000" pitchFamily="50" charset="-128"/>
            </a:endParaRPr>
          </a:p>
        </p:txBody>
      </p:sp>
      <p:sp>
        <p:nvSpPr>
          <p:cNvPr id="4" name="四角形: 角を丸くする 3">
            <a:extLst>
              <a:ext uri="{FF2B5EF4-FFF2-40B4-BE49-F238E27FC236}">
                <a16:creationId xmlns:a16="http://schemas.microsoft.com/office/drawing/2014/main" id="{478EEA05-4095-4BBC-92E4-C110F8E03AF3}"/>
              </a:ext>
            </a:extLst>
          </p:cNvPr>
          <p:cNvSpPr/>
          <p:nvPr/>
        </p:nvSpPr>
        <p:spPr>
          <a:xfrm>
            <a:off x="397164" y="1847272"/>
            <a:ext cx="8552872" cy="46920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r>
              <a:rPr kumimoji="1" lang="ja-JP" altLang="en-US" sz="3200" b="1" dirty="0"/>
              <a:t>年次基金寄付：１５０ドル </a:t>
            </a:r>
            <a:r>
              <a:rPr kumimoji="1" lang="en-US" altLang="ja-JP" sz="3200" b="1" dirty="0"/>
              <a:t>/ </a:t>
            </a:r>
            <a:r>
              <a:rPr kumimoji="1" lang="ja-JP" altLang="en-US" sz="3200" b="1" dirty="0"/>
              <a:t>１人</a:t>
            </a:r>
            <a:endParaRPr kumimoji="1" lang="en-US" altLang="ja-JP" sz="3200" b="1" dirty="0"/>
          </a:p>
          <a:p>
            <a:pPr marL="342900" indent="-342900">
              <a:buAutoNum type="arabicPeriod"/>
            </a:pPr>
            <a:endParaRPr kumimoji="1" lang="en-US" altLang="ja-JP" sz="3200" b="1" dirty="0"/>
          </a:p>
          <a:p>
            <a:pPr marL="342900" indent="-342900">
              <a:buAutoNum type="arabicPeriod"/>
            </a:pPr>
            <a:r>
              <a:rPr kumimoji="1" lang="ja-JP" altLang="en-US" sz="3200" b="1" dirty="0"/>
              <a:t>ポリオ・プラス基金： ５０ドル</a:t>
            </a:r>
            <a:r>
              <a:rPr kumimoji="1" lang="en-US" altLang="ja-JP" sz="3200" b="1" dirty="0"/>
              <a:t>/ </a:t>
            </a:r>
            <a:r>
              <a:rPr kumimoji="1" lang="ja-JP" altLang="en-US" sz="3200" b="1" dirty="0"/>
              <a:t>１人</a:t>
            </a:r>
          </a:p>
          <a:p>
            <a:pPr marL="342900" indent="-342900">
              <a:buAutoNum type="arabicPeriod"/>
            </a:pPr>
            <a:endParaRPr kumimoji="1" lang="ja-JP" altLang="en-US" sz="3200" b="1" dirty="0"/>
          </a:p>
          <a:p>
            <a:pPr marL="342900" indent="-342900">
              <a:buAutoNum type="arabicPeriod"/>
            </a:pPr>
            <a:r>
              <a:rPr kumimoji="1" lang="ja-JP" altLang="en-US" sz="3200" b="1" dirty="0"/>
              <a:t>恒久基金：１</a:t>
            </a:r>
            <a:r>
              <a:rPr kumimoji="1" lang="en-US" altLang="ja-JP" sz="3200" b="1" dirty="0"/>
              <a:t>,</a:t>
            </a:r>
            <a:r>
              <a:rPr kumimoji="1" lang="ja-JP" altLang="en-US" sz="3200" b="1" dirty="0"/>
              <a:t>０００ ドル</a:t>
            </a:r>
            <a:r>
              <a:rPr kumimoji="1" lang="en-US" altLang="ja-JP" sz="3200" b="1" dirty="0"/>
              <a:t>/</a:t>
            </a:r>
            <a:r>
              <a:rPr kumimoji="1" lang="ja-JP" altLang="en-US" sz="3200" b="1" dirty="0"/>
              <a:t>１人 </a:t>
            </a:r>
            <a:r>
              <a:rPr kumimoji="1" lang="en-US" altLang="ja-JP" sz="3200" b="1" dirty="0"/>
              <a:t>/ </a:t>
            </a:r>
            <a:r>
              <a:rPr kumimoji="1" lang="ja-JP" altLang="en-US" sz="3200" b="1" dirty="0"/>
              <a:t>クラブ　</a:t>
            </a:r>
          </a:p>
          <a:p>
            <a:r>
              <a:rPr kumimoji="1" lang="ja-JP" altLang="en-US" sz="3200" b="1" dirty="0"/>
              <a:t>　　</a:t>
            </a:r>
            <a:r>
              <a:rPr kumimoji="1" lang="ja-JP" altLang="en-US" sz="3200" dirty="0"/>
              <a:t>　　　　</a:t>
            </a:r>
            <a:endParaRPr kumimoji="1" lang="en-US" altLang="ja-JP" sz="3200" dirty="0"/>
          </a:p>
        </p:txBody>
      </p:sp>
    </p:spTree>
    <p:extLst>
      <p:ext uri="{BB962C8B-B14F-4D97-AF65-F5344CB8AC3E}">
        <p14:creationId xmlns:p14="http://schemas.microsoft.com/office/powerpoint/2010/main" val="853572911"/>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079679-3F2E-453A-87C2-5DEA18820EFA}"/>
              </a:ext>
            </a:extLst>
          </p:cNvPr>
          <p:cNvSpPr>
            <a:spLocks noGrp="1"/>
          </p:cNvSpPr>
          <p:nvPr>
            <p:ph type="title"/>
          </p:nvPr>
        </p:nvSpPr>
        <p:spPr>
          <a:xfrm>
            <a:off x="628650" y="365126"/>
            <a:ext cx="7886700" cy="902566"/>
          </a:xfrm>
          <a:solidFill>
            <a:schemeClr val="accent1"/>
          </a:solidFill>
        </p:spPr>
        <p:txBody>
          <a:bodyPr/>
          <a:lstStyle/>
          <a:p>
            <a:pPr algn="ctr"/>
            <a:r>
              <a:rPr kumimoji="1" lang="en-US" altLang="ja-JP" sz="4800" b="1" dirty="0">
                <a:solidFill>
                  <a:schemeClr val="bg1"/>
                </a:solidFill>
              </a:rPr>
              <a:t>DDF</a:t>
            </a:r>
            <a:r>
              <a:rPr kumimoji="1" lang="ja-JP" altLang="en-US" sz="4800" b="1" dirty="0">
                <a:solidFill>
                  <a:schemeClr val="bg1"/>
                </a:solidFill>
              </a:rPr>
              <a:t>を最大限活用</a:t>
            </a:r>
          </a:p>
        </p:txBody>
      </p:sp>
      <p:sp>
        <p:nvSpPr>
          <p:cNvPr id="3" name="コンテンツ プレースホルダー 2">
            <a:extLst>
              <a:ext uri="{FF2B5EF4-FFF2-40B4-BE49-F238E27FC236}">
                <a16:creationId xmlns:a16="http://schemas.microsoft.com/office/drawing/2014/main" id="{2842A496-0604-46CE-8DE7-E88486308774}"/>
              </a:ext>
            </a:extLst>
          </p:cNvPr>
          <p:cNvSpPr>
            <a:spLocks noGrp="1"/>
          </p:cNvSpPr>
          <p:nvPr>
            <p:ph idx="1"/>
          </p:nvPr>
        </p:nvSpPr>
        <p:spPr/>
        <p:txBody>
          <a:bodyPr/>
          <a:lstStyle/>
          <a:p>
            <a:r>
              <a:rPr lang="ja-JP" altLang="en-US" b="1" dirty="0">
                <a:solidFill>
                  <a:schemeClr val="accent1"/>
                </a:solidFill>
              </a:rPr>
              <a:t>ロータリー財団は、毎年</a:t>
            </a:r>
            <a:r>
              <a:rPr lang="en-US" altLang="ja-JP" b="1" dirty="0">
                <a:solidFill>
                  <a:srgbClr val="FF0000"/>
                </a:solidFill>
              </a:rPr>
              <a:t>DDF</a:t>
            </a:r>
            <a:r>
              <a:rPr lang="ja-JP" altLang="en-US" b="1" dirty="0">
                <a:solidFill>
                  <a:srgbClr val="FF0000"/>
                </a:solidFill>
              </a:rPr>
              <a:t>を最大限利用</a:t>
            </a:r>
            <a:r>
              <a:rPr lang="ja-JP" altLang="en-US" b="1" dirty="0">
                <a:solidFill>
                  <a:schemeClr val="accent1"/>
                </a:solidFill>
              </a:rPr>
              <a:t>し、世界でもっと「良いことをする」ように全地区に奨励しています</a:t>
            </a:r>
          </a:p>
          <a:p>
            <a:pPr marL="0" indent="0">
              <a:buNone/>
            </a:pPr>
            <a:endParaRPr lang="ja-JP" altLang="en-US" sz="1100" b="1" dirty="0">
              <a:solidFill>
                <a:schemeClr val="accent1"/>
              </a:solidFill>
            </a:endParaRPr>
          </a:p>
          <a:p>
            <a:r>
              <a:rPr kumimoji="1" lang="en-US" altLang="ja-JP" b="1" dirty="0">
                <a:solidFill>
                  <a:schemeClr val="accent1"/>
                </a:solidFill>
              </a:rPr>
              <a:t>DDF</a:t>
            </a:r>
            <a:r>
              <a:rPr kumimoji="1" lang="ja-JP" altLang="en-US" b="1" dirty="0">
                <a:solidFill>
                  <a:schemeClr val="accent1"/>
                </a:solidFill>
              </a:rPr>
              <a:t>は地区補助金、グローバル補助金、ポリオプラスへの寄贈、平和センターへの寄贈などに</a:t>
            </a:r>
          </a:p>
          <a:p>
            <a:pPr marL="0" indent="0">
              <a:buNone/>
            </a:pPr>
            <a:r>
              <a:rPr lang="ja-JP" altLang="en-US" b="1" dirty="0">
                <a:solidFill>
                  <a:schemeClr val="accent1"/>
                </a:solidFill>
              </a:rPr>
              <a:t>    積極的に活用することを勧めています</a:t>
            </a:r>
          </a:p>
          <a:p>
            <a:pPr marL="0" indent="0">
              <a:buNone/>
            </a:pPr>
            <a:endParaRPr lang="en-US" altLang="ja-JP" sz="1100" b="1" dirty="0">
              <a:solidFill>
                <a:schemeClr val="accent1"/>
              </a:solidFill>
            </a:endParaRPr>
          </a:p>
          <a:p>
            <a:r>
              <a:rPr kumimoji="1" lang="ja-JP" altLang="en-US" b="1" dirty="0">
                <a:solidFill>
                  <a:schemeClr val="accent1"/>
                </a:solidFill>
              </a:rPr>
              <a:t>各クラブの皆様は地区補助金やグローバル補助金を大いに活用して下さい</a:t>
            </a:r>
          </a:p>
        </p:txBody>
      </p:sp>
      <p:pic>
        <p:nvPicPr>
          <p:cNvPr id="4" name="図 3">
            <a:extLst>
              <a:ext uri="{FF2B5EF4-FFF2-40B4-BE49-F238E27FC236}">
                <a16:creationId xmlns:a16="http://schemas.microsoft.com/office/drawing/2014/main" id="{D09DE8DF-885E-4E7F-83E3-D49157CF0ED8}"/>
              </a:ext>
            </a:extLst>
          </p:cNvPr>
          <p:cNvPicPr>
            <a:picLocks noChangeAspect="1"/>
          </p:cNvPicPr>
          <p:nvPr/>
        </p:nvPicPr>
        <p:blipFill>
          <a:blip r:embed="rId3"/>
          <a:stretch>
            <a:fillRect/>
          </a:stretch>
        </p:blipFill>
        <p:spPr>
          <a:xfrm>
            <a:off x="136525" y="6221462"/>
            <a:ext cx="1440295" cy="542825"/>
          </a:xfrm>
          <a:prstGeom prst="rect">
            <a:avLst/>
          </a:prstGeom>
        </p:spPr>
      </p:pic>
    </p:spTree>
    <p:extLst>
      <p:ext uri="{BB962C8B-B14F-4D97-AF65-F5344CB8AC3E}">
        <p14:creationId xmlns:p14="http://schemas.microsoft.com/office/powerpoint/2010/main" val="2967435551"/>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65715B-2DFE-4604-8AEC-34D9F4F25B82}"/>
              </a:ext>
            </a:extLst>
          </p:cNvPr>
          <p:cNvSpPr>
            <a:spLocks noGrp="1"/>
          </p:cNvSpPr>
          <p:nvPr>
            <p:ph type="title"/>
          </p:nvPr>
        </p:nvSpPr>
        <p:spPr>
          <a:xfrm>
            <a:off x="628650" y="365126"/>
            <a:ext cx="7886700" cy="996084"/>
          </a:xfrm>
          <a:solidFill>
            <a:schemeClr val="accent1"/>
          </a:solidFill>
        </p:spPr>
        <p:txBody>
          <a:bodyPr/>
          <a:lstStyle/>
          <a:p>
            <a:pPr algn="ctr"/>
            <a:r>
              <a:rPr lang="ja-JP" altLang="en-US" b="1" dirty="0">
                <a:solidFill>
                  <a:schemeClr val="bg1"/>
                </a:solidFill>
              </a:rPr>
              <a:t>恒久基金を増やそう</a:t>
            </a:r>
            <a:endParaRPr kumimoji="1" lang="ja-JP" altLang="en-US" b="1" dirty="0">
              <a:solidFill>
                <a:schemeClr val="bg1"/>
              </a:solidFill>
            </a:endParaRPr>
          </a:p>
        </p:txBody>
      </p:sp>
      <p:sp>
        <p:nvSpPr>
          <p:cNvPr id="3" name="コンテンツ プレースホルダー 2">
            <a:extLst>
              <a:ext uri="{FF2B5EF4-FFF2-40B4-BE49-F238E27FC236}">
                <a16:creationId xmlns:a16="http://schemas.microsoft.com/office/drawing/2014/main" id="{3471DF03-5B7B-42AC-A051-26A47AD0D112}"/>
              </a:ext>
            </a:extLst>
          </p:cNvPr>
          <p:cNvSpPr>
            <a:spLocks noGrp="1"/>
          </p:cNvSpPr>
          <p:nvPr>
            <p:ph idx="1"/>
          </p:nvPr>
        </p:nvSpPr>
        <p:spPr/>
        <p:txBody>
          <a:bodyPr/>
          <a:lstStyle/>
          <a:p>
            <a:r>
              <a:rPr kumimoji="1" lang="ja-JP" altLang="en-US" sz="3200" b="1" dirty="0">
                <a:solidFill>
                  <a:schemeClr val="accent1"/>
                </a:solidFill>
              </a:rPr>
              <a:t>現在　</a:t>
            </a:r>
            <a:r>
              <a:rPr kumimoji="1" lang="en-US" altLang="ja-JP" sz="3200" b="1" dirty="0">
                <a:solidFill>
                  <a:schemeClr val="accent1"/>
                </a:solidFill>
              </a:rPr>
              <a:t>11</a:t>
            </a:r>
            <a:r>
              <a:rPr kumimoji="1" lang="ja-JP" altLang="en-US" sz="3200" b="1" dirty="0">
                <a:solidFill>
                  <a:schemeClr val="accent1"/>
                </a:solidFill>
              </a:rPr>
              <a:t>億ドル強</a:t>
            </a:r>
          </a:p>
          <a:p>
            <a:r>
              <a:rPr lang="en-US" altLang="ja-JP" sz="3200" b="1" dirty="0">
                <a:solidFill>
                  <a:srgbClr val="FF0000"/>
                </a:solidFill>
              </a:rPr>
              <a:t>2025</a:t>
            </a:r>
            <a:r>
              <a:rPr lang="ja-JP" altLang="en-US" sz="3200" b="1" dirty="0">
                <a:solidFill>
                  <a:schemeClr val="accent1"/>
                </a:solidFill>
              </a:rPr>
              <a:t>年までに　</a:t>
            </a:r>
            <a:r>
              <a:rPr lang="en-US" altLang="ja-JP" sz="3200" b="1" dirty="0">
                <a:solidFill>
                  <a:srgbClr val="FF0000"/>
                </a:solidFill>
              </a:rPr>
              <a:t>20</a:t>
            </a:r>
            <a:r>
              <a:rPr lang="ja-JP" altLang="en-US" sz="3200" b="1" dirty="0">
                <a:solidFill>
                  <a:srgbClr val="FF0000"/>
                </a:solidFill>
              </a:rPr>
              <a:t>億</a:t>
            </a:r>
            <a:r>
              <a:rPr lang="en-US" altLang="ja-JP" sz="3200" b="1" dirty="0">
                <a:solidFill>
                  <a:srgbClr val="FF0000"/>
                </a:solidFill>
              </a:rPr>
              <a:t>2500</a:t>
            </a:r>
            <a:r>
              <a:rPr lang="ja-JP" altLang="en-US" sz="3200" b="1" dirty="0">
                <a:solidFill>
                  <a:srgbClr val="FF0000"/>
                </a:solidFill>
              </a:rPr>
              <a:t>万</a:t>
            </a:r>
            <a:r>
              <a:rPr lang="ja-JP" altLang="en-US" sz="3200" b="1" dirty="0">
                <a:solidFill>
                  <a:schemeClr val="accent1"/>
                </a:solidFill>
              </a:rPr>
              <a:t>ドルを目標とする</a:t>
            </a:r>
          </a:p>
          <a:p>
            <a:r>
              <a:rPr kumimoji="1" lang="ja-JP" altLang="en-US" sz="3200" b="1" dirty="0">
                <a:solidFill>
                  <a:schemeClr val="accent1"/>
                </a:solidFill>
              </a:rPr>
              <a:t>これはロータリーの活動の基盤となる</a:t>
            </a:r>
          </a:p>
          <a:p>
            <a:r>
              <a:rPr lang="ja-JP" altLang="en-US" sz="3200" b="1" dirty="0">
                <a:solidFill>
                  <a:schemeClr val="accent1"/>
                </a:solidFill>
              </a:rPr>
              <a:t>チャリティー・ナビゲーターによる最高の格付けを今後も続けるためにも</a:t>
            </a:r>
          </a:p>
          <a:p>
            <a:r>
              <a:rPr kumimoji="1" lang="ja-JP" altLang="en-US" sz="3200" b="1" dirty="0">
                <a:solidFill>
                  <a:schemeClr val="accent1"/>
                </a:solidFill>
              </a:rPr>
              <a:t>ロータリーのプログラムが後世にも永久に人々を救っていく経済基盤となる</a:t>
            </a:r>
          </a:p>
        </p:txBody>
      </p:sp>
      <p:pic>
        <p:nvPicPr>
          <p:cNvPr id="4" name="図 3">
            <a:extLst>
              <a:ext uri="{FF2B5EF4-FFF2-40B4-BE49-F238E27FC236}">
                <a16:creationId xmlns:a16="http://schemas.microsoft.com/office/drawing/2014/main" id="{EC1F092F-5EAA-4964-B416-60D39407DAC9}"/>
              </a:ext>
            </a:extLst>
          </p:cNvPr>
          <p:cNvPicPr>
            <a:picLocks noChangeAspect="1"/>
          </p:cNvPicPr>
          <p:nvPr/>
        </p:nvPicPr>
        <p:blipFill>
          <a:blip r:embed="rId3"/>
          <a:stretch>
            <a:fillRect/>
          </a:stretch>
        </p:blipFill>
        <p:spPr>
          <a:xfrm>
            <a:off x="136525" y="6221462"/>
            <a:ext cx="1440295" cy="542825"/>
          </a:xfrm>
          <a:prstGeom prst="rect">
            <a:avLst/>
          </a:prstGeom>
        </p:spPr>
      </p:pic>
    </p:spTree>
    <p:extLst>
      <p:ext uri="{BB962C8B-B14F-4D97-AF65-F5344CB8AC3E}">
        <p14:creationId xmlns:p14="http://schemas.microsoft.com/office/powerpoint/2010/main" val="2868469290"/>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59A10FF-37E5-4985-B15A-9A618C72E5C3}"/>
              </a:ext>
            </a:extLst>
          </p:cNvPr>
          <p:cNvSpPr>
            <a:spLocks noGrp="1"/>
          </p:cNvSpPr>
          <p:nvPr>
            <p:ph idx="1"/>
          </p:nvPr>
        </p:nvSpPr>
        <p:spPr>
          <a:xfrm>
            <a:off x="264405" y="242372"/>
            <a:ext cx="8736376" cy="6466900"/>
          </a:xfrm>
        </p:spPr>
        <p:txBody>
          <a:bodyPr/>
          <a:lstStyle/>
          <a:p>
            <a:pPr marL="0" indent="0">
              <a:buNone/>
            </a:pPr>
            <a:r>
              <a:rPr kumimoji="1" lang="ja-JP" altLang="en-US" dirty="0"/>
              <a:t>　</a:t>
            </a:r>
          </a:p>
          <a:p>
            <a:pPr marL="0" indent="0" algn="ctr">
              <a:buNone/>
            </a:pPr>
            <a:r>
              <a:rPr lang="ja-JP" altLang="en-US" dirty="0"/>
              <a:t>　　</a:t>
            </a:r>
            <a:r>
              <a:rPr kumimoji="1" lang="ja-JP" altLang="en-US" sz="4400" dirty="0">
                <a:solidFill>
                  <a:srgbClr val="0070C0"/>
                </a:solidFill>
              </a:rPr>
              <a:t>ご清聴有難うございました。</a:t>
            </a:r>
          </a:p>
          <a:p>
            <a:pPr marL="0" indent="0">
              <a:buNone/>
            </a:pPr>
            <a:endParaRPr kumimoji="1" lang="ja-JP" altLang="en-US" dirty="0"/>
          </a:p>
        </p:txBody>
      </p:sp>
      <p:pic>
        <p:nvPicPr>
          <p:cNvPr id="4" name="図 3">
            <a:extLst>
              <a:ext uri="{FF2B5EF4-FFF2-40B4-BE49-F238E27FC236}">
                <a16:creationId xmlns:a16="http://schemas.microsoft.com/office/drawing/2014/main" id="{D483FEB1-1F71-456E-9D77-B604726F8F74}"/>
              </a:ext>
            </a:extLst>
          </p:cNvPr>
          <p:cNvPicPr>
            <a:picLocks noChangeAspect="1"/>
          </p:cNvPicPr>
          <p:nvPr/>
        </p:nvPicPr>
        <p:blipFill>
          <a:blip r:embed="rId3"/>
          <a:stretch>
            <a:fillRect/>
          </a:stretch>
        </p:blipFill>
        <p:spPr>
          <a:xfrm>
            <a:off x="923742" y="2545832"/>
            <a:ext cx="3462413" cy="1304442"/>
          </a:xfrm>
          <a:prstGeom prst="rect">
            <a:avLst/>
          </a:prstGeom>
        </p:spPr>
      </p:pic>
      <p:pic>
        <p:nvPicPr>
          <p:cNvPr id="5" name="図 4">
            <a:extLst>
              <a:ext uri="{FF2B5EF4-FFF2-40B4-BE49-F238E27FC236}">
                <a16:creationId xmlns:a16="http://schemas.microsoft.com/office/drawing/2014/main" id="{65BAD956-4B6F-4E96-9765-411DE5C71F2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45492" y="2258459"/>
            <a:ext cx="2784177" cy="1879188"/>
          </a:xfrm>
          <a:prstGeom prst="rect">
            <a:avLst/>
          </a:prstGeom>
        </p:spPr>
      </p:pic>
    </p:spTree>
    <p:extLst>
      <p:ext uri="{BB962C8B-B14F-4D97-AF65-F5344CB8AC3E}">
        <p14:creationId xmlns:p14="http://schemas.microsoft.com/office/powerpoint/2010/main" val="4116482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531D79-611F-4334-896F-D54FA2B63009}"/>
              </a:ext>
            </a:extLst>
          </p:cNvPr>
          <p:cNvSpPr>
            <a:spLocks noGrp="1"/>
          </p:cNvSpPr>
          <p:nvPr>
            <p:ph type="title"/>
          </p:nvPr>
        </p:nvSpPr>
        <p:spPr>
          <a:solidFill>
            <a:srgbClr val="0070C0"/>
          </a:solidFill>
        </p:spPr>
        <p:txBody>
          <a:bodyPr/>
          <a:lstStyle/>
          <a:p>
            <a:pPr algn="ctr"/>
            <a:r>
              <a:rPr kumimoji="1" lang="ja-JP" altLang="en-US" sz="4800" b="1" dirty="0">
                <a:solidFill>
                  <a:schemeClr val="bg1"/>
                </a:solidFill>
              </a:rPr>
              <a:t>ロータリー財団 </a:t>
            </a:r>
            <a:r>
              <a:rPr kumimoji="1" lang="en-US" altLang="ja-JP" sz="4800" b="1" dirty="0">
                <a:solidFill>
                  <a:schemeClr val="bg1"/>
                </a:solidFill>
              </a:rPr>
              <a:t>: </a:t>
            </a:r>
            <a:r>
              <a:rPr kumimoji="1" lang="ja-JP" altLang="en-US" sz="4800" b="1" dirty="0">
                <a:solidFill>
                  <a:schemeClr val="bg1"/>
                </a:solidFill>
              </a:rPr>
              <a:t>定義</a:t>
            </a:r>
          </a:p>
        </p:txBody>
      </p:sp>
      <p:sp>
        <p:nvSpPr>
          <p:cNvPr id="3" name="コンテンツ プレースホルダー 2">
            <a:extLst>
              <a:ext uri="{FF2B5EF4-FFF2-40B4-BE49-F238E27FC236}">
                <a16:creationId xmlns:a16="http://schemas.microsoft.com/office/drawing/2014/main" id="{4BF9327B-C4B3-4F86-8734-381F238AA9F2}"/>
              </a:ext>
            </a:extLst>
          </p:cNvPr>
          <p:cNvSpPr>
            <a:spLocks noGrp="1"/>
          </p:cNvSpPr>
          <p:nvPr>
            <p:ph idx="1"/>
          </p:nvPr>
        </p:nvSpPr>
        <p:spPr/>
        <p:txBody>
          <a:bodyPr/>
          <a:lstStyle/>
          <a:p>
            <a:pPr marL="0" indent="0">
              <a:buNone/>
            </a:pPr>
            <a:r>
              <a:rPr lang="ja-JP" altLang="en-US" sz="3600" dirty="0"/>
              <a:t>ロータリー財団は、</a:t>
            </a:r>
            <a:r>
              <a:rPr lang="ja-JP" altLang="en-US" sz="3600" dirty="0">
                <a:solidFill>
                  <a:srgbClr val="FF0000"/>
                </a:solidFill>
              </a:rPr>
              <a:t>寄付</a:t>
            </a:r>
            <a:r>
              <a:rPr lang="ja-JP" altLang="en-US" sz="3600" dirty="0"/>
              <a:t>を受け取り、ロータリークラブや地区の人道的および教育的活動で</a:t>
            </a:r>
            <a:r>
              <a:rPr lang="ja-JP" altLang="en-US" sz="3600" dirty="0">
                <a:solidFill>
                  <a:srgbClr val="FF0000"/>
                </a:solidFill>
              </a:rPr>
              <a:t>ロータリー財団が承認したものに補助金</a:t>
            </a:r>
            <a:r>
              <a:rPr lang="ja-JP" altLang="en-US" sz="3600" dirty="0"/>
              <a:t>を提供する非営利法人と定義されている。</a:t>
            </a:r>
          </a:p>
          <a:p>
            <a:pPr marL="0" indent="0" algn="r">
              <a:buNone/>
            </a:pPr>
            <a:r>
              <a:rPr lang="en-US" altLang="ja-JP" sz="2400" dirty="0"/>
              <a:t>―2011</a:t>
            </a:r>
            <a:r>
              <a:rPr lang="ja-JP" altLang="en-US" sz="2400" dirty="0"/>
              <a:t>年ロータリー財団管理委員会</a:t>
            </a:r>
          </a:p>
          <a:p>
            <a:pPr marL="0" indent="0">
              <a:buNone/>
            </a:pPr>
            <a:endParaRPr kumimoji="1" lang="ja-JP" altLang="en-US" sz="3600" dirty="0"/>
          </a:p>
        </p:txBody>
      </p:sp>
      <p:pic>
        <p:nvPicPr>
          <p:cNvPr id="4" name="図 3">
            <a:extLst>
              <a:ext uri="{FF2B5EF4-FFF2-40B4-BE49-F238E27FC236}">
                <a16:creationId xmlns:a16="http://schemas.microsoft.com/office/drawing/2014/main" id="{5854E4EC-2628-4E04-9CBF-76F3FC8703B6}"/>
              </a:ext>
            </a:extLst>
          </p:cNvPr>
          <p:cNvPicPr>
            <a:picLocks noChangeAspect="1"/>
          </p:cNvPicPr>
          <p:nvPr/>
        </p:nvPicPr>
        <p:blipFill>
          <a:blip r:embed="rId3"/>
          <a:stretch>
            <a:fillRect/>
          </a:stretch>
        </p:blipFill>
        <p:spPr>
          <a:xfrm>
            <a:off x="434686" y="6107357"/>
            <a:ext cx="1440295" cy="542825"/>
          </a:xfrm>
          <a:prstGeom prst="rect">
            <a:avLst/>
          </a:prstGeom>
        </p:spPr>
      </p:pic>
    </p:spTree>
    <p:extLst>
      <p:ext uri="{BB962C8B-B14F-4D97-AF65-F5344CB8AC3E}">
        <p14:creationId xmlns:p14="http://schemas.microsoft.com/office/powerpoint/2010/main" val="3060566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0CF497-F1AD-4074-BB70-24E4A80856A8}"/>
              </a:ext>
            </a:extLst>
          </p:cNvPr>
          <p:cNvSpPr>
            <a:spLocks noGrp="1"/>
          </p:cNvSpPr>
          <p:nvPr>
            <p:ph type="title"/>
          </p:nvPr>
        </p:nvSpPr>
        <p:spPr>
          <a:solidFill>
            <a:srgbClr val="0070C0"/>
          </a:solidFill>
        </p:spPr>
        <p:txBody>
          <a:bodyPr/>
          <a:lstStyle/>
          <a:p>
            <a:pPr algn="ctr"/>
            <a:r>
              <a:rPr lang="ja-JP" altLang="en-US" sz="4800" b="1" dirty="0">
                <a:solidFill>
                  <a:schemeClr val="bg1"/>
                </a:solidFill>
              </a:rPr>
              <a:t>ロータリー財団 </a:t>
            </a:r>
            <a:r>
              <a:rPr lang="en-US" altLang="ja-JP" sz="4800" b="1" dirty="0">
                <a:solidFill>
                  <a:schemeClr val="bg1"/>
                </a:solidFill>
              </a:rPr>
              <a:t>: </a:t>
            </a:r>
            <a:r>
              <a:rPr lang="ja-JP" altLang="en-US" sz="4800" b="1" dirty="0">
                <a:solidFill>
                  <a:schemeClr val="bg1"/>
                </a:solidFill>
              </a:rPr>
              <a:t>使命</a:t>
            </a:r>
            <a:endParaRPr kumimoji="1" lang="ja-JP" altLang="en-US" sz="4800" b="1" dirty="0">
              <a:solidFill>
                <a:schemeClr val="bg1"/>
              </a:solidFill>
            </a:endParaRPr>
          </a:p>
        </p:txBody>
      </p:sp>
      <p:sp>
        <p:nvSpPr>
          <p:cNvPr id="3" name="コンテンツ プレースホルダー 2">
            <a:extLst>
              <a:ext uri="{FF2B5EF4-FFF2-40B4-BE49-F238E27FC236}">
                <a16:creationId xmlns:a16="http://schemas.microsoft.com/office/drawing/2014/main" id="{D9F15969-17BE-4947-8C23-F449263B6840}"/>
              </a:ext>
            </a:extLst>
          </p:cNvPr>
          <p:cNvSpPr>
            <a:spLocks noGrp="1"/>
          </p:cNvSpPr>
          <p:nvPr>
            <p:ph idx="1"/>
          </p:nvPr>
        </p:nvSpPr>
        <p:spPr>
          <a:xfrm>
            <a:off x="341523" y="1825625"/>
            <a:ext cx="8659257" cy="4839580"/>
          </a:xfrm>
        </p:spPr>
        <p:txBody>
          <a:bodyPr/>
          <a:lstStyle/>
          <a:p>
            <a:pPr marL="0" indent="0">
              <a:buNone/>
            </a:pPr>
            <a:r>
              <a:rPr kumimoji="1" lang="ja-JP" altLang="en-US" sz="4000" dirty="0"/>
              <a:t>ロータリアンが、健康状態を</a:t>
            </a:r>
            <a:r>
              <a:rPr lang="ja-JP" altLang="en-US" sz="4000" dirty="0"/>
              <a:t>改善し、教育への支援を高め、貧困を救済することを通じて、</a:t>
            </a:r>
            <a:r>
              <a:rPr lang="ja-JP" altLang="en-US" sz="4000" dirty="0">
                <a:solidFill>
                  <a:srgbClr val="FF0000"/>
                </a:solidFill>
              </a:rPr>
              <a:t>世界経済、親睦、平和を達成できるようにすること</a:t>
            </a:r>
            <a:r>
              <a:rPr lang="ja-JP" altLang="en-US" sz="4000" dirty="0"/>
              <a:t>である。　　　　</a:t>
            </a:r>
            <a:r>
              <a:rPr kumimoji="1" lang="en-US" altLang="ja-JP" sz="2400" dirty="0"/>
              <a:t>―2007</a:t>
            </a:r>
            <a:r>
              <a:rPr kumimoji="1" lang="ja-JP" altLang="en-US" sz="2400" dirty="0"/>
              <a:t>年ロータリー財団管理委員会</a:t>
            </a:r>
          </a:p>
          <a:p>
            <a:pPr marL="0" indent="0" algn="r">
              <a:buNone/>
            </a:pPr>
            <a:endParaRPr kumimoji="1" lang="ja-JP" altLang="en-US" sz="2400" dirty="0"/>
          </a:p>
          <a:p>
            <a:pPr marL="0" indent="0" algn="ctr">
              <a:buNone/>
            </a:pPr>
            <a:r>
              <a:rPr lang="ja-JP" altLang="en-US" sz="4000" b="1" dirty="0">
                <a:solidFill>
                  <a:srgbClr val="0070C0"/>
                </a:solidFill>
                <a:highlight>
                  <a:srgbClr val="FFFF00"/>
                </a:highlight>
              </a:rPr>
              <a:t>「世界でよいことをしよう」</a:t>
            </a:r>
            <a:endParaRPr kumimoji="1" lang="ja-JP" altLang="en-US" sz="4000" b="1" dirty="0">
              <a:solidFill>
                <a:srgbClr val="0070C0"/>
              </a:solidFill>
              <a:highlight>
                <a:srgbClr val="FFFF00"/>
              </a:highlight>
            </a:endParaRPr>
          </a:p>
        </p:txBody>
      </p:sp>
      <p:pic>
        <p:nvPicPr>
          <p:cNvPr id="4" name="図 3">
            <a:extLst>
              <a:ext uri="{FF2B5EF4-FFF2-40B4-BE49-F238E27FC236}">
                <a16:creationId xmlns:a16="http://schemas.microsoft.com/office/drawing/2014/main" id="{2F33A6CF-3991-464E-9016-D5CD7BB1BD0C}"/>
              </a:ext>
            </a:extLst>
          </p:cNvPr>
          <p:cNvPicPr>
            <a:picLocks noChangeAspect="1"/>
          </p:cNvPicPr>
          <p:nvPr/>
        </p:nvPicPr>
        <p:blipFill>
          <a:blip r:embed="rId3"/>
          <a:stretch>
            <a:fillRect/>
          </a:stretch>
        </p:blipFill>
        <p:spPr>
          <a:xfrm>
            <a:off x="434686" y="6107357"/>
            <a:ext cx="1440295" cy="542825"/>
          </a:xfrm>
          <a:prstGeom prst="rect">
            <a:avLst/>
          </a:prstGeom>
        </p:spPr>
      </p:pic>
    </p:spTree>
    <p:extLst>
      <p:ext uri="{BB962C8B-B14F-4D97-AF65-F5344CB8AC3E}">
        <p14:creationId xmlns:p14="http://schemas.microsoft.com/office/powerpoint/2010/main" val="455593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Shape 336"/>
          <p:cNvSpPr/>
          <p:nvPr/>
        </p:nvSpPr>
        <p:spPr>
          <a:xfrm>
            <a:off x="557666" y="393537"/>
            <a:ext cx="8028669" cy="523831"/>
          </a:xfrm>
          <a:prstGeom prst="roundRect">
            <a:avLst>
              <a:gd name="adj" fmla="val 25570"/>
            </a:avLst>
          </a:prstGeom>
          <a:solidFill>
            <a:schemeClr val="accent1"/>
          </a:solidFill>
          <a:ln w="15875">
            <a:solidFill>
              <a:srgbClr val="005493"/>
            </a:solidFill>
            <a:bevel/>
          </a:ln>
          <a:effectLst>
            <a:outerShdw blurRad="50800" dist="25400" dir="5400000" rotWithShape="0">
              <a:srgbClr val="000000">
                <a:alpha val="28000"/>
              </a:srgbClr>
            </a:outerShdw>
          </a:effectLst>
          <a:extLst>
            <a:ext uri="{C572A759-6A51-4108-AA02-DFA0A04FC94B}">
              <ma14:wrappingTextBoxFlag xmlns:ma14="http://schemas.microsoft.com/office/mac/drawingml/2011/main" xmlns="" val="1"/>
            </a:ext>
          </a:extLst>
        </p:spPr>
        <p:txBody>
          <a:bodyPr lIns="32146" rIns="32146" anchor="ctr"/>
          <a:lstStyle>
            <a:lvl1pPr algn="ctr">
              <a:defRPr sz="4000" b="1">
                <a:solidFill>
                  <a:srgbClr val="FFFFFF"/>
                </a:solidFill>
              </a:defRPr>
            </a:lvl1pPr>
          </a:lstStyle>
          <a:p>
            <a:pPr>
              <a:lnSpc>
                <a:spcPct val="150000"/>
              </a:lnSpc>
            </a:pPr>
            <a:r>
              <a:rPr lang="ja-JP" altLang="en-US" sz="2812" dirty="0">
                <a:solidFill>
                  <a:schemeClr val="bg1"/>
                </a:solidFill>
                <a:latin typeface="HG丸ｺﾞｼｯｸM-PRO" panose="020F0600000000000000" pitchFamily="50" charset="-128"/>
                <a:ea typeface="HG丸ｺﾞｼｯｸM-PRO" panose="020F0600000000000000" pitchFamily="50" charset="-128"/>
              </a:rPr>
              <a:t>テーマ</a:t>
            </a:r>
            <a:endParaRPr lang="en-US" altLang="ja-JP" sz="2812" dirty="0">
              <a:solidFill>
                <a:schemeClr val="bg1"/>
              </a:solidFill>
              <a:latin typeface="HG丸ｺﾞｼｯｸM-PRO" panose="020F0600000000000000" pitchFamily="50" charset="-128"/>
              <a:ea typeface="HG丸ｺﾞｼｯｸM-PRO" panose="020F0600000000000000" pitchFamily="50" charset="-128"/>
            </a:endParaRPr>
          </a:p>
        </p:txBody>
      </p:sp>
      <p:sp>
        <p:nvSpPr>
          <p:cNvPr id="3" name="四角形: 角を丸くする 2"/>
          <p:cNvSpPr/>
          <p:nvPr/>
        </p:nvSpPr>
        <p:spPr>
          <a:xfrm>
            <a:off x="792191" y="1678296"/>
            <a:ext cx="7917123" cy="4786167"/>
          </a:xfrm>
          <a:prstGeom prst="roundRect">
            <a:avLst/>
          </a:prstGeom>
          <a:solidFill>
            <a:schemeClr val="accent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hangingPunct="0">
              <a:lnSpc>
                <a:spcPct val="200000"/>
              </a:lnSpc>
            </a:pPr>
            <a:r>
              <a:rPr lang="en-US" altLang="ja-JP" sz="4400" b="1" dirty="0">
                <a:solidFill>
                  <a:schemeClr val="bg1"/>
                </a:solidFill>
                <a:latin typeface="HG丸ｺﾞｼｯｸM-PRO" panose="020F0600000000000000" pitchFamily="50" charset="-128"/>
                <a:ea typeface="HG丸ｺﾞｼｯｸM-PRO" panose="020F0600000000000000" pitchFamily="50" charset="-128"/>
              </a:rPr>
              <a:t>Ⅰ. </a:t>
            </a:r>
            <a:r>
              <a:rPr lang="ja-JP" altLang="en-US" sz="4400" b="1" dirty="0">
                <a:solidFill>
                  <a:schemeClr val="bg1"/>
                </a:solidFill>
                <a:latin typeface="HG丸ｺﾞｼｯｸM-PRO" panose="020F0600000000000000" pitchFamily="50" charset="-128"/>
                <a:ea typeface="HG丸ｺﾞｼｯｸM-PRO" panose="020F0600000000000000" pitchFamily="50" charset="-128"/>
              </a:rPr>
              <a:t> 財団のあゆみ</a:t>
            </a:r>
            <a:endParaRPr lang="en-US" altLang="ja-JP" sz="4400" b="1" dirty="0">
              <a:solidFill>
                <a:schemeClr val="bg1"/>
              </a:solidFill>
              <a:latin typeface="HG丸ｺﾞｼｯｸM-PRO" panose="020F0600000000000000" pitchFamily="50" charset="-128"/>
              <a:ea typeface="HG丸ｺﾞｼｯｸM-PRO" panose="020F0600000000000000" pitchFamily="50" charset="-128"/>
            </a:endParaRPr>
          </a:p>
          <a:p>
            <a:pPr lvl="0" hangingPunct="0">
              <a:lnSpc>
                <a:spcPct val="200000"/>
              </a:lnSpc>
            </a:pPr>
            <a:r>
              <a:rPr lang="en-US" altLang="ja-JP" sz="4400" b="1" dirty="0">
                <a:solidFill>
                  <a:schemeClr val="bg1"/>
                </a:solidFill>
                <a:latin typeface="HG丸ｺﾞｼｯｸM-PRO" panose="020F0600000000000000" pitchFamily="50" charset="-128"/>
                <a:ea typeface="HG丸ｺﾞｼｯｸM-PRO" panose="020F0600000000000000" pitchFamily="50" charset="-128"/>
              </a:rPr>
              <a:t>Ⅱ.</a:t>
            </a:r>
            <a:r>
              <a:rPr lang="ja-JP" altLang="en-US" sz="4400" b="1" dirty="0">
                <a:solidFill>
                  <a:schemeClr val="bg1"/>
                </a:solidFill>
                <a:latin typeface="HG丸ｺﾞｼｯｸM-PRO" panose="020F0600000000000000" pitchFamily="50" charset="-128"/>
                <a:ea typeface="HG丸ｺﾞｼｯｸM-PRO" panose="020F0600000000000000" pitchFamily="50" charset="-128"/>
              </a:rPr>
              <a:t>　財団プログラム</a:t>
            </a:r>
          </a:p>
          <a:p>
            <a:pPr lvl="0">
              <a:lnSpc>
                <a:spcPct val="200000"/>
              </a:lnSpc>
            </a:pPr>
            <a:r>
              <a:rPr lang="en-US" altLang="ja-JP" sz="4400" b="1" dirty="0">
                <a:solidFill>
                  <a:schemeClr val="bg1"/>
                </a:solidFill>
                <a:latin typeface="HG丸ｺﾞｼｯｸM-PRO" panose="020F0600000000000000" pitchFamily="50" charset="-128"/>
                <a:ea typeface="HG丸ｺﾞｼｯｸM-PRO" panose="020F0600000000000000" pitchFamily="50" charset="-128"/>
              </a:rPr>
              <a:t>Ⅲ.</a:t>
            </a:r>
            <a:r>
              <a:rPr lang="ja-JP" altLang="en-US" sz="4400" b="1" dirty="0">
                <a:solidFill>
                  <a:schemeClr val="bg1"/>
                </a:solidFill>
                <a:latin typeface="HG丸ｺﾞｼｯｸM-PRO" panose="020F0600000000000000" pitchFamily="50" charset="-128"/>
                <a:ea typeface="HG丸ｺﾞｼｯｸM-PRO" panose="020F0600000000000000" pitchFamily="50" charset="-128"/>
              </a:rPr>
              <a:t>　財団寄付と地区目標</a:t>
            </a:r>
            <a:endParaRPr lang="en-US" altLang="ja-JP" sz="4400" b="1" dirty="0">
              <a:solidFill>
                <a:schemeClr val="bg1"/>
              </a:solidFill>
              <a:latin typeface="HG丸ｺﾞｼｯｸM-PRO" panose="020F0600000000000000" pitchFamily="50" charset="-128"/>
              <a:ea typeface="HG丸ｺﾞｼｯｸM-PRO" panose="020F0600000000000000" pitchFamily="50" charset="-128"/>
            </a:endParaRPr>
          </a:p>
          <a:p>
            <a:pPr lvl="0" hangingPunct="0">
              <a:lnSpc>
                <a:spcPct val="200000"/>
              </a:lnSpc>
            </a:pPr>
            <a:endParaRPr lang="en-US" altLang="ja-JP" sz="2531" b="1" dirty="0">
              <a:solidFill>
                <a:srgbClr val="000000"/>
              </a:solidFill>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2"/>
          </p:nvPr>
        </p:nvSpPr>
        <p:spPr/>
        <p:txBody>
          <a:bodyPr/>
          <a:lstStyle/>
          <a:p>
            <a:fld id="{86CB4B4D-7CA3-9044-876B-883B54F8677D}" type="slidenum">
              <a:rPr lang="en-US" altLang="ja-JP" smtClean="0"/>
              <a:t>5</a:t>
            </a:fld>
            <a:endParaRPr lang="ja-JP" altLang="en-US"/>
          </a:p>
        </p:txBody>
      </p:sp>
      <p:pic>
        <p:nvPicPr>
          <p:cNvPr id="5" name="図 4">
            <a:extLst>
              <a:ext uri="{FF2B5EF4-FFF2-40B4-BE49-F238E27FC236}">
                <a16:creationId xmlns:a16="http://schemas.microsoft.com/office/drawing/2014/main" id="{7D5E0DFC-0A07-480F-A87A-85E41A7D0D6F}"/>
              </a:ext>
            </a:extLst>
          </p:cNvPr>
          <p:cNvPicPr>
            <a:picLocks noChangeAspect="1"/>
          </p:cNvPicPr>
          <p:nvPr/>
        </p:nvPicPr>
        <p:blipFill>
          <a:blip r:embed="rId3"/>
          <a:stretch>
            <a:fillRect/>
          </a:stretch>
        </p:blipFill>
        <p:spPr>
          <a:xfrm>
            <a:off x="434686" y="6107357"/>
            <a:ext cx="1440295" cy="542825"/>
          </a:xfrm>
          <a:prstGeom prst="rect">
            <a:avLst/>
          </a:prstGeom>
        </p:spPr>
      </p:pic>
    </p:spTree>
    <p:extLst>
      <p:ext uri="{BB962C8B-B14F-4D97-AF65-F5344CB8AC3E}">
        <p14:creationId xmlns:p14="http://schemas.microsoft.com/office/powerpoint/2010/main" val="81624268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Shape 336"/>
          <p:cNvSpPr/>
          <p:nvPr/>
        </p:nvSpPr>
        <p:spPr>
          <a:xfrm>
            <a:off x="557666" y="236718"/>
            <a:ext cx="8028669" cy="523831"/>
          </a:xfrm>
          <a:prstGeom prst="roundRect">
            <a:avLst>
              <a:gd name="adj" fmla="val 25570"/>
            </a:avLst>
          </a:prstGeom>
          <a:solidFill>
            <a:schemeClr val="accent1"/>
          </a:solidFill>
          <a:ln w="15875">
            <a:solidFill>
              <a:srgbClr val="002060"/>
            </a:solidFill>
            <a:bevel/>
          </a:ln>
          <a:effectLst>
            <a:outerShdw blurRad="50800" dist="25400" dir="5400000" rotWithShape="0">
              <a:srgbClr val="000000">
                <a:alpha val="28000"/>
              </a:srgbClr>
            </a:outerShdw>
          </a:effectLst>
          <a:extLst>
            <a:ext uri="{C572A759-6A51-4108-AA02-DFA0A04FC94B}">
              <ma14:wrappingTextBoxFlag xmlns:ma14="http://schemas.microsoft.com/office/mac/drawingml/2011/main" xmlns="" val="1"/>
            </a:ext>
          </a:extLst>
        </p:spPr>
        <p:txBody>
          <a:bodyPr lIns="32146" rIns="32146" anchor="ctr"/>
          <a:lstStyle>
            <a:lvl1pPr algn="ctr">
              <a:defRPr sz="4000" b="1">
                <a:solidFill>
                  <a:srgbClr val="FFFFFF"/>
                </a:solidFill>
              </a:defRPr>
            </a:lvl1pPr>
          </a:lstStyle>
          <a:p>
            <a:pPr defTabSz="321457" eaLnBrk="1" fontAlgn="auto" hangingPunct="1">
              <a:spcBef>
                <a:spcPts val="0"/>
              </a:spcBef>
              <a:spcAft>
                <a:spcPts val="0"/>
              </a:spcAft>
              <a:defRPr/>
            </a:pPr>
            <a:r>
              <a:rPr lang="en-US" altLang="ja-JP" sz="2812" dirty="0">
                <a:latin typeface="HG丸ｺﾞｼｯｸM-PRO" panose="020F0600000000000000" pitchFamily="50" charset="-128"/>
                <a:ea typeface="HG丸ｺﾞｼｯｸM-PRO" panose="020F0600000000000000" pitchFamily="50" charset="-128"/>
              </a:rPr>
              <a:t>Ⅰ. </a:t>
            </a:r>
            <a:r>
              <a:rPr lang="ja-JP" altLang="en-US" sz="2812" dirty="0">
                <a:latin typeface="HG丸ｺﾞｼｯｸM-PRO" panose="020F0600000000000000" pitchFamily="50" charset="-128"/>
                <a:ea typeface="HG丸ｺﾞｼｯｸM-PRO" panose="020F0600000000000000" pitchFamily="50" charset="-128"/>
              </a:rPr>
              <a:t>財団のあゆみ</a:t>
            </a:r>
            <a:endParaRPr lang="en-US" sz="2812" dirty="0">
              <a:latin typeface="HG丸ｺﾞｼｯｸM-PRO" panose="020F0600000000000000" pitchFamily="50" charset="-128"/>
              <a:ea typeface="HG丸ｺﾞｼｯｸM-PRO" panose="020F0600000000000000" pitchFamily="50" charset="-128"/>
            </a:endParaRPr>
          </a:p>
        </p:txBody>
      </p:sp>
      <p:pic>
        <p:nvPicPr>
          <p:cNvPr id="7" name="droppedImage.pdf"/>
          <p:cNvPicPr>
            <a:picLocks noChangeAspect="1"/>
          </p:cNvPicPr>
          <p:nvPr/>
        </p:nvPicPr>
        <p:blipFill>
          <a:blip r:embed="rId3">
            <a:extLst/>
          </a:blip>
          <a:stretch>
            <a:fillRect/>
          </a:stretch>
        </p:blipFill>
        <p:spPr>
          <a:xfrm>
            <a:off x="1435447" y="2133079"/>
            <a:ext cx="2271490" cy="2821174"/>
          </a:xfrm>
          <a:prstGeom prst="rect">
            <a:avLst/>
          </a:prstGeom>
          <a:ln w="12700">
            <a:miter lim="400000"/>
          </a:ln>
        </p:spPr>
      </p:pic>
      <p:sp>
        <p:nvSpPr>
          <p:cNvPr id="8" name="Shape 159"/>
          <p:cNvSpPr/>
          <p:nvPr/>
        </p:nvSpPr>
        <p:spPr>
          <a:xfrm>
            <a:off x="557666" y="1310391"/>
            <a:ext cx="5889927" cy="668652"/>
          </a:xfrm>
          <a:prstGeom prst="rect">
            <a:avLst/>
          </a:prstGeom>
          <a:ln w="25400">
            <a:noFill/>
            <a:miter lim="400000"/>
          </a:ln>
          <a:extLst>
            <a:ext uri="{C572A759-6A51-4108-AA02-DFA0A04FC94B}">
              <ma14:wrappingTextBoxFlag xmlns="" xmlns:ma14="http://schemas.microsoft.com/office/mac/drawingml/2011/main" val="1"/>
            </a:ext>
          </a:extLst>
        </p:spPr>
        <p:txBody>
          <a:bodyPr lIns="35719" tIns="35719" rIns="35719" bIns="35719"/>
          <a:lstStyle/>
          <a:p>
            <a:pPr algn="l">
              <a:lnSpc>
                <a:spcPct val="180000"/>
              </a:lnSpc>
              <a:defRPr sz="3300">
                <a:effectLst>
                  <a:outerShdw blurRad="38100" dist="12700" dir="5400000" rotWithShape="0">
                    <a:srgbClr val="000000">
                      <a:alpha val="50000"/>
                    </a:srgbClr>
                  </a:outerShdw>
                </a:effectLst>
                <a:latin typeface="ヒラギノ丸ゴ Pro"/>
                <a:ea typeface="ヒラギノ丸ゴ Pro"/>
                <a:cs typeface="ヒラギノ丸ゴ Pro"/>
                <a:sym typeface="ヒラギノ丸ゴ Pro"/>
              </a:defRPr>
            </a:pPr>
            <a:r>
              <a:rPr sz="2320" dirty="0">
                <a:latin typeface="HG丸ｺﾞｼｯｸM-PRO" panose="020F0600000000000000" pitchFamily="50" charset="-128"/>
                <a:ea typeface="HG丸ｺﾞｼｯｸM-PRO" panose="020F0600000000000000" pitchFamily="50" charset="-128"/>
              </a:rPr>
              <a:t>1917-18 </a:t>
            </a:r>
            <a:r>
              <a:rPr sz="2320" dirty="0" err="1">
                <a:latin typeface="HG丸ｺﾞｼｯｸM-PRO" panose="020F0600000000000000" pitchFamily="50" charset="-128"/>
                <a:ea typeface="HG丸ｺﾞｼｯｸM-PRO" panose="020F0600000000000000" pitchFamily="50" charset="-128"/>
              </a:rPr>
              <a:t>RI会長</a:t>
            </a:r>
            <a:r>
              <a:rPr lang="ja-JP" altLang="en-US" sz="2320" dirty="0">
                <a:latin typeface="HG丸ｺﾞｼｯｸM-PRO" panose="020F0600000000000000" pitchFamily="50" charset="-128"/>
                <a:ea typeface="HG丸ｺﾞｼｯｸM-PRO" panose="020F0600000000000000" pitchFamily="50" charset="-128"/>
              </a:rPr>
              <a:t>（</a:t>
            </a:r>
            <a:r>
              <a:rPr sz="2320" dirty="0" err="1">
                <a:latin typeface="HG丸ｺﾞｼｯｸM-PRO" panose="020F0600000000000000" pitchFamily="50" charset="-128"/>
                <a:ea typeface="HG丸ｺﾞｼｯｸM-PRO" panose="020F0600000000000000" pitchFamily="50" charset="-128"/>
              </a:rPr>
              <a:t>ロータリー財団の父</a:t>
            </a:r>
            <a:r>
              <a:rPr lang="ja-JP" altLang="en-US" sz="2320" dirty="0">
                <a:latin typeface="HG丸ｺﾞｼｯｸM-PRO" panose="020F0600000000000000" pitchFamily="50" charset="-128"/>
                <a:ea typeface="HG丸ｺﾞｼｯｸM-PRO" panose="020F0600000000000000" pitchFamily="50" charset="-128"/>
              </a:rPr>
              <a:t>）</a:t>
            </a:r>
            <a:endParaRPr sz="2320" dirty="0">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3509905" y="3111935"/>
            <a:ext cx="5417769" cy="111075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algn="ctr" defTabSz="410751" fontAlgn="auto">
              <a:spcBef>
                <a:spcPts val="0"/>
              </a:spcBef>
              <a:spcAft>
                <a:spcPts val="0"/>
              </a:spcAft>
            </a:pPr>
            <a:r>
              <a:rPr lang="en-US" altLang="ja-JP" sz="2531" dirty="0">
                <a:solidFill>
                  <a:srgbClr val="002060"/>
                </a:solidFill>
                <a:latin typeface="HG丸ｺﾞｼｯｸM-PRO" panose="020F0600000000000000" pitchFamily="50" charset="-128"/>
                <a:ea typeface="HG丸ｺﾞｼｯｸM-PRO" panose="020F0600000000000000" pitchFamily="50" charset="-128"/>
                <a:sym typeface="ヒラギノ角ゴ Pro W3"/>
              </a:rPr>
              <a:t>1917</a:t>
            </a:r>
            <a:r>
              <a:rPr lang="ja-JP" altLang="en-US" sz="2531" dirty="0">
                <a:solidFill>
                  <a:srgbClr val="002060"/>
                </a:solidFill>
                <a:latin typeface="HG丸ｺﾞｼｯｸM-PRO" panose="020F0600000000000000" pitchFamily="50" charset="-128"/>
                <a:ea typeface="HG丸ｺﾞｼｯｸM-PRO" panose="020F0600000000000000" pitchFamily="50" charset="-128"/>
                <a:sym typeface="ヒラギノ角ゴ Pro W3"/>
              </a:rPr>
              <a:t>年アトランタ国際大会</a:t>
            </a:r>
            <a:endParaRPr lang="en-US" altLang="ja-JP" sz="2531" dirty="0">
              <a:solidFill>
                <a:srgbClr val="002060"/>
              </a:solidFill>
              <a:latin typeface="HG丸ｺﾞｼｯｸM-PRO" panose="020F0600000000000000" pitchFamily="50" charset="-128"/>
              <a:ea typeface="HG丸ｺﾞｼｯｸM-PRO" panose="020F0600000000000000" pitchFamily="50" charset="-128"/>
              <a:sym typeface="ヒラギノ角ゴ Pro W3"/>
            </a:endParaRPr>
          </a:p>
          <a:p>
            <a:pPr algn="ctr" defTabSz="410751" fontAlgn="auto">
              <a:lnSpc>
                <a:spcPct val="150000"/>
              </a:lnSpc>
              <a:spcBef>
                <a:spcPts val="0"/>
              </a:spcBef>
              <a:spcAft>
                <a:spcPts val="0"/>
              </a:spcAft>
            </a:pPr>
            <a:r>
              <a:rPr lang="en-US" altLang="ja-JP" sz="2812" dirty="0">
                <a:solidFill>
                  <a:srgbClr val="002060"/>
                </a:solidFill>
                <a:latin typeface="HG丸ｺﾞｼｯｸM-PRO" panose="020F0600000000000000" pitchFamily="50" charset="-128"/>
                <a:ea typeface="HG丸ｺﾞｼｯｸM-PRO" panose="020F0600000000000000" pitchFamily="50" charset="-128"/>
                <a:sym typeface="ヒラギノ角ゴ Pro W3"/>
              </a:rPr>
              <a:t>『</a:t>
            </a:r>
            <a:r>
              <a:rPr lang="ja-JP" altLang="en-US" sz="2812" dirty="0">
                <a:solidFill>
                  <a:srgbClr val="002060"/>
                </a:solidFill>
                <a:latin typeface="HG丸ｺﾞｼｯｸM-PRO" panose="020F0600000000000000" pitchFamily="50" charset="-128"/>
                <a:ea typeface="HG丸ｺﾞｼｯｸM-PRO" panose="020F0600000000000000" pitchFamily="50" charset="-128"/>
                <a:sym typeface="ヒラギノ角ゴ Pro W3"/>
              </a:rPr>
              <a:t>世界でよいことをしよう</a:t>
            </a:r>
            <a:r>
              <a:rPr lang="en-US" altLang="ja-JP" sz="2812" dirty="0">
                <a:solidFill>
                  <a:srgbClr val="002060"/>
                </a:solidFill>
                <a:latin typeface="HG丸ｺﾞｼｯｸM-PRO" panose="020F0600000000000000" pitchFamily="50" charset="-128"/>
                <a:ea typeface="HG丸ｺﾞｼｯｸM-PRO" panose="020F0600000000000000" pitchFamily="50" charset="-128"/>
                <a:sym typeface="ヒラギノ角ゴ Pro W3"/>
              </a:rPr>
              <a:t>』</a:t>
            </a:r>
            <a:endParaRPr lang="ja-JP" altLang="en-US" sz="2812" dirty="0">
              <a:solidFill>
                <a:srgbClr val="002060"/>
              </a:solidFill>
              <a:latin typeface="HG丸ｺﾞｼｯｸM-PRO" panose="020F0600000000000000" pitchFamily="50" charset="-128"/>
              <a:ea typeface="HG丸ｺﾞｼｯｸM-PRO" panose="020F0600000000000000" pitchFamily="50" charset="-128"/>
              <a:sym typeface="ヒラギノ角ゴ Pro W3"/>
            </a:endParaRPr>
          </a:p>
        </p:txBody>
      </p:sp>
      <p:sp>
        <p:nvSpPr>
          <p:cNvPr id="2" name="スライド番号プレースホルダー 1"/>
          <p:cNvSpPr>
            <a:spLocks noGrp="1"/>
          </p:cNvSpPr>
          <p:nvPr>
            <p:ph type="sldNum" sz="quarter" idx="2"/>
          </p:nvPr>
        </p:nvSpPr>
        <p:spPr/>
        <p:txBody>
          <a:bodyPr/>
          <a:lstStyle/>
          <a:p>
            <a:fld id="{86CB4B4D-7CA3-9044-876B-883B54F8677D}" type="slidenum">
              <a:rPr lang="en-US" altLang="ja-JP" smtClean="0"/>
              <a:t>6</a:t>
            </a:fld>
            <a:endParaRPr lang="ja-JP" altLang="en-US"/>
          </a:p>
        </p:txBody>
      </p:sp>
      <p:pic>
        <p:nvPicPr>
          <p:cNvPr id="10" name="図 9">
            <a:extLst>
              <a:ext uri="{FF2B5EF4-FFF2-40B4-BE49-F238E27FC236}">
                <a16:creationId xmlns:a16="http://schemas.microsoft.com/office/drawing/2014/main" id="{AAF6D313-A9D7-439F-BDEC-375B790A8A78}"/>
              </a:ext>
            </a:extLst>
          </p:cNvPr>
          <p:cNvPicPr>
            <a:picLocks noChangeAspect="1"/>
          </p:cNvPicPr>
          <p:nvPr/>
        </p:nvPicPr>
        <p:blipFill>
          <a:blip r:embed="rId4"/>
          <a:stretch>
            <a:fillRect/>
          </a:stretch>
        </p:blipFill>
        <p:spPr>
          <a:xfrm>
            <a:off x="434686" y="6107357"/>
            <a:ext cx="1440295" cy="542825"/>
          </a:xfrm>
          <a:prstGeom prst="rect">
            <a:avLst/>
          </a:prstGeom>
        </p:spPr>
      </p:pic>
    </p:spTree>
    <p:extLst>
      <p:ext uri="{BB962C8B-B14F-4D97-AF65-F5344CB8AC3E}">
        <p14:creationId xmlns:p14="http://schemas.microsoft.com/office/powerpoint/2010/main" val="18898887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167"/>
          <p:cNvGraphicFramePr/>
          <p:nvPr>
            <p:extLst/>
          </p:nvPr>
        </p:nvGraphicFramePr>
        <p:xfrm>
          <a:off x="734247" y="1152224"/>
          <a:ext cx="7675506" cy="4208204"/>
        </p:xfrm>
        <a:graphic>
          <a:graphicData uri="http://schemas.openxmlformats.org/drawingml/2006/table">
            <a:tbl>
              <a:tblPr/>
              <a:tblGrid>
                <a:gridCol w="1212505">
                  <a:extLst>
                    <a:ext uri="{9D8B030D-6E8A-4147-A177-3AD203B41FA5}">
                      <a16:colId xmlns:a16="http://schemas.microsoft.com/office/drawing/2014/main" val="20000"/>
                    </a:ext>
                  </a:extLst>
                </a:gridCol>
                <a:gridCol w="6463001">
                  <a:extLst>
                    <a:ext uri="{9D8B030D-6E8A-4147-A177-3AD203B41FA5}">
                      <a16:colId xmlns:a16="http://schemas.microsoft.com/office/drawing/2014/main" val="20001"/>
                    </a:ext>
                  </a:extLst>
                </a:gridCol>
              </a:tblGrid>
              <a:tr h="601172">
                <a:tc>
                  <a:txBody>
                    <a:bodyPr/>
                    <a:lstStyle/>
                    <a:p>
                      <a:pPr defTabSz="914400">
                        <a:tabLst>
                          <a:tab pos="914400" algn="l"/>
                        </a:tabLst>
                        <a:defRPr>
                          <a:solidFill>
                            <a:srgbClr val="000000"/>
                          </a:solidFill>
                        </a:defRPr>
                      </a:pPr>
                      <a:r>
                        <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1917</a:t>
                      </a:r>
                    </a:p>
                  </a:txBody>
                  <a:tcPr marL="35719" marR="35719" marT="35719" marB="35719" anchor="ctr" horzOverflow="overflow">
                    <a:lnL w="12700" cap="flat" cmpd="sng" algn="ctr">
                      <a:solidFill>
                        <a:schemeClr val="bg1"/>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tc>
                  <a:txBody>
                    <a:bodyPr/>
                    <a:lstStyle/>
                    <a:p>
                      <a:pPr algn="l" defTabSz="914400">
                        <a:tabLst>
                          <a:tab pos="914400" algn="l"/>
                        </a:tabLst>
                        <a:defRPr>
                          <a:solidFill>
                            <a:srgbClr val="000000"/>
                          </a:solidFill>
                        </a:defRPr>
                      </a:pPr>
                      <a:r>
                        <a:rPr sz="2000" b="0" i="0" dirty="0" err="1">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国際ロータリー連合会基金</a:t>
                      </a:r>
                      <a:endPar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lnL w="12700" cap="flat" cmpd="sng" algn="ctr">
                      <a:solidFill>
                        <a:srgbClr val="00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extLst>
                  <a:ext uri="{0D108BD9-81ED-4DB2-BD59-A6C34878D82A}">
                    <a16:rowId xmlns:a16="http://schemas.microsoft.com/office/drawing/2014/main" val="10000"/>
                  </a:ext>
                </a:extLst>
              </a:tr>
              <a:tr h="601172">
                <a:tc>
                  <a:txBody>
                    <a:bodyPr/>
                    <a:lstStyle/>
                    <a:p>
                      <a:pPr defTabSz="914400">
                        <a:tabLst>
                          <a:tab pos="914400" algn="l"/>
                        </a:tabLst>
                        <a:defRPr>
                          <a:solidFill>
                            <a:srgbClr val="000000"/>
                          </a:solidFill>
                        </a:defRPr>
                      </a:pPr>
                      <a:r>
                        <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1928</a:t>
                      </a:r>
                    </a:p>
                  </a:txBody>
                  <a:tcPr marL="35719" marR="35719" marT="35719" marB="35719" anchor="ctr" horzOverflow="overflow">
                    <a:lnL w="12700" cap="flat" cmpd="sng" algn="ctr">
                      <a:solidFill>
                        <a:schemeClr val="bg1"/>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tc>
                  <a:txBody>
                    <a:bodyPr/>
                    <a:lstStyle/>
                    <a:p>
                      <a:pPr algn="l" defTabSz="914400">
                        <a:tabLst>
                          <a:tab pos="914400" algn="l"/>
                        </a:tabLst>
                        <a:defRPr sz="3600">
                          <a:latin typeface="ヒラギノ丸ゴ Pro"/>
                          <a:ea typeface="ヒラギノ丸ゴ Pro"/>
                          <a:cs typeface="ヒラギノ丸ゴ Pro"/>
                          <a:sym typeface="ヒラギノ丸ゴ Pro"/>
                        </a:defRPr>
                      </a:pPr>
                      <a:r>
                        <a:rPr sz="2000" b="0" i="0" dirty="0" err="1">
                          <a:solidFill>
                            <a:schemeClr val="tx1"/>
                          </a:solidFill>
                          <a:latin typeface="HG丸ｺﾞｼｯｸM-PRO" panose="020F0600000000000000" pitchFamily="50" charset="-128"/>
                          <a:ea typeface="HG丸ｺﾞｼｯｸM-PRO" panose="020F0600000000000000" pitchFamily="50" charset="-128"/>
                        </a:rPr>
                        <a:t>ロータリー財団（ロータリー傘下の別組織</a:t>
                      </a:r>
                      <a:r>
                        <a:rPr sz="2000" b="0" i="0" dirty="0">
                          <a:solidFill>
                            <a:schemeClr val="tx1"/>
                          </a:solidFill>
                          <a:latin typeface="HG丸ｺﾞｼｯｸM-PRO" panose="020F0600000000000000" pitchFamily="50" charset="-128"/>
                          <a:ea typeface="HG丸ｺﾞｼｯｸM-PRO" panose="020F0600000000000000" pitchFamily="50" charset="-128"/>
                        </a:rPr>
                        <a:t>）</a:t>
                      </a:r>
                    </a:p>
                  </a:txBody>
                  <a:tcPr marL="35719" marR="35719" marT="35719" marB="35719" anchor="ctr" horzOverflow="overflow">
                    <a:lnL w="12700" cap="flat" cmpd="sng" algn="ctr">
                      <a:solidFill>
                        <a:srgbClr val="00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extLst>
                  <a:ext uri="{0D108BD9-81ED-4DB2-BD59-A6C34878D82A}">
                    <a16:rowId xmlns:a16="http://schemas.microsoft.com/office/drawing/2014/main" val="10002"/>
                  </a:ext>
                </a:extLst>
              </a:tr>
              <a:tr h="601172">
                <a:tc>
                  <a:txBody>
                    <a:bodyPr/>
                    <a:lstStyle/>
                    <a:p>
                      <a:pPr defTabSz="914400">
                        <a:tabLst>
                          <a:tab pos="914400" algn="l"/>
                        </a:tabLst>
                        <a:defRPr>
                          <a:solidFill>
                            <a:srgbClr val="000000"/>
                          </a:solidFill>
                        </a:defRPr>
                      </a:pPr>
                      <a:r>
                        <a:rPr sz="2000" b="0" i="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1947</a:t>
                      </a:r>
                    </a:p>
                  </a:txBody>
                  <a:tcPr marL="35719" marR="35719" marT="35719" marB="35719" anchor="ctr" horzOverflow="overflow">
                    <a:lnL w="12700" cap="flat" cmpd="sng" algn="ctr">
                      <a:solidFill>
                        <a:schemeClr val="bg1"/>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tc>
                  <a:txBody>
                    <a:bodyPr/>
                    <a:lstStyle/>
                    <a:p>
                      <a:pPr algn="l" defTabSz="914400">
                        <a:tabLst>
                          <a:tab pos="914400" algn="l"/>
                        </a:tabLst>
                        <a:defRPr>
                          <a:solidFill>
                            <a:srgbClr val="000000"/>
                          </a:solidFill>
                        </a:defRPr>
                      </a:pPr>
                      <a:r>
                        <a:rPr sz="2000" b="0" i="0" dirty="0" err="1">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初の奨学金制度導入</a:t>
                      </a:r>
                      <a:endPar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lnL w="12700" cap="flat" cmpd="sng" algn="ctr">
                      <a:solidFill>
                        <a:srgbClr val="00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extLst>
                  <a:ext uri="{0D108BD9-81ED-4DB2-BD59-A6C34878D82A}">
                    <a16:rowId xmlns:a16="http://schemas.microsoft.com/office/drawing/2014/main" val="10004"/>
                  </a:ext>
                </a:extLst>
              </a:tr>
              <a:tr h="601172">
                <a:tc>
                  <a:txBody>
                    <a:bodyPr/>
                    <a:lstStyle/>
                    <a:p>
                      <a:pPr defTabSz="914400">
                        <a:tabLst>
                          <a:tab pos="914400" algn="l"/>
                        </a:tabLst>
                        <a:defRPr>
                          <a:solidFill>
                            <a:srgbClr val="000000"/>
                          </a:solidFill>
                        </a:defRPr>
                      </a:pPr>
                      <a:r>
                        <a:rPr lang="en-US" altLang="ja-JP"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1965</a:t>
                      </a:r>
                      <a:endPar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lnL w="12700" cap="flat" cmpd="sng" algn="ctr">
                      <a:solidFill>
                        <a:schemeClr val="bg1"/>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tc>
                  <a:txBody>
                    <a:bodyPr/>
                    <a:lstStyle/>
                    <a:p>
                      <a:pPr algn="l" defTabSz="914400">
                        <a:tabLst>
                          <a:tab pos="914400" algn="l"/>
                        </a:tabLst>
                        <a:defRPr>
                          <a:solidFill>
                            <a:srgbClr val="000000"/>
                          </a:solidFill>
                        </a:defRPr>
                      </a:pPr>
                      <a:r>
                        <a:rPr lang="ja-JP" altLang="en-US"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人道奉仕や職業研修のための補助金など</a:t>
                      </a:r>
                      <a:endPar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lnL w="12700" cap="flat" cmpd="sng" algn="ctr">
                      <a:solidFill>
                        <a:srgbClr val="00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extLst>
                  <a:ext uri="{0D108BD9-81ED-4DB2-BD59-A6C34878D82A}">
                    <a16:rowId xmlns:a16="http://schemas.microsoft.com/office/drawing/2014/main" val="1028549942"/>
                  </a:ext>
                </a:extLst>
              </a:tr>
              <a:tr h="601172">
                <a:tc>
                  <a:txBody>
                    <a:bodyPr/>
                    <a:lstStyle/>
                    <a:p>
                      <a:pPr defTabSz="914400">
                        <a:tabLst>
                          <a:tab pos="914400" algn="l"/>
                        </a:tabLst>
                        <a:defRPr>
                          <a:solidFill>
                            <a:srgbClr val="000000"/>
                          </a:solidFill>
                        </a:defRPr>
                      </a:pPr>
                      <a:r>
                        <a:rPr lang="en-US" altLang="ja-JP"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1978</a:t>
                      </a:r>
                      <a:endPar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lnL w="12700" cap="flat" cmpd="sng" algn="ctr">
                      <a:solidFill>
                        <a:schemeClr val="bg1"/>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tc>
                  <a:txBody>
                    <a:bodyPr/>
                    <a:lstStyle/>
                    <a:p>
                      <a:pPr algn="l" defTabSz="914400">
                        <a:tabLst>
                          <a:tab pos="914400" algn="l"/>
                        </a:tabLst>
                        <a:defRPr>
                          <a:solidFill>
                            <a:srgbClr val="000000"/>
                          </a:solidFill>
                        </a:defRPr>
                      </a:pPr>
                      <a:r>
                        <a:rPr lang="en-US" altLang="ja-JP"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3</a:t>
                      </a:r>
                      <a:r>
                        <a:rPr lang="ja-JP" altLang="en-US"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Ｈ補助金（保健・飢餓追放・人間性尊重）</a:t>
                      </a:r>
                      <a:endPar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lnL w="12700" cap="flat" cmpd="sng" algn="ctr">
                      <a:solidFill>
                        <a:srgbClr val="00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extLst>
                  <a:ext uri="{0D108BD9-81ED-4DB2-BD59-A6C34878D82A}">
                    <a16:rowId xmlns:a16="http://schemas.microsoft.com/office/drawing/2014/main" val="431140795"/>
                  </a:ext>
                </a:extLst>
              </a:tr>
              <a:tr h="601172">
                <a:tc>
                  <a:txBody>
                    <a:bodyPr/>
                    <a:lstStyle/>
                    <a:p>
                      <a:pPr defTabSz="914400">
                        <a:tabLst>
                          <a:tab pos="914400" algn="l"/>
                        </a:tabLst>
                        <a:defRPr>
                          <a:solidFill>
                            <a:srgbClr val="000000"/>
                          </a:solidFill>
                        </a:defRPr>
                      </a:pPr>
                      <a:r>
                        <a:rPr lang="en-US" altLang="ja-JP"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2002</a:t>
                      </a:r>
                      <a:endPar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lnL w="12700" cap="flat" cmpd="sng" algn="ctr">
                      <a:solidFill>
                        <a:schemeClr val="bg1"/>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tc>
                  <a:txBody>
                    <a:bodyPr/>
                    <a:lstStyle/>
                    <a:p>
                      <a:pPr algn="l" defTabSz="914400">
                        <a:tabLst>
                          <a:tab pos="914400" algn="l"/>
                        </a:tabLst>
                        <a:defRPr>
                          <a:solidFill>
                            <a:srgbClr val="000000"/>
                          </a:solidFill>
                        </a:defRPr>
                      </a:pPr>
                      <a:r>
                        <a:rPr lang="ja-JP" altLang="en-US"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ロータリー平和フェロー奨学金</a:t>
                      </a:r>
                      <a:endPar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lnL w="12700" cap="flat" cmpd="sng" algn="ctr">
                      <a:solidFill>
                        <a:srgbClr val="00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extLst>
                  <a:ext uri="{0D108BD9-81ED-4DB2-BD59-A6C34878D82A}">
                    <a16:rowId xmlns:a16="http://schemas.microsoft.com/office/drawing/2014/main" val="34812629"/>
                  </a:ext>
                </a:extLst>
              </a:tr>
              <a:tr h="601172">
                <a:tc>
                  <a:txBody>
                    <a:bodyPr/>
                    <a:lstStyle/>
                    <a:p>
                      <a:pPr defTabSz="914400">
                        <a:tabLst>
                          <a:tab pos="914400" algn="l"/>
                        </a:tabLst>
                        <a:defRPr>
                          <a:solidFill>
                            <a:srgbClr val="000000"/>
                          </a:solidFill>
                        </a:defRPr>
                      </a:pPr>
                      <a:r>
                        <a:rPr lang="en-US" altLang="ja-JP"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2013</a:t>
                      </a:r>
                      <a:endParaRPr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lnL w="12700" cap="flat" cmpd="sng" algn="ctr">
                      <a:solidFill>
                        <a:schemeClr val="bg1"/>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l" defTabSz="914400">
                        <a:tabLst>
                          <a:tab pos="914400" algn="l"/>
                        </a:tabLst>
                        <a:defRPr>
                          <a:solidFill>
                            <a:srgbClr val="000000"/>
                          </a:solidFill>
                        </a:defRPr>
                      </a:pPr>
                      <a:r>
                        <a:rPr lang="ja-JP" altLang="en-US"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未来の夢計画</a:t>
                      </a:r>
                      <a:r>
                        <a:rPr lang="en-US" altLang="ja-JP"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a:t>
                      </a:r>
                      <a:r>
                        <a:rPr lang="ja-JP" altLang="en-US"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rPr>
                        <a:t>地区補助金・グローバル補助金</a:t>
                      </a:r>
                      <a:endParaRPr lang="en-US" altLang="ja-JP" sz="2000" b="0" i="0" dirty="0">
                        <a:solidFill>
                          <a:schemeClr val="tx1"/>
                        </a:solidFill>
                        <a:latin typeface="HG丸ｺﾞｼｯｸM-PRO" panose="020F0600000000000000" pitchFamily="50" charset="-128"/>
                        <a:ea typeface="HG丸ｺﾞｼｯｸM-PRO" panose="020F0600000000000000" pitchFamily="50" charset="-128"/>
                        <a:cs typeface="ヒラギノ丸ゴ Pro"/>
                        <a:sym typeface="ヒラギノ丸ゴ Pro"/>
                      </a:endParaRPr>
                    </a:p>
                  </a:txBody>
                  <a:tcPr marL="35719" marR="35719" marT="35719" marB="35719" anchor="ctr" horzOverflow="overflow">
                    <a:lnL w="12700" cap="flat" cmpd="sng" algn="ctr">
                      <a:solidFill>
                        <a:srgbClr val="00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568532738"/>
                  </a:ext>
                </a:extLst>
              </a:tr>
            </a:tbl>
          </a:graphicData>
        </a:graphic>
      </p:graphicFrame>
      <p:sp>
        <p:nvSpPr>
          <p:cNvPr id="6" name="Shape 336"/>
          <p:cNvSpPr/>
          <p:nvPr/>
        </p:nvSpPr>
        <p:spPr>
          <a:xfrm>
            <a:off x="557666" y="236718"/>
            <a:ext cx="8028669" cy="523831"/>
          </a:xfrm>
          <a:prstGeom prst="roundRect">
            <a:avLst>
              <a:gd name="adj" fmla="val 25570"/>
            </a:avLst>
          </a:prstGeom>
          <a:solidFill>
            <a:schemeClr val="accent1"/>
          </a:solidFill>
          <a:ln w="15875">
            <a:solidFill>
              <a:srgbClr val="002060"/>
            </a:solidFill>
            <a:bevel/>
          </a:ln>
          <a:effectLst>
            <a:outerShdw blurRad="50800" dist="25400" dir="5400000" rotWithShape="0">
              <a:srgbClr val="000000">
                <a:alpha val="28000"/>
              </a:srgbClr>
            </a:outerShdw>
          </a:effectLst>
          <a:extLst>
            <a:ext uri="{C572A759-6A51-4108-AA02-DFA0A04FC94B}">
              <ma14:wrappingTextBoxFlag xmlns="" xmlns:ma14="http://schemas.microsoft.com/office/mac/drawingml/2011/main" val="1"/>
            </a:ext>
          </a:extLst>
        </p:spPr>
        <p:txBody>
          <a:bodyPr lIns="32146" rIns="32146" anchor="ctr"/>
          <a:lstStyle>
            <a:lvl1pPr algn="ctr">
              <a:defRPr sz="4000" b="1">
                <a:solidFill>
                  <a:srgbClr val="FFFFFF"/>
                </a:solidFill>
              </a:defRPr>
            </a:lvl1pPr>
          </a:lstStyle>
          <a:p>
            <a:pPr defTabSz="321457" eaLnBrk="1" fontAlgn="auto" hangingPunct="1">
              <a:spcBef>
                <a:spcPts val="0"/>
              </a:spcBef>
              <a:spcAft>
                <a:spcPts val="0"/>
              </a:spcAft>
              <a:defRPr/>
            </a:pPr>
            <a:r>
              <a:rPr lang="en-US" altLang="ja-JP" sz="2812" dirty="0">
                <a:latin typeface="HG丸ｺﾞｼｯｸM-PRO" panose="020F0600000000000000" pitchFamily="50" charset="-128"/>
                <a:ea typeface="HG丸ｺﾞｼｯｸM-PRO" panose="020F0600000000000000" pitchFamily="50" charset="-128"/>
              </a:rPr>
              <a:t>Ⅰ. </a:t>
            </a:r>
            <a:r>
              <a:rPr lang="ja-JP" altLang="en-US" sz="2812" dirty="0">
                <a:latin typeface="HG丸ｺﾞｼｯｸM-PRO" panose="020F0600000000000000" pitchFamily="50" charset="-128"/>
                <a:ea typeface="HG丸ｺﾞｼｯｸM-PRO" panose="020F0600000000000000" pitchFamily="50" charset="-128"/>
              </a:rPr>
              <a:t>財団のあゆみ</a:t>
            </a:r>
            <a:endParaRPr lang="en-US" sz="2812"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2"/>
          </p:nvPr>
        </p:nvSpPr>
        <p:spPr/>
        <p:txBody>
          <a:bodyPr/>
          <a:lstStyle/>
          <a:p>
            <a:fld id="{86CB4B4D-7CA3-9044-876B-883B54F8677D}" type="slidenum">
              <a:rPr lang="en-US" altLang="ja-JP" smtClean="0"/>
              <a:t>7</a:t>
            </a:fld>
            <a:endParaRPr lang="ja-JP" altLang="en-US"/>
          </a:p>
        </p:txBody>
      </p:sp>
      <p:pic>
        <p:nvPicPr>
          <p:cNvPr id="9" name="図 8">
            <a:extLst>
              <a:ext uri="{FF2B5EF4-FFF2-40B4-BE49-F238E27FC236}">
                <a16:creationId xmlns:a16="http://schemas.microsoft.com/office/drawing/2014/main" id="{15A7EF70-C750-481E-AE11-F60C85FDA2C5}"/>
              </a:ext>
            </a:extLst>
          </p:cNvPr>
          <p:cNvPicPr>
            <a:picLocks noChangeAspect="1"/>
          </p:cNvPicPr>
          <p:nvPr/>
        </p:nvPicPr>
        <p:blipFill>
          <a:blip r:embed="rId3"/>
          <a:stretch>
            <a:fillRect/>
          </a:stretch>
        </p:blipFill>
        <p:spPr>
          <a:xfrm>
            <a:off x="434686" y="6107357"/>
            <a:ext cx="1440295" cy="542825"/>
          </a:xfrm>
          <a:prstGeom prst="rect">
            <a:avLst/>
          </a:prstGeom>
        </p:spPr>
      </p:pic>
    </p:spTree>
    <p:extLst>
      <p:ext uri="{BB962C8B-B14F-4D97-AF65-F5344CB8AC3E}">
        <p14:creationId xmlns:p14="http://schemas.microsoft.com/office/powerpoint/2010/main" val="85922462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C6045C18-AC9F-4D82-B076-9BEA66E6639F}"/>
              </a:ext>
            </a:extLst>
          </p:cNvPr>
          <p:cNvSpPr>
            <a:spLocks noGrp="1"/>
          </p:cNvSpPr>
          <p:nvPr>
            <p:ph type="title"/>
          </p:nvPr>
        </p:nvSpPr>
        <p:spPr>
          <a:xfrm>
            <a:off x="420414" y="283779"/>
            <a:ext cx="8333621" cy="1841487"/>
          </a:xfrm>
          <a:solidFill>
            <a:schemeClr val="accent1"/>
          </a:solidFill>
        </p:spPr>
        <p:txBody>
          <a:bodyPr>
            <a:normAutofit/>
          </a:bodyPr>
          <a:lstStyle/>
          <a:p>
            <a:r>
              <a:rPr lang="ja-JP" altLang="en-US" sz="3000" b="1" dirty="0">
                <a:solidFill>
                  <a:schemeClr val="bg1"/>
                </a:solidFill>
                <a:effectLst>
                  <a:outerShdw blurRad="38100" dist="38100" dir="2700000" algn="tl">
                    <a:srgbClr val="000000">
                      <a:alpha val="43137"/>
                    </a:srgbClr>
                  </a:outerShdw>
                </a:effectLst>
              </a:rPr>
              <a:t>皆様からのご寄付⇒世界各地での奉仕活動に</a:t>
            </a:r>
            <a:br>
              <a:rPr lang="ja-JP" altLang="en-US" sz="3000" b="1" dirty="0">
                <a:solidFill>
                  <a:schemeClr val="bg1"/>
                </a:solidFill>
                <a:effectLst>
                  <a:outerShdw blurRad="38100" dist="38100" dir="2700000" algn="tl">
                    <a:srgbClr val="000000">
                      <a:alpha val="43137"/>
                    </a:srgbClr>
                  </a:outerShdw>
                </a:effectLst>
              </a:rPr>
            </a:br>
            <a:r>
              <a:rPr lang="ja-JP" altLang="en-US" sz="3000" b="1" dirty="0">
                <a:solidFill>
                  <a:schemeClr val="bg1"/>
                </a:solidFill>
                <a:effectLst>
                  <a:outerShdw blurRad="38100" dist="38100" dir="2700000" algn="tl">
                    <a:srgbClr val="000000">
                      <a:alpha val="43137"/>
                    </a:srgbClr>
                  </a:outerShdw>
                </a:effectLst>
              </a:rPr>
              <a:t>　　　　　　　　　役立てられている</a:t>
            </a:r>
          </a:p>
        </p:txBody>
      </p:sp>
      <p:sp>
        <p:nvSpPr>
          <p:cNvPr id="5" name="コンテンツ プレースホルダー 4">
            <a:extLst>
              <a:ext uri="{FF2B5EF4-FFF2-40B4-BE49-F238E27FC236}">
                <a16:creationId xmlns:a16="http://schemas.microsoft.com/office/drawing/2014/main" id="{B16C3B4D-A3EF-481F-89E9-BCDBF7205F8D}"/>
              </a:ext>
            </a:extLst>
          </p:cNvPr>
          <p:cNvSpPr>
            <a:spLocks noGrp="1"/>
          </p:cNvSpPr>
          <p:nvPr>
            <p:ph idx="1"/>
          </p:nvPr>
        </p:nvSpPr>
        <p:spPr/>
        <p:txBody>
          <a:bodyPr>
            <a:normAutofit/>
          </a:bodyPr>
          <a:lstStyle/>
          <a:p>
            <a:pPr marL="0" indent="0" algn="ctr">
              <a:buNone/>
            </a:pPr>
            <a:endParaRPr lang="ja-JP" altLang="en-US" sz="3300" b="1" dirty="0"/>
          </a:p>
          <a:p>
            <a:pPr marL="0" indent="0" algn="ctr">
              <a:buNone/>
            </a:pPr>
            <a:endParaRPr lang="ja-JP" altLang="en-US" sz="3300" b="1" dirty="0"/>
          </a:p>
          <a:p>
            <a:pPr marL="0" indent="0" algn="ctr">
              <a:buNone/>
            </a:pPr>
            <a:endParaRPr lang="ja-JP" altLang="en-US" sz="3300" b="1" dirty="0"/>
          </a:p>
          <a:p>
            <a:pPr marL="0" indent="0" algn="ctr">
              <a:buNone/>
            </a:pPr>
            <a:r>
              <a:rPr lang="ja-JP" altLang="en-US" sz="3300" b="1" dirty="0"/>
              <a:t>ロータリー財団は創立以来</a:t>
            </a:r>
            <a:r>
              <a:rPr lang="en-US" altLang="ja-JP" sz="3300" b="1" dirty="0"/>
              <a:t>100</a:t>
            </a:r>
            <a:r>
              <a:rPr lang="ja-JP" altLang="en-US" sz="3300" b="1" dirty="0"/>
              <a:t>年間</a:t>
            </a:r>
          </a:p>
          <a:p>
            <a:pPr marL="0" indent="0" algn="ctr">
              <a:buNone/>
            </a:pPr>
            <a:r>
              <a:rPr lang="en-US" altLang="ja-JP" sz="4000" b="1" dirty="0">
                <a:solidFill>
                  <a:srgbClr val="FF0000"/>
                </a:solidFill>
              </a:rPr>
              <a:t>30</a:t>
            </a:r>
            <a:r>
              <a:rPr lang="ja-JP" altLang="en-US" sz="4000" b="1" dirty="0">
                <a:solidFill>
                  <a:srgbClr val="FF0000"/>
                </a:solidFill>
              </a:rPr>
              <a:t>億ドル</a:t>
            </a:r>
            <a:r>
              <a:rPr lang="ja-JP" altLang="en-US" sz="3300" b="1" dirty="0"/>
              <a:t>の資金を提供</a:t>
            </a:r>
          </a:p>
        </p:txBody>
      </p:sp>
      <p:pic>
        <p:nvPicPr>
          <p:cNvPr id="6" name="図 5">
            <a:extLst>
              <a:ext uri="{FF2B5EF4-FFF2-40B4-BE49-F238E27FC236}">
                <a16:creationId xmlns:a16="http://schemas.microsoft.com/office/drawing/2014/main" id="{09EA4786-6048-4C82-B544-57615644A757}"/>
              </a:ext>
            </a:extLst>
          </p:cNvPr>
          <p:cNvPicPr>
            <a:picLocks noChangeAspect="1"/>
          </p:cNvPicPr>
          <p:nvPr/>
        </p:nvPicPr>
        <p:blipFill>
          <a:blip r:embed="rId3"/>
          <a:stretch>
            <a:fillRect/>
          </a:stretch>
        </p:blipFill>
        <p:spPr>
          <a:xfrm>
            <a:off x="434686" y="6107357"/>
            <a:ext cx="1440295" cy="542825"/>
          </a:xfrm>
          <a:prstGeom prst="rect">
            <a:avLst/>
          </a:prstGeom>
        </p:spPr>
      </p:pic>
    </p:spTree>
    <p:extLst>
      <p:ext uri="{BB962C8B-B14F-4D97-AF65-F5344CB8AC3E}">
        <p14:creationId xmlns:p14="http://schemas.microsoft.com/office/powerpoint/2010/main" val="238245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150ED8-A543-4F95-89E2-413AC75F99FA}"/>
              </a:ext>
            </a:extLst>
          </p:cNvPr>
          <p:cNvSpPr>
            <a:spLocks noGrp="1"/>
          </p:cNvSpPr>
          <p:nvPr>
            <p:ph type="title"/>
          </p:nvPr>
        </p:nvSpPr>
        <p:spPr>
          <a:solidFill>
            <a:srgbClr val="0070C0"/>
          </a:solidFill>
        </p:spPr>
        <p:txBody>
          <a:bodyPr/>
          <a:lstStyle/>
          <a:p>
            <a:pPr algn="ctr"/>
            <a:r>
              <a:rPr kumimoji="1" lang="ja-JP" altLang="en-US" sz="4800" b="1" dirty="0">
                <a:solidFill>
                  <a:schemeClr val="bg1"/>
                </a:solidFill>
              </a:rPr>
              <a:t>ロータリー財団の外部評価</a:t>
            </a:r>
          </a:p>
        </p:txBody>
      </p:sp>
      <p:sp>
        <p:nvSpPr>
          <p:cNvPr id="3" name="コンテンツ プレースホルダー 2">
            <a:extLst>
              <a:ext uri="{FF2B5EF4-FFF2-40B4-BE49-F238E27FC236}">
                <a16:creationId xmlns:a16="http://schemas.microsoft.com/office/drawing/2014/main" id="{0E9A8427-720F-40D6-A586-A8FF7B0ACAFE}"/>
              </a:ext>
            </a:extLst>
          </p:cNvPr>
          <p:cNvSpPr>
            <a:spLocks noGrp="1"/>
          </p:cNvSpPr>
          <p:nvPr>
            <p:ph idx="1"/>
          </p:nvPr>
        </p:nvSpPr>
        <p:spPr/>
        <p:txBody>
          <a:bodyPr/>
          <a:lstStyle/>
          <a:p>
            <a:pPr marL="0" indent="0">
              <a:buNone/>
            </a:pPr>
            <a:r>
              <a:rPr kumimoji="1" lang="ja-JP" altLang="en-US" dirty="0"/>
              <a:t>米国のチャリテイー・ナビゲーターは</a:t>
            </a:r>
          </a:p>
          <a:p>
            <a:pPr marL="0" indent="0">
              <a:buNone/>
            </a:pPr>
            <a:r>
              <a:rPr lang="ja-JP" altLang="en-US" dirty="0"/>
              <a:t>ロータリー財団を</a:t>
            </a:r>
            <a:r>
              <a:rPr lang="ja-JP" altLang="en-US" b="1" dirty="0">
                <a:solidFill>
                  <a:srgbClr val="FF0000"/>
                </a:solidFill>
              </a:rPr>
              <a:t>四つ星</a:t>
            </a:r>
            <a:r>
              <a:rPr lang="en-US" altLang="ja-JP" b="1" dirty="0">
                <a:solidFill>
                  <a:srgbClr val="FF0000"/>
                </a:solidFill>
              </a:rPr>
              <a:t>(</a:t>
            </a:r>
            <a:r>
              <a:rPr lang="ja-JP" altLang="en-US" b="1" dirty="0">
                <a:solidFill>
                  <a:srgbClr val="FF0000"/>
                </a:solidFill>
              </a:rPr>
              <a:t>最高評価</a:t>
            </a:r>
            <a:r>
              <a:rPr lang="en-US" altLang="ja-JP" b="1" dirty="0">
                <a:solidFill>
                  <a:srgbClr val="FF0000"/>
                </a:solidFill>
              </a:rPr>
              <a:t>)</a:t>
            </a:r>
            <a:r>
              <a:rPr lang="ja-JP" altLang="en-US" b="1" dirty="0">
                <a:solidFill>
                  <a:srgbClr val="FF0000"/>
                </a:solidFill>
              </a:rPr>
              <a:t>に格付け</a:t>
            </a:r>
          </a:p>
          <a:p>
            <a:pPr marL="0" indent="0">
              <a:buNone/>
            </a:pPr>
            <a:endParaRPr kumimoji="1" lang="ja-JP" altLang="en-US" b="1" dirty="0">
              <a:solidFill>
                <a:srgbClr val="FF0000"/>
              </a:solidFill>
            </a:endParaRPr>
          </a:p>
        </p:txBody>
      </p:sp>
      <p:pic>
        <p:nvPicPr>
          <p:cNvPr id="5" name="図 4">
            <a:extLst>
              <a:ext uri="{FF2B5EF4-FFF2-40B4-BE49-F238E27FC236}">
                <a16:creationId xmlns:a16="http://schemas.microsoft.com/office/drawing/2014/main" id="{2DBB64CD-AA50-4122-BAC8-5E48B39FB3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5581" y="3234785"/>
            <a:ext cx="6477918" cy="2262631"/>
          </a:xfrm>
          <a:prstGeom prst="rect">
            <a:avLst/>
          </a:prstGeom>
        </p:spPr>
      </p:pic>
      <p:pic>
        <p:nvPicPr>
          <p:cNvPr id="6" name="図 5">
            <a:extLst>
              <a:ext uri="{FF2B5EF4-FFF2-40B4-BE49-F238E27FC236}">
                <a16:creationId xmlns:a16="http://schemas.microsoft.com/office/drawing/2014/main" id="{52C2D006-B610-4564-92BE-54A8C1FF85EE}"/>
              </a:ext>
            </a:extLst>
          </p:cNvPr>
          <p:cNvPicPr>
            <a:picLocks noChangeAspect="1"/>
          </p:cNvPicPr>
          <p:nvPr/>
        </p:nvPicPr>
        <p:blipFill>
          <a:blip r:embed="rId4"/>
          <a:stretch>
            <a:fillRect/>
          </a:stretch>
        </p:blipFill>
        <p:spPr>
          <a:xfrm>
            <a:off x="434686" y="6107357"/>
            <a:ext cx="1440295" cy="542825"/>
          </a:xfrm>
          <a:prstGeom prst="rect">
            <a:avLst/>
          </a:prstGeom>
        </p:spPr>
      </p:pic>
    </p:spTree>
    <p:extLst>
      <p:ext uri="{BB962C8B-B14F-4D97-AF65-F5344CB8AC3E}">
        <p14:creationId xmlns:p14="http://schemas.microsoft.com/office/powerpoint/2010/main" val="369754223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4370</TotalTime>
  <Words>748</Words>
  <Application>Microsoft Office PowerPoint</Application>
  <PresentationFormat>画面に合わせる (4:3)</PresentationFormat>
  <Paragraphs>310</Paragraphs>
  <Slides>25</Slides>
  <Notes>25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25</vt:i4>
      </vt:variant>
    </vt:vector>
  </HeadingPairs>
  <TitlesOfParts>
    <vt:vector size="33" baseType="lpstr">
      <vt:lpstr>HG丸ｺﾞｼｯｸM-PRO</vt:lpstr>
      <vt:lpstr>ＭＳ ゴシック</vt:lpstr>
      <vt:lpstr>游ゴシック</vt:lpstr>
      <vt:lpstr>Arial</vt:lpstr>
      <vt:lpstr>Calibri</vt:lpstr>
      <vt:lpstr>Calibri Light</vt:lpstr>
      <vt:lpstr>Times New Roman</vt:lpstr>
      <vt:lpstr>Office テーマ</vt:lpstr>
      <vt:lpstr>PowerPoint プレゼンテーション</vt:lpstr>
      <vt:lpstr>地区ロータリー財団委員会構成</vt:lpstr>
      <vt:lpstr>ロータリー財団 : 定義</vt:lpstr>
      <vt:lpstr>ロータリー財団 : 使命</vt:lpstr>
      <vt:lpstr>PowerPoint プレゼンテーション</vt:lpstr>
      <vt:lpstr>PowerPoint プレゼンテーション</vt:lpstr>
      <vt:lpstr>PowerPoint プレゼンテーション</vt:lpstr>
      <vt:lpstr>皆様からのご寄付⇒世界各地での奉仕活動に 　　　　　　　　　役立てられている</vt:lpstr>
      <vt:lpstr>ロータリー財団の外部評価</vt:lpstr>
      <vt:lpstr>PowerPoint プレゼンテーション</vt:lpstr>
      <vt:lpstr>① ポリオ撲滅</vt:lpstr>
      <vt:lpstr>PowerPoint プレゼンテーション</vt:lpstr>
      <vt:lpstr>PowerPoint プレゼンテーション</vt:lpstr>
      <vt:lpstr>PowerPoint プレゼンテーション</vt:lpstr>
      <vt:lpstr>あと少し!!!</vt:lpstr>
      <vt:lpstr>PowerPoint プレゼンテーション</vt:lpstr>
      <vt:lpstr>今年度　平和フェロー</vt:lpstr>
      <vt:lpstr>PowerPoint プレゼンテーション</vt:lpstr>
      <vt:lpstr>財団の補助金</vt:lpstr>
      <vt:lpstr>次年度R財団管理委員長</vt:lpstr>
      <vt:lpstr>次年度 財団の目標</vt:lpstr>
      <vt:lpstr>PowerPoint プレゼンテーション</vt:lpstr>
      <vt:lpstr>DDFを最大限活用</vt:lpstr>
      <vt:lpstr>恒久基金を増やそう</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柳山稔</dc:creator>
  <cp:lastModifiedBy>owner</cp:lastModifiedBy>
  <cp:revision>130</cp:revision>
  <cp:lastPrinted>2019-04-07T02:09:29Z</cp:lastPrinted>
  <dcterms:created xsi:type="dcterms:W3CDTF">2018-02-18T02:44:48Z</dcterms:created>
  <dcterms:modified xsi:type="dcterms:W3CDTF">2019-04-11T23:51:34Z</dcterms:modified>
</cp:coreProperties>
</file>