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87" r:id="rId2"/>
    <p:sldMasterId id="2147483691" r:id="rId3"/>
    <p:sldMasterId id="2147483695" r:id="rId4"/>
    <p:sldMasterId id="2147483698" r:id="rId5"/>
  </p:sldMasterIdLst>
  <p:notesMasterIdLst>
    <p:notesMasterId r:id="rId25"/>
  </p:notesMasterIdLst>
  <p:sldIdLst>
    <p:sldId id="733" r:id="rId6"/>
    <p:sldId id="378" r:id="rId7"/>
    <p:sldId id="429" r:id="rId8"/>
    <p:sldId id="430" r:id="rId9"/>
    <p:sldId id="379" r:id="rId10"/>
    <p:sldId id="432" r:id="rId11"/>
    <p:sldId id="434" r:id="rId12"/>
    <p:sldId id="748" r:id="rId13"/>
    <p:sldId id="749" r:id="rId14"/>
    <p:sldId id="750" r:id="rId15"/>
    <p:sldId id="751" r:id="rId16"/>
    <p:sldId id="752" r:id="rId17"/>
    <p:sldId id="753" r:id="rId18"/>
    <p:sldId id="754" r:id="rId19"/>
    <p:sldId id="584" r:id="rId20"/>
    <p:sldId id="585" r:id="rId21"/>
    <p:sldId id="586" r:id="rId22"/>
    <p:sldId id="579" r:id="rId23"/>
    <p:sldId id="755" r:id="rId24"/>
  </p:sldIdLst>
  <p:sldSz cx="13004800" cy="9753600"/>
  <p:notesSz cx="6770688" cy="9902825"/>
  <p:defaultTextStyle>
    <a:lvl1pPr defTabSz="584200">
      <a:lnSpc>
        <a:spcPct val="130000"/>
      </a:lnSpc>
      <a:defRPr sz="4000">
        <a:solidFill>
          <a:srgbClr val="FFFFFF"/>
        </a:solidFill>
        <a:effectLst>
          <a:outerShdw blurRad="38100" dist="64529" dir="2700000" rotWithShape="0">
            <a:srgbClr val="000000">
              <a:alpha val="48275"/>
            </a:srgbClr>
          </a:outerShdw>
        </a:effectLst>
        <a:latin typeface="Helvetica Neue Medium"/>
        <a:ea typeface="Helvetica Neue Medium"/>
        <a:cs typeface="Helvetica Neue Medium"/>
        <a:sym typeface="Helvetica Neue Medium"/>
      </a:defRPr>
    </a:lvl1pPr>
    <a:lvl2pPr indent="342900" defTabSz="584200">
      <a:lnSpc>
        <a:spcPct val="130000"/>
      </a:lnSpc>
      <a:defRPr sz="4000">
        <a:solidFill>
          <a:srgbClr val="FFFFFF"/>
        </a:solidFill>
        <a:effectLst>
          <a:outerShdw blurRad="38100" dist="64529" dir="2700000" rotWithShape="0">
            <a:srgbClr val="000000">
              <a:alpha val="48275"/>
            </a:srgbClr>
          </a:outerShdw>
        </a:effectLst>
        <a:latin typeface="Helvetica Neue Medium"/>
        <a:ea typeface="Helvetica Neue Medium"/>
        <a:cs typeface="Helvetica Neue Medium"/>
        <a:sym typeface="Helvetica Neue Medium"/>
      </a:defRPr>
    </a:lvl2pPr>
    <a:lvl3pPr indent="685800" defTabSz="584200">
      <a:lnSpc>
        <a:spcPct val="130000"/>
      </a:lnSpc>
      <a:defRPr sz="4000">
        <a:solidFill>
          <a:srgbClr val="FFFFFF"/>
        </a:solidFill>
        <a:effectLst>
          <a:outerShdw blurRad="38100" dist="64529" dir="2700000" rotWithShape="0">
            <a:srgbClr val="000000">
              <a:alpha val="48275"/>
            </a:srgbClr>
          </a:outerShdw>
        </a:effectLst>
        <a:latin typeface="Helvetica Neue Medium"/>
        <a:ea typeface="Helvetica Neue Medium"/>
        <a:cs typeface="Helvetica Neue Medium"/>
        <a:sym typeface="Helvetica Neue Medium"/>
      </a:defRPr>
    </a:lvl3pPr>
    <a:lvl4pPr indent="1028700" defTabSz="584200">
      <a:lnSpc>
        <a:spcPct val="130000"/>
      </a:lnSpc>
      <a:defRPr sz="4000">
        <a:solidFill>
          <a:srgbClr val="FFFFFF"/>
        </a:solidFill>
        <a:effectLst>
          <a:outerShdw blurRad="38100" dist="64529" dir="2700000" rotWithShape="0">
            <a:srgbClr val="000000">
              <a:alpha val="48275"/>
            </a:srgbClr>
          </a:outerShdw>
        </a:effectLst>
        <a:latin typeface="Helvetica Neue Medium"/>
        <a:ea typeface="Helvetica Neue Medium"/>
        <a:cs typeface="Helvetica Neue Medium"/>
        <a:sym typeface="Helvetica Neue Medium"/>
      </a:defRPr>
    </a:lvl4pPr>
    <a:lvl5pPr indent="1371600" defTabSz="584200">
      <a:lnSpc>
        <a:spcPct val="130000"/>
      </a:lnSpc>
      <a:defRPr sz="4000">
        <a:solidFill>
          <a:srgbClr val="FFFFFF"/>
        </a:solidFill>
        <a:effectLst>
          <a:outerShdw blurRad="38100" dist="64529" dir="2700000" rotWithShape="0">
            <a:srgbClr val="000000">
              <a:alpha val="48275"/>
            </a:srgbClr>
          </a:outerShdw>
        </a:effectLst>
        <a:latin typeface="Helvetica Neue Medium"/>
        <a:ea typeface="Helvetica Neue Medium"/>
        <a:cs typeface="Helvetica Neue Medium"/>
        <a:sym typeface="Helvetica Neue Medium"/>
      </a:defRPr>
    </a:lvl5pPr>
    <a:lvl6pPr indent="1714500" defTabSz="584200">
      <a:lnSpc>
        <a:spcPct val="130000"/>
      </a:lnSpc>
      <a:defRPr sz="4000">
        <a:solidFill>
          <a:srgbClr val="FFFFFF"/>
        </a:solidFill>
        <a:effectLst>
          <a:outerShdw blurRad="38100" dist="64529" dir="2700000" rotWithShape="0">
            <a:srgbClr val="000000">
              <a:alpha val="48275"/>
            </a:srgbClr>
          </a:outerShdw>
        </a:effectLst>
        <a:latin typeface="Helvetica Neue Medium"/>
        <a:ea typeface="Helvetica Neue Medium"/>
        <a:cs typeface="Helvetica Neue Medium"/>
        <a:sym typeface="Helvetica Neue Medium"/>
      </a:defRPr>
    </a:lvl6pPr>
    <a:lvl7pPr indent="2057400" defTabSz="584200">
      <a:lnSpc>
        <a:spcPct val="130000"/>
      </a:lnSpc>
      <a:defRPr sz="4000">
        <a:solidFill>
          <a:srgbClr val="FFFFFF"/>
        </a:solidFill>
        <a:effectLst>
          <a:outerShdw blurRad="38100" dist="64529" dir="2700000" rotWithShape="0">
            <a:srgbClr val="000000">
              <a:alpha val="48275"/>
            </a:srgbClr>
          </a:outerShdw>
        </a:effectLst>
        <a:latin typeface="Helvetica Neue Medium"/>
        <a:ea typeface="Helvetica Neue Medium"/>
        <a:cs typeface="Helvetica Neue Medium"/>
        <a:sym typeface="Helvetica Neue Medium"/>
      </a:defRPr>
    </a:lvl7pPr>
    <a:lvl8pPr indent="2400300" defTabSz="584200">
      <a:lnSpc>
        <a:spcPct val="130000"/>
      </a:lnSpc>
      <a:defRPr sz="4000">
        <a:solidFill>
          <a:srgbClr val="FFFFFF"/>
        </a:solidFill>
        <a:effectLst>
          <a:outerShdw blurRad="38100" dist="64529" dir="2700000" rotWithShape="0">
            <a:srgbClr val="000000">
              <a:alpha val="48275"/>
            </a:srgbClr>
          </a:outerShdw>
        </a:effectLst>
        <a:latin typeface="Helvetica Neue Medium"/>
        <a:ea typeface="Helvetica Neue Medium"/>
        <a:cs typeface="Helvetica Neue Medium"/>
        <a:sym typeface="Helvetica Neue Medium"/>
      </a:defRPr>
    </a:lvl8pPr>
    <a:lvl9pPr indent="2743200" defTabSz="584200">
      <a:lnSpc>
        <a:spcPct val="130000"/>
      </a:lnSpc>
      <a:defRPr sz="4000">
        <a:solidFill>
          <a:srgbClr val="FFFFFF"/>
        </a:solidFill>
        <a:effectLst>
          <a:outerShdw blurRad="38100" dist="64529" dir="2700000" rotWithShape="0">
            <a:srgbClr val="000000">
              <a:alpha val="48275"/>
            </a:srgbClr>
          </a:outerShdw>
        </a:effectLst>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09D"/>
    <a:srgbClr val="2569B3"/>
    <a:srgbClr val="D61A69"/>
    <a:srgbClr val="16317C"/>
    <a:srgbClr val="23356F"/>
    <a:srgbClr val="FFFF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1A8F00"/>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D03317"/>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1A8F00"/>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9" autoAdjust="0"/>
    <p:restoredTop sz="65758" autoAdjust="0"/>
  </p:normalViewPr>
  <p:slideViewPr>
    <p:cSldViewPr snapToGrid="0" snapToObjects="1">
      <p:cViewPr varScale="1">
        <p:scale>
          <a:sx n="48" d="100"/>
          <a:sy n="48" d="100"/>
        </p:scale>
        <p:origin x="1158" y="4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3" d="100"/>
          <a:sy n="83" d="100"/>
        </p:scale>
        <p:origin x="15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p:cNvSpPr>
          <p:nvPr>
            <p:ph type="body" sz="quarter" idx="1"/>
          </p:nvPr>
        </p:nvSpPr>
        <p:spPr>
          <a:xfrm>
            <a:off x="902759" y="4703842"/>
            <a:ext cx="4965172" cy="4456271"/>
          </a:xfrm>
          <a:prstGeom prst="rect">
            <a:avLst/>
          </a:prstGeom>
        </p:spPr>
        <p:txBody>
          <a:bodyPr lIns="91038" tIns="45519" rIns="91038" bIns="45519"/>
          <a:lstStyle/>
          <a:p>
            <a:pPr lvl="0"/>
            <a:endParaRPr/>
          </a:p>
        </p:txBody>
      </p:sp>
      <p:sp>
        <p:nvSpPr>
          <p:cNvPr id="3" name="スライド番号プレースホルダー 2"/>
          <p:cNvSpPr>
            <a:spLocks noGrp="1"/>
          </p:cNvSpPr>
          <p:nvPr>
            <p:ph type="sldNum" sz="quarter" idx="5"/>
          </p:nvPr>
        </p:nvSpPr>
        <p:spPr>
          <a:xfrm>
            <a:off x="0" y="9406182"/>
            <a:ext cx="6769110" cy="496644"/>
          </a:xfrm>
          <a:prstGeom prst="rect">
            <a:avLst/>
          </a:prstGeom>
        </p:spPr>
        <p:txBody>
          <a:bodyPr vert="horz" lIns="91038" tIns="45519" rIns="91038" bIns="45519" rtlCol="0" anchor="b"/>
          <a:lstStyle>
            <a:lvl1pPr algn="ctr">
              <a:defRPr sz="1400" b="1" i="0">
                <a:solidFill>
                  <a:schemeClr val="tx1"/>
                </a:solidFill>
                <a:latin typeface="Helvetica Neue Medium"/>
              </a:defRPr>
            </a:lvl1pPr>
          </a:lstStyle>
          <a:p>
            <a:fld id="{224D4F3A-F099-4ED9-821C-2C9FFD12F6A8}" type="slidenum">
              <a:rPr kumimoji="1" lang="ja-JP" altLang="en-US" smtClean="0"/>
              <a:pPr/>
              <a:t>‹#›</a:t>
            </a:fld>
            <a:endParaRPr kumimoji="1" lang="ja-JP" altLang="en-US" dirty="0"/>
          </a:p>
        </p:txBody>
      </p:sp>
      <p:sp>
        <p:nvSpPr>
          <p:cNvPr id="4" name="スライド イメージ プレースホルダー 3"/>
          <p:cNvSpPr>
            <a:spLocks noGrp="1" noRot="1" noChangeAspect="1"/>
          </p:cNvSpPr>
          <p:nvPr>
            <p:ph type="sldImg" idx="2"/>
          </p:nvPr>
        </p:nvSpPr>
        <p:spPr>
          <a:xfrm>
            <a:off x="1158875" y="555625"/>
            <a:ext cx="4452938" cy="3341688"/>
          </a:xfrm>
          <a:prstGeom prst="rect">
            <a:avLst/>
          </a:prstGeom>
          <a:noFill/>
          <a:ln w="12700">
            <a:solidFill>
              <a:prstClr val="black"/>
            </a:solidFill>
          </a:ln>
        </p:spPr>
        <p:txBody>
          <a:bodyPr vert="horz" lIns="91038" tIns="45519" rIns="91038" bIns="45519" rtlCol="0" anchor="ctr"/>
          <a:lstStyle/>
          <a:p>
            <a:endParaRPr lang="ja-JP" altLang="en-US"/>
          </a:p>
        </p:txBody>
      </p:sp>
    </p:spTree>
    <p:extLst>
      <p:ext uri="{BB962C8B-B14F-4D97-AF65-F5344CB8AC3E}">
        <p14:creationId xmlns:p14="http://schemas.microsoft.com/office/powerpoint/2010/main" val="3765179237"/>
      </p:ext>
    </p:extLst>
  </p:cSld>
  <p:clrMap bg1="lt1" tx1="dk1" bg2="lt2" tx2="dk2" accent1="accent1" accent2="accent2" accent3="accent3" accent4="accent4" accent5="accent5" accent6="accent6" hlink="hlink" folHlink="folHlink"/>
  <p:notesStyle>
    <a:lvl1pPr defTabSz="457200">
      <a:lnSpc>
        <a:spcPct val="125000"/>
      </a:lnSpc>
      <a:defRPr sz="1600">
        <a:latin typeface="Avenir Book"/>
        <a:ea typeface="Avenir Book"/>
        <a:cs typeface="Avenir Book"/>
        <a:sym typeface="Avenir Book"/>
      </a:defRPr>
    </a:lvl1pPr>
    <a:lvl2pPr indent="228600" defTabSz="457200">
      <a:lnSpc>
        <a:spcPct val="125000"/>
      </a:lnSpc>
      <a:defRPr sz="1600">
        <a:latin typeface="Avenir Book"/>
        <a:ea typeface="Avenir Book"/>
        <a:cs typeface="Avenir Book"/>
        <a:sym typeface="Avenir Book"/>
      </a:defRPr>
    </a:lvl2pPr>
    <a:lvl3pPr indent="457200" defTabSz="457200">
      <a:lnSpc>
        <a:spcPct val="125000"/>
      </a:lnSpc>
      <a:defRPr sz="1600">
        <a:latin typeface="Avenir Book"/>
        <a:ea typeface="Avenir Book"/>
        <a:cs typeface="Avenir Book"/>
        <a:sym typeface="Avenir Book"/>
      </a:defRPr>
    </a:lvl3pPr>
    <a:lvl4pPr indent="685800" defTabSz="457200">
      <a:lnSpc>
        <a:spcPct val="125000"/>
      </a:lnSpc>
      <a:defRPr sz="1600">
        <a:latin typeface="Avenir Book"/>
        <a:ea typeface="Avenir Book"/>
        <a:cs typeface="Avenir Book"/>
        <a:sym typeface="Avenir Book"/>
      </a:defRPr>
    </a:lvl4pPr>
    <a:lvl5pPr indent="914400" defTabSz="457200">
      <a:lnSpc>
        <a:spcPct val="125000"/>
      </a:lnSpc>
      <a:defRPr sz="1600">
        <a:latin typeface="Avenir Book"/>
        <a:ea typeface="Avenir Book"/>
        <a:cs typeface="Avenir Book"/>
        <a:sym typeface="Avenir Book"/>
      </a:defRPr>
    </a:lvl5pPr>
    <a:lvl6pPr indent="1143000" defTabSz="457200">
      <a:lnSpc>
        <a:spcPct val="125000"/>
      </a:lnSpc>
      <a:defRPr sz="1600">
        <a:latin typeface="Avenir Book"/>
        <a:ea typeface="Avenir Book"/>
        <a:cs typeface="Avenir Book"/>
        <a:sym typeface="Avenir Book"/>
      </a:defRPr>
    </a:lvl6pPr>
    <a:lvl7pPr indent="1371600" defTabSz="457200">
      <a:lnSpc>
        <a:spcPct val="125000"/>
      </a:lnSpc>
      <a:defRPr sz="1600">
        <a:latin typeface="Avenir Book"/>
        <a:ea typeface="Avenir Book"/>
        <a:cs typeface="Avenir Book"/>
        <a:sym typeface="Avenir Book"/>
      </a:defRPr>
    </a:lvl7pPr>
    <a:lvl8pPr indent="1600200" defTabSz="457200">
      <a:lnSpc>
        <a:spcPct val="125000"/>
      </a:lnSpc>
      <a:defRPr sz="1600">
        <a:latin typeface="Avenir Book"/>
        <a:ea typeface="Avenir Book"/>
        <a:cs typeface="Avenir Book"/>
        <a:sym typeface="Avenir Book"/>
      </a:defRPr>
    </a:lvl8pPr>
    <a:lvl9pPr indent="1828800" defTabSz="457200">
      <a:lnSpc>
        <a:spcPct val="125000"/>
      </a:lnSpc>
      <a:defRPr sz="1600">
        <a:latin typeface="Avenir Book"/>
        <a:ea typeface="Avenir Book"/>
        <a:cs typeface="Avenir Book"/>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lIns="92228" tIns="46114" rIns="92228" bIns="46114"/>
          <a:lstStyle/>
          <a:p>
            <a:endParaRPr/>
          </a:p>
        </p:txBody>
      </p:sp>
      <p:sp>
        <p:nvSpPr>
          <p:cNvPr id="192" name="Shape 192"/>
          <p:cNvSpPr>
            <a:spLocks noGrp="1"/>
          </p:cNvSpPr>
          <p:nvPr>
            <p:ph type="body" sz="quarter" idx="1"/>
          </p:nvPr>
        </p:nvSpPr>
        <p:spPr>
          <a:prstGeom prst="rect">
            <a:avLst/>
          </a:prstGeom>
        </p:spPr>
        <p:txBody>
          <a:bodyPr/>
          <a:lstStyle/>
          <a:p>
            <a:pPr>
              <a:lnSpc>
                <a:spcPct val="117999"/>
              </a:lnSpc>
            </a:pPr>
            <a:r>
              <a:rPr lang="ja-JP" altLang="en-US" sz="2000" b="1" noProof="0" dirty="0">
                <a:latin typeface="ＭＳ ゴシック" pitchFamily="49" charset="-128"/>
                <a:ea typeface="ＭＳ ゴシック" pitchFamily="49" charset="-128"/>
              </a:rPr>
              <a:t>ロータリー財団の補助金を有効に利用し、より充実したクラブの奉仕事業を進めて</a:t>
            </a:r>
            <a:endParaRPr lang="en-US" altLang="ja-JP" sz="2000" b="1" noProof="0" dirty="0">
              <a:latin typeface="ＭＳ ゴシック" pitchFamily="49" charset="-128"/>
              <a:ea typeface="ＭＳ ゴシック" pitchFamily="49" charset="-128"/>
            </a:endParaRPr>
          </a:p>
          <a:p>
            <a:pPr>
              <a:lnSpc>
                <a:spcPct val="117999"/>
              </a:lnSpc>
            </a:pPr>
            <a:r>
              <a:rPr lang="ja-JP" altLang="en-US" sz="2000" b="1" noProof="0" dirty="0">
                <a:latin typeface="ＭＳ ゴシック" pitchFamily="49" charset="-128"/>
                <a:ea typeface="ＭＳ ゴシック" pitchFamily="49" charset="-128"/>
              </a:rPr>
              <a:t>頂くために補助金の概要説明をさせて頂きます。</a:t>
            </a:r>
            <a:endParaRPr lang="en-US" altLang="ja-JP" sz="2000" b="1" noProof="0" dirty="0">
              <a:latin typeface="ＭＳ ゴシック" pitchFamily="49" charset="-128"/>
              <a:ea typeface="ＭＳ ゴシック" pitchFamily="49" charset="-128"/>
            </a:endParaRPr>
          </a:p>
          <a:p>
            <a:pPr>
              <a:lnSpc>
                <a:spcPct val="117999"/>
              </a:lnSpc>
            </a:pPr>
            <a:endParaRPr lang="en-US" altLang="ja-JP" noProof="0" dirty="0"/>
          </a:p>
          <a:p>
            <a:pPr>
              <a:lnSpc>
                <a:spcPct val="117999"/>
              </a:lnSpc>
            </a:pPr>
            <a:endParaRPr lang="ja-JP" altLang="en-US" noProof="0" dirty="0"/>
          </a:p>
        </p:txBody>
      </p:sp>
    </p:spTree>
    <p:extLst>
      <p:ext uri="{BB962C8B-B14F-4D97-AF65-F5344CB8AC3E}">
        <p14:creationId xmlns:p14="http://schemas.microsoft.com/office/powerpoint/2010/main" val="53454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1800" b="1" dirty="0">
                <a:latin typeface="ＭＳ ゴシック" pitchFamily="49" charset="-128"/>
                <a:ea typeface="ＭＳ ゴシック" pitchFamily="49" charset="-128"/>
                <a:cs typeface="Avenir Book"/>
                <a:sym typeface="Avenir Book"/>
              </a:rPr>
              <a:t>地区</a:t>
            </a:r>
            <a:r>
              <a:rPr lang="ja-JP" altLang="en-US" sz="1800" b="1" dirty="0">
                <a:latin typeface="ＭＳ ゴシック" pitchFamily="49" charset="-128"/>
                <a:ea typeface="ＭＳ ゴシック" pitchFamily="49" charset="-128"/>
                <a:cs typeface="Avenir Book"/>
                <a:sym typeface="Avenir Book"/>
              </a:rPr>
              <a:t>財団</a:t>
            </a:r>
            <a:r>
              <a:rPr lang="ja-JP" altLang="ja-JP" sz="1800" b="1" dirty="0">
                <a:latin typeface="ＭＳ ゴシック" pitchFamily="49" charset="-128"/>
                <a:ea typeface="ＭＳ ゴシック" pitchFamily="49" charset="-128"/>
                <a:cs typeface="Avenir Book"/>
                <a:sym typeface="Avenir Book"/>
              </a:rPr>
              <a:t>委員会は、</a:t>
            </a:r>
            <a:r>
              <a:rPr lang="ja-JP" altLang="en-US" sz="1800" b="1" dirty="0">
                <a:latin typeface="ＭＳ ゴシック" pitchFamily="49" charset="-128"/>
                <a:ea typeface="ＭＳ ゴシック" pitchFamily="49" charset="-128"/>
                <a:cs typeface="Avenir Book"/>
                <a:sym typeface="Avenir Book"/>
              </a:rPr>
              <a:t>その</a:t>
            </a:r>
            <a:r>
              <a:rPr lang="ja-JP" altLang="ja-JP" sz="1800" b="1" dirty="0">
                <a:latin typeface="ＭＳ ゴシック" pitchFamily="49" charset="-128"/>
                <a:ea typeface="ＭＳ ゴシック" pitchFamily="49" charset="-128"/>
                <a:cs typeface="Avenir Book"/>
                <a:sym typeface="Avenir Book"/>
              </a:rPr>
              <a:t>役割によってクラブからの申請を審査承認する立場にありますが、</a:t>
            </a:r>
          </a:p>
          <a:p>
            <a:r>
              <a:rPr lang="ja-JP" altLang="ja-JP" sz="1800" b="1" dirty="0">
                <a:latin typeface="ＭＳ ゴシック" pitchFamily="49" charset="-128"/>
                <a:ea typeface="ＭＳ ゴシック" pitchFamily="49" charset="-128"/>
                <a:cs typeface="Avenir Book"/>
                <a:sym typeface="Avenir Book"/>
              </a:rPr>
              <a:t>申請条件を満たし、計画された奉仕事業が円滑に実行される様にクラブを支援する</a:t>
            </a:r>
          </a:p>
          <a:p>
            <a:r>
              <a:rPr lang="ja-JP" altLang="ja-JP" sz="1800" b="1" dirty="0">
                <a:latin typeface="ＭＳ ゴシック" pitchFamily="49" charset="-128"/>
                <a:ea typeface="ＭＳ ゴシック" pitchFamily="49" charset="-128"/>
                <a:cs typeface="Avenir Book"/>
                <a:sym typeface="Avenir Book"/>
              </a:rPr>
              <a:t>事が活動目的であり、クラブの上位に存在するものではありません。</a:t>
            </a:r>
          </a:p>
          <a:p>
            <a:endParaRPr lang="ja-JP" altLang="en-US" sz="1000"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C0497E8-EA7F-4F9A-AAAF-998C132F7F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rPr>
              <a:pPr marL="0" marR="0" lvl="0" indent="0" algn="r" defTabSz="931863"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254629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1600" b="1" dirty="0">
                <a:latin typeface="Avenir Book"/>
                <a:ea typeface="Avenir Book"/>
                <a:cs typeface="Avenir Book"/>
                <a:sym typeface="Avenir Book"/>
              </a:rPr>
              <a:t>補助金を活用するには、其々の条件を満たすことが必要です</a:t>
            </a:r>
            <a:r>
              <a:rPr lang="ja-JP" altLang="en-US" sz="1600" b="1" dirty="0">
                <a:latin typeface="Avenir Book"/>
                <a:ea typeface="Avenir Book"/>
                <a:cs typeface="Avenir Book"/>
                <a:sym typeface="Avenir Book"/>
              </a:rPr>
              <a:t>。</a:t>
            </a:r>
            <a:endParaRPr lang="en-US" altLang="ja-JP" sz="1600" b="1" dirty="0">
              <a:latin typeface="Avenir Book"/>
              <a:ea typeface="Avenir Book"/>
              <a:cs typeface="Avenir Book"/>
              <a:sym typeface="Avenir Book"/>
            </a:endParaRPr>
          </a:p>
          <a:p>
            <a:endParaRPr lang="en-US" altLang="ja-JP" sz="1600" b="1" dirty="0">
              <a:latin typeface="Avenir Book"/>
              <a:ea typeface="Avenir Book"/>
              <a:cs typeface="Avenir Book"/>
              <a:sym typeface="Avenir Book"/>
            </a:endParaRPr>
          </a:p>
          <a:p>
            <a:r>
              <a:rPr lang="ja-JP" altLang="ja-JP" sz="1600" b="1" dirty="0">
                <a:latin typeface="Avenir Book"/>
                <a:ea typeface="Avenir Book"/>
                <a:cs typeface="Avenir Book"/>
                <a:sym typeface="Avenir Book"/>
              </a:rPr>
              <a:t>申請から報告まで地区財団委員会と連携して円滑に進めて頂きたい。</a:t>
            </a:r>
            <a:endParaRPr lang="ja-JP" altLang="ja-JP" sz="1600" dirty="0">
              <a:latin typeface="Avenir Book"/>
              <a:ea typeface="Avenir Book"/>
              <a:cs typeface="Avenir Book"/>
              <a:sym typeface="Avenir Book"/>
            </a:endParaRPr>
          </a:p>
          <a:p>
            <a:endParaRPr lang="ja-JP" altLang="en-US" sz="1000"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C0497E8-EA7F-4F9A-AAAF-998C132F7F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rPr>
              <a:pPr marL="0" marR="0" lvl="0" indent="0" algn="r" defTabSz="931863"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endParaRPr>
          </a:p>
        </p:txBody>
      </p:sp>
    </p:spTree>
    <p:extLst>
      <p:ext uri="{BB962C8B-B14F-4D97-AF65-F5344CB8AC3E}">
        <p14:creationId xmlns:p14="http://schemas.microsoft.com/office/powerpoint/2010/main" val="3067029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1600" b="1" dirty="0">
                <a:latin typeface="Avenir Book"/>
                <a:ea typeface="Avenir Book"/>
                <a:cs typeface="Avenir Book"/>
                <a:sym typeface="Avenir Book"/>
              </a:rPr>
              <a:t>ロータリー財団の補助金は、地区補助金</a:t>
            </a:r>
            <a:r>
              <a:rPr lang="ja-JP" altLang="en-US" sz="1600" b="1" dirty="0">
                <a:latin typeface="Avenir Book"/>
                <a:ea typeface="Avenir Book"/>
                <a:cs typeface="Avenir Book"/>
                <a:sym typeface="Avenir Book"/>
              </a:rPr>
              <a:t>と</a:t>
            </a:r>
            <a:r>
              <a:rPr lang="ja-JP" altLang="ja-JP" sz="1600" b="1" dirty="0">
                <a:latin typeface="Avenir Book"/>
                <a:ea typeface="Avenir Book"/>
                <a:cs typeface="Avenir Book"/>
                <a:sym typeface="Avenir Book"/>
              </a:rPr>
              <a:t>グローバル補助金</a:t>
            </a:r>
            <a:r>
              <a:rPr lang="ja-JP" altLang="en-US" sz="1600" b="1" dirty="0">
                <a:latin typeface="Avenir Book"/>
                <a:ea typeface="Avenir Book"/>
                <a:cs typeface="Avenir Book"/>
                <a:sym typeface="Avenir Book"/>
              </a:rPr>
              <a:t>の</a:t>
            </a:r>
            <a:r>
              <a:rPr lang="ja-JP" altLang="ja-JP" sz="1600" b="1" dirty="0">
                <a:latin typeface="Avenir Book"/>
                <a:ea typeface="Avenir Book"/>
                <a:cs typeface="Avenir Book"/>
                <a:sym typeface="Avenir Book"/>
              </a:rPr>
              <a:t>２つです</a:t>
            </a:r>
            <a:endParaRPr lang="en-US" altLang="ja-JP" sz="1600" b="1" dirty="0">
              <a:latin typeface="Avenir Book"/>
              <a:ea typeface="Avenir Book"/>
              <a:cs typeface="Avenir Book"/>
              <a:sym typeface="Avenir Book"/>
            </a:endParaRPr>
          </a:p>
          <a:p>
            <a:r>
              <a:rPr lang="ja-JP" altLang="en-US" sz="1600" b="1" dirty="0">
                <a:latin typeface="Avenir Book"/>
                <a:ea typeface="Avenir Book"/>
                <a:cs typeface="Avenir Book"/>
                <a:sym typeface="Avenir Book"/>
              </a:rPr>
              <a:t>・</a:t>
            </a:r>
            <a:r>
              <a:rPr lang="ja-JP" altLang="ja-JP" sz="1600" b="1" dirty="0">
                <a:latin typeface="Avenir Book"/>
                <a:ea typeface="Avenir Book"/>
                <a:cs typeface="Avenir Book"/>
                <a:sym typeface="Avenir Book"/>
              </a:rPr>
              <a:t>地区補助金（ＤＧ：Ｄｉｓｔｒｉｃｔ　Ｇｒａｎｔｓ）</a:t>
            </a:r>
            <a:endParaRPr lang="en-US" altLang="ja-JP" sz="1600" b="1" dirty="0">
              <a:latin typeface="Avenir Book"/>
              <a:ea typeface="Avenir Book"/>
              <a:cs typeface="Avenir Book"/>
              <a:sym typeface="Avenir Book"/>
            </a:endParaRPr>
          </a:p>
          <a:p>
            <a:r>
              <a:rPr lang="ja-JP" altLang="en-US" sz="1600" b="1" dirty="0">
                <a:latin typeface="Avenir Book"/>
                <a:ea typeface="Avenir Book"/>
                <a:cs typeface="Avenir Book"/>
                <a:sym typeface="Avenir Book"/>
              </a:rPr>
              <a:t>　　</a:t>
            </a:r>
            <a:r>
              <a:rPr lang="ja-JP" altLang="ja-JP" sz="1600" b="1" dirty="0">
                <a:latin typeface="Avenir Book"/>
                <a:ea typeface="Avenir Book"/>
                <a:cs typeface="Avenir Book"/>
                <a:sym typeface="Avenir Book"/>
              </a:rPr>
              <a:t>３月～４月</a:t>
            </a:r>
            <a:r>
              <a:rPr lang="ja-JP" altLang="en-US" sz="1600" b="1" dirty="0">
                <a:latin typeface="Avenir Book"/>
                <a:ea typeface="Avenir Book"/>
                <a:cs typeface="Avenir Book"/>
                <a:sym typeface="Avenir Book"/>
              </a:rPr>
              <a:t>に申請を</a:t>
            </a:r>
            <a:r>
              <a:rPr lang="ja-JP" altLang="ja-JP" sz="1600" b="1" dirty="0">
                <a:latin typeface="Avenir Book"/>
                <a:ea typeface="Avenir Book"/>
                <a:cs typeface="Avenir Book"/>
                <a:sym typeface="Avenir Book"/>
              </a:rPr>
              <a:t>受付</a:t>
            </a:r>
            <a:endParaRPr lang="en-US" altLang="ja-JP" sz="1600" b="1" dirty="0">
              <a:latin typeface="Avenir Book"/>
              <a:ea typeface="Avenir Book"/>
              <a:cs typeface="Avenir Book"/>
              <a:sym typeface="Avenir Book"/>
            </a:endParaRPr>
          </a:p>
          <a:p>
            <a:r>
              <a:rPr lang="ja-JP" altLang="en-US" sz="1600" b="1" dirty="0">
                <a:latin typeface="Avenir Book"/>
                <a:ea typeface="Avenir Book"/>
                <a:cs typeface="Avenir Book"/>
                <a:sym typeface="Avenir Book"/>
              </a:rPr>
              <a:t>　　</a:t>
            </a:r>
            <a:r>
              <a:rPr lang="ja-JP" altLang="ja-JP" sz="1600" b="1" dirty="0">
                <a:latin typeface="Avenir Book"/>
                <a:ea typeface="Avenir Book"/>
                <a:cs typeface="Avenir Book"/>
                <a:sym typeface="Avenir Book"/>
              </a:rPr>
              <a:t>「財団補助金申請ハンドブック」及び「授与と受託の条件」に基づき</a:t>
            </a:r>
            <a:r>
              <a:rPr lang="ja-JP" altLang="ja-JP" sz="1600" b="1">
                <a:latin typeface="Avenir Book"/>
                <a:ea typeface="Avenir Book"/>
                <a:cs typeface="Avenir Book"/>
                <a:sym typeface="Avenir Book"/>
              </a:rPr>
              <a:t>申請し</a:t>
            </a:r>
            <a:r>
              <a:rPr lang="ja-JP" altLang="en-US" sz="1600" b="1">
                <a:latin typeface="Avenir Book"/>
                <a:ea typeface="Avenir Book"/>
                <a:cs typeface="Avenir Book"/>
                <a:sym typeface="Avenir Book"/>
              </a:rPr>
              <a:t>ます</a:t>
            </a:r>
            <a:endParaRPr lang="en-US" altLang="ja-JP" sz="1600" b="1" dirty="0">
              <a:latin typeface="Avenir Book"/>
              <a:ea typeface="Avenir Book"/>
              <a:cs typeface="Avenir Book"/>
              <a:sym typeface="Avenir Book"/>
            </a:endParaRPr>
          </a:p>
          <a:p>
            <a:endParaRPr lang="ja-JP" altLang="ja-JP" sz="1600" dirty="0">
              <a:latin typeface="Avenir Book"/>
              <a:ea typeface="Avenir Book"/>
              <a:cs typeface="Avenir Book"/>
              <a:sym typeface="Avenir Book"/>
            </a:endParaRPr>
          </a:p>
          <a:p>
            <a:r>
              <a:rPr lang="ja-JP" altLang="en-US" sz="1600" b="1" dirty="0">
                <a:latin typeface="Avenir Book"/>
                <a:ea typeface="Avenir Book"/>
                <a:cs typeface="Avenir Book"/>
                <a:sym typeface="Avenir Book"/>
              </a:rPr>
              <a:t>・</a:t>
            </a:r>
            <a:r>
              <a:rPr lang="ja-JP" altLang="ja-JP" sz="1600" b="1" dirty="0">
                <a:latin typeface="Avenir Book"/>
                <a:ea typeface="Avenir Book"/>
                <a:cs typeface="Avenir Book"/>
                <a:sym typeface="Avenir Book"/>
              </a:rPr>
              <a:t>グローバル補助金（ＧＧ：Ｇｌｏｂａｌ　Ｇｒａｎｔｓ）</a:t>
            </a:r>
            <a:endParaRPr lang="en-US" altLang="ja-JP" sz="1600" b="1" dirty="0">
              <a:latin typeface="Avenir Book"/>
              <a:ea typeface="Avenir Book"/>
              <a:cs typeface="Avenir Book"/>
              <a:sym typeface="Avenir Book"/>
            </a:endParaRPr>
          </a:p>
          <a:p>
            <a:pPr marL="0" marR="0" indent="0" defTabSz="457200" eaLnBrk="1" fontAlgn="auto" latinLnBrk="0" hangingPunct="1">
              <a:lnSpc>
                <a:spcPct val="125000"/>
              </a:lnSpc>
              <a:spcBef>
                <a:spcPts val="0"/>
              </a:spcBef>
              <a:spcAft>
                <a:spcPts val="0"/>
              </a:spcAft>
              <a:buClrTx/>
              <a:buSzTx/>
              <a:buFontTx/>
              <a:buNone/>
              <a:tabLst/>
              <a:defRPr/>
            </a:pPr>
            <a:r>
              <a:rPr lang="ja-JP" altLang="en-US" sz="1600" b="1" dirty="0">
                <a:latin typeface="Avenir Book"/>
                <a:ea typeface="Avenir Book"/>
                <a:cs typeface="Avenir Book"/>
                <a:sym typeface="Avenir Book"/>
              </a:rPr>
              <a:t>　　</a:t>
            </a:r>
            <a:r>
              <a:rPr lang="ja-JP" altLang="ja-JP" sz="1600" b="1" dirty="0">
                <a:latin typeface="Avenir Book"/>
                <a:ea typeface="Avenir Book"/>
                <a:cs typeface="Avenir Book"/>
                <a:sym typeface="Avenir Book"/>
              </a:rPr>
              <a:t>年間を通じて随時受付</a:t>
            </a:r>
            <a:endParaRPr lang="en-US" altLang="ja-JP" sz="1600" b="1" dirty="0">
              <a:latin typeface="Avenir Book"/>
              <a:ea typeface="Avenir Book"/>
              <a:cs typeface="Avenir Book"/>
              <a:sym typeface="Avenir Book"/>
            </a:endParaRPr>
          </a:p>
          <a:p>
            <a:pPr marL="0" marR="0" indent="0" defTabSz="457200" eaLnBrk="1" fontAlgn="auto" latinLnBrk="0" hangingPunct="1">
              <a:lnSpc>
                <a:spcPct val="125000"/>
              </a:lnSpc>
              <a:spcBef>
                <a:spcPts val="0"/>
              </a:spcBef>
              <a:spcAft>
                <a:spcPts val="0"/>
              </a:spcAft>
              <a:buClrTx/>
              <a:buSzTx/>
              <a:buFontTx/>
              <a:buNone/>
              <a:tabLst/>
              <a:defRPr/>
            </a:pPr>
            <a:r>
              <a:rPr lang="ja-JP" altLang="en-US" sz="1600" b="1" dirty="0">
                <a:latin typeface="Avenir Book"/>
                <a:ea typeface="Avenir Book"/>
                <a:cs typeface="Avenir Book"/>
                <a:sym typeface="Avenir Book"/>
              </a:rPr>
              <a:t>　　</a:t>
            </a:r>
            <a:r>
              <a:rPr lang="ja-JP" altLang="ja-JP" sz="1600" b="1" dirty="0">
                <a:latin typeface="Avenir Book"/>
                <a:ea typeface="Avenir Book"/>
                <a:cs typeface="Avenir Book"/>
                <a:sym typeface="Avenir Book"/>
              </a:rPr>
              <a:t>クラブからロータリー財団に直接オンライン申請します</a:t>
            </a:r>
            <a:endParaRPr lang="ja-JP" altLang="ja-JP" sz="1600" dirty="0">
              <a:latin typeface="Avenir Book"/>
              <a:ea typeface="Avenir Book"/>
              <a:cs typeface="Avenir Book"/>
              <a:sym typeface="Avenir Book"/>
            </a:endParaRPr>
          </a:p>
          <a:p>
            <a:pPr marL="0" marR="0" indent="0" defTabSz="457200" eaLnBrk="1" fontAlgn="auto" latinLnBrk="0" hangingPunct="1">
              <a:lnSpc>
                <a:spcPct val="125000"/>
              </a:lnSpc>
              <a:spcBef>
                <a:spcPts val="0"/>
              </a:spcBef>
              <a:spcAft>
                <a:spcPts val="0"/>
              </a:spcAft>
              <a:buClrTx/>
              <a:buSzTx/>
              <a:buFontTx/>
              <a:buNone/>
              <a:tabLst/>
              <a:defRPr/>
            </a:pPr>
            <a:r>
              <a:rPr lang="ja-JP" altLang="en-US" sz="1600" b="1" dirty="0">
                <a:latin typeface="Avenir Book"/>
                <a:ea typeface="Avenir Book"/>
                <a:cs typeface="Avenir Book"/>
                <a:sym typeface="Avenir Book"/>
              </a:rPr>
              <a:t>　　</a:t>
            </a:r>
            <a:r>
              <a:rPr lang="ja-JP" altLang="ja-JP" sz="1600" b="1" dirty="0">
                <a:latin typeface="Avenir Book"/>
                <a:ea typeface="Avenir Book"/>
                <a:cs typeface="Avenir Book"/>
                <a:sym typeface="Avenir Book"/>
              </a:rPr>
              <a:t>地区財団委員会による審査もあります</a:t>
            </a:r>
            <a:endParaRPr lang="ja-JP" altLang="en-US" sz="1000" dirty="0"/>
          </a:p>
          <a:p>
            <a:endParaRPr lang="ja-JP" altLang="ja-JP" sz="1600" dirty="0">
              <a:latin typeface="Avenir Book"/>
              <a:ea typeface="Avenir Book"/>
              <a:cs typeface="Avenir Book"/>
              <a:sym typeface="Avenir Book"/>
            </a:endParaRPr>
          </a:p>
          <a:p>
            <a:endParaRPr lang="en-US" altLang="ja-JP" sz="1600" b="1" dirty="0">
              <a:latin typeface="Avenir Book"/>
              <a:ea typeface="Avenir Book"/>
              <a:cs typeface="Avenir Book"/>
              <a:sym typeface="Avenir Book"/>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C0497E8-EA7F-4F9A-AAAF-998C132F7F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rPr>
              <a:pPr marL="0" marR="0" lvl="0" indent="0" algn="r" defTabSz="931863"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endParaRPr>
          </a:p>
        </p:txBody>
      </p:sp>
    </p:spTree>
    <p:extLst>
      <p:ext uri="{BB962C8B-B14F-4D97-AF65-F5344CB8AC3E}">
        <p14:creationId xmlns:p14="http://schemas.microsoft.com/office/powerpoint/2010/main" val="1037263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b="1" dirty="0"/>
              <a:t>近年の年間申請件数は、地区補助金が約４０件・グローバル補助金が５件前後となっています。</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C0497E8-EA7F-4F9A-AAAF-998C132F7F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rPr>
              <a:pPr marL="0" marR="0" lvl="0" indent="0" algn="r" defTabSz="931863"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705451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a:t>【</a:t>
            </a:r>
            <a:r>
              <a:rPr lang="ja-JP" altLang="en-US" dirty="0"/>
              <a:t>ロータリーショーケース例</a:t>
            </a:r>
            <a:r>
              <a:rPr lang="en-US" altLang="ja-JP" dirty="0"/>
              <a:t>】</a:t>
            </a:r>
          </a:p>
          <a:p>
            <a:r>
              <a:rPr lang="ja-JP" altLang="en-US" dirty="0"/>
              <a:t>村落に井戸を掘ったり給水設備を寄贈するなら、</a:t>
            </a:r>
            <a:endParaRPr lang="en-US" altLang="ja-JP" dirty="0"/>
          </a:p>
          <a:p>
            <a:r>
              <a:rPr lang="ja-JP" altLang="en-US" dirty="0"/>
              <a:t>村落民に工事に参加してもらって</a:t>
            </a:r>
            <a:r>
              <a:rPr lang="ja-JP" altLang="en-US" b="1" dirty="0"/>
              <a:t>所有者意識</a:t>
            </a:r>
            <a:r>
              <a:rPr lang="ja-JP" altLang="en-US" dirty="0"/>
              <a:t>を高めたり、</a:t>
            </a:r>
            <a:endParaRPr lang="en-US" altLang="ja-JP" dirty="0"/>
          </a:p>
          <a:p>
            <a:r>
              <a:rPr lang="ja-JP" altLang="en-US" dirty="0"/>
              <a:t>清潔な水がどれほど健康に必要か、水媒体の感染症に関する</a:t>
            </a:r>
            <a:r>
              <a:rPr lang="ja-JP" altLang="en-US" b="1" dirty="0"/>
              <a:t>教育を実施</a:t>
            </a:r>
            <a:r>
              <a:rPr lang="ja-JP" altLang="en-US" b="0" dirty="0"/>
              <a:t>した</a:t>
            </a:r>
            <a:r>
              <a:rPr lang="ja-JP" altLang="en-US" dirty="0"/>
              <a:t>。</a:t>
            </a: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15</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altLang="ja-JP" dirty="0"/>
              <a:t>【</a:t>
            </a:r>
            <a:r>
              <a:rPr lang="ja-JP" altLang="en-US" dirty="0"/>
              <a:t>ロータリーショーケース例</a:t>
            </a:r>
            <a:r>
              <a:rPr lang="en-US" altLang="ja-JP" dirty="0"/>
              <a:t>】</a:t>
            </a:r>
          </a:p>
          <a:p>
            <a:pPr marL="0" marR="0">
              <a:spcBef>
                <a:spcPts val="0"/>
              </a:spcBef>
              <a:spcAft>
                <a:spcPts val="0"/>
              </a:spcAft>
            </a:pPr>
            <a:r>
              <a:rPr lang="ja-JP" altLang="en-US" dirty="0"/>
              <a:t>学校に教科書や教育資材を提供するなら、教師の教授スキルを高める</a:t>
            </a:r>
            <a:r>
              <a:rPr lang="ja-JP" altLang="en-US" b="1" dirty="0"/>
              <a:t>訓練を実施</a:t>
            </a:r>
            <a:r>
              <a:rPr lang="ja-JP" altLang="en-US" dirty="0"/>
              <a:t>したり、</a:t>
            </a:r>
            <a:endParaRPr lang="en-US" altLang="ja-JP" dirty="0"/>
          </a:p>
          <a:p>
            <a:pPr marL="0" marR="0">
              <a:spcBef>
                <a:spcPts val="0"/>
              </a:spcBef>
              <a:spcAft>
                <a:spcPts val="0"/>
              </a:spcAft>
            </a:pPr>
            <a:r>
              <a:rPr lang="ja-JP" altLang="en-US" dirty="0"/>
              <a:t>女子に教育は不要だと考えている父兄、地域社会の住民を集めて、女子教育の重要性を訴える</a:t>
            </a:r>
            <a:r>
              <a:rPr lang="ja-JP" altLang="en-US" b="1" dirty="0"/>
              <a:t>啓発セミナーを実施</a:t>
            </a:r>
            <a:r>
              <a:rPr lang="ja-JP" altLang="en-US" b="0" dirty="0"/>
              <a:t>した</a:t>
            </a:r>
            <a:r>
              <a:rPr lang="ja-JP" altLang="en-US" dirty="0"/>
              <a:t>。</a:t>
            </a: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16</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a:t>【</a:t>
            </a:r>
            <a:r>
              <a:rPr lang="ja-JP" altLang="en-US" dirty="0"/>
              <a:t>ロータリーショーケース例</a:t>
            </a:r>
            <a:r>
              <a:rPr lang="en-US" altLang="ja-JP" dirty="0"/>
              <a:t>】</a:t>
            </a:r>
          </a:p>
          <a:p>
            <a:r>
              <a:rPr lang="ja-JP" altLang="en-US" dirty="0"/>
              <a:t>病院に医療器材を贈呈するなら、</a:t>
            </a:r>
            <a:endParaRPr lang="en-US" altLang="ja-JP" dirty="0"/>
          </a:p>
          <a:p>
            <a:r>
              <a:rPr lang="ja-JP" altLang="en-US" dirty="0"/>
              <a:t>それを扱う医療従事者の知識や</a:t>
            </a:r>
            <a:r>
              <a:rPr lang="ja-JP" altLang="en-US" b="1" dirty="0"/>
              <a:t>治療技術を向上</a:t>
            </a:r>
            <a:r>
              <a:rPr lang="ja-JP" altLang="en-US" dirty="0"/>
              <a:t>させたり、</a:t>
            </a:r>
            <a:endParaRPr lang="en-US" altLang="ja-JP" dirty="0"/>
          </a:p>
          <a:p>
            <a:r>
              <a:rPr lang="ja-JP" altLang="en-US" dirty="0"/>
              <a:t>地域住民に病気の予防や公衆衛生の</a:t>
            </a:r>
            <a:r>
              <a:rPr lang="ja-JP" altLang="en-US" b="1" dirty="0"/>
              <a:t>啓発</a:t>
            </a:r>
            <a:r>
              <a:rPr lang="ja-JP" altLang="en-US" dirty="0"/>
              <a:t>をするセミナーを開催する。</a:t>
            </a:r>
            <a:endParaRPr lang="en-US" sz="1200" kern="1200" dirty="0">
              <a:solidFill>
                <a:schemeClr val="tx1"/>
              </a:solidFill>
              <a:effectLst/>
              <a:latin typeface="MS PGothic" panose="020B0600070205080204" pitchFamily="34" charset="-128"/>
              <a:ea typeface="MS PGothic" panose="020B0600070205080204" pitchFamily="34" charset="-128"/>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17</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ja-JP" sz="1200" kern="1200" dirty="0">
                <a:solidFill>
                  <a:schemeClr val="tx1"/>
                </a:solidFill>
                <a:effectLst/>
                <a:latin typeface="Arial" pitchFamily="-107" charset="0"/>
                <a:ea typeface="ＭＳ Ｐゴシック" charset="0"/>
                <a:cs typeface="ヒラギノ角ゴ Pro W3" pitchFamily="-107" charset="-128"/>
              </a:rPr>
              <a:t>ロータリーの奉仕をきっかけに、生涯にわたる友情をはぐくもう</a:t>
            </a:r>
          </a:p>
          <a:p>
            <a:r>
              <a:rPr lang="ja-JP" altLang="ja-JP" sz="1200" kern="1200" dirty="0">
                <a:solidFill>
                  <a:schemeClr val="tx1"/>
                </a:solidFill>
                <a:effectLst/>
                <a:latin typeface="Arial" pitchFamily="-107" charset="0"/>
                <a:ea typeface="ＭＳ Ｐゴシック" charset="0"/>
                <a:cs typeface="ヒラギノ角ゴ Pro W3" pitchFamily="-107" charset="-128"/>
              </a:rPr>
              <a:t>「</a:t>
            </a:r>
            <a:r>
              <a:rPr lang="en-US" altLang="ja-JP" sz="1200" dirty="0">
                <a:solidFill>
                  <a:srgbClr val="F7A81B"/>
                </a:solidFill>
                <a:latin typeface="Arial Narrow" panose="020B0606020202030204" pitchFamily="34" charset="0"/>
                <a:ea typeface="HGPｺﾞｼｯｸM" panose="020B0600000000000000" pitchFamily="50" charset="-128"/>
              </a:rPr>
              <a:t>Doing Good in the World</a:t>
            </a:r>
            <a:r>
              <a:rPr lang="ja-JP" altLang="ja-JP" sz="1200" kern="1200" dirty="0">
                <a:solidFill>
                  <a:schemeClr val="tx1"/>
                </a:solidFill>
                <a:effectLst/>
                <a:latin typeface="Arial" pitchFamily="-107" charset="0"/>
                <a:ea typeface="ＭＳ Ｐゴシック" charset="0"/>
                <a:cs typeface="ヒラギノ角ゴ Pro W3" pitchFamily="-107" charset="-128"/>
              </a:rPr>
              <a:t>」</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pPr marL="0" marR="0" indent="0" algn="l" defTabSz="914400" rtl="0" eaLnBrk="0" fontAlgn="base" latinLnBrk="0" hangingPunct="0">
              <a:lnSpc>
                <a:spcPct val="100000"/>
              </a:lnSpc>
              <a:spcBef>
                <a:spcPts val="0"/>
              </a:spcBef>
              <a:spcAft>
                <a:spcPts val="0"/>
              </a:spcAft>
              <a:buClrTx/>
              <a:buSzTx/>
              <a:buFontTx/>
              <a:buNone/>
              <a:tabLst/>
              <a:defRPr/>
            </a:pPr>
            <a:r>
              <a:rPr lang="ja-JP" altLang="ja-JP" sz="1200" kern="1200" dirty="0">
                <a:solidFill>
                  <a:schemeClr val="tx1"/>
                </a:solidFill>
                <a:effectLst/>
                <a:latin typeface="Arial" pitchFamily="-107" charset="0"/>
                <a:ea typeface="ＭＳ Ｐゴシック" charset="0"/>
                <a:cs typeface="ヒラギノ角ゴ Pro W3" pitchFamily="-107" charset="-128"/>
              </a:rPr>
              <a:t>補助金プログラムは魅力とメリット満載</a:t>
            </a:r>
            <a:r>
              <a:rPr lang="ja-JP" altLang="en-US" sz="1200" kern="1200" dirty="0">
                <a:solidFill>
                  <a:schemeClr val="tx1"/>
                </a:solidFill>
                <a:effectLst/>
                <a:latin typeface="Arial" pitchFamily="-107" charset="0"/>
                <a:ea typeface="ＭＳ Ｐゴシック" charset="0"/>
                <a:cs typeface="ヒラギノ角ゴ Pro W3" pitchFamily="-107" charset="-128"/>
              </a:rPr>
              <a:t>です。</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pPr marL="0" marR="0" indent="0" algn="l" defTabSz="914400" rtl="0" eaLnBrk="0" fontAlgn="base" latinLnBrk="0" hangingPunct="0">
              <a:lnSpc>
                <a:spcPct val="100000"/>
              </a:lnSpc>
              <a:spcBef>
                <a:spcPts val="0"/>
              </a:spcBef>
              <a:spcAft>
                <a:spcPts val="0"/>
              </a:spcAft>
              <a:buClrTx/>
              <a:buSzTx/>
              <a:buFontTx/>
              <a:buNone/>
              <a:tabLst/>
              <a:defRPr/>
            </a:pPr>
            <a:r>
              <a:rPr lang="ja-JP" altLang="en-US" sz="1200" kern="1200" dirty="0">
                <a:solidFill>
                  <a:schemeClr val="tx1"/>
                </a:solidFill>
                <a:effectLst/>
                <a:latin typeface="Arial" pitchFamily="-107" charset="0"/>
                <a:ea typeface="ＭＳ Ｐゴシック" charset="0"/>
                <a:cs typeface="ヒラギノ角ゴ Pro W3" pitchFamily="-107" charset="-128"/>
              </a:rPr>
              <a:t>伝わっていれば嬉しく思います。</a:t>
            </a:r>
            <a:endParaRPr lang="ja-JP" altLang="ja-JP" sz="1200" kern="1200" dirty="0">
              <a:solidFill>
                <a:schemeClr val="tx1"/>
              </a:solidFill>
              <a:effectLst/>
              <a:latin typeface="Arial" pitchFamily="-107" charset="0"/>
              <a:ea typeface="ＭＳ Ｐゴシック" charset="0"/>
              <a:cs typeface="ヒラギノ角ゴ Pro W3" pitchFamily="-107" charset="-128"/>
            </a:endParaRPr>
          </a:p>
          <a:p>
            <a:endParaRPr lang="ja-JP" altLang="ja-JP" sz="1200" kern="1200" dirty="0">
              <a:solidFill>
                <a:schemeClr val="tx1"/>
              </a:solidFill>
              <a:effectLst/>
              <a:latin typeface="Arial" pitchFamily="-107" charset="0"/>
              <a:ea typeface="ＭＳ Ｐゴシック" charset="0"/>
              <a:cs typeface="ヒラギノ角ゴ Pro W3" pitchFamily="-107" charset="-128"/>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18</a:t>
            </a:fld>
            <a:endParaRPr lang="en-US"/>
          </a:p>
        </p:txBody>
      </p:sp>
    </p:spTree>
    <p:extLst>
      <p:ext uri="{BB962C8B-B14F-4D97-AF65-F5344CB8AC3E}">
        <p14:creationId xmlns:p14="http://schemas.microsoft.com/office/powerpoint/2010/main" val="336448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1800" b="1" dirty="0">
                <a:latin typeface="ＭＳ ゴシック" pitchFamily="49" charset="-128"/>
                <a:ea typeface="ＭＳ ゴシック" pitchFamily="49" charset="-128"/>
                <a:cs typeface="Avenir Book"/>
                <a:sym typeface="Avenir Book"/>
              </a:rPr>
              <a:t>地区</a:t>
            </a:r>
            <a:r>
              <a:rPr lang="ja-JP" altLang="en-US" sz="1800" b="1" dirty="0">
                <a:latin typeface="ＭＳ ゴシック" pitchFamily="49" charset="-128"/>
                <a:ea typeface="ＭＳ ゴシック" pitchFamily="49" charset="-128"/>
                <a:cs typeface="Avenir Book"/>
                <a:sym typeface="Avenir Book"/>
              </a:rPr>
              <a:t>財団</a:t>
            </a:r>
            <a:r>
              <a:rPr lang="ja-JP" altLang="ja-JP" sz="1800" b="1" dirty="0">
                <a:latin typeface="ＭＳ ゴシック" pitchFamily="49" charset="-128"/>
                <a:ea typeface="ＭＳ ゴシック" pitchFamily="49" charset="-128"/>
                <a:cs typeface="Avenir Book"/>
                <a:sym typeface="Avenir Book"/>
              </a:rPr>
              <a:t>委員会は、</a:t>
            </a:r>
            <a:r>
              <a:rPr lang="ja-JP" altLang="en-US" sz="1800" b="1" dirty="0">
                <a:latin typeface="ＭＳ ゴシック" pitchFamily="49" charset="-128"/>
                <a:ea typeface="ＭＳ ゴシック" pitchFamily="49" charset="-128"/>
                <a:cs typeface="Avenir Book"/>
                <a:sym typeface="Avenir Book"/>
              </a:rPr>
              <a:t>その</a:t>
            </a:r>
            <a:r>
              <a:rPr lang="ja-JP" altLang="ja-JP" sz="1800" b="1" dirty="0">
                <a:latin typeface="ＭＳ ゴシック" pitchFamily="49" charset="-128"/>
                <a:ea typeface="ＭＳ ゴシック" pitchFamily="49" charset="-128"/>
                <a:cs typeface="Avenir Book"/>
                <a:sym typeface="Avenir Book"/>
              </a:rPr>
              <a:t>役割によってクラブからの申請を審査承認する立場にありますが、</a:t>
            </a:r>
          </a:p>
          <a:p>
            <a:r>
              <a:rPr lang="ja-JP" altLang="ja-JP" sz="1800" b="1" dirty="0">
                <a:latin typeface="ＭＳ ゴシック" pitchFamily="49" charset="-128"/>
                <a:ea typeface="ＭＳ ゴシック" pitchFamily="49" charset="-128"/>
                <a:cs typeface="Avenir Book"/>
                <a:sym typeface="Avenir Book"/>
              </a:rPr>
              <a:t>申請条件を満たし、計画された奉仕事業が円滑に実行される様にクラブを支援する</a:t>
            </a:r>
          </a:p>
          <a:p>
            <a:r>
              <a:rPr lang="ja-JP" altLang="ja-JP" sz="1800" b="1" dirty="0">
                <a:latin typeface="ＭＳ ゴシック" pitchFamily="49" charset="-128"/>
                <a:ea typeface="ＭＳ ゴシック" pitchFamily="49" charset="-128"/>
                <a:cs typeface="Avenir Book"/>
                <a:sym typeface="Avenir Book"/>
              </a:rPr>
              <a:t>事が活動目的であり、クラブの上位に存在するものではありません。</a:t>
            </a:r>
          </a:p>
          <a:p>
            <a:endParaRPr lang="ja-JP" altLang="en-US" sz="1000"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C0497E8-EA7F-4F9A-AAAF-998C132F7F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rPr>
              <a:pPr marL="0" marR="0" lvl="0" indent="0" algn="r" defTabSz="931863"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254629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1600" b="1" dirty="0">
                <a:latin typeface="Avenir Book"/>
                <a:ea typeface="Avenir Book"/>
                <a:cs typeface="Avenir Book"/>
                <a:sym typeface="Avenir Book"/>
              </a:rPr>
              <a:t>補助金を活用するには、其々の条件を満たすことが必要です</a:t>
            </a:r>
            <a:r>
              <a:rPr lang="ja-JP" altLang="en-US" sz="1600" b="1" dirty="0">
                <a:latin typeface="Avenir Book"/>
                <a:ea typeface="Avenir Book"/>
                <a:cs typeface="Avenir Book"/>
                <a:sym typeface="Avenir Book"/>
              </a:rPr>
              <a:t>。</a:t>
            </a:r>
            <a:endParaRPr lang="en-US" altLang="ja-JP" sz="1600" b="1" dirty="0">
              <a:latin typeface="Avenir Book"/>
              <a:ea typeface="Avenir Book"/>
              <a:cs typeface="Avenir Book"/>
              <a:sym typeface="Avenir Book"/>
            </a:endParaRPr>
          </a:p>
          <a:p>
            <a:endParaRPr lang="en-US" altLang="ja-JP" sz="1600" b="1" dirty="0">
              <a:latin typeface="Avenir Book"/>
              <a:ea typeface="Avenir Book"/>
              <a:cs typeface="Avenir Book"/>
              <a:sym typeface="Avenir Book"/>
            </a:endParaRPr>
          </a:p>
          <a:p>
            <a:r>
              <a:rPr lang="ja-JP" altLang="ja-JP" sz="1600" b="1" dirty="0">
                <a:latin typeface="Avenir Book"/>
                <a:ea typeface="Avenir Book"/>
                <a:cs typeface="Avenir Book"/>
                <a:sym typeface="Avenir Book"/>
              </a:rPr>
              <a:t>申請から報告まで地区財団委員会と連携して円滑に進めて頂きたい。</a:t>
            </a:r>
            <a:endParaRPr lang="ja-JP" altLang="ja-JP" sz="1600" dirty="0">
              <a:latin typeface="Avenir Book"/>
              <a:ea typeface="Avenir Book"/>
              <a:cs typeface="Avenir Book"/>
              <a:sym typeface="Avenir Book"/>
            </a:endParaRPr>
          </a:p>
          <a:p>
            <a:endParaRPr lang="ja-JP" altLang="en-US" sz="1000"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C0497E8-EA7F-4F9A-AAAF-998C132F7F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rPr>
              <a:pPr marL="0" marR="0" lvl="0" indent="0" algn="r" defTabSz="931863"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endParaRPr>
          </a:p>
        </p:txBody>
      </p:sp>
    </p:spTree>
    <p:extLst>
      <p:ext uri="{BB962C8B-B14F-4D97-AF65-F5344CB8AC3E}">
        <p14:creationId xmlns:p14="http://schemas.microsoft.com/office/powerpoint/2010/main" val="306702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1600" b="1" dirty="0">
                <a:latin typeface="Avenir Book"/>
                <a:ea typeface="Avenir Book"/>
                <a:cs typeface="Avenir Book"/>
                <a:sym typeface="Avenir Book"/>
              </a:rPr>
              <a:t>ロータリー財団の補助金は、地区補助金</a:t>
            </a:r>
            <a:r>
              <a:rPr lang="ja-JP" altLang="en-US" sz="1600" b="1" dirty="0">
                <a:latin typeface="Avenir Book"/>
                <a:ea typeface="Avenir Book"/>
                <a:cs typeface="Avenir Book"/>
                <a:sym typeface="Avenir Book"/>
              </a:rPr>
              <a:t>と</a:t>
            </a:r>
            <a:r>
              <a:rPr lang="ja-JP" altLang="ja-JP" sz="1600" b="1" dirty="0">
                <a:latin typeface="Avenir Book"/>
                <a:ea typeface="Avenir Book"/>
                <a:cs typeface="Avenir Book"/>
                <a:sym typeface="Avenir Book"/>
              </a:rPr>
              <a:t>グローバル補助金</a:t>
            </a:r>
            <a:r>
              <a:rPr lang="ja-JP" altLang="en-US" sz="1600" b="1" dirty="0">
                <a:latin typeface="Avenir Book"/>
                <a:ea typeface="Avenir Book"/>
                <a:cs typeface="Avenir Book"/>
                <a:sym typeface="Avenir Book"/>
              </a:rPr>
              <a:t>の</a:t>
            </a:r>
            <a:r>
              <a:rPr lang="ja-JP" altLang="ja-JP" sz="1600" b="1" dirty="0">
                <a:latin typeface="Avenir Book"/>
                <a:ea typeface="Avenir Book"/>
                <a:cs typeface="Avenir Book"/>
                <a:sym typeface="Avenir Book"/>
              </a:rPr>
              <a:t>２つです</a:t>
            </a:r>
            <a:endParaRPr lang="en-US" altLang="ja-JP" sz="1600" b="1" dirty="0">
              <a:latin typeface="Avenir Book"/>
              <a:ea typeface="Avenir Book"/>
              <a:cs typeface="Avenir Book"/>
              <a:sym typeface="Avenir Book"/>
            </a:endParaRPr>
          </a:p>
          <a:p>
            <a:r>
              <a:rPr lang="ja-JP" altLang="en-US" sz="1600" b="1" dirty="0">
                <a:latin typeface="Avenir Book"/>
                <a:ea typeface="Avenir Book"/>
                <a:cs typeface="Avenir Book"/>
                <a:sym typeface="Avenir Book"/>
              </a:rPr>
              <a:t>・</a:t>
            </a:r>
            <a:r>
              <a:rPr lang="ja-JP" altLang="ja-JP" sz="1600" b="1" dirty="0">
                <a:latin typeface="Avenir Book"/>
                <a:ea typeface="Avenir Book"/>
                <a:cs typeface="Avenir Book"/>
                <a:sym typeface="Avenir Book"/>
              </a:rPr>
              <a:t>地区補助金（ＤＧ：Ｄｉｓｔｒｉｃｔ　Ｇｒａｎｔｓ）</a:t>
            </a:r>
            <a:endParaRPr lang="en-US" altLang="ja-JP" sz="1600" b="1" dirty="0">
              <a:latin typeface="Avenir Book"/>
              <a:ea typeface="Avenir Book"/>
              <a:cs typeface="Avenir Book"/>
              <a:sym typeface="Avenir Book"/>
            </a:endParaRPr>
          </a:p>
          <a:p>
            <a:r>
              <a:rPr lang="ja-JP" altLang="en-US" sz="1600" b="1" dirty="0">
                <a:latin typeface="Avenir Book"/>
                <a:ea typeface="Avenir Book"/>
                <a:cs typeface="Avenir Book"/>
                <a:sym typeface="Avenir Book"/>
              </a:rPr>
              <a:t>　　</a:t>
            </a:r>
            <a:r>
              <a:rPr lang="ja-JP" altLang="ja-JP" sz="1600" b="1" dirty="0">
                <a:latin typeface="Avenir Book"/>
                <a:ea typeface="Avenir Book"/>
                <a:cs typeface="Avenir Book"/>
                <a:sym typeface="Avenir Book"/>
              </a:rPr>
              <a:t>３月～４月</a:t>
            </a:r>
            <a:r>
              <a:rPr lang="ja-JP" altLang="en-US" sz="1600" b="1" dirty="0">
                <a:latin typeface="Avenir Book"/>
                <a:ea typeface="Avenir Book"/>
                <a:cs typeface="Avenir Book"/>
                <a:sym typeface="Avenir Book"/>
              </a:rPr>
              <a:t>に申請を</a:t>
            </a:r>
            <a:r>
              <a:rPr lang="ja-JP" altLang="ja-JP" sz="1600" b="1" dirty="0">
                <a:latin typeface="Avenir Book"/>
                <a:ea typeface="Avenir Book"/>
                <a:cs typeface="Avenir Book"/>
                <a:sym typeface="Avenir Book"/>
              </a:rPr>
              <a:t>受付</a:t>
            </a:r>
            <a:endParaRPr lang="en-US" altLang="ja-JP" sz="1600" b="1" dirty="0">
              <a:latin typeface="Avenir Book"/>
              <a:ea typeface="Avenir Book"/>
              <a:cs typeface="Avenir Book"/>
              <a:sym typeface="Avenir Book"/>
            </a:endParaRPr>
          </a:p>
          <a:p>
            <a:r>
              <a:rPr lang="ja-JP" altLang="en-US" sz="1600" b="1" dirty="0">
                <a:latin typeface="Avenir Book"/>
                <a:ea typeface="Avenir Book"/>
                <a:cs typeface="Avenir Book"/>
                <a:sym typeface="Avenir Book"/>
              </a:rPr>
              <a:t>　　</a:t>
            </a:r>
            <a:r>
              <a:rPr lang="ja-JP" altLang="ja-JP" sz="1600" b="1" dirty="0">
                <a:latin typeface="Avenir Book"/>
                <a:ea typeface="Avenir Book"/>
                <a:cs typeface="Avenir Book"/>
                <a:sym typeface="Avenir Book"/>
              </a:rPr>
              <a:t>「財団補助金申請ハンドブック」及び「授与と受託の条件」に基づき</a:t>
            </a:r>
            <a:r>
              <a:rPr lang="ja-JP" altLang="ja-JP" sz="1600" b="1">
                <a:latin typeface="Avenir Book"/>
                <a:ea typeface="Avenir Book"/>
                <a:cs typeface="Avenir Book"/>
                <a:sym typeface="Avenir Book"/>
              </a:rPr>
              <a:t>申請し</a:t>
            </a:r>
            <a:r>
              <a:rPr lang="ja-JP" altLang="en-US" sz="1600" b="1">
                <a:latin typeface="Avenir Book"/>
                <a:ea typeface="Avenir Book"/>
                <a:cs typeface="Avenir Book"/>
                <a:sym typeface="Avenir Book"/>
              </a:rPr>
              <a:t>ます</a:t>
            </a:r>
            <a:endParaRPr lang="en-US" altLang="ja-JP" sz="1600" b="1" dirty="0">
              <a:latin typeface="Avenir Book"/>
              <a:ea typeface="Avenir Book"/>
              <a:cs typeface="Avenir Book"/>
              <a:sym typeface="Avenir Book"/>
            </a:endParaRPr>
          </a:p>
          <a:p>
            <a:endParaRPr lang="ja-JP" altLang="ja-JP" sz="1600" dirty="0">
              <a:latin typeface="Avenir Book"/>
              <a:ea typeface="Avenir Book"/>
              <a:cs typeface="Avenir Book"/>
              <a:sym typeface="Avenir Book"/>
            </a:endParaRPr>
          </a:p>
          <a:p>
            <a:r>
              <a:rPr lang="ja-JP" altLang="en-US" sz="1600" b="1" dirty="0">
                <a:latin typeface="Avenir Book"/>
                <a:ea typeface="Avenir Book"/>
                <a:cs typeface="Avenir Book"/>
                <a:sym typeface="Avenir Book"/>
              </a:rPr>
              <a:t>・</a:t>
            </a:r>
            <a:r>
              <a:rPr lang="ja-JP" altLang="ja-JP" sz="1600" b="1" dirty="0">
                <a:latin typeface="Avenir Book"/>
                <a:ea typeface="Avenir Book"/>
                <a:cs typeface="Avenir Book"/>
                <a:sym typeface="Avenir Book"/>
              </a:rPr>
              <a:t>グローバル補助金（ＧＧ：Ｇｌｏｂａｌ　Ｇｒａｎｔｓ）</a:t>
            </a:r>
            <a:endParaRPr lang="en-US" altLang="ja-JP" sz="1600" b="1" dirty="0">
              <a:latin typeface="Avenir Book"/>
              <a:ea typeface="Avenir Book"/>
              <a:cs typeface="Avenir Book"/>
              <a:sym typeface="Avenir Book"/>
            </a:endParaRPr>
          </a:p>
          <a:p>
            <a:pPr marL="0" marR="0" indent="0" defTabSz="457200" eaLnBrk="1" fontAlgn="auto" latinLnBrk="0" hangingPunct="1">
              <a:lnSpc>
                <a:spcPct val="125000"/>
              </a:lnSpc>
              <a:spcBef>
                <a:spcPts val="0"/>
              </a:spcBef>
              <a:spcAft>
                <a:spcPts val="0"/>
              </a:spcAft>
              <a:buClrTx/>
              <a:buSzTx/>
              <a:buFontTx/>
              <a:buNone/>
              <a:tabLst/>
              <a:defRPr/>
            </a:pPr>
            <a:r>
              <a:rPr lang="ja-JP" altLang="en-US" sz="1600" b="1" dirty="0">
                <a:latin typeface="Avenir Book"/>
                <a:ea typeface="Avenir Book"/>
                <a:cs typeface="Avenir Book"/>
                <a:sym typeface="Avenir Book"/>
              </a:rPr>
              <a:t>　　</a:t>
            </a:r>
            <a:r>
              <a:rPr lang="ja-JP" altLang="ja-JP" sz="1600" b="1" dirty="0">
                <a:latin typeface="Avenir Book"/>
                <a:ea typeface="Avenir Book"/>
                <a:cs typeface="Avenir Book"/>
                <a:sym typeface="Avenir Book"/>
              </a:rPr>
              <a:t>年間を通じて随時受付</a:t>
            </a:r>
            <a:endParaRPr lang="en-US" altLang="ja-JP" sz="1600" b="1" dirty="0">
              <a:latin typeface="Avenir Book"/>
              <a:ea typeface="Avenir Book"/>
              <a:cs typeface="Avenir Book"/>
              <a:sym typeface="Avenir Book"/>
            </a:endParaRPr>
          </a:p>
          <a:p>
            <a:pPr marL="0" marR="0" indent="0" defTabSz="457200" eaLnBrk="1" fontAlgn="auto" latinLnBrk="0" hangingPunct="1">
              <a:lnSpc>
                <a:spcPct val="125000"/>
              </a:lnSpc>
              <a:spcBef>
                <a:spcPts val="0"/>
              </a:spcBef>
              <a:spcAft>
                <a:spcPts val="0"/>
              </a:spcAft>
              <a:buClrTx/>
              <a:buSzTx/>
              <a:buFontTx/>
              <a:buNone/>
              <a:tabLst/>
              <a:defRPr/>
            </a:pPr>
            <a:r>
              <a:rPr lang="ja-JP" altLang="en-US" sz="1600" b="1" dirty="0">
                <a:latin typeface="Avenir Book"/>
                <a:ea typeface="Avenir Book"/>
                <a:cs typeface="Avenir Book"/>
                <a:sym typeface="Avenir Book"/>
              </a:rPr>
              <a:t>　　</a:t>
            </a:r>
            <a:r>
              <a:rPr lang="ja-JP" altLang="ja-JP" sz="1600" b="1" dirty="0">
                <a:latin typeface="Avenir Book"/>
                <a:ea typeface="Avenir Book"/>
                <a:cs typeface="Avenir Book"/>
                <a:sym typeface="Avenir Book"/>
              </a:rPr>
              <a:t>クラブからロータリー財団に直接オンライン申請します</a:t>
            </a:r>
            <a:endParaRPr lang="ja-JP" altLang="ja-JP" sz="1600" dirty="0">
              <a:latin typeface="Avenir Book"/>
              <a:ea typeface="Avenir Book"/>
              <a:cs typeface="Avenir Book"/>
              <a:sym typeface="Avenir Book"/>
            </a:endParaRPr>
          </a:p>
          <a:p>
            <a:pPr marL="0" marR="0" indent="0" defTabSz="457200" eaLnBrk="1" fontAlgn="auto" latinLnBrk="0" hangingPunct="1">
              <a:lnSpc>
                <a:spcPct val="125000"/>
              </a:lnSpc>
              <a:spcBef>
                <a:spcPts val="0"/>
              </a:spcBef>
              <a:spcAft>
                <a:spcPts val="0"/>
              </a:spcAft>
              <a:buClrTx/>
              <a:buSzTx/>
              <a:buFontTx/>
              <a:buNone/>
              <a:tabLst/>
              <a:defRPr/>
            </a:pPr>
            <a:r>
              <a:rPr lang="ja-JP" altLang="en-US" sz="1600" b="1" dirty="0">
                <a:latin typeface="Avenir Book"/>
                <a:ea typeface="Avenir Book"/>
                <a:cs typeface="Avenir Book"/>
                <a:sym typeface="Avenir Book"/>
              </a:rPr>
              <a:t>　　</a:t>
            </a:r>
            <a:r>
              <a:rPr lang="ja-JP" altLang="ja-JP" sz="1600" b="1" dirty="0">
                <a:latin typeface="Avenir Book"/>
                <a:ea typeface="Avenir Book"/>
                <a:cs typeface="Avenir Book"/>
                <a:sym typeface="Avenir Book"/>
              </a:rPr>
              <a:t>地区財団委員会による審査もあります</a:t>
            </a:r>
            <a:endParaRPr lang="ja-JP" altLang="en-US" sz="1000" dirty="0"/>
          </a:p>
          <a:p>
            <a:endParaRPr lang="ja-JP" altLang="ja-JP" sz="1600" dirty="0">
              <a:latin typeface="Avenir Book"/>
              <a:ea typeface="Avenir Book"/>
              <a:cs typeface="Avenir Book"/>
              <a:sym typeface="Avenir Book"/>
            </a:endParaRPr>
          </a:p>
          <a:p>
            <a:endParaRPr lang="en-US" altLang="ja-JP" sz="1600" b="1" dirty="0">
              <a:latin typeface="Avenir Book"/>
              <a:ea typeface="Avenir Book"/>
              <a:cs typeface="Avenir Book"/>
              <a:sym typeface="Avenir Book"/>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C0497E8-EA7F-4F9A-AAAF-998C132F7F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rPr>
              <a:pPr marL="0" marR="0" lvl="0" indent="0" algn="r" defTabSz="931863"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endParaRPr>
          </a:p>
        </p:txBody>
      </p:sp>
    </p:spTree>
    <p:extLst>
      <p:ext uri="{BB962C8B-B14F-4D97-AF65-F5344CB8AC3E}">
        <p14:creationId xmlns:p14="http://schemas.microsoft.com/office/powerpoint/2010/main" val="1037263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b="1" dirty="0"/>
              <a:t>近年の年間申請件数は、地区補助金が約４０件・グローバル補助金が５件前後となっています。</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C0497E8-EA7F-4F9A-AAAF-998C132F7F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rPr>
              <a:pPr marL="0" marR="0" lvl="0" indent="0" algn="r" defTabSz="931863"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70545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1600" b="1" dirty="0">
                <a:latin typeface="Avenir Book"/>
                <a:ea typeface="Avenir Book"/>
                <a:cs typeface="Avenir Book"/>
                <a:sym typeface="Avenir Book"/>
              </a:rPr>
              <a:t>次年度、四宮ＤＧＥは、</a:t>
            </a:r>
            <a:r>
              <a:rPr lang="ja-JP" altLang="en-US" sz="1600" b="1" dirty="0">
                <a:latin typeface="Avenir Book"/>
                <a:ea typeface="Avenir Book"/>
                <a:cs typeface="Avenir Book"/>
                <a:sym typeface="Avenir Book"/>
              </a:rPr>
              <a:t>地区ビジョンとして、</a:t>
            </a:r>
            <a:r>
              <a:rPr lang="en-US" altLang="ja-JP" sz="1600" b="1" dirty="0">
                <a:latin typeface="Avenir Book"/>
                <a:ea typeface="Avenir Book"/>
                <a:cs typeface="Avenir Book"/>
                <a:sym typeface="Avenir Book"/>
              </a:rPr>
              <a:t>RAC</a:t>
            </a:r>
            <a:r>
              <a:rPr lang="ja-JP" altLang="en-US" sz="1600" b="1" dirty="0">
                <a:latin typeface="Avenir Book"/>
                <a:ea typeface="Avenir Book"/>
                <a:cs typeface="Avenir Book"/>
                <a:sym typeface="Avenir Book"/>
              </a:rPr>
              <a:t>の活性化、財団補助金活動５０件</a:t>
            </a:r>
            <a:endParaRPr lang="en-US" altLang="ja-JP" sz="1600" b="1" dirty="0">
              <a:latin typeface="Avenir Book"/>
              <a:ea typeface="Avenir Book"/>
              <a:cs typeface="Avenir Book"/>
              <a:sym typeface="Avenir Book"/>
            </a:endParaRPr>
          </a:p>
          <a:p>
            <a:r>
              <a:rPr lang="ja-JP" altLang="en-US" sz="1600" b="1" dirty="0">
                <a:latin typeface="Avenir Book"/>
                <a:ea typeface="Avenir Book"/>
                <a:cs typeface="Avenir Book"/>
                <a:sym typeface="Avenir Book"/>
              </a:rPr>
              <a:t>を達成目標として、</a:t>
            </a:r>
            <a:r>
              <a:rPr lang="ja-JP" altLang="ja-JP" sz="1600" b="1" dirty="0">
                <a:latin typeface="Avenir Book"/>
                <a:ea typeface="Avenir Book"/>
                <a:cs typeface="Avenir Book"/>
                <a:sym typeface="Avenir Book"/>
              </a:rPr>
              <a:t>積極的な</a:t>
            </a:r>
            <a:r>
              <a:rPr lang="ja-JP" altLang="en-US" sz="1600" b="1" dirty="0">
                <a:latin typeface="Avenir Book"/>
                <a:ea typeface="Avenir Book"/>
                <a:cs typeface="Avenir Book"/>
                <a:sym typeface="Avenir Book"/>
              </a:rPr>
              <a:t>目標</a:t>
            </a:r>
            <a:r>
              <a:rPr lang="ja-JP" altLang="en-US" sz="1600" b="1">
                <a:latin typeface="Avenir Book"/>
                <a:ea typeface="Avenir Book"/>
                <a:cs typeface="Avenir Book"/>
                <a:sym typeface="Avenir Book"/>
              </a:rPr>
              <a:t>を掲げられました</a:t>
            </a:r>
            <a:r>
              <a:rPr lang="ja-JP" altLang="ja-JP" sz="1600" b="1">
                <a:latin typeface="Avenir Book"/>
                <a:ea typeface="Avenir Book"/>
                <a:cs typeface="Avenir Book"/>
                <a:sym typeface="Avenir Book"/>
              </a:rPr>
              <a:t>。</a:t>
            </a:r>
            <a:endParaRPr lang="ja-JP" altLang="en-US" sz="1000"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C0497E8-EA7F-4F9A-AAAF-998C132F7F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rPr>
              <a:pPr marL="0" marR="0" lvl="0" indent="0" algn="r" defTabSz="931863"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endParaRPr>
          </a:p>
        </p:txBody>
      </p:sp>
    </p:spTree>
    <p:extLst>
      <p:ext uri="{BB962C8B-B14F-4D97-AF65-F5344CB8AC3E}">
        <p14:creationId xmlns:p14="http://schemas.microsoft.com/office/powerpoint/2010/main" val="21216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000"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C0497E8-EA7F-4F9A-AAAF-998C132F7F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rPr>
              <a:pPr marL="0" marR="0" lvl="0" indent="0" algn="r" defTabSz="931863"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endParaRPr>
          </a:p>
        </p:txBody>
      </p:sp>
    </p:spTree>
    <p:extLst>
      <p:ext uri="{BB962C8B-B14F-4D97-AF65-F5344CB8AC3E}">
        <p14:creationId xmlns:p14="http://schemas.microsoft.com/office/powerpoint/2010/main" val="350323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lIns="92228" tIns="46114" rIns="92228" bIns="46114"/>
          <a:lstStyle/>
          <a:p>
            <a:endParaRPr/>
          </a:p>
        </p:txBody>
      </p:sp>
      <p:sp>
        <p:nvSpPr>
          <p:cNvPr id="192" name="Shape 192"/>
          <p:cNvSpPr>
            <a:spLocks noGrp="1"/>
          </p:cNvSpPr>
          <p:nvPr>
            <p:ph type="body" sz="quarter" idx="1"/>
          </p:nvPr>
        </p:nvSpPr>
        <p:spPr>
          <a:prstGeom prst="rect">
            <a:avLst/>
          </a:prstGeom>
        </p:spPr>
        <p:txBody>
          <a:bodyPr/>
          <a:lstStyle/>
          <a:p>
            <a:pPr>
              <a:lnSpc>
                <a:spcPct val="117999"/>
              </a:lnSpc>
            </a:pPr>
            <a:r>
              <a:rPr lang="ja-JP" altLang="en-US" sz="2000" b="1" noProof="0" dirty="0">
                <a:latin typeface="ＭＳ ゴシック" pitchFamily="49" charset="-128"/>
                <a:ea typeface="ＭＳ ゴシック" pitchFamily="49" charset="-128"/>
              </a:rPr>
              <a:t>ロータリー財団の補助金を有効に利用し、より充実したクラブの奉仕事業を進めて</a:t>
            </a:r>
            <a:endParaRPr lang="en-US" altLang="ja-JP" sz="2000" b="1" noProof="0" dirty="0">
              <a:latin typeface="ＭＳ ゴシック" pitchFamily="49" charset="-128"/>
              <a:ea typeface="ＭＳ ゴシック" pitchFamily="49" charset="-128"/>
            </a:endParaRPr>
          </a:p>
          <a:p>
            <a:pPr>
              <a:lnSpc>
                <a:spcPct val="117999"/>
              </a:lnSpc>
            </a:pPr>
            <a:r>
              <a:rPr lang="ja-JP" altLang="en-US" sz="2000" b="1" noProof="0" dirty="0">
                <a:latin typeface="ＭＳ ゴシック" pitchFamily="49" charset="-128"/>
                <a:ea typeface="ＭＳ ゴシック" pitchFamily="49" charset="-128"/>
              </a:rPr>
              <a:t>頂くために補助金の概要説明をさせて頂きます。</a:t>
            </a:r>
            <a:endParaRPr lang="en-US" altLang="ja-JP" sz="2000" b="1" noProof="0" dirty="0">
              <a:latin typeface="ＭＳ ゴシック" pitchFamily="49" charset="-128"/>
              <a:ea typeface="ＭＳ ゴシック" pitchFamily="49" charset="-128"/>
            </a:endParaRPr>
          </a:p>
          <a:p>
            <a:pPr>
              <a:lnSpc>
                <a:spcPct val="117999"/>
              </a:lnSpc>
            </a:pPr>
            <a:endParaRPr lang="en-US" altLang="ja-JP" noProof="0" dirty="0"/>
          </a:p>
          <a:p>
            <a:pPr>
              <a:lnSpc>
                <a:spcPct val="117999"/>
              </a:lnSpc>
            </a:pPr>
            <a:endParaRPr lang="ja-JP" altLang="en-US" noProof="0" dirty="0"/>
          </a:p>
        </p:txBody>
      </p:sp>
    </p:spTree>
    <p:extLst>
      <p:ext uri="{BB962C8B-B14F-4D97-AF65-F5344CB8AC3E}">
        <p14:creationId xmlns:p14="http://schemas.microsoft.com/office/powerpoint/2010/main" val="53454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1600" b="1" dirty="0">
                <a:latin typeface="Avenir Book"/>
                <a:ea typeface="Avenir Book"/>
                <a:cs typeface="Avenir Book"/>
                <a:sym typeface="Avenir Book"/>
              </a:rPr>
              <a:t>次年度、四宮ＤＧＥは、</a:t>
            </a:r>
            <a:r>
              <a:rPr lang="ja-JP" altLang="en-US" sz="1600" b="1" dirty="0">
                <a:latin typeface="Avenir Book"/>
                <a:ea typeface="Avenir Book"/>
                <a:cs typeface="Avenir Book"/>
                <a:sym typeface="Avenir Book"/>
              </a:rPr>
              <a:t>地区ビジョンとして、</a:t>
            </a:r>
            <a:r>
              <a:rPr lang="en-US" altLang="ja-JP" sz="1600" b="1" dirty="0">
                <a:latin typeface="Avenir Book"/>
                <a:ea typeface="Avenir Book"/>
                <a:cs typeface="Avenir Book"/>
                <a:sym typeface="Avenir Book"/>
              </a:rPr>
              <a:t>RAC</a:t>
            </a:r>
            <a:r>
              <a:rPr lang="ja-JP" altLang="en-US" sz="1600" b="1" dirty="0">
                <a:latin typeface="Avenir Book"/>
                <a:ea typeface="Avenir Book"/>
                <a:cs typeface="Avenir Book"/>
                <a:sym typeface="Avenir Book"/>
              </a:rPr>
              <a:t>の活性化、財団補助金活動５０件</a:t>
            </a:r>
            <a:endParaRPr lang="en-US" altLang="ja-JP" sz="1600" b="1" dirty="0">
              <a:latin typeface="Avenir Book"/>
              <a:ea typeface="Avenir Book"/>
              <a:cs typeface="Avenir Book"/>
              <a:sym typeface="Avenir Book"/>
            </a:endParaRPr>
          </a:p>
          <a:p>
            <a:r>
              <a:rPr lang="ja-JP" altLang="en-US" sz="1600" b="1" dirty="0">
                <a:latin typeface="Avenir Book"/>
                <a:ea typeface="Avenir Book"/>
                <a:cs typeface="Avenir Book"/>
                <a:sym typeface="Avenir Book"/>
              </a:rPr>
              <a:t>を達成目標として、</a:t>
            </a:r>
            <a:r>
              <a:rPr lang="ja-JP" altLang="ja-JP" sz="1600" b="1" dirty="0">
                <a:latin typeface="Avenir Book"/>
                <a:ea typeface="Avenir Book"/>
                <a:cs typeface="Avenir Book"/>
                <a:sym typeface="Avenir Book"/>
              </a:rPr>
              <a:t>積極的な</a:t>
            </a:r>
            <a:r>
              <a:rPr lang="ja-JP" altLang="en-US" sz="1600" b="1" dirty="0">
                <a:latin typeface="Avenir Book"/>
                <a:ea typeface="Avenir Book"/>
                <a:cs typeface="Avenir Book"/>
                <a:sym typeface="Avenir Book"/>
              </a:rPr>
              <a:t>目標</a:t>
            </a:r>
            <a:r>
              <a:rPr lang="ja-JP" altLang="en-US" sz="1600" b="1">
                <a:latin typeface="Avenir Book"/>
                <a:ea typeface="Avenir Book"/>
                <a:cs typeface="Avenir Book"/>
                <a:sym typeface="Avenir Book"/>
              </a:rPr>
              <a:t>を掲げられました</a:t>
            </a:r>
            <a:r>
              <a:rPr lang="ja-JP" altLang="ja-JP" sz="1600" b="1">
                <a:latin typeface="Avenir Book"/>
                <a:ea typeface="Avenir Book"/>
                <a:cs typeface="Avenir Book"/>
                <a:sym typeface="Avenir Book"/>
              </a:rPr>
              <a:t>。</a:t>
            </a:r>
            <a:endParaRPr lang="ja-JP" altLang="en-US" sz="1000"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C0497E8-EA7F-4F9A-AAAF-998C132F7F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rPr>
              <a:pPr marL="0" marR="0" lvl="0" indent="0" algn="r" defTabSz="931863"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sym typeface="Helvetica Neue Medium"/>
            </a:endParaRPr>
          </a:p>
        </p:txBody>
      </p:sp>
    </p:spTree>
    <p:extLst>
      <p:ext uri="{BB962C8B-B14F-4D97-AF65-F5344CB8AC3E}">
        <p14:creationId xmlns:p14="http://schemas.microsoft.com/office/powerpoint/2010/main" val="212167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Rectangle 5"/>
          <p:cNvSpPr/>
          <p:nvPr userDrawn="1"/>
        </p:nvSpPr>
        <p:spPr>
          <a:xfrm>
            <a:off x="0" y="0"/>
            <a:ext cx="13004800" cy="1070811"/>
          </a:xfrm>
          <a:prstGeom prst="rect">
            <a:avLst/>
          </a:prstGeom>
          <a:solidFill>
            <a:srgbClr val="20609D"/>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図 4">
            <a:extLst>
              <a:ext uri="{FF2B5EF4-FFF2-40B4-BE49-F238E27FC236}">
                <a16:creationId xmlns:a16="http://schemas.microsoft.com/office/drawing/2014/main" id="{EA577843-22F1-4061-81BF-4C790C24C1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71045" y="8679313"/>
            <a:ext cx="3817832" cy="876488"/>
          </a:xfrm>
          <a:prstGeom prst="rect">
            <a:avLst/>
          </a:prstGeom>
        </p:spPr>
      </p:pic>
    </p:spTree>
    <p:extLst>
      <p:ext uri="{BB962C8B-B14F-4D97-AF65-F5344CB8AC3E}">
        <p14:creationId xmlns:p14="http://schemas.microsoft.com/office/powerpoint/2010/main" val="18924630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50240" y="2183272"/>
            <a:ext cx="5746045" cy="909884"/>
          </a:xfrm>
          <a:prstGeom prst="rect">
            <a:avLst/>
          </a:prstGeom>
        </p:spPr>
        <p:txBody>
          <a:bodyPr anchor="b">
            <a:noAutofit/>
          </a:bodyPr>
          <a:lstStyle>
            <a:lvl1pPr marL="0" indent="0">
              <a:buNone/>
              <a:defRPr sz="2844" b="1" i="0">
                <a:latin typeface="Arial Narrow"/>
                <a:cs typeface="Arial Narrow"/>
              </a:defRPr>
            </a:lvl1pPr>
            <a:lvl2pPr marL="649827" indent="0">
              <a:buNone/>
              <a:defRPr sz="2844" b="1"/>
            </a:lvl2pPr>
            <a:lvl3pPr marL="1299658" indent="0">
              <a:buNone/>
              <a:defRPr sz="2560" b="1"/>
            </a:lvl3pPr>
            <a:lvl4pPr marL="1949495" indent="0">
              <a:buNone/>
              <a:defRPr sz="2276" b="1"/>
            </a:lvl4pPr>
            <a:lvl5pPr marL="2599324" indent="0">
              <a:buNone/>
              <a:defRPr sz="2276" b="1"/>
            </a:lvl5pPr>
            <a:lvl6pPr marL="3249152" indent="0">
              <a:buNone/>
              <a:defRPr sz="2276" b="1"/>
            </a:lvl6pPr>
            <a:lvl7pPr marL="3898987" indent="0">
              <a:buNone/>
              <a:defRPr sz="2276" b="1"/>
            </a:lvl7pPr>
            <a:lvl8pPr marL="4548810" indent="0">
              <a:buNone/>
              <a:defRPr sz="2276" b="1"/>
            </a:lvl8pPr>
            <a:lvl9pPr marL="5198647" indent="0">
              <a:buNone/>
              <a:defRPr sz="2276" b="1"/>
            </a:lvl9pPr>
          </a:lstStyle>
          <a:p>
            <a:pPr lvl="0"/>
            <a:r>
              <a:rPr lang="en-US" dirty="0"/>
              <a:t>CLICK TO EDIT MASTER TEXT STYLES</a:t>
            </a:r>
          </a:p>
        </p:txBody>
      </p:sp>
      <p:sp>
        <p:nvSpPr>
          <p:cNvPr id="4" name="Content Placeholder 3"/>
          <p:cNvSpPr>
            <a:spLocks noGrp="1"/>
          </p:cNvSpPr>
          <p:nvPr>
            <p:ph sz="half" idx="2"/>
          </p:nvPr>
        </p:nvSpPr>
        <p:spPr>
          <a:xfrm>
            <a:off x="650240" y="3093155"/>
            <a:ext cx="5746045" cy="5619610"/>
          </a:xfrm>
          <a:prstGeom prst="rect">
            <a:avLst/>
          </a:prstGeom>
        </p:spPr>
        <p:txBody>
          <a:bodyPr/>
          <a:lstStyle>
            <a:lvl1pPr>
              <a:defRPr sz="2560">
                <a:solidFill>
                  <a:srgbClr val="17458F"/>
                </a:solidFill>
              </a:defRPr>
            </a:lvl1pPr>
            <a:lvl2pPr>
              <a:defRPr sz="2844">
                <a:solidFill>
                  <a:srgbClr val="17458F"/>
                </a:solidFill>
              </a:defRPr>
            </a:lvl2pPr>
            <a:lvl3pPr>
              <a:defRPr sz="2560">
                <a:solidFill>
                  <a:srgbClr val="17458F"/>
                </a:solidFill>
              </a:defRPr>
            </a:lvl3pPr>
            <a:lvl4pPr>
              <a:defRPr sz="2276">
                <a:solidFill>
                  <a:srgbClr val="17458F"/>
                </a:solidFill>
              </a:defRPr>
            </a:lvl4pPr>
            <a:lvl5pPr>
              <a:defRPr sz="2276">
                <a:solidFill>
                  <a:srgbClr val="17458F"/>
                </a:solidFill>
              </a:defRPr>
            </a:lvl5pPr>
            <a:lvl6pPr>
              <a:defRPr sz="2276"/>
            </a:lvl6pPr>
            <a:lvl7pPr>
              <a:defRPr sz="2276"/>
            </a:lvl7pPr>
            <a:lvl8pPr>
              <a:defRPr sz="2276"/>
            </a:lvl8pPr>
            <a:lvl9pPr>
              <a:defRPr sz="227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606260" y="2183272"/>
            <a:ext cx="5748302" cy="909884"/>
          </a:xfrm>
          <a:prstGeom prst="rect">
            <a:avLst/>
          </a:prstGeom>
        </p:spPr>
        <p:txBody>
          <a:bodyPr anchor="b">
            <a:noAutofit/>
          </a:bodyPr>
          <a:lstStyle>
            <a:lvl1pPr marL="0" indent="0">
              <a:buNone/>
              <a:defRPr sz="2844" b="1" i="0">
                <a:latin typeface="Arial Narrow"/>
                <a:cs typeface="Arial Narrow"/>
              </a:defRPr>
            </a:lvl1pPr>
            <a:lvl2pPr marL="649827" indent="0">
              <a:buNone/>
              <a:defRPr sz="2844" b="1"/>
            </a:lvl2pPr>
            <a:lvl3pPr marL="1299658" indent="0">
              <a:buNone/>
              <a:defRPr sz="2560" b="1"/>
            </a:lvl3pPr>
            <a:lvl4pPr marL="1949495" indent="0">
              <a:buNone/>
              <a:defRPr sz="2276" b="1"/>
            </a:lvl4pPr>
            <a:lvl5pPr marL="2599324" indent="0">
              <a:buNone/>
              <a:defRPr sz="2276" b="1"/>
            </a:lvl5pPr>
            <a:lvl6pPr marL="3249152" indent="0">
              <a:buNone/>
              <a:defRPr sz="2276" b="1"/>
            </a:lvl6pPr>
            <a:lvl7pPr marL="3898987" indent="0">
              <a:buNone/>
              <a:defRPr sz="2276" b="1"/>
            </a:lvl7pPr>
            <a:lvl8pPr marL="4548810" indent="0">
              <a:buNone/>
              <a:defRPr sz="2276" b="1"/>
            </a:lvl8pPr>
            <a:lvl9pPr marL="5198647" indent="0">
              <a:buNone/>
              <a:defRPr sz="2276" b="1"/>
            </a:lvl9pPr>
          </a:lstStyle>
          <a:p>
            <a:pPr lvl="0"/>
            <a:r>
              <a:rPr lang="en-US" dirty="0"/>
              <a:t>CLICK TO EDIT MASTER TEXT STYLES</a:t>
            </a:r>
          </a:p>
        </p:txBody>
      </p:sp>
      <p:sp>
        <p:nvSpPr>
          <p:cNvPr id="6" name="Content Placeholder 5"/>
          <p:cNvSpPr>
            <a:spLocks noGrp="1"/>
          </p:cNvSpPr>
          <p:nvPr>
            <p:ph sz="quarter" idx="4"/>
          </p:nvPr>
        </p:nvSpPr>
        <p:spPr>
          <a:xfrm>
            <a:off x="6606260" y="3093155"/>
            <a:ext cx="5748302" cy="5619610"/>
          </a:xfrm>
          <a:prstGeom prst="rect">
            <a:avLst/>
          </a:prstGeom>
        </p:spPr>
        <p:txBody>
          <a:bodyPr/>
          <a:lstStyle>
            <a:lvl1pPr>
              <a:defRPr sz="2560">
                <a:solidFill>
                  <a:srgbClr val="17458F"/>
                </a:solidFill>
              </a:defRPr>
            </a:lvl1pPr>
            <a:lvl2pPr>
              <a:defRPr sz="2844">
                <a:solidFill>
                  <a:srgbClr val="17458F"/>
                </a:solidFill>
              </a:defRPr>
            </a:lvl2pPr>
            <a:lvl3pPr>
              <a:defRPr sz="2560">
                <a:solidFill>
                  <a:srgbClr val="17458F"/>
                </a:solidFill>
              </a:defRPr>
            </a:lvl3pPr>
            <a:lvl4pPr>
              <a:defRPr sz="2276">
                <a:solidFill>
                  <a:srgbClr val="17458F"/>
                </a:solidFill>
              </a:defRPr>
            </a:lvl4pPr>
            <a:lvl5pPr>
              <a:defRPr sz="2276">
                <a:solidFill>
                  <a:srgbClr val="17458F"/>
                </a:solidFill>
              </a:defRPr>
            </a:lvl5pPr>
            <a:lvl6pPr>
              <a:defRPr sz="2276"/>
            </a:lvl6pPr>
            <a:lvl7pPr>
              <a:defRPr sz="2276"/>
            </a:lvl7pPr>
            <a:lvl8pPr>
              <a:defRPr sz="2276"/>
            </a:lvl8pPr>
            <a:lvl9pPr>
              <a:defRPr sz="227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50240" y="390596"/>
            <a:ext cx="10512213" cy="693137"/>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2666550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50240" y="390596"/>
            <a:ext cx="10512213" cy="693137"/>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4111207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270018" y="3225801"/>
            <a:ext cx="10464801" cy="3302000"/>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fld id="{86CB4B4D-7CA3-9044-876B-883B54F8677D}" type="slidenum">
              <a:rPr>
                <a:solidFill>
                  <a:srgbClr val="46464A">
                    <a:lumMod val="60000"/>
                    <a:lumOff val="40000"/>
                  </a:srgbClr>
                </a:solidFill>
              </a:rPr>
              <a:pPr/>
              <a:t>‹#›</a:t>
            </a:fld>
            <a:endParaRPr>
              <a:solidFill>
                <a:srgbClr val="46464A">
                  <a:lumMod val="60000"/>
                  <a:lumOff val="40000"/>
                </a:srgbClr>
              </a:solidFill>
            </a:endParaRPr>
          </a:p>
        </p:txBody>
      </p:sp>
    </p:spTree>
    <p:extLst>
      <p:ext uri="{BB962C8B-B14F-4D97-AF65-F5344CB8AC3E}">
        <p14:creationId xmlns:p14="http://schemas.microsoft.com/office/powerpoint/2010/main" val="677402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AB8F502C-DD62-4071-825F-43D0D6DE3DE5}"/>
              </a:ext>
            </a:extLst>
          </p:cNvPr>
          <p:cNvSpPr/>
          <p:nvPr userDrawn="1"/>
        </p:nvSpPr>
        <p:spPr>
          <a:xfrm>
            <a:off x="0" y="0"/>
            <a:ext cx="13004800" cy="1070811"/>
          </a:xfrm>
          <a:prstGeom prst="rect">
            <a:avLst/>
          </a:prstGeom>
          <a:solidFill>
            <a:srgbClr val="20609D"/>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1378918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2207D966-353C-4085-A7DF-A7A8A9CD2F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5680" y="8034403"/>
            <a:ext cx="1525522" cy="1525522"/>
          </a:xfrm>
          <a:prstGeom prst="rect">
            <a:avLst/>
          </a:prstGeom>
        </p:spPr>
      </p:pic>
    </p:spTree>
    <p:extLst>
      <p:ext uri="{BB962C8B-B14F-4D97-AF65-F5344CB8AC3E}">
        <p14:creationId xmlns:p14="http://schemas.microsoft.com/office/powerpoint/2010/main" val="28529607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7AD575A-E9EE-4B95-B7FB-B949E7A5C3E4}" type="datetimeFigureOut">
              <a:rPr kumimoji="1" lang="ja-JP" altLang="en-US" smtClean="0"/>
              <a:pPr/>
              <a:t>2019/4/11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6E631E-8BC2-46D9-84E9-471C74A2AAC7}" type="slidenum">
              <a:rPr kumimoji="1" lang="ja-JP" altLang="en-US" smtClean="0"/>
              <a:pPr/>
              <a:t>‹#›</a:t>
            </a:fld>
            <a:endParaRPr kumimoji="1" lang="ja-JP" altLang="en-US"/>
          </a:p>
        </p:txBody>
      </p:sp>
    </p:spTree>
    <p:extLst>
      <p:ext uri="{BB962C8B-B14F-4D97-AF65-F5344CB8AC3E}">
        <p14:creationId xmlns:p14="http://schemas.microsoft.com/office/powerpoint/2010/main" val="20072487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13004800" cy="97536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300460" rtl="0" eaLnBrk="0" fontAlgn="base" latinLnBrk="0" hangingPunct="0">
              <a:lnSpc>
                <a:spcPct val="100000"/>
              </a:lnSpc>
              <a:spcBef>
                <a:spcPct val="0"/>
              </a:spcBef>
              <a:spcAft>
                <a:spcPct val="0"/>
              </a:spcAft>
              <a:buClrTx/>
              <a:buSzTx/>
              <a:buFontTx/>
              <a:buNone/>
              <a:tabLst/>
              <a:defRPr/>
            </a:pPr>
            <a:endParaRPr kumimoji="0" lang="en-US" sz="3413" b="0" i="0" u="none" strike="noStrike" kern="1200" cap="none" spc="0" normalizeH="0" baseline="0" noProof="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108374" y="650240"/>
            <a:ext cx="13221547" cy="758613"/>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1300460" rtl="0" eaLnBrk="0" fontAlgn="base" latinLnBrk="0" hangingPunct="0">
              <a:lnSpc>
                <a:spcPct val="100000"/>
              </a:lnSpc>
              <a:spcBef>
                <a:spcPct val="0"/>
              </a:spcBef>
              <a:spcAft>
                <a:spcPct val="0"/>
              </a:spcAft>
              <a:buClrTx/>
              <a:buSzTx/>
              <a:buFontTx/>
              <a:buNone/>
              <a:tabLst/>
              <a:defRPr/>
            </a:pPr>
            <a:endParaRPr kumimoji="0" lang="en-US" sz="3413" b="0" i="0" u="none" strike="noStrike" kern="1200" cap="none" spc="0" normalizeH="0" baseline="0" noProof="0">
              <a:ln>
                <a:noFill/>
              </a:ln>
              <a:solidFill>
                <a:srgbClr val="FFFFFF"/>
              </a:solidFill>
              <a:effectLst/>
              <a:uLnTx/>
              <a:uFillTx/>
              <a:latin typeface="Calibri" pitchFamily="34" charset="0"/>
              <a:ea typeface="ＭＳ Ｐゴシック" panose="020B0600070205080204" pitchFamily="34" charset="-128"/>
              <a:cs typeface="+mn-cs"/>
            </a:endParaRPr>
          </a:p>
        </p:txBody>
      </p:sp>
      <p:sp>
        <p:nvSpPr>
          <p:cNvPr id="2" name="Title 1"/>
          <p:cNvSpPr>
            <a:spLocks noGrp="1"/>
          </p:cNvSpPr>
          <p:nvPr>
            <p:ph type="title"/>
          </p:nvPr>
        </p:nvSpPr>
        <p:spPr>
          <a:xfrm>
            <a:off x="541867" y="650240"/>
            <a:ext cx="12462933" cy="758613"/>
          </a:xfrm>
          <a:prstGeom prst="rect">
            <a:avLst/>
          </a:prstGeom>
        </p:spPr>
        <p:txBody>
          <a:bodyPr lIns="0" tIns="0" rIns="0" bIns="0" anchor="ctr" anchorCtr="0"/>
          <a:lstStyle>
            <a:lvl1pPr algn="l">
              <a:defRPr sz="2844">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50240" y="1733974"/>
            <a:ext cx="11704320" cy="6436925"/>
          </a:xfrm>
          <a:prstGeom prst="rect">
            <a:avLst/>
          </a:prstGeom>
        </p:spPr>
        <p:txBody>
          <a:bodyPr/>
          <a:lstStyle>
            <a:lvl1pPr>
              <a:defRPr sz="4267">
                <a:solidFill>
                  <a:srgbClr val="58585A"/>
                </a:solidFill>
                <a:latin typeface="Georgia"/>
                <a:cs typeface="Georgia"/>
              </a:defRPr>
            </a:lvl1pPr>
            <a:lvl2pPr>
              <a:defRPr sz="3698">
                <a:solidFill>
                  <a:srgbClr val="58585A"/>
                </a:solidFill>
                <a:latin typeface="Georgia"/>
                <a:cs typeface="Georgia"/>
              </a:defRPr>
            </a:lvl2pPr>
            <a:lvl3pPr>
              <a:defRPr sz="3129">
                <a:solidFill>
                  <a:srgbClr val="58585A"/>
                </a:solidFill>
                <a:latin typeface="Georgia"/>
                <a:cs typeface="Georgia"/>
              </a:defRPr>
            </a:lvl3pPr>
            <a:lvl4pPr>
              <a:defRPr sz="2560">
                <a:solidFill>
                  <a:srgbClr val="58585A"/>
                </a:solidFill>
                <a:latin typeface="Georgia"/>
                <a:cs typeface="Georgia"/>
              </a:defRPr>
            </a:lvl4pPr>
            <a:lvl5pPr>
              <a:defRPr sz="2276">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054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50720" y="5527040"/>
            <a:ext cx="9103360" cy="2492587"/>
          </a:xfrm>
          <a:prstGeom prst="rect">
            <a:avLst/>
          </a:prstGeom>
        </p:spPr>
        <p:txBody>
          <a:bodyPr/>
          <a:lstStyle>
            <a:lvl1pPr marL="0" indent="0" algn="ctr">
              <a:buNone/>
              <a:defRPr>
                <a:solidFill>
                  <a:schemeClr val="tx1">
                    <a:tint val="75000"/>
                  </a:schemeClr>
                </a:solidFill>
              </a:defRPr>
            </a:lvl1pPr>
            <a:lvl2pPr marL="649827" indent="0" algn="ctr">
              <a:buNone/>
              <a:defRPr>
                <a:solidFill>
                  <a:schemeClr val="tx1">
                    <a:tint val="75000"/>
                  </a:schemeClr>
                </a:solidFill>
              </a:defRPr>
            </a:lvl2pPr>
            <a:lvl3pPr marL="1299658" indent="0" algn="ctr">
              <a:buNone/>
              <a:defRPr>
                <a:solidFill>
                  <a:schemeClr val="tx1">
                    <a:tint val="75000"/>
                  </a:schemeClr>
                </a:solidFill>
              </a:defRPr>
            </a:lvl3pPr>
            <a:lvl4pPr marL="1949495" indent="0" algn="ctr">
              <a:buNone/>
              <a:defRPr>
                <a:solidFill>
                  <a:schemeClr val="tx1">
                    <a:tint val="75000"/>
                  </a:schemeClr>
                </a:solidFill>
              </a:defRPr>
            </a:lvl4pPr>
            <a:lvl5pPr marL="2599324" indent="0" algn="ctr">
              <a:buNone/>
              <a:defRPr>
                <a:solidFill>
                  <a:schemeClr val="tx1">
                    <a:tint val="75000"/>
                  </a:schemeClr>
                </a:solidFill>
              </a:defRPr>
            </a:lvl5pPr>
            <a:lvl6pPr marL="3249152" indent="0" algn="ctr">
              <a:buNone/>
              <a:defRPr>
                <a:solidFill>
                  <a:schemeClr val="tx1">
                    <a:tint val="75000"/>
                  </a:schemeClr>
                </a:solidFill>
              </a:defRPr>
            </a:lvl6pPr>
            <a:lvl7pPr marL="3898987" indent="0" algn="ctr">
              <a:buNone/>
              <a:defRPr>
                <a:solidFill>
                  <a:schemeClr val="tx1">
                    <a:tint val="75000"/>
                  </a:schemeClr>
                </a:solidFill>
              </a:defRPr>
            </a:lvl7pPr>
            <a:lvl8pPr marL="4548810" indent="0" algn="ctr">
              <a:buNone/>
              <a:defRPr>
                <a:solidFill>
                  <a:schemeClr val="tx1">
                    <a:tint val="75000"/>
                  </a:schemeClr>
                </a:solidFill>
              </a:defRPr>
            </a:lvl8pPr>
            <a:lvl9pPr marL="5198647"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650240" y="390596"/>
            <a:ext cx="10512213" cy="693137"/>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3694220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240" y="2275858"/>
            <a:ext cx="11704320" cy="6436925"/>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20107" y="9040160"/>
            <a:ext cx="3034453" cy="519289"/>
          </a:xfrm>
          <a:prstGeom prst="rect">
            <a:avLst/>
          </a:prstGeom>
        </p:spPr>
        <p:txBody>
          <a:bodyPr/>
          <a:lstStyle/>
          <a:p>
            <a:fld id="{9F925CBC-5D63-4841-856B-2ED1B4A34DEC}" type="slidenum">
              <a:rPr lang="en-US" smtClean="0"/>
              <a:pPr/>
              <a:t>‹#›</a:t>
            </a:fld>
            <a:endParaRPr lang="en-US"/>
          </a:p>
        </p:txBody>
      </p:sp>
      <p:sp>
        <p:nvSpPr>
          <p:cNvPr id="7" name="Title Placeholder 1"/>
          <p:cNvSpPr>
            <a:spLocks noGrp="1"/>
          </p:cNvSpPr>
          <p:nvPr>
            <p:ph type="title"/>
          </p:nvPr>
        </p:nvSpPr>
        <p:spPr>
          <a:xfrm>
            <a:off x="650240" y="390596"/>
            <a:ext cx="10512213" cy="693137"/>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13317455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9"/>
            <a:ext cx="11054080" cy="1937173"/>
          </a:xfrm>
          <a:prstGeom prst="rect">
            <a:avLst/>
          </a:prstGeom>
        </p:spPr>
        <p:txBody>
          <a:bodyPr anchor="t">
            <a:normAutofit/>
          </a:bodyPr>
          <a:lstStyle>
            <a:lvl1pPr algn="l">
              <a:defRPr sz="5120" b="1" cap="all"/>
            </a:lvl1pPr>
          </a:lstStyle>
          <a:p>
            <a:r>
              <a:rPr lang="en-US" dirty="0"/>
              <a:t>Click to edit Master title style</a:t>
            </a:r>
          </a:p>
        </p:txBody>
      </p:sp>
      <p:sp>
        <p:nvSpPr>
          <p:cNvPr id="3" name="Text Placeholder 2"/>
          <p:cNvSpPr>
            <a:spLocks noGrp="1"/>
          </p:cNvSpPr>
          <p:nvPr>
            <p:ph type="body" idx="1"/>
          </p:nvPr>
        </p:nvSpPr>
        <p:spPr>
          <a:xfrm>
            <a:off x="1027290" y="4134010"/>
            <a:ext cx="11054080" cy="2133599"/>
          </a:xfrm>
          <a:prstGeom prst="rect">
            <a:avLst/>
          </a:prstGeom>
        </p:spPr>
        <p:txBody>
          <a:bodyPr anchor="b"/>
          <a:lstStyle>
            <a:lvl1pPr marL="0" indent="0">
              <a:buNone/>
              <a:defRPr sz="2844">
                <a:solidFill>
                  <a:schemeClr val="tx1">
                    <a:tint val="75000"/>
                  </a:schemeClr>
                </a:solidFill>
              </a:defRPr>
            </a:lvl1pPr>
            <a:lvl2pPr marL="649827" indent="0">
              <a:buNone/>
              <a:defRPr sz="2560">
                <a:solidFill>
                  <a:schemeClr val="tx1">
                    <a:tint val="75000"/>
                  </a:schemeClr>
                </a:solidFill>
              </a:defRPr>
            </a:lvl2pPr>
            <a:lvl3pPr marL="1299658" indent="0">
              <a:buNone/>
              <a:defRPr sz="2276">
                <a:solidFill>
                  <a:schemeClr val="tx1">
                    <a:tint val="75000"/>
                  </a:schemeClr>
                </a:solidFill>
              </a:defRPr>
            </a:lvl3pPr>
            <a:lvl4pPr marL="1949495" indent="0">
              <a:buNone/>
              <a:defRPr sz="1991">
                <a:solidFill>
                  <a:schemeClr val="tx1">
                    <a:tint val="75000"/>
                  </a:schemeClr>
                </a:solidFill>
              </a:defRPr>
            </a:lvl4pPr>
            <a:lvl5pPr marL="2599324" indent="0">
              <a:buNone/>
              <a:defRPr sz="1991">
                <a:solidFill>
                  <a:schemeClr val="tx1">
                    <a:tint val="75000"/>
                  </a:schemeClr>
                </a:solidFill>
              </a:defRPr>
            </a:lvl5pPr>
            <a:lvl6pPr marL="3249152" indent="0">
              <a:buNone/>
              <a:defRPr sz="1991">
                <a:solidFill>
                  <a:schemeClr val="tx1">
                    <a:tint val="75000"/>
                  </a:schemeClr>
                </a:solidFill>
              </a:defRPr>
            </a:lvl6pPr>
            <a:lvl7pPr marL="3898987" indent="0">
              <a:buNone/>
              <a:defRPr sz="1991">
                <a:solidFill>
                  <a:schemeClr val="tx1">
                    <a:tint val="75000"/>
                  </a:schemeClr>
                </a:solidFill>
              </a:defRPr>
            </a:lvl7pPr>
            <a:lvl8pPr marL="4548810" indent="0">
              <a:buNone/>
              <a:defRPr sz="1991">
                <a:solidFill>
                  <a:schemeClr val="tx1">
                    <a:tint val="75000"/>
                  </a:schemeClr>
                </a:solidFill>
              </a:defRPr>
            </a:lvl8pPr>
            <a:lvl9pPr marL="5198647" indent="0">
              <a:buNone/>
              <a:defRPr sz="1991">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650240" y="390596"/>
            <a:ext cx="10512213" cy="693137"/>
          </a:xfrm>
          <a:prstGeom prst="rect">
            <a:avLst/>
          </a:prstGeom>
        </p:spPr>
        <p:txBody>
          <a:bodyPr vert="horz" lIns="129967" tIns="64984" rIns="129967" bIns="64984"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z="2560"/>
              <a:t>CLICK TO EDIT MASTER TITLE STYLE</a:t>
            </a:r>
            <a:endParaRPr lang="en-US" sz="2560" dirty="0"/>
          </a:p>
        </p:txBody>
      </p:sp>
    </p:spTree>
    <p:extLst>
      <p:ext uri="{BB962C8B-B14F-4D97-AF65-F5344CB8AC3E}">
        <p14:creationId xmlns:p14="http://schemas.microsoft.com/office/powerpoint/2010/main" val="2099650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275858"/>
            <a:ext cx="5743787" cy="6436925"/>
          </a:xfrm>
          <a:prstGeom prst="rect">
            <a:avLst/>
          </a:prstGeom>
        </p:spPr>
        <p:txBody>
          <a:bodyPr/>
          <a:lstStyle>
            <a:lvl1pPr>
              <a:defRPr sz="3982">
                <a:solidFill>
                  <a:srgbClr val="17458F"/>
                </a:solidFill>
              </a:defRPr>
            </a:lvl1pPr>
            <a:lvl2pPr>
              <a:defRPr sz="3413">
                <a:solidFill>
                  <a:srgbClr val="17458F"/>
                </a:solidFill>
              </a:defRPr>
            </a:lvl2pPr>
            <a:lvl3pPr>
              <a:defRPr sz="2844">
                <a:solidFill>
                  <a:srgbClr val="17458F"/>
                </a:solidFill>
              </a:defRPr>
            </a:lvl3pPr>
            <a:lvl4pPr>
              <a:defRPr sz="2560">
                <a:solidFill>
                  <a:srgbClr val="17458F"/>
                </a:solidFill>
              </a:defRPr>
            </a:lvl4pPr>
            <a:lvl5pPr>
              <a:defRPr sz="2560">
                <a:solidFill>
                  <a:srgbClr val="17458F"/>
                </a:solidFill>
              </a:defRPr>
            </a:lvl5pPr>
            <a:lvl6pPr>
              <a:defRPr sz="2560"/>
            </a:lvl6pPr>
            <a:lvl7pPr>
              <a:defRPr sz="2560"/>
            </a:lvl7pPr>
            <a:lvl8pPr>
              <a:defRPr sz="2560"/>
            </a:lvl8pPr>
            <a:lvl9pPr>
              <a:defRPr sz="25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10773" y="2275858"/>
            <a:ext cx="5743787" cy="6436925"/>
          </a:xfrm>
          <a:prstGeom prst="rect">
            <a:avLst/>
          </a:prstGeom>
        </p:spPr>
        <p:txBody>
          <a:bodyPr/>
          <a:lstStyle>
            <a:lvl1pPr>
              <a:defRPr sz="3982">
                <a:solidFill>
                  <a:srgbClr val="17458F"/>
                </a:solidFill>
              </a:defRPr>
            </a:lvl1pPr>
            <a:lvl2pPr>
              <a:defRPr sz="3413">
                <a:solidFill>
                  <a:srgbClr val="17458F"/>
                </a:solidFill>
              </a:defRPr>
            </a:lvl2pPr>
            <a:lvl3pPr>
              <a:defRPr sz="2844">
                <a:solidFill>
                  <a:srgbClr val="17458F"/>
                </a:solidFill>
              </a:defRPr>
            </a:lvl3pPr>
            <a:lvl4pPr>
              <a:defRPr sz="2560">
                <a:solidFill>
                  <a:srgbClr val="17458F"/>
                </a:solidFill>
              </a:defRPr>
            </a:lvl4pPr>
            <a:lvl5pPr>
              <a:defRPr sz="2560">
                <a:solidFill>
                  <a:srgbClr val="17458F"/>
                </a:solidFill>
              </a:defRPr>
            </a:lvl5pPr>
            <a:lvl6pPr>
              <a:defRPr sz="2560"/>
            </a:lvl6pPr>
            <a:lvl7pPr>
              <a:defRPr sz="2560"/>
            </a:lvl7pPr>
            <a:lvl8pPr>
              <a:defRPr sz="2560"/>
            </a:lvl8pPr>
            <a:lvl9pPr>
              <a:defRPr sz="25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50240" y="390596"/>
            <a:ext cx="10512213" cy="693137"/>
          </a:xfrm>
          <a:prstGeom prst="rect">
            <a:avLst/>
          </a:prstGeom>
        </p:spPr>
        <p:txBody>
          <a:bodyPr vert="horz" lIns="91383" tIns="45692" rIns="91383" bIns="45692" rtlCol="0" anchor="t">
            <a:normAutofit/>
          </a:bodyPr>
          <a:lstStyle/>
          <a:p>
            <a:r>
              <a:rPr lang="en-US" dirty="0"/>
              <a:t>CLICK TO EDIT MASTER TITLE STYLE</a:t>
            </a:r>
          </a:p>
        </p:txBody>
      </p:sp>
    </p:spTree>
    <p:extLst>
      <p:ext uri="{BB962C8B-B14F-4D97-AF65-F5344CB8AC3E}">
        <p14:creationId xmlns:p14="http://schemas.microsoft.com/office/powerpoint/2010/main" val="276030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93763" y="2597150"/>
            <a:ext cx="11217275" cy="618807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93763" y="9040813"/>
            <a:ext cx="2925762"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C7AD575A-E9EE-4B95-B7FB-B949E7A5C3E4}" type="datetimeFigureOut">
              <a:rPr kumimoji="1" lang="ja-JP" altLang="en-US" smtClean="0"/>
              <a:pPr/>
              <a:t>2019/4/11</a:t>
            </a:fld>
            <a:endParaRPr kumimoji="1" lang="ja-JP" altLang="en-US"/>
          </a:p>
        </p:txBody>
      </p:sp>
      <p:sp>
        <p:nvSpPr>
          <p:cNvPr id="5" name="フッター プレースホルダー 4"/>
          <p:cNvSpPr>
            <a:spLocks noGrp="1"/>
          </p:cNvSpPr>
          <p:nvPr>
            <p:ph type="ftr" sz="quarter" idx="3"/>
          </p:nvPr>
        </p:nvSpPr>
        <p:spPr>
          <a:xfrm>
            <a:off x="4308475" y="9040813"/>
            <a:ext cx="4387850"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876E631E-8BC2-46D9-84E9-471C74A2AAC7}" type="slidenum">
              <a:rPr kumimoji="1" lang="ja-JP" altLang="en-US" smtClean="0"/>
              <a:pPr/>
              <a:t>‹#›</a:t>
            </a:fld>
            <a:endParaRPr kumimoji="1" lang="ja-JP" altLang="en-US"/>
          </a:p>
        </p:txBody>
      </p:sp>
    </p:spTree>
    <p:extLst>
      <p:ext uri="{BB962C8B-B14F-4D97-AF65-F5344CB8AC3E}">
        <p14:creationId xmlns:p14="http://schemas.microsoft.com/office/powerpoint/2010/main" val="1089583061"/>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4" r:id="rId3"/>
    <p:sldLayoutId id="2147483667" r:id="rId4"/>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3004800" cy="97536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sz="3413" dirty="0">
              <a:solidFill>
                <a:srgbClr val="FFFFFF"/>
              </a:solidFill>
              <a:latin typeface="Calibri" pitchFamily="34" charset="0"/>
            </a:endParaRPr>
          </a:p>
        </p:txBody>
      </p:sp>
      <p:pic>
        <p:nvPicPr>
          <p:cNvPr id="1028"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11253" y="216747"/>
            <a:ext cx="4443307" cy="444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0240" y="8958862"/>
            <a:ext cx="1273387" cy="47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22740"/>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650230" rtl="0" eaLnBrk="0" fontAlgn="base" hangingPunct="0">
        <a:spcBef>
          <a:spcPct val="0"/>
        </a:spcBef>
        <a:spcAft>
          <a:spcPct val="0"/>
        </a:spcAft>
        <a:defRPr sz="6258" kern="1200">
          <a:solidFill>
            <a:schemeClr val="tx1"/>
          </a:solidFill>
          <a:latin typeface="+mj-lt"/>
          <a:ea typeface="ＭＳ Ｐゴシック" charset="0"/>
          <a:cs typeface="ＭＳ Ｐゴシック" charset="0"/>
        </a:defRPr>
      </a:lvl1pPr>
      <a:lvl2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2pPr>
      <a:lvl3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3pPr>
      <a:lvl4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4pPr>
      <a:lvl5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5pPr>
      <a:lvl6pPr marL="650230"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6pPr>
      <a:lvl7pPr marL="1300460"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7pPr>
      <a:lvl8pPr marL="1950690"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8pPr>
      <a:lvl9pPr marL="2600919"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9pPr>
    </p:titleStyle>
    <p:bodyStyle>
      <a:lvl1pPr marL="487672" indent="-487672" algn="l" defTabSz="650230" rtl="0" eaLnBrk="0" fontAlgn="base" hangingPunct="0">
        <a:spcBef>
          <a:spcPct val="20000"/>
        </a:spcBef>
        <a:spcAft>
          <a:spcPct val="0"/>
        </a:spcAft>
        <a:buFont typeface="Arial" panose="020B0604020202020204" pitchFamily="34" charset="0"/>
        <a:buChar char="•"/>
        <a:defRPr sz="4551" kern="1200">
          <a:solidFill>
            <a:schemeClr val="tx1"/>
          </a:solidFill>
          <a:latin typeface="+mn-lt"/>
          <a:ea typeface="ＭＳ Ｐゴシック" charset="0"/>
          <a:cs typeface="ＭＳ Ｐゴシック" charset="0"/>
        </a:defRPr>
      </a:lvl1pPr>
      <a:lvl2pPr marL="1056623" indent="-406394" algn="l" defTabSz="650230" rtl="0" eaLnBrk="0" fontAlgn="base" hangingPunct="0">
        <a:spcBef>
          <a:spcPct val="20000"/>
        </a:spcBef>
        <a:spcAft>
          <a:spcPct val="0"/>
        </a:spcAft>
        <a:buFont typeface="Arial" panose="020B0604020202020204" pitchFamily="34" charset="0"/>
        <a:buChar char="–"/>
        <a:defRPr sz="3982" kern="1200">
          <a:solidFill>
            <a:schemeClr val="tx1"/>
          </a:solidFill>
          <a:latin typeface="+mn-lt"/>
          <a:ea typeface="ＭＳ Ｐゴシック" charset="0"/>
          <a:cs typeface="+mn-cs"/>
        </a:defRPr>
      </a:lvl2pPr>
      <a:lvl3pPr marL="1625575" indent="-325115" algn="l" defTabSz="650230"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ＭＳ Ｐゴシック" charset="0"/>
          <a:cs typeface="+mn-cs"/>
        </a:defRPr>
      </a:lvl3pPr>
      <a:lvl4pPr marL="2275804" indent="-325115" algn="l" defTabSz="650230"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ＭＳ Ｐゴシック" charset="0"/>
          <a:cs typeface="+mn-cs"/>
        </a:defRPr>
      </a:lvl4pPr>
      <a:lvl5pPr marL="2926034" indent="-325115" algn="l" defTabSz="650230"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ＭＳ Ｐゴシック" charset="0"/>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9320107" y="9320107"/>
            <a:ext cx="3034453" cy="256096"/>
          </a:xfrm>
          <a:prstGeom prst="rect">
            <a:avLst/>
          </a:prstGeom>
          <a:noFill/>
        </p:spPr>
        <p:txBody>
          <a:bodyPr wrap="squar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ja-JP" altLang="en-US" sz="1280" dirty="0">
                <a:solidFill>
                  <a:srgbClr val="BCBDC0"/>
                </a:solidFill>
                <a:latin typeface="Arial Narrow" panose="020B0606020202030204" pitchFamily="34" charset="0"/>
              </a:rPr>
              <a:t>ロータリーの補助金</a:t>
            </a:r>
            <a:r>
              <a:rPr lang="en-US" altLang="en-US" sz="1280" dirty="0">
                <a:solidFill>
                  <a:srgbClr val="BCBDC0"/>
                </a:solidFill>
                <a:latin typeface="Arial Narrow" panose="020B0606020202030204" pitchFamily="34" charset="0"/>
              </a:rPr>
              <a:t>| </a:t>
            </a:r>
            <a:fld id="{1657C562-54AF-4B04-9A60-691B7D276899}" type="slidenum">
              <a:rPr lang="en-US" altLang="en-US" sz="1280" smtClean="0">
                <a:solidFill>
                  <a:srgbClr val="BCBDC0"/>
                </a:solidFill>
                <a:latin typeface="Arial Narrow" panose="020B0606020202030204" pitchFamily="34" charset="0"/>
              </a:rPr>
              <a:pPr algn="r"/>
              <a:t>‹#›</a:t>
            </a:fld>
            <a:r>
              <a:rPr lang="en-US" altLang="en-US" sz="1280" dirty="0">
                <a:solidFill>
                  <a:srgbClr val="BCBDC0"/>
                </a:solidFill>
                <a:latin typeface="Arial Narrow" panose="020B0606020202030204" pitchFamily="34" charset="0"/>
              </a:rPr>
              <a:t>  </a:t>
            </a:r>
            <a:endParaRPr lang="en-US" altLang="en-US" sz="1280" dirty="0">
              <a:solidFill>
                <a:srgbClr val="958D85"/>
              </a:solidFill>
              <a:latin typeface="Arial Narrow" panose="020B0606020202030204" pitchFamily="34" charset="0"/>
            </a:endParaRPr>
          </a:p>
        </p:txBody>
      </p:sp>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0240" y="8958862"/>
            <a:ext cx="1273387" cy="47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665335"/>
      </p:ext>
    </p:extLst>
  </p:cSld>
  <p:clrMap bg1="lt1" tx1="dk1" bg2="lt2" tx2="dk2" accent1="accent1" accent2="accent2" accent3="accent3" accent4="accent4" accent5="accent5" accent6="accent6" hlink="hlink" folHlink="folHlink"/>
  <p:txStyles>
    <p:titleStyle>
      <a:lvl1pPr algn="ctr" defTabSz="650230" rtl="0" eaLnBrk="0" fontAlgn="base" hangingPunct="0">
        <a:spcBef>
          <a:spcPct val="0"/>
        </a:spcBef>
        <a:spcAft>
          <a:spcPct val="0"/>
        </a:spcAft>
        <a:defRPr sz="6258" kern="1200">
          <a:solidFill>
            <a:schemeClr val="tx1"/>
          </a:solidFill>
          <a:latin typeface="+mj-lt"/>
          <a:ea typeface="ＭＳ Ｐゴシック" charset="0"/>
          <a:cs typeface="ＭＳ Ｐゴシック" charset="0"/>
        </a:defRPr>
      </a:lvl1pPr>
      <a:lvl2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2pPr>
      <a:lvl3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3pPr>
      <a:lvl4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4pPr>
      <a:lvl5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5pPr>
      <a:lvl6pPr marL="650230" algn="ctr" defTabSz="650230" rtl="0" fontAlgn="base">
        <a:spcBef>
          <a:spcPct val="0"/>
        </a:spcBef>
        <a:spcAft>
          <a:spcPct val="0"/>
        </a:spcAft>
        <a:defRPr sz="6258">
          <a:solidFill>
            <a:schemeClr val="tx1"/>
          </a:solidFill>
          <a:latin typeface="Calibri" charset="0"/>
          <a:ea typeface="ＭＳ Ｐゴシック" charset="0"/>
          <a:cs typeface="ＭＳ Ｐゴシック" charset="0"/>
        </a:defRPr>
      </a:lvl6pPr>
      <a:lvl7pPr marL="1300460" algn="ctr" defTabSz="650230" rtl="0" fontAlgn="base">
        <a:spcBef>
          <a:spcPct val="0"/>
        </a:spcBef>
        <a:spcAft>
          <a:spcPct val="0"/>
        </a:spcAft>
        <a:defRPr sz="6258">
          <a:solidFill>
            <a:schemeClr val="tx1"/>
          </a:solidFill>
          <a:latin typeface="Calibri" charset="0"/>
          <a:ea typeface="ＭＳ Ｐゴシック" charset="0"/>
          <a:cs typeface="ＭＳ Ｐゴシック" charset="0"/>
        </a:defRPr>
      </a:lvl7pPr>
      <a:lvl8pPr marL="1950690" algn="ctr" defTabSz="650230" rtl="0" fontAlgn="base">
        <a:spcBef>
          <a:spcPct val="0"/>
        </a:spcBef>
        <a:spcAft>
          <a:spcPct val="0"/>
        </a:spcAft>
        <a:defRPr sz="6258">
          <a:solidFill>
            <a:schemeClr val="tx1"/>
          </a:solidFill>
          <a:latin typeface="Calibri" charset="0"/>
          <a:ea typeface="ＭＳ Ｐゴシック" charset="0"/>
          <a:cs typeface="ＭＳ Ｐゴシック" charset="0"/>
        </a:defRPr>
      </a:lvl8pPr>
      <a:lvl9pPr marL="2600919" algn="ctr" defTabSz="650230" rtl="0" fontAlgn="base">
        <a:spcBef>
          <a:spcPct val="0"/>
        </a:spcBef>
        <a:spcAft>
          <a:spcPct val="0"/>
        </a:spcAft>
        <a:defRPr sz="6258">
          <a:solidFill>
            <a:schemeClr val="tx1"/>
          </a:solidFill>
          <a:latin typeface="Calibri" charset="0"/>
          <a:ea typeface="ＭＳ Ｐゴシック" charset="0"/>
          <a:cs typeface="ＭＳ Ｐゴシック" charset="0"/>
        </a:defRPr>
      </a:lvl9pPr>
    </p:titleStyle>
    <p:bodyStyle>
      <a:lvl1pPr marL="487672" indent="-487672" algn="l" defTabSz="650230" rtl="0" eaLnBrk="0" fontAlgn="base" hangingPunct="0">
        <a:spcBef>
          <a:spcPct val="20000"/>
        </a:spcBef>
        <a:spcAft>
          <a:spcPct val="0"/>
        </a:spcAft>
        <a:buFont typeface="Arial" panose="020B0604020202020204" pitchFamily="34" charset="0"/>
        <a:buChar char="•"/>
        <a:defRPr sz="4551" kern="1200">
          <a:solidFill>
            <a:schemeClr val="tx1"/>
          </a:solidFill>
          <a:latin typeface="+mn-lt"/>
          <a:ea typeface="ＭＳ Ｐゴシック" charset="0"/>
          <a:cs typeface="ＭＳ Ｐゴシック" charset="0"/>
        </a:defRPr>
      </a:lvl1pPr>
      <a:lvl2pPr marL="1056623" indent="-406394" algn="l" defTabSz="650230" rtl="0" eaLnBrk="0" fontAlgn="base" hangingPunct="0">
        <a:spcBef>
          <a:spcPct val="20000"/>
        </a:spcBef>
        <a:spcAft>
          <a:spcPct val="0"/>
        </a:spcAft>
        <a:buFont typeface="Arial" panose="020B0604020202020204" pitchFamily="34" charset="0"/>
        <a:buChar char="–"/>
        <a:defRPr sz="3982" kern="1200">
          <a:solidFill>
            <a:schemeClr val="tx1"/>
          </a:solidFill>
          <a:latin typeface="+mn-lt"/>
          <a:ea typeface="ＭＳ Ｐゴシック" charset="0"/>
          <a:cs typeface="+mn-cs"/>
        </a:defRPr>
      </a:lvl2pPr>
      <a:lvl3pPr marL="1625575" indent="-325115" algn="l" defTabSz="650230"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ＭＳ Ｐゴシック" charset="0"/>
          <a:cs typeface="+mn-cs"/>
        </a:defRPr>
      </a:lvl3pPr>
      <a:lvl4pPr marL="2275804" indent="-325115" algn="l" defTabSz="650230"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ＭＳ Ｐゴシック" charset="0"/>
          <a:cs typeface="+mn-cs"/>
        </a:defRPr>
      </a:lvl4pPr>
      <a:lvl5pPr marL="2926034" indent="-325115" algn="l" defTabSz="650230"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ＭＳ Ｐゴシック" charset="0"/>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0187093" y="9320107"/>
            <a:ext cx="2167467" cy="256096"/>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80" dirty="0">
                <a:solidFill>
                  <a:srgbClr val="BCBDC0"/>
                </a:solidFill>
                <a:latin typeface="Arial Narrow" panose="020B0606020202030204" pitchFamily="34" charset="0"/>
              </a:rPr>
              <a:t>ROTARY GRANTS | </a:t>
            </a:r>
            <a:fld id="{6E0F9766-D403-411A-A982-27F033ACCA59}" type="slidenum">
              <a:rPr lang="en-US" altLang="en-US" sz="1280" smtClean="0">
                <a:solidFill>
                  <a:srgbClr val="BCBDC0"/>
                </a:solidFill>
                <a:latin typeface="Arial Narrow" panose="020B0606020202030204" pitchFamily="34" charset="0"/>
              </a:rPr>
              <a:pPr algn="r"/>
              <a:t>‹#›</a:t>
            </a:fld>
            <a:r>
              <a:rPr lang="en-US" altLang="en-US" sz="1280" dirty="0">
                <a:solidFill>
                  <a:srgbClr val="BCBDC0"/>
                </a:solidFill>
                <a:latin typeface="Arial Narrow" panose="020B0606020202030204" pitchFamily="34" charset="0"/>
              </a:rPr>
              <a:t>  </a:t>
            </a:r>
            <a:endParaRPr lang="en-US" altLang="en-US" sz="1280" dirty="0">
              <a:solidFill>
                <a:srgbClr val="958D85"/>
              </a:solidFill>
              <a:latin typeface="Arial Narrow" panose="020B0606020202030204" pitchFamily="34" charset="0"/>
            </a:endParaRPr>
          </a:p>
        </p:txBody>
      </p:sp>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0240" y="8958862"/>
            <a:ext cx="1273387" cy="47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958657"/>
      </p:ext>
    </p:extLst>
  </p:cSld>
  <p:clrMap bg1="lt1" tx1="dk1" bg2="lt2" tx2="dk2" accent1="accent1" accent2="accent2" accent3="accent3" accent4="accent4" accent5="accent5" accent6="accent6" hlink="hlink" folHlink="folHlink"/>
  <p:txStyles>
    <p:titleStyle>
      <a:lvl1pPr algn="ctr" defTabSz="650230" rtl="0" eaLnBrk="0" fontAlgn="base" hangingPunct="0">
        <a:spcBef>
          <a:spcPct val="0"/>
        </a:spcBef>
        <a:spcAft>
          <a:spcPct val="0"/>
        </a:spcAft>
        <a:defRPr sz="6258" kern="1200">
          <a:solidFill>
            <a:schemeClr val="tx1"/>
          </a:solidFill>
          <a:latin typeface="+mj-lt"/>
          <a:ea typeface="ＭＳ Ｐゴシック" charset="0"/>
          <a:cs typeface="ＭＳ Ｐゴシック" charset="0"/>
        </a:defRPr>
      </a:lvl1pPr>
      <a:lvl2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2pPr>
      <a:lvl3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3pPr>
      <a:lvl4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4pPr>
      <a:lvl5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5pPr>
      <a:lvl6pPr marL="650230" algn="ctr" defTabSz="650230" rtl="0" fontAlgn="base">
        <a:spcBef>
          <a:spcPct val="0"/>
        </a:spcBef>
        <a:spcAft>
          <a:spcPct val="0"/>
        </a:spcAft>
        <a:defRPr sz="6258">
          <a:solidFill>
            <a:schemeClr val="tx1"/>
          </a:solidFill>
          <a:latin typeface="Calibri" charset="0"/>
          <a:ea typeface="ＭＳ Ｐゴシック" charset="0"/>
          <a:cs typeface="ＭＳ Ｐゴシック" charset="0"/>
        </a:defRPr>
      </a:lvl6pPr>
      <a:lvl7pPr marL="1300460" algn="ctr" defTabSz="650230" rtl="0" fontAlgn="base">
        <a:spcBef>
          <a:spcPct val="0"/>
        </a:spcBef>
        <a:spcAft>
          <a:spcPct val="0"/>
        </a:spcAft>
        <a:defRPr sz="6258">
          <a:solidFill>
            <a:schemeClr val="tx1"/>
          </a:solidFill>
          <a:latin typeface="Calibri" charset="0"/>
          <a:ea typeface="ＭＳ Ｐゴシック" charset="0"/>
          <a:cs typeface="ＭＳ Ｐゴシック" charset="0"/>
        </a:defRPr>
      </a:lvl7pPr>
      <a:lvl8pPr marL="1950690" algn="ctr" defTabSz="650230" rtl="0" fontAlgn="base">
        <a:spcBef>
          <a:spcPct val="0"/>
        </a:spcBef>
        <a:spcAft>
          <a:spcPct val="0"/>
        </a:spcAft>
        <a:defRPr sz="6258">
          <a:solidFill>
            <a:schemeClr val="tx1"/>
          </a:solidFill>
          <a:latin typeface="Calibri" charset="0"/>
          <a:ea typeface="ＭＳ Ｐゴシック" charset="0"/>
          <a:cs typeface="ＭＳ Ｐゴシック" charset="0"/>
        </a:defRPr>
      </a:lvl8pPr>
      <a:lvl9pPr marL="2600919" algn="ctr" defTabSz="650230" rtl="0" fontAlgn="base">
        <a:spcBef>
          <a:spcPct val="0"/>
        </a:spcBef>
        <a:spcAft>
          <a:spcPct val="0"/>
        </a:spcAft>
        <a:defRPr sz="6258">
          <a:solidFill>
            <a:schemeClr val="tx1"/>
          </a:solidFill>
          <a:latin typeface="Calibri" charset="0"/>
          <a:ea typeface="ＭＳ Ｐゴシック" charset="0"/>
          <a:cs typeface="ＭＳ Ｐゴシック" charset="0"/>
        </a:defRPr>
      </a:lvl9pPr>
    </p:titleStyle>
    <p:bodyStyle>
      <a:lvl1pPr marL="487672" indent="-487672" algn="l" defTabSz="650230" rtl="0" eaLnBrk="0" fontAlgn="base" hangingPunct="0">
        <a:spcBef>
          <a:spcPct val="20000"/>
        </a:spcBef>
        <a:spcAft>
          <a:spcPct val="0"/>
        </a:spcAft>
        <a:buFont typeface="Arial" panose="020B0604020202020204" pitchFamily="34" charset="0"/>
        <a:buChar char="•"/>
        <a:defRPr sz="4551" kern="1200">
          <a:solidFill>
            <a:schemeClr val="tx1"/>
          </a:solidFill>
          <a:latin typeface="+mn-lt"/>
          <a:ea typeface="ＭＳ Ｐゴシック" charset="0"/>
          <a:cs typeface="ＭＳ Ｐゴシック" charset="0"/>
        </a:defRPr>
      </a:lvl1pPr>
      <a:lvl2pPr marL="1056623" indent="-406394" algn="l" defTabSz="650230" rtl="0" eaLnBrk="0" fontAlgn="base" hangingPunct="0">
        <a:spcBef>
          <a:spcPct val="20000"/>
        </a:spcBef>
        <a:spcAft>
          <a:spcPct val="0"/>
        </a:spcAft>
        <a:buFont typeface="Arial" panose="020B0604020202020204" pitchFamily="34" charset="0"/>
        <a:buChar char="–"/>
        <a:defRPr sz="3982" kern="1200">
          <a:solidFill>
            <a:schemeClr val="tx1"/>
          </a:solidFill>
          <a:latin typeface="+mn-lt"/>
          <a:ea typeface="ＭＳ Ｐゴシック" charset="0"/>
          <a:cs typeface="+mn-cs"/>
        </a:defRPr>
      </a:lvl2pPr>
      <a:lvl3pPr marL="1625575" indent="-325115" algn="l" defTabSz="650230"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ＭＳ Ｐゴシック" charset="0"/>
          <a:cs typeface="+mn-cs"/>
        </a:defRPr>
      </a:lvl3pPr>
      <a:lvl4pPr marL="2275804" indent="-325115" algn="l" defTabSz="650230"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ＭＳ Ｐゴシック" charset="0"/>
          <a:cs typeface="+mn-cs"/>
        </a:defRPr>
      </a:lvl4pPr>
      <a:lvl5pPr marL="2926034" indent="-325115" algn="l" defTabSz="650230"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ＭＳ Ｐゴシック" charset="0"/>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3004800" cy="130048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129967" tIns="64984" rIns="129967" bIns="64984" rtlCol="0" anchor="t"/>
          <a:lstStyle/>
          <a:p>
            <a:pPr algn="ctr"/>
            <a:endParaRPr lang="en-US" sz="5689">
              <a:solidFill>
                <a:srgbClr val="E7E7E8"/>
              </a:solidFill>
            </a:endParaRPr>
          </a:p>
        </p:txBody>
      </p:sp>
      <p:sp>
        <p:nvSpPr>
          <p:cNvPr id="7" name="Text Placeholder 2"/>
          <p:cNvSpPr>
            <a:spLocks noGrp="1"/>
          </p:cNvSpPr>
          <p:nvPr>
            <p:ph type="body" idx="1"/>
          </p:nvPr>
        </p:nvSpPr>
        <p:spPr>
          <a:xfrm>
            <a:off x="650240" y="2275843"/>
            <a:ext cx="11704320" cy="5960533"/>
          </a:xfrm>
          <a:prstGeom prst="rect">
            <a:avLst/>
          </a:prstGeom>
        </p:spPr>
        <p:txBody>
          <a:bodyPr vert="horz" lIns="91383" tIns="45692" rIns="91383" bIns="456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50240" y="390596"/>
            <a:ext cx="10512213" cy="693137"/>
          </a:xfrm>
          <a:prstGeom prst="rect">
            <a:avLst/>
          </a:prstGeom>
        </p:spPr>
        <p:txBody>
          <a:bodyPr vert="horz" lIns="91383" tIns="45692" rIns="91383" bIns="4569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9320107" y="9040160"/>
            <a:ext cx="3034453" cy="519289"/>
          </a:xfrm>
          <a:prstGeom prst="rect">
            <a:avLst/>
          </a:prstGeom>
        </p:spPr>
        <p:txBody>
          <a:bodyPr vert="horz" lIns="91383" tIns="45692" rIns="91383" bIns="45692" rtlCol="0" anchor="ctr"/>
          <a:lstStyle>
            <a:lvl1pPr algn="r">
              <a:defRPr sz="1707">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0258" y="8778241"/>
            <a:ext cx="2778187" cy="650240"/>
          </a:xfrm>
          <a:prstGeom prst="rect">
            <a:avLst/>
          </a:prstGeom>
        </p:spPr>
      </p:pic>
    </p:spTree>
    <p:extLst>
      <p:ext uri="{BB962C8B-B14F-4D97-AF65-F5344CB8AC3E}">
        <p14:creationId xmlns:p14="http://schemas.microsoft.com/office/powerpoint/2010/main" val="36028751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649827" rtl="0" eaLnBrk="1" latinLnBrk="0" hangingPunct="1">
        <a:spcBef>
          <a:spcPct val="0"/>
        </a:spcBef>
        <a:buNone/>
        <a:defRPr sz="2560" b="1" i="0" kern="1200">
          <a:solidFill>
            <a:schemeClr val="bg1"/>
          </a:solidFill>
          <a:latin typeface="Arial Narrow"/>
          <a:ea typeface="+mj-ea"/>
          <a:cs typeface="Arial Narrow"/>
        </a:defRPr>
      </a:lvl1pPr>
    </p:titleStyle>
    <p:bodyStyle>
      <a:lvl1pPr marL="487377" indent="-487377" algn="l" defTabSz="649827" rtl="0" eaLnBrk="1" latinLnBrk="0" hangingPunct="1">
        <a:spcBef>
          <a:spcPct val="20000"/>
        </a:spcBef>
        <a:buFont typeface="Arial"/>
        <a:buChar char="•"/>
        <a:defRPr sz="4551" kern="1200">
          <a:solidFill>
            <a:srgbClr val="005DAA"/>
          </a:solidFill>
          <a:latin typeface="Georgia"/>
          <a:ea typeface="+mn-ea"/>
          <a:cs typeface="Georgia"/>
        </a:defRPr>
      </a:lvl1pPr>
      <a:lvl2pPr marL="1055975" indent="-406145" algn="l" defTabSz="649827" rtl="0" eaLnBrk="1" latinLnBrk="0" hangingPunct="1">
        <a:spcBef>
          <a:spcPct val="20000"/>
        </a:spcBef>
        <a:buFont typeface="Arial"/>
        <a:buChar char="–"/>
        <a:defRPr sz="3982" kern="1200">
          <a:solidFill>
            <a:srgbClr val="005DAA"/>
          </a:solidFill>
          <a:latin typeface="Georgia"/>
          <a:ea typeface="+mn-ea"/>
          <a:cs typeface="Georgia"/>
        </a:defRPr>
      </a:lvl2pPr>
      <a:lvl3pPr marL="1624571" indent="-324913" algn="l" defTabSz="649827" rtl="0" eaLnBrk="1" latinLnBrk="0" hangingPunct="1">
        <a:spcBef>
          <a:spcPct val="20000"/>
        </a:spcBef>
        <a:buFont typeface="Arial"/>
        <a:buChar char="•"/>
        <a:defRPr sz="3413" kern="1200">
          <a:solidFill>
            <a:srgbClr val="005DAA"/>
          </a:solidFill>
          <a:latin typeface="Georgia"/>
          <a:ea typeface="+mn-ea"/>
          <a:cs typeface="Georgia"/>
        </a:defRPr>
      </a:lvl3pPr>
      <a:lvl4pPr marL="2274405" indent="-324913" algn="l" defTabSz="649827" rtl="0" eaLnBrk="1" latinLnBrk="0" hangingPunct="1">
        <a:spcBef>
          <a:spcPct val="20000"/>
        </a:spcBef>
        <a:buFont typeface="Arial"/>
        <a:buChar char="–"/>
        <a:defRPr sz="2844" kern="1200">
          <a:solidFill>
            <a:srgbClr val="005DAA"/>
          </a:solidFill>
          <a:latin typeface="Georgia"/>
          <a:ea typeface="+mn-ea"/>
          <a:cs typeface="Georgia"/>
        </a:defRPr>
      </a:lvl4pPr>
      <a:lvl5pPr marL="2924242" indent="-324913" algn="l" defTabSz="649827" rtl="0" eaLnBrk="1" latinLnBrk="0" hangingPunct="1">
        <a:spcBef>
          <a:spcPct val="20000"/>
        </a:spcBef>
        <a:buFont typeface="Arial"/>
        <a:buChar char="»"/>
        <a:defRPr sz="2844" kern="1200">
          <a:solidFill>
            <a:srgbClr val="005DAA"/>
          </a:solidFill>
          <a:latin typeface="Georgia"/>
          <a:ea typeface="+mn-ea"/>
          <a:cs typeface="Georgia"/>
        </a:defRPr>
      </a:lvl5pPr>
      <a:lvl6pPr marL="3574073" indent="-324913" algn="l" defTabSz="649827" rtl="0" eaLnBrk="1" latinLnBrk="0" hangingPunct="1">
        <a:spcBef>
          <a:spcPct val="20000"/>
        </a:spcBef>
        <a:buFont typeface="Arial"/>
        <a:buChar char="•"/>
        <a:defRPr sz="2844" kern="1200">
          <a:solidFill>
            <a:schemeClr val="tx1"/>
          </a:solidFill>
          <a:latin typeface="+mn-lt"/>
          <a:ea typeface="+mn-ea"/>
          <a:cs typeface="+mn-cs"/>
        </a:defRPr>
      </a:lvl6pPr>
      <a:lvl7pPr marL="4223900" indent="-324913" algn="l" defTabSz="649827" rtl="0" eaLnBrk="1" latinLnBrk="0" hangingPunct="1">
        <a:spcBef>
          <a:spcPct val="20000"/>
        </a:spcBef>
        <a:buFont typeface="Arial"/>
        <a:buChar char="•"/>
        <a:defRPr sz="2844" kern="1200">
          <a:solidFill>
            <a:schemeClr val="tx1"/>
          </a:solidFill>
          <a:latin typeface="+mn-lt"/>
          <a:ea typeface="+mn-ea"/>
          <a:cs typeface="+mn-cs"/>
        </a:defRPr>
      </a:lvl7pPr>
      <a:lvl8pPr marL="4873733" indent="-324913" algn="l" defTabSz="649827" rtl="0" eaLnBrk="1" latinLnBrk="0" hangingPunct="1">
        <a:spcBef>
          <a:spcPct val="20000"/>
        </a:spcBef>
        <a:buFont typeface="Arial"/>
        <a:buChar char="•"/>
        <a:defRPr sz="2844" kern="1200">
          <a:solidFill>
            <a:schemeClr val="tx1"/>
          </a:solidFill>
          <a:latin typeface="+mn-lt"/>
          <a:ea typeface="+mn-ea"/>
          <a:cs typeface="+mn-cs"/>
        </a:defRPr>
      </a:lvl8pPr>
      <a:lvl9pPr marL="5523559" indent="-324913" algn="l" defTabSz="649827"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49827" rtl="0" eaLnBrk="1" latinLnBrk="0" hangingPunct="1">
        <a:defRPr sz="2560" kern="1200">
          <a:solidFill>
            <a:schemeClr val="tx1"/>
          </a:solidFill>
          <a:latin typeface="+mn-lt"/>
          <a:ea typeface="+mn-ea"/>
          <a:cs typeface="+mn-cs"/>
        </a:defRPr>
      </a:lvl1pPr>
      <a:lvl2pPr marL="649827" algn="l" defTabSz="649827" rtl="0" eaLnBrk="1" latinLnBrk="0" hangingPunct="1">
        <a:defRPr sz="2560" kern="1200">
          <a:solidFill>
            <a:schemeClr val="tx1"/>
          </a:solidFill>
          <a:latin typeface="+mn-lt"/>
          <a:ea typeface="+mn-ea"/>
          <a:cs typeface="+mn-cs"/>
        </a:defRPr>
      </a:lvl2pPr>
      <a:lvl3pPr marL="1299658" algn="l" defTabSz="649827" rtl="0" eaLnBrk="1" latinLnBrk="0" hangingPunct="1">
        <a:defRPr sz="2560" kern="1200">
          <a:solidFill>
            <a:schemeClr val="tx1"/>
          </a:solidFill>
          <a:latin typeface="+mn-lt"/>
          <a:ea typeface="+mn-ea"/>
          <a:cs typeface="+mn-cs"/>
        </a:defRPr>
      </a:lvl3pPr>
      <a:lvl4pPr marL="1949495" algn="l" defTabSz="649827" rtl="0" eaLnBrk="1" latinLnBrk="0" hangingPunct="1">
        <a:defRPr sz="2560" kern="1200">
          <a:solidFill>
            <a:schemeClr val="tx1"/>
          </a:solidFill>
          <a:latin typeface="+mn-lt"/>
          <a:ea typeface="+mn-ea"/>
          <a:cs typeface="+mn-cs"/>
        </a:defRPr>
      </a:lvl4pPr>
      <a:lvl5pPr marL="2599324" algn="l" defTabSz="649827" rtl="0" eaLnBrk="1" latinLnBrk="0" hangingPunct="1">
        <a:defRPr sz="2560" kern="1200">
          <a:solidFill>
            <a:schemeClr val="tx1"/>
          </a:solidFill>
          <a:latin typeface="+mn-lt"/>
          <a:ea typeface="+mn-ea"/>
          <a:cs typeface="+mn-cs"/>
        </a:defRPr>
      </a:lvl5pPr>
      <a:lvl6pPr marL="3249152" algn="l" defTabSz="649827" rtl="0" eaLnBrk="1" latinLnBrk="0" hangingPunct="1">
        <a:defRPr sz="2560" kern="1200">
          <a:solidFill>
            <a:schemeClr val="tx1"/>
          </a:solidFill>
          <a:latin typeface="+mn-lt"/>
          <a:ea typeface="+mn-ea"/>
          <a:cs typeface="+mn-cs"/>
        </a:defRPr>
      </a:lvl6pPr>
      <a:lvl7pPr marL="3898987" algn="l" defTabSz="649827" rtl="0" eaLnBrk="1" latinLnBrk="0" hangingPunct="1">
        <a:defRPr sz="2560" kern="1200">
          <a:solidFill>
            <a:schemeClr val="tx1"/>
          </a:solidFill>
          <a:latin typeface="+mn-lt"/>
          <a:ea typeface="+mn-ea"/>
          <a:cs typeface="+mn-cs"/>
        </a:defRPr>
      </a:lvl7pPr>
      <a:lvl8pPr marL="4548810" algn="l" defTabSz="649827" rtl="0" eaLnBrk="1" latinLnBrk="0" hangingPunct="1">
        <a:defRPr sz="2560" kern="1200">
          <a:solidFill>
            <a:schemeClr val="tx1"/>
          </a:solidFill>
          <a:latin typeface="+mn-lt"/>
          <a:ea typeface="+mn-ea"/>
          <a:cs typeface="+mn-cs"/>
        </a:defRPr>
      </a:lvl8pPr>
      <a:lvl9pPr marL="5198647" algn="l" defTabSz="64982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03840" y="2320585"/>
            <a:ext cx="2079536" cy="3986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86" tIns="45686" rIns="45686" bIns="45686" numCol="1" spcCol="26770" rtlCol="0" anchor="t">
            <a:spAutoFit/>
          </a:bodyPr>
          <a:lstStyle/>
          <a:p>
            <a:pPr algn="l" defTabSz="456869" rtl="0" hangingPunct="0">
              <a:lnSpc>
                <a:spcPct val="100000"/>
              </a:lnSpc>
            </a:pPr>
            <a:r>
              <a:rPr lang="en-US" altLang="ja-JP" sz="1991" b="1" kern="1200" dirty="0">
                <a:solidFill>
                  <a:srgbClr val="000000">
                    <a:lumMod val="75000"/>
                    <a:lumOff val="25000"/>
                  </a:srgbClr>
                </a:solidFill>
                <a:effectLst/>
                <a:latin typeface="HG丸ｺﾞｼｯｸM-PRO" panose="020F0600000000000000" pitchFamily="50" charset="-128"/>
                <a:ea typeface="HG丸ｺﾞｼｯｸM-PRO" panose="020F0600000000000000" pitchFamily="50" charset="-128"/>
                <a:cs typeface="Arial" charset="0"/>
                <a:sym typeface="Tw Cen MT"/>
              </a:rPr>
              <a:t>2019.</a:t>
            </a:r>
            <a:r>
              <a:rPr lang="ja-JP" altLang="en-US" sz="1991" b="1" kern="1200" dirty="0">
                <a:solidFill>
                  <a:srgbClr val="000000">
                    <a:lumMod val="75000"/>
                    <a:lumOff val="25000"/>
                  </a:srgbClr>
                </a:solidFill>
                <a:effectLst/>
                <a:latin typeface="HG丸ｺﾞｼｯｸM-PRO" panose="020F0600000000000000" pitchFamily="50" charset="-128"/>
                <a:ea typeface="HG丸ｺﾞｼｯｸM-PRO" panose="020F0600000000000000" pitchFamily="50" charset="-128"/>
                <a:cs typeface="Arial" charset="0"/>
                <a:sym typeface="Tw Cen MT"/>
              </a:rPr>
              <a:t>　</a:t>
            </a:r>
            <a:r>
              <a:rPr lang="en-US" altLang="ja-JP" sz="1991" b="1" kern="1200" dirty="0">
                <a:solidFill>
                  <a:srgbClr val="000000">
                    <a:lumMod val="75000"/>
                    <a:lumOff val="25000"/>
                  </a:srgbClr>
                </a:solidFill>
                <a:effectLst/>
                <a:latin typeface="HG丸ｺﾞｼｯｸM-PRO" panose="020F0600000000000000" pitchFamily="50" charset="-128"/>
                <a:ea typeface="HG丸ｺﾞｼｯｸM-PRO" panose="020F0600000000000000" pitchFamily="50" charset="-128"/>
                <a:cs typeface="Arial" charset="0"/>
                <a:sym typeface="Tw Cen MT"/>
              </a:rPr>
              <a:t>4.13</a:t>
            </a:r>
            <a:endParaRPr lang="ja-JP" altLang="en-US" sz="1991" b="1" kern="1200" dirty="0">
              <a:solidFill>
                <a:srgbClr val="000000">
                  <a:lumMod val="75000"/>
                  <a:lumOff val="25000"/>
                </a:srgbClr>
              </a:solidFill>
              <a:effectLst/>
              <a:latin typeface="HG丸ｺﾞｼｯｸM-PRO" panose="020F0600000000000000" pitchFamily="50" charset="-128"/>
              <a:ea typeface="HG丸ｺﾞｼｯｸM-PRO" panose="020F0600000000000000" pitchFamily="50" charset="-128"/>
              <a:cs typeface="Arial" charset="0"/>
              <a:sym typeface="Tw Cen MT"/>
            </a:endParaRPr>
          </a:p>
        </p:txBody>
      </p:sp>
      <p:sp>
        <p:nvSpPr>
          <p:cNvPr id="3" name="テキスト ボックス 2"/>
          <p:cNvSpPr txBox="1"/>
          <p:nvPr/>
        </p:nvSpPr>
        <p:spPr>
          <a:xfrm>
            <a:off x="395896" y="2901749"/>
            <a:ext cx="12571305" cy="15368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86" tIns="45686" rIns="45686" bIns="45686" numCol="1" spcCol="26770" rtlCol="0" anchor="t">
            <a:spAutoFit/>
          </a:bodyPr>
          <a:lstStyle/>
          <a:p>
            <a:pPr algn="ctr" defTabSz="456869" rtl="0" hangingPunct="0">
              <a:lnSpc>
                <a:spcPct val="150000"/>
              </a:lnSpc>
            </a:pPr>
            <a:r>
              <a:rPr lang="en-US" altLang="ja-JP" sz="3129" b="1" kern="1200" dirty="0">
                <a:solidFill>
                  <a:srgbClr val="000000">
                    <a:lumMod val="65000"/>
                    <a:lumOff val="35000"/>
                  </a:srgbClr>
                </a:solidFill>
                <a:effectLst/>
                <a:latin typeface="+mj-ea"/>
                <a:ea typeface="+mj-ea"/>
                <a:cs typeface="Arial" charset="0"/>
              </a:rPr>
              <a:t>2019-20</a:t>
            </a:r>
            <a:r>
              <a:rPr lang="ja-JP" altLang="en-US" sz="3129" b="1" kern="1200" dirty="0">
                <a:solidFill>
                  <a:srgbClr val="000000">
                    <a:lumMod val="65000"/>
                    <a:lumOff val="35000"/>
                  </a:srgbClr>
                </a:solidFill>
                <a:effectLst/>
                <a:latin typeface="+mj-ea"/>
                <a:ea typeface="+mj-ea"/>
                <a:cs typeface="Arial" charset="0"/>
              </a:rPr>
              <a:t>年度のための地区研修・協議会　</a:t>
            </a:r>
            <a:endParaRPr lang="en-US" altLang="ja-JP" sz="3129" b="1" kern="1200" dirty="0">
              <a:solidFill>
                <a:srgbClr val="000000">
                  <a:lumMod val="65000"/>
                  <a:lumOff val="35000"/>
                </a:srgbClr>
              </a:solidFill>
              <a:effectLst/>
              <a:latin typeface="+mj-ea"/>
              <a:ea typeface="+mj-ea"/>
              <a:cs typeface="Arial" charset="0"/>
            </a:endParaRPr>
          </a:p>
          <a:p>
            <a:pPr algn="ctr" defTabSz="456869" rtl="0" hangingPunct="0">
              <a:lnSpc>
                <a:spcPct val="150000"/>
              </a:lnSpc>
            </a:pPr>
            <a:r>
              <a:rPr lang="ja-JP" altLang="en-US" sz="3129" b="1" kern="1200" dirty="0">
                <a:solidFill>
                  <a:srgbClr val="000000">
                    <a:lumMod val="65000"/>
                    <a:lumOff val="35000"/>
                  </a:srgbClr>
                </a:solidFill>
                <a:effectLst/>
                <a:latin typeface="+mj-ea"/>
                <a:ea typeface="+mj-ea"/>
                <a:cs typeface="Arial" charset="0"/>
              </a:rPr>
              <a:t>ロータリー財団部門協議会</a:t>
            </a:r>
            <a:endParaRPr lang="en-US" altLang="ja-JP" sz="3129" b="1" kern="1200" dirty="0">
              <a:solidFill>
                <a:srgbClr val="000000">
                  <a:lumMod val="65000"/>
                  <a:lumOff val="35000"/>
                </a:srgbClr>
              </a:solidFill>
              <a:effectLst/>
              <a:latin typeface="+mj-ea"/>
              <a:ea typeface="+mj-ea"/>
              <a:cs typeface="Arial" charset="0"/>
            </a:endParaRPr>
          </a:p>
        </p:txBody>
      </p:sp>
      <p:sp>
        <p:nvSpPr>
          <p:cNvPr id="189" name="Shape 189"/>
          <p:cNvSpPr/>
          <p:nvPr/>
        </p:nvSpPr>
        <p:spPr>
          <a:xfrm>
            <a:off x="7554687" y="7694507"/>
            <a:ext cx="4722744" cy="1525980"/>
          </a:xfrm>
          <a:prstGeom prst="rect">
            <a:avLst/>
          </a:prstGeom>
          <a:ln w="12700">
            <a:miter lim="400000"/>
          </a:ln>
          <a:extLst>
            <a:ext uri="{C572A759-6A51-4108-AA02-DFA0A04FC94B}">
              <ma14:wrappingTextBoxFlag xmlns:ma14="http://schemas.microsoft.com/office/mac/drawingml/2011/main" xmlns="" val="1"/>
            </a:ext>
          </a:extLst>
        </p:spPr>
        <p:txBody>
          <a:bodyPr wrap="square" lIns="50761" tIns="50761" rIns="50761" bIns="50761">
            <a:spAutoFit/>
          </a:bodyPr>
          <a:lstStyle/>
          <a:p>
            <a:pPr algn="l" defTabSz="456869" rtl="0">
              <a:lnSpc>
                <a:spcPts val="3698"/>
              </a:lnSpc>
            </a:pPr>
            <a:r>
              <a:rPr lang="ja-JP" altLang="en-US" sz="2800" b="1" kern="1200" dirty="0">
                <a:solidFill>
                  <a:srgbClr val="000000">
                    <a:lumMod val="75000"/>
                    <a:lumOff val="25000"/>
                  </a:srgbClr>
                </a:solidFill>
                <a:effectLst/>
                <a:latin typeface="+mn-ea"/>
                <a:ea typeface="+mn-ea"/>
                <a:cs typeface="Arial" charset="0"/>
              </a:rPr>
              <a:t>ロータリー財団委員会</a:t>
            </a:r>
            <a:endParaRPr lang="en-US" altLang="ja-JP" sz="2800" b="1" kern="1200" dirty="0">
              <a:solidFill>
                <a:srgbClr val="000000">
                  <a:lumMod val="75000"/>
                  <a:lumOff val="25000"/>
                </a:srgbClr>
              </a:solidFill>
              <a:effectLst/>
              <a:latin typeface="+mn-ea"/>
              <a:ea typeface="+mn-ea"/>
              <a:cs typeface="Arial" charset="0"/>
            </a:endParaRPr>
          </a:p>
          <a:p>
            <a:pPr algn="l" defTabSz="456869" rtl="0">
              <a:lnSpc>
                <a:spcPts val="3698"/>
              </a:lnSpc>
            </a:pPr>
            <a:r>
              <a:rPr lang="ja-JP" altLang="en-US" sz="2800" b="1" kern="1200" dirty="0">
                <a:solidFill>
                  <a:srgbClr val="000000">
                    <a:lumMod val="75000"/>
                    <a:lumOff val="25000"/>
                  </a:srgbClr>
                </a:solidFill>
                <a:effectLst/>
                <a:latin typeface="+mn-ea"/>
                <a:ea typeface="+mn-ea"/>
                <a:cs typeface="Arial" charset="0"/>
              </a:rPr>
              <a:t>財団補助金小委員会委員長　</a:t>
            </a:r>
            <a:endParaRPr sz="2800" b="1" kern="1200" dirty="0">
              <a:solidFill>
                <a:srgbClr val="000000">
                  <a:lumMod val="75000"/>
                  <a:lumOff val="25000"/>
                </a:srgbClr>
              </a:solidFill>
              <a:effectLst/>
              <a:latin typeface="+mn-ea"/>
              <a:ea typeface="+mn-ea"/>
              <a:cs typeface="Arial" charset="0"/>
            </a:endParaRPr>
          </a:p>
          <a:p>
            <a:pPr algn="l" defTabSz="456869" rtl="0">
              <a:lnSpc>
                <a:spcPts val="3698"/>
              </a:lnSpc>
              <a:defRPr sz="3300"/>
            </a:pPr>
            <a:r>
              <a:rPr lang="ja-JP" altLang="en-US" sz="2800" b="1" kern="1200" dirty="0">
                <a:solidFill>
                  <a:srgbClr val="000000">
                    <a:lumMod val="75000"/>
                    <a:lumOff val="25000"/>
                  </a:srgbClr>
                </a:solidFill>
                <a:effectLst/>
                <a:latin typeface="+mn-ea"/>
                <a:ea typeface="+mn-ea"/>
                <a:cs typeface="Arial" charset="0"/>
              </a:rPr>
              <a:t>大阪中之島</a:t>
            </a:r>
            <a:r>
              <a:rPr sz="2800" b="1" kern="1200" dirty="0">
                <a:solidFill>
                  <a:srgbClr val="000000">
                    <a:lumMod val="75000"/>
                    <a:lumOff val="25000"/>
                  </a:srgbClr>
                </a:solidFill>
                <a:effectLst/>
                <a:latin typeface="+mn-ea"/>
                <a:ea typeface="+mn-ea"/>
                <a:cs typeface="Arial" charset="0"/>
              </a:rPr>
              <a:t>RC</a:t>
            </a:r>
            <a:r>
              <a:rPr lang="ja-JP" altLang="en-US" sz="2800" b="1" kern="1200" dirty="0">
                <a:solidFill>
                  <a:srgbClr val="000000">
                    <a:lumMod val="75000"/>
                    <a:lumOff val="25000"/>
                  </a:srgbClr>
                </a:solidFill>
                <a:effectLst/>
                <a:latin typeface="+mn-ea"/>
                <a:ea typeface="+mn-ea"/>
                <a:cs typeface="Arial" charset="0"/>
              </a:rPr>
              <a:t>　　村橋義晃</a:t>
            </a:r>
            <a:endParaRPr sz="2800" b="1" kern="1200" dirty="0">
              <a:solidFill>
                <a:srgbClr val="000000">
                  <a:lumMod val="75000"/>
                  <a:lumOff val="25000"/>
                </a:srgbClr>
              </a:solidFill>
              <a:effectLst/>
              <a:latin typeface="+mn-ea"/>
              <a:ea typeface="+mn-ea"/>
              <a:cs typeface="Arial" charset="0"/>
            </a:endParaRPr>
          </a:p>
        </p:txBody>
      </p:sp>
      <p:sp>
        <p:nvSpPr>
          <p:cNvPr id="5" name="正方形/長方形 4"/>
          <p:cNvSpPr/>
          <p:nvPr/>
        </p:nvSpPr>
        <p:spPr>
          <a:xfrm>
            <a:off x="912879" y="4621174"/>
            <a:ext cx="11179041" cy="2167467"/>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lIns="130021" tIns="65011" rIns="130021" bIns="65011" rtlCol="0" anchor="ctr"/>
          <a:lstStyle/>
          <a:p>
            <a:pPr algn="ctr" defTabSz="1300460" rtl="0" fontAlgn="base">
              <a:lnSpc>
                <a:spcPct val="100000"/>
              </a:lnSpc>
              <a:spcBef>
                <a:spcPct val="0"/>
              </a:spcBef>
              <a:spcAft>
                <a:spcPct val="0"/>
              </a:spcAft>
            </a:pPr>
            <a:endParaRPr kumimoji="1" lang="ja-JP" altLang="en-US" sz="3413" kern="1200">
              <a:solidFill>
                <a:prstClr val="white"/>
              </a:solidFill>
              <a:effectLst/>
              <a:latin typeface="Calibri"/>
              <a:ea typeface="ＭＳ Ｐゴシック" panose="020B0600070205080204" pitchFamily="50" charset="-128"/>
            </a:endParaRPr>
          </a:p>
        </p:txBody>
      </p:sp>
      <p:sp>
        <p:nvSpPr>
          <p:cNvPr id="190" name="Shape 190"/>
          <p:cNvSpPr/>
          <p:nvPr/>
        </p:nvSpPr>
        <p:spPr>
          <a:xfrm>
            <a:off x="1201622" y="4824126"/>
            <a:ext cx="10601552" cy="1416473"/>
          </a:xfrm>
          <a:prstGeom prst="rect">
            <a:avLst/>
          </a:prstGeom>
          <a:ln w="12700">
            <a:miter lim="400000"/>
          </a:ln>
          <a:extLst>
            <a:ext uri="{C572A759-6A51-4108-AA02-DFA0A04FC94B}">
              <ma14:wrappingTextBoxFlag xmlns:ma14="http://schemas.microsoft.com/office/mac/drawingml/2011/main" xmlns="" val="1"/>
            </a:ext>
          </a:extLst>
        </p:spPr>
        <p:txBody>
          <a:bodyPr wrap="none" lIns="45686" tIns="45686" rIns="45686" bIns="45686" anchor="ctr">
            <a:spAutoFit/>
          </a:bodyPr>
          <a:lstStyle>
            <a:lvl1pPr algn="ctr">
              <a:defRPr sz="6000" b="1">
                <a:solidFill>
                  <a:srgbClr val="005493"/>
                </a:solidFill>
              </a:defRPr>
            </a:lvl1pPr>
          </a:lstStyle>
          <a:p>
            <a:pPr defTabSz="456869" rtl="0">
              <a:lnSpc>
                <a:spcPct val="150000"/>
              </a:lnSpc>
            </a:pPr>
            <a:r>
              <a:rPr lang="ja-JP" altLang="en-US" sz="6258" kern="1200" dirty="0">
                <a:solidFill>
                  <a:prstClr val="white"/>
                </a:solidFill>
                <a:effectLst/>
                <a:latin typeface="+mj-ea"/>
                <a:ea typeface="+mj-ea"/>
                <a:cs typeface="Arial" charset="0"/>
              </a:rPr>
              <a:t>ロータリー財団補助金について</a:t>
            </a:r>
            <a:endParaRPr lang="en-US" sz="6258" kern="1200" dirty="0">
              <a:solidFill>
                <a:prstClr val="white"/>
              </a:solidFill>
              <a:effectLst/>
              <a:latin typeface="+mj-ea"/>
              <a:ea typeface="+mj-ea"/>
              <a:cs typeface="Arial" charset="0"/>
            </a:endParaRPr>
          </a:p>
        </p:txBody>
      </p:sp>
      <p:pic>
        <p:nvPicPr>
          <p:cNvPr id="6" name="図 5">
            <a:extLst>
              <a:ext uri="{FF2B5EF4-FFF2-40B4-BE49-F238E27FC236}">
                <a16:creationId xmlns:a16="http://schemas.microsoft.com/office/drawing/2014/main" id="{F93DD456-E517-491E-9B70-72F843120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834" y="197645"/>
            <a:ext cx="6502400" cy="2322286"/>
          </a:xfrm>
          <a:prstGeom prst="rect">
            <a:avLst/>
          </a:prstGeom>
        </p:spPr>
      </p:pic>
    </p:spTree>
    <p:extLst>
      <p:ext uri="{BB962C8B-B14F-4D97-AF65-F5344CB8AC3E}">
        <p14:creationId xmlns:p14="http://schemas.microsoft.com/office/powerpoint/2010/main" val="1932903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0" y="355269"/>
            <a:ext cx="13004800" cy="1410473"/>
          </a:xfrm>
          <a:solidFill>
            <a:srgbClr val="005DAA"/>
          </a:solidFill>
          <a:extLst/>
        </p:spPr>
        <p:txBody>
          <a:bodyPr vert="horz" wrap="square" numCol="1" compatLnSpc="1">
            <a:prstTxWarp prst="textNoShape">
              <a:avLst/>
            </a:prstTxWarp>
          </a:bodyPr>
          <a:lstStyle/>
          <a:p>
            <a:pPr algn="ctr" eaLnBrk="1" hangingPunct="1"/>
            <a:r>
              <a:rPr lang="ja-JP" altLang="en-US" sz="6000" dirty="0">
                <a:latin typeface="MS PGothic" panose="020B0600070205080204" pitchFamily="34" charset="-128"/>
                <a:ea typeface="MS PGothic" panose="020B0600070205080204" pitchFamily="34" charset="-128"/>
              </a:rPr>
              <a:t>“地区審査と財団審査のちがい”</a:t>
            </a:r>
          </a:p>
        </p:txBody>
      </p:sp>
      <p:sp>
        <p:nvSpPr>
          <p:cNvPr id="8" name="Content Placeholder 3"/>
          <p:cNvSpPr txBox="1">
            <a:spLocks/>
          </p:cNvSpPr>
          <p:nvPr/>
        </p:nvSpPr>
        <p:spPr>
          <a:xfrm>
            <a:off x="174489" y="2274563"/>
            <a:ext cx="13004799" cy="724712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5023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endParaRPr>
          </a:p>
        </p:txBody>
      </p:sp>
      <p:pic>
        <p:nvPicPr>
          <p:cNvPr id="6" name="図 5">
            <a:extLst>
              <a:ext uri="{FF2B5EF4-FFF2-40B4-BE49-F238E27FC236}">
                <a16:creationId xmlns:a16="http://schemas.microsoft.com/office/drawing/2014/main" id="{11A9CF1B-00B8-4ACA-853C-18057CE846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8100" y="8208592"/>
            <a:ext cx="5171443" cy="1846943"/>
          </a:xfrm>
          <a:prstGeom prst="rect">
            <a:avLst/>
          </a:prstGeom>
        </p:spPr>
      </p:pic>
      <p:pic>
        <p:nvPicPr>
          <p:cNvPr id="3" name="図 2">
            <a:extLst>
              <a:ext uri="{FF2B5EF4-FFF2-40B4-BE49-F238E27FC236}">
                <a16:creationId xmlns:a16="http://schemas.microsoft.com/office/drawing/2014/main" id="{5D2DCD33-BDA9-447F-AC4B-305FA25D7438}"/>
              </a:ext>
            </a:extLst>
          </p:cNvPr>
          <p:cNvPicPr>
            <a:picLocks noChangeAspect="1"/>
          </p:cNvPicPr>
          <p:nvPr/>
        </p:nvPicPr>
        <p:blipFill>
          <a:blip r:embed="rId5"/>
          <a:stretch>
            <a:fillRect/>
          </a:stretch>
        </p:blipFill>
        <p:spPr>
          <a:xfrm>
            <a:off x="144993" y="1964632"/>
            <a:ext cx="12655820" cy="8007094"/>
          </a:xfrm>
          <a:prstGeom prst="rect">
            <a:avLst/>
          </a:prstGeom>
        </p:spPr>
      </p:pic>
    </p:spTree>
    <p:custDataLst>
      <p:tags r:id="rId1"/>
    </p:custDataLst>
    <p:extLst>
      <p:ext uri="{BB962C8B-B14F-4D97-AF65-F5344CB8AC3E}">
        <p14:creationId xmlns:p14="http://schemas.microsoft.com/office/powerpoint/2010/main" val="4087925009"/>
      </p:ext>
    </p:extLst>
  </p:cSld>
  <p:clrMapOvr>
    <a:masterClrMapping/>
  </p:clrMapOvr>
  <p:transition spd="med"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EDE8635-B5FF-42F7-B1C9-21B5CF44BA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8100" y="8208592"/>
            <a:ext cx="5171443" cy="1846943"/>
          </a:xfrm>
          <a:prstGeom prst="rect">
            <a:avLst/>
          </a:prstGeom>
        </p:spPr>
      </p:pic>
      <p:pic>
        <p:nvPicPr>
          <p:cNvPr id="2" name="図 1">
            <a:extLst>
              <a:ext uri="{FF2B5EF4-FFF2-40B4-BE49-F238E27FC236}">
                <a16:creationId xmlns:a16="http://schemas.microsoft.com/office/drawing/2014/main" id="{020B79FB-0285-483A-AC66-A6DF82285B69}"/>
              </a:ext>
            </a:extLst>
          </p:cNvPr>
          <p:cNvPicPr>
            <a:picLocks noChangeAspect="1"/>
          </p:cNvPicPr>
          <p:nvPr/>
        </p:nvPicPr>
        <p:blipFill>
          <a:blip r:embed="rId5"/>
          <a:stretch>
            <a:fillRect/>
          </a:stretch>
        </p:blipFill>
        <p:spPr>
          <a:xfrm>
            <a:off x="2786" y="639097"/>
            <a:ext cx="12999228" cy="7944466"/>
          </a:xfrm>
          <a:prstGeom prst="rect">
            <a:avLst/>
          </a:prstGeom>
        </p:spPr>
      </p:pic>
    </p:spTree>
    <p:custDataLst>
      <p:tags r:id="rId1"/>
    </p:custDataLst>
    <p:extLst>
      <p:ext uri="{BB962C8B-B14F-4D97-AF65-F5344CB8AC3E}">
        <p14:creationId xmlns:p14="http://schemas.microsoft.com/office/powerpoint/2010/main" val="3505678991"/>
      </p:ext>
    </p:extLst>
  </p:cSld>
  <p:clrMapOvr>
    <a:masterClrMapping/>
  </p:clrMapOvr>
  <p:transition spd="med"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0" y="650239"/>
            <a:ext cx="13004800" cy="1410473"/>
          </a:xfrm>
          <a:solidFill>
            <a:srgbClr val="005DAA"/>
          </a:solidFill>
          <a:extLst/>
        </p:spPr>
        <p:txBody>
          <a:bodyPr vert="horz" wrap="square" numCol="1" compatLnSpc="1">
            <a:prstTxWarp prst="textNoShape">
              <a:avLst/>
            </a:prstTxWarp>
          </a:bodyPr>
          <a:lstStyle/>
          <a:p>
            <a:pPr algn="ctr" eaLnBrk="1" hangingPunct="1"/>
            <a:r>
              <a:rPr lang="ja-JP" altLang="en-US" dirty="0">
                <a:latin typeface="MS PGothic" panose="020B0600070205080204" pitchFamily="34" charset="-128"/>
                <a:ea typeface="MS PGothic" panose="020B0600070205080204" pitchFamily="34" charset="-128"/>
              </a:rPr>
              <a:t>　　</a:t>
            </a:r>
            <a:r>
              <a:rPr lang="en-US" altLang="zh-TW" sz="4000" b="1" dirty="0">
                <a:latin typeface="MS PGothic" panose="020B0600070205080204" pitchFamily="34" charset="-128"/>
                <a:ea typeface="MS PGothic" panose="020B0600070205080204" pitchFamily="34" charset="-128"/>
              </a:rPr>
              <a:t>2019-20 </a:t>
            </a:r>
            <a:r>
              <a:rPr lang="zh-TW" altLang="en-US" sz="4000" b="1" dirty="0">
                <a:latin typeface="MS PGothic" panose="020B0600070205080204" pitchFamily="34" charset="-128"/>
                <a:ea typeface="MS PGothic" panose="020B0600070205080204" pitchFamily="34" charset="-128"/>
              </a:rPr>
              <a:t>年度申請要件改訂（地区補助金）</a:t>
            </a:r>
            <a:endParaRPr lang="en-US" altLang="en-US" b="1" dirty="0">
              <a:latin typeface="MS PGothic" panose="020B0600070205080204" pitchFamily="34" charset="-128"/>
              <a:ea typeface="MS PGothic" panose="020B0600070205080204" pitchFamily="34" charset="-128"/>
            </a:endParaRPr>
          </a:p>
        </p:txBody>
      </p:sp>
      <p:pic>
        <p:nvPicPr>
          <p:cNvPr id="2" name="図 1">
            <a:extLst>
              <a:ext uri="{FF2B5EF4-FFF2-40B4-BE49-F238E27FC236}">
                <a16:creationId xmlns:a16="http://schemas.microsoft.com/office/drawing/2014/main" id="{CA82B887-B946-406A-BC53-53881E1A893E}"/>
              </a:ext>
            </a:extLst>
          </p:cNvPr>
          <p:cNvPicPr>
            <a:picLocks noChangeAspect="1"/>
          </p:cNvPicPr>
          <p:nvPr/>
        </p:nvPicPr>
        <p:blipFill>
          <a:blip r:embed="rId4"/>
          <a:stretch>
            <a:fillRect/>
          </a:stretch>
        </p:blipFill>
        <p:spPr>
          <a:xfrm>
            <a:off x="-38040" y="2880852"/>
            <a:ext cx="13080880" cy="3991896"/>
          </a:xfrm>
          <a:prstGeom prst="rect">
            <a:avLst/>
          </a:prstGeom>
        </p:spPr>
      </p:pic>
      <p:pic>
        <p:nvPicPr>
          <p:cNvPr id="6" name="図 5">
            <a:extLst>
              <a:ext uri="{FF2B5EF4-FFF2-40B4-BE49-F238E27FC236}">
                <a16:creationId xmlns:a16="http://schemas.microsoft.com/office/drawing/2014/main" id="{B8E8CBC9-16A2-4372-A1E9-821930F678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8100" y="8208592"/>
            <a:ext cx="5171443" cy="1846943"/>
          </a:xfrm>
          <a:prstGeom prst="rect">
            <a:avLst/>
          </a:prstGeom>
        </p:spPr>
      </p:pic>
    </p:spTree>
    <p:custDataLst>
      <p:tags r:id="rId1"/>
    </p:custDataLst>
    <p:extLst>
      <p:ext uri="{BB962C8B-B14F-4D97-AF65-F5344CB8AC3E}">
        <p14:creationId xmlns:p14="http://schemas.microsoft.com/office/powerpoint/2010/main" val="941849884"/>
      </p:ext>
    </p:extLst>
  </p:cSld>
  <p:clrMapOvr>
    <a:masterClrMapping/>
  </p:clrMapOvr>
  <p:transition spd="med"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2FF2EAA-B1DF-401F-A743-8F47399693F4}"/>
              </a:ext>
            </a:extLst>
          </p:cNvPr>
          <p:cNvPicPr>
            <a:picLocks noChangeAspect="1"/>
          </p:cNvPicPr>
          <p:nvPr/>
        </p:nvPicPr>
        <p:blipFill>
          <a:blip r:embed="rId4"/>
          <a:stretch>
            <a:fillRect/>
          </a:stretch>
        </p:blipFill>
        <p:spPr>
          <a:xfrm>
            <a:off x="-124118" y="2585885"/>
            <a:ext cx="13253036" cy="6056670"/>
          </a:xfrm>
          <a:prstGeom prst="rect">
            <a:avLst/>
          </a:prstGeom>
        </p:spPr>
      </p:pic>
      <p:sp>
        <p:nvSpPr>
          <p:cNvPr id="5" name="タイトル 4">
            <a:extLst>
              <a:ext uri="{FF2B5EF4-FFF2-40B4-BE49-F238E27FC236}">
                <a16:creationId xmlns:a16="http://schemas.microsoft.com/office/drawing/2014/main" id="{9B9DEBFC-9895-49F0-8A0E-79FA0C95320B}"/>
              </a:ext>
            </a:extLst>
          </p:cNvPr>
          <p:cNvSpPr>
            <a:spLocks noGrp="1"/>
          </p:cNvSpPr>
          <p:nvPr>
            <p:ph type="title"/>
          </p:nvPr>
        </p:nvSpPr>
        <p:spPr/>
        <p:txBody>
          <a:bodyPr/>
          <a:lstStyle/>
          <a:p>
            <a:endParaRPr lang="ja-JP" altLang="en-US"/>
          </a:p>
        </p:txBody>
      </p:sp>
      <p:sp>
        <p:nvSpPr>
          <p:cNvPr id="9" name="Title 3">
            <a:extLst>
              <a:ext uri="{FF2B5EF4-FFF2-40B4-BE49-F238E27FC236}">
                <a16:creationId xmlns:a16="http://schemas.microsoft.com/office/drawing/2014/main" id="{23417AD9-B918-4218-8419-8CFF9FDCF59F}"/>
              </a:ext>
            </a:extLst>
          </p:cNvPr>
          <p:cNvSpPr txBox="1">
            <a:spLocks/>
          </p:cNvSpPr>
          <p:nvPr/>
        </p:nvSpPr>
        <p:spPr bwMode="auto">
          <a:xfrm>
            <a:off x="0" y="650239"/>
            <a:ext cx="13004800" cy="1410473"/>
          </a:xfrm>
          <a:prstGeom prst="rect">
            <a:avLst/>
          </a:prstGeom>
          <a:solidFill>
            <a:srgbClr val="005DAA"/>
          </a:solidFill>
          <a:extLst/>
        </p:spPr>
        <p:txBody>
          <a:bodyPr vert="horz" wrap="square" lIns="0" tIns="0" rIns="0" bIns="0" numCol="1" anchor="ctr" anchorCtr="0" compatLnSpc="1">
            <a:prstTxWarp prst="textNoShape">
              <a:avLst/>
            </a:prstTxWarp>
          </a:bodyPr>
          <a:lstStyle>
            <a:lvl1pPr algn="l" defTabSz="650230" rtl="0" eaLnBrk="0" fontAlgn="base" hangingPunct="0">
              <a:spcBef>
                <a:spcPct val="0"/>
              </a:spcBef>
              <a:spcAft>
                <a:spcPct val="0"/>
              </a:spcAft>
              <a:defRPr sz="2844" kern="1200">
                <a:solidFill>
                  <a:schemeClr val="bg1"/>
                </a:solidFill>
                <a:latin typeface="Arial Narrow"/>
                <a:ea typeface="ＭＳ Ｐゴシック" charset="0"/>
                <a:cs typeface="Arial Narrow"/>
              </a:defRPr>
            </a:lvl1pPr>
            <a:lvl2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2pPr>
            <a:lvl3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3pPr>
            <a:lvl4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4pPr>
            <a:lvl5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5pPr>
            <a:lvl6pPr marL="650230"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6pPr>
            <a:lvl7pPr marL="1300460"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7pPr>
            <a:lvl8pPr marL="1950690"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8pPr>
            <a:lvl9pPr marL="2600919"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9pPr>
          </a:lstStyle>
          <a:p>
            <a:pPr algn="ctr" eaLnBrk="1" hangingPunct="1">
              <a:lnSpc>
                <a:spcPct val="100000"/>
              </a:lnSpc>
            </a:pPr>
            <a:r>
              <a:rPr lang="ja-JP" altLang="en-US">
                <a:effectLst/>
                <a:latin typeface="MS PGothic" panose="020B0600070205080204" pitchFamily="34" charset="-128"/>
                <a:ea typeface="MS PGothic" panose="020B0600070205080204" pitchFamily="34" charset="-128"/>
              </a:rPr>
              <a:t>　　</a:t>
            </a:r>
            <a:r>
              <a:rPr lang="en-US" altLang="zh-TW" sz="4000" b="1">
                <a:effectLst/>
                <a:latin typeface="MS PGothic" panose="020B0600070205080204" pitchFamily="34" charset="-128"/>
                <a:ea typeface="MS PGothic" panose="020B0600070205080204" pitchFamily="34" charset="-128"/>
              </a:rPr>
              <a:t>2019-20 </a:t>
            </a:r>
            <a:r>
              <a:rPr lang="zh-TW" altLang="en-US" sz="4000" b="1">
                <a:effectLst/>
                <a:latin typeface="MS PGothic" panose="020B0600070205080204" pitchFamily="34" charset="-128"/>
                <a:ea typeface="MS PGothic" panose="020B0600070205080204" pitchFamily="34" charset="-128"/>
              </a:rPr>
              <a:t>年度申請要件改訂（地区補助金）</a:t>
            </a:r>
            <a:endParaRPr lang="en-US" altLang="en-US" b="1" dirty="0">
              <a:effectLst/>
              <a:latin typeface="MS PGothic" panose="020B0600070205080204" pitchFamily="34" charset="-128"/>
              <a:ea typeface="MS PGothic" panose="020B0600070205080204" pitchFamily="34" charset="-128"/>
            </a:endParaRPr>
          </a:p>
        </p:txBody>
      </p:sp>
      <p:pic>
        <p:nvPicPr>
          <p:cNvPr id="10" name="図 9">
            <a:extLst>
              <a:ext uri="{FF2B5EF4-FFF2-40B4-BE49-F238E27FC236}">
                <a16:creationId xmlns:a16="http://schemas.microsoft.com/office/drawing/2014/main" id="{46D92ACA-C495-4008-88CC-AF82F19EB7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8100" y="8208592"/>
            <a:ext cx="5171443" cy="1846943"/>
          </a:xfrm>
          <a:prstGeom prst="rect">
            <a:avLst/>
          </a:prstGeom>
        </p:spPr>
      </p:pic>
    </p:spTree>
    <p:custDataLst>
      <p:tags r:id="rId1"/>
    </p:custDataLst>
    <p:extLst>
      <p:ext uri="{BB962C8B-B14F-4D97-AF65-F5344CB8AC3E}">
        <p14:creationId xmlns:p14="http://schemas.microsoft.com/office/powerpoint/2010/main" val="505305316"/>
      </p:ext>
    </p:extLst>
  </p:cSld>
  <p:clrMapOvr>
    <a:masterClrMapping/>
  </p:clrMapOvr>
  <p:transition spd="med"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0C01C6B-DF8D-4569-9EA8-D22769282480}"/>
              </a:ext>
            </a:extLst>
          </p:cNvPr>
          <p:cNvPicPr>
            <a:picLocks noChangeAspect="1"/>
          </p:cNvPicPr>
          <p:nvPr/>
        </p:nvPicPr>
        <p:blipFill>
          <a:blip r:embed="rId4"/>
          <a:stretch>
            <a:fillRect/>
          </a:stretch>
        </p:blipFill>
        <p:spPr>
          <a:xfrm>
            <a:off x="431528" y="1848469"/>
            <a:ext cx="12141744" cy="7472518"/>
          </a:xfrm>
          <a:prstGeom prst="rect">
            <a:avLst/>
          </a:prstGeom>
        </p:spPr>
      </p:pic>
      <p:pic>
        <p:nvPicPr>
          <p:cNvPr id="9" name="図 8">
            <a:extLst>
              <a:ext uri="{FF2B5EF4-FFF2-40B4-BE49-F238E27FC236}">
                <a16:creationId xmlns:a16="http://schemas.microsoft.com/office/drawing/2014/main" id="{6DDD41D7-04E4-4E23-B7D9-98ED046320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8100" y="8208592"/>
            <a:ext cx="5171443" cy="1846943"/>
          </a:xfrm>
          <a:prstGeom prst="rect">
            <a:avLst/>
          </a:prstGeom>
        </p:spPr>
      </p:pic>
      <p:sp>
        <p:nvSpPr>
          <p:cNvPr id="12" name="タイトル 4">
            <a:extLst>
              <a:ext uri="{FF2B5EF4-FFF2-40B4-BE49-F238E27FC236}">
                <a16:creationId xmlns:a16="http://schemas.microsoft.com/office/drawing/2014/main" id="{E1315569-D857-4FA9-9522-BB6B04233512}"/>
              </a:ext>
            </a:extLst>
          </p:cNvPr>
          <p:cNvSpPr>
            <a:spLocks noGrp="1"/>
          </p:cNvSpPr>
          <p:nvPr>
            <p:ph type="title"/>
          </p:nvPr>
        </p:nvSpPr>
        <p:spPr>
          <a:xfrm>
            <a:off x="541867" y="650240"/>
            <a:ext cx="12462933" cy="758613"/>
          </a:xfrm>
        </p:spPr>
        <p:txBody>
          <a:bodyPr/>
          <a:lstStyle/>
          <a:p>
            <a:endParaRPr lang="ja-JP" altLang="en-US"/>
          </a:p>
        </p:txBody>
      </p:sp>
      <p:sp>
        <p:nvSpPr>
          <p:cNvPr id="13" name="Title 3">
            <a:extLst>
              <a:ext uri="{FF2B5EF4-FFF2-40B4-BE49-F238E27FC236}">
                <a16:creationId xmlns:a16="http://schemas.microsoft.com/office/drawing/2014/main" id="{4E544584-A939-41A5-A71B-A2E42A0FF5C4}"/>
              </a:ext>
            </a:extLst>
          </p:cNvPr>
          <p:cNvSpPr txBox="1">
            <a:spLocks/>
          </p:cNvSpPr>
          <p:nvPr/>
        </p:nvSpPr>
        <p:spPr bwMode="auto">
          <a:xfrm>
            <a:off x="0" y="650239"/>
            <a:ext cx="13004800" cy="1410473"/>
          </a:xfrm>
          <a:prstGeom prst="rect">
            <a:avLst/>
          </a:prstGeom>
          <a:solidFill>
            <a:srgbClr val="005DAA"/>
          </a:solidFill>
          <a:extLst/>
        </p:spPr>
        <p:txBody>
          <a:bodyPr vert="horz" wrap="square" lIns="0" tIns="0" rIns="0" bIns="0" numCol="1" anchor="ctr" anchorCtr="0" compatLnSpc="1">
            <a:prstTxWarp prst="textNoShape">
              <a:avLst/>
            </a:prstTxWarp>
          </a:bodyPr>
          <a:lstStyle>
            <a:lvl1pPr algn="l" defTabSz="650230" rtl="0" eaLnBrk="0" fontAlgn="base" hangingPunct="0">
              <a:spcBef>
                <a:spcPct val="0"/>
              </a:spcBef>
              <a:spcAft>
                <a:spcPct val="0"/>
              </a:spcAft>
              <a:defRPr sz="2844" kern="1200">
                <a:solidFill>
                  <a:schemeClr val="bg1"/>
                </a:solidFill>
                <a:latin typeface="Arial Narrow"/>
                <a:ea typeface="ＭＳ Ｐゴシック" charset="0"/>
                <a:cs typeface="Arial Narrow"/>
              </a:defRPr>
            </a:lvl1pPr>
            <a:lvl2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2pPr>
            <a:lvl3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3pPr>
            <a:lvl4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4pPr>
            <a:lvl5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5pPr>
            <a:lvl6pPr marL="650230"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6pPr>
            <a:lvl7pPr marL="1300460"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7pPr>
            <a:lvl8pPr marL="1950690"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8pPr>
            <a:lvl9pPr marL="2600919"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9pPr>
          </a:lstStyle>
          <a:p>
            <a:pPr algn="ctr" eaLnBrk="1" hangingPunct="1">
              <a:lnSpc>
                <a:spcPct val="100000"/>
              </a:lnSpc>
            </a:pPr>
            <a:r>
              <a:rPr lang="ja-JP" altLang="en-US" sz="7200" b="1" dirty="0">
                <a:effectLst/>
                <a:latin typeface="MS PGothic" panose="020B0600070205080204" pitchFamily="34" charset="-128"/>
                <a:ea typeface="MS PGothic" panose="020B0600070205080204" pitchFamily="34" charset="-128"/>
              </a:rPr>
              <a:t>６つの重点分野</a:t>
            </a:r>
            <a:endParaRPr lang="en-US" altLang="en-US" sz="7200" b="1" dirty="0">
              <a:effectLst/>
              <a:latin typeface="MS PGothic" panose="020B0600070205080204" pitchFamily="34" charset="-128"/>
              <a:ea typeface="MS PGothic" panose="020B0600070205080204" pitchFamily="34" charset="-128"/>
            </a:endParaRPr>
          </a:p>
        </p:txBody>
      </p:sp>
    </p:spTree>
    <p:custDataLst>
      <p:tags r:id="rId1"/>
    </p:custDataLst>
    <p:extLst>
      <p:ext uri="{BB962C8B-B14F-4D97-AF65-F5344CB8AC3E}">
        <p14:creationId xmlns:p14="http://schemas.microsoft.com/office/powerpoint/2010/main" val="2931227757"/>
      </p:ext>
    </p:extLst>
  </p:cSld>
  <p:clrMapOvr>
    <a:masterClrMapping/>
  </p:clrMapOvr>
  <p:transition spd="med"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s://s3.amazonaws.com/RIProjects/PRDImages/07e64452-cd0a-4fa0-bc81-3a25d9856a0f-7006fe89-8568-459d-9480-d385074f0657-8bbad31d-f48e-44e9-b2b2-26d0e134d153-92514171-1-SlideShow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108" y="0"/>
            <a:ext cx="7082692" cy="4040354"/>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s3.amazonaws.com/RIProjects/PRDImages/07e64452-cd0a-4fa0-bc81-3a25d9856a0f-7006fe89-8568-459d-9480-d385074f0657-8bbad31d-f48e-44e9-b2b2-26d0e134d153-92515234-1-SlideShow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1920" y="3901440"/>
            <a:ext cx="7802880" cy="585216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https://s3.amazonaws.com/RIProjects/PRDImages/07e64452-cd0a-4fa0-bc81-3a25d9856a0f-7006fe89-8568-459d-9480-d385074f0657-8bbad31d-f48e-44e9-b2b2-26d0e134d153-92515593-1-SlideShow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650180" cy="975360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0" y="6068906"/>
            <a:ext cx="13004800" cy="3898952"/>
          </a:xfrm>
          <a:prstGeom prst="rect">
            <a:avLst/>
          </a:prstGeom>
        </p:spPr>
        <p:txBody>
          <a:bodyPr wrap="square">
            <a:spAutoFit/>
          </a:bodyPr>
          <a:lstStyle/>
          <a:p>
            <a:r>
              <a:rPr lang="ja-JP" altLang="en-US" sz="1024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持続可能な</a:t>
            </a:r>
            <a:endParaRPr lang="en-US" altLang="ja-JP" sz="1024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r>
              <a:rPr lang="ja-JP" altLang="en-US" sz="1024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良い生活への変化を</a:t>
            </a:r>
            <a:endParaRPr lang="en-US" altLang="ja-JP" sz="1024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0" y="2784603"/>
            <a:ext cx="12137813" cy="2527680"/>
          </a:xfrm>
          <a:prstGeom prst="rect">
            <a:avLst/>
          </a:prstGeom>
        </p:spPr>
        <p:txBody>
          <a:bodyPr wrap="square">
            <a:spAutoFit/>
          </a:bodyPr>
          <a:lstStyle/>
          <a:p>
            <a:r>
              <a:rPr lang="en-US" altLang="ja-JP" sz="13653" b="1" dirty="0">
                <a:solidFill>
                  <a:srgbClr val="F7A81B"/>
                </a:solidFill>
                <a:effectLst>
                  <a:outerShdw blurRad="38100" dist="38100" dir="2700000" algn="tl">
                    <a:srgbClr val="000000">
                      <a:alpha val="43137"/>
                    </a:srgbClr>
                  </a:outerShdw>
                </a:effectLst>
                <a:latin typeface="Arial Narrow" panose="020B0606020202030204" pitchFamily="34" charset="0"/>
              </a:rPr>
              <a:t>TAKE ACTION</a:t>
            </a:r>
          </a:p>
        </p:txBody>
      </p:sp>
    </p:spTree>
    <p:custDataLst>
      <p:tags r:id="rId1"/>
    </p:custDataLst>
    <p:extLst>
      <p:ext uri="{BB962C8B-B14F-4D97-AF65-F5344CB8AC3E}">
        <p14:creationId xmlns:p14="http://schemas.microsoft.com/office/powerpoint/2010/main" val="191292849"/>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descr="https://s3.amazonaws.com/RIProjects/PRDImages/92c9469b-011c-4caa-ba44-0b9d2c686f51-e7ba0c78-5c00-4561-a109-ca96f6cf9e0c-b4aa9557-e27e-40ed-9787-fc0ad9b2a523-10214280-1-SlideShow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5039360"/>
            <a:ext cx="6285655" cy="471424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s3.amazonaws.com/RIProjects/PRDImages/92c9469b-011c-4caa-ba44-0b9d2c686f51-e7ba0c78-5c00-4561-a109-ca96f6cf9e0c-b4aa9557-e27e-40ed-9787-fc0ad9b2a523-102140783-1-SlideShow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4267" y="1"/>
            <a:ext cx="5960533" cy="596053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s://s3.amazonaws.com/RIProjects/PRDImages/92c9469b-011c-4caa-ba44-0b9d2c686f51-e7ba0c78-5c00-4561-a109-ca96f6cf9e0c-b4aa9557-e27e-40ed-9787-fc0ad9b2a523-102140330-1-SlideShow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7768" y="4029432"/>
            <a:ext cx="7687033" cy="5765275"/>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s://s3.amazonaws.com/RIProjects/PRDImages/92c9469b-011c-4caa-ba44-0b9d2c686f51-e7ba0c78-5c00-4561-a109-ca96f6cf9e0c-b4aa9557-e27e-40ed-9787-fc0ad9b2a523-102141580-1-SlideShowPho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
            <a:ext cx="7369388" cy="5527041"/>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2167467" y="6912068"/>
            <a:ext cx="9211733" cy="1850378"/>
          </a:xfrm>
          <a:prstGeom prst="rect">
            <a:avLst/>
          </a:prstGeom>
        </p:spPr>
        <p:txBody>
          <a:bodyPr wrap="square">
            <a:spAutoFit/>
          </a:bodyPr>
          <a:lstStyle/>
          <a:p>
            <a:r>
              <a:rPr lang="ja-JP" altLang="en-US" sz="1024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自立を視野に</a:t>
            </a:r>
            <a:endParaRPr lang="en-US" altLang="ja-JP" sz="1024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9" name="正方形/長方形 8"/>
          <p:cNvSpPr/>
          <p:nvPr/>
        </p:nvSpPr>
        <p:spPr>
          <a:xfrm>
            <a:off x="0" y="2784603"/>
            <a:ext cx="12137813" cy="2527680"/>
          </a:xfrm>
          <a:prstGeom prst="rect">
            <a:avLst/>
          </a:prstGeom>
        </p:spPr>
        <p:txBody>
          <a:bodyPr wrap="square">
            <a:spAutoFit/>
          </a:bodyPr>
          <a:lstStyle/>
          <a:p>
            <a:r>
              <a:rPr lang="en-US" altLang="ja-JP" sz="13653" b="1" dirty="0">
                <a:solidFill>
                  <a:srgbClr val="F7A81B"/>
                </a:solidFill>
                <a:effectLst>
                  <a:outerShdw blurRad="38100" dist="38100" dir="2700000" algn="tl">
                    <a:srgbClr val="000000">
                      <a:alpha val="43137"/>
                    </a:srgbClr>
                  </a:outerShdw>
                </a:effectLst>
                <a:latin typeface="Arial Narrow" panose="020B0606020202030204" pitchFamily="34" charset="0"/>
              </a:rPr>
              <a:t>TAKE ACTION</a:t>
            </a:r>
          </a:p>
        </p:txBody>
      </p:sp>
    </p:spTree>
    <p:custDataLst>
      <p:tags r:id="rId1"/>
    </p:custDataLst>
    <p:extLst>
      <p:ext uri="{BB962C8B-B14F-4D97-AF65-F5344CB8AC3E}">
        <p14:creationId xmlns:p14="http://schemas.microsoft.com/office/powerpoint/2010/main" val="900871402"/>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s3.amazonaws.com/RIProjects/PRDImages/dd8ae341-1a2b-4293-8821-126400ab2c4e-7f4a87ff-5854-4822-80ad-8b952a5370ed-13991446-2570-42b1-bb9a-b6df720c7b98-11636567-1-SlideShow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893" y="-1"/>
            <a:ext cx="6068908" cy="455168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s3.amazonaws.com/RIProjects/PRDImages/dd8ae341-1a2b-4293-8821-126400ab2c4e-7f4a87ff-5854-4822-80ad-8b952a5370ed-13991446-2570-42b1-bb9a-b6df720c7b98-11630176-1-SlideShow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83200"/>
            <a:ext cx="5960533" cy="44704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s://s3.amazonaws.com/RIProjects/PRDImages/dd8ae341-1a2b-4293-8821-126400ab2c4e-7f4a87ff-5854-4822-80ad-8b952a5370ed-13991446-2570-42b1-bb9a-b6df720c7b98-1163182-1-SlideShow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3787" y="4197615"/>
            <a:ext cx="7261013" cy="554477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3.amazonaws.com/RIProjects/PRDImages/dd8ae341-1a2b-4293-8821-126400ab2c4e-7f4a87ff-5854-4822-80ad-8b952a5370ed-13991446-2570-42b1-bb9a-b6df720c7b98-11632488-1-SlideShowPho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24" y="0"/>
            <a:ext cx="8214066" cy="6160549"/>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1213066" y="7044267"/>
            <a:ext cx="11812693" cy="1850378"/>
          </a:xfrm>
          <a:prstGeom prst="rect">
            <a:avLst/>
          </a:prstGeom>
        </p:spPr>
        <p:txBody>
          <a:bodyPr wrap="square">
            <a:spAutoFit/>
          </a:bodyPr>
          <a:lstStyle/>
          <a:p>
            <a:pPr algn="r"/>
            <a:r>
              <a:rPr lang="ja-JP" altLang="en-US" sz="1024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長期的に支援する</a:t>
            </a:r>
            <a:endParaRPr lang="en-US" altLang="ja-JP" sz="10240"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9" name="正方形/長方形 8"/>
          <p:cNvSpPr/>
          <p:nvPr/>
        </p:nvSpPr>
        <p:spPr>
          <a:xfrm>
            <a:off x="0" y="2784603"/>
            <a:ext cx="12137813" cy="2527680"/>
          </a:xfrm>
          <a:prstGeom prst="rect">
            <a:avLst/>
          </a:prstGeom>
        </p:spPr>
        <p:txBody>
          <a:bodyPr wrap="square">
            <a:spAutoFit/>
          </a:bodyPr>
          <a:lstStyle/>
          <a:p>
            <a:r>
              <a:rPr lang="en-US" altLang="ja-JP" sz="13653" b="1" dirty="0">
                <a:solidFill>
                  <a:srgbClr val="F7A81B"/>
                </a:solidFill>
                <a:effectLst>
                  <a:outerShdw blurRad="38100" dist="38100" dir="2700000" algn="tl">
                    <a:srgbClr val="000000">
                      <a:alpha val="43137"/>
                    </a:srgbClr>
                  </a:outerShdw>
                </a:effectLst>
                <a:latin typeface="Arial Narrow" panose="020B0606020202030204" pitchFamily="34" charset="0"/>
              </a:rPr>
              <a:t>TAKE ACTION</a:t>
            </a:r>
          </a:p>
        </p:txBody>
      </p:sp>
    </p:spTree>
    <p:custDataLst>
      <p:tags r:id="rId1"/>
    </p:custDataLst>
    <p:extLst>
      <p:ext uri="{BB962C8B-B14F-4D97-AF65-F5344CB8AC3E}">
        <p14:creationId xmlns:p14="http://schemas.microsoft.com/office/powerpoint/2010/main" val="3659437523"/>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47" y="216747"/>
            <a:ext cx="12706773" cy="937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hape 190"/>
          <p:cNvSpPr/>
          <p:nvPr/>
        </p:nvSpPr>
        <p:spPr>
          <a:xfrm>
            <a:off x="154019" y="2290078"/>
            <a:ext cx="12696739" cy="1983490"/>
          </a:xfrm>
          <a:prstGeom prst="rect">
            <a:avLst/>
          </a:prstGeom>
          <a:ln w="12700">
            <a:miter lim="400000"/>
          </a:ln>
          <a:extLst>
            <a:ext uri="{C572A759-6A51-4108-AA02-DFA0A04FC94B}">
              <ma14:wrappingTextBoxFlag xmlns:ma14="http://schemas.microsoft.com/office/mac/drawingml/2011/main" xmlns="" val="1"/>
            </a:ext>
          </a:extLst>
        </p:spPr>
        <p:txBody>
          <a:bodyPr wrap="none" lIns="45717" tIns="45719" rIns="45717" bIns="45719" anchor="ctr">
            <a:spAutoFit/>
          </a:bodyPr>
          <a:lstStyle>
            <a:lvl1pPr algn="ctr">
              <a:defRPr sz="6000" b="1">
                <a:solidFill>
                  <a:srgbClr val="005493"/>
                </a:solidFill>
              </a:defRPr>
            </a:lvl1pPr>
          </a:lstStyle>
          <a:p>
            <a:pPr>
              <a:lnSpc>
                <a:spcPct val="150000"/>
              </a:lnSpc>
            </a:pPr>
            <a:r>
              <a:rPr lang="en-US" altLang="ja-JP" sz="9387" dirty="0">
                <a:solidFill>
                  <a:srgbClr val="F7A81B"/>
                </a:solidFill>
                <a:latin typeface="Arial Narrow" panose="020B0606020202030204" pitchFamily="34" charset="0"/>
                <a:ea typeface="HGPｺﾞｼｯｸM" panose="020B0600000000000000" pitchFamily="50" charset="-128"/>
              </a:rPr>
              <a:t>“Doing Good in the World”</a:t>
            </a:r>
            <a:endParaRPr lang="ja-JP" altLang="en-US" sz="9387" dirty="0">
              <a:solidFill>
                <a:srgbClr val="F7A81B"/>
              </a:solidFill>
              <a:latin typeface="Arial Narrow" panose="020B0606020202030204" pitchFamily="34" charset="0"/>
              <a:ea typeface="HGPｺﾞｼｯｸM" panose="020B0600000000000000" pitchFamily="50" charset="-128"/>
            </a:endParaRPr>
          </a:p>
        </p:txBody>
      </p:sp>
    </p:spTree>
    <p:custDataLst>
      <p:tags r:id="rId1"/>
    </p:custDataLst>
    <p:extLst>
      <p:ext uri="{BB962C8B-B14F-4D97-AF65-F5344CB8AC3E}">
        <p14:creationId xmlns:p14="http://schemas.microsoft.com/office/powerpoint/2010/main" val="666814792"/>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693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3"/>
          <p:cNvSpPr txBox="1">
            <a:spLocks/>
          </p:cNvSpPr>
          <p:nvPr/>
        </p:nvSpPr>
        <p:spPr bwMode="auto">
          <a:xfrm>
            <a:off x="2421950" y="2501877"/>
            <a:ext cx="9661193" cy="2867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67" tIns="64984" rIns="129967" bIns="64984" numCol="1" rtlCol="0" anchor="t" compatLnSpc="1">
            <a:prstTxWarp prst="textNoShape">
              <a:avLst/>
            </a:prstTxWarp>
            <a:normAutofit/>
          </a:bodyPr>
          <a:lstStyle>
            <a:lvl1pPr algn="l" defTabSz="457011" rtl="0" eaLnBrk="1" latinLnBrk="0" hangingPunct="1">
              <a:spcBef>
                <a:spcPct val="0"/>
              </a:spcBef>
              <a:buNone/>
              <a:defRPr sz="1800" b="1" i="0" kern="1200">
                <a:solidFill>
                  <a:schemeClr val="bg1"/>
                </a:solidFill>
                <a:latin typeface="Arial Narrow"/>
                <a:ea typeface="+mj-ea"/>
                <a:cs typeface="Arial Narrow"/>
              </a:defRPr>
            </a:lvl1pPr>
          </a:lstStyle>
          <a:p>
            <a:pPr defTabSz="649961">
              <a:lnSpc>
                <a:spcPct val="150000"/>
              </a:lnSpc>
            </a:pPr>
            <a:r>
              <a:rPr lang="ja-JP" altLang="en-US" sz="5120" dirty="0">
                <a:solidFill>
                  <a:prstClr val="white"/>
                </a:solidFill>
                <a:effectLst/>
                <a:latin typeface="Arial Narrow" pitchFamily="34" charset="0"/>
                <a:ea typeface="ＭＳ Ｐゴシック" panose="020B0600070205080204" pitchFamily="50" charset="-128"/>
              </a:rPr>
              <a:t>ご清聴ありがとうございました。</a:t>
            </a:r>
            <a:br>
              <a:rPr lang="en-US" altLang="ja-JP" sz="5120" dirty="0">
                <a:solidFill>
                  <a:prstClr val="white"/>
                </a:solidFill>
                <a:effectLst/>
                <a:latin typeface="Arial Narrow" pitchFamily="34" charset="0"/>
                <a:ea typeface="ＭＳ Ｐゴシック" panose="020B0600070205080204" pitchFamily="50" charset="-128"/>
              </a:rPr>
            </a:br>
            <a:endParaRPr kumimoji="1" lang="ja-JP" altLang="en-US" sz="1991" dirty="0">
              <a:solidFill>
                <a:prstClr val="white"/>
              </a:solidFill>
              <a:effectLst/>
              <a:latin typeface="Arial Narrow" pitchFamily="34" charset="0"/>
              <a:ea typeface="ＭＳ Ｐゴシック" panose="020B0600070205080204" pitchFamily="50" charset="-128"/>
            </a:endParaRPr>
          </a:p>
        </p:txBody>
      </p:sp>
      <p:pic>
        <p:nvPicPr>
          <p:cNvPr id="6" name="図 5">
            <a:extLst>
              <a:ext uri="{FF2B5EF4-FFF2-40B4-BE49-F238E27FC236}">
                <a16:creationId xmlns:a16="http://schemas.microsoft.com/office/drawing/2014/main" id="{B4E87E8C-B8AB-46A6-895C-F5E4E41436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9094" y="6724721"/>
            <a:ext cx="8028298" cy="2867248"/>
          </a:xfrm>
          <a:prstGeom prst="rect">
            <a:avLst/>
          </a:prstGeom>
        </p:spPr>
      </p:pic>
    </p:spTree>
    <p:extLst>
      <p:ext uri="{BB962C8B-B14F-4D97-AF65-F5344CB8AC3E}">
        <p14:creationId xmlns:p14="http://schemas.microsoft.com/office/powerpoint/2010/main" val="3091037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0" y="650239"/>
            <a:ext cx="13004800" cy="1410473"/>
          </a:xfrm>
          <a:solidFill>
            <a:srgbClr val="005DAA"/>
          </a:solidFill>
          <a:extLst/>
        </p:spPr>
        <p:txBody>
          <a:bodyPr vert="horz" wrap="square" numCol="1" compatLnSpc="1">
            <a:prstTxWarp prst="textNoShape">
              <a:avLst/>
            </a:prstTxWarp>
          </a:bodyPr>
          <a:lstStyle/>
          <a:p>
            <a:pPr algn="ctr" eaLnBrk="1" hangingPunct="1"/>
            <a:r>
              <a:rPr lang="ja-JP" altLang="en-US" dirty="0">
                <a:latin typeface="MS PGothic" panose="020B0600070205080204" pitchFamily="34" charset="-128"/>
                <a:ea typeface="MS PGothic" panose="020B0600070205080204" pitchFamily="34" charset="-128"/>
              </a:rPr>
              <a:t>　</a:t>
            </a:r>
            <a:r>
              <a:rPr lang="ja-JP" altLang="en-US" b="1" dirty="0">
                <a:latin typeface="MS PGothic" panose="020B0600070205080204" pitchFamily="34" charset="-128"/>
                <a:ea typeface="MS PGothic" panose="020B0600070205080204" pitchFamily="34" charset="-128"/>
              </a:rPr>
              <a:t>　</a:t>
            </a:r>
            <a:r>
              <a:rPr lang="ja-JP" altLang="en-US" sz="4000" b="1" dirty="0">
                <a:latin typeface="MS PGothic" panose="020B0600070205080204" pitchFamily="34" charset="-128"/>
                <a:ea typeface="MS PGothic" panose="020B0600070205080204" pitchFamily="34" charset="-128"/>
              </a:rPr>
              <a:t>地　区　の　役　割</a:t>
            </a:r>
            <a:endParaRPr lang="en-US" altLang="en-US" b="1" dirty="0">
              <a:latin typeface="MS PGothic" panose="020B0600070205080204" pitchFamily="34" charset="-128"/>
              <a:ea typeface="MS PGothic" panose="020B0600070205080204" pitchFamily="34" charset="-128"/>
            </a:endParaRPr>
          </a:p>
        </p:txBody>
      </p:sp>
      <p:sp>
        <p:nvSpPr>
          <p:cNvPr id="8" name="Content Placeholder 3"/>
          <p:cNvSpPr txBox="1">
            <a:spLocks/>
          </p:cNvSpPr>
          <p:nvPr/>
        </p:nvSpPr>
        <p:spPr>
          <a:xfrm>
            <a:off x="174488" y="3149208"/>
            <a:ext cx="13004799" cy="4543679"/>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87672" indent="-487672" algn="ctr" defTabSz="650230">
              <a:lnSpc>
                <a:spcPct val="100000"/>
              </a:lnSpc>
              <a:buNone/>
            </a:pPr>
            <a:r>
              <a:rPr lang="ja-JP" altLang="en-US" sz="4800" b="1" dirty="0">
                <a:solidFill>
                  <a:srgbClr val="17458F"/>
                </a:solidFill>
                <a:effectLst/>
                <a:latin typeface="MS PGothic" panose="020B0600070205080204" pitchFamily="34" charset="-128"/>
                <a:ea typeface="MS PGothic" panose="020B0600070205080204" pitchFamily="34" charset="-128"/>
              </a:rPr>
              <a:t>「クラブと地区の関係を再確認」</a:t>
            </a:r>
            <a:endParaRPr lang="en-US" altLang="ja-JP" sz="4800" b="1" dirty="0">
              <a:solidFill>
                <a:srgbClr val="17458F"/>
              </a:solidFill>
              <a:effectLst/>
              <a:latin typeface="MS PGothic" panose="020B0600070205080204" pitchFamily="34" charset="-128"/>
              <a:ea typeface="MS PGothic" panose="020B0600070205080204" pitchFamily="34" charset="-128"/>
            </a:endParaRPr>
          </a:p>
          <a:p>
            <a:pPr marL="487672" indent="-487672" algn="ctr" defTabSz="650230">
              <a:lnSpc>
                <a:spcPct val="100000"/>
              </a:lnSpc>
              <a:buNone/>
            </a:pPr>
            <a:endParaRPr lang="en-US" altLang="ja-JP" sz="4800" b="1" dirty="0">
              <a:solidFill>
                <a:srgbClr val="17458F"/>
              </a:solidFill>
              <a:effectLst/>
              <a:latin typeface="MS PGothic" panose="020B0600070205080204" pitchFamily="34" charset="-128"/>
              <a:ea typeface="MS PGothic" panose="020B0600070205080204" pitchFamily="34" charset="-128"/>
            </a:endParaRPr>
          </a:p>
          <a:p>
            <a:pPr marL="487672" indent="-487672" algn="ctr" defTabSz="650230">
              <a:lnSpc>
                <a:spcPct val="100000"/>
              </a:lnSpc>
              <a:buNone/>
            </a:pPr>
            <a:r>
              <a:rPr lang="ja-JP" altLang="en-US" sz="4800" b="1" dirty="0">
                <a:solidFill>
                  <a:srgbClr val="17458F"/>
                </a:solidFill>
                <a:effectLst/>
                <a:latin typeface="MS PGothic" panose="020B0600070205080204" pitchFamily="34" charset="-128"/>
                <a:ea typeface="MS PGothic" panose="020B0600070205080204" pitchFamily="34" charset="-128"/>
              </a:rPr>
              <a:t>地区の役割は、ロータリークラブを支援し</a:t>
            </a:r>
            <a:endParaRPr lang="en-US" altLang="ja-JP" sz="4800" b="1" dirty="0">
              <a:solidFill>
                <a:srgbClr val="17458F"/>
              </a:solidFill>
              <a:effectLst/>
              <a:latin typeface="MS PGothic" panose="020B0600070205080204" pitchFamily="34" charset="-128"/>
              <a:ea typeface="MS PGothic" panose="020B0600070205080204" pitchFamily="34" charset="-128"/>
            </a:endParaRPr>
          </a:p>
          <a:p>
            <a:pPr marL="0" indent="0" algn="ctr" defTabSz="650230">
              <a:lnSpc>
                <a:spcPct val="100000"/>
              </a:lnSpc>
              <a:buNone/>
            </a:pPr>
            <a:r>
              <a:rPr lang="ja-JP" altLang="en-US" sz="4800" b="1" dirty="0">
                <a:solidFill>
                  <a:srgbClr val="17458F"/>
                </a:solidFill>
                <a:effectLst/>
                <a:latin typeface="MS PGothic" panose="020B0600070205080204" pitchFamily="34" charset="-128"/>
                <a:ea typeface="MS PGothic" panose="020B0600070205080204" pitchFamily="34" charset="-128"/>
              </a:rPr>
              <a:t>その取組を更に高めることを唯一の目的とする</a:t>
            </a:r>
            <a:endParaRPr lang="en-US" altLang="ja-JP" sz="4800" b="1" dirty="0">
              <a:solidFill>
                <a:srgbClr val="17458F"/>
              </a:solidFill>
              <a:effectLst/>
              <a:latin typeface="MS PGothic" panose="020B0600070205080204" pitchFamily="34" charset="-128"/>
              <a:ea typeface="MS PGothic" panose="020B0600070205080204" pitchFamily="34" charset="-128"/>
            </a:endParaRPr>
          </a:p>
          <a:p>
            <a:pPr marL="0" indent="0" algn="ctr" defTabSz="650230">
              <a:lnSpc>
                <a:spcPct val="100000"/>
              </a:lnSpc>
              <a:buNone/>
            </a:pPr>
            <a:r>
              <a:rPr lang="ja-JP" altLang="en-US" sz="4800" b="1" dirty="0">
                <a:solidFill>
                  <a:srgbClr val="17458F"/>
                </a:solidFill>
                <a:effectLst/>
                <a:latin typeface="MS PGothic" panose="020B0600070205080204" pitchFamily="34" charset="-128"/>
                <a:ea typeface="MS PGothic" panose="020B0600070205080204" pitchFamily="34" charset="-128"/>
              </a:rPr>
              <a:t>　　（ロータリー章典　</a:t>
            </a:r>
            <a:r>
              <a:rPr lang="en-US" altLang="ja-JP" sz="4800" b="1" dirty="0">
                <a:solidFill>
                  <a:srgbClr val="17458F"/>
                </a:solidFill>
                <a:effectLst/>
                <a:latin typeface="MS PGothic" panose="020B0600070205080204" pitchFamily="34" charset="-128"/>
                <a:ea typeface="MS PGothic" panose="020B0600070205080204" pitchFamily="34" charset="-128"/>
              </a:rPr>
              <a:t>17.010.1</a:t>
            </a:r>
            <a:r>
              <a:rPr lang="ja-JP" altLang="en-US" sz="4800" b="1" dirty="0">
                <a:solidFill>
                  <a:srgbClr val="17458F"/>
                </a:solidFill>
                <a:effectLst/>
                <a:latin typeface="MS PGothic" panose="020B0600070205080204" pitchFamily="34" charset="-128"/>
                <a:ea typeface="MS PGothic" panose="020B0600070205080204" pitchFamily="34" charset="-128"/>
              </a:rPr>
              <a:t>）抜粋</a:t>
            </a:r>
            <a:endParaRPr lang="en-US" altLang="ja-JP" sz="4800" b="1" dirty="0">
              <a:solidFill>
                <a:srgbClr val="17458F"/>
              </a:solidFill>
              <a:effectLst/>
              <a:latin typeface="MS PGothic" panose="020B0600070205080204" pitchFamily="34" charset="-128"/>
              <a:ea typeface="MS PGothic" panose="020B0600070205080204" pitchFamily="34" charset="-128"/>
            </a:endParaRPr>
          </a:p>
          <a:p>
            <a:pPr marL="0" indent="0" defTabSz="650230">
              <a:lnSpc>
                <a:spcPct val="100000"/>
              </a:lnSpc>
              <a:buNone/>
            </a:pPr>
            <a:r>
              <a:rPr lang="ja-JP" altLang="en-US" sz="4400" b="1" dirty="0">
                <a:solidFill>
                  <a:srgbClr val="17458F"/>
                </a:solidFill>
                <a:effectLst/>
                <a:latin typeface="MS PGothic" panose="020B0600070205080204" pitchFamily="34" charset="-128"/>
                <a:ea typeface="MS PGothic" panose="020B0600070205080204" pitchFamily="34" charset="-128"/>
              </a:rPr>
              <a:t>　　</a:t>
            </a:r>
            <a:endParaRPr lang="en-US" sz="4400" b="1" dirty="0">
              <a:solidFill>
                <a:srgbClr val="17458F"/>
              </a:solidFill>
              <a:effectLst/>
              <a:latin typeface="MS PGothic" panose="020B0600070205080204" pitchFamily="34" charset="-128"/>
              <a:ea typeface="MS PGothic" panose="020B0600070205080204" pitchFamily="34" charset="-128"/>
            </a:endParaRPr>
          </a:p>
          <a:p>
            <a:pPr marL="0" indent="0" defTabSz="650230">
              <a:lnSpc>
                <a:spcPct val="100000"/>
              </a:lnSpc>
              <a:buNone/>
            </a:pPr>
            <a:endParaRPr lang="en-US" sz="4000" dirty="0">
              <a:solidFill>
                <a:srgbClr val="17458F"/>
              </a:solidFill>
              <a:effectLst/>
              <a:latin typeface="MS PGothic" panose="020B0600070205080204" pitchFamily="34" charset="-128"/>
              <a:ea typeface="MS PGothic" panose="020B0600070205080204" pitchFamily="34" charset="-128"/>
            </a:endParaRPr>
          </a:p>
        </p:txBody>
      </p:sp>
      <p:pic>
        <p:nvPicPr>
          <p:cNvPr id="6" name="図 5">
            <a:extLst>
              <a:ext uri="{FF2B5EF4-FFF2-40B4-BE49-F238E27FC236}">
                <a16:creationId xmlns:a16="http://schemas.microsoft.com/office/drawing/2014/main" id="{8EDE8635-B5FF-42F7-B1C9-21B5CF44BA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1185" y="7677648"/>
            <a:ext cx="5171443" cy="1846943"/>
          </a:xfrm>
          <a:prstGeom prst="rect">
            <a:avLst/>
          </a:prstGeom>
        </p:spPr>
      </p:pic>
    </p:spTree>
    <p:custDataLst>
      <p:tags r:id="rId1"/>
    </p:custDataLst>
    <p:extLst>
      <p:ext uri="{BB962C8B-B14F-4D97-AF65-F5344CB8AC3E}">
        <p14:creationId xmlns:p14="http://schemas.microsoft.com/office/powerpoint/2010/main" val="2379682785"/>
      </p:ext>
    </p:extLst>
  </p:cSld>
  <p:clrMapOvr>
    <a:masterClrMapping/>
  </p:clrMapOvr>
  <p:transition spd="med" advClick="0">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0" y="650239"/>
            <a:ext cx="13004800" cy="1410473"/>
          </a:xfrm>
          <a:solidFill>
            <a:srgbClr val="005DAA"/>
          </a:solidFill>
          <a:extLst/>
        </p:spPr>
        <p:txBody>
          <a:bodyPr vert="horz" wrap="square" numCol="1" compatLnSpc="1">
            <a:prstTxWarp prst="textNoShape">
              <a:avLst/>
            </a:prstTxWarp>
          </a:bodyPr>
          <a:lstStyle/>
          <a:p>
            <a:pPr algn="ctr" eaLnBrk="1" hangingPunct="1"/>
            <a:r>
              <a:rPr lang="ja-JP" altLang="en-US" dirty="0">
                <a:latin typeface="MS PGothic" panose="020B0600070205080204" pitchFamily="34" charset="-128"/>
                <a:ea typeface="MS PGothic" panose="020B0600070205080204" pitchFamily="34" charset="-128"/>
              </a:rPr>
              <a:t>　　</a:t>
            </a:r>
            <a:r>
              <a:rPr lang="ja-JP" altLang="en-US" sz="4000" b="1" dirty="0">
                <a:latin typeface="MS PGothic" panose="020B0600070205080204" pitchFamily="34" charset="-128"/>
                <a:ea typeface="MS PGothic" panose="020B0600070205080204" pitchFamily="34" charset="-128"/>
              </a:rPr>
              <a:t>補助金小委員会の役割</a:t>
            </a:r>
            <a:endParaRPr lang="en-US" altLang="en-US" b="1" dirty="0">
              <a:latin typeface="MS PGothic" panose="020B0600070205080204" pitchFamily="34" charset="-128"/>
              <a:ea typeface="MS PGothic" panose="020B0600070205080204" pitchFamily="34" charset="-128"/>
            </a:endParaRPr>
          </a:p>
        </p:txBody>
      </p:sp>
      <p:sp>
        <p:nvSpPr>
          <p:cNvPr id="8" name="Content Placeholder 3"/>
          <p:cNvSpPr txBox="1">
            <a:spLocks/>
          </p:cNvSpPr>
          <p:nvPr/>
        </p:nvSpPr>
        <p:spPr>
          <a:xfrm>
            <a:off x="174488" y="3149208"/>
            <a:ext cx="13004799" cy="4543679"/>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87672" marR="0" lvl="0" indent="-487672" algn="ctr" defTabSz="650230" rtl="0" eaLnBrk="0" fontAlgn="base" latinLnBrk="0" hangingPunct="0">
              <a:lnSpc>
                <a:spcPct val="100000"/>
              </a:lnSpc>
              <a:spcBef>
                <a:spcPct val="20000"/>
              </a:spcBef>
              <a:spcAft>
                <a:spcPct val="0"/>
              </a:spcAft>
              <a:buClrTx/>
              <a:buSzTx/>
              <a:buNone/>
              <a:tabLst/>
              <a:defRPr/>
            </a:pPr>
            <a:r>
              <a:rPr lang="ja-JP" altLang="en-US" sz="4800" b="1" dirty="0">
                <a:solidFill>
                  <a:srgbClr val="17458F"/>
                </a:solidFill>
                <a:effectLst/>
                <a:latin typeface="MS PGothic" panose="020B0600070205080204" pitchFamily="34" charset="-128"/>
                <a:ea typeface="MS PGothic" panose="020B0600070205080204" pitchFamily="34" charset="-128"/>
              </a:rPr>
              <a:t>ロータリー財団補助金活用の条件に基づき</a:t>
            </a:r>
            <a:endParaRPr lang="en-US" altLang="ja-JP" sz="4800" b="1" dirty="0">
              <a:solidFill>
                <a:srgbClr val="17458F"/>
              </a:solidFill>
              <a:effectLst/>
              <a:latin typeface="MS PGothic" panose="020B0600070205080204" pitchFamily="34" charset="-128"/>
              <a:ea typeface="MS PGothic" panose="020B0600070205080204" pitchFamily="34" charset="-128"/>
            </a:endParaRPr>
          </a:p>
          <a:p>
            <a:pPr marL="0" marR="0" lvl="0" indent="0" algn="ctr" defTabSz="650230" rtl="0" eaLnBrk="0" fontAlgn="base" latinLnBrk="0" hangingPunct="0">
              <a:lnSpc>
                <a:spcPct val="100000"/>
              </a:lnSpc>
              <a:spcBef>
                <a:spcPct val="20000"/>
              </a:spcBef>
              <a:spcAft>
                <a:spcPct val="0"/>
              </a:spcAft>
              <a:buClrTx/>
              <a:buSzTx/>
              <a:buNone/>
              <a:tabLst/>
              <a:defRPr/>
            </a:pPr>
            <a:r>
              <a:rPr kumimoji="0" lang="ja-JP" altLang="en-US" sz="48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　</a:t>
            </a:r>
            <a:endParaRPr kumimoji="0" lang="en-US" altLang="ja-JP" sz="48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endParaRPr>
          </a:p>
          <a:p>
            <a:pPr marL="0" marR="0" lvl="0" indent="0" algn="ctr" defTabSz="650230" rtl="0" eaLnBrk="0" fontAlgn="base" latinLnBrk="0" hangingPunct="0">
              <a:lnSpc>
                <a:spcPct val="100000"/>
              </a:lnSpc>
              <a:spcBef>
                <a:spcPct val="20000"/>
              </a:spcBef>
              <a:spcAft>
                <a:spcPct val="0"/>
              </a:spcAft>
              <a:buClrTx/>
              <a:buSzTx/>
              <a:buNone/>
              <a:tabLst/>
              <a:defRPr/>
            </a:pPr>
            <a:r>
              <a:rPr lang="ja-JP" altLang="en-US" sz="4800" b="1" dirty="0">
                <a:solidFill>
                  <a:srgbClr val="17458F"/>
                </a:solidFill>
                <a:effectLst/>
                <a:latin typeface="MS PGothic" panose="020B0600070205080204" pitchFamily="34" charset="-128"/>
                <a:ea typeface="MS PGothic" panose="020B0600070205080204" pitchFamily="34" charset="-128"/>
              </a:rPr>
              <a:t> 円滑に手続が行える様にクラブをサポート</a:t>
            </a:r>
            <a:endParaRPr lang="en-US" altLang="ja-JP" sz="4800" b="1" dirty="0">
              <a:solidFill>
                <a:srgbClr val="17458F"/>
              </a:solidFill>
              <a:effectLst/>
              <a:latin typeface="MS PGothic" panose="020B0600070205080204" pitchFamily="34" charset="-128"/>
              <a:ea typeface="MS PGothic" panose="020B0600070205080204" pitchFamily="34" charset="-128"/>
            </a:endParaRPr>
          </a:p>
          <a:p>
            <a:pPr marL="0" marR="0" lvl="0" indent="0" algn="ctr" defTabSz="650230" rtl="0" eaLnBrk="0" fontAlgn="base" latinLnBrk="0" hangingPunct="0">
              <a:lnSpc>
                <a:spcPct val="100000"/>
              </a:lnSpc>
              <a:spcBef>
                <a:spcPct val="20000"/>
              </a:spcBef>
              <a:spcAft>
                <a:spcPct val="0"/>
              </a:spcAft>
              <a:buClrTx/>
              <a:buSzTx/>
              <a:buNone/>
              <a:tabLst/>
              <a:defRPr/>
            </a:pPr>
            <a:r>
              <a:rPr lang="ja-JP" altLang="en-US" sz="4800" b="1" dirty="0">
                <a:solidFill>
                  <a:srgbClr val="17458F"/>
                </a:solidFill>
                <a:effectLst/>
                <a:latin typeface="MS PGothic" panose="020B0600070205080204" pitchFamily="34" charset="-128"/>
                <a:ea typeface="MS PGothic" panose="020B0600070205080204" pitchFamily="34" charset="-128"/>
              </a:rPr>
              <a:t>　　</a:t>
            </a:r>
            <a:endParaRPr lang="en-US" altLang="ja-JP" sz="4800" b="1" dirty="0">
              <a:solidFill>
                <a:srgbClr val="17458F"/>
              </a:solidFill>
              <a:effectLst/>
              <a:latin typeface="MS PGothic" panose="020B0600070205080204" pitchFamily="34" charset="-128"/>
              <a:ea typeface="MS PGothic" panose="020B0600070205080204" pitchFamily="34" charset="-128"/>
            </a:endParaRPr>
          </a:p>
          <a:p>
            <a:pPr marL="0" marR="0" lvl="0" indent="0" algn="ctr" defTabSz="650230" rtl="0" eaLnBrk="0" fontAlgn="base" latinLnBrk="0" hangingPunct="0">
              <a:lnSpc>
                <a:spcPct val="100000"/>
              </a:lnSpc>
              <a:spcBef>
                <a:spcPct val="20000"/>
              </a:spcBef>
              <a:spcAft>
                <a:spcPct val="0"/>
              </a:spcAft>
              <a:buClrTx/>
              <a:buSzTx/>
              <a:buNone/>
              <a:tabLst/>
              <a:defRPr/>
            </a:pPr>
            <a:r>
              <a:rPr lang="ja-JP" altLang="en-US" sz="4800" b="1" dirty="0">
                <a:solidFill>
                  <a:srgbClr val="17458F"/>
                </a:solidFill>
                <a:effectLst/>
                <a:latin typeface="MS PGothic" panose="020B0600070205080204" pitchFamily="34" charset="-128"/>
                <a:ea typeface="MS PGothic" panose="020B0600070205080204" pitchFamily="34" charset="-128"/>
              </a:rPr>
              <a:t>することにあります。</a:t>
            </a:r>
            <a:endParaRPr kumimoji="0" lang="en-US" altLang="ja-JP" sz="48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endParaRPr>
          </a:p>
          <a:p>
            <a:pPr marL="0" marR="0" lvl="0" indent="0" algn="l" defTabSz="65023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ja-JP" altLang="en-US" sz="4400" b="0"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　　</a:t>
            </a:r>
            <a:endParaRPr kumimoji="0" lang="en-US" sz="4400" b="0"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endParaRPr>
          </a:p>
          <a:p>
            <a:pPr marL="0" marR="0" lvl="0" indent="0" algn="l" defTabSz="65023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endParaRPr>
          </a:p>
        </p:txBody>
      </p:sp>
      <p:pic>
        <p:nvPicPr>
          <p:cNvPr id="4" name="図 3">
            <a:extLst>
              <a:ext uri="{FF2B5EF4-FFF2-40B4-BE49-F238E27FC236}">
                <a16:creationId xmlns:a16="http://schemas.microsoft.com/office/drawing/2014/main" id="{052D2635-B088-4006-B168-9B65CEC36B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643" y="7539446"/>
            <a:ext cx="5171443" cy="1846943"/>
          </a:xfrm>
          <a:prstGeom prst="rect">
            <a:avLst/>
          </a:prstGeom>
        </p:spPr>
      </p:pic>
    </p:spTree>
    <p:custDataLst>
      <p:tags r:id="rId1"/>
    </p:custDataLst>
    <p:extLst>
      <p:ext uri="{BB962C8B-B14F-4D97-AF65-F5344CB8AC3E}">
        <p14:creationId xmlns:p14="http://schemas.microsoft.com/office/powerpoint/2010/main" val="2673591947"/>
      </p:ext>
    </p:extLst>
  </p:cSld>
  <p:clrMapOvr>
    <a:masterClrMapping/>
  </p:clrMapOvr>
  <p:transition spd="med" advClick="0">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0" y="413659"/>
            <a:ext cx="13004800" cy="1410473"/>
          </a:xfrm>
          <a:solidFill>
            <a:srgbClr val="005DAA"/>
          </a:solidFill>
          <a:extLst/>
        </p:spPr>
        <p:txBody>
          <a:bodyPr vert="horz" wrap="square" numCol="1" compatLnSpc="1">
            <a:prstTxWarp prst="textNoShape">
              <a:avLst/>
            </a:prstTxWarp>
          </a:bodyPr>
          <a:lstStyle/>
          <a:p>
            <a:pPr algn="ctr" eaLnBrk="1" hangingPunct="1"/>
            <a:r>
              <a:rPr lang="ja-JP" altLang="en-US" dirty="0">
                <a:latin typeface="MS PGothic" panose="020B0600070205080204" pitchFamily="34" charset="-128"/>
                <a:ea typeface="MS PGothic" panose="020B0600070205080204" pitchFamily="34" charset="-128"/>
              </a:rPr>
              <a:t>　　</a:t>
            </a:r>
            <a:r>
              <a:rPr lang="ja-JP" altLang="en-US" sz="4000" b="1" dirty="0">
                <a:latin typeface="MS PGothic" panose="020B0600070205080204" pitchFamily="34" charset="-128"/>
                <a:ea typeface="MS PGothic" panose="020B0600070205080204" pitchFamily="34" charset="-128"/>
              </a:rPr>
              <a:t>補助金小委員会の役割</a:t>
            </a:r>
            <a:endParaRPr lang="en-US" altLang="en-US" b="1" dirty="0">
              <a:latin typeface="MS PGothic" panose="020B0600070205080204" pitchFamily="34" charset="-128"/>
              <a:ea typeface="MS PGothic" panose="020B0600070205080204" pitchFamily="34" charset="-128"/>
            </a:endParaRPr>
          </a:p>
        </p:txBody>
      </p:sp>
      <p:sp>
        <p:nvSpPr>
          <p:cNvPr id="8" name="Content Placeholder 3"/>
          <p:cNvSpPr txBox="1">
            <a:spLocks/>
          </p:cNvSpPr>
          <p:nvPr/>
        </p:nvSpPr>
        <p:spPr>
          <a:xfrm>
            <a:off x="174489" y="1824132"/>
            <a:ext cx="13004799" cy="724712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65023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ja-JP" altLang="en-US"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①地区補助金（</a:t>
            </a:r>
            <a:r>
              <a:rPr kumimoji="0" lang="en-US" altLang="ja-JP"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DG</a:t>
            </a:r>
            <a:r>
              <a:rPr kumimoji="0" lang="ja-JP" altLang="en-US"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a:t>
            </a:r>
            <a:r>
              <a:rPr kumimoji="0" lang="en-US" altLang="ja-JP"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District Grants</a:t>
            </a:r>
            <a:r>
              <a:rPr kumimoji="0" lang="ja-JP" altLang="en-US"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a:t>
            </a:r>
            <a:endParaRPr kumimoji="0" lang="en-US" altLang="ja-JP"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endParaRPr>
          </a:p>
          <a:p>
            <a:pPr marL="0" marR="0" lvl="0" indent="0" defTabSz="65023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ja-JP" altLang="en-US"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　 </a:t>
            </a:r>
            <a:r>
              <a:rPr kumimoji="0" lang="en-US" altLang="ja-JP"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2660</a:t>
            </a:r>
            <a:r>
              <a:rPr kumimoji="0" lang="ja-JP" altLang="en-US"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地区ロータリー財団委員会に</a:t>
            </a:r>
            <a:endParaRPr kumimoji="0" lang="en-US" altLang="ja-JP"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endParaRPr>
          </a:p>
          <a:p>
            <a:pPr marL="0" marR="0" lvl="0" indent="0" defTabSz="650230" rtl="0" eaLnBrk="0" fontAlgn="base" latinLnBrk="0" hangingPunct="0">
              <a:lnSpc>
                <a:spcPct val="100000"/>
              </a:lnSpc>
              <a:spcBef>
                <a:spcPct val="20000"/>
              </a:spcBef>
              <a:spcAft>
                <a:spcPct val="0"/>
              </a:spcAft>
              <a:buClrTx/>
              <a:buSzTx/>
              <a:buFont typeface="Arial" panose="020B0604020202020204" pitchFamily="34" charset="0"/>
              <a:buNone/>
              <a:tabLst/>
              <a:defRPr/>
            </a:pPr>
            <a:r>
              <a:rPr lang="ja-JP" altLang="en-US" sz="4000" b="1" dirty="0">
                <a:solidFill>
                  <a:srgbClr val="17458F"/>
                </a:solidFill>
                <a:effectLst/>
                <a:latin typeface="MS PGothic" panose="020B0600070205080204" pitchFamily="34" charset="-128"/>
                <a:ea typeface="MS PGothic" panose="020B0600070205080204" pitchFamily="34" charset="-128"/>
              </a:rPr>
              <a:t>　 「財団補助金申請ハンドブック」及び</a:t>
            </a:r>
            <a:endParaRPr lang="en-US" altLang="ja-JP" sz="4000" b="1" dirty="0">
              <a:solidFill>
                <a:srgbClr val="17458F"/>
              </a:solidFill>
              <a:effectLst/>
              <a:latin typeface="MS PGothic" panose="020B0600070205080204" pitchFamily="34" charset="-128"/>
              <a:ea typeface="MS PGothic" panose="020B0600070205080204" pitchFamily="34" charset="-128"/>
            </a:endParaRPr>
          </a:p>
          <a:p>
            <a:pPr marL="0" marR="0" lvl="0" indent="0" defTabSz="65023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ja-JP" altLang="en-US"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　 「授与と受託の条件」に基づき申請します。</a:t>
            </a:r>
            <a:endParaRPr kumimoji="0" lang="en-US" altLang="ja-JP"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endParaRPr>
          </a:p>
          <a:p>
            <a:pPr marL="0" marR="0" lvl="0" indent="0" defTabSz="650230" rtl="0" eaLnBrk="0" fontAlgn="base" latinLnBrk="0" hangingPunct="0">
              <a:lnSpc>
                <a:spcPct val="100000"/>
              </a:lnSpc>
              <a:spcBef>
                <a:spcPct val="20000"/>
              </a:spcBef>
              <a:spcAft>
                <a:spcPct val="0"/>
              </a:spcAft>
              <a:buClrTx/>
              <a:buSzTx/>
              <a:buFont typeface="Arial" panose="020B0604020202020204" pitchFamily="34" charset="0"/>
              <a:buNone/>
              <a:tabLst/>
              <a:defRPr/>
            </a:pPr>
            <a:r>
              <a:rPr lang="ja-JP" altLang="en-US" sz="4000" b="1" dirty="0">
                <a:solidFill>
                  <a:srgbClr val="17458F"/>
                </a:solidFill>
                <a:effectLst/>
                <a:latin typeface="MS PGothic" panose="020B0600070205080204" pitchFamily="34" charset="-128"/>
                <a:ea typeface="MS PGothic" panose="020B0600070205080204" pitchFamily="34" charset="-128"/>
              </a:rPr>
              <a:t>　　（３月～４月受付）</a:t>
            </a:r>
            <a:endParaRPr lang="en-US" altLang="ja-JP" sz="4000" b="1" dirty="0">
              <a:solidFill>
                <a:srgbClr val="17458F"/>
              </a:solidFill>
              <a:effectLst/>
              <a:latin typeface="MS PGothic" panose="020B0600070205080204" pitchFamily="34" charset="-128"/>
              <a:ea typeface="MS PGothic" panose="020B0600070205080204" pitchFamily="34" charset="-128"/>
            </a:endParaRPr>
          </a:p>
          <a:p>
            <a:pPr marL="0" marR="0" lvl="0" indent="0" defTabSz="650230" rtl="0" eaLnBrk="0" fontAlgn="base" latinLnBrk="0" hangingPunct="0">
              <a:lnSpc>
                <a:spcPts val="2600"/>
              </a:lnSpc>
              <a:spcBef>
                <a:spcPct val="20000"/>
              </a:spcBef>
              <a:spcAft>
                <a:spcPct val="0"/>
              </a:spcAft>
              <a:buClrTx/>
              <a:buSzTx/>
              <a:buFont typeface="Arial" panose="020B0604020202020204" pitchFamily="34" charset="0"/>
              <a:buNone/>
              <a:tabLst/>
              <a:defRPr/>
            </a:pPr>
            <a:endParaRPr lang="en-US" altLang="ja-JP" sz="4000" b="1" dirty="0">
              <a:solidFill>
                <a:srgbClr val="17458F"/>
              </a:solidFill>
              <a:effectLst/>
              <a:latin typeface="MS PGothic" panose="020B0600070205080204" pitchFamily="34" charset="-128"/>
              <a:ea typeface="MS PGothic" panose="020B0600070205080204" pitchFamily="34" charset="-128"/>
            </a:endParaRPr>
          </a:p>
          <a:p>
            <a:pPr marL="0" indent="0" defTabSz="650230">
              <a:lnSpc>
                <a:spcPct val="100000"/>
              </a:lnSpc>
              <a:buNone/>
            </a:pPr>
            <a:r>
              <a:rPr kumimoji="0" lang="ja-JP" altLang="en-US"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②グローバル</a:t>
            </a:r>
            <a:r>
              <a:rPr lang="ja-JP" altLang="en-US" sz="4000" b="1" dirty="0">
                <a:solidFill>
                  <a:srgbClr val="17458F"/>
                </a:solidFill>
                <a:effectLst/>
                <a:latin typeface="MS PGothic" panose="020B0600070205080204" pitchFamily="34" charset="-128"/>
                <a:ea typeface="MS PGothic" panose="020B0600070205080204" pitchFamily="34" charset="-128"/>
              </a:rPr>
              <a:t>補助金（</a:t>
            </a:r>
            <a:r>
              <a:rPr lang="en-US" altLang="ja-JP" sz="4000" b="1" dirty="0">
                <a:solidFill>
                  <a:srgbClr val="17458F"/>
                </a:solidFill>
                <a:effectLst/>
                <a:latin typeface="MS PGothic" panose="020B0600070205080204" pitchFamily="34" charset="-128"/>
                <a:ea typeface="MS PGothic" panose="020B0600070205080204" pitchFamily="34" charset="-128"/>
              </a:rPr>
              <a:t>GG</a:t>
            </a:r>
            <a:r>
              <a:rPr lang="ja-JP" altLang="en-US" sz="4000" b="1" dirty="0">
                <a:solidFill>
                  <a:srgbClr val="17458F"/>
                </a:solidFill>
                <a:effectLst/>
                <a:latin typeface="MS PGothic" panose="020B0600070205080204" pitchFamily="34" charset="-128"/>
                <a:ea typeface="MS PGothic" panose="020B0600070205080204" pitchFamily="34" charset="-128"/>
              </a:rPr>
              <a:t>：</a:t>
            </a:r>
            <a:r>
              <a:rPr lang="en-US" altLang="ja-JP" sz="4000" b="1" dirty="0">
                <a:solidFill>
                  <a:srgbClr val="17458F"/>
                </a:solidFill>
                <a:effectLst/>
                <a:latin typeface="MS PGothic" panose="020B0600070205080204" pitchFamily="34" charset="-128"/>
                <a:ea typeface="MS PGothic" panose="020B0600070205080204" pitchFamily="34" charset="-128"/>
              </a:rPr>
              <a:t>Global Grants</a:t>
            </a:r>
            <a:r>
              <a:rPr lang="ja-JP" altLang="en-US" sz="4000" b="1" dirty="0">
                <a:solidFill>
                  <a:srgbClr val="17458F"/>
                </a:solidFill>
                <a:effectLst/>
                <a:latin typeface="MS PGothic" panose="020B0600070205080204" pitchFamily="34" charset="-128"/>
                <a:ea typeface="MS PGothic" panose="020B0600070205080204" pitchFamily="34" charset="-128"/>
              </a:rPr>
              <a:t>）</a:t>
            </a:r>
            <a:endParaRPr lang="en-US" altLang="ja-JP" sz="4000" b="1" dirty="0">
              <a:solidFill>
                <a:srgbClr val="17458F"/>
              </a:solidFill>
              <a:effectLst/>
              <a:latin typeface="MS PGothic" panose="020B0600070205080204" pitchFamily="34" charset="-128"/>
              <a:ea typeface="MS PGothic" panose="020B0600070205080204" pitchFamily="34" charset="-128"/>
            </a:endParaRPr>
          </a:p>
          <a:p>
            <a:pPr marL="0" marR="0" lvl="0" indent="0" defTabSz="650230" rtl="0" eaLnBrk="0" fontAlgn="base" latinLnBrk="0" hangingPunct="0">
              <a:lnSpc>
                <a:spcPct val="100000"/>
              </a:lnSpc>
              <a:spcBef>
                <a:spcPct val="20000"/>
              </a:spcBef>
              <a:spcAft>
                <a:spcPct val="0"/>
              </a:spcAft>
              <a:buClrTx/>
              <a:buSzTx/>
              <a:buFont typeface="Arial" panose="020B0604020202020204" pitchFamily="34" charset="0"/>
              <a:buNone/>
              <a:tabLst/>
              <a:defRPr/>
            </a:pPr>
            <a:r>
              <a:rPr lang="ja-JP" altLang="en-US" sz="4000" b="1" dirty="0">
                <a:solidFill>
                  <a:srgbClr val="17458F"/>
                </a:solidFill>
                <a:effectLst/>
                <a:latin typeface="MS PGothic" panose="020B0600070205080204" pitchFamily="34" charset="-128"/>
                <a:ea typeface="MS PGothic" panose="020B0600070205080204" pitchFamily="34" charset="-128"/>
              </a:rPr>
              <a:t>　 クラブからロータリー財団に直接オンライン申請します。</a:t>
            </a:r>
            <a:endParaRPr lang="en-US" altLang="ja-JP" sz="4000" b="1" dirty="0">
              <a:solidFill>
                <a:srgbClr val="17458F"/>
              </a:solidFill>
              <a:effectLst/>
              <a:latin typeface="MS PGothic" panose="020B0600070205080204" pitchFamily="34" charset="-128"/>
              <a:ea typeface="MS PGothic" panose="020B0600070205080204" pitchFamily="34" charset="-128"/>
            </a:endParaRPr>
          </a:p>
          <a:p>
            <a:pPr marL="0" marR="0" lvl="0" indent="0" defTabSz="65023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ja-JP" altLang="en-US"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　</a:t>
            </a:r>
            <a:r>
              <a:rPr lang="ja-JP" altLang="en-US" sz="4000" b="1" dirty="0">
                <a:solidFill>
                  <a:srgbClr val="17458F"/>
                </a:solidFill>
                <a:effectLst/>
                <a:latin typeface="MS PGothic" panose="020B0600070205080204" pitchFamily="34" charset="-128"/>
                <a:ea typeface="MS PGothic" panose="020B0600070205080204" pitchFamily="34" charset="-128"/>
              </a:rPr>
              <a:t> （年間を通じて随時受付</a:t>
            </a:r>
            <a:endParaRPr lang="en-US" altLang="ja-JP" sz="4000" b="1" dirty="0">
              <a:solidFill>
                <a:srgbClr val="17458F"/>
              </a:solidFill>
              <a:effectLst/>
              <a:latin typeface="MS PGothic" panose="020B0600070205080204" pitchFamily="34" charset="-128"/>
              <a:ea typeface="MS PGothic" panose="020B0600070205080204" pitchFamily="34" charset="-128"/>
            </a:endParaRPr>
          </a:p>
          <a:p>
            <a:pPr marL="0" marR="0" lvl="0" indent="0" defTabSz="650230" rtl="0" eaLnBrk="0" fontAlgn="base" latinLnBrk="0" hangingPunct="0">
              <a:lnSpc>
                <a:spcPct val="100000"/>
              </a:lnSpc>
              <a:spcBef>
                <a:spcPct val="20000"/>
              </a:spcBef>
              <a:spcAft>
                <a:spcPct val="0"/>
              </a:spcAft>
              <a:buClrTx/>
              <a:buSzTx/>
              <a:buFont typeface="Arial" panose="020B0604020202020204" pitchFamily="34" charset="0"/>
              <a:buNone/>
              <a:tabLst/>
              <a:defRPr/>
            </a:pPr>
            <a:r>
              <a:rPr lang="ja-JP" altLang="en-US" sz="4000" b="1" dirty="0">
                <a:solidFill>
                  <a:srgbClr val="17458F"/>
                </a:solidFill>
                <a:effectLst/>
                <a:latin typeface="MS PGothic" panose="020B0600070205080204" pitchFamily="34" charset="-128"/>
                <a:ea typeface="MS PGothic" panose="020B0600070205080204" pitchFamily="34" charset="-128"/>
              </a:rPr>
              <a:t>　　地区財団委員会による審査もあります。）</a:t>
            </a:r>
            <a:endParaRPr kumimoji="0" lang="en-US" sz="4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endParaRPr>
          </a:p>
        </p:txBody>
      </p:sp>
      <p:pic>
        <p:nvPicPr>
          <p:cNvPr id="4" name="図 3">
            <a:extLst>
              <a:ext uri="{FF2B5EF4-FFF2-40B4-BE49-F238E27FC236}">
                <a16:creationId xmlns:a16="http://schemas.microsoft.com/office/drawing/2014/main" id="{266F2FE5-89C3-4E11-89AC-D85310CB9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868" y="8179889"/>
            <a:ext cx="5171443" cy="1846943"/>
          </a:xfrm>
          <a:prstGeom prst="rect">
            <a:avLst/>
          </a:prstGeom>
        </p:spPr>
      </p:pic>
    </p:spTree>
    <p:custDataLst>
      <p:tags r:id="rId1"/>
    </p:custDataLst>
    <p:extLst>
      <p:ext uri="{BB962C8B-B14F-4D97-AF65-F5344CB8AC3E}">
        <p14:creationId xmlns:p14="http://schemas.microsoft.com/office/powerpoint/2010/main" val="4078067621"/>
      </p:ext>
    </p:extLst>
  </p:cSld>
  <p:clrMapOvr>
    <a:masterClrMapping/>
  </p:clrMapOvr>
  <p:transition spd="med" advClick="0">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0" y="650240"/>
            <a:ext cx="13004800" cy="768000"/>
          </a:xfrm>
          <a:solidFill>
            <a:srgbClr val="005DAA"/>
          </a:solidFill>
          <a:extLst/>
        </p:spPr>
        <p:txBody>
          <a:bodyPr vert="horz" wrap="square" numCol="1" compatLnSpc="1">
            <a:prstTxWarp prst="textNoShape">
              <a:avLst/>
            </a:prstTxWarp>
          </a:bodyPr>
          <a:lstStyle/>
          <a:p>
            <a:pPr eaLnBrk="1" hangingPunct="1"/>
            <a:r>
              <a:rPr lang="ja-JP" altLang="en-US" dirty="0">
                <a:latin typeface="MS PGothic" panose="020B0600070205080204" pitchFamily="34" charset="-128"/>
                <a:ea typeface="MS PGothic" panose="020B0600070205080204" pitchFamily="34" charset="-128"/>
              </a:rPr>
              <a:t>　　２６６０地区の補助金承認件数は？</a:t>
            </a:r>
            <a:endParaRPr lang="en-US" altLang="en-US" dirty="0">
              <a:latin typeface="MS PGothic" panose="020B0600070205080204" pitchFamily="34" charset="-128"/>
              <a:ea typeface="MS PGothic" panose="020B0600070205080204" pitchFamily="34" charset="-128"/>
            </a:endParaRPr>
          </a:p>
        </p:txBody>
      </p:sp>
      <p:sp>
        <p:nvSpPr>
          <p:cNvPr id="4" name="Title 3">
            <a:extLst>
              <a:ext uri="{FF2B5EF4-FFF2-40B4-BE49-F238E27FC236}">
                <a16:creationId xmlns:a16="http://schemas.microsoft.com/office/drawing/2014/main" id="{CF47D853-0D72-4696-A963-9A9B98B9B73C}"/>
              </a:ext>
            </a:extLst>
          </p:cNvPr>
          <p:cNvSpPr txBox="1">
            <a:spLocks/>
          </p:cNvSpPr>
          <p:nvPr/>
        </p:nvSpPr>
        <p:spPr bwMode="auto">
          <a:xfrm>
            <a:off x="0" y="497374"/>
            <a:ext cx="13004800" cy="1410473"/>
          </a:xfrm>
          <a:prstGeom prst="rect">
            <a:avLst/>
          </a:prstGeom>
          <a:solidFill>
            <a:srgbClr val="005DAA"/>
          </a:solidFill>
          <a:extLst/>
        </p:spPr>
        <p:txBody>
          <a:bodyPr vert="horz" wrap="square" lIns="0" tIns="0" rIns="0" bIns="0" numCol="1" anchor="ctr" anchorCtr="0" compatLnSpc="1">
            <a:prstTxWarp prst="textNoShape">
              <a:avLst/>
            </a:prstTxWarp>
          </a:bodyPr>
          <a:lstStyle>
            <a:lvl1pPr algn="l" defTabSz="650230" rtl="0" eaLnBrk="0" fontAlgn="base" hangingPunct="0">
              <a:spcBef>
                <a:spcPct val="0"/>
              </a:spcBef>
              <a:spcAft>
                <a:spcPct val="0"/>
              </a:spcAft>
              <a:defRPr sz="2844" kern="1200">
                <a:solidFill>
                  <a:schemeClr val="bg1"/>
                </a:solidFill>
                <a:latin typeface="Arial Narrow"/>
                <a:ea typeface="ＭＳ Ｐゴシック" charset="0"/>
                <a:cs typeface="Arial Narrow"/>
              </a:defRPr>
            </a:lvl1pPr>
            <a:lvl2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2pPr>
            <a:lvl3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3pPr>
            <a:lvl4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4pPr>
            <a:lvl5pPr algn="ctr" defTabSz="650230" rtl="0" eaLnBrk="0" fontAlgn="base" hangingPunct="0">
              <a:spcBef>
                <a:spcPct val="0"/>
              </a:spcBef>
              <a:spcAft>
                <a:spcPct val="0"/>
              </a:spcAft>
              <a:defRPr sz="6258">
                <a:solidFill>
                  <a:schemeClr val="tx1"/>
                </a:solidFill>
                <a:latin typeface="Calibri" charset="0"/>
                <a:ea typeface="ＭＳ Ｐゴシック" charset="0"/>
                <a:cs typeface="ＭＳ Ｐゴシック" charset="0"/>
              </a:defRPr>
            </a:lvl5pPr>
            <a:lvl6pPr marL="650230"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6pPr>
            <a:lvl7pPr marL="1300460"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7pPr>
            <a:lvl8pPr marL="1950690"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8pPr>
            <a:lvl9pPr marL="2600919" algn="ctr" defTabSz="650230" rtl="0" eaLnBrk="1" fontAlgn="base" hangingPunct="1">
              <a:spcBef>
                <a:spcPct val="0"/>
              </a:spcBef>
              <a:spcAft>
                <a:spcPct val="0"/>
              </a:spcAft>
              <a:defRPr sz="6258">
                <a:solidFill>
                  <a:schemeClr val="tx1"/>
                </a:solidFill>
                <a:latin typeface="Calibri" charset="0"/>
                <a:ea typeface="ＭＳ Ｐゴシック" charset="0"/>
                <a:cs typeface="ＭＳ Ｐゴシック" charset="0"/>
              </a:defRPr>
            </a:lvl9pPr>
          </a:lstStyle>
          <a:p>
            <a:pPr eaLnBrk="1" hangingPunct="1">
              <a:lnSpc>
                <a:spcPct val="100000"/>
              </a:lnSpc>
            </a:pPr>
            <a:r>
              <a:rPr lang="ja-JP" altLang="en-US" dirty="0">
                <a:effectLst/>
                <a:latin typeface="MS PGothic" panose="020B0600070205080204" pitchFamily="34" charset="-128"/>
                <a:ea typeface="MS PGothic" panose="020B0600070205080204" pitchFamily="34" charset="-128"/>
              </a:rPr>
              <a:t>　</a:t>
            </a:r>
            <a:r>
              <a:rPr lang="ja-JP" altLang="en-US" sz="4000" dirty="0">
                <a:effectLst/>
                <a:latin typeface="MS PGothic" panose="020B0600070205080204" pitchFamily="34" charset="-128"/>
                <a:ea typeface="MS PGothic" panose="020B0600070205080204" pitchFamily="34" charset="-128"/>
              </a:rPr>
              <a:t>地区補助金･グローバル補助金活用の近年実績について</a:t>
            </a:r>
            <a:endParaRPr lang="en-US" altLang="en-US" dirty="0">
              <a:effectLst/>
              <a:latin typeface="MS PGothic" panose="020B0600070205080204" pitchFamily="34" charset="-128"/>
              <a:ea typeface="MS PGothic" panose="020B0600070205080204" pitchFamily="34" charset="-128"/>
            </a:endParaRPr>
          </a:p>
        </p:txBody>
      </p:sp>
      <p:graphicFrame>
        <p:nvGraphicFramePr>
          <p:cNvPr id="2" name="表 1">
            <a:extLst>
              <a:ext uri="{FF2B5EF4-FFF2-40B4-BE49-F238E27FC236}">
                <a16:creationId xmlns:a16="http://schemas.microsoft.com/office/drawing/2014/main" id="{8E6B0462-05C3-4558-BDF5-ED4ED30D3251}"/>
              </a:ext>
            </a:extLst>
          </p:cNvPr>
          <p:cNvGraphicFramePr>
            <a:graphicFrameLocks noGrp="1"/>
          </p:cNvGraphicFramePr>
          <p:nvPr>
            <p:extLst>
              <p:ext uri="{D42A27DB-BD31-4B8C-83A1-F6EECF244321}">
                <p14:modId xmlns:p14="http://schemas.microsoft.com/office/powerpoint/2010/main" val="973374835"/>
              </p:ext>
            </p:extLst>
          </p:nvPr>
        </p:nvGraphicFramePr>
        <p:xfrm>
          <a:off x="330200" y="2060713"/>
          <a:ext cx="12344399" cy="5573486"/>
        </p:xfrm>
        <a:graphic>
          <a:graphicData uri="http://schemas.openxmlformats.org/drawingml/2006/table">
            <a:tbl>
              <a:tblPr firstRow="1" firstCol="1" bandRow="1">
                <a:tableStyleId>{5940675A-B579-460E-94D1-54222C63F5DA}</a:tableStyleId>
              </a:tblPr>
              <a:tblGrid>
                <a:gridCol w="3970418">
                  <a:extLst>
                    <a:ext uri="{9D8B030D-6E8A-4147-A177-3AD203B41FA5}">
                      <a16:colId xmlns:a16="http://schemas.microsoft.com/office/drawing/2014/main" val="414900899"/>
                    </a:ext>
                  </a:extLst>
                </a:gridCol>
                <a:gridCol w="2093159">
                  <a:extLst>
                    <a:ext uri="{9D8B030D-6E8A-4147-A177-3AD203B41FA5}">
                      <a16:colId xmlns:a16="http://schemas.microsoft.com/office/drawing/2014/main" val="2783956035"/>
                    </a:ext>
                  </a:extLst>
                </a:gridCol>
                <a:gridCol w="2094504">
                  <a:extLst>
                    <a:ext uri="{9D8B030D-6E8A-4147-A177-3AD203B41FA5}">
                      <a16:colId xmlns:a16="http://schemas.microsoft.com/office/drawing/2014/main" val="972840936"/>
                    </a:ext>
                  </a:extLst>
                </a:gridCol>
                <a:gridCol w="2093159">
                  <a:extLst>
                    <a:ext uri="{9D8B030D-6E8A-4147-A177-3AD203B41FA5}">
                      <a16:colId xmlns:a16="http://schemas.microsoft.com/office/drawing/2014/main" val="2335742336"/>
                    </a:ext>
                  </a:extLst>
                </a:gridCol>
                <a:gridCol w="2093159">
                  <a:extLst>
                    <a:ext uri="{9D8B030D-6E8A-4147-A177-3AD203B41FA5}">
                      <a16:colId xmlns:a16="http://schemas.microsoft.com/office/drawing/2014/main" val="2624681560"/>
                    </a:ext>
                  </a:extLst>
                </a:gridCol>
              </a:tblGrid>
              <a:tr h="805543">
                <a:tc>
                  <a:txBody>
                    <a:bodyPr/>
                    <a:lstStyle/>
                    <a:p>
                      <a:endParaRPr lang="ja-JP" sz="2000" b="1" kern="100" dirty="0">
                        <a:solidFill>
                          <a:schemeClr val="bg2">
                            <a:lumMod val="10000"/>
                          </a:schemeClr>
                        </a:solidFill>
                        <a:effectLst/>
                        <a:latin typeface="ＭＳ 明朝" panose="02020609040205080304" pitchFamily="17" charset="-128"/>
                        <a:ea typeface="ＭＳ 明朝" panose="02020609040205080304" pitchFamily="17" charset="-128"/>
                      </a:endParaRPr>
                    </a:p>
                  </a:txBody>
                  <a:tcPr marL="62865" marR="62865" marT="0" marB="0" anchor="b">
                    <a:solidFill>
                      <a:schemeClr val="accent1">
                        <a:lumMod val="20000"/>
                        <a:lumOff val="80000"/>
                      </a:schemeClr>
                    </a:solidFill>
                  </a:tcPr>
                </a:tc>
                <a:tc>
                  <a:txBody>
                    <a:bodyPr/>
                    <a:lstStyle/>
                    <a:p>
                      <a:pPr algn="ctr">
                        <a:spcAft>
                          <a:spcPts val="0"/>
                        </a:spcAft>
                      </a:pPr>
                      <a:r>
                        <a:rPr lang="en-US" sz="2800" b="1" kern="0" dirty="0">
                          <a:solidFill>
                            <a:schemeClr val="bg2">
                              <a:lumMod val="10000"/>
                            </a:schemeClr>
                          </a:solidFill>
                          <a:effectLst/>
                        </a:rPr>
                        <a:t>2015-16</a:t>
                      </a:r>
                      <a:r>
                        <a:rPr lang="ja-JP" sz="2800" b="1" kern="0" dirty="0">
                          <a:solidFill>
                            <a:schemeClr val="bg2">
                              <a:lumMod val="10000"/>
                            </a:schemeClr>
                          </a:solidFill>
                          <a:effectLst/>
                        </a:rPr>
                        <a:t>年度</a:t>
                      </a:r>
                      <a:endParaRPr lang="ja-JP" sz="28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solidFill>
                      <a:schemeClr val="accent1">
                        <a:lumMod val="20000"/>
                        <a:lumOff val="80000"/>
                      </a:schemeClr>
                    </a:solidFill>
                  </a:tcPr>
                </a:tc>
                <a:tc>
                  <a:txBody>
                    <a:bodyPr/>
                    <a:lstStyle/>
                    <a:p>
                      <a:pPr algn="ctr">
                        <a:spcAft>
                          <a:spcPts val="0"/>
                        </a:spcAft>
                      </a:pPr>
                      <a:r>
                        <a:rPr lang="en-US" sz="2800" b="1" kern="0" dirty="0">
                          <a:solidFill>
                            <a:schemeClr val="bg2">
                              <a:lumMod val="10000"/>
                            </a:schemeClr>
                          </a:solidFill>
                          <a:effectLst/>
                        </a:rPr>
                        <a:t>2016-17</a:t>
                      </a:r>
                      <a:r>
                        <a:rPr lang="ja-JP" sz="2800" b="1" kern="0" dirty="0">
                          <a:solidFill>
                            <a:schemeClr val="bg2">
                              <a:lumMod val="10000"/>
                            </a:schemeClr>
                          </a:solidFill>
                          <a:effectLst/>
                        </a:rPr>
                        <a:t>年度</a:t>
                      </a:r>
                      <a:endParaRPr lang="ja-JP" sz="28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solidFill>
                      <a:schemeClr val="accent1">
                        <a:lumMod val="20000"/>
                        <a:lumOff val="80000"/>
                      </a:schemeClr>
                    </a:solidFill>
                  </a:tcPr>
                </a:tc>
                <a:tc>
                  <a:txBody>
                    <a:bodyPr/>
                    <a:lstStyle/>
                    <a:p>
                      <a:pPr algn="ctr">
                        <a:spcAft>
                          <a:spcPts val="0"/>
                        </a:spcAft>
                      </a:pPr>
                      <a:r>
                        <a:rPr lang="en-US" sz="2800" b="1" kern="0" dirty="0">
                          <a:solidFill>
                            <a:schemeClr val="bg2">
                              <a:lumMod val="10000"/>
                            </a:schemeClr>
                          </a:solidFill>
                          <a:effectLst/>
                        </a:rPr>
                        <a:t>2017-18</a:t>
                      </a:r>
                      <a:r>
                        <a:rPr lang="ja-JP" sz="2800" b="1" kern="0" dirty="0">
                          <a:solidFill>
                            <a:schemeClr val="bg2">
                              <a:lumMod val="10000"/>
                            </a:schemeClr>
                          </a:solidFill>
                          <a:effectLst/>
                        </a:rPr>
                        <a:t>年度</a:t>
                      </a:r>
                      <a:endParaRPr lang="ja-JP" sz="28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solidFill>
                      <a:schemeClr val="accent1">
                        <a:lumMod val="20000"/>
                        <a:lumOff val="80000"/>
                      </a:schemeClr>
                    </a:solidFill>
                  </a:tcPr>
                </a:tc>
                <a:tc>
                  <a:txBody>
                    <a:bodyPr/>
                    <a:lstStyle/>
                    <a:p>
                      <a:pPr algn="ctr">
                        <a:spcAft>
                          <a:spcPts val="0"/>
                        </a:spcAft>
                      </a:pPr>
                      <a:r>
                        <a:rPr lang="en-US" sz="2800" b="1" kern="0" dirty="0">
                          <a:solidFill>
                            <a:schemeClr val="bg2">
                              <a:lumMod val="10000"/>
                            </a:schemeClr>
                          </a:solidFill>
                          <a:effectLst/>
                        </a:rPr>
                        <a:t>2018-19</a:t>
                      </a:r>
                      <a:r>
                        <a:rPr lang="ja-JP" sz="2800" b="1" kern="0" dirty="0">
                          <a:solidFill>
                            <a:schemeClr val="bg2">
                              <a:lumMod val="10000"/>
                            </a:schemeClr>
                          </a:solidFill>
                          <a:effectLst/>
                        </a:rPr>
                        <a:t>年度</a:t>
                      </a:r>
                      <a:endParaRPr lang="ja-JP" sz="28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solidFill>
                      <a:schemeClr val="accent1">
                        <a:lumMod val="20000"/>
                        <a:lumOff val="80000"/>
                      </a:schemeClr>
                    </a:solidFill>
                  </a:tcPr>
                </a:tc>
                <a:extLst>
                  <a:ext uri="{0D108BD9-81ED-4DB2-BD59-A6C34878D82A}">
                    <a16:rowId xmlns:a16="http://schemas.microsoft.com/office/drawing/2014/main" val="3020345787"/>
                  </a:ext>
                </a:extLst>
              </a:tr>
              <a:tr h="1053075">
                <a:tc>
                  <a:txBody>
                    <a:bodyPr/>
                    <a:lstStyle/>
                    <a:p>
                      <a:pPr algn="ctr">
                        <a:spcAft>
                          <a:spcPts val="0"/>
                        </a:spcAft>
                      </a:pPr>
                      <a:r>
                        <a:rPr lang="ja-JP" sz="2800" b="1" kern="0" dirty="0">
                          <a:solidFill>
                            <a:schemeClr val="bg2">
                              <a:lumMod val="10000"/>
                            </a:schemeClr>
                          </a:solidFill>
                          <a:effectLst/>
                        </a:rPr>
                        <a:t>地区補助金 （国際奉仕）</a:t>
                      </a:r>
                      <a:endParaRPr lang="ja-JP" sz="28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9</a:t>
                      </a:r>
                      <a:r>
                        <a:rPr lang="ja-JP" sz="3600" b="1" kern="0" dirty="0">
                          <a:solidFill>
                            <a:schemeClr val="bg2">
                              <a:lumMod val="10000"/>
                            </a:schemeClr>
                          </a:solidFill>
                          <a:effectLst/>
                        </a:rPr>
                        <a:t>件</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11</a:t>
                      </a:r>
                      <a:r>
                        <a:rPr lang="ja-JP" sz="3600" b="1" kern="0" dirty="0">
                          <a:solidFill>
                            <a:schemeClr val="bg2">
                              <a:lumMod val="10000"/>
                            </a:schemeClr>
                          </a:solidFill>
                          <a:effectLst/>
                        </a:rPr>
                        <a:t>件</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a:solidFill>
                            <a:schemeClr val="bg2">
                              <a:lumMod val="10000"/>
                            </a:schemeClr>
                          </a:solidFill>
                          <a:effectLst/>
                        </a:rPr>
                        <a:t>15</a:t>
                      </a:r>
                      <a:r>
                        <a:rPr lang="ja-JP" sz="3600" b="1" kern="0">
                          <a:solidFill>
                            <a:schemeClr val="bg2">
                              <a:lumMod val="10000"/>
                            </a:schemeClr>
                          </a:solidFill>
                          <a:effectLst/>
                        </a:rPr>
                        <a:t>件</a:t>
                      </a:r>
                      <a:endParaRPr lang="ja-JP" sz="3600" b="1" kern="10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a:solidFill>
                            <a:schemeClr val="bg2">
                              <a:lumMod val="10000"/>
                            </a:schemeClr>
                          </a:solidFill>
                          <a:effectLst/>
                        </a:rPr>
                        <a:t>15</a:t>
                      </a:r>
                      <a:r>
                        <a:rPr lang="ja-JP" sz="3600" b="1" kern="0">
                          <a:solidFill>
                            <a:schemeClr val="bg2">
                              <a:lumMod val="10000"/>
                            </a:schemeClr>
                          </a:solidFill>
                          <a:effectLst/>
                        </a:rPr>
                        <a:t>件</a:t>
                      </a:r>
                      <a:endParaRPr lang="ja-JP" sz="3600" b="1" kern="10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extLst>
                  <a:ext uri="{0D108BD9-81ED-4DB2-BD59-A6C34878D82A}">
                    <a16:rowId xmlns:a16="http://schemas.microsoft.com/office/drawing/2014/main" val="2987367390"/>
                  </a:ext>
                </a:extLst>
              </a:tr>
              <a:tr h="1053075">
                <a:tc>
                  <a:txBody>
                    <a:bodyPr/>
                    <a:lstStyle/>
                    <a:p>
                      <a:pPr marR="57150" algn="ctr">
                        <a:spcAft>
                          <a:spcPts val="0"/>
                        </a:spcAft>
                      </a:pPr>
                      <a:r>
                        <a:rPr lang="ja-JP" sz="2800" b="1" kern="0" dirty="0">
                          <a:solidFill>
                            <a:schemeClr val="bg2">
                              <a:lumMod val="10000"/>
                            </a:schemeClr>
                          </a:solidFill>
                          <a:effectLst/>
                        </a:rPr>
                        <a:t>地区補助金</a:t>
                      </a:r>
                      <a:r>
                        <a:rPr lang="en-US" sz="2800" b="1" kern="0" dirty="0">
                          <a:solidFill>
                            <a:schemeClr val="bg2">
                              <a:lumMod val="10000"/>
                            </a:schemeClr>
                          </a:solidFill>
                          <a:effectLst/>
                        </a:rPr>
                        <a:t> (</a:t>
                      </a:r>
                      <a:r>
                        <a:rPr lang="ja-JP" sz="2800" b="1" kern="0" dirty="0">
                          <a:solidFill>
                            <a:schemeClr val="bg2">
                              <a:lumMod val="10000"/>
                            </a:schemeClr>
                          </a:solidFill>
                          <a:effectLst/>
                        </a:rPr>
                        <a:t>社会奉仕</a:t>
                      </a:r>
                      <a:r>
                        <a:rPr lang="en-US" sz="2800" b="1" kern="0" dirty="0">
                          <a:solidFill>
                            <a:schemeClr val="bg2">
                              <a:lumMod val="10000"/>
                            </a:schemeClr>
                          </a:solidFill>
                          <a:effectLst/>
                        </a:rPr>
                        <a:t>)</a:t>
                      </a:r>
                      <a:endParaRPr lang="ja-JP" sz="28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28</a:t>
                      </a:r>
                      <a:r>
                        <a:rPr lang="ja-JP" sz="3600" b="1" kern="0" dirty="0">
                          <a:solidFill>
                            <a:schemeClr val="bg2">
                              <a:lumMod val="10000"/>
                            </a:schemeClr>
                          </a:solidFill>
                          <a:effectLst/>
                        </a:rPr>
                        <a:t>件</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26</a:t>
                      </a:r>
                      <a:r>
                        <a:rPr lang="ja-JP" sz="3600" b="1" kern="0" dirty="0">
                          <a:solidFill>
                            <a:schemeClr val="bg2">
                              <a:lumMod val="10000"/>
                            </a:schemeClr>
                          </a:solidFill>
                          <a:effectLst/>
                        </a:rPr>
                        <a:t>件</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23</a:t>
                      </a:r>
                      <a:r>
                        <a:rPr lang="ja-JP" sz="3600" b="1" kern="0" dirty="0">
                          <a:solidFill>
                            <a:schemeClr val="bg2">
                              <a:lumMod val="10000"/>
                            </a:schemeClr>
                          </a:solidFill>
                          <a:effectLst/>
                        </a:rPr>
                        <a:t>件</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a:solidFill>
                            <a:schemeClr val="bg2">
                              <a:lumMod val="10000"/>
                            </a:schemeClr>
                          </a:solidFill>
                          <a:effectLst/>
                        </a:rPr>
                        <a:t>24</a:t>
                      </a:r>
                      <a:r>
                        <a:rPr lang="ja-JP" sz="3600" b="1" kern="0">
                          <a:solidFill>
                            <a:schemeClr val="bg2">
                              <a:lumMod val="10000"/>
                            </a:schemeClr>
                          </a:solidFill>
                          <a:effectLst/>
                        </a:rPr>
                        <a:t>件</a:t>
                      </a:r>
                      <a:endParaRPr lang="ja-JP" sz="3600" b="1" kern="10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extLst>
                  <a:ext uri="{0D108BD9-81ED-4DB2-BD59-A6C34878D82A}">
                    <a16:rowId xmlns:a16="http://schemas.microsoft.com/office/drawing/2014/main" val="455193890"/>
                  </a:ext>
                </a:extLst>
              </a:tr>
              <a:tr h="1053075">
                <a:tc>
                  <a:txBody>
                    <a:bodyPr/>
                    <a:lstStyle/>
                    <a:p>
                      <a:pPr algn="ctr" latinLnBrk="1">
                        <a:spcAft>
                          <a:spcPts val="0"/>
                        </a:spcAft>
                      </a:pPr>
                      <a:r>
                        <a:rPr lang="ja-JP" sz="2800" b="1" kern="0" dirty="0">
                          <a:solidFill>
                            <a:schemeClr val="bg2">
                              <a:lumMod val="10000"/>
                            </a:schemeClr>
                          </a:solidFill>
                          <a:effectLst/>
                        </a:rPr>
                        <a:t>地区補助金　　合計件数</a:t>
                      </a:r>
                      <a:endParaRPr lang="ja-JP" sz="28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37</a:t>
                      </a:r>
                      <a:r>
                        <a:rPr lang="ja-JP" sz="3600" b="1" kern="0" dirty="0">
                          <a:solidFill>
                            <a:schemeClr val="bg2">
                              <a:lumMod val="10000"/>
                            </a:schemeClr>
                          </a:solidFill>
                          <a:effectLst/>
                        </a:rPr>
                        <a:t>件</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37</a:t>
                      </a:r>
                      <a:r>
                        <a:rPr lang="ja-JP" sz="3600" b="1" kern="0" dirty="0">
                          <a:solidFill>
                            <a:schemeClr val="bg2">
                              <a:lumMod val="10000"/>
                            </a:schemeClr>
                          </a:solidFill>
                          <a:effectLst/>
                        </a:rPr>
                        <a:t>件</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38</a:t>
                      </a:r>
                      <a:r>
                        <a:rPr lang="ja-JP" sz="3600" b="1" kern="0" dirty="0">
                          <a:solidFill>
                            <a:schemeClr val="bg2">
                              <a:lumMod val="10000"/>
                            </a:schemeClr>
                          </a:solidFill>
                          <a:effectLst/>
                        </a:rPr>
                        <a:t>件</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a:solidFill>
                            <a:schemeClr val="bg2">
                              <a:lumMod val="10000"/>
                            </a:schemeClr>
                          </a:solidFill>
                          <a:effectLst/>
                        </a:rPr>
                        <a:t>39</a:t>
                      </a:r>
                      <a:r>
                        <a:rPr lang="ja-JP" sz="3600" b="1" kern="0">
                          <a:solidFill>
                            <a:schemeClr val="bg2">
                              <a:lumMod val="10000"/>
                            </a:schemeClr>
                          </a:solidFill>
                          <a:effectLst/>
                        </a:rPr>
                        <a:t>件</a:t>
                      </a:r>
                      <a:endParaRPr lang="ja-JP" sz="3600" b="1" kern="10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extLst>
                  <a:ext uri="{0D108BD9-81ED-4DB2-BD59-A6C34878D82A}">
                    <a16:rowId xmlns:a16="http://schemas.microsoft.com/office/drawing/2014/main" val="1790369286"/>
                  </a:ext>
                </a:extLst>
              </a:tr>
              <a:tr h="555643">
                <a:tc>
                  <a:txBody>
                    <a:bodyPr/>
                    <a:lstStyle/>
                    <a:p>
                      <a:pPr algn="ctr">
                        <a:spcAft>
                          <a:spcPts val="0"/>
                        </a:spcAft>
                      </a:pPr>
                      <a:r>
                        <a:rPr lang="en-US" sz="2000" b="1" kern="0" dirty="0">
                          <a:solidFill>
                            <a:schemeClr val="bg2">
                              <a:lumMod val="10000"/>
                            </a:schemeClr>
                          </a:solidFill>
                          <a:effectLst/>
                        </a:rPr>
                        <a:t> </a:t>
                      </a:r>
                      <a:endParaRPr lang="ja-JP" sz="20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a:solidFill>
                            <a:schemeClr val="bg2">
                              <a:lumMod val="10000"/>
                            </a:schemeClr>
                          </a:solidFill>
                          <a:effectLst/>
                        </a:rPr>
                        <a:t> </a:t>
                      </a:r>
                      <a:endParaRPr lang="ja-JP" sz="3600" b="1" kern="10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a:solidFill>
                            <a:schemeClr val="bg2">
                              <a:lumMod val="10000"/>
                            </a:schemeClr>
                          </a:solidFill>
                          <a:effectLst/>
                        </a:rPr>
                        <a:t> </a:t>
                      </a:r>
                      <a:endParaRPr lang="ja-JP" sz="3600" b="1" kern="10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 </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 </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extLst>
                  <a:ext uri="{0D108BD9-81ED-4DB2-BD59-A6C34878D82A}">
                    <a16:rowId xmlns:a16="http://schemas.microsoft.com/office/drawing/2014/main" val="3530541141"/>
                  </a:ext>
                </a:extLst>
              </a:tr>
              <a:tr h="1053075">
                <a:tc>
                  <a:txBody>
                    <a:bodyPr/>
                    <a:lstStyle/>
                    <a:p>
                      <a:pPr algn="ctr">
                        <a:spcAft>
                          <a:spcPts val="0"/>
                        </a:spcAft>
                      </a:pPr>
                      <a:r>
                        <a:rPr lang="ja-JP" sz="2800" b="1" kern="0" dirty="0">
                          <a:solidFill>
                            <a:schemeClr val="bg2">
                              <a:lumMod val="10000"/>
                            </a:schemeClr>
                          </a:solidFill>
                          <a:effectLst/>
                        </a:rPr>
                        <a:t>グローバル補助金</a:t>
                      </a:r>
                      <a:endParaRPr lang="ja-JP" sz="28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3</a:t>
                      </a:r>
                      <a:r>
                        <a:rPr lang="ja-JP" sz="3600" b="1" kern="0" dirty="0">
                          <a:solidFill>
                            <a:schemeClr val="bg2">
                              <a:lumMod val="10000"/>
                            </a:schemeClr>
                          </a:solidFill>
                          <a:effectLst/>
                        </a:rPr>
                        <a:t>件</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5</a:t>
                      </a:r>
                      <a:r>
                        <a:rPr lang="ja-JP" sz="3600" b="1" kern="0" dirty="0">
                          <a:solidFill>
                            <a:schemeClr val="bg2">
                              <a:lumMod val="10000"/>
                            </a:schemeClr>
                          </a:solidFill>
                          <a:effectLst/>
                        </a:rPr>
                        <a:t>件</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6</a:t>
                      </a:r>
                      <a:r>
                        <a:rPr lang="ja-JP" sz="3600" b="1" kern="0" dirty="0">
                          <a:solidFill>
                            <a:schemeClr val="bg2">
                              <a:lumMod val="10000"/>
                            </a:schemeClr>
                          </a:solidFill>
                          <a:effectLst/>
                        </a:rPr>
                        <a:t>件</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spcAft>
                          <a:spcPts val="0"/>
                        </a:spcAft>
                      </a:pPr>
                      <a:r>
                        <a:rPr lang="en-US" sz="3600" b="1" kern="0" dirty="0">
                          <a:solidFill>
                            <a:schemeClr val="bg2">
                              <a:lumMod val="10000"/>
                            </a:schemeClr>
                          </a:solidFill>
                          <a:effectLst/>
                        </a:rPr>
                        <a:t>6</a:t>
                      </a:r>
                      <a:r>
                        <a:rPr lang="ja-JP" sz="3600" b="1" kern="0" dirty="0">
                          <a:solidFill>
                            <a:schemeClr val="bg2">
                              <a:lumMod val="10000"/>
                            </a:schemeClr>
                          </a:solidFill>
                          <a:effectLst/>
                        </a:rPr>
                        <a:t>件</a:t>
                      </a:r>
                      <a:endParaRPr lang="ja-JP" sz="3600" b="1" kern="100" dirty="0">
                        <a:solidFill>
                          <a:schemeClr val="bg2">
                            <a:lumMod val="10000"/>
                          </a:schemeClr>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extLst>
                  <a:ext uri="{0D108BD9-81ED-4DB2-BD59-A6C34878D82A}">
                    <a16:rowId xmlns:a16="http://schemas.microsoft.com/office/drawing/2014/main" val="32570900"/>
                  </a:ext>
                </a:extLst>
              </a:tr>
            </a:tbl>
          </a:graphicData>
        </a:graphic>
      </p:graphicFrame>
      <p:sp>
        <p:nvSpPr>
          <p:cNvPr id="6" name="テキスト ボックス 5">
            <a:extLst>
              <a:ext uri="{FF2B5EF4-FFF2-40B4-BE49-F238E27FC236}">
                <a16:creationId xmlns:a16="http://schemas.microsoft.com/office/drawing/2014/main" id="{7F8B60AC-FBD7-4671-B497-6BAB88262D69}"/>
              </a:ext>
            </a:extLst>
          </p:cNvPr>
          <p:cNvSpPr txBox="1"/>
          <p:nvPr/>
        </p:nvSpPr>
        <p:spPr>
          <a:xfrm>
            <a:off x="660401" y="7692887"/>
            <a:ext cx="12344399" cy="803810"/>
          </a:xfrm>
          <a:prstGeom prst="rect">
            <a:avLst/>
          </a:prstGeom>
          <a:noFill/>
        </p:spPr>
        <p:txBody>
          <a:bodyPr wrap="square" rtlCol="0">
            <a:spAutoFit/>
          </a:bodyPr>
          <a:lstStyle/>
          <a:p>
            <a:r>
              <a:rPr kumimoji="1" lang="ja-JP" altLang="en-US" sz="3000" b="1" dirty="0">
                <a:solidFill>
                  <a:schemeClr val="bg2">
                    <a:lumMod val="10000"/>
                  </a:schemeClr>
                </a:solidFill>
                <a:effectLst/>
                <a:latin typeface="+mn-ea"/>
                <a:ea typeface="+mn-ea"/>
              </a:rPr>
              <a:t>地区補助金は、約</a:t>
            </a:r>
            <a:r>
              <a:rPr kumimoji="1" lang="en-US" altLang="ja-JP" sz="3000" b="1" dirty="0">
                <a:solidFill>
                  <a:schemeClr val="bg2">
                    <a:lumMod val="10000"/>
                  </a:schemeClr>
                </a:solidFill>
                <a:effectLst/>
                <a:latin typeface="+mn-ea"/>
                <a:ea typeface="+mn-ea"/>
              </a:rPr>
              <a:t>40</a:t>
            </a:r>
            <a:r>
              <a:rPr kumimoji="1" lang="ja-JP" altLang="en-US" sz="3000" b="1" dirty="0">
                <a:solidFill>
                  <a:schemeClr val="bg2">
                    <a:lumMod val="10000"/>
                  </a:schemeClr>
                </a:solidFill>
                <a:effectLst/>
                <a:latin typeface="+mn-ea"/>
                <a:ea typeface="+mn-ea"/>
              </a:rPr>
              <a:t>件、グローバル補助金は、</a:t>
            </a:r>
            <a:r>
              <a:rPr kumimoji="1" lang="en-US" altLang="ja-JP" sz="3000" b="1" dirty="0">
                <a:solidFill>
                  <a:schemeClr val="bg2">
                    <a:lumMod val="10000"/>
                  </a:schemeClr>
                </a:solidFill>
                <a:effectLst/>
                <a:latin typeface="+mn-ea"/>
                <a:ea typeface="+mn-ea"/>
              </a:rPr>
              <a:t>5</a:t>
            </a:r>
            <a:r>
              <a:rPr kumimoji="1" lang="ja-JP" altLang="en-US" sz="3000" b="1" dirty="0">
                <a:solidFill>
                  <a:schemeClr val="bg2">
                    <a:lumMod val="10000"/>
                  </a:schemeClr>
                </a:solidFill>
                <a:effectLst/>
                <a:latin typeface="+mn-ea"/>
                <a:ea typeface="+mn-ea"/>
              </a:rPr>
              <a:t>件前後で推移している</a:t>
            </a:r>
            <a:r>
              <a:rPr kumimoji="1" lang="ja-JP" altLang="en-US" b="1" dirty="0">
                <a:solidFill>
                  <a:schemeClr val="bg2">
                    <a:lumMod val="10000"/>
                  </a:schemeClr>
                </a:solidFill>
                <a:effectLst/>
                <a:latin typeface="+mn-ea"/>
                <a:ea typeface="+mn-ea"/>
              </a:rPr>
              <a:t>。</a:t>
            </a:r>
          </a:p>
        </p:txBody>
      </p:sp>
      <p:pic>
        <p:nvPicPr>
          <p:cNvPr id="8" name="図 7">
            <a:extLst>
              <a:ext uri="{FF2B5EF4-FFF2-40B4-BE49-F238E27FC236}">
                <a16:creationId xmlns:a16="http://schemas.microsoft.com/office/drawing/2014/main" id="{7E40E0E0-4DC0-40B3-B6B6-9605A11169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3156" y="8097695"/>
            <a:ext cx="5171443" cy="1846943"/>
          </a:xfrm>
          <a:prstGeom prst="rect">
            <a:avLst/>
          </a:prstGeom>
        </p:spPr>
      </p:pic>
    </p:spTree>
    <p:custDataLst>
      <p:tags r:id="rId1"/>
    </p:custDataLst>
    <p:extLst>
      <p:ext uri="{BB962C8B-B14F-4D97-AF65-F5344CB8AC3E}">
        <p14:creationId xmlns:p14="http://schemas.microsoft.com/office/powerpoint/2010/main" val="3180713092"/>
      </p:ext>
    </p:extLst>
  </p:cSld>
  <p:clrMapOvr>
    <a:masterClrMapping/>
  </p:clrMapOvr>
  <p:transition spd="med" advClick="0">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0" y="650239"/>
            <a:ext cx="13004800" cy="1410473"/>
          </a:xfrm>
          <a:solidFill>
            <a:srgbClr val="005DAA"/>
          </a:solidFill>
          <a:extLst/>
        </p:spPr>
        <p:txBody>
          <a:bodyPr vert="horz" wrap="square" numCol="1" compatLnSpc="1">
            <a:prstTxWarp prst="textNoShape">
              <a:avLst/>
            </a:prstTxWarp>
          </a:bodyPr>
          <a:lstStyle/>
          <a:p>
            <a:pPr eaLnBrk="1" hangingPunct="1"/>
            <a:r>
              <a:rPr lang="ja-JP" altLang="en-US" dirty="0">
                <a:latin typeface="MS PGothic" panose="020B0600070205080204" pitchFamily="34" charset="-128"/>
                <a:ea typeface="MS PGothic" panose="020B0600070205080204" pitchFamily="34" charset="-128"/>
              </a:rPr>
              <a:t>　　</a:t>
            </a:r>
            <a:r>
              <a:rPr lang="en-US" altLang="ja-JP" sz="4000" dirty="0">
                <a:latin typeface="MS PGothic" panose="020B0600070205080204" pitchFamily="34" charset="-128"/>
                <a:ea typeface="MS PGothic" panose="020B0600070205080204" pitchFamily="34" charset="-128"/>
              </a:rPr>
              <a:t>2019-20</a:t>
            </a:r>
            <a:r>
              <a:rPr lang="ja-JP" altLang="en-US" sz="4000" dirty="0">
                <a:latin typeface="MS PGothic" panose="020B0600070205080204" pitchFamily="34" charset="-128"/>
                <a:ea typeface="MS PGothic" panose="020B0600070205080204" pitchFamily="34" charset="-128"/>
              </a:rPr>
              <a:t>年度の地区補助金活用の目標</a:t>
            </a:r>
            <a:endParaRPr lang="en-US" altLang="en-US" dirty="0">
              <a:latin typeface="MS PGothic" panose="020B0600070205080204" pitchFamily="34" charset="-128"/>
              <a:ea typeface="MS PGothic" panose="020B0600070205080204" pitchFamily="34" charset="-128"/>
            </a:endParaRPr>
          </a:p>
        </p:txBody>
      </p:sp>
      <p:sp>
        <p:nvSpPr>
          <p:cNvPr id="8" name="Content Placeholder 3"/>
          <p:cNvSpPr txBox="1">
            <a:spLocks/>
          </p:cNvSpPr>
          <p:nvPr/>
        </p:nvSpPr>
        <p:spPr>
          <a:xfrm>
            <a:off x="174489" y="2274563"/>
            <a:ext cx="13004799" cy="724712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5023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endParaRPr>
          </a:p>
        </p:txBody>
      </p:sp>
      <p:sp>
        <p:nvSpPr>
          <p:cNvPr id="2" name="正方形/長方形 1">
            <a:extLst>
              <a:ext uri="{FF2B5EF4-FFF2-40B4-BE49-F238E27FC236}">
                <a16:creationId xmlns:a16="http://schemas.microsoft.com/office/drawing/2014/main" id="{7343EC06-EEC3-44BF-80FB-C87FF733313C}"/>
              </a:ext>
            </a:extLst>
          </p:cNvPr>
          <p:cNvSpPr/>
          <p:nvPr/>
        </p:nvSpPr>
        <p:spPr>
          <a:xfrm>
            <a:off x="1382803" y="2566923"/>
            <a:ext cx="9358086" cy="4912114"/>
          </a:xfrm>
          <a:prstGeom prst="rect">
            <a:avLst/>
          </a:prstGeom>
        </p:spPr>
        <p:txBody>
          <a:bodyPr wrap="square">
            <a:spAutoFit/>
          </a:bodyPr>
          <a:lstStyle/>
          <a:p>
            <a:pPr marL="487672" marR="0" lvl="0" indent="-487672" algn="ctr" defTabSz="650230" rtl="0" eaLnBrk="0" fontAlgn="base" latinLnBrk="0" hangingPunct="0">
              <a:lnSpc>
                <a:spcPct val="100000"/>
              </a:lnSpc>
              <a:spcBef>
                <a:spcPct val="20000"/>
              </a:spcBef>
              <a:spcAft>
                <a:spcPct val="0"/>
              </a:spcAft>
              <a:buClrTx/>
              <a:buSzTx/>
              <a:tabLst/>
              <a:defRPr/>
            </a:pPr>
            <a:r>
              <a:rPr lang="en-US" altLang="ja-JP" sz="5400" dirty="0">
                <a:solidFill>
                  <a:srgbClr val="17458F"/>
                </a:solidFill>
                <a:effectLst/>
                <a:latin typeface="MS PGothic" panose="020B0600070205080204" pitchFamily="34" charset="-128"/>
                <a:ea typeface="MS PGothic" panose="020B0600070205080204" pitchFamily="34" charset="-128"/>
              </a:rPr>
              <a:t>2019-20</a:t>
            </a:r>
            <a:r>
              <a:rPr lang="ja-JP" altLang="en-US" sz="5400" dirty="0">
                <a:solidFill>
                  <a:srgbClr val="17458F"/>
                </a:solidFill>
                <a:effectLst/>
                <a:latin typeface="MS PGothic" panose="020B0600070205080204" pitchFamily="34" charset="-128"/>
                <a:ea typeface="MS PGothic" panose="020B0600070205080204" pitchFamily="34" charset="-128"/>
              </a:rPr>
              <a:t>年度</a:t>
            </a:r>
            <a:endParaRPr lang="en-US" altLang="ja-JP" sz="5400" dirty="0">
              <a:solidFill>
                <a:srgbClr val="17458F"/>
              </a:solidFill>
              <a:effectLst/>
              <a:latin typeface="MS PGothic" panose="020B0600070205080204" pitchFamily="34" charset="-128"/>
              <a:ea typeface="MS PGothic" panose="020B0600070205080204" pitchFamily="34" charset="-128"/>
            </a:endParaRPr>
          </a:p>
          <a:p>
            <a:pPr marR="0" lvl="0" algn="ctr" defTabSz="650230" rtl="0" eaLnBrk="0" fontAlgn="base" latinLnBrk="0" hangingPunct="0">
              <a:lnSpc>
                <a:spcPct val="100000"/>
              </a:lnSpc>
              <a:spcBef>
                <a:spcPct val="20000"/>
              </a:spcBef>
              <a:spcAft>
                <a:spcPct val="0"/>
              </a:spcAft>
              <a:buClrTx/>
              <a:buSzTx/>
              <a:tabLst/>
              <a:defRPr/>
            </a:pPr>
            <a:r>
              <a:rPr lang="ja-JP" altLang="en-US" sz="5400" dirty="0">
                <a:solidFill>
                  <a:srgbClr val="17458F"/>
                </a:solidFill>
                <a:effectLst/>
                <a:latin typeface="MS PGothic" panose="020B0600070205080204" pitchFamily="34" charset="-128"/>
                <a:ea typeface="MS PGothic" panose="020B0600070205080204" pitchFamily="34" charset="-128"/>
              </a:rPr>
              <a:t>　地区ビジョン</a:t>
            </a:r>
            <a:endParaRPr lang="en-US" altLang="ja-JP" sz="5400" dirty="0">
              <a:solidFill>
                <a:srgbClr val="17458F"/>
              </a:solidFill>
              <a:effectLst/>
              <a:latin typeface="MS PGothic" panose="020B0600070205080204" pitchFamily="34" charset="-128"/>
              <a:ea typeface="MS PGothic" panose="020B0600070205080204" pitchFamily="34" charset="-128"/>
            </a:endParaRPr>
          </a:p>
          <a:p>
            <a:pPr marR="0" lvl="0" algn="ctr" defTabSz="650230" rtl="0" eaLnBrk="0" fontAlgn="base" latinLnBrk="0" hangingPunct="0">
              <a:lnSpc>
                <a:spcPct val="100000"/>
              </a:lnSpc>
              <a:spcBef>
                <a:spcPct val="20000"/>
              </a:spcBef>
              <a:spcAft>
                <a:spcPct val="0"/>
              </a:spcAft>
              <a:buClrTx/>
              <a:buSzTx/>
              <a:tabLst/>
              <a:defRPr/>
            </a:pPr>
            <a:r>
              <a:rPr lang="ja-JP" altLang="en-US" sz="5400" dirty="0">
                <a:solidFill>
                  <a:srgbClr val="17458F"/>
                </a:solidFill>
                <a:effectLst/>
                <a:latin typeface="MS PGothic" panose="020B0600070205080204" pitchFamily="34" charset="-128"/>
                <a:ea typeface="MS PGothic" panose="020B0600070205080204" pitchFamily="34" charset="-128"/>
              </a:rPr>
              <a:t>財団補助金活動</a:t>
            </a:r>
            <a:endParaRPr lang="en-US" altLang="ja-JP" sz="5400" b="1" kern="1200" dirty="0">
              <a:solidFill>
                <a:srgbClr val="17458F"/>
              </a:solidFill>
              <a:effectLst/>
              <a:latin typeface="MS PGothic" panose="020B0600070205080204" pitchFamily="34" charset="-128"/>
              <a:ea typeface="MS PGothic" panose="020B0600070205080204" pitchFamily="34" charset="-128"/>
            </a:endParaRPr>
          </a:p>
          <a:p>
            <a:pPr marR="0" lvl="0" algn="ctr" defTabSz="650230" rtl="0" eaLnBrk="0" fontAlgn="base" latinLnBrk="0" hangingPunct="0">
              <a:lnSpc>
                <a:spcPct val="100000"/>
              </a:lnSpc>
              <a:spcBef>
                <a:spcPct val="20000"/>
              </a:spcBef>
              <a:spcAft>
                <a:spcPct val="0"/>
              </a:spcAft>
              <a:buClrTx/>
              <a:buSzTx/>
              <a:tabLst/>
              <a:defRPr/>
            </a:pPr>
            <a:endParaRPr lang="en-US" altLang="ja-JP" sz="5400" b="1" kern="1200" dirty="0">
              <a:solidFill>
                <a:srgbClr val="17458F"/>
              </a:solidFill>
              <a:effectLst/>
              <a:latin typeface="MS PGothic" panose="020B0600070205080204" pitchFamily="34" charset="-128"/>
              <a:ea typeface="MS PGothic" panose="020B0600070205080204" pitchFamily="34" charset="-128"/>
            </a:endParaRPr>
          </a:p>
          <a:p>
            <a:pPr marR="0" lvl="0" algn="ctr" defTabSz="650230" rtl="0" eaLnBrk="0" fontAlgn="base" latinLnBrk="0" hangingPunct="0">
              <a:lnSpc>
                <a:spcPct val="100000"/>
              </a:lnSpc>
              <a:spcBef>
                <a:spcPct val="20000"/>
              </a:spcBef>
              <a:spcAft>
                <a:spcPct val="0"/>
              </a:spcAft>
              <a:buClrTx/>
              <a:buSzTx/>
              <a:tabLst/>
              <a:defRPr/>
            </a:pPr>
            <a:r>
              <a:rPr lang="ja-JP" altLang="en-US" sz="5400" b="1" kern="1200" dirty="0">
                <a:solidFill>
                  <a:srgbClr val="17458F"/>
                </a:solidFill>
                <a:effectLst/>
                <a:latin typeface="MS PGothic" panose="020B0600070205080204" pitchFamily="34" charset="-128"/>
                <a:ea typeface="MS PGothic" panose="020B0600070205080204" pitchFamily="34" charset="-128"/>
              </a:rPr>
              <a:t>５０件を</a:t>
            </a:r>
            <a:r>
              <a:rPr lang="ja-JP" altLang="en-US" sz="5400" dirty="0">
                <a:solidFill>
                  <a:srgbClr val="17458F"/>
                </a:solidFill>
                <a:effectLst/>
                <a:latin typeface="MS PGothic" panose="020B0600070205080204" pitchFamily="34" charset="-128"/>
                <a:ea typeface="MS PGothic" panose="020B0600070205080204" pitchFamily="34" charset="-128"/>
              </a:rPr>
              <a:t>達成目標</a:t>
            </a:r>
            <a:r>
              <a:rPr lang="ja-JP" altLang="en-US" sz="5400" kern="1200" dirty="0">
                <a:solidFill>
                  <a:srgbClr val="17458F"/>
                </a:solidFill>
                <a:effectLst/>
                <a:latin typeface="MS PGothic" panose="020B0600070205080204" pitchFamily="34" charset="-128"/>
                <a:ea typeface="MS PGothic" panose="020B0600070205080204" pitchFamily="34" charset="-128"/>
              </a:rPr>
              <a:t>とします</a:t>
            </a:r>
            <a:endParaRPr lang="en-US" altLang="ja-JP" sz="5400" kern="1200" dirty="0">
              <a:solidFill>
                <a:srgbClr val="17458F"/>
              </a:solidFill>
              <a:effectLst/>
              <a:latin typeface="MS PGothic" panose="020B0600070205080204" pitchFamily="34" charset="-128"/>
              <a:ea typeface="MS PGothic" panose="020B0600070205080204" pitchFamily="34" charset="-128"/>
            </a:endParaRPr>
          </a:p>
        </p:txBody>
      </p:sp>
      <p:pic>
        <p:nvPicPr>
          <p:cNvPr id="5" name="図 4">
            <a:extLst>
              <a:ext uri="{FF2B5EF4-FFF2-40B4-BE49-F238E27FC236}">
                <a16:creationId xmlns:a16="http://schemas.microsoft.com/office/drawing/2014/main" id="{19C9E5DF-22F4-416D-8E07-1C69C436A9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6499" y="7479037"/>
            <a:ext cx="5171443" cy="1846943"/>
          </a:xfrm>
          <a:prstGeom prst="rect">
            <a:avLst/>
          </a:prstGeom>
        </p:spPr>
      </p:pic>
    </p:spTree>
    <p:custDataLst>
      <p:tags r:id="rId1"/>
    </p:custDataLst>
    <p:extLst>
      <p:ext uri="{BB962C8B-B14F-4D97-AF65-F5344CB8AC3E}">
        <p14:creationId xmlns:p14="http://schemas.microsoft.com/office/powerpoint/2010/main" val="3392499068"/>
      </p:ext>
    </p:extLst>
  </p:cSld>
  <p:clrMapOvr>
    <a:masterClrMapping/>
  </p:clrMapOvr>
  <p:transition spd="med" advClick="0">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0" y="650239"/>
            <a:ext cx="13004800" cy="1410473"/>
          </a:xfrm>
          <a:solidFill>
            <a:srgbClr val="005DAA"/>
          </a:solidFill>
          <a:extLst/>
        </p:spPr>
        <p:txBody>
          <a:bodyPr vert="horz" wrap="square" numCol="1" compatLnSpc="1">
            <a:prstTxWarp prst="textNoShape">
              <a:avLst/>
            </a:prstTxWarp>
          </a:bodyPr>
          <a:lstStyle/>
          <a:p>
            <a:pPr eaLnBrk="1" hangingPunct="1"/>
            <a:r>
              <a:rPr lang="ja-JP" altLang="en-US" dirty="0">
                <a:latin typeface="MS PGothic" panose="020B0600070205080204" pitchFamily="34" charset="-128"/>
                <a:ea typeface="MS PGothic" panose="020B0600070205080204" pitchFamily="34" charset="-128"/>
              </a:rPr>
              <a:t>　　</a:t>
            </a:r>
            <a:endParaRPr lang="en-US" altLang="en-US" dirty="0">
              <a:latin typeface="MS PGothic" panose="020B0600070205080204" pitchFamily="34" charset="-128"/>
              <a:ea typeface="MS PGothic" panose="020B0600070205080204" pitchFamily="34" charset="-128"/>
            </a:endParaRPr>
          </a:p>
        </p:txBody>
      </p:sp>
      <p:sp>
        <p:nvSpPr>
          <p:cNvPr id="8" name="Content Placeholder 3"/>
          <p:cNvSpPr txBox="1">
            <a:spLocks/>
          </p:cNvSpPr>
          <p:nvPr/>
        </p:nvSpPr>
        <p:spPr>
          <a:xfrm>
            <a:off x="174489" y="2274563"/>
            <a:ext cx="13004799" cy="724712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5023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endParaRPr>
          </a:p>
        </p:txBody>
      </p:sp>
      <p:sp>
        <p:nvSpPr>
          <p:cNvPr id="2" name="正方形/長方形 1">
            <a:extLst>
              <a:ext uri="{FF2B5EF4-FFF2-40B4-BE49-F238E27FC236}">
                <a16:creationId xmlns:a16="http://schemas.microsoft.com/office/drawing/2014/main" id="{7343EC06-EEC3-44BF-80FB-C87FF733313C}"/>
              </a:ext>
            </a:extLst>
          </p:cNvPr>
          <p:cNvSpPr/>
          <p:nvPr/>
        </p:nvSpPr>
        <p:spPr>
          <a:xfrm>
            <a:off x="830943" y="2274563"/>
            <a:ext cx="11342913" cy="5447645"/>
          </a:xfrm>
          <a:prstGeom prst="rect">
            <a:avLst/>
          </a:prstGeom>
        </p:spPr>
        <p:txBody>
          <a:bodyPr wrap="square">
            <a:spAutoFit/>
          </a:bodyPr>
          <a:lstStyle/>
          <a:p>
            <a:pPr marR="0" lvl="0" algn="ctr" defTabSz="650230" rtl="0" eaLnBrk="0" fontAlgn="base" latinLnBrk="0" hangingPunct="0">
              <a:lnSpc>
                <a:spcPct val="100000"/>
              </a:lnSpc>
              <a:spcBef>
                <a:spcPct val="20000"/>
              </a:spcBef>
              <a:spcAft>
                <a:spcPct val="0"/>
              </a:spcAft>
              <a:buClrTx/>
              <a:buSzTx/>
              <a:tabLst/>
              <a:defRPr/>
            </a:pPr>
            <a:r>
              <a:rPr lang="ja-JP" altLang="en-US" sz="6000" b="1" dirty="0">
                <a:solidFill>
                  <a:srgbClr val="17458F"/>
                </a:solidFill>
                <a:effectLst/>
                <a:latin typeface="MS PGothic" panose="020B0600070205080204" pitchFamily="34" charset="-128"/>
                <a:ea typeface="MS PGothic" panose="020B0600070205080204" pitchFamily="34" charset="-128"/>
              </a:rPr>
              <a:t>奉仕事業をより充実するためにも</a:t>
            </a:r>
            <a:endParaRPr lang="en-US" altLang="ja-JP" sz="6000" b="1" dirty="0">
              <a:solidFill>
                <a:srgbClr val="17458F"/>
              </a:solidFill>
              <a:effectLst/>
              <a:latin typeface="MS PGothic" panose="020B0600070205080204" pitchFamily="34" charset="-128"/>
              <a:ea typeface="MS PGothic" panose="020B0600070205080204" pitchFamily="34" charset="-128"/>
            </a:endParaRPr>
          </a:p>
          <a:p>
            <a:pPr marR="0" lvl="0" algn="ctr" defTabSz="650230" rtl="0" eaLnBrk="0" fontAlgn="base" latinLnBrk="0" hangingPunct="0">
              <a:lnSpc>
                <a:spcPct val="100000"/>
              </a:lnSpc>
              <a:spcBef>
                <a:spcPct val="20000"/>
              </a:spcBef>
              <a:spcAft>
                <a:spcPct val="0"/>
              </a:spcAft>
              <a:buClrTx/>
              <a:buSzTx/>
              <a:tabLst/>
              <a:defRPr/>
            </a:pPr>
            <a:endParaRPr lang="en-US" altLang="ja-JP" sz="6000" b="1" dirty="0">
              <a:solidFill>
                <a:srgbClr val="17458F"/>
              </a:solidFill>
              <a:effectLst/>
              <a:latin typeface="MS PGothic" panose="020B0600070205080204" pitchFamily="34" charset="-128"/>
              <a:ea typeface="MS PGothic" panose="020B0600070205080204" pitchFamily="34" charset="-128"/>
            </a:endParaRPr>
          </a:p>
          <a:p>
            <a:pPr marR="0" lvl="0" algn="ctr" defTabSz="650230" rtl="0" eaLnBrk="0" fontAlgn="base" latinLnBrk="0" hangingPunct="0">
              <a:lnSpc>
                <a:spcPct val="100000"/>
              </a:lnSpc>
              <a:spcBef>
                <a:spcPct val="20000"/>
              </a:spcBef>
              <a:spcAft>
                <a:spcPct val="0"/>
              </a:spcAft>
              <a:buClrTx/>
              <a:buSzTx/>
              <a:tabLst/>
              <a:defRPr/>
            </a:pPr>
            <a:r>
              <a:rPr lang="ja-JP" altLang="en-US" sz="6000" b="1" dirty="0">
                <a:solidFill>
                  <a:srgbClr val="17458F"/>
                </a:solidFill>
                <a:effectLst/>
                <a:latin typeface="MS PGothic" panose="020B0600070205080204" pitchFamily="34" charset="-128"/>
                <a:ea typeface="MS PGothic" panose="020B0600070205080204" pitchFamily="34" charset="-128"/>
              </a:rPr>
              <a:t>補助金を有効利用して頂く際には</a:t>
            </a:r>
            <a:endParaRPr lang="en-US" altLang="ja-JP" sz="6000" b="1" dirty="0">
              <a:solidFill>
                <a:srgbClr val="17458F"/>
              </a:solidFill>
              <a:effectLst/>
              <a:latin typeface="MS PGothic" panose="020B0600070205080204" pitchFamily="34" charset="-128"/>
              <a:ea typeface="MS PGothic" panose="020B0600070205080204" pitchFamily="34" charset="-128"/>
            </a:endParaRPr>
          </a:p>
          <a:p>
            <a:pPr marR="0" lvl="0" algn="ctr" defTabSz="650230" rtl="0" eaLnBrk="0" fontAlgn="base" latinLnBrk="0" hangingPunct="0">
              <a:lnSpc>
                <a:spcPct val="100000"/>
              </a:lnSpc>
              <a:spcBef>
                <a:spcPct val="20000"/>
              </a:spcBef>
              <a:spcAft>
                <a:spcPct val="0"/>
              </a:spcAft>
              <a:buClrTx/>
              <a:buSzTx/>
              <a:tabLst/>
              <a:defRPr/>
            </a:pPr>
            <a:r>
              <a:rPr kumimoji="0" lang="ja-JP" altLang="en-US" sz="6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是非とも</a:t>
            </a:r>
            <a:endParaRPr kumimoji="0" lang="en-US" altLang="ja-JP" sz="6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endParaRPr>
          </a:p>
          <a:p>
            <a:pPr marR="0" lvl="0" algn="ctr" defTabSz="650230" rtl="0" eaLnBrk="0" fontAlgn="base" latinLnBrk="0" hangingPunct="0">
              <a:lnSpc>
                <a:spcPct val="100000"/>
              </a:lnSpc>
              <a:spcBef>
                <a:spcPct val="20000"/>
              </a:spcBef>
              <a:spcAft>
                <a:spcPct val="0"/>
              </a:spcAft>
              <a:buClrTx/>
              <a:buSzTx/>
              <a:tabLst/>
              <a:defRPr/>
            </a:pPr>
            <a:r>
              <a:rPr kumimoji="0" lang="ja-JP" altLang="en-US" sz="6000" b="1"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地区財団委員会をご活用下さい</a:t>
            </a:r>
            <a:r>
              <a:rPr kumimoji="0" lang="ja-JP" altLang="en-US" sz="5000" b="0"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rPr>
              <a:t>　</a:t>
            </a:r>
            <a:endParaRPr kumimoji="0" lang="en-US" altLang="ja-JP" sz="5000" b="0" i="0" u="none" strike="noStrike" kern="1200" cap="none" spc="0" normalizeH="0" baseline="0" noProof="0" dirty="0">
              <a:ln>
                <a:noFill/>
              </a:ln>
              <a:solidFill>
                <a:srgbClr val="17458F"/>
              </a:solidFill>
              <a:effectLst/>
              <a:uLnTx/>
              <a:uFillTx/>
              <a:latin typeface="MS PGothic" panose="020B0600070205080204" pitchFamily="34" charset="-128"/>
              <a:ea typeface="MS PGothic" panose="020B0600070205080204" pitchFamily="34" charset="-128"/>
              <a:sym typeface="Helvetica Neue Medium"/>
            </a:endParaRPr>
          </a:p>
        </p:txBody>
      </p:sp>
      <p:pic>
        <p:nvPicPr>
          <p:cNvPr id="5" name="図 4">
            <a:extLst>
              <a:ext uri="{FF2B5EF4-FFF2-40B4-BE49-F238E27FC236}">
                <a16:creationId xmlns:a16="http://schemas.microsoft.com/office/drawing/2014/main" id="{7B91D4DE-DE68-4D63-82FB-6D9D59C440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2443" y="7256418"/>
            <a:ext cx="5171443" cy="1846943"/>
          </a:xfrm>
          <a:prstGeom prst="rect">
            <a:avLst/>
          </a:prstGeom>
        </p:spPr>
      </p:pic>
    </p:spTree>
    <p:custDataLst>
      <p:tags r:id="rId1"/>
    </p:custDataLst>
    <p:extLst>
      <p:ext uri="{BB962C8B-B14F-4D97-AF65-F5344CB8AC3E}">
        <p14:creationId xmlns:p14="http://schemas.microsoft.com/office/powerpoint/2010/main" val="2415162004"/>
      </p:ext>
    </p:extLst>
  </p:cSld>
  <p:clrMapOvr>
    <a:masterClrMapping/>
  </p:clrMapOvr>
  <p:transition spd="med"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693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3"/>
          <p:cNvSpPr txBox="1">
            <a:spLocks/>
          </p:cNvSpPr>
          <p:nvPr/>
        </p:nvSpPr>
        <p:spPr bwMode="auto">
          <a:xfrm>
            <a:off x="2421950" y="2501877"/>
            <a:ext cx="9661193" cy="2867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67" tIns="64984" rIns="129967" bIns="64984" numCol="1" rtlCol="0" anchor="t" compatLnSpc="1">
            <a:prstTxWarp prst="textNoShape">
              <a:avLst/>
            </a:prstTxWarp>
            <a:normAutofit/>
          </a:bodyPr>
          <a:lstStyle>
            <a:lvl1pPr algn="l" defTabSz="457011" rtl="0" eaLnBrk="1" latinLnBrk="0" hangingPunct="1">
              <a:spcBef>
                <a:spcPct val="0"/>
              </a:spcBef>
              <a:buNone/>
              <a:defRPr sz="1800" b="1" i="0" kern="1200">
                <a:solidFill>
                  <a:schemeClr val="bg1"/>
                </a:solidFill>
                <a:latin typeface="Arial Narrow"/>
                <a:ea typeface="+mj-ea"/>
                <a:cs typeface="Arial Narrow"/>
              </a:defRPr>
            </a:lvl1pPr>
          </a:lstStyle>
          <a:p>
            <a:pPr defTabSz="649961">
              <a:lnSpc>
                <a:spcPct val="150000"/>
              </a:lnSpc>
            </a:pPr>
            <a:r>
              <a:rPr lang="ja-JP" altLang="en-US" sz="5120" dirty="0">
                <a:solidFill>
                  <a:prstClr val="white"/>
                </a:solidFill>
                <a:effectLst/>
                <a:latin typeface="Arial Narrow" pitchFamily="34" charset="0"/>
                <a:ea typeface="ＭＳ Ｐゴシック" panose="020B0600070205080204" pitchFamily="50" charset="-128"/>
              </a:rPr>
              <a:t>ご清聴ありがとうございました。</a:t>
            </a:r>
            <a:br>
              <a:rPr lang="en-US" altLang="ja-JP" sz="5120" dirty="0">
                <a:solidFill>
                  <a:prstClr val="white"/>
                </a:solidFill>
                <a:effectLst/>
                <a:latin typeface="Arial Narrow" pitchFamily="34" charset="0"/>
                <a:ea typeface="ＭＳ Ｐゴシック" panose="020B0600070205080204" pitchFamily="50" charset="-128"/>
              </a:rPr>
            </a:br>
            <a:endParaRPr kumimoji="1" lang="ja-JP" altLang="en-US" sz="1991" dirty="0">
              <a:solidFill>
                <a:prstClr val="white"/>
              </a:solidFill>
              <a:effectLst/>
              <a:latin typeface="Arial Narrow" pitchFamily="34" charset="0"/>
              <a:ea typeface="ＭＳ Ｐゴシック" panose="020B0600070205080204" pitchFamily="50" charset="-128"/>
            </a:endParaRPr>
          </a:p>
        </p:txBody>
      </p:sp>
      <p:pic>
        <p:nvPicPr>
          <p:cNvPr id="6" name="図 5">
            <a:extLst>
              <a:ext uri="{FF2B5EF4-FFF2-40B4-BE49-F238E27FC236}">
                <a16:creationId xmlns:a16="http://schemas.microsoft.com/office/drawing/2014/main" id="{B4E87E8C-B8AB-46A6-895C-F5E4E41436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9094" y="6724721"/>
            <a:ext cx="8028298" cy="2867248"/>
          </a:xfrm>
          <a:prstGeom prst="rect">
            <a:avLst/>
          </a:prstGeom>
        </p:spPr>
      </p:pic>
    </p:spTree>
    <p:extLst>
      <p:ext uri="{BB962C8B-B14F-4D97-AF65-F5344CB8AC3E}">
        <p14:creationId xmlns:p14="http://schemas.microsoft.com/office/powerpoint/2010/main" val="1866107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03840" y="2320585"/>
            <a:ext cx="2079536" cy="3986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86" tIns="45686" rIns="45686" bIns="45686" numCol="1" spcCol="26770" rtlCol="0" anchor="t">
            <a:spAutoFit/>
          </a:bodyPr>
          <a:lstStyle/>
          <a:p>
            <a:pPr algn="l" defTabSz="456869" rtl="0" hangingPunct="0">
              <a:lnSpc>
                <a:spcPct val="100000"/>
              </a:lnSpc>
            </a:pPr>
            <a:r>
              <a:rPr lang="en-US" altLang="ja-JP" sz="1991" b="1" kern="1200" dirty="0">
                <a:solidFill>
                  <a:srgbClr val="000000">
                    <a:lumMod val="75000"/>
                    <a:lumOff val="25000"/>
                  </a:srgbClr>
                </a:solidFill>
                <a:effectLst/>
                <a:latin typeface="HG丸ｺﾞｼｯｸM-PRO" panose="020F0600000000000000" pitchFamily="50" charset="-128"/>
                <a:ea typeface="HG丸ｺﾞｼｯｸM-PRO" panose="020F0600000000000000" pitchFamily="50" charset="-128"/>
                <a:cs typeface="Arial" charset="0"/>
                <a:sym typeface="Tw Cen MT"/>
              </a:rPr>
              <a:t>2019.</a:t>
            </a:r>
            <a:r>
              <a:rPr lang="ja-JP" altLang="en-US" sz="1991" b="1" kern="1200" dirty="0">
                <a:solidFill>
                  <a:srgbClr val="000000">
                    <a:lumMod val="75000"/>
                    <a:lumOff val="25000"/>
                  </a:srgbClr>
                </a:solidFill>
                <a:effectLst/>
                <a:latin typeface="HG丸ｺﾞｼｯｸM-PRO" panose="020F0600000000000000" pitchFamily="50" charset="-128"/>
                <a:ea typeface="HG丸ｺﾞｼｯｸM-PRO" panose="020F0600000000000000" pitchFamily="50" charset="-128"/>
                <a:cs typeface="Arial" charset="0"/>
                <a:sym typeface="Tw Cen MT"/>
              </a:rPr>
              <a:t>　</a:t>
            </a:r>
            <a:r>
              <a:rPr lang="en-US" altLang="ja-JP" sz="1991" b="1" kern="1200" dirty="0">
                <a:solidFill>
                  <a:srgbClr val="000000">
                    <a:lumMod val="75000"/>
                    <a:lumOff val="25000"/>
                  </a:srgbClr>
                </a:solidFill>
                <a:effectLst/>
                <a:latin typeface="HG丸ｺﾞｼｯｸM-PRO" panose="020F0600000000000000" pitchFamily="50" charset="-128"/>
                <a:ea typeface="HG丸ｺﾞｼｯｸM-PRO" panose="020F0600000000000000" pitchFamily="50" charset="-128"/>
                <a:cs typeface="Arial" charset="0"/>
                <a:sym typeface="Tw Cen MT"/>
              </a:rPr>
              <a:t>4.13</a:t>
            </a:r>
            <a:endParaRPr lang="ja-JP" altLang="en-US" sz="1991" b="1" kern="1200" dirty="0">
              <a:solidFill>
                <a:srgbClr val="000000">
                  <a:lumMod val="75000"/>
                  <a:lumOff val="25000"/>
                </a:srgbClr>
              </a:solidFill>
              <a:effectLst/>
              <a:latin typeface="HG丸ｺﾞｼｯｸM-PRO" panose="020F0600000000000000" pitchFamily="50" charset="-128"/>
              <a:ea typeface="HG丸ｺﾞｼｯｸM-PRO" panose="020F0600000000000000" pitchFamily="50" charset="-128"/>
              <a:cs typeface="Arial" charset="0"/>
              <a:sym typeface="Tw Cen MT"/>
            </a:endParaRPr>
          </a:p>
        </p:txBody>
      </p:sp>
      <p:sp>
        <p:nvSpPr>
          <p:cNvPr id="3" name="テキスト ボックス 2"/>
          <p:cNvSpPr txBox="1"/>
          <p:nvPr/>
        </p:nvSpPr>
        <p:spPr>
          <a:xfrm>
            <a:off x="395896" y="2901749"/>
            <a:ext cx="12571305" cy="15368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86" tIns="45686" rIns="45686" bIns="45686" numCol="1" spcCol="26770" rtlCol="0" anchor="t">
            <a:spAutoFit/>
          </a:bodyPr>
          <a:lstStyle/>
          <a:p>
            <a:pPr algn="ctr" defTabSz="456869" rtl="0" hangingPunct="0">
              <a:lnSpc>
                <a:spcPct val="150000"/>
              </a:lnSpc>
            </a:pPr>
            <a:r>
              <a:rPr lang="en-US" altLang="ja-JP" sz="3129" b="1" kern="1200" dirty="0">
                <a:solidFill>
                  <a:srgbClr val="000000">
                    <a:lumMod val="65000"/>
                    <a:lumOff val="35000"/>
                  </a:srgbClr>
                </a:solidFill>
                <a:effectLst/>
                <a:latin typeface="+mj-ea"/>
                <a:ea typeface="+mj-ea"/>
                <a:cs typeface="Arial" charset="0"/>
              </a:rPr>
              <a:t>2019-20</a:t>
            </a:r>
            <a:r>
              <a:rPr lang="ja-JP" altLang="en-US" sz="3129" b="1" kern="1200" dirty="0">
                <a:solidFill>
                  <a:srgbClr val="000000">
                    <a:lumMod val="65000"/>
                    <a:lumOff val="35000"/>
                  </a:srgbClr>
                </a:solidFill>
                <a:effectLst/>
                <a:latin typeface="+mj-ea"/>
                <a:ea typeface="+mj-ea"/>
                <a:cs typeface="Arial" charset="0"/>
              </a:rPr>
              <a:t>年度のための地区研修・協議会　</a:t>
            </a:r>
            <a:endParaRPr lang="en-US" altLang="ja-JP" sz="3129" b="1" kern="1200" dirty="0">
              <a:solidFill>
                <a:srgbClr val="000000">
                  <a:lumMod val="65000"/>
                  <a:lumOff val="35000"/>
                </a:srgbClr>
              </a:solidFill>
              <a:effectLst/>
              <a:latin typeface="+mj-ea"/>
              <a:ea typeface="+mj-ea"/>
              <a:cs typeface="Arial" charset="0"/>
            </a:endParaRPr>
          </a:p>
          <a:p>
            <a:pPr algn="ctr" defTabSz="456869" rtl="0" hangingPunct="0">
              <a:lnSpc>
                <a:spcPct val="150000"/>
              </a:lnSpc>
            </a:pPr>
            <a:r>
              <a:rPr lang="ja-JP" altLang="en-US" sz="3129" b="1" kern="1200" dirty="0">
                <a:solidFill>
                  <a:srgbClr val="000000">
                    <a:lumMod val="65000"/>
                    <a:lumOff val="35000"/>
                  </a:srgbClr>
                </a:solidFill>
                <a:effectLst/>
                <a:latin typeface="+mj-ea"/>
                <a:ea typeface="+mj-ea"/>
                <a:cs typeface="Arial" charset="0"/>
              </a:rPr>
              <a:t>ロータリー財団部門協議会</a:t>
            </a:r>
            <a:endParaRPr lang="en-US" altLang="ja-JP" sz="3129" b="1" kern="1200" dirty="0">
              <a:solidFill>
                <a:srgbClr val="000000">
                  <a:lumMod val="65000"/>
                  <a:lumOff val="35000"/>
                </a:srgbClr>
              </a:solidFill>
              <a:effectLst/>
              <a:latin typeface="+mj-ea"/>
              <a:ea typeface="+mj-ea"/>
              <a:cs typeface="Arial" charset="0"/>
            </a:endParaRPr>
          </a:p>
        </p:txBody>
      </p:sp>
      <p:sp>
        <p:nvSpPr>
          <p:cNvPr id="189" name="Shape 189"/>
          <p:cNvSpPr/>
          <p:nvPr/>
        </p:nvSpPr>
        <p:spPr>
          <a:xfrm>
            <a:off x="7554687" y="7694507"/>
            <a:ext cx="4722744" cy="1010775"/>
          </a:xfrm>
          <a:prstGeom prst="rect">
            <a:avLst/>
          </a:prstGeom>
          <a:ln w="12700">
            <a:miter lim="400000"/>
          </a:ln>
          <a:extLst>
            <a:ext uri="{C572A759-6A51-4108-AA02-DFA0A04FC94B}">
              <ma14:wrappingTextBoxFlag xmlns="" xmlns:ma14="http://schemas.microsoft.com/office/mac/drawingml/2011/main" val="1"/>
            </a:ext>
          </a:extLst>
        </p:spPr>
        <p:txBody>
          <a:bodyPr wrap="square" lIns="50761" tIns="50761" rIns="50761" bIns="50761">
            <a:spAutoFit/>
          </a:bodyPr>
          <a:lstStyle/>
          <a:p>
            <a:pPr algn="l" defTabSz="456869" rtl="0">
              <a:lnSpc>
                <a:spcPts val="3698"/>
              </a:lnSpc>
            </a:pPr>
            <a:r>
              <a:rPr lang="ja-JP" altLang="en-US" sz="2800" b="1" kern="1200" dirty="0">
                <a:solidFill>
                  <a:srgbClr val="000000">
                    <a:lumMod val="75000"/>
                    <a:lumOff val="25000"/>
                  </a:srgbClr>
                </a:solidFill>
                <a:effectLst/>
                <a:latin typeface="+mn-ea"/>
                <a:ea typeface="+mn-ea"/>
                <a:cs typeface="Arial" charset="0"/>
              </a:rPr>
              <a:t>ロータリー財団委員会　</a:t>
            </a:r>
            <a:endParaRPr sz="2800" b="1" kern="1200" dirty="0">
              <a:solidFill>
                <a:srgbClr val="000000">
                  <a:lumMod val="75000"/>
                  <a:lumOff val="25000"/>
                </a:srgbClr>
              </a:solidFill>
              <a:effectLst/>
              <a:latin typeface="+mn-ea"/>
              <a:ea typeface="+mn-ea"/>
              <a:cs typeface="Arial" charset="0"/>
            </a:endParaRPr>
          </a:p>
          <a:p>
            <a:pPr algn="l" defTabSz="456869" rtl="0">
              <a:lnSpc>
                <a:spcPts val="3698"/>
              </a:lnSpc>
              <a:defRPr sz="3300"/>
            </a:pPr>
            <a:r>
              <a:rPr lang="ja-JP" altLang="en-US" sz="2800" b="1" kern="1200" dirty="0">
                <a:solidFill>
                  <a:srgbClr val="000000">
                    <a:lumMod val="75000"/>
                    <a:lumOff val="25000"/>
                  </a:srgbClr>
                </a:solidFill>
                <a:effectLst/>
                <a:latin typeface="+mn-ea"/>
                <a:ea typeface="+mn-ea"/>
                <a:cs typeface="Arial" charset="0"/>
              </a:rPr>
              <a:t>大阪南</a:t>
            </a:r>
            <a:r>
              <a:rPr sz="2800" b="1" kern="1200" dirty="0">
                <a:solidFill>
                  <a:srgbClr val="000000">
                    <a:lumMod val="75000"/>
                    <a:lumOff val="25000"/>
                  </a:srgbClr>
                </a:solidFill>
                <a:effectLst/>
                <a:latin typeface="+mn-ea"/>
                <a:ea typeface="+mn-ea"/>
                <a:cs typeface="Arial" charset="0"/>
              </a:rPr>
              <a:t>RC</a:t>
            </a:r>
            <a:r>
              <a:rPr lang="ja-JP" altLang="en-US" sz="2800" b="1" kern="1200" dirty="0">
                <a:solidFill>
                  <a:srgbClr val="000000">
                    <a:lumMod val="75000"/>
                    <a:lumOff val="25000"/>
                  </a:srgbClr>
                </a:solidFill>
                <a:effectLst/>
                <a:latin typeface="+mn-ea"/>
                <a:ea typeface="+mn-ea"/>
                <a:cs typeface="Arial" charset="0"/>
              </a:rPr>
              <a:t>　　今西良介</a:t>
            </a:r>
            <a:endParaRPr sz="2800" b="1" kern="1200" dirty="0">
              <a:solidFill>
                <a:srgbClr val="000000">
                  <a:lumMod val="75000"/>
                  <a:lumOff val="25000"/>
                </a:srgbClr>
              </a:solidFill>
              <a:effectLst/>
              <a:latin typeface="+mn-ea"/>
              <a:ea typeface="+mn-ea"/>
              <a:cs typeface="Arial" charset="0"/>
            </a:endParaRPr>
          </a:p>
        </p:txBody>
      </p:sp>
      <p:sp>
        <p:nvSpPr>
          <p:cNvPr id="5" name="正方形/長方形 4"/>
          <p:cNvSpPr/>
          <p:nvPr/>
        </p:nvSpPr>
        <p:spPr>
          <a:xfrm>
            <a:off x="912879" y="4621174"/>
            <a:ext cx="11179041" cy="2167467"/>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lIns="130021" tIns="65011" rIns="130021" bIns="65011" rtlCol="0" anchor="ctr"/>
          <a:lstStyle/>
          <a:p>
            <a:pPr algn="ctr" defTabSz="1300460" rtl="0" fontAlgn="base">
              <a:lnSpc>
                <a:spcPct val="100000"/>
              </a:lnSpc>
              <a:spcBef>
                <a:spcPct val="0"/>
              </a:spcBef>
              <a:spcAft>
                <a:spcPct val="0"/>
              </a:spcAft>
            </a:pPr>
            <a:endParaRPr kumimoji="1" lang="ja-JP" altLang="en-US" sz="3413" kern="1200">
              <a:solidFill>
                <a:prstClr val="white"/>
              </a:solidFill>
              <a:effectLst/>
              <a:latin typeface="Calibri"/>
              <a:ea typeface="ＭＳ Ｐゴシック" panose="020B0600070205080204" pitchFamily="50" charset="-128"/>
            </a:endParaRPr>
          </a:p>
        </p:txBody>
      </p:sp>
      <p:sp>
        <p:nvSpPr>
          <p:cNvPr id="190" name="Shape 190"/>
          <p:cNvSpPr/>
          <p:nvPr/>
        </p:nvSpPr>
        <p:spPr>
          <a:xfrm>
            <a:off x="3040266" y="4857436"/>
            <a:ext cx="6924263" cy="1349853"/>
          </a:xfrm>
          <a:prstGeom prst="rect">
            <a:avLst/>
          </a:prstGeom>
          <a:ln w="12700">
            <a:miter lim="400000"/>
          </a:ln>
          <a:extLst>
            <a:ext uri="{C572A759-6A51-4108-AA02-DFA0A04FC94B}">
              <ma14:wrappingTextBoxFlag xmlns="" xmlns:ma14="http://schemas.microsoft.com/office/mac/drawingml/2011/main" val="1"/>
            </a:ext>
          </a:extLst>
        </p:spPr>
        <p:txBody>
          <a:bodyPr wrap="none" lIns="45686" tIns="45686" rIns="45686" bIns="45686" anchor="ctr">
            <a:spAutoFit/>
          </a:bodyPr>
          <a:lstStyle>
            <a:lvl1pPr algn="ctr">
              <a:defRPr sz="6000" b="1">
                <a:solidFill>
                  <a:srgbClr val="005493"/>
                </a:solidFill>
              </a:defRPr>
            </a:lvl1pPr>
          </a:lstStyle>
          <a:p>
            <a:pPr defTabSz="456869" rtl="0">
              <a:lnSpc>
                <a:spcPct val="150000"/>
              </a:lnSpc>
            </a:pPr>
            <a:r>
              <a:rPr lang="ja-JP" altLang="en-US" sz="6258" kern="1200" dirty="0">
                <a:solidFill>
                  <a:prstClr val="white"/>
                </a:solidFill>
                <a:effectLst/>
                <a:latin typeface="+mj-ea"/>
                <a:ea typeface="+mj-ea"/>
                <a:cs typeface="Arial" charset="0"/>
              </a:rPr>
              <a:t>“補助金プログラム”</a:t>
            </a:r>
            <a:endParaRPr lang="en-US" sz="6258" kern="1200" dirty="0">
              <a:solidFill>
                <a:prstClr val="white"/>
              </a:solidFill>
              <a:effectLst/>
              <a:latin typeface="+mj-ea"/>
              <a:ea typeface="+mj-ea"/>
              <a:cs typeface="Arial" charset="0"/>
            </a:endParaRPr>
          </a:p>
        </p:txBody>
      </p:sp>
      <p:pic>
        <p:nvPicPr>
          <p:cNvPr id="6" name="図 5">
            <a:extLst>
              <a:ext uri="{FF2B5EF4-FFF2-40B4-BE49-F238E27FC236}">
                <a16:creationId xmlns:a16="http://schemas.microsoft.com/office/drawing/2014/main" id="{F93DD456-E517-491E-9B70-72F843120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834" y="197645"/>
            <a:ext cx="6502400" cy="2322286"/>
          </a:xfrm>
          <a:prstGeom prst="rect">
            <a:avLst/>
          </a:prstGeom>
        </p:spPr>
      </p:pic>
    </p:spTree>
    <p:extLst>
      <p:ext uri="{BB962C8B-B14F-4D97-AF65-F5344CB8AC3E}">
        <p14:creationId xmlns:p14="http://schemas.microsoft.com/office/powerpoint/2010/main" val="2822896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6.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F-CommunicationsPPT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New_Templat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76D6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1" hangingPunct="0">
          <a:lnSpc>
            <a:spcPct val="13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1584</TotalTime>
  <Words>872</Words>
  <Application>Microsoft Office PowerPoint</Application>
  <PresentationFormat>ユーザー設定</PresentationFormat>
  <Paragraphs>166</Paragraphs>
  <Slides>19</Slides>
  <Notes>17</Notes>
  <HiddenSlides>0</HiddenSlides>
  <MMClips>0</MMClips>
  <ScaleCrop>false</ScaleCrop>
  <HeadingPairs>
    <vt:vector size="6" baseType="variant">
      <vt:variant>
        <vt:lpstr>使用されているフォント</vt:lpstr>
      </vt:variant>
      <vt:variant>
        <vt:i4>14</vt:i4>
      </vt:variant>
      <vt:variant>
        <vt:lpstr>テーマ</vt:lpstr>
      </vt:variant>
      <vt:variant>
        <vt:i4>5</vt:i4>
      </vt:variant>
      <vt:variant>
        <vt:lpstr>スライド タイトル</vt:lpstr>
      </vt:variant>
      <vt:variant>
        <vt:i4>19</vt:i4>
      </vt:variant>
    </vt:vector>
  </HeadingPairs>
  <TitlesOfParts>
    <vt:vector size="38" baseType="lpstr">
      <vt:lpstr>Avenir Book</vt:lpstr>
      <vt:lpstr>Helvetica Neue Medium</vt:lpstr>
      <vt:lpstr>HGPｺﾞｼｯｸM</vt:lpstr>
      <vt:lpstr>HG丸ｺﾞｼｯｸM-PRO</vt:lpstr>
      <vt:lpstr>MS PGothic</vt:lpstr>
      <vt:lpstr>MS PGothic</vt:lpstr>
      <vt:lpstr>ＭＳ ゴシック</vt:lpstr>
      <vt:lpstr>ＭＳ 明朝</vt:lpstr>
      <vt:lpstr>游ゴシック</vt:lpstr>
      <vt:lpstr>游ゴシック Light</vt:lpstr>
      <vt:lpstr>Arial</vt:lpstr>
      <vt:lpstr>Arial Narrow</vt:lpstr>
      <vt:lpstr>Calibri</vt:lpstr>
      <vt:lpstr>Georgia</vt:lpstr>
      <vt:lpstr>デザインの設定</vt:lpstr>
      <vt:lpstr>TRF-CommunicationsPPT_White</vt:lpstr>
      <vt:lpstr>Custom Design</vt:lpstr>
      <vt:lpstr>2_Custom Design</vt:lpstr>
      <vt:lpstr>3_Custom Design</vt:lpstr>
      <vt:lpstr>PowerPoint プレゼンテーション</vt:lpstr>
      <vt:lpstr>　　地　区　の　役　割</vt:lpstr>
      <vt:lpstr>　　補助金小委員会の役割</vt:lpstr>
      <vt:lpstr>　　補助金小委員会の役割</vt:lpstr>
      <vt:lpstr>　　２６６０地区の補助金承認件数は？</vt:lpstr>
      <vt:lpstr>　　2019-20年度の地区補助金活用の目標</vt:lpstr>
      <vt:lpstr>　　</vt:lpstr>
      <vt:lpstr>PowerPoint プレゼンテーション</vt:lpstr>
      <vt:lpstr>PowerPoint プレゼンテーション</vt:lpstr>
      <vt:lpstr>“地区審査と財団審査のちがい”</vt:lpstr>
      <vt:lpstr>PowerPoint プレゼンテーション</vt:lpstr>
      <vt:lpstr>　　2019-20 年度申請要件改訂（地区補助金）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 際 奉 仕 に つ い て</dc:title>
  <dc:creator>owner</dc:creator>
  <cp:lastModifiedBy>owner</cp:lastModifiedBy>
  <cp:revision>93</cp:revision>
  <cp:lastPrinted>2017-04-07T01:34:45Z</cp:lastPrinted>
  <dcterms:modified xsi:type="dcterms:W3CDTF">2019-04-11T05:15:08Z</dcterms:modified>
</cp:coreProperties>
</file>