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E78CD5-D782-417D-9884-3AC3E6C53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54CF078-FE6B-44CB-A263-19B6EBAE7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748932-5A4E-4389-874C-CC947FEEE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FAEE30-E345-4F88-BBA2-0C6BFC1F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AA9283-86B5-494C-9964-23674567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34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010344-6DA2-4C5B-8462-83E0718D0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9538E1-91DF-4D66-82D8-60387CAA9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B62D6C-571C-44CF-BC73-454DBCC9F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1E87E8-6F36-4F3F-B396-2989990B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08FEB9-73FE-40F2-A6A5-CB9AB62B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10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62D566D-67DD-455F-9969-05ED4565EE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FDE268-5C3E-4C45-BF69-04A7EDC37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7361E6-6153-40CF-A180-BF3D4DFC8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83F9CF-5575-48F1-AE1A-B17CD61FD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50C093-D340-4FFE-AF15-F7B14CD22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0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372929-1F35-4628-BFF6-7DAD4D4EA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4F877B-5CAB-4C2E-AF1E-2F3C99454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9B9C9C-30B2-47E1-8B7A-BA33D6EF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8BFE13-C9A3-4C11-9EA7-81436B90D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AD240E-8DA8-428E-8DFE-14041F4D9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1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8FB381-1F17-48B7-9ED2-D1009466B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F792A8-BEF5-4D0E-A544-118854CCC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B19B43-14A1-40A2-B1EE-7BAAF5BFC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F2DEBF-DF53-49E3-B901-5DBDA7A7D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A96E98-1C71-4E2F-A337-38586C7A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27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1CD6F2-D2B0-4547-B148-81DB3B9B2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91FA68-56C6-4A67-8B4C-47D82B4D3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F3AE65-6506-4D96-8735-64302C5C5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7750A0-49C5-460A-9CCA-52BB6F67D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67011F-91A7-4CD4-A20A-D653910BA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D14C2A-2C3F-4723-995E-9CC6AE13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62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D76230-0656-46CB-B523-C3E3DED9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999CAD-0AF0-4375-B2DF-5FE1D5E79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CD08D5-1F35-4B96-B5B9-891D3F7EB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CCD95C-6307-4F4E-9286-F4DF03F678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97556E9-2068-4A75-9F03-B619949BE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3D3C5C-E504-4923-991A-F84EB0ABF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2F98966-C29A-44FC-942B-BAC99EC9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B71EC-B55A-4628-AFC5-52C861D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32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C3CFD7-E3EC-4F9B-B046-462BA489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5B285E-4A94-471C-A55D-E94581EF7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FAD686-A348-40E7-98D5-0B7EEE57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5B1115-344B-4C22-8B53-4E5AFFBF1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24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2D0C6ED-2406-4DA5-9D48-79FD6030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AE1C61C-6A2F-46B2-BEA5-56F9D06F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AE3304-3812-4735-BDB7-C3CE1084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6DE7BF-EABA-4B24-8170-4974F62A5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29B3EC-7D0C-4ED2-88AE-19CE85906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E6F923-2D45-4977-85BB-F4367D26E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869B27-6F55-491F-880E-A59A526D3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2FFA78-8B9D-4AB4-A6A9-DA8F40591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DF1C62-1D43-452C-9FB9-6741F474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48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F78416-6895-4526-B8F0-EED49AB9F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F6DE3C7-9E6C-456B-812C-465B2898A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6CFF90-1B34-4D84-B475-34A095B21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6E738C-BF60-4B6D-99C9-D2BB48EC7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E761EA-2708-475C-9B15-A04A8135B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0D82D1-7226-447C-A20A-8D1D97C01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93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33BF3D-472C-4D0C-B6D3-154182276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70085D-1AED-4940-AD72-EC45D4CAE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EDF9EF-D41A-41AE-B33F-16FDB7231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E7A5B-2F17-4F0A-8F27-E267EF6E6C46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D7D64C-C9A4-4317-BD4C-A4008CE15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1A7A41-71A0-437C-AA97-54562F752B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8AA42-6F63-49B2-85BC-1CCA72034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44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E87083-E425-40FE-B3AB-3058668A7079}"/>
              </a:ext>
            </a:extLst>
          </p:cNvPr>
          <p:cNvSpPr txBox="1"/>
          <p:nvPr/>
        </p:nvSpPr>
        <p:spPr>
          <a:xfrm>
            <a:off x="3481644" y="1545973"/>
            <a:ext cx="40720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RRFC</a:t>
            </a:r>
            <a:r>
              <a:rPr kumimoji="1" lang="ja-JP" altLang="en-US" sz="6000" b="1" dirty="0"/>
              <a:t>部門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005FE8-21C0-4822-B017-0281F1BAF324}"/>
              </a:ext>
            </a:extLst>
          </p:cNvPr>
          <p:cNvSpPr txBox="1"/>
          <p:nvPr/>
        </p:nvSpPr>
        <p:spPr>
          <a:xfrm>
            <a:off x="3939741" y="3365253"/>
            <a:ext cx="3470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i="1" dirty="0"/>
              <a:t>戦略計画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2E47D23-2EB6-44DA-9D79-E06C1B42E78B}"/>
              </a:ext>
            </a:extLst>
          </p:cNvPr>
          <p:cNvSpPr txBox="1"/>
          <p:nvPr/>
        </p:nvSpPr>
        <p:spPr>
          <a:xfrm>
            <a:off x="7132320" y="5788550"/>
            <a:ext cx="4436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ゾーン（第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地域）</a:t>
            </a:r>
            <a:r>
              <a:rPr kumimoji="1" lang="en-US" altLang="ja-JP" dirty="0"/>
              <a:t>RRFC</a:t>
            </a:r>
            <a:r>
              <a:rPr kumimoji="1" lang="ja-JP" altLang="en-US" dirty="0"/>
              <a:t>　田村泰三</a:t>
            </a:r>
          </a:p>
        </p:txBody>
      </p:sp>
    </p:spTree>
    <p:extLst>
      <p:ext uri="{BB962C8B-B14F-4D97-AF65-F5344CB8AC3E}">
        <p14:creationId xmlns:p14="http://schemas.microsoft.com/office/powerpoint/2010/main" val="58877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0E2D87-BD6B-4560-83FD-8707B4B89286}"/>
              </a:ext>
            </a:extLst>
          </p:cNvPr>
          <p:cNvSpPr txBox="1"/>
          <p:nvPr/>
        </p:nvSpPr>
        <p:spPr>
          <a:xfrm>
            <a:off x="1354115" y="648930"/>
            <a:ext cx="815564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ロータリー財団の目標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9DA236-4AF6-4023-9B32-7C503E7DD46A}"/>
              </a:ext>
            </a:extLst>
          </p:cNvPr>
          <p:cNvSpPr txBox="1"/>
          <p:nvPr/>
        </p:nvSpPr>
        <p:spPr>
          <a:xfrm>
            <a:off x="1354115" y="2768206"/>
            <a:ext cx="4768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DDF</a:t>
            </a:r>
            <a:r>
              <a:rPr kumimoji="1" lang="ja-JP" altLang="en-US" sz="5400" dirty="0"/>
              <a:t>の消費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2F1759-0E32-4F48-811E-62A7FF94DBDA}"/>
              </a:ext>
            </a:extLst>
          </p:cNvPr>
          <p:cNvSpPr txBox="1"/>
          <p:nvPr/>
        </p:nvSpPr>
        <p:spPr>
          <a:xfrm>
            <a:off x="1354115" y="4795148"/>
            <a:ext cx="1006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DDF</a:t>
            </a:r>
            <a:r>
              <a:rPr kumimoji="1" lang="ja-JP" altLang="en-US" sz="5400" dirty="0"/>
              <a:t>の繰越を少なくする</a:t>
            </a:r>
          </a:p>
        </p:txBody>
      </p:sp>
    </p:spTree>
    <p:extLst>
      <p:ext uri="{BB962C8B-B14F-4D97-AF65-F5344CB8AC3E}">
        <p14:creationId xmlns:p14="http://schemas.microsoft.com/office/powerpoint/2010/main" val="3724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91B7A1-EE4C-477D-907A-4CD7EBCE7EDD}"/>
              </a:ext>
            </a:extLst>
          </p:cNvPr>
          <p:cNvSpPr txBox="1"/>
          <p:nvPr/>
        </p:nvSpPr>
        <p:spPr>
          <a:xfrm>
            <a:off x="934065" y="924232"/>
            <a:ext cx="7354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地区補助金</a:t>
            </a:r>
            <a:r>
              <a:rPr kumimoji="1" lang="ja-JP" altLang="en-US" sz="5400" dirty="0"/>
              <a:t>として使う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70542E-3FCB-4B24-A6F8-49A1E877FD4A}"/>
              </a:ext>
            </a:extLst>
          </p:cNvPr>
          <p:cNvSpPr txBox="1"/>
          <p:nvPr/>
        </p:nvSpPr>
        <p:spPr>
          <a:xfrm>
            <a:off x="934065" y="2708787"/>
            <a:ext cx="9802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グローバル補助金</a:t>
            </a:r>
            <a:r>
              <a:rPr kumimoji="1" lang="ja-JP" altLang="en-US" sz="5400" dirty="0"/>
              <a:t>として使う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C081EC-2694-42F5-8B1B-FC5EDDAD9C39}"/>
              </a:ext>
            </a:extLst>
          </p:cNvPr>
          <p:cNvSpPr txBox="1"/>
          <p:nvPr/>
        </p:nvSpPr>
        <p:spPr>
          <a:xfrm>
            <a:off x="934065" y="4493342"/>
            <a:ext cx="10628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ロータリアンが受益者にならない</a:t>
            </a:r>
          </a:p>
        </p:txBody>
      </p:sp>
    </p:spTree>
    <p:extLst>
      <p:ext uri="{BB962C8B-B14F-4D97-AF65-F5344CB8AC3E}">
        <p14:creationId xmlns:p14="http://schemas.microsoft.com/office/powerpoint/2010/main" val="190270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E68BC6-A504-430C-B85D-ABB895373952}"/>
              </a:ext>
            </a:extLst>
          </p:cNvPr>
          <p:cNvSpPr txBox="1"/>
          <p:nvPr/>
        </p:nvSpPr>
        <p:spPr>
          <a:xfrm>
            <a:off x="981773" y="531284"/>
            <a:ext cx="102284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地区補助金のプロジェクト例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A9D029-D2A8-4DCB-8BCD-5E0529086159}"/>
              </a:ext>
            </a:extLst>
          </p:cNvPr>
          <p:cNvSpPr txBox="1"/>
          <p:nvPr/>
        </p:nvSpPr>
        <p:spPr>
          <a:xfrm>
            <a:off x="1263900" y="2082984"/>
            <a:ext cx="9178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子ども食堂への支援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A7AA96-DBBA-4A52-BFE9-B63ECC9A58F3}"/>
              </a:ext>
            </a:extLst>
          </p:cNvPr>
          <p:cNvSpPr txBox="1"/>
          <p:nvPr/>
        </p:nvSpPr>
        <p:spPr>
          <a:xfrm flipH="1">
            <a:off x="1263900" y="3291668"/>
            <a:ext cx="9910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豪雨災害後の通学路復旧工事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6690971-2197-479A-9DC2-0471A7D778A2}"/>
              </a:ext>
            </a:extLst>
          </p:cNvPr>
          <p:cNvSpPr txBox="1"/>
          <p:nvPr/>
        </p:nvSpPr>
        <p:spPr>
          <a:xfrm>
            <a:off x="1263900" y="4500352"/>
            <a:ext cx="9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音響式信号機寄贈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60B44A-781E-4069-9192-02864CB3D7EA}"/>
              </a:ext>
            </a:extLst>
          </p:cNvPr>
          <p:cNvSpPr txBox="1"/>
          <p:nvPr/>
        </p:nvSpPr>
        <p:spPr>
          <a:xfrm>
            <a:off x="1263900" y="5709037"/>
            <a:ext cx="10305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さらに効果的なプロジェクトを見つけてください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58691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A8F62E-2586-436C-8D48-545357C0F032}"/>
              </a:ext>
            </a:extLst>
          </p:cNvPr>
          <p:cNvSpPr txBox="1"/>
          <p:nvPr/>
        </p:nvSpPr>
        <p:spPr>
          <a:xfrm>
            <a:off x="667911" y="1113183"/>
            <a:ext cx="10614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地区のロータリー財団補助金承認件数（</a:t>
            </a:r>
            <a:r>
              <a:rPr lang="en-US" altLang="ja-JP" sz="3200" b="1" dirty="0"/>
              <a:t>2019</a:t>
            </a:r>
            <a:r>
              <a:rPr lang="ja-JP" altLang="en-US" sz="3200" b="1" dirty="0"/>
              <a:t>～</a:t>
            </a:r>
            <a:r>
              <a:rPr lang="en-US" altLang="ja-JP" sz="3200" b="1" dirty="0"/>
              <a:t>20</a:t>
            </a:r>
            <a:r>
              <a:rPr lang="ja-JP" altLang="en-US" sz="3200" b="1" dirty="0"/>
              <a:t>年度）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8BDE351-147F-4C53-87DB-C2DB7F898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133485"/>
              </p:ext>
            </p:extLst>
          </p:nvPr>
        </p:nvGraphicFramePr>
        <p:xfrm>
          <a:off x="914400" y="2535936"/>
          <a:ext cx="9787659" cy="259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895">
                  <a:extLst>
                    <a:ext uri="{9D8B030D-6E8A-4147-A177-3AD203B41FA5}">
                      <a16:colId xmlns:a16="http://schemas.microsoft.com/office/drawing/2014/main" val="1221189789"/>
                    </a:ext>
                  </a:extLst>
                </a:gridCol>
                <a:gridCol w="4329764">
                  <a:extLst>
                    <a:ext uri="{9D8B030D-6E8A-4147-A177-3AD203B41FA5}">
                      <a16:colId xmlns:a16="http://schemas.microsoft.com/office/drawing/2014/main" val="1226391844"/>
                    </a:ext>
                  </a:extLst>
                </a:gridCol>
              </a:tblGrid>
              <a:tr h="482896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地区補助金プロジェクト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/>
                        <a:t>20</a:t>
                      </a:r>
                      <a:r>
                        <a:rPr kumimoji="1" lang="ja-JP" altLang="en-US" sz="2800" dirty="0"/>
                        <a:t>件～</a:t>
                      </a:r>
                      <a:r>
                        <a:rPr kumimoji="1" lang="en-US" altLang="ja-JP" sz="2800" dirty="0"/>
                        <a:t>68</a:t>
                      </a:r>
                      <a:r>
                        <a:rPr kumimoji="1" lang="ja-JP" altLang="en-US" sz="2800" dirty="0"/>
                        <a:t>件（平均</a:t>
                      </a:r>
                      <a:r>
                        <a:rPr kumimoji="1" lang="en-US" altLang="ja-JP" sz="2800"/>
                        <a:t>38</a:t>
                      </a:r>
                      <a:r>
                        <a:rPr kumimoji="1" lang="ja-JP" altLang="en-US" sz="2800"/>
                        <a:t>件</a:t>
                      </a:r>
                      <a:r>
                        <a:rPr kumimoji="1" lang="ja-JP" altLang="en-US" sz="2800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66254"/>
                  </a:ext>
                </a:extLst>
              </a:tr>
              <a:tr h="519474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地区補助金奨学生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/>
                        <a:t>1</a:t>
                      </a:r>
                      <a:r>
                        <a:rPr kumimoji="1" lang="ja-JP" altLang="en-US" sz="2800" b="1" dirty="0"/>
                        <a:t>人～</a:t>
                      </a:r>
                      <a:r>
                        <a:rPr kumimoji="1" lang="en-US" altLang="ja-JP" sz="2800" b="1" dirty="0"/>
                        <a:t>3</a:t>
                      </a:r>
                      <a:r>
                        <a:rPr kumimoji="1" lang="ja-JP" altLang="en-US" sz="2800" b="1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747499"/>
                  </a:ext>
                </a:extLst>
              </a:tr>
              <a:tr h="519474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グローバル補助金プロジェクト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/>
                        <a:t>0</a:t>
                      </a:r>
                      <a:r>
                        <a:rPr kumimoji="1" lang="ja-JP" altLang="en-US" sz="2800" b="1" dirty="0"/>
                        <a:t>件～</a:t>
                      </a:r>
                      <a:r>
                        <a:rPr kumimoji="1" lang="en-US" altLang="ja-JP" sz="2800" b="1" dirty="0"/>
                        <a:t>23</a:t>
                      </a:r>
                      <a:r>
                        <a:rPr kumimoji="1" lang="ja-JP" altLang="en-US" sz="2800" b="1" dirty="0"/>
                        <a:t>件（平均</a:t>
                      </a:r>
                      <a:r>
                        <a:rPr kumimoji="1" lang="en-US" altLang="ja-JP" sz="2800" b="1" dirty="0"/>
                        <a:t>7</a:t>
                      </a:r>
                      <a:r>
                        <a:rPr kumimoji="1" lang="ja-JP" altLang="en-US" sz="2800" b="1" dirty="0"/>
                        <a:t>件）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266181"/>
                  </a:ext>
                </a:extLst>
              </a:tr>
              <a:tr h="519474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グローバル補助金奨学生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/>
                        <a:t>0</a:t>
                      </a:r>
                      <a:r>
                        <a:rPr kumimoji="1" lang="ja-JP" altLang="en-US" sz="2800" b="1" dirty="0"/>
                        <a:t>人～</a:t>
                      </a:r>
                      <a:r>
                        <a:rPr kumimoji="1" lang="en-US" altLang="ja-JP" sz="2800" b="1" dirty="0"/>
                        <a:t>6</a:t>
                      </a:r>
                      <a:r>
                        <a:rPr kumimoji="1" lang="ja-JP" altLang="en-US" sz="2800" b="1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95267"/>
                  </a:ext>
                </a:extLst>
              </a:tr>
              <a:tr h="519474">
                <a:tc>
                  <a:txBody>
                    <a:bodyPr/>
                    <a:lstStyle/>
                    <a:p>
                      <a:r>
                        <a:rPr kumimoji="1" lang="en-US" altLang="ja-JP" sz="2800" dirty="0"/>
                        <a:t>VTT</a:t>
                      </a:r>
                      <a:r>
                        <a:rPr kumimoji="1" lang="ja-JP" altLang="en-US" sz="2800" dirty="0"/>
                        <a:t>プロジェクト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/>
                        <a:t>0</a:t>
                      </a:r>
                      <a:r>
                        <a:rPr kumimoji="1" lang="ja-JP" altLang="en-US" sz="2800" b="1" dirty="0"/>
                        <a:t>件～</a:t>
                      </a:r>
                      <a:r>
                        <a:rPr kumimoji="1" lang="en-US" altLang="ja-JP" sz="2800" b="1" dirty="0"/>
                        <a:t>3</a:t>
                      </a:r>
                      <a:r>
                        <a:rPr kumimoji="1" lang="ja-JP" altLang="en-US" sz="2800" b="1" dirty="0"/>
                        <a:t>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05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29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135</Words>
  <Application>Microsoft Office PowerPoint</Application>
  <PresentationFormat>ワイド画面</PresentationFormat>
  <Paragraphs>25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tamurath@chive.ocn.ne.jp</dc:creator>
  <cp:lastModifiedBy>tamurath@chive.ocn.ne.jp</cp:lastModifiedBy>
  <cp:revision>14</cp:revision>
  <dcterms:created xsi:type="dcterms:W3CDTF">2019-06-24T14:42:53Z</dcterms:created>
  <dcterms:modified xsi:type="dcterms:W3CDTF">2019-07-09T01:16:44Z</dcterms:modified>
</cp:coreProperties>
</file>