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3"/>
  </p:notesMasterIdLst>
  <p:sldIdLst>
    <p:sldId id="651" r:id="rId2"/>
    <p:sldId id="623" r:id="rId3"/>
    <p:sldId id="430" r:id="rId4"/>
    <p:sldId id="612" r:id="rId5"/>
    <p:sldId id="624" r:id="rId6"/>
    <p:sldId id="437" r:id="rId7"/>
    <p:sldId id="626" r:id="rId8"/>
    <p:sldId id="368" r:id="rId9"/>
    <p:sldId id="618" r:id="rId10"/>
    <p:sldId id="621" r:id="rId11"/>
    <p:sldId id="261"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47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r2660\data\&#12463;&#12521;&#12502;&#12288;&#19968;&#33324;&#29992;\&#9679;&#20316;&#25104;&#20013;&#12288;1975-2018&#24180;6&#26376;&#26411;&#20250;&#21729;&#25968;&#65288;&#21407;&#21063;&#65289;&#12392;&#36884;&#20013;&#12363;&#12425;&#22899;&#24615;&#20250;&#21729;.xls"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0"/>
          <c:tx>
            <c:strRef>
              <c:f>高島先生用!$B$1</c:f>
              <c:strCache>
                <c:ptCount val="1"/>
                <c:pt idx="0">
                  <c:v>日本の会員数（人）</c:v>
                </c:pt>
              </c:strCache>
            </c:strRef>
          </c:tx>
          <c:spPr>
            <a:solidFill>
              <a:schemeClr val="accent2"/>
            </a:solidFill>
            <a:ln>
              <a:noFill/>
            </a:ln>
            <a:effectLst/>
          </c:spPr>
          <c:invertIfNegative val="0"/>
          <c:cat>
            <c:numRef>
              <c:f>高島先生用!$A$2:$A$25</c:f>
              <c:numCache>
                <c:formatCode>General</c:formatCode>
                <c:ptCount val="24"/>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pt idx="22">
                  <c:v>2018</c:v>
                </c:pt>
                <c:pt idx="23">
                  <c:v>2019</c:v>
                </c:pt>
              </c:numCache>
            </c:numRef>
          </c:cat>
          <c:val>
            <c:numRef>
              <c:f>高島先生用!$B$2:$B$25</c:f>
              <c:numCache>
                <c:formatCode>#,##0;[Red]#,##0</c:formatCode>
                <c:ptCount val="24"/>
                <c:pt idx="0">
                  <c:v>129909</c:v>
                </c:pt>
                <c:pt idx="1">
                  <c:v>129709</c:v>
                </c:pt>
                <c:pt idx="2">
                  <c:v>127512</c:v>
                </c:pt>
                <c:pt idx="3">
                  <c:v>123853</c:v>
                </c:pt>
                <c:pt idx="4">
                  <c:v>120863</c:v>
                </c:pt>
                <c:pt idx="5">
                  <c:v>116647</c:v>
                </c:pt>
                <c:pt idx="6">
                  <c:v>111992</c:v>
                </c:pt>
                <c:pt idx="7">
                  <c:v>106939</c:v>
                </c:pt>
                <c:pt idx="8">
                  <c:v>103620</c:v>
                </c:pt>
                <c:pt idx="9">
                  <c:v>100710</c:v>
                </c:pt>
                <c:pt idx="10">
                  <c:v>99175</c:v>
                </c:pt>
                <c:pt idx="11">
                  <c:v>97330</c:v>
                </c:pt>
                <c:pt idx="12">
                  <c:v>95238</c:v>
                </c:pt>
                <c:pt idx="13">
                  <c:v>91909</c:v>
                </c:pt>
                <c:pt idx="14">
                  <c:v>89693</c:v>
                </c:pt>
                <c:pt idx="15">
                  <c:v>88214</c:v>
                </c:pt>
                <c:pt idx="16">
                  <c:v>87110</c:v>
                </c:pt>
                <c:pt idx="17">
                  <c:v>86730</c:v>
                </c:pt>
                <c:pt idx="18">
                  <c:v>87010</c:v>
                </c:pt>
                <c:pt idx="19">
                  <c:v>87432</c:v>
                </c:pt>
                <c:pt idx="20">
                  <c:v>87615</c:v>
                </c:pt>
                <c:pt idx="21">
                  <c:v>87936</c:v>
                </c:pt>
                <c:pt idx="22">
                  <c:v>88065</c:v>
                </c:pt>
                <c:pt idx="23">
                  <c:v>88184</c:v>
                </c:pt>
              </c:numCache>
            </c:numRef>
          </c:val>
          <c:extLst>
            <c:ext xmlns:c16="http://schemas.microsoft.com/office/drawing/2014/chart" uri="{C3380CC4-5D6E-409C-BE32-E72D297353CC}">
              <c16:uniqueId val="{00000000-93D4-4A13-9B4E-5E9C600AA5F3}"/>
            </c:ext>
          </c:extLst>
        </c:ser>
        <c:dLbls>
          <c:showLegendKey val="0"/>
          <c:showVal val="0"/>
          <c:showCatName val="0"/>
          <c:showSerName val="0"/>
          <c:showPercent val="0"/>
          <c:showBubbleSize val="0"/>
        </c:dLbls>
        <c:gapWidth val="219"/>
        <c:overlap val="-27"/>
        <c:axId val="695136648"/>
        <c:axId val="1"/>
      </c:barChart>
      <c:lineChart>
        <c:grouping val="standard"/>
        <c:varyColors val="0"/>
        <c:ser>
          <c:idx val="2"/>
          <c:order val="1"/>
          <c:tx>
            <c:strRef>
              <c:f>高島先生用!$C$1</c:f>
              <c:strCache>
                <c:ptCount val="1"/>
                <c:pt idx="0">
                  <c:v>日本のＲＣ数</c:v>
                </c:pt>
              </c:strCache>
            </c:strRef>
          </c:tx>
          <c:spPr>
            <a:ln w="28575" cap="rnd">
              <a:solidFill>
                <a:schemeClr val="accent3"/>
              </a:solidFill>
              <a:round/>
            </a:ln>
            <a:effectLst/>
          </c:spPr>
          <c:marker>
            <c:symbol val="none"/>
          </c:marker>
          <c:cat>
            <c:numRef>
              <c:f>高島先生用!$A$2:$A$25</c:f>
              <c:numCache>
                <c:formatCode>General</c:formatCode>
                <c:ptCount val="24"/>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pt idx="22">
                  <c:v>2018</c:v>
                </c:pt>
                <c:pt idx="23">
                  <c:v>2019</c:v>
                </c:pt>
              </c:numCache>
            </c:numRef>
          </c:cat>
          <c:val>
            <c:numRef>
              <c:f>高島先生用!$C$2:$C$25</c:f>
              <c:numCache>
                <c:formatCode>#,##0;[Red]#,##0</c:formatCode>
                <c:ptCount val="24"/>
                <c:pt idx="0">
                  <c:v>2214</c:v>
                </c:pt>
                <c:pt idx="1">
                  <c:v>2247</c:v>
                </c:pt>
                <c:pt idx="2">
                  <c:v>2267</c:v>
                </c:pt>
                <c:pt idx="3">
                  <c:v>2285</c:v>
                </c:pt>
                <c:pt idx="4">
                  <c:v>2299</c:v>
                </c:pt>
                <c:pt idx="5">
                  <c:v>2311</c:v>
                </c:pt>
                <c:pt idx="6">
                  <c:v>2323</c:v>
                </c:pt>
                <c:pt idx="7">
                  <c:v>2332</c:v>
                </c:pt>
                <c:pt idx="8">
                  <c:v>2336</c:v>
                </c:pt>
                <c:pt idx="9">
                  <c:v>2334</c:v>
                </c:pt>
                <c:pt idx="10">
                  <c:v>2332</c:v>
                </c:pt>
                <c:pt idx="11">
                  <c:v>2327</c:v>
                </c:pt>
                <c:pt idx="12">
                  <c:v>2319</c:v>
                </c:pt>
                <c:pt idx="13">
                  <c:v>2309</c:v>
                </c:pt>
                <c:pt idx="14">
                  <c:v>2309</c:v>
                </c:pt>
                <c:pt idx="15">
                  <c:v>2302</c:v>
                </c:pt>
                <c:pt idx="16">
                  <c:v>2294</c:v>
                </c:pt>
                <c:pt idx="17">
                  <c:v>2288</c:v>
                </c:pt>
                <c:pt idx="18">
                  <c:v>2285</c:v>
                </c:pt>
                <c:pt idx="19">
                  <c:v>2280</c:v>
                </c:pt>
                <c:pt idx="20">
                  <c:v>2274</c:v>
                </c:pt>
                <c:pt idx="21">
                  <c:v>2270</c:v>
                </c:pt>
                <c:pt idx="22">
                  <c:v>2267</c:v>
                </c:pt>
                <c:pt idx="23">
                  <c:v>2261</c:v>
                </c:pt>
              </c:numCache>
            </c:numRef>
          </c:val>
          <c:smooth val="0"/>
          <c:extLst>
            <c:ext xmlns:c16="http://schemas.microsoft.com/office/drawing/2014/chart" uri="{C3380CC4-5D6E-409C-BE32-E72D297353CC}">
              <c16:uniqueId val="{00000001-93D4-4A13-9B4E-5E9C600AA5F3}"/>
            </c:ext>
          </c:extLst>
        </c:ser>
        <c:dLbls>
          <c:showLegendKey val="0"/>
          <c:showVal val="0"/>
          <c:showCatName val="0"/>
          <c:showSerName val="0"/>
          <c:showPercent val="0"/>
          <c:showBubbleSize val="0"/>
        </c:dLbls>
        <c:marker val="1"/>
        <c:smooth val="0"/>
        <c:axId val="3"/>
        <c:axId val="4"/>
      </c:lineChart>
      <c:catAx>
        <c:axId val="6951366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ja-JP"/>
          </a:p>
        </c:txPr>
        <c:crossAx val="1"/>
        <c:crosses val="autoZero"/>
        <c:auto val="1"/>
        <c:lblAlgn val="ctr"/>
        <c:lblOffset val="100"/>
        <c:noMultiLvlLbl val="0"/>
      </c:catAx>
      <c:valAx>
        <c:axId val="1"/>
        <c:scaling>
          <c:orientation val="minMax"/>
        </c:scaling>
        <c:delete val="0"/>
        <c:axPos val="l"/>
        <c:majorGridlines>
          <c:spPr>
            <a:ln w="9525" cap="flat" cmpd="sng" algn="ctr">
              <a:solidFill>
                <a:schemeClr val="tx1">
                  <a:lumMod val="15000"/>
                  <a:lumOff val="85000"/>
                </a:schemeClr>
              </a:solidFill>
              <a:round/>
            </a:ln>
            <a:effectLst/>
          </c:spPr>
        </c:majorGridlines>
        <c:numFmt formatCode="#,##0;[Red]#,##0"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ja-JP"/>
          </a:p>
        </c:txPr>
        <c:crossAx val="695136648"/>
        <c:crosses val="autoZero"/>
        <c:crossBetween val="between"/>
      </c:valAx>
      <c:catAx>
        <c:axId val="3"/>
        <c:scaling>
          <c:orientation val="minMax"/>
        </c:scaling>
        <c:delete val="1"/>
        <c:axPos val="b"/>
        <c:numFmt formatCode="General" sourceLinked="1"/>
        <c:majorTickMark val="out"/>
        <c:minorTickMark val="none"/>
        <c:tickLblPos val="nextTo"/>
        <c:crossAx val="4"/>
        <c:crosses val="autoZero"/>
        <c:auto val="1"/>
        <c:lblAlgn val="ctr"/>
        <c:lblOffset val="100"/>
        <c:noMultiLvlLbl val="0"/>
      </c:catAx>
      <c:valAx>
        <c:axId val="4"/>
        <c:scaling>
          <c:orientation val="minMax"/>
          <c:min val="2000"/>
        </c:scaling>
        <c:delete val="0"/>
        <c:axPos val="r"/>
        <c:numFmt formatCode="#,##0;[Red]#,##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3"/>
        <c:crosses val="max"/>
        <c:crossBetween val="between"/>
      </c:valAx>
      <c:spPr>
        <a:noFill/>
        <a:ln w="25400">
          <a:noFill/>
        </a:ln>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w="9525" cap="flat" cmpd="sng" algn="ctr">
      <a:solidFill>
        <a:schemeClr val="tx1">
          <a:lumMod val="15000"/>
          <a:lumOff val="85000"/>
        </a:schemeClr>
      </a:solidFill>
      <a:round/>
    </a:ln>
    <a:effectLst/>
  </c:spPr>
  <c:txPr>
    <a:bodyPr/>
    <a:lstStyle/>
    <a:p>
      <a:pPr>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Sheet1!$A$3</c:f>
              <c:strCache>
                <c:ptCount val="1"/>
                <c:pt idx="0">
                  <c:v>2018年6月末</c:v>
                </c:pt>
              </c:strCache>
            </c:strRef>
          </c:tx>
          <c:spPr>
            <a:solidFill>
              <a:srgbClr val="FFC000"/>
            </a:solidFill>
            <a:ln>
              <a:noFill/>
            </a:ln>
            <a:effectLst/>
          </c:spPr>
          <c:invertIfNegative val="0"/>
          <c:cat>
            <c:numRef>
              <c:f>Sheet1!$B$2:$L$2</c:f>
              <c:numCache>
                <c:formatCode>General</c:formatCode>
                <c:ptCount val="11"/>
                <c:pt idx="0">
                  <c:v>2640</c:v>
                </c:pt>
                <c:pt idx="1">
                  <c:v>2650</c:v>
                </c:pt>
                <c:pt idx="2">
                  <c:v>2660</c:v>
                </c:pt>
                <c:pt idx="3">
                  <c:v>2670</c:v>
                </c:pt>
                <c:pt idx="4">
                  <c:v>2680</c:v>
                </c:pt>
                <c:pt idx="5">
                  <c:v>2690</c:v>
                </c:pt>
                <c:pt idx="6">
                  <c:v>2700</c:v>
                </c:pt>
                <c:pt idx="7">
                  <c:v>2710</c:v>
                </c:pt>
                <c:pt idx="8">
                  <c:v>2720</c:v>
                </c:pt>
                <c:pt idx="9">
                  <c:v>2730</c:v>
                </c:pt>
                <c:pt idx="10">
                  <c:v>2740</c:v>
                </c:pt>
              </c:numCache>
            </c:numRef>
          </c:cat>
          <c:val>
            <c:numRef>
              <c:f>Sheet1!$B$3:$L$3</c:f>
              <c:numCache>
                <c:formatCode>General</c:formatCode>
                <c:ptCount val="11"/>
                <c:pt idx="0">
                  <c:v>1893</c:v>
                </c:pt>
                <c:pt idx="1">
                  <c:v>4572</c:v>
                </c:pt>
                <c:pt idx="2">
                  <c:v>3579</c:v>
                </c:pt>
                <c:pt idx="3">
                  <c:v>2989</c:v>
                </c:pt>
                <c:pt idx="4">
                  <c:v>2792</c:v>
                </c:pt>
                <c:pt idx="5">
                  <c:v>3025</c:v>
                </c:pt>
                <c:pt idx="6">
                  <c:v>3143</c:v>
                </c:pt>
                <c:pt idx="7">
                  <c:v>3254</c:v>
                </c:pt>
                <c:pt idx="8">
                  <c:v>2413</c:v>
                </c:pt>
                <c:pt idx="9">
                  <c:v>2352</c:v>
                </c:pt>
                <c:pt idx="10">
                  <c:v>2228</c:v>
                </c:pt>
              </c:numCache>
            </c:numRef>
          </c:val>
          <c:extLst>
            <c:ext xmlns:c16="http://schemas.microsoft.com/office/drawing/2014/chart" uri="{C3380CC4-5D6E-409C-BE32-E72D297353CC}">
              <c16:uniqueId val="{00000000-0CA0-49C9-88C4-59DD53B485E5}"/>
            </c:ext>
          </c:extLst>
        </c:ser>
        <c:ser>
          <c:idx val="1"/>
          <c:order val="1"/>
          <c:tx>
            <c:strRef>
              <c:f>Sheet1!$A$4</c:f>
              <c:strCache>
                <c:ptCount val="1"/>
                <c:pt idx="0">
                  <c:v>2019年7月</c:v>
                </c:pt>
              </c:strCache>
            </c:strRef>
          </c:tx>
          <c:spPr>
            <a:solidFill>
              <a:schemeClr val="accent2"/>
            </a:solidFill>
            <a:ln>
              <a:noFill/>
            </a:ln>
            <a:effectLst/>
          </c:spPr>
          <c:invertIfNegative val="0"/>
          <c:cat>
            <c:numRef>
              <c:f>Sheet1!$B$2:$L$2</c:f>
              <c:numCache>
                <c:formatCode>General</c:formatCode>
                <c:ptCount val="11"/>
                <c:pt idx="0">
                  <c:v>2640</c:v>
                </c:pt>
                <c:pt idx="1">
                  <c:v>2650</c:v>
                </c:pt>
                <c:pt idx="2">
                  <c:v>2660</c:v>
                </c:pt>
                <c:pt idx="3">
                  <c:v>2670</c:v>
                </c:pt>
                <c:pt idx="4">
                  <c:v>2680</c:v>
                </c:pt>
                <c:pt idx="5">
                  <c:v>2690</c:v>
                </c:pt>
                <c:pt idx="6">
                  <c:v>2700</c:v>
                </c:pt>
                <c:pt idx="7">
                  <c:v>2710</c:v>
                </c:pt>
                <c:pt idx="8">
                  <c:v>2720</c:v>
                </c:pt>
                <c:pt idx="9">
                  <c:v>2730</c:v>
                </c:pt>
                <c:pt idx="10">
                  <c:v>2740</c:v>
                </c:pt>
              </c:numCache>
            </c:numRef>
          </c:cat>
          <c:val>
            <c:numRef>
              <c:f>Sheet1!$B$4:$L$4</c:f>
              <c:numCache>
                <c:formatCode>#,##0</c:formatCode>
                <c:ptCount val="11"/>
                <c:pt idx="0">
                  <c:v>1819</c:v>
                </c:pt>
                <c:pt idx="1">
                  <c:v>4579</c:v>
                </c:pt>
                <c:pt idx="2">
                  <c:v>3603</c:v>
                </c:pt>
                <c:pt idx="3">
                  <c:v>3018</c:v>
                </c:pt>
                <c:pt idx="4">
                  <c:v>2766</c:v>
                </c:pt>
                <c:pt idx="5">
                  <c:v>3050</c:v>
                </c:pt>
                <c:pt idx="6">
                  <c:v>3168</c:v>
                </c:pt>
                <c:pt idx="7">
                  <c:v>3296</c:v>
                </c:pt>
                <c:pt idx="8">
                  <c:v>2443</c:v>
                </c:pt>
                <c:pt idx="9">
                  <c:v>2413</c:v>
                </c:pt>
                <c:pt idx="10">
                  <c:v>2207</c:v>
                </c:pt>
              </c:numCache>
            </c:numRef>
          </c:val>
          <c:extLst>
            <c:ext xmlns:c16="http://schemas.microsoft.com/office/drawing/2014/chart" uri="{C3380CC4-5D6E-409C-BE32-E72D297353CC}">
              <c16:uniqueId val="{00000001-0CA0-49C9-88C4-59DD53B485E5}"/>
            </c:ext>
          </c:extLst>
        </c:ser>
        <c:dLbls>
          <c:showLegendKey val="0"/>
          <c:showVal val="0"/>
          <c:showCatName val="0"/>
          <c:showSerName val="0"/>
          <c:showPercent val="0"/>
          <c:showBubbleSize val="0"/>
        </c:dLbls>
        <c:gapWidth val="219"/>
        <c:overlap val="-27"/>
        <c:axId val="708682424"/>
        <c:axId val="708682752"/>
      </c:barChart>
      <c:catAx>
        <c:axId val="7086824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ja-JP"/>
          </a:p>
        </c:txPr>
        <c:crossAx val="708682752"/>
        <c:crosses val="autoZero"/>
        <c:auto val="1"/>
        <c:lblAlgn val="ctr"/>
        <c:lblOffset val="100"/>
        <c:noMultiLvlLbl val="0"/>
      </c:catAx>
      <c:valAx>
        <c:axId val="70868275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ja-JP"/>
          </a:p>
        </c:txPr>
        <c:crossAx val="708682424"/>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ja-JP"/>
          </a:p>
        </c:txPr>
      </c:legendEntry>
      <c:legendEntry>
        <c:idx val="1"/>
        <c:txPr>
          <a:bodyPr rot="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ja-JP"/>
          </a:p>
        </c:txPr>
      </c:legendEntry>
      <c:layout>
        <c:manualLayout>
          <c:xMode val="edge"/>
          <c:yMode val="edge"/>
          <c:x val="0.22063879133050224"/>
          <c:y val="0.89441950680911664"/>
          <c:w val="0.55340691674283282"/>
          <c:h val="4.911419419738379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F4EEE1-5231-496E-B175-287804F6C152}" type="datetimeFigureOut">
              <a:rPr kumimoji="1" lang="ja-JP" altLang="en-US" smtClean="0"/>
              <a:t>2019/7/16</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C22175-47D7-4E57-8DCD-9E99B52645D3}" type="slidenum">
              <a:rPr kumimoji="1" lang="ja-JP" altLang="en-US" smtClean="0"/>
              <a:t>‹#›</a:t>
            </a:fld>
            <a:endParaRPr kumimoji="1" lang="ja-JP" altLang="en-US"/>
          </a:p>
        </p:txBody>
      </p:sp>
    </p:spTree>
    <p:extLst>
      <p:ext uri="{BB962C8B-B14F-4D97-AF65-F5344CB8AC3E}">
        <p14:creationId xmlns:p14="http://schemas.microsoft.com/office/powerpoint/2010/main" val="22169071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p:nvPr>
        </p:nvSpPr>
        <p:spPr/>
        <p:txBody>
          <a:bodyPr/>
          <a:lstStyle/>
          <a:p>
            <a:pPr>
              <a:defRPr/>
            </a:pPr>
            <a:endParaRPr lang="ja-JP" altLang="en-US"/>
          </a:p>
        </p:txBody>
      </p:sp>
      <p:sp>
        <p:nvSpPr>
          <p:cNvPr id="5" name="スライド番号プレースホルダー 4"/>
          <p:cNvSpPr>
            <a:spLocks noGrp="1"/>
          </p:cNvSpPr>
          <p:nvPr>
            <p:ph type="sldNum" sz="quarter" idx="5"/>
          </p:nvPr>
        </p:nvSpPr>
        <p:spPr/>
        <p:txBody>
          <a:bodyPr/>
          <a:lstStyle/>
          <a:p>
            <a:fld id="{8E17D3D6-A57E-4B2E-A7B3-61945BD8178F}" type="slidenum">
              <a:rPr lang="ja-JP" altLang="en-US" smtClean="0"/>
              <a:pPr/>
              <a:t>5</a:t>
            </a:fld>
            <a:endParaRPr lang="ja-JP" altLang="en-US"/>
          </a:p>
        </p:txBody>
      </p:sp>
    </p:spTree>
    <p:extLst>
      <p:ext uri="{BB962C8B-B14F-4D97-AF65-F5344CB8AC3E}">
        <p14:creationId xmlns:p14="http://schemas.microsoft.com/office/powerpoint/2010/main" val="1391852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6246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38188" indent="-284163"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38238" indent="-22542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593850" indent="-22542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47875" indent="-22542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05075" indent="-22542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62275" indent="-22542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19475" indent="-22542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76675" indent="-22542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pPr>
            <a:fld id="{16ACCF44-1A93-4C2A-8C35-1AD3B7924D29}" type="slidenum">
              <a:rPr lang="ja-JP" altLang="en-US">
                <a:ea typeface="メイリオ" panose="020B0604030504040204" pitchFamily="50" charset="-128"/>
              </a:rPr>
              <a:pPr eaLnBrk="1" hangingPunct="1">
                <a:spcBef>
                  <a:spcPct val="0"/>
                </a:spcBef>
              </a:pPr>
              <a:t>6</a:t>
            </a:fld>
            <a:endParaRPr lang="ja-JP" altLang="en-US">
              <a:ea typeface="メイリオ" panose="020B0604030504040204" pitchFamily="50" charset="-128"/>
            </a:endParaRPr>
          </a:p>
        </p:txBody>
      </p:sp>
      <p:sp>
        <p:nvSpPr>
          <p:cNvPr id="62469" name="ヘッダー プレースホルダー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38188" indent="-284163"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38238" indent="-22542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593850" indent="-22542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47875" indent="-225425"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05075" indent="-22542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62275" indent="-22542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19475" indent="-22542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76675" indent="-22542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eaLnBrk="1" fontAlgn="base" hangingPunct="1">
              <a:spcBef>
                <a:spcPct val="0"/>
              </a:spcBef>
              <a:spcAft>
                <a:spcPct val="0"/>
              </a:spcAft>
            </a:pPr>
            <a:endParaRPr lang="ja-JP" altLang="en-US">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6142419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F5F17A1-A459-470E-AC57-6813FDF45317}" type="datetimeFigureOut">
              <a:rPr kumimoji="1" lang="ja-JP" altLang="en-US" smtClean="0"/>
              <a:t>2019/7/16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AAFD1B-B32F-48DE-A619-9471A8E60A46}" type="slidenum">
              <a:rPr kumimoji="1" lang="ja-JP" altLang="en-US" smtClean="0"/>
              <a:t>‹#›</a:t>
            </a:fld>
            <a:endParaRPr kumimoji="1" lang="ja-JP"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0758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F5F17A1-A459-470E-AC57-6813FDF45317}" type="datetimeFigureOut">
              <a:rPr kumimoji="1" lang="ja-JP" altLang="en-US" smtClean="0"/>
              <a:t>2019/7/16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AAFD1B-B32F-48DE-A619-9471A8E60A46}" type="slidenum">
              <a:rPr kumimoji="1" lang="ja-JP" altLang="en-US" smtClean="0"/>
              <a:t>‹#›</a:t>
            </a:fld>
            <a:endParaRPr kumimoji="1" lang="ja-JP" altLang="en-US"/>
          </a:p>
        </p:txBody>
      </p:sp>
    </p:spTree>
    <p:extLst>
      <p:ext uri="{BB962C8B-B14F-4D97-AF65-F5344CB8AC3E}">
        <p14:creationId xmlns:p14="http://schemas.microsoft.com/office/powerpoint/2010/main" val="3500630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F5F17A1-A459-470E-AC57-6813FDF45317}" type="datetimeFigureOut">
              <a:rPr kumimoji="1" lang="ja-JP" altLang="en-US" smtClean="0"/>
              <a:t>2019/7/16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AAFD1B-B32F-48DE-A619-9471A8E60A46}" type="slidenum">
              <a:rPr kumimoji="1" lang="ja-JP" altLang="en-US" smtClean="0"/>
              <a:t>‹#›</a:t>
            </a:fld>
            <a:endParaRPr kumimoji="1" lang="ja-JP" altLang="en-US"/>
          </a:p>
        </p:txBody>
      </p:sp>
    </p:spTree>
    <p:extLst>
      <p:ext uri="{BB962C8B-B14F-4D97-AF65-F5344CB8AC3E}">
        <p14:creationId xmlns:p14="http://schemas.microsoft.com/office/powerpoint/2010/main" val="2135035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F5F17A1-A459-470E-AC57-6813FDF45317}" type="datetimeFigureOut">
              <a:rPr kumimoji="1" lang="ja-JP" altLang="en-US" smtClean="0"/>
              <a:t>2019/7/16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AAFD1B-B32F-48DE-A619-9471A8E60A46}" type="slidenum">
              <a:rPr kumimoji="1" lang="ja-JP" altLang="en-US" smtClean="0"/>
              <a:t>‹#›</a:t>
            </a:fld>
            <a:endParaRPr kumimoji="1" lang="ja-JP" altLang="en-US"/>
          </a:p>
        </p:txBody>
      </p:sp>
    </p:spTree>
    <p:extLst>
      <p:ext uri="{BB962C8B-B14F-4D97-AF65-F5344CB8AC3E}">
        <p14:creationId xmlns:p14="http://schemas.microsoft.com/office/powerpoint/2010/main" val="1236205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F5F17A1-A459-470E-AC57-6813FDF45317}" type="datetimeFigureOut">
              <a:rPr kumimoji="1" lang="ja-JP" altLang="en-US" smtClean="0"/>
              <a:t>2019/7/16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AAFD1B-B32F-48DE-A619-9471A8E60A46}" type="slidenum">
              <a:rPr kumimoji="1" lang="ja-JP" altLang="en-US" smtClean="0"/>
              <a:t>‹#›</a:t>
            </a:fld>
            <a:endParaRPr kumimoji="1" lang="ja-JP"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3557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F5F17A1-A459-470E-AC57-6813FDF45317}" type="datetimeFigureOut">
              <a:rPr kumimoji="1" lang="ja-JP" altLang="en-US" smtClean="0"/>
              <a:t>2019/7/16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CAAFD1B-B32F-48DE-A619-9471A8E60A46}" type="slidenum">
              <a:rPr kumimoji="1" lang="ja-JP" altLang="en-US" smtClean="0"/>
              <a:t>‹#›</a:t>
            </a:fld>
            <a:endParaRPr kumimoji="1" lang="ja-JP" altLang="en-US"/>
          </a:p>
        </p:txBody>
      </p:sp>
    </p:spTree>
    <p:extLst>
      <p:ext uri="{BB962C8B-B14F-4D97-AF65-F5344CB8AC3E}">
        <p14:creationId xmlns:p14="http://schemas.microsoft.com/office/powerpoint/2010/main" val="393348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097280" y="2582334"/>
            <a:ext cx="4937760" cy="3378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217920" y="2582334"/>
            <a:ext cx="4937760" cy="3378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F5F17A1-A459-470E-AC57-6813FDF45317}" type="datetimeFigureOut">
              <a:rPr kumimoji="1" lang="ja-JP" altLang="en-US" smtClean="0"/>
              <a:t>2019/7/16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CAAFD1B-B32F-48DE-A619-9471A8E60A46}" type="slidenum">
              <a:rPr kumimoji="1" lang="ja-JP" altLang="en-US" smtClean="0"/>
              <a:t>‹#›</a:t>
            </a:fld>
            <a:endParaRPr kumimoji="1" lang="ja-JP" altLang="en-US"/>
          </a:p>
        </p:txBody>
      </p:sp>
    </p:spTree>
    <p:extLst>
      <p:ext uri="{BB962C8B-B14F-4D97-AF65-F5344CB8AC3E}">
        <p14:creationId xmlns:p14="http://schemas.microsoft.com/office/powerpoint/2010/main" val="1480430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F5F17A1-A459-470E-AC57-6813FDF45317}" type="datetimeFigureOut">
              <a:rPr kumimoji="1" lang="ja-JP" altLang="en-US" smtClean="0"/>
              <a:t>2019/7/16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CAAFD1B-B32F-48DE-A619-9471A8E60A46}" type="slidenum">
              <a:rPr kumimoji="1" lang="ja-JP" altLang="en-US" smtClean="0"/>
              <a:t>‹#›</a:t>
            </a:fld>
            <a:endParaRPr kumimoji="1" lang="ja-JP" altLang="en-US"/>
          </a:p>
        </p:txBody>
      </p:sp>
    </p:spTree>
    <p:extLst>
      <p:ext uri="{BB962C8B-B14F-4D97-AF65-F5344CB8AC3E}">
        <p14:creationId xmlns:p14="http://schemas.microsoft.com/office/powerpoint/2010/main" val="1420264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F5F17A1-A459-470E-AC57-6813FDF45317}" type="datetimeFigureOut">
              <a:rPr kumimoji="1" lang="ja-JP" altLang="en-US" smtClean="0"/>
              <a:t>2019/7/16</a:t>
            </a:fld>
            <a:endParaRPr kumimoji="1" lang="ja-JP"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kumimoji="1" lang="ja-JP" altLang="en-US"/>
          </a:p>
        </p:txBody>
      </p:sp>
      <p:sp>
        <p:nvSpPr>
          <p:cNvPr id="9" name="Slide Number Placeholder 8"/>
          <p:cNvSpPr>
            <a:spLocks noGrp="1"/>
          </p:cNvSpPr>
          <p:nvPr>
            <p:ph type="sldNum" sz="quarter" idx="12"/>
          </p:nvPr>
        </p:nvSpPr>
        <p:spPr/>
        <p:txBody>
          <a:bodyPr/>
          <a:lstStyle/>
          <a:p>
            <a:fld id="{8CAAFD1B-B32F-48DE-A619-9471A8E60A46}" type="slidenum">
              <a:rPr kumimoji="1" lang="ja-JP" altLang="en-US" smtClean="0"/>
              <a:t>‹#›</a:t>
            </a:fld>
            <a:endParaRPr kumimoji="1" lang="ja-JP" altLang="en-US"/>
          </a:p>
        </p:txBody>
      </p:sp>
    </p:spTree>
    <p:extLst>
      <p:ext uri="{BB962C8B-B14F-4D97-AF65-F5344CB8AC3E}">
        <p14:creationId xmlns:p14="http://schemas.microsoft.com/office/powerpoint/2010/main" val="1752313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F5F17A1-A459-470E-AC57-6813FDF45317}" type="datetimeFigureOut">
              <a:rPr kumimoji="1" lang="ja-JP" altLang="en-US" smtClean="0"/>
              <a:t>2019/7/16</a:t>
            </a:fld>
            <a:endParaRPr kumimoji="1" lang="ja-JP"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CAAFD1B-B32F-48DE-A619-9471A8E60A46}" type="slidenum">
              <a:rPr kumimoji="1" lang="ja-JP" altLang="en-US" smtClean="0"/>
              <a:t>‹#›</a:t>
            </a:fld>
            <a:endParaRPr kumimoji="1" lang="ja-JP" altLang="en-US"/>
          </a:p>
        </p:txBody>
      </p:sp>
    </p:spTree>
    <p:extLst>
      <p:ext uri="{BB962C8B-B14F-4D97-AF65-F5344CB8AC3E}">
        <p14:creationId xmlns:p14="http://schemas.microsoft.com/office/powerpoint/2010/main" val="383948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F5F17A1-A459-470E-AC57-6813FDF45317}" type="datetimeFigureOut">
              <a:rPr kumimoji="1" lang="ja-JP" altLang="en-US" smtClean="0"/>
              <a:t>2019/7/16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CAAFD1B-B32F-48DE-A619-9471A8E60A46}" type="slidenum">
              <a:rPr kumimoji="1" lang="ja-JP" altLang="en-US" smtClean="0"/>
              <a:t>‹#›</a:t>
            </a:fld>
            <a:endParaRPr kumimoji="1" lang="ja-JP" altLang="en-US"/>
          </a:p>
        </p:txBody>
      </p:sp>
    </p:spTree>
    <p:extLst>
      <p:ext uri="{BB962C8B-B14F-4D97-AF65-F5344CB8AC3E}">
        <p14:creationId xmlns:p14="http://schemas.microsoft.com/office/powerpoint/2010/main" val="1117524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F5F17A1-A459-470E-AC57-6813FDF45317}" type="datetimeFigureOut">
              <a:rPr kumimoji="1" lang="ja-JP" altLang="en-US" smtClean="0"/>
              <a:t>2019/7/16</a:t>
            </a:fld>
            <a:endParaRPr kumimoji="1" lang="ja-JP"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CAAFD1B-B32F-48DE-A619-9471A8E60A46}" type="slidenum">
              <a:rPr kumimoji="1" lang="ja-JP" altLang="en-US" smtClean="0"/>
              <a:t>‹#›</a:t>
            </a:fld>
            <a:endParaRPr kumimoji="1" lang="ja-JP"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491279"/>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emf"/><Relationship Id="rId5" Type="http://schemas.openxmlformats.org/officeDocument/2006/relationships/oleObject" Target="../embeddings/oleObject1.bin"/><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1E0E429-C43E-4A15-BF36-931B5136529A}"/>
              </a:ext>
            </a:extLst>
          </p:cNvPr>
          <p:cNvSpPr>
            <a:spLocks noGrp="1"/>
          </p:cNvSpPr>
          <p:nvPr>
            <p:ph type="title"/>
          </p:nvPr>
        </p:nvSpPr>
        <p:spPr>
          <a:xfrm>
            <a:off x="1097280" y="4912995"/>
            <a:ext cx="10113264" cy="822960"/>
          </a:xfrm>
        </p:spPr>
        <p:txBody>
          <a:bodyPr/>
          <a:lstStyle/>
          <a:p>
            <a:r>
              <a:rPr lang="en-US" altLang="ja-JP" b="1" dirty="0"/>
              <a:t>RI</a:t>
            </a:r>
            <a:r>
              <a:rPr lang="ja-JP" altLang="en-US" b="1" dirty="0"/>
              <a:t>第</a:t>
            </a:r>
            <a:r>
              <a:rPr lang="en-US" altLang="ja-JP" b="1" dirty="0"/>
              <a:t>3</a:t>
            </a:r>
            <a:r>
              <a:rPr lang="ja-JP" altLang="en-US" b="1" dirty="0"/>
              <a:t>地域　ロータリーコーディネーター　高島　凱夫</a:t>
            </a:r>
            <a:endParaRPr kumimoji="1" lang="ja-JP" altLang="en-US" dirty="0"/>
          </a:p>
        </p:txBody>
      </p:sp>
      <p:sp>
        <p:nvSpPr>
          <p:cNvPr id="4" name="テキスト プレースホルダー 3">
            <a:extLst>
              <a:ext uri="{FF2B5EF4-FFF2-40B4-BE49-F238E27FC236}">
                <a16:creationId xmlns:a16="http://schemas.microsoft.com/office/drawing/2014/main" id="{DA8190B8-193B-45A9-95B4-EB8F3B526BFC}"/>
              </a:ext>
            </a:extLst>
          </p:cNvPr>
          <p:cNvSpPr>
            <a:spLocks noGrp="1"/>
          </p:cNvSpPr>
          <p:nvPr>
            <p:ph type="body" sz="half" idx="2"/>
          </p:nvPr>
        </p:nvSpPr>
        <p:spPr>
          <a:xfrm>
            <a:off x="1678305" y="6086212"/>
            <a:ext cx="10113264" cy="594360"/>
          </a:xfrm>
        </p:spPr>
        <p:txBody>
          <a:bodyPr>
            <a:normAutofit/>
          </a:bodyPr>
          <a:lstStyle/>
          <a:p>
            <a:pPr algn="r"/>
            <a:r>
              <a:rPr kumimoji="1" lang="en-US" altLang="ja-JP" sz="2400" dirty="0"/>
              <a:t>2019</a:t>
            </a:r>
            <a:r>
              <a:rPr kumimoji="1" lang="ja-JP" altLang="en-US" sz="2400" dirty="0"/>
              <a:t>年</a:t>
            </a:r>
            <a:r>
              <a:rPr kumimoji="1" lang="en-US" altLang="ja-JP" sz="2400" dirty="0"/>
              <a:t>7</a:t>
            </a:r>
            <a:r>
              <a:rPr kumimoji="1" lang="ja-JP" altLang="en-US" sz="2400" dirty="0"/>
              <a:t>月</a:t>
            </a:r>
            <a:r>
              <a:rPr kumimoji="1" lang="en-US" altLang="ja-JP" sz="2400" dirty="0"/>
              <a:t>13</a:t>
            </a:r>
            <a:r>
              <a:rPr kumimoji="1" lang="ja-JP" altLang="en-US" sz="2400" dirty="0"/>
              <a:t>日　於：ホテルグランヴィア大阪</a:t>
            </a:r>
          </a:p>
        </p:txBody>
      </p:sp>
      <p:sp>
        <p:nvSpPr>
          <p:cNvPr id="8" name="タイトル 1">
            <a:extLst>
              <a:ext uri="{FF2B5EF4-FFF2-40B4-BE49-F238E27FC236}">
                <a16:creationId xmlns:a16="http://schemas.microsoft.com/office/drawing/2014/main" id="{33693562-E362-4474-BD61-FB87CF0C66BD}"/>
              </a:ext>
            </a:extLst>
          </p:cNvPr>
          <p:cNvSpPr txBox="1">
            <a:spLocks/>
          </p:cNvSpPr>
          <p:nvPr/>
        </p:nvSpPr>
        <p:spPr>
          <a:xfrm>
            <a:off x="0" y="251671"/>
            <a:ext cx="12192000" cy="1447538"/>
          </a:xfrm>
          <a:prstGeom prst="rect">
            <a:avLst/>
          </a:prstGeom>
        </p:spPr>
        <p:txBody>
          <a:bodyPr vert="horz" lIns="91440" tIns="0" rIns="91440" bIns="0" rtlCol="0" anchor="ctr">
            <a:normAutofit/>
          </a:bodyPr>
          <a:lstStyle>
            <a:lvl1pPr algn="l" defTabSz="914400" rtl="0" eaLnBrk="1" latinLnBrk="0" hangingPunct="1">
              <a:lnSpc>
                <a:spcPct val="85000"/>
              </a:lnSpc>
              <a:spcBef>
                <a:spcPct val="0"/>
              </a:spcBef>
              <a:buNone/>
              <a:defRPr kumimoji="1" sz="3600" b="0" kern="1200" spc="-50" baseline="0">
                <a:solidFill>
                  <a:srgbClr val="FFFFFF"/>
                </a:solidFill>
                <a:latin typeface="+mj-lt"/>
                <a:ea typeface="+mj-ea"/>
                <a:cs typeface="+mj-cs"/>
              </a:defRPr>
            </a:lvl1pPr>
          </a:lstStyle>
          <a:p>
            <a:pPr algn="ctr"/>
            <a:r>
              <a:rPr lang="ja-JP" altLang="en-US" sz="4000" b="1" dirty="0">
                <a:solidFill>
                  <a:schemeClr val="accent6">
                    <a:lumMod val="75000"/>
                  </a:schemeClr>
                </a:solidFill>
              </a:rPr>
              <a:t>会員基盤向上・戦略計画策定の必要性</a:t>
            </a:r>
          </a:p>
        </p:txBody>
      </p:sp>
      <p:pic>
        <p:nvPicPr>
          <p:cNvPr id="12" name="図 11">
            <a:extLst>
              <a:ext uri="{FF2B5EF4-FFF2-40B4-BE49-F238E27FC236}">
                <a16:creationId xmlns:a16="http://schemas.microsoft.com/office/drawing/2014/main" id="{D0FFB861-DEE5-468D-87FB-6B61200155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67325" y="1007379"/>
            <a:ext cx="4321732" cy="4321732"/>
          </a:xfrm>
          <a:prstGeom prst="rect">
            <a:avLst/>
          </a:prstGeom>
        </p:spPr>
      </p:pic>
    </p:spTree>
    <p:extLst>
      <p:ext uri="{BB962C8B-B14F-4D97-AF65-F5344CB8AC3E}">
        <p14:creationId xmlns:p14="http://schemas.microsoft.com/office/powerpoint/2010/main" val="8260122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4294967295"/>
          </p:nvPr>
        </p:nvSpPr>
        <p:spPr>
          <a:xfrm>
            <a:off x="908649" y="1284387"/>
            <a:ext cx="10387012" cy="1368425"/>
          </a:xfrm>
          <a:noFill/>
        </p:spPr>
        <p:txBody>
          <a:bodyPr>
            <a:normAutofit fontScale="85000" lnSpcReduction="10000"/>
          </a:bodyPr>
          <a:lstStyle/>
          <a:p>
            <a:pPr marL="0" indent="0">
              <a:lnSpc>
                <a:spcPct val="120000"/>
              </a:lnSpc>
              <a:buNone/>
            </a:pPr>
            <a:r>
              <a:rPr lang="ja-JP" altLang="en-US" sz="4000" b="1" dirty="0">
                <a:solidFill>
                  <a:srgbClr val="000000"/>
                </a:solidFill>
                <a:latin typeface="+mn-ea"/>
              </a:rPr>
              <a:t>大阪南なみはやロータリー衛星クラブ設立の経験から衛星クラブ設立の主なポイントは次の通りと考えます。</a:t>
            </a:r>
            <a:endParaRPr lang="en-US" altLang="ja-JP" sz="4000" b="1" dirty="0">
              <a:solidFill>
                <a:srgbClr val="000000"/>
              </a:solidFill>
              <a:latin typeface="+mn-ea"/>
            </a:endParaRPr>
          </a:p>
          <a:p>
            <a:pPr marL="0" indent="0">
              <a:lnSpc>
                <a:spcPct val="120000"/>
              </a:lnSpc>
              <a:buNone/>
            </a:pPr>
            <a:endParaRPr lang="ja-JP" altLang="en-US" sz="4000" b="1" dirty="0">
              <a:solidFill>
                <a:srgbClr val="000000"/>
              </a:solidFill>
              <a:latin typeface="+mn-ea"/>
            </a:endParaRPr>
          </a:p>
          <a:p>
            <a:pPr marL="0" indent="0">
              <a:buNone/>
            </a:pPr>
            <a:endParaRPr kumimoji="1" lang="ja-JP" altLang="en-US" dirty="0"/>
          </a:p>
        </p:txBody>
      </p:sp>
      <p:sp>
        <p:nvSpPr>
          <p:cNvPr id="2" name="正方形/長方形 1">
            <a:extLst>
              <a:ext uri="{FF2B5EF4-FFF2-40B4-BE49-F238E27FC236}">
                <a16:creationId xmlns:a16="http://schemas.microsoft.com/office/drawing/2014/main" id="{8179B8A8-B815-4D52-9DD6-B07B01C38AD5}"/>
              </a:ext>
            </a:extLst>
          </p:cNvPr>
          <p:cNvSpPr/>
          <p:nvPr/>
        </p:nvSpPr>
        <p:spPr>
          <a:xfrm>
            <a:off x="1702945" y="380572"/>
            <a:ext cx="7872376" cy="769441"/>
          </a:xfrm>
          <a:prstGeom prst="rect">
            <a:avLst/>
          </a:prstGeom>
        </p:spPr>
        <p:txBody>
          <a:bodyPr wrap="square">
            <a:spAutoFit/>
          </a:bodyPr>
          <a:lstStyle/>
          <a:p>
            <a:r>
              <a:rPr lang="ja-JP" altLang="en-US" sz="4400" b="1" dirty="0">
                <a:solidFill>
                  <a:srgbClr val="000000"/>
                </a:solidFill>
              </a:rPr>
              <a:t>衛星クラブ設立のポイント ①</a:t>
            </a:r>
            <a:endParaRPr lang="ja-JP" altLang="en-US" sz="4400" dirty="0"/>
          </a:p>
        </p:txBody>
      </p:sp>
      <p:sp>
        <p:nvSpPr>
          <p:cNvPr id="4" name="正方形/長方形 3">
            <a:extLst>
              <a:ext uri="{FF2B5EF4-FFF2-40B4-BE49-F238E27FC236}">
                <a16:creationId xmlns:a16="http://schemas.microsoft.com/office/drawing/2014/main" id="{12A568E6-8F81-45FF-B51E-E9D04D136BC0}"/>
              </a:ext>
            </a:extLst>
          </p:cNvPr>
          <p:cNvSpPr/>
          <p:nvPr/>
        </p:nvSpPr>
        <p:spPr>
          <a:xfrm>
            <a:off x="908649" y="2650499"/>
            <a:ext cx="10608161" cy="3690241"/>
          </a:xfrm>
          <a:prstGeom prst="rect">
            <a:avLst/>
          </a:prstGeom>
        </p:spPr>
        <p:txBody>
          <a:bodyPr wrap="square">
            <a:spAutoFit/>
          </a:bodyPr>
          <a:lstStyle/>
          <a:p>
            <a:pPr marL="0" indent="0">
              <a:lnSpc>
                <a:spcPct val="120000"/>
              </a:lnSpc>
              <a:buNone/>
            </a:pPr>
            <a:r>
              <a:rPr lang="ja-JP" altLang="en-US" sz="2800" b="1" u="wavyHeavy" dirty="0">
                <a:solidFill>
                  <a:srgbClr val="000000"/>
                </a:solidFill>
                <a:uFill>
                  <a:solidFill>
                    <a:srgbClr val="FF0000"/>
                  </a:solidFill>
                </a:uFill>
                <a:latin typeface="+mj-ea"/>
                <a:ea typeface="+mj-ea"/>
              </a:rPr>
              <a:t>①衛星クラブ設立まで</a:t>
            </a:r>
            <a:endParaRPr lang="en-US" altLang="ja-JP" sz="2800" b="1" u="wavyHeavy" dirty="0">
              <a:solidFill>
                <a:srgbClr val="000000"/>
              </a:solidFill>
              <a:uFill>
                <a:solidFill>
                  <a:srgbClr val="FF0000"/>
                </a:solidFill>
              </a:uFill>
              <a:latin typeface="+mj-ea"/>
              <a:ea typeface="+mj-ea"/>
            </a:endParaRPr>
          </a:p>
          <a:p>
            <a:pPr marL="0" indent="0">
              <a:lnSpc>
                <a:spcPct val="120000"/>
              </a:lnSpc>
              <a:buNone/>
            </a:pPr>
            <a:r>
              <a:rPr lang="ja-JP" altLang="en-US" sz="2800" b="1" dirty="0">
                <a:solidFill>
                  <a:srgbClr val="000000"/>
                </a:solidFill>
                <a:latin typeface="+mj-ea"/>
                <a:ea typeface="+mj-ea"/>
              </a:rPr>
              <a:t>・ 会長など執行部の強い意志</a:t>
            </a:r>
            <a:endParaRPr lang="en-US" altLang="ja-JP" sz="2800" b="1" dirty="0">
              <a:solidFill>
                <a:srgbClr val="000000"/>
              </a:solidFill>
              <a:latin typeface="+mj-ea"/>
              <a:ea typeface="+mj-ea"/>
            </a:endParaRPr>
          </a:p>
          <a:p>
            <a:pPr marL="0" indent="0">
              <a:lnSpc>
                <a:spcPct val="120000"/>
              </a:lnSpc>
              <a:buNone/>
            </a:pPr>
            <a:r>
              <a:rPr lang="ja-JP" altLang="en-US" sz="2800" b="1" dirty="0">
                <a:solidFill>
                  <a:srgbClr val="000000"/>
                </a:solidFill>
                <a:latin typeface="+mj-ea"/>
                <a:ea typeface="+mj-ea"/>
              </a:rPr>
              <a:t>・ 設立するクラブのイメージと設立目標時期の明確化</a:t>
            </a:r>
          </a:p>
          <a:p>
            <a:pPr marL="182563" indent="-182563">
              <a:lnSpc>
                <a:spcPct val="120000"/>
              </a:lnSpc>
              <a:buNone/>
            </a:pPr>
            <a:r>
              <a:rPr lang="ja-JP" altLang="en-US" sz="2800" b="1" dirty="0">
                <a:solidFill>
                  <a:srgbClr val="000000"/>
                </a:solidFill>
                <a:latin typeface="+mj-ea"/>
                <a:ea typeface="+mj-ea"/>
              </a:rPr>
              <a:t>　（対象は？会費はどの程度？</a:t>
            </a:r>
            <a:r>
              <a:rPr lang="en-US" altLang="ja-JP" sz="2800" b="1" dirty="0">
                <a:solidFill>
                  <a:srgbClr val="000000"/>
                </a:solidFill>
                <a:latin typeface="+mj-ea"/>
                <a:ea typeface="+mj-ea"/>
              </a:rPr>
              <a:t>(</a:t>
            </a:r>
            <a:r>
              <a:rPr lang="ja-JP" altLang="en-US" sz="2800" b="1" dirty="0">
                <a:solidFill>
                  <a:srgbClr val="000000"/>
                </a:solidFill>
                <a:latin typeface="+mj-ea"/>
                <a:ea typeface="+mj-ea"/>
              </a:rPr>
              <a:t>最低限、ＲＩ分担金など固定費は織り</a:t>
            </a:r>
            <a:br>
              <a:rPr lang="en-US" altLang="ja-JP" sz="2800" b="1" dirty="0">
                <a:solidFill>
                  <a:srgbClr val="000000"/>
                </a:solidFill>
                <a:latin typeface="+mj-ea"/>
                <a:ea typeface="+mj-ea"/>
              </a:rPr>
            </a:br>
            <a:r>
              <a:rPr lang="ja-JP" altLang="en-US" sz="2800" b="1" dirty="0">
                <a:solidFill>
                  <a:srgbClr val="000000"/>
                </a:solidFill>
                <a:latin typeface="+mj-ea"/>
                <a:ea typeface="+mj-ea"/>
              </a:rPr>
              <a:t>　込む、設立はいつを目標にするか・・・）</a:t>
            </a:r>
          </a:p>
          <a:p>
            <a:pPr marL="0" indent="0">
              <a:lnSpc>
                <a:spcPct val="120000"/>
              </a:lnSpc>
              <a:buNone/>
            </a:pPr>
            <a:r>
              <a:rPr lang="ja-JP" altLang="en-US" sz="2800" b="1" dirty="0">
                <a:solidFill>
                  <a:srgbClr val="000000"/>
                </a:solidFill>
                <a:latin typeface="+mj-ea"/>
                <a:ea typeface="+mj-ea"/>
              </a:rPr>
              <a:t>・ 会員候補者の洗い出しと候補者の中のキーマンを中心とした</a:t>
            </a:r>
            <a:endParaRPr lang="en-US" altLang="ja-JP" sz="2800" b="1" dirty="0">
              <a:solidFill>
                <a:srgbClr val="000000"/>
              </a:solidFill>
              <a:latin typeface="+mj-ea"/>
              <a:ea typeface="+mj-ea"/>
            </a:endParaRPr>
          </a:p>
          <a:p>
            <a:pPr marL="0" indent="0">
              <a:lnSpc>
                <a:spcPct val="120000"/>
              </a:lnSpc>
              <a:buNone/>
            </a:pPr>
            <a:r>
              <a:rPr lang="ja-JP" altLang="en-US" sz="2800" b="1" dirty="0">
                <a:solidFill>
                  <a:srgbClr val="000000"/>
                </a:solidFill>
                <a:latin typeface="+mj-ea"/>
                <a:ea typeface="+mj-ea"/>
              </a:rPr>
              <a:t>　　取り纏め</a:t>
            </a:r>
          </a:p>
        </p:txBody>
      </p:sp>
    </p:spTree>
    <p:extLst>
      <p:ext uri="{BB962C8B-B14F-4D97-AF65-F5344CB8AC3E}">
        <p14:creationId xmlns:p14="http://schemas.microsoft.com/office/powerpoint/2010/main" val="31517729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4294967295"/>
          </p:nvPr>
        </p:nvSpPr>
        <p:spPr>
          <a:xfrm>
            <a:off x="592198" y="930093"/>
            <a:ext cx="11248703" cy="5459131"/>
          </a:xfrm>
          <a:noFill/>
        </p:spPr>
        <p:txBody>
          <a:bodyPr>
            <a:noAutofit/>
          </a:bodyPr>
          <a:lstStyle/>
          <a:p>
            <a:pPr marL="0" indent="0">
              <a:lnSpc>
                <a:spcPct val="120000"/>
              </a:lnSpc>
              <a:buNone/>
            </a:pPr>
            <a:r>
              <a:rPr lang="ja-JP" altLang="en-US" sz="2800" b="1" u="wavyHeavy" dirty="0">
                <a:solidFill>
                  <a:srgbClr val="000000"/>
                </a:solidFill>
                <a:uFill>
                  <a:solidFill>
                    <a:srgbClr val="FF0000"/>
                  </a:solidFill>
                </a:uFill>
              </a:rPr>
              <a:t>①衛星クラブ設立まで</a:t>
            </a:r>
            <a:endParaRPr lang="en-US" altLang="ja-JP" sz="2800" b="1" u="wavyHeavy" dirty="0">
              <a:solidFill>
                <a:srgbClr val="000000"/>
              </a:solidFill>
              <a:uFill>
                <a:solidFill>
                  <a:srgbClr val="FF0000"/>
                </a:solidFill>
              </a:uFill>
            </a:endParaRPr>
          </a:p>
          <a:p>
            <a:pPr marL="0" indent="0">
              <a:lnSpc>
                <a:spcPct val="120000"/>
              </a:lnSpc>
              <a:buNone/>
            </a:pPr>
            <a:r>
              <a:rPr lang="en-US" altLang="ja-JP" sz="2800" b="1" dirty="0">
                <a:solidFill>
                  <a:srgbClr val="000000"/>
                </a:solidFill>
              </a:rPr>
              <a:t>	</a:t>
            </a:r>
            <a:r>
              <a:rPr lang="ja-JP" altLang="en-US" sz="2800" b="1" dirty="0">
                <a:solidFill>
                  <a:srgbClr val="000000"/>
                </a:solidFill>
              </a:rPr>
              <a:t>・ 本クラブ会員の理解と同意</a:t>
            </a:r>
          </a:p>
          <a:p>
            <a:pPr marL="0" indent="0">
              <a:lnSpc>
                <a:spcPct val="120000"/>
              </a:lnSpc>
              <a:buNone/>
            </a:pPr>
            <a:r>
              <a:rPr lang="en-US" altLang="ja-JP" sz="2800" b="1" dirty="0">
                <a:solidFill>
                  <a:srgbClr val="000000"/>
                </a:solidFill>
              </a:rPr>
              <a:t>	</a:t>
            </a:r>
            <a:r>
              <a:rPr lang="ja-JP" altLang="en-US" sz="2800" b="1" dirty="0">
                <a:solidFill>
                  <a:srgbClr val="000000"/>
                </a:solidFill>
              </a:rPr>
              <a:t>・ 本クラブと衛星クラブとのやり取りも含めたルール作り</a:t>
            </a:r>
          </a:p>
          <a:p>
            <a:pPr marL="182563" indent="-182563">
              <a:lnSpc>
                <a:spcPct val="120000"/>
              </a:lnSpc>
              <a:buNone/>
            </a:pPr>
            <a:r>
              <a:rPr lang="en-US" altLang="ja-JP" sz="2800" b="1" dirty="0">
                <a:solidFill>
                  <a:srgbClr val="000000"/>
                </a:solidFill>
              </a:rPr>
              <a:t>		</a:t>
            </a:r>
            <a:r>
              <a:rPr lang="ja-JP" altLang="en-US" sz="2800" b="1" dirty="0">
                <a:solidFill>
                  <a:srgbClr val="000000"/>
                </a:solidFill>
              </a:rPr>
              <a:t>・ 設立のための本クラブの積極的な支援（例会場所の確保、</a:t>
            </a:r>
            <a:endParaRPr lang="en-US" altLang="ja-JP" sz="2800" b="1" dirty="0">
              <a:solidFill>
                <a:srgbClr val="000000"/>
              </a:solidFill>
            </a:endParaRPr>
          </a:p>
          <a:p>
            <a:pPr marL="182563" indent="-182563">
              <a:lnSpc>
                <a:spcPct val="120000"/>
              </a:lnSpc>
              <a:buNone/>
            </a:pPr>
            <a:r>
              <a:rPr lang="ja-JP" altLang="en-US" sz="2800" b="1" dirty="0">
                <a:solidFill>
                  <a:srgbClr val="000000"/>
                </a:solidFill>
              </a:rPr>
              <a:t>　　　　　ルール作り（細則の制定も）、初期備品の準備など）</a:t>
            </a:r>
          </a:p>
          <a:p>
            <a:pPr marL="0" indent="0">
              <a:lnSpc>
                <a:spcPct val="120000"/>
              </a:lnSpc>
              <a:buNone/>
            </a:pPr>
            <a:r>
              <a:rPr lang="ja-JP" altLang="en-US" sz="2800" b="1" u="wavyHeavy" dirty="0">
                <a:solidFill>
                  <a:srgbClr val="000000"/>
                </a:solidFill>
                <a:uFill>
                  <a:solidFill>
                    <a:srgbClr val="FF0000"/>
                  </a:solidFill>
                </a:uFill>
              </a:rPr>
              <a:t>②設立以降</a:t>
            </a:r>
          </a:p>
          <a:p>
            <a:pPr marL="182563" indent="-182563">
              <a:lnSpc>
                <a:spcPct val="120000"/>
              </a:lnSpc>
              <a:buNone/>
            </a:pPr>
            <a:r>
              <a:rPr lang="en-US" altLang="ja-JP" sz="2800" b="1" dirty="0">
                <a:solidFill>
                  <a:srgbClr val="000000"/>
                </a:solidFill>
              </a:rPr>
              <a:t>		</a:t>
            </a:r>
            <a:r>
              <a:rPr lang="ja-JP" altLang="en-US" sz="2800" b="1" dirty="0">
                <a:solidFill>
                  <a:srgbClr val="000000"/>
                </a:solidFill>
              </a:rPr>
              <a:t>・ある程度軌道に乗るまでは本クラブの積極的なサポートが</a:t>
            </a:r>
            <a:endParaRPr lang="en-US" altLang="ja-JP" sz="2800" b="1" dirty="0">
              <a:solidFill>
                <a:srgbClr val="000000"/>
              </a:solidFill>
            </a:endParaRPr>
          </a:p>
          <a:p>
            <a:pPr marL="182563" indent="-182563">
              <a:lnSpc>
                <a:spcPct val="120000"/>
              </a:lnSpc>
              <a:buNone/>
            </a:pPr>
            <a:r>
              <a:rPr lang="ja-JP" altLang="en-US" sz="2800" b="1" dirty="0">
                <a:solidFill>
                  <a:srgbClr val="000000"/>
                </a:solidFill>
              </a:rPr>
              <a:t>　　　　　必要（会計、研修など）</a:t>
            </a:r>
          </a:p>
          <a:p>
            <a:pPr marL="0" indent="0">
              <a:buNone/>
            </a:pPr>
            <a:endParaRPr kumimoji="1" lang="ja-JP" altLang="en-US" sz="2800" dirty="0"/>
          </a:p>
        </p:txBody>
      </p:sp>
      <p:sp>
        <p:nvSpPr>
          <p:cNvPr id="2" name="正方形/長方形 1">
            <a:extLst>
              <a:ext uri="{FF2B5EF4-FFF2-40B4-BE49-F238E27FC236}">
                <a16:creationId xmlns:a16="http://schemas.microsoft.com/office/drawing/2014/main" id="{8179B8A8-B815-4D52-9DD6-B07B01C38AD5}"/>
              </a:ext>
            </a:extLst>
          </p:cNvPr>
          <p:cNvSpPr/>
          <p:nvPr/>
        </p:nvSpPr>
        <p:spPr>
          <a:xfrm>
            <a:off x="2652069" y="160653"/>
            <a:ext cx="7872376" cy="769441"/>
          </a:xfrm>
          <a:prstGeom prst="rect">
            <a:avLst/>
          </a:prstGeom>
        </p:spPr>
        <p:txBody>
          <a:bodyPr wrap="square">
            <a:spAutoFit/>
          </a:bodyPr>
          <a:lstStyle/>
          <a:p>
            <a:r>
              <a:rPr lang="ja-JP" altLang="en-US" sz="4400" b="1" dirty="0">
                <a:solidFill>
                  <a:srgbClr val="000000"/>
                </a:solidFill>
              </a:rPr>
              <a:t>衛星クラブ設立のポイント ②</a:t>
            </a:r>
            <a:endParaRPr lang="ja-JP" altLang="en-US" sz="4400" dirty="0"/>
          </a:p>
        </p:txBody>
      </p:sp>
    </p:spTree>
    <p:extLst>
      <p:ext uri="{BB962C8B-B14F-4D97-AF65-F5344CB8AC3E}">
        <p14:creationId xmlns:p14="http://schemas.microsoft.com/office/powerpoint/2010/main" val="2902254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グループ化 10">
            <a:extLst>
              <a:ext uri="{FF2B5EF4-FFF2-40B4-BE49-F238E27FC236}">
                <a16:creationId xmlns:a16="http://schemas.microsoft.com/office/drawing/2014/main" id="{B7398484-CB31-4726-89D1-BE2AA422E2B5}"/>
              </a:ext>
            </a:extLst>
          </p:cNvPr>
          <p:cNvGrpSpPr/>
          <p:nvPr/>
        </p:nvGrpSpPr>
        <p:grpSpPr>
          <a:xfrm>
            <a:off x="838568" y="971450"/>
            <a:ext cx="9646045" cy="3934153"/>
            <a:chOff x="838568" y="971450"/>
            <a:chExt cx="9646045" cy="3934153"/>
          </a:xfrm>
        </p:grpSpPr>
        <p:sp>
          <p:nvSpPr>
            <p:cNvPr id="12" name="フリーフォーム: 図形 11">
              <a:extLst>
                <a:ext uri="{FF2B5EF4-FFF2-40B4-BE49-F238E27FC236}">
                  <a16:creationId xmlns:a16="http://schemas.microsoft.com/office/drawing/2014/main" id="{6B342BAC-8429-4307-85D4-2758B00211AF}"/>
                </a:ext>
              </a:extLst>
            </p:cNvPr>
            <p:cNvSpPr/>
            <p:nvPr/>
          </p:nvSpPr>
          <p:spPr>
            <a:xfrm>
              <a:off x="4578668" y="971450"/>
              <a:ext cx="5905945" cy="1117964"/>
            </a:xfrm>
            <a:custGeom>
              <a:avLst/>
              <a:gdLst>
                <a:gd name="connsiteX0" fmla="*/ 186331 w 1117964"/>
                <a:gd name="connsiteY0" fmla="*/ 0 h 5951714"/>
                <a:gd name="connsiteX1" fmla="*/ 931633 w 1117964"/>
                <a:gd name="connsiteY1" fmla="*/ 0 h 5951714"/>
                <a:gd name="connsiteX2" fmla="*/ 1117964 w 1117964"/>
                <a:gd name="connsiteY2" fmla="*/ 186331 h 5951714"/>
                <a:gd name="connsiteX3" fmla="*/ 1117964 w 1117964"/>
                <a:gd name="connsiteY3" fmla="*/ 5951714 h 5951714"/>
                <a:gd name="connsiteX4" fmla="*/ 1117964 w 1117964"/>
                <a:gd name="connsiteY4" fmla="*/ 5951714 h 5951714"/>
                <a:gd name="connsiteX5" fmla="*/ 0 w 1117964"/>
                <a:gd name="connsiteY5" fmla="*/ 5951714 h 5951714"/>
                <a:gd name="connsiteX6" fmla="*/ 0 w 1117964"/>
                <a:gd name="connsiteY6" fmla="*/ 5951714 h 5951714"/>
                <a:gd name="connsiteX7" fmla="*/ 0 w 1117964"/>
                <a:gd name="connsiteY7" fmla="*/ 186331 h 5951714"/>
                <a:gd name="connsiteX8" fmla="*/ 186331 w 1117964"/>
                <a:gd name="connsiteY8" fmla="*/ 0 h 5951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17964" h="5951714">
                  <a:moveTo>
                    <a:pt x="1117964" y="991974"/>
                  </a:moveTo>
                  <a:lnTo>
                    <a:pt x="1117964" y="4959740"/>
                  </a:lnTo>
                  <a:cubicBezTo>
                    <a:pt x="1117964" y="5507592"/>
                    <a:pt x="1102294" y="5951711"/>
                    <a:pt x="1082964" y="5951711"/>
                  </a:cubicBezTo>
                  <a:lnTo>
                    <a:pt x="0" y="5951711"/>
                  </a:lnTo>
                  <a:lnTo>
                    <a:pt x="0" y="5951711"/>
                  </a:lnTo>
                  <a:lnTo>
                    <a:pt x="0" y="3"/>
                  </a:lnTo>
                  <a:lnTo>
                    <a:pt x="0" y="3"/>
                  </a:lnTo>
                  <a:lnTo>
                    <a:pt x="1082964" y="3"/>
                  </a:lnTo>
                  <a:cubicBezTo>
                    <a:pt x="1102294" y="3"/>
                    <a:pt x="1117964" y="444122"/>
                    <a:pt x="1117964" y="991974"/>
                  </a:cubicBezTo>
                  <a:close/>
                </a:path>
              </a:pathLst>
            </a:custGeom>
            <a:solidFill>
              <a:schemeClr val="tx1">
                <a:lumMod val="40000"/>
                <a:lumOff val="60000"/>
                <a:alpha val="90000"/>
              </a:schemeClr>
            </a:solidFill>
          </p:spPr>
          <p:style>
            <a:lnRef idx="2">
              <a:schemeClr val="accent1">
                <a:alpha val="90000"/>
                <a:tint val="40000"/>
                <a:hueOff val="0"/>
                <a:satOff val="0"/>
                <a:lumOff val="0"/>
                <a:alphaOff val="0"/>
              </a:schemeClr>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47651" tIns="178399" rIns="302224" bIns="178401" numCol="1" spcCol="1270" anchor="ctr" anchorCtr="0">
              <a:noAutofit/>
            </a:bodyPr>
            <a:lstStyle/>
            <a:p>
              <a:pPr marL="285750" lvl="1" indent="0" algn="l" defTabSz="1422400">
                <a:lnSpc>
                  <a:spcPct val="90000"/>
                </a:lnSpc>
                <a:spcBef>
                  <a:spcPct val="0"/>
                </a:spcBef>
                <a:spcAft>
                  <a:spcPct val="15000"/>
                </a:spcAft>
                <a:buNone/>
              </a:pPr>
              <a:r>
                <a:rPr kumimoji="1" lang="en-US" altLang="ja-JP" sz="3200" b="1" kern="1200" dirty="0">
                  <a:solidFill>
                    <a:srgbClr val="872175">
                      <a:lumMod val="10000"/>
                    </a:srgbClr>
                  </a:solidFill>
                  <a:latin typeface="Calibri"/>
                  <a:ea typeface="ＭＳ Ｐゴシック" panose="020B0600070205080204" pitchFamily="50" charset="-128"/>
                  <a:cs typeface="+mn-cs"/>
                </a:rPr>
                <a:t>D2700</a:t>
              </a:r>
              <a:r>
                <a:rPr kumimoji="1" lang="ja-JP" altLang="en-US" sz="3200" b="1" kern="1200" dirty="0">
                  <a:solidFill>
                    <a:srgbClr val="872175">
                      <a:lumMod val="10000"/>
                    </a:srgbClr>
                  </a:solidFill>
                  <a:latin typeface="Calibri"/>
                  <a:ea typeface="ＭＳ Ｐゴシック" panose="020B0600070205080204" pitchFamily="50" charset="-128"/>
                  <a:cs typeface="+mn-cs"/>
                </a:rPr>
                <a:t>・</a:t>
              </a:r>
              <a:r>
                <a:rPr kumimoji="1" lang="en-US" altLang="ja-JP" sz="3200" b="1" kern="1200" dirty="0">
                  <a:solidFill>
                    <a:srgbClr val="872175">
                      <a:lumMod val="10000"/>
                    </a:srgbClr>
                  </a:solidFill>
                  <a:latin typeface="Calibri"/>
                  <a:ea typeface="ＭＳ Ｐゴシック" panose="020B0600070205080204" pitchFamily="50" charset="-128"/>
                  <a:cs typeface="+mn-cs"/>
                </a:rPr>
                <a:t>D2720</a:t>
              </a:r>
              <a:r>
                <a:rPr kumimoji="1" lang="ja-JP" altLang="en-US" sz="3200" b="1" kern="1200" dirty="0">
                  <a:solidFill>
                    <a:srgbClr val="872175">
                      <a:lumMod val="10000"/>
                    </a:srgbClr>
                  </a:solidFill>
                  <a:latin typeface="Calibri"/>
                  <a:ea typeface="ＭＳ Ｐゴシック" panose="020B0600070205080204" pitchFamily="50" charset="-128"/>
                  <a:cs typeface="+mn-cs"/>
                </a:rPr>
                <a:t>・</a:t>
              </a:r>
              <a:r>
                <a:rPr kumimoji="1" lang="en-US" altLang="ja-JP" sz="3200" b="1" kern="1200" dirty="0">
                  <a:solidFill>
                    <a:srgbClr val="872175">
                      <a:lumMod val="10000"/>
                    </a:srgbClr>
                  </a:solidFill>
                  <a:latin typeface="Calibri"/>
                  <a:ea typeface="ＭＳ Ｐゴシック" panose="020B0600070205080204" pitchFamily="50" charset="-128"/>
                  <a:cs typeface="+mn-cs"/>
                </a:rPr>
                <a:t>D2730</a:t>
              </a:r>
              <a:r>
                <a:rPr kumimoji="1" lang="ja-JP" altLang="en-US" sz="3200" b="1" kern="1200" dirty="0">
                  <a:solidFill>
                    <a:srgbClr val="872175">
                      <a:lumMod val="10000"/>
                    </a:srgbClr>
                  </a:solidFill>
                  <a:latin typeface="Calibri"/>
                  <a:ea typeface="ＭＳ Ｐゴシック" panose="020B0600070205080204" pitchFamily="50" charset="-128"/>
                  <a:cs typeface="+mn-cs"/>
                </a:rPr>
                <a:t>・</a:t>
              </a:r>
              <a:r>
                <a:rPr kumimoji="1" lang="en-US" altLang="ja-JP" sz="3200" b="1" kern="1200" dirty="0">
                  <a:solidFill>
                    <a:srgbClr val="872175">
                      <a:lumMod val="10000"/>
                    </a:srgbClr>
                  </a:solidFill>
                  <a:latin typeface="Calibri"/>
                  <a:ea typeface="ＭＳ Ｐゴシック" panose="020B0600070205080204" pitchFamily="50" charset="-128"/>
                  <a:cs typeface="+mn-cs"/>
                </a:rPr>
                <a:t>D2740</a:t>
              </a:r>
              <a:endParaRPr kumimoji="1" lang="ja-JP" altLang="en-US" sz="3200" b="1" kern="1200" dirty="0">
                <a:solidFill>
                  <a:srgbClr val="872175">
                    <a:lumMod val="10000"/>
                  </a:srgbClr>
                </a:solidFill>
                <a:latin typeface="Calibri"/>
                <a:ea typeface="ＭＳ Ｐゴシック" panose="020B0600070205080204" pitchFamily="50" charset="-128"/>
                <a:cs typeface="+mn-cs"/>
              </a:endParaRPr>
            </a:p>
            <a:p>
              <a:pPr marL="285750" lvl="1" indent="0" algn="l" defTabSz="1422400">
                <a:lnSpc>
                  <a:spcPct val="90000"/>
                </a:lnSpc>
                <a:spcBef>
                  <a:spcPct val="0"/>
                </a:spcBef>
                <a:spcAft>
                  <a:spcPct val="15000"/>
                </a:spcAft>
                <a:buNone/>
              </a:pPr>
              <a:r>
                <a:rPr kumimoji="1" lang="en-US" altLang="ja-JP" sz="3200" b="1" kern="1200" dirty="0">
                  <a:solidFill>
                    <a:srgbClr val="872175">
                      <a:lumMod val="10000"/>
                    </a:srgbClr>
                  </a:solidFill>
                  <a:latin typeface="Calibri"/>
                  <a:ea typeface="ＭＳ Ｐゴシック" panose="020B0600070205080204" pitchFamily="50" charset="-128"/>
                  <a:cs typeface="+mn-cs"/>
                </a:rPr>
                <a:t>ARC</a:t>
              </a:r>
              <a:r>
                <a:rPr kumimoji="1" lang="ja-JP" altLang="en-US" sz="3200" b="1" kern="1200" dirty="0">
                  <a:solidFill>
                    <a:srgbClr val="872175">
                      <a:lumMod val="10000"/>
                    </a:srgbClr>
                  </a:solidFill>
                  <a:latin typeface="Calibri"/>
                  <a:ea typeface="ＭＳ Ｐゴシック" panose="020B0600070205080204" pitchFamily="50" charset="-128"/>
                  <a:cs typeface="+mn-cs"/>
                </a:rPr>
                <a:t>　穴井 元昭  博多</a:t>
              </a:r>
              <a:r>
                <a:rPr kumimoji="1" lang="en-US" altLang="ja-JP" sz="3200" b="1" kern="1200" dirty="0">
                  <a:solidFill>
                    <a:srgbClr val="872175">
                      <a:lumMod val="10000"/>
                    </a:srgbClr>
                  </a:solidFill>
                  <a:latin typeface="Calibri"/>
                  <a:ea typeface="ＭＳ Ｐゴシック" panose="020B0600070205080204" pitchFamily="50" charset="-128"/>
                  <a:cs typeface="+mn-cs"/>
                </a:rPr>
                <a:t>RC</a:t>
              </a:r>
              <a:endParaRPr kumimoji="1" lang="ja-JP" altLang="en-US" sz="3200" b="1" kern="1200" dirty="0">
                <a:solidFill>
                  <a:srgbClr val="872175">
                    <a:lumMod val="10000"/>
                  </a:srgbClr>
                </a:solidFill>
                <a:latin typeface="Calibri"/>
                <a:ea typeface="ＭＳ Ｐゴシック" panose="020B0600070205080204" pitchFamily="50" charset="-128"/>
                <a:cs typeface="+mn-cs"/>
              </a:endParaRPr>
            </a:p>
          </p:txBody>
        </p:sp>
        <p:sp>
          <p:nvSpPr>
            <p:cNvPr id="13" name="フリーフォーム: 図形 12">
              <a:extLst>
                <a:ext uri="{FF2B5EF4-FFF2-40B4-BE49-F238E27FC236}">
                  <a16:creationId xmlns:a16="http://schemas.microsoft.com/office/drawing/2014/main" id="{E456932E-F572-4A87-A2E9-F44F53077CFD}"/>
                </a:ext>
              </a:extLst>
            </p:cNvPr>
            <p:cNvSpPr/>
            <p:nvPr/>
          </p:nvSpPr>
          <p:spPr>
            <a:xfrm>
              <a:off x="850677" y="986912"/>
              <a:ext cx="3539734" cy="1123552"/>
            </a:xfrm>
            <a:custGeom>
              <a:avLst/>
              <a:gdLst>
                <a:gd name="connsiteX0" fmla="*/ 0 w 3539734"/>
                <a:gd name="connsiteY0" fmla="*/ 187262 h 1123552"/>
                <a:gd name="connsiteX1" fmla="*/ 187262 w 3539734"/>
                <a:gd name="connsiteY1" fmla="*/ 0 h 1123552"/>
                <a:gd name="connsiteX2" fmla="*/ 3352472 w 3539734"/>
                <a:gd name="connsiteY2" fmla="*/ 0 h 1123552"/>
                <a:gd name="connsiteX3" fmla="*/ 3539734 w 3539734"/>
                <a:gd name="connsiteY3" fmla="*/ 187262 h 1123552"/>
                <a:gd name="connsiteX4" fmla="*/ 3539734 w 3539734"/>
                <a:gd name="connsiteY4" fmla="*/ 936290 h 1123552"/>
                <a:gd name="connsiteX5" fmla="*/ 3352472 w 3539734"/>
                <a:gd name="connsiteY5" fmla="*/ 1123552 h 1123552"/>
                <a:gd name="connsiteX6" fmla="*/ 187262 w 3539734"/>
                <a:gd name="connsiteY6" fmla="*/ 1123552 h 1123552"/>
                <a:gd name="connsiteX7" fmla="*/ 0 w 3539734"/>
                <a:gd name="connsiteY7" fmla="*/ 936290 h 1123552"/>
                <a:gd name="connsiteX8" fmla="*/ 0 w 3539734"/>
                <a:gd name="connsiteY8" fmla="*/ 187262 h 1123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39734" h="1123552">
                  <a:moveTo>
                    <a:pt x="0" y="187262"/>
                  </a:moveTo>
                  <a:cubicBezTo>
                    <a:pt x="0" y="83840"/>
                    <a:pt x="83840" y="0"/>
                    <a:pt x="187262" y="0"/>
                  </a:cubicBezTo>
                  <a:lnTo>
                    <a:pt x="3352472" y="0"/>
                  </a:lnTo>
                  <a:cubicBezTo>
                    <a:pt x="3455894" y="0"/>
                    <a:pt x="3539734" y="83840"/>
                    <a:pt x="3539734" y="187262"/>
                  </a:cubicBezTo>
                  <a:lnTo>
                    <a:pt x="3539734" y="936290"/>
                  </a:lnTo>
                  <a:cubicBezTo>
                    <a:pt x="3539734" y="1039712"/>
                    <a:pt x="3455894" y="1123552"/>
                    <a:pt x="3352472" y="1123552"/>
                  </a:cubicBezTo>
                  <a:lnTo>
                    <a:pt x="187262" y="1123552"/>
                  </a:lnTo>
                  <a:cubicBezTo>
                    <a:pt x="83840" y="1123552"/>
                    <a:pt x="0" y="1039712"/>
                    <a:pt x="0" y="936290"/>
                  </a:cubicBezTo>
                  <a:lnTo>
                    <a:pt x="0" y="187262"/>
                  </a:lnTo>
                  <a:close/>
                </a:path>
              </a:pathLst>
            </a:custGeom>
            <a:solidFill>
              <a:schemeClr val="accent1">
                <a:hueOff val="0"/>
                <a:satOff val="0"/>
                <a:lumOff val="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18677" tIns="136762" rIns="218677" bIns="136762" numCol="1" spcCol="1270" anchor="ctr" anchorCtr="0">
              <a:noAutofit/>
            </a:bodyPr>
            <a:lstStyle/>
            <a:p>
              <a:pPr marL="0" lvl="0" indent="0" algn="ctr" defTabSz="1911350">
                <a:lnSpc>
                  <a:spcPct val="90000"/>
                </a:lnSpc>
                <a:spcBef>
                  <a:spcPct val="0"/>
                </a:spcBef>
                <a:spcAft>
                  <a:spcPct val="35000"/>
                </a:spcAft>
                <a:buNone/>
              </a:pPr>
              <a:r>
                <a:rPr kumimoji="1" lang="ja-JP" altLang="en-US" sz="4300" kern="1200" dirty="0"/>
                <a:t>九州地区</a:t>
              </a:r>
            </a:p>
          </p:txBody>
        </p:sp>
        <p:sp>
          <p:nvSpPr>
            <p:cNvPr id="14" name="フリーフォーム: 図形 13">
              <a:extLst>
                <a:ext uri="{FF2B5EF4-FFF2-40B4-BE49-F238E27FC236}">
                  <a16:creationId xmlns:a16="http://schemas.microsoft.com/office/drawing/2014/main" id="{01766B6A-224C-4C6B-AEFB-960AE80FE90E}"/>
                </a:ext>
              </a:extLst>
            </p:cNvPr>
            <p:cNvSpPr/>
            <p:nvPr/>
          </p:nvSpPr>
          <p:spPr>
            <a:xfrm>
              <a:off x="5108492" y="2280389"/>
              <a:ext cx="5376121" cy="1224022"/>
            </a:xfrm>
            <a:custGeom>
              <a:avLst/>
              <a:gdLst>
                <a:gd name="connsiteX0" fmla="*/ 204008 w 1224021"/>
                <a:gd name="connsiteY0" fmla="*/ 0 h 5376120"/>
                <a:gd name="connsiteX1" fmla="*/ 1020013 w 1224021"/>
                <a:gd name="connsiteY1" fmla="*/ 0 h 5376120"/>
                <a:gd name="connsiteX2" fmla="*/ 1224021 w 1224021"/>
                <a:gd name="connsiteY2" fmla="*/ 204008 h 5376120"/>
                <a:gd name="connsiteX3" fmla="*/ 1224021 w 1224021"/>
                <a:gd name="connsiteY3" fmla="*/ 5376120 h 5376120"/>
                <a:gd name="connsiteX4" fmla="*/ 1224021 w 1224021"/>
                <a:gd name="connsiteY4" fmla="*/ 5376120 h 5376120"/>
                <a:gd name="connsiteX5" fmla="*/ 0 w 1224021"/>
                <a:gd name="connsiteY5" fmla="*/ 5376120 h 5376120"/>
                <a:gd name="connsiteX6" fmla="*/ 0 w 1224021"/>
                <a:gd name="connsiteY6" fmla="*/ 5376120 h 5376120"/>
                <a:gd name="connsiteX7" fmla="*/ 0 w 1224021"/>
                <a:gd name="connsiteY7" fmla="*/ 204008 h 5376120"/>
                <a:gd name="connsiteX8" fmla="*/ 204008 w 1224021"/>
                <a:gd name="connsiteY8" fmla="*/ 0 h 5376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4021" h="5376120">
                  <a:moveTo>
                    <a:pt x="1224021" y="896041"/>
                  </a:moveTo>
                  <a:lnTo>
                    <a:pt x="1224021" y="4480079"/>
                  </a:lnTo>
                  <a:cubicBezTo>
                    <a:pt x="1224021" y="4974950"/>
                    <a:pt x="1203226" y="5376118"/>
                    <a:pt x="1177573" y="5376118"/>
                  </a:cubicBezTo>
                  <a:lnTo>
                    <a:pt x="0" y="5376118"/>
                  </a:lnTo>
                  <a:lnTo>
                    <a:pt x="0" y="5376118"/>
                  </a:lnTo>
                  <a:lnTo>
                    <a:pt x="0" y="2"/>
                  </a:lnTo>
                  <a:lnTo>
                    <a:pt x="0" y="2"/>
                  </a:lnTo>
                  <a:lnTo>
                    <a:pt x="1177573" y="2"/>
                  </a:lnTo>
                  <a:cubicBezTo>
                    <a:pt x="1203226" y="2"/>
                    <a:pt x="1224021" y="401170"/>
                    <a:pt x="1224021" y="896041"/>
                  </a:cubicBezTo>
                  <a:close/>
                </a:path>
              </a:pathLst>
            </a:custGeom>
            <a:solidFill>
              <a:schemeClr val="tx1">
                <a:lumMod val="40000"/>
                <a:lumOff val="60000"/>
                <a:alpha val="90000"/>
              </a:schemeClr>
            </a:solidFill>
          </p:spPr>
          <p:style>
            <a:lnRef idx="2">
              <a:schemeClr val="accent1">
                <a:alpha val="90000"/>
                <a:tint val="40000"/>
                <a:hueOff val="0"/>
                <a:satOff val="0"/>
                <a:lumOff val="0"/>
                <a:alphaOff val="0"/>
              </a:schemeClr>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47651" tIns="183577" rIns="307402" bIns="183578" numCol="1" spcCol="1270" anchor="ctr" anchorCtr="0">
              <a:noAutofit/>
            </a:bodyPr>
            <a:lstStyle/>
            <a:p>
              <a:pPr marL="285750" lvl="1" indent="0" algn="l" defTabSz="1422400">
                <a:lnSpc>
                  <a:spcPct val="90000"/>
                </a:lnSpc>
                <a:spcBef>
                  <a:spcPct val="0"/>
                </a:spcBef>
                <a:spcAft>
                  <a:spcPct val="15000"/>
                </a:spcAft>
                <a:buNone/>
              </a:pPr>
              <a:r>
                <a:rPr kumimoji="1" lang="en-US" altLang="ja-JP" sz="3200" b="1" kern="1200" dirty="0">
                  <a:solidFill>
                    <a:srgbClr val="872175">
                      <a:lumMod val="10000"/>
                    </a:srgbClr>
                  </a:solidFill>
                  <a:latin typeface="Calibri"/>
                  <a:ea typeface="ＭＳ Ｐゴシック" panose="020B0600070205080204" pitchFamily="50" charset="-128"/>
                  <a:cs typeface="+mn-cs"/>
                </a:rPr>
                <a:t>D2670</a:t>
              </a:r>
              <a:r>
                <a:rPr kumimoji="1" lang="ja-JP" altLang="en-US" sz="3200" b="1" kern="1200" dirty="0">
                  <a:solidFill>
                    <a:srgbClr val="872175">
                      <a:lumMod val="10000"/>
                    </a:srgbClr>
                  </a:solidFill>
                  <a:latin typeface="Calibri"/>
                  <a:ea typeface="ＭＳ Ｐゴシック" panose="020B0600070205080204" pitchFamily="50" charset="-128"/>
                  <a:cs typeface="+mn-cs"/>
                </a:rPr>
                <a:t>・</a:t>
              </a:r>
              <a:r>
                <a:rPr kumimoji="1" lang="en-US" altLang="ja-JP" sz="3200" b="1" kern="1200" dirty="0">
                  <a:solidFill>
                    <a:srgbClr val="872175">
                      <a:lumMod val="10000"/>
                    </a:srgbClr>
                  </a:solidFill>
                  <a:latin typeface="Calibri"/>
                  <a:ea typeface="ＭＳ Ｐゴシック" panose="020B0600070205080204" pitchFamily="50" charset="-128"/>
                  <a:cs typeface="+mn-cs"/>
                </a:rPr>
                <a:t>D2690</a:t>
              </a:r>
              <a:r>
                <a:rPr kumimoji="1" lang="ja-JP" altLang="en-US" sz="3200" b="1" kern="1200" dirty="0">
                  <a:solidFill>
                    <a:srgbClr val="872175">
                      <a:lumMod val="10000"/>
                    </a:srgbClr>
                  </a:solidFill>
                  <a:latin typeface="Calibri"/>
                  <a:ea typeface="ＭＳ Ｐゴシック" panose="020B0600070205080204" pitchFamily="50" charset="-128"/>
                  <a:cs typeface="+mn-cs"/>
                </a:rPr>
                <a:t>・</a:t>
              </a:r>
              <a:r>
                <a:rPr kumimoji="1" lang="en-US" altLang="ja-JP" sz="3200" b="1" kern="1200" dirty="0">
                  <a:solidFill>
                    <a:srgbClr val="872175">
                      <a:lumMod val="10000"/>
                    </a:srgbClr>
                  </a:solidFill>
                  <a:latin typeface="Calibri"/>
                  <a:ea typeface="ＭＳ Ｐゴシック" panose="020B0600070205080204" pitchFamily="50" charset="-128"/>
                  <a:cs typeface="+mn-cs"/>
                </a:rPr>
                <a:t>D2710</a:t>
              </a:r>
              <a:endParaRPr kumimoji="1" lang="ja-JP" altLang="en-US" sz="3200" b="1" kern="1200" dirty="0">
                <a:solidFill>
                  <a:srgbClr val="872175">
                    <a:lumMod val="10000"/>
                  </a:srgbClr>
                </a:solidFill>
                <a:latin typeface="Calibri"/>
                <a:ea typeface="ＭＳ Ｐゴシック" panose="020B0600070205080204" pitchFamily="50" charset="-128"/>
                <a:cs typeface="+mn-cs"/>
              </a:endParaRPr>
            </a:p>
            <a:p>
              <a:pPr marL="285750" lvl="1" indent="-285750" algn="l" defTabSz="1422400">
                <a:lnSpc>
                  <a:spcPct val="90000"/>
                </a:lnSpc>
                <a:spcBef>
                  <a:spcPct val="0"/>
                </a:spcBef>
                <a:spcAft>
                  <a:spcPts val="0"/>
                </a:spcAft>
                <a:buNone/>
              </a:pPr>
              <a:r>
                <a:rPr kumimoji="1" lang="en-US" altLang="ja-JP" sz="3200" b="1" kern="1200" dirty="0">
                  <a:solidFill>
                    <a:srgbClr val="872175">
                      <a:lumMod val="10000"/>
                    </a:srgbClr>
                  </a:solidFill>
                  <a:latin typeface="Calibri"/>
                  <a:ea typeface="ＭＳ Ｐゴシック" panose="020B0600070205080204" pitchFamily="50" charset="-128"/>
                  <a:cs typeface="+mn-cs"/>
                </a:rPr>
                <a:t>ARC</a:t>
              </a:r>
              <a:r>
                <a:rPr kumimoji="1" lang="ja-JP" altLang="en-US" sz="3200" b="1" kern="1200" dirty="0">
                  <a:solidFill>
                    <a:srgbClr val="872175">
                      <a:lumMod val="10000"/>
                    </a:srgbClr>
                  </a:solidFill>
                  <a:latin typeface="Calibri"/>
                  <a:ea typeface="ＭＳ Ｐゴシック" panose="020B0600070205080204" pitchFamily="50" charset="-128"/>
                  <a:cs typeface="+mn-cs"/>
                </a:rPr>
                <a:t>　伊藤文利　倉吉</a:t>
              </a:r>
              <a:r>
                <a:rPr kumimoji="1" lang="en-US" altLang="ja-JP" sz="3200" b="1" kern="1200" dirty="0">
                  <a:solidFill>
                    <a:srgbClr val="872175">
                      <a:lumMod val="10000"/>
                    </a:srgbClr>
                  </a:solidFill>
                  <a:latin typeface="Calibri"/>
                  <a:ea typeface="ＭＳ Ｐゴシック" panose="020B0600070205080204" pitchFamily="50" charset="-128"/>
                  <a:cs typeface="+mn-cs"/>
                </a:rPr>
                <a:t>RC</a:t>
              </a:r>
              <a:endParaRPr kumimoji="1" lang="ja-JP" altLang="en-US" sz="3200" b="1" kern="1200" dirty="0">
                <a:solidFill>
                  <a:srgbClr val="872175">
                    <a:lumMod val="10000"/>
                  </a:srgbClr>
                </a:solidFill>
                <a:latin typeface="Calibri"/>
                <a:ea typeface="ＭＳ Ｐゴシック" panose="020B0600070205080204" pitchFamily="50" charset="-128"/>
                <a:cs typeface="+mn-cs"/>
              </a:endParaRPr>
            </a:p>
          </p:txBody>
        </p:sp>
        <p:sp>
          <p:nvSpPr>
            <p:cNvPr id="15" name="フリーフォーム: 図形 14">
              <a:extLst>
                <a:ext uri="{FF2B5EF4-FFF2-40B4-BE49-F238E27FC236}">
                  <a16:creationId xmlns:a16="http://schemas.microsoft.com/office/drawing/2014/main" id="{AB65E3AD-019F-4568-B0FA-04A188376762}"/>
                </a:ext>
              </a:extLst>
            </p:cNvPr>
            <p:cNvSpPr/>
            <p:nvPr/>
          </p:nvSpPr>
          <p:spPr>
            <a:xfrm>
              <a:off x="838568" y="2285094"/>
              <a:ext cx="4109785" cy="1272977"/>
            </a:xfrm>
            <a:custGeom>
              <a:avLst/>
              <a:gdLst>
                <a:gd name="connsiteX0" fmla="*/ 0 w 4109785"/>
                <a:gd name="connsiteY0" fmla="*/ 212167 h 1272977"/>
                <a:gd name="connsiteX1" fmla="*/ 212167 w 4109785"/>
                <a:gd name="connsiteY1" fmla="*/ 0 h 1272977"/>
                <a:gd name="connsiteX2" fmla="*/ 3897618 w 4109785"/>
                <a:gd name="connsiteY2" fmla="*/ 0 h 1272977"/>
                <a:gd name="connsiteX3" fmla="*/ 4109785 w 4109785"/>
                <a:gd name="connsiteY3" fmla="*/ 212167 h 1272977"/>
                <a:gd name="connsiteX4" fmla="*/ 4109785 w 4109785"/>
                <a:gd name="connsiteY4" fmla="*/ 1060810 h 1272977"/>
                <a:gd name="connsiteX5" fmla="*/ 3897618 w 4109785"/>
                <a:gd name="connsiteY5" fmla="*/ 1272977 h 1272977"/>
                <a:gd name="connsiteX6" fmla="*/ 212167 w 4109785"/>
                <a:gd name="connsiteY6" fmla="*/ 1272977 h 1272977"/>
                <a:gd name="connsiteX7" fmla="*/ 0 w 4109785"/>
                <a:gd name="connsiteY7" fmla="*/ 1060810 h 1272977"/>
                <a:gd name="connsiteX8" fmla="*/ 0 w 4109785"/>
                <a:gd name="connsiteY8" fmla="*/ 212167 h 1272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09785" h="1272977">
                  <a:moveTo>
                    <a:pt x="0" y="212167"/>
                  </a:moveTo>
                  <a:cubicBezTo>
                    <a:pt x="0" y="94990"/>
                    <a:pt x="94990" y="0"/>
                    <a:pt x="212167" y="0"/>
                  </a:cubicBezTo>
                  <a:lnTo>
                    <a:pt x="3897618" y="0"/>
                  </a:lnTo>
                  <a:cubicBezTo>
                    <a:pt x="4014795" y="0"/>
                    <a:pt x="4109785" y="94990"/>
                    <a:pt x="4109785" y="212167"/>
                  </a:cubicBezTo>
                  <a:lnTo>
                    <a:pt x="4109785" y="1060810"/>
                  </a:lnTo>
                  <a:cubicBezTo>
                    <a:pt x="4109785" y="1177987"/>
                    <a:pt x="4014795" y="1272977"/>
                    <a:pt x="3897618" y="1272977"/>
                  </a:cubicBezTo>
                  <a:lnTo>
                    <a:pt x="212167" y="1272977"/>
                  </a:lnTo>
                  <a:cubicBezTo>
                    <a:pt x="94990" y="1272977"/>
                    <a:pt x="0" y="1177987"/>
                    <a:pt x="0" y="1060810"/>
                  </a:cubicBezTo>
                  <a:lnTo>
                    <a:pt x="0" y="212167"/>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25972" tIns="144057" rIns="225972" bIns="144057" numCol="1" spcCol="1270" anchor="ctr" anchorCtr="0">
              <a:noAutofit/>
            </a:bodyPr>
            <a:lstStyle/>
            <a:p>
              <a:pPr marL="0" lvl="0" indent="0" algn="ctr" defTabSz="1911350">
                <a:lnSpc>
                  <a:spcPct val="90000"/>
                </a:lnSpc>
                <a:spcBef>
                  <a:spcPct val="0"/>
                </a:spcBef>
                <a:spcAft>
                  <a:spcPct val="35000"/>
                </a:spcAft>
                <a:buNone/>
              </a:pPr>
              <a:r>
                <a:rPr kumimoji="1" lang="ja-JP" altLang="en-US" sz="4300" kern="1200" dirty="0"/>
                <a:t>中国</a:t>
              </a:r>
              <a:r>
                <a:rPr kumimoji="1" lang="ja-JP" altLang="en-US" sz="4300" kern="1200"/>
                <a:t>・四国地区</a:t>
              </a:r>
              <a:endParaRPr kumimoji="1" lang="ja-JP" altLang="en-US" sz="4300" kern="1200" dirty="0"/>
            </a:p>
          </p:txBody>
        </p:sp>
        <p:sp>
          <p:nvSpPr>
            <p:cNvPr id="16" name="フリーフォーム: 図形 15">
              <a:extLst>
                <a:ext uri="{FF2B5EF4-FFF2-40B4-BE49-F238E27FC236}">
                  <a16:creationId xmlns:a16="http://schemas.microsoft.com/office/drawing/2014/main" id="{156A8138-D423-4D27-AB72-F1897DC1CB8C}"/>
                </a:ext>
              </a:extLst>
            </p:cNvPr>
            <p:cNvSpPr/>
            <p:nvPr/>
          </p:nvSpPr>
          <p:spPr>
            <a:xfrm>
              <a:off x="4619786" y="3749620"/>
              <a:ext cx="5864827" cy="1155983"/>
            </a:xfrm>
            <a:custGeom>
              <a:avLst/>
              <a:gdLst>
                <a:gd name="connsiteX0" fmla="*/ 192668 w 1155983"/>
                <a:gd name="connsiteY0" fmla="*/ 0 h 5857631"/>
                <a:gd name="connsiteX1" fmla="*/ 963315 w 1155983"/>
                <a:gd name="connsiteY1" fmla="*/ 0 h 5857631"/>
                <a:gd name="connsiteX2" fmla="*/ 1155983 w 1155983"/>
                <a:gd name="connsiteY2" fmla="*/ 192668 h 5857631"/>
                <a:gd name="connsiteX3" fmla="*/ 1155983 w 1155983"/>
                <a:gd name="connsiteY3" fmla="*/ 5857631 h 5857631"/>
                <a:gd name="connsiteX4" fmla="*/ 1155983 w 1155983"/>
                <a:gd name="connsiteY4" fmla="*/ 5857631 h 5857631"/>
                <a:gd name="connsiteX5" fmla="*/ 0 w 1155983"/>
                <a:gd name="connsiteY5" fmla="*/ 5857631 h 5857631"/>
                <a:gd name="connsiteX6" fmla="*/ 0 w 1155983"/>
                <a:gd name="connsiteY6" fmla="*/ 5857631 h 5857631"/>
                <a:gd name="connsiteX7" fmla="*/ 0 w 1155983"/>
                <a:gd name="connsiteY7" fmla="*/ 192668 h 5857631"/>
                <a:gd name="connsiteX8" fmla="*/ 192668 w 1155983"/>
                <a:gd name="connsiteY8" fmla="*/ 0 h 5857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55983" h="5857631">
                  <a:moveTo>
                    <a:pt x="1155983" y="976295"/>
                  </a:moveTo>
                  <a:lnTo>
                    <a:pt x="1155983" y="4881336"/>
                  </a:lnTo>
                  <a:cubicBezTo>
                    <a:pt x="1155983" y="5420530"/>
                    <a:pt x="1138960" y="5857628"/>
                    <a:pt x="1117961" y="5857628"/>
                  </a:cubicBezTo>
                  <a:lnTo>
                    <a:pt x="0" y="5857628"/>
                  </a:lnTo>
                  <a:lnTo>
                    <a:pt x="0" y="5857628"/>
                  </a:lnTo>
                  <a:lnTo>
                    <a:pt x="0" y="3"/>
                  </a:lnTo>
                  <a:lnTo>
                    <a:pt x="0" y="3"/>
                  </a:lnTo>
                  <a:lnTo>
                    <a:pt x="1117961" y="3"/>
                  </a:lnTo>
                  <a:cubicBezTo>
                    <a:pt x="1138960" y="3"/>
                    <a:pt x="1155983" y="437101"/>
                    <a:pt x="1155983" y="976295"/>
                  </a:cubicBezTo>
                  <a:close/>
                </a:path>
              </a:pathLst>
            </a:custGeom>
            <a:solidFill>
              <a:schemeClr val="tx1">
                <a:lumMod val="40000"/>
                <a:lumOff val="60000"/>
                <a:alpha val="90000"/>
              </a:schemeClr>
            </a:solidFill>
          </p:spPr>
          <p:style>
            <a:lnRef idx="2">
              <a:schemeClr val="accent1">
                <a:alpha val="90000"/>
                <a:tint val="40000"/>
                <a:hueOff val="0"/>
                <a:satOff val="0"/>
                <a:lumOff val="0"/>
                <a:alphaOff val="0"/>
              </a:schemeClr>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47650" tIns="180255" rIns="304080" bIns="180255" numCol="1" spcCol="1270" anchor="ctr" anchorCtr="0">
              <a:noAutofit/>
            </a:bodyPr>
            <a:lstStyle/>
            <a:p>
              <a:pPr marL="285750" lvl="1" indent="0" algn="l" defTabSz="1422400">
                <a:lnSpc>
                  <a:spcPct val="90000"/>
                </a:lnSpc>
                <a:spcBef>
                  <a:spcPct val="0"/>
                </a:spcBef>
                <a:spcAft>
                  <a:spcPct val="15000"/>
                </a:spcAft>
                <a:buNone/>
              </a:pPr>
              <a:r>
                <a:rPr kumimoji="1" lang="en-US" altLang="ja-JP" sz="3200" b="1" kern="1200" dirty="0">
                  <a:solidFill>
                    <a:srgbClr val="872175">
                      <a:lumMod val="10000"/>
                    </a:srgbClr>
                  </a:solidFill>
                  <a:latin typeface="Calibri"/>
                  <a:ea typeface="ＭＳ Ｐゴシック" panose="020B0600070205080204" pitchFamily="50" charset="-128"/>
                  <a:cs typeface="+mn-cs"/>
                </a:rPr>
                <a:t>D2640</a:t>
              </a:r>
              <a:r>
                <a:rPr kumimoji="1" lang="ja-JP" altLang="en-US" sz="3200" b="1" kern="1200" dirty="0">
                  <a:solidFill>
                    <a:srgbClr val="872175">
                      <a:lumMod val="10000"/>
                    </a:srgbClr>
                  </a:solidFill>
                  <a:latin typeface="Calibri"/>
                  <a:ea typeface="ＭＳ Ｐゴシック" panose="020B0600070205080204" pitchFamily="50" charset="-128"/>
                  <a:cs typeface="+mn-cs"/>
                </a:rPr>
                <a:t>・</a:t>
              </a:r>
              <a:r>
                <a:rPr kumimoji="1" lang="en-US" altLang="ja-JP" sz="3200" b="1" kern="1200" dirty="0">
                  <a:solidFill>
                    <a:srgbClr val="872175">
                      <a:lumMod val="10000"/>
                    </a:srgbClr>
                  </a:solidFill>
                  <a:latin typeface="Calibri"/>
                  <a:ea typeface="ＭＳ Ｐゴシック" panose="020B0600070205080204" pitchFamily="50" charset="-128"/>
                  <a:cs typeface="+mn-cs"/>
                </a:rPr>
                <a:t>D2650</a:t>
              </a:r>
              <a:r>
                <a:rPr kumimoji="1" lang="ja-JP" altLang="en-US" sz="3200" b="1" kern="1200" dirty="0">
                  <a:solidFill>
                    <a:srgbClr val="872175">
                      <a:lumMod val="10000"/>
                    </a:srgbClr>
                  </a:solidFill>
                  <a:latin typeface="Calibri"/>
                  <a:ea typeface="ＭＳ Ｐゴシック" panose="020B0600070205080204" pitchFamily="50" charset="-128"/>
                  <a:cs typeface="+mn-cs"/>
                </a:rPr>
                <a:t>・</a:t>
              </a:r>
              <a:r>
                <a:rPr kumimoji="1" lang="en-US" altLang="ja-JP" sz="3200" b="1" kern="1200" dirty="0">
                  <a:solidFill>
                    <a:srgbClr val="872175">
                      <a:lumMod val="10000"/>
                    </a:srgbClr>
                  </a:solidFill>
                  <a:latin typeface="Calibri"/>
                  <a:ea typeface="ＭＳ Ｐゴシック" panose="020B0600070205080204" pitchFamily="50" charset="-128"/>
                  <a:cs typeface="+mn-cs"/>
                </a:rPr>
                <a:t>D2660</a:t>
              </a:r>
              <a:r>
                <a:rPr kumimoji="1" lang="ja-JP" altLang="en-US" sz="3200" b="1" kern="1200" dirty="0">
                  <a:solidFill>
                    <a:srgbClr val="872175">
                      <a:lumMod val="10000"/>
                    </a:srgbClr>
                  </a:solidFill>
                  <a:latin typeface="Calibri"/>
                  <a:ea typeface="ＭＳ Ｐゴシック" panose="020B0600070205080204" pitchFamily="50" charset="-128"/>
                  <a:cs typeface="+mn-cs"/>
                </a:rPr>
                <a:t>・</a:t>
              </a:r>
              <a:r>
                <a:rPr kumimoji="1" lang="en-US" altLang="ja-JP" sz="3200" b="1" kern="1200" dirty="0">
                  <a:solidFill>
                    <a:srgbClr val="872175">
                      <a:lumMod val="10000"/>
                    </a:srgbClr>
                  </a:solidFill>
                  <a:latin typeface="Calibri"/>
                  <a:ea typeface="ＭＳ Ｐゴシック" panose="020B0600070205080204" pitchFamily="50" charset="-128"/>
                  <a:cs typeface="+mn-cs"/>
                </a:rPr>
                <a:t>D2680</a:t>
              </a:r>
              <a:endParaRPr kumimoji="1" lang="ja-JP" altLang="en-US" sz="3200" b="1" kern="1200" dirty="0">
                <a:solidFill>
                  <a:srgbClr val="872175">
                    <a:lumMod val="10000"/>
                  </a:srgbClr>
                </a:solidFill>
                <a:latin typeface="Calibri"/>
                <a:ea typeface="ＭＳ Ｐゴシック" panose="020B0600070205080204" pitchFamily="50" charset="-128"/>
                <a:cs typeface="+mn-cs"/>
              </a:endParaRPr>
            </a:p>
            <a:p>
              <a:pPr marL="285750" lvl="1" indent="0" algn="l" defTabSz="1422400">
                <a:lnSpc>
                  <a:spcPct val="90000"/>
                </a:lnSpc>
                <a:spcBef>
                  <a:spcPct val="0"/>
                </a:spcBef>
                <a:spcAft>
                  <a:spcPct val="15000"/>
                </a:spcAft>
                <a:buNone/>
              </a:pPr>
              <a:r>
                <a:rPr kumimoji="1" lang="en-US" altLang="ja-JP" sz="3200" b="1" kern="1200" dirty="0">
                  <a:solidFill>
                    <a:srgbClr val="872175">
                      <a:lumMod val="10000"/>
                    </a:srgbClr>
                  </a:solidFill>
                  <a:latin typeface="Calibri"/>
                  <a:ea typeface="ＭＳ Ｐゴシック" panose="020B0600070205080204" pitchFamily="50" charset="-128"/>
                  <a:cs typeface="+mn-cs"/>
                </a:rPr>
                <a:t>ARC</a:t>
              </a:r>
              <a:r>
                <a:rPr kumimoji="1" lang="ja-JP" altLang="en-US" sz="3200" b="1" kern="1200" dirty="0">
                  <a:solidFill>
                    <a:srgbClr val="872175">
                      <a:lumMod val="10000"/>
                    </a:srgbClr>
                  </a:solidFill>
                  <a:latin typeface="Calibri"/>
                  <a:ea typeface="ＭＳ Ｐゴシック" panose="020B0600070205080204" pitchFamily="50" charset="-128"/>
                  <a:cs typeface="+mn-cs"/>
                </a:rPr>
                <a:t>　滝澤功治　神戸須磨</a:t>
              </a:r>
              <a:r>
                <a:rPr kumimoji="1" lang="en-US" altLang="ja-JP" sz="3200" b="1" kern="1200" dirty="0">
                  <a:solidFill>
                    <a:srgbClr val="872175">
                      <a:lumMod val="10000"/>
                    </a:srgbClr>
                  </a:solidFill>
                  <a:latin typeface="Calibri"/>
                  <a:ea typeface="ＭＳ Ｐゴシック" panose="020B0600070205080204" pitchFamily="50" charset="-128"/>
                  <a:cs typeface="+mn-cs"/>
                </a:rPr>
                <a:t>RC</a:t>
              </a:r>
              <a:endParaRPr kumimoji="1" lang="ja-JP" altLang="en-US" sz="3200" b="1" kern="1200" dirty="0">
                <a:solidFill>
                  <a:srgbClr val="872175">
                    <a:lumMod val="10000"/>
                  </a:srgbClr>
                </a:solidFill>
                <a:latin typeface="Calibri"/>
                <a:ea typeface="ＭＳ Ｐゴシック" panose="020B0600070205080204" pitchFamily="50" charset="-128"/>
                <a:cs typeface="+mn-cs"/>
              </a:endParaRPr>
            </a:p>
          </p:txBody>
        </p:sp>
        <p:sp>
          <p:nvSpPr>
            <p:cNvPr id="17" name="フリーフォーム: 図形 16">
              <a:extLst>
                <a:ext uri="{FF2B5EF4-FFF2-40B4-BE49-F238E27FC236}">
                  <a16:creationId xmlns:a16="http://schemas.microsoft.com/office/drawing/2014/main" id="{6C67DB49-AAF2-4B87-A95E-B28E56E983EB}"/>
                </a:ext>
              </a:extLst>
            </p:cNvPr>
            <p:cNvSpPr/>
            <p:nvPr/>
          </p:nvSpPr>
          <p:spPr>
            <a:xfrm>
              <a:off x="852071" y="3745645"/>
              <a:ext cx="3568192" cy="1154736"/>
            </a:xfrm>
            <a:custGeom>
              <a:avLst/>
              <a:gdLst>
                <a:gd name="connsiteX0" fmla="*/ 0 w 3568192"/>
                <a:gd name="connsiteY0" fmla="*/ 192460 h 1154736"/>
                <a:gd name="connsiteX1" fmla="*/ 192460 w 3568192"/>
                <a:gd name="connsiteY1" fmla="*/ 0 h 1154736"/>
                <a:gd name="connsiteX2" fmla="*/ 3375732 w 3568192"/>
                <a:gd name="connsiteY2" fmla="*/ 0 h 1154736"/>
                <a:gd name="connsiteX3" fmla="*/ 3568192 w 3568192"/>
                <a:gd name="connsiteY3" fmla="*/ 192460 h 1154736"/>
                <a:gd name="connsiteX4" fmla="*/ 3568192 w 3568192"/>
                <a:gd name="connsiteY4" fmla="*/ 962276 h 1154736"/>
                <a:gd name="connsiteX5" fmla="*/ 3375732 w 3568192"/>
                <a:gd name="connsiteY5" fmla="*/ 1154736 h 1154736"/>
                <a:gd name="connsiteX6" fmla="*/ 192460 w 3568192"/>
                <a:gd name="connsiteY6" fmla="*/ 1154736 h 1154736"/>
                <a:gd name="connsiteX7" fmla="*/ 0 w 3568192"/>
                <a:gd name="connsiteY7" fmla="*/ 962276 h 1154736"/>
                <a:gd name="connsiteX8" fmla="*/ 0 w 3568192"/>
                <a:gd name="connsiteY8" fmla="*/ 192460 h 1154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68192" h="1154736">
                  <a:moveTo>
                    <a:pt x="0" y="192460"/>
                  </a:moveTo>
                  <a:cubicBezTo>
                    <a:pt x="0" y="86167"/>
                    <a:pt x="86167" y="0"/>
                    <a:pt x="192460" y="0"/>
                  </a:cubicBezTo>
                  <a:lnTo>
                    <a:pt x="3375732" y="0"/>
                  </a:lnTo>
                  <a:cubicBezTo>
                    <a:pt x="3482025" y="0"/>
                    <a:pt x="3568192" y="86167"/>
                    <a:pt x="3568192" y="192460"/>
                  </a:cubicBezTo>
                  <a:lnTo>
                    <a:pt x="3568192" y="962276"/>
                  </a:lnTo>
                  <a:cubicBezTo>
                    <a:pt x="3568192" y="1068569"/>
                    <a:pt x="3482025" y="1154736"/>
                    <a:pt x="3375732" y="1154736"/>
                  </a:cubicBezTo>
                  <a:lnTo>
                    <a:pt x="192460" y="1154736"/>
                  </a:lnTo>
                  <a:cubicBezTo>
                    <a:pt x="86167" y="1154736"/>
                    <a:pt x="0" y="1068569"/>
                    <a:pt x="0" y="962276"/>
                  </a:cubicBezTo>
                  <a:lnTo>
                    <a:pt x="0" y="19246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20200" tIns="138285" rIns="220200" bIns="138285" numCol="1" spcCol="1270" anchor="ctr" anchorCtr="0">
              <a:noAutofit/>
            </a:bodyPr>
            <a:lstStyle/>
            <a:p>
              <a:pPr marL="0" lvl="0" indent="0" algn="ctr" defTabSz="1911350">
                <a:lnSpc>
                  <a:spcPct val="90000"/>
                </a:lnSpc>
                <a:spcBef>
                  <a:spcPct val="0"/>
                </a:spcBef>
                <a:spcAft>
                  <a:spcPct val="35000"/>
                </a:spcAft>
                <a:buNone/>
              </a:pPr>
              <a:r>
                <a:rPr kumimoji="1" lang="ja-JP" altLang="en-US" sz="4300" kern="1200"/>
                <a:t>近畿地区</a:t>
              </a:r>
              <a:endParaRPr kumimoji="1" lang="ja-JP" altLang="en-US" sz="4300" kern="1200" dirty="0"/>
            </a:p>
          </p:txBody>
        </p:sp>
      </p:grpSp>
      <p:grpSp>
        <p:nvGrpSpPr>
          <p:cNvPr id="3" name="グループ化 2">
            <a:extLst>
              <a:ext uri="{FF2B5EF4-FFF2-40B4-BE49-F238E27FC236}">
                <a16:creationId xmlns:a16="http://schemas.microsoft.com/office/drawing/2014/main" id="{5DE0AE06-1651-4C85-9B3D-0E16D24ED329}"/>
              </a:ext>
            </a:extLst>
          </p:cNvPr>
          <p:cNvGrpSpPr/>
          <p:nvPr/>
        </p:nvGrpSpPr>
        <p:grpSpPr>
          <a:xfrm>
            <a:off x="855678" y="5087688"/>
            <a:ext cx="3568192" cy="1154736"/>
            <a:chOff x="191841" y="3349362"/>
            <a:chExt cx="3568192" cy="1154736"/>
          </a:xfrm>
        </p:grpSpPr>
        <p:sp>
          <p:nvSpPr>
            <p:cNvPr id="4" name="四角形: 角を丸くする 3">
              <a:extLst>
                <a:ext uri="{FF2B5EF4-FFF2-40B4-BE49-F238E27FC236}">
                  <a16:creationId xmlns:a16="http://schemas.microsoft.com/office/drawing/2014/main" id="{0C75EDB2-2845-4F86-9FF4-73A0ACDF9FBB}"/>
                </a:ext>
              </a:extLst>
            </p:cNvPr>
            <p:cNvSpPr/>
            <p:nvPr/>
          </p:nvSpPr>
          <p:spPr>
            <a:xfrm>
              <a:off x="191841" y="3349362"/>
              <a:ext cx="3568192" cy="1154736"/>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 name="四角形: 角を丸くする 4">
              <a:extLst>
                <a:ext uri="{FF2B5EF4-FFF2-40B4-BE49-F238E27FC236}">
                  <a16:creationId xmlns:a16="http://schemas.microsoft.com/office/drawing/2014/main" id="{7593E5C0-9914-40C0-BBF3-892FC9BDA480}"/>
                </a:ext>
              </a:extLst>
            </p:cNvPr>
            <p:cNvSpPr txBox="1"/>
            <p:nvPr/>
          </p:nvSpPr>
          <p:spPr>
            <a:xfrm>
              <a:off x="248211" y="3405732"/>
              <a:ext cx="3455452" cy="10419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60020" tIns="80010" rIns="160020" bIns="80010" numCol="1" spcCol="1270" anchor="ctr" anchorCtr="0">
              <a:noAutofit/>
            </a:bodyPr>
            <a:lstStyle/>
            <a:p>
              <a:pPr algn="ctr" defTabSz="1866900">
                <a:lnSpc>
                  <a:spcPct val="90000"/>
                </a:lnSpc>
                <a:spcBef>
                  <a:spcPct val="0"/>
                </a:spcBef>
                <a:spcAft>
                  <a:spcPct val="35000"/>
                </a:spcAft>
              </a:pPr>
              <a:r>
                <a:rPr lang="ja-JP" altLang="en-US" sz="4200" dirty="0"/>
                <a:t>総　括</a:t>
              </a:r>
            </a:p>
          </p:txBody>
        </p:sp>
      </p:grpSp>
      <p:grpSp>
        <p:nvGrpSpPr>
          <p:cNvPr id="6" name="グループ化 5">
            <a:extLst>
              <a:ext uri="{FF2B5EF4-FFF2-40B4-BE49-F238E27FC236}">
                <a16:creationId xmlns:a16="http://schemas.microsoft.com/office/drawing/2014/main" id="{2557C7E1-76EF-4293-A631-7E9D264A90BE}"/>
              </a:ext>
            </a:extLst>
          </p:cNvPr>
          <p:cNvGrpSpPr/>
          <p:nvPr/>
        </p:nvGrpSpPr>
        <p:grpSpPr>
          <a:xfrm>
            <a:off x="4542860" y="5107174"/>
            <a:ext cx="5941753" cy="1155983"/>
            <a:chOff x="3959556" y="3353337"/>
            <a:chExt cx="5857631" cy="1155983"/>
          </a:xfrm>
        </p:grpSpPr>
        <p:sp>
          <p:nvSpPr>
            <p:cNvPr id="7" name="四角形: 上の 2 つの角を丸める 6">
              <a:extLst>
                <a:ext uri="{FF2B5EF4-FFF2-40B4-BE49-F238E27FC236}">
                  <a16:creationId xmlns:a16="http://schemas.microsoft.com/office/drawing/2014/main" id="{705A70B3-397D-4B7A-A76B-9065FC262FEC}"/>
                </a:ext>
              </a:extLst>
            </p:cNvPr>
            <p:cNvSpPr/>
            <p:nvPr/>
          </p:nvSpPr>
          <p:spPr>
            <a:xfrm rot="5400000">
              <a:off x="6310380" y="1002513"/>
              <a:ext cx="1155983" cy="5857631"/>
            </a:xfrm>
            <a:prstGeom prst="round2SameRect">
              <a:avLst/>
            </a:prstGeom>
            <a:solidFill>
              <a:schemeClr val="tx1">
                <a:lumMod val="40000"/>
                <a:lumOff val="60000"/>
                <a:alpha val="90000"/>
              </a:schemeClr>
            </a:solidFill>
          </p:spPr>
          <p:style>
            <a:lnRef idx="2">
              <a:schemeClr val="accent1">
                <a:alpha val="90000"/>
                <a:tint val="40000"/>
                <a:hueOff val="0"/>
                <a:satOff val="0"/>
                <a:lumOff val="0"/>
                <a:alphaOff val="0"/>
              </a:schemeClr>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8" name="四角形: 上の 2 つの角を丸める 4">
              <a:extLst>
                <a:ext uri="{FF2B5EF4-FFF2-40B4-BE49-F238E27FC236}">
                  <a16:creationId xmlns:a16="http://schemas.microsoft.com/office/drawing/2014/main" id="{662D4AC5-ED26-4953-8258-72960028477E}"/>
                </a:ext>
              </a:extLst>
            </p:cNvPr>
            <p:cNvSpPr txBox="1"/>
            <p:nvPr/>
          </p:nvSpPr>
          <p:spPr>
            <a:xfrm>
              <a:off x="3959556" y="3409767"/>
              <a:ext cx="5801201" cy="104312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457200" indent="-457200" algn="ctr"/>
              <a:r>
                <a:rPr lang="ja-JP" altLang="en-US" sz="3200" b="1" dirty="0">
                  <a:solidFill>
                    <a:srgbClr val="872175">
                      <a:lumMod val="10000"/>
                    </a:srgbClr>
                  </a:solidFill>
                  <a:latin typeface="Calibri"/>
                  <a:ea typeface="ＭＳ Ｐゴシック" panose="020B0600070205080204" pitchFamily="50" charset="-128"/>
                </a:rPr>
                <a:t>高島 凱夫　大阪中之島</a:t>
              </a:r>
              <a:r>
                <a:rPr lang="en-US" altLang="ja-JP" sz="3200" b="1" dirty="0">
                  <a:solidFill>
                    <a:srgbClr val="872175">
                      <a:lumMod val="10000"/>
                    </a:srgbClr>
                  </a:solidFill>
                </a:rPr>
                <a:t>RC</a:t>
              </a:r>
              <a:endParaRPr lang="en-US" altLang="ja-JP" sz="3200" b="1" dirty="0">
                <a:solidFill>
                  <a:srgbClr val="872175">
                    <a:lumMod val="10000"/>
                  </a:srgbClr>
                </a:solidFill>
                <a:latin typeface="Calibri"/>
                <a:ea typeface="ＭＳ Ｐゴシック" panose="020B0600070205080204" pitchFamily="50" charset="-128"/>
              </a:endParaRPr>
            </a:p>
            <a:p>
              <a:pPr marL="457200" indent="-457200" algn="ctr"/>
              <a:r>
                <a:rPr lang="ja-JP" altLang="en-US" sz="3200" b="1" dirty="0">
                  <a:solidFill>
                    <a:srgbClr val="872175">
                      <a:lumMod val="10000"/>
                    </a:srgbClr>
                  </a:solidFill>
                  <a:latin typeface="Calibri"/>
                  <a:ea typeface="ＭＳ Ｐゴシック" panose="020B0600070205080204" pitchFamily="50" charset="-128"/>
                </a:rPr>
                <a:t>ゾーン全体の把握</a:t>
              </a:r>
            </a:p>
          </p:txBody>
        </p:sp>
      </p:grpSp>
      <p:sp>
        <p:nvSpPr>
          <p:cNvPr id="9" name="テキスト ボックス 8">
            <a:extLst>
              <a:ext uri="{FF2B5EF4-FFF2-40B4-BE49-F238E27FC236}">
                <a16:creationId xmlns:a16="http://schemas.microsoft.com/office/drawing/2014/main" id="{09D29D73-BB8D-4CCE-84FF-12CFF10AB0A4}"/>
              </a:ext>
            </a:extLst>
          </p:cNvPr>
          <p:cNvSpPr txBox="1"/>
          <p:nvPr/>
        </p:nvSpPr>
        <p:spPr>
          <a:xfrm>
            <a:off x="436229" y="176564"/>
            <a:ext cx="6328977" cy="707886"/>
          </a:xfrm>
          <a:prstGeom prst="rect">
            <a:avLst/>
          </a:prstGeom>
          <a:noFill/>
        </p:spPr>
        <p:txBody>
          <a:bodyPr wrap="none" rtlCol="0">
            <a:spAutoFit/>
          </a:bodyPr>
          <a:lstStyle/>
          <a:p>
            <a:r>
              <a:rPr kumimoji="1" lang="ja-JP" altLang="en-US" sz="4000" b="1" dirty="0"/>
              <a:t>第</a:t>
            </a:r>
            <a:r>
              <a:rPr kumimoji="1" lang="en-US" altLang="ja-JP" sz="4000" b="1" dirty="0"/>
              <a:t>3</a:t>
            </a:r>
            <a:r>
              <a:rPr kumimoji="1" lang="ja-JP" altLang="en-US" sz="4000" b="1" dirty="0"/>
              <a:t>地域　ﾛｰﾀﾘｰｺｰﾃﾞｨﾈｰﾀｰ</a:t>
            </a:r>
          </a:p>
        </p:txBody>
      </p:sp>
    </p:spTree>
    <p:extLst>
      <p:ext uri="{BB962C8B-B14F-4D97-AF65-F5344CB8AC3E}">
        <p14:creationId xmlns:p14="http://schemas.microsoft.com/office/powerpoint/2010/main" val="3843108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8">
            <a:extLst>
              <a:ext uri="{FF2B5EF4-FFF2-40B4-BE49-F238E27FC236}">
                <a16:creationId xmlns:a16="http://schemas.microsoft.com/office/drawing/2014/main" id="{0E09C8E2-5314-4A83-8543-DDD642894076}"/>
              </a:ext>
            </a:extLst>
          </p:cNvPr>
          <p:cNvSpPr>
            <a:spLocks noChangeArrowheads="1"/>
          </p:cNvSpPr>
          <p:nvPr/>
        </p:nvSpPr>
        <p:spPr bwMode="auto">
          <a:xfrm>
            <a:off x="4824852" y="294846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solidFill>
                <a:srgbClr val="090807"/>
              </a:solidFill>
            </a:endParaRPr>
          </a:p>
        </p:txBody>
      </p:sp>
      <p:sp>
        <p:nvSpPr>
          <p:cNvPr id="19" name="Rectangle 19">
            <a:extLst>
              <a:ext uri="{FF2B5EF4-FFF2-40B4-BE49-F238E27FC236}">
                <a16:creationId xmlns:a16="http://schemas.microsoft.com/office/drawing/2014/main" id="{A3C23FFE-7185-45A7-AE4B-EC64C47A6BB5}"/>
              </a:ext>
            </a:extLst>
          </p:cNvPr>
          <p:cNvSpPr>
            <a:spLocks noChangeArrowheads="1"/>
          </p:cNvSpPr>
          <p:nvPr/>
        </p:nvSpPr>
        <p:spPr bwMode="auto">
          <a:xfrm>
            <a:off x="4824852" y="317706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solidFill>
                <a:srgbClr val="090807"/>
              </a:solidFill>
            </a:endParaRPr>
          </a:p>
        </p:txBody>
      </p:sp>
      <p:sp>
        <p:nvSpPr>
          <p:cNvPr id="2" name="正方形/長方形 1">
            <a:extLst>
              <a:ext uri="{FF2B5EF4-FFF2-40B4-BE49-F238E27FC236}">
                <a16:creationId xmlns:a16="http://schemas.microsoft.com/office/drawing/2014/main" id="{182D7124-E6E8-4016-BBD8-1AD1D863D6AF}"/>
              </a:ext>
            </a:extLst>
          </p:cNvPr>
          <p:cNvSpPr/>
          <p:nvPr/>
        </p:nvSpPr>
        <p:spPr>
          <a:xfrm>
            <a:off x="1210112" y="140366"/>
            <a:ext cx="9906000" cy="609600"/>
          </a:xfrm>
          <a:prstGeom prst="rect">
            <a:avLst/>
          </a:prstGeom>
          <a:solidFill>
            <a:schemeClr val="tx2">
              <a:lumMod val="75000"/>
            </a:schemeClr>
          </a:solidFill>
          <a:ln>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p>
        </p:txBody>
      </p:sp>
      <p:sp>
        <p:nvSpPr>
          <p:cNvPr id="8" name="Title 1">
            <a:extLst>
              <a:ext uri="{FF2B5EF4-FFF2-40B4-BE49-F238E27FC236}">
                <a16:creationId xmlns:a16="http://schemas.microsoft.com/office/drawing/2014/main" id="{7A0BEBDD-EF68-4384-A728-E997964A6699}"/>
              </a:ext>
            </a:extLst>
          </p:cNvPr>
          <p:cNvSpPr txBox="1">
            <a:spLocks/>
          </p:cNvSpPr>
          <p:nvPr/>
        </p:nvSpPr>
        <p:spPr bwMode="auto">
          <a:xfrm>
            <a:off x="1286312" y="367178"/>
            <a:ext cx="10591800" cy="723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lnSpc>
                <a:spcPct val="80000"/>
              </a:lnSpc>
            </a:pPr>
            <a:r>
              <a:rPr lang="en-US" altLang="ja-JP" sz="2000" b="1" dirty="0">
                <a:solidFill>
                  <a:schemeClr val="bg1"/>
                </a:solidFill>
                <a:latin typeface="メイリオ" pitchFamily="50" charset="-128"/>
                <a:ea typeface="メイリオ" pitchFamily="50" charset="-128"/>
                <a:cs typeface="メイリオ" pitchFamily="50" charset="-128"/>
              </a:rPr>
              <a:t>Q 1</a:t>
            </a:r>
            <a:r>
              <a:rPr lang="ja-JP" altLang="en-US" sz="2000" b="1">
                <a:solidFill>
                  <a:schemeClr val="bg1"/>
                </a:solidFill>
                <a:latin typeface="メイリオ" pitchFamily="50" charset="-128"/>
                <a:ea typeface="メイリオ" pitchFamily="50" charset="-128"/>
                <a:cs typeface="メイリオ" pitchFamily="50" charset="-128"/>
              </a:rPr>
              <a:t>　貴地区の地区戦略</a:t>
            </a:r>
            <a:r>
              <a:rPr lang="ja-JP" altLang="en-US" sz="2000" b="1" dirty="0">
                <a:solidFill>
                  <a:schemeClr val="bg1"/>
                </a:solidFill>
                <a:latin typeface="メイリオ" pitchFamily="50" charset="-128"/>
                <a:ea typeface="メイリオ" pitchFamily="50" charset="-128"/>
                <a:cs typeface="メイリオ" pitchFamily="50" charset="-128"/>
              </a:rPr>
              <a:t>計画委員会（別名称委員会も対象する）発足の有無について</a:t>
            </a:r>
            <a:endParaRPr lang="en-US" b="1" dirty="0">
              <a:solidFill>
                <a:schemeClr val="bg1"/>
              </a:solidFill>
              <a:latin typeface="メイリオ" pitchFamily="50" charset="-128"/>
              <a:ea typeface="メイリオ" pitchFamily="50" charset="-128"/>
              <a:cs typeface="メイリオ" pitchFamily="50" charset="-128"/>
            </a:endParaRPr>
          </a:p>
        </p:txBody>
      </p:sp>
      <p:sp>
        <p:nvSpPr>
          <p:cNvPr id="9" name="正方形/長方形 8">
            <a:extLst>
              <a:ext uri="{FF2B5EF4-FFF2-40B4-BE49-F238E27FC236}">
                <a16:creationId xmlns:a16="http://schemas.microsoft.com/office/drawing/2014/main" id="{407A68E7-6D08-42C0-A2E2-FB2F74A989D9}"/>
              </a:ext>
            </a:extLst>
          </p:cNvPr>
          <p:cNvSpPr/>
          <p:nvPr/>
        </p:nvSpPr>
        <p:spPr>
          <a:xfrm>
            <a:off x="1210112" y="3507549"/>
            <a:ext cx="9906000" cy="609600"/>
          </a:xfrm>
          <a:prstGeom prst="rect">
            <a:avLst/>
          </a:prstGeom>
          <a:solidFill>
            <a:schemeClr val="tx2">
              <a:lumMod val="75000"/>
            </a:schemeClr>
          </a:solidFill>
          <a:ln>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p>
        </p:txBody>
      </p:sp>
      <p:sp>
        <p:nvSpPr>
          <p:cNvPr id="10" name="Title 1">
            <a:extLst>
              <a:ext uri="{FF2B5EF4-FFF2-40B4-BE49-F238E27FC236}">
                <a16:creationId xmlns:a16="http://schemas.microsoft.com/office/drawing/2014/main" id="{6E2CEF22-2A33-4F90-B3EA-B664F87306BA}"/>
              </a:ext>
            </a:extLst>
          </p:cNvPr>
          <p:cNvSpPr txBox="1">
            <a:spLocks/>
          </p:cNvSpPr>
          <p:nvPr/>
        </p:nvSpPr>
        <p:spPr bwMode="auto">
          <a:xfrm>
            <a:off x="1286312" y="3734361"/>
            <a:ext cx="10591800" cy="723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lnSpc>
                <a:spcPct val="80000"/>
              </a:lnSpc>
            </a:pPr>
            <a:r>
              <a:rPr lang="en-US" altLang="ja-JP" sz="2000" b="1" dirty="0">
                <a:solidFill>
                  <a:schemeClr val="bg1"/>
                </a:solidFill>
                <a:latin typeface="メイリオ" pitchFamily="50" charset="-128"/>
                <a:ea typeface="メイリオ" pitchFamily="50" charset="-128"/>
                <a:cs typeface="メイリオ" pitchFamily="50" charset="-128"/>
              </a:rPr>
              <a:t>Q 2</a:t>
            </a:r>
            <a:r>
              <a:rPr lang="ja-JP" altLang="en-US" sz="2000" b="1">
                <a:solidFill>
                  <a:schemeClr val="bg1"/>
                </a:solidFill>
                <a:latin typeface="メイリオ" pitchFamily="50" charset="-128"/>
                <a:ea typeface="メイリオ" pitchFamily="50" charset="-128"/>
                <a:cs typeface="メイリオ" pitchFamily="50" charset="-128"/>
              </a:rPr>
              <a:t>　地区内</a:t>
            </a:r>
            <a:r>
              <a:rPr lang="ja-JP" altLang="en-US" sz="2000" b="1" dirty="0">
                <a:solidFill>
                  <a:schemeClr val="bg1"/>
                </a:solidFill>
                <a:latin typeface="メイリオ" pitchFamily="50" charset="-128"/>
                <a:ea typeface="メイリオ" pitchFamily="50" charset="-128"/>
                <a:cs typeface="メイリオ" pitchFamily="50" charset="-128"/>
              </a:rPr>
              <a:t>のｸﾗﾌﾞ戦略計画委員会（別名称委員会も対象）の発足状況について</a:t>
            </a:r>
            <a:endParaRPr lang="en-US" b="1" dirty="0">
              <a:solidFill>
                <a:schemeClr val="bg1"/>
              </a:solidFill>
              <a:latin typeface="メイリオ" pitchFamily="50" charset="-128"/>
              <a:ea typeface="メイリオ" pitchFamily="50" charset="-128"/>
              <a:cs typeface="メイリオ" pitchFamily="50" charset="-128"/>
            </a:endParaRPr>
          </a:p>
        </p:txBody>
      </p:sp>
      <p:graphicFrame>
        <p:nvGraphicFramePr>
          <p:cNvPr id="7" name="表 6">
            <a:extLst>
              <a:ext uri="{FF2B5EF4-FFF2-40B4-BE49-F238E27FC236}">
                <a16:creationId xmlns:a16="http://schemas.microsoft.com/office/drawing/2014/main" id="{04746D61-6ADF-43BA-A7E5-428F1EADE781}"/>
              </a:ext>
            </a:extLst>
          </p:cNvPr>
          <p:cNvGraphicFramePr>
            <a:graphicFrameLocks noGrp="1"/>
          </p:cNvGraphicFramePr>
          <p:nvPr>
            <p:extLst>
              <p:ext uri="{D42A27DB-BD31-4B8C-83A1-F6EECF244321}">
                <p14:modId xmlns:p14="http://schemas.microsoft.com/office/powerpoint/2010/main" val="1345129277"/>
              </p:ext>
            </p:extLst>
          </p:nvPr>
        </p:nvGraphicFramePr>
        <p:xfrm>
          <a:off x="1819713" y="976779"/>
          <a:ext cx="8543923" cy="2360021"/>
        </p:xfrm>
        <a:graphic>
          <a:graphicData uri="http://schemas.openxmlformats.org/drawingml/2006/table">
            <a:tbl>
              <a:tblPr>
                <a:tableStyleId>{5C22544A-7EE6-4342-B048-85BDC9FD1C3A}</a:tableStyleId>
              </a:tblPr>
              <a:tblGrid>
                <a:gridCol w="1404821">
                  <a:extLst>
                    <a:ext uri="{9D8B030D-6E8A-4147-A177-3AD203B41FA5}">
                      <a16:colId xmlns:a16="http://schemas.microsoft.com/office/drawing/2014/main" val="1697844222"/>
                    </a:ext>
                  </a:extLst>
                </a:gridCol>
                <a:gridCol w="1404821">
                  <a:extLst>
                    <a:ext uri="{9D8B030D-6E8A-4147-A177-3AD203B41FA5}">
                      <a16:colId xmlns:a16="http://schemas.microsoft.com/office/drawing/2014/main" val="2170508470"/>
                    </a:ext>
                  </a:extLst>
                </a:gridCol>
                <a:gridCol w="1404821">
                  <a:extLst>
                    <a:ext uri="{9D8B030D-6E8A-4147-A177-3AD203B41FA5}">
                      <a16:colId xmlns:a16="http://schemas.microsoft.com/office/drawing/2014/main" val="3473737606"/>
                    </a:ext>
                  </a:extLst>
                </a:gridCol>
                <a:gridCol w="1404821">
                  <a:extLst>
                    <a:ext uri="{9D8B030D-6E8A-4147-A177-3AD203B41FA5}">
                      <a16:colId xmlns:a16="http://schemas.microsoft.com/office/drawing/2014/main" val="1996757599"/>
                    </a:ext>
                  </a:extLst>
                </a:gridCol>
                <a:gridCol w="1404821">
                  <a:extLst>
                    <a:ext uri="{9D8B030D-6E8A-4147-A177-3AD203B41FA5}">
                      <a16:colId xmlns:a16="http://schemas.microsoft.com/office/drawing/2014/main" val="3478476830"/>
                    </a:ext>
                  </a:extLst>
                </a:gridCol>
                <a:gridCol w="1519818">
                  <a:extLst>
                    <a:ext uri="{9D8B030D-6E8A-4147-A177-3AD203B41FA5}">
                      <a16:colId xmlns:a16="http://schemas.microsoft.com/office/drawing/2014/main" val="3655179150"/>
                    </a:ext>
                  </a:extLst>
                </a:gridCol>
              </a:tblGrid>
              <a:tr h="373097">
                <a:tc>
                  <a:txBody>
                    <a:bodyPr/>
                    <a:lstStyle/>
                    <a:p>
                      <a:pPr algn="ctr" fontAlgn="ctr"/>
                      <a:r>
                        <a:rPr lang="en-US" altLang="ja-JP" sz="22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2640</a:t>
                      </a:r>
                      <a:endParaRPr lang="en-US" altLang="ja-JP" sz="22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2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2650</a:t>
                      </a:r>
                      <a:endParaRPr lang="en-US" altLang="ja-JP" sz="22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2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2660</a:t>
                      </a:r>
                      <a:endParaRPr lang="en-US" altLang="ja-JP" sz="22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2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2670</a:t>
                      </a:r>
                      <a:endParaRPr lang="en-US" altLang="ja-JP" sz="2200" b="1" i="0"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2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2680</a:t>
                      </a:r>
                      <a:endParaRPr lang="en-US" altLang="ja-JP" sz="2200" b="1" i="0"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2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2690</a:t>
                      </a:r>
                      <a:endParaRPr lang="en-US" altLang="ja-JP" sz="22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88386826"/>
                  </a:ext>
                </a:extLst>
              </a:tr>
              <a:tr h="867633">
                <a:tc>
                  <a:txBody>
                    <a:bodyPr/>
                    <a:lstStyle/>
                    <a:p>
                      <a:pPr algn="ctr" fontAlgn="ctr"/>
                      <a:r>
                        <a:rPr lang="ja-JP" altLang="en-US" sz="22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発足して</a:t>
                      </a:r>
                      <a:br>
                        <a:rPr lang="ja-JP" altLang="en-US" sz="22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22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活動済</a:t>
                      </a:r>
                      <a:endParaRPr lang="ja-JP" altLang="en-US" sz="22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22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発足して</a:t>
                      </a:r>
                      <a:br>
                        <a:rPr lang="ja-JP" altLang="en-US" sz="22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22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活動済</a:t>
                      </a:r>
                      <a:endParaRPr lang="ja-JP" altLang="en-US" sz="22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22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発足して</a:t>
                      </a:r>
                      <a:br>
                        <a:rPr lang="ja-JP" altLang="en-US" sz="22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22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活動済</a:t>
                      </a:r>
                      <a:endParaRPr lang="ja-JP" altLang="en-US" sz="22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8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発足して</a:t>
                      </a:r>
                      <a:br>
                        <a:rPr lang="ja-JP" altLang="en-US" sz="18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18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いるが未活動</a:t>
                      </a:r>
                      <a:endParaRPr lang="ja-JP" altLang="en-US" sz="18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22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発足して</a:t>
                      </a:r>
                      <a:br>
                        <a:rPr lang="ja-JP" altLang="en-US" sz="22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22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活動済</a:t>
                      </a:r>
                      <a:endParaRPr lang="ja-JP" altLang="en-US" sz="22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TW" altLang="en-US" sz="18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未発足</a:t>
                      </a:r>
                      <a:br>
                        <a:rPr lang="zh-TW" altLang="en-US" sz="18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br>
                      <a:r>
                        <a:rPr lang="en-US" altLang="zh-TW" sz="18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zh-TW" altLang="en-US" sz="18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検討立案中</a:t>
                      </a:r>
                      <a:r>
                        <a:rPr lang="en-US" altLang="zh-TW" sz="18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en-US" altLang="zh-TW" sz="18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30748710"/>
                  </a:ext>
                </a:extLst>
              </a:tr>
              <a:tr h="373097">
                <a:tc>
                  <a:txBody>
                    <a:bodyPr/>
                    <a:lstStyle/>
                    <a:p>
                      <a:pPr algn="ctr" fontAlgn="ctr"/>
                      <a:r>
                        <a:rPr lang="en-US" altLang="ja-JP" sz="22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2700</a:t>
                      </a:r>
                      <a:endParaRPr lang="en-US" altLang="ja-JP" sz="2200" b="1" i="0"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2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2710</a:t>
                      </a:r>
                      <a:endParaRPr lang="en-US" altLang="ja-JP" sz="2200" b="1" i="0"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2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2720</a:t>
                      </a:r>
                      <a:endParaRPr lang="en-US" altLang="ja-JP" sz="22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2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2730</a:t>
                      </a:r>
                      <a:endParaRPr lang="en-US" altLang="ja-JP" sz="2200" b="1" i="0"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2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2740</a:t>
                      </a:r>
                      <a:endParaRPr lang="en-US" altLang="ja-JP" sz="22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22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7787081"/>
                  </a:ext>
                </a:extLst>
              </a:tr>
              <a:tr h="746194">
                <a:tc>
                  <a:txBody>
                    <a:bodyPr/>
                    <a:lstStyle/>
                    <a:p>
                      <a:pPr algn="ctr" fontAlgn="ctr"/>
                      <a:r>
                        <a:rPr lang="ja-JP" altLang="en-US" sz="22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発足して</a:t>
                      </a:r>
                      <a:br>
                        <a:rPr lang="ja-JP" altLang="en-US" sz="22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22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活動済</a:t>
                      </a:r>
                      <a:endParaRPr lang="ja-JP" altLang="en-US" sz="2200" b="1" i="0"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22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発足して</a:t>
                      </a:r>
                      <a:br>
                        <a:rPr lang="ja-JP" altLang="en-US" sz="22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22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活動済</a:t>
                      </a:r>
                      <a:endParaRPr lang="ja-JP" altLang="en-US" sz="2200" b="1" i="0"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8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発足して</a:t>
                      </a:r>
                      <a:br>
                        <a:rPr lang="ja-JP" altLang="en-US" sz="18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18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いるが未活動</a:t>
                      </a:r>
                      <a:endParaRPr lang="ja-JP" altLang="en-US" sz="18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22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発足して</a:t>
                      </a:r>
                      <a:br>
                        <a:rPr lang="ja-JP" altLang="en-US" sz="22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22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活動済</a:t>
                      </a:r>
                      <a:endParaRPr lang="ja-JP" altLang="en-US" sz="22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22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発足して</a:t>
                      </a:r>
                      <a:br>
                        <a:rPr lang="ja-JP" altLang="en-US" sz="22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22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活動済　</a:t>
                      </a:r>
                      <a:endParaRPr lang="ja-JP" altLang="en-US" sz="22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22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63894497"/>
                  </a:ext>
                </a:extLst>
              </a:tr>
            </a:tbl>
          </a:graphicData>
        </a:graphic>
      </p:graphicFrame>
      <p:graphicFrame>
        <p:nvGraphicFramePr>
          <p:cNvPr id="11" name="表 10">
            <a:extLst>
              <a:ext uri="{FF2B5EF4-FFF2-40B4-BE49-F238E27FC236}">
                <a16:creationId xmlns:a16="http://schemas.microsoft.com/office/drawing/2014/main" id="{14102696-35DB-40DC-AF25-BA0FBB732069}"/>
              </a:ext>
            </a:extLst>
          </p:cNvPr>
          <p:cNvGraphicFramePr>
            <a:graphicFrameLocks noGrp="1"/>
          </p:cNvGraphicFramePr>
          <p:nvPr>
            <p:extLst>
              <p:ext uri="{D42A27DB-BD31-4B8C-83A1-F6EECF244321}">
                <p14:modId xmlns:p14="http://schemas.microsoft.com/office/powerpoint/2010/main" val="2259582772"/>
              </p:ext>
            </p:extLst>
          </p:nvPr>
        </p:nvGraphicFramePr>
        <p:xfrm>
          <a:off x="1819713" y="4266070"/>
          <a:ext cx="8543923" cy="2313202"/>
        </p:xfrm>
        <a:graphic>
          <a:graphicData uri="http://schemas.openxmlformats.org/drawingml/2006/table">
            <a:tbl>
              <a:tblPr>
                <a:tableStyleId>{5C22544A-7EE6-4342-B048-85BDC9FD1C3A}</a:tableStyleId>
              </a:tblPr>
              <a:tblGrid>
                <a:gridCol w="1404821">
                  <a:extLst>
                    <a:ext uri="{9D8B030D-6E8A-4147-A177-3AD203B41FA5}">
                      <a16:colId xmlns:a16="http://schemas.microsoft.com/office/drawing/2014/main" val="3946471359"/>
                    </a:ext>
                  </a:extLst>
                </a:gridCol>
                <a:gridCol w="1404821">
                  <a:extLst>
                    <a:ext uri="{9D8B030D-6E8A-4147-A177-3AD203B41FA5}">
                      <a16:colId xmlns:a16="http://schemas.microsoft.com/office/drawing/2014/main" val="2061236161"/>
                    </a:ext>
                  </a:extLst>
                </a:gridCol>
                <a:gridCol w="1404821">
                  <a:extLst>
                    <a:ext uri="{9D8B030D-6E8A-4147-A177-3AD203B41FA5}">
                      <a16:colId xmlns:a16="http://schemas.microsoft.com/office/drawing/2014/main" val="2769719705"/>
                    </a:ext>
                  </a:extLst>
                </a:gridCol>
                <a:gridCol w="1404821">
                  <a:extLst>
                    <a:ext uri="{9D8B030D-6E8A-4147-A177-3AD203B41FA5}">
                      <a16:colId xmlns:a16="http://schemas.microsoft.com/office/drawing/2014/main" val="3427678291"/>
                    </a:ext>
                  </a:extLst>
                </a:gridCol>
                <a:gridCol w="1404821">
                  <a:extLst>
                    <a:ext uri="{9D8B030D-6E8A-4147-A177-3AD203B41FA5}">
                      <a16:colId xmlns:a16="http://schemas.microsoft.com/office/drawing/2014/main" val="3767759275"/>
                    </a:ext>
                  </a:extLst>
                </a:gridCol>
                <a:gridCol w="1519818">
                  <a:extLst>
                    <a:ext uri="{9D8B030D-6E8A-4147-A177-3AD203B41FA5}">
                      <a16:colId xmlns:a16="http://schemas.microsoft.com/office/drawing/2014/main" val="598769321"/>
                    </a:ext>
                  </a:extLst>
                </a:gridCol>
              </a:tblGrid>
              <a:tr h="373097">
                <a:tc>
                  <a:txBody>
                    <a:bodyPr/>
                    <a:lstStyle/>
                    <a:p>
                      <a:pPr algn="ctr" fontAlgn="ctr"/>
                      <a:r>
                        <a:rPr lang="en-US" altLang="ja-JP" sz="22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2640</a:t>
                      </a:r>
                      <a:endParaRPr lang="en-US" altLang="ja-JP" sz="22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2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2650</a:t>
                      </a:r>
                      <a:endParaRPr lang="en-US" altLang="ja-JP" sz="22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2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2660</a:t>
                      </a:r>
                      <a:endParaRPr lang="en-US" altLang="ja-JP" sz="22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2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2670</a:t>
                      </a:r>
                      <a:endParaRPr lang="en-US" altLang="ja-JP" sz="2200" b="1" i="0"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2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2680</a:t>
                      </a:r>
                      <a:endParaRPr lang="en-US" altLang="ja-JP" sz="2200" b="1" i="0"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2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2690</a:t>
                      </a:r>
                      <a:endParaRPr lang="en-US" altLang="ja-JP" sz="2200" b="1" i="0"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7359430"/>
                  </a:ext>
                </a:extLst>
              </a:tr>
              <a:tr h="858123">
                <a:tc>
                  <a:txBody>
                    <a:bodyPr/>
                    <a:lstStyle/>
                    <a:p>
                      <a:pPr algn="ctr" fontAlgn="ctr"/>
                      <a:r>
                        <a:rPr lang="en-US" altLang="ja-JP" sz="14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69</a:t>
                      </a:r>
                      <a:r>
                        <a:rPr lang="ja-JP" altLang="en-US" sz="14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クラブ中</a:t>
                      </a:r>
                      <a:br>
                        <a:rPr lang="ja-JP" altLang="en-US" sz="14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不明数発足済</a:t>
                      </a:r>
                      <a:endParaRPr lang="ja-JP" altLang="en-US" sz="1400" b="1" i="0"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0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23/96</a:t>
                      </a:r>
                      <a:br>
                        <a:rPr lang="en-US" altLang="ja-JP" sz="20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br>
                      <a:r>
                        <a:rPr lang="en-US" altLang="ja-JP" sz="20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24</a:t>
                      </a:r>
                      <a:r>
                        <a:rPr lang="ja-JP" altLang="en-US" sz="20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2000" b="1" i="0"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71/81</a:t>
                      </a:r>
                      <a:br>
                        <a:rPr lang="en-US" altLang="ja-JP"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br>
                      <a:r>
                        <a:rPr lang="en-US" altLang="ja-JP"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88</a:t>
                      </a:r>
                      <a:r>
                        <a:rPr lang="ja-JP" altLang="en-US"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20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TW" sz="14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74/</a:t>
                      </a:r>
                      <a:r>
                        <a:rPr lang="zh-TW" altLang="en-US" sz="14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約半数</a:t>
                      </a:r>
                      <a:br>
                        <a:rPr lang="zh-TW" altLang="en-US" sz="14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br>
                      <a:r>
                        <a:rPr lang="zh-TW" altLang="en-US" sz="14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（未確認）</a:t>
                      </a:r>
                      <a:endParaRPr lang="zh-TW" altLang="en-US" sz="14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15/73</a:t>
                      </a:r>
                      <a:br>
                        <a:rPr lang="en-US" altLang="ja-JP"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br>
                      <a:r>
                        <a:rPr lang="en-US" altLang="ja-JP"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21</a:t>
                      </a:r>
                      <a:r>
                        <a:rPr lang="ja-JP" altLang="en-US"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20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28/66</a:t>
                      </a:r>
                      <a:br>
                        <a:rPr lang="en-US" altLang="ja-JP"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br>
                      <a:r>
                        <a:rPr lang="en-US" altLang="ja-JP"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42</a:t>
                      </a:r>
                      <a:r>
                        <a:rPr lang="ja-JP" altLang="en-US"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20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25550426"/>
                  </a:ext>
                </a:extLst>
              </a:tr>
              <a:tr h="373097">
                <a:tc>
                  <a:txBody>
                    <a:bodyPr/>
                    <a:lstStyle/>
                    <a:p>
                      <a:pPr algn="ctr" fontAlgn="ctr"/>
                      <a:r>
                        <a:rPr lang="en-US" altLang="ja-JP" sz="22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2700</a:t>
                      </a:r>
                      <a:endParaRPr lang="en-US" altLang="ja-JP" sz="2200" b="1" i="0"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2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2710</a:t>
                      </a:r>
                      <a:endParaRPr lang="en-US" altLang="ja-JP" sz="2200" b="1" i="0"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2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2720</a:t>
                      </a:r>
                      <a:endParaRPr lang="en-US" altLang="ja-JP" sz="2200" b="1" i="0"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2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2730</a:t>
                      </a:r>
                      <a:endParaRPr lang="en-US" altLang="ja-JP" sz="2200" b="1" i="0"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2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2740</a:t>
                      </a:r>
                      <a:endParaRPr lang="en-US" altLang="ja-JP" sz="22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2200" b="1" i="0"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4331728"/>
                  </a:ext>
                </a:extLst>
              </a:tr>
              <a:tr h="708885">
                <a:tc>
                  <a:txBody>
                    <a:bodyPr/>
                    <a:lstStyle/>
                    <a:p>
                      <a:pPr algn="ctr" fontAlgn="ctr"/>
                      <a:r>
                        <a:rPr lang="en-US" altLang="ja-JP" sz="20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37/61</a:t>
                      </a:r>
                      <a:br>
                        <a:rPr lang="en-US" altLang="ja-JP" sz="20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br>
                      <a:r>
                        <a:rPr lang="en-US" altLang="ja-JP" sz="20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61</a:t>
                      </a:r>
                      <a:r>
                        <a:rPr lang="ja-JP" altLang="en-US" sz="20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2000" b="1" i="0"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0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48/73</a:t>
                      </a:r>
                      <a:br>
                        <a:rPr lang="en-US" altLang="ja-JP" sz="20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br>
                      <a:r>
                        <a:rPr lang="en-US" altLang="ja-JP" sz="20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66</a:t>
                      </a:r>
                      <a:r>
                        <a:rPr lang="ja-JP" altLang="en-US" sz="20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2000" b="1" i="0"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27/75</a:t>
                      </a:r>
                      <a:br>
                        <a:rPr lang="en-US" altLang="ja-JP"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br>
                      <a:r>
                        <a:rPr lang="en-US" altLang="ja-JP"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36</a:t>
                      </a:r>
                      <a:r>
                        <a:rPr lang="ja-JP" altLang="en-US"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20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0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26/66</a:t>
                      </a:r>
                      <a:br>
                        <a:rPr lang="en-US" altLang="ja-JP" sz="20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br>
                      <a:r>
                        <a:rPr lang="en-US" altLang="ja-JP" sz="20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39</a:t>
                      </a:r>
                      <a:r>
                        <a:rPr lang="ja-JP" altLang="en-US" sz="20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2000" b="1" i="0"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0/57</a:t>
                      </a:r>
                    </a:p>
                    <a:p>
                      <a:pPr algn="ctr" fontAlgn="ctr"/>
                      <a:r>
                        <a:rPr lang="en-US" altLang="ja-JP" sz="20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0</a:t>
                      </a:r>
                      <a:r>
                        <a:rPr lang="ja-JP" altLang="en-US" sz="20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22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61968190"/>
                  </a:ext>
                </a:extLst>
              </a:tr>
            </a:tbl>
          </a:graphicData>
        </a:graphic>
      </p:graphicFrame>
    </p:spTree>
    <p:extLst>
      <p:ext uri="{BB962C8B-B14F-4D97-AF65-F5344CB8AC3E}">
        <p14:creationId xmlns:p14="http://schemas.microsoft.com/office/powerpoint/2010/main" val="4065870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8">
            <a:extLst>
              <a:ext uri="{FF2B5EF4-FFF2-40B4-BE49-F238E27FC236}">
                <a16:creationId xmlns:a16="http://schemas.microsoft.com/office/drawing/2014/main" id="{0E09C8E2-5314-4A83-8543-DDD642894076}"/>
              </a:ext>
            </a:extLst>
          </p:cNvPr>
          <p:cNvSpPr>
            <a:spLocks noChangeArrowheads="1"/>
          </p:cNvSpPr>
          <p:nvPr/>
        </p:nvSpPr>
        <p:spPr bwMode="auto">
          <a:xfrm>
            <a:off x="4757740" y="3147498"/>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solidFill>
                <a:srgbClr val="090807"/>
              </a:solidFill>
            </a:endParaRPr>
          </a:p>
        </p:txBody>
      </p:sp>
      <p:sp>
        <p:nvSpPr>
          <p:cNvPr id="19" name="Rectangle 19">
            <a:extLst>
              <a:ext uri="{FF2B5EF4-FFF2-40B4-BE49-F238E27FC236}">
                <a16:creationId xmlns:a16="http://schemas.microsoft.com/office/drawing/2014/main" id="{A3C23FFE-7185-45A7-AE4B-EC64C47A6BB5}"/>
              </a:ext>
            </a:extLst>
          </p:cNvPr>
          <p:cNvSpPr>
            <a:spLocks noChangeArrowheads="1"/>
          </p:cNvSpPr>
          <p:nvPr/>
        </p:nvSpPr>
        <p:spPr bwMode="auto">
          <a:xfrm>
            <a:off x="4757740" y="3376098"/>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solidFill>
                <a:srgbClr val="090807"/>
              </a:solidFill>
            </a:endParaRPr>
          </a:p>
        </p:txBody>
      </p:sp>
      <p:sp>
        <p:nvSpPr>
          <p:cNvPr id="2" name="正方形/長方形 1">
            <a:extLst>
              <a:ext uri="{FF2B5EF4-FFF2-40B4-BE49-F238E27FC236}">
                <a16:creationId xmlns:a16="http://schemas.microsoft.com/office/drawing/2014/main" id="{182D7124-E6E8-4016-BBD8-1AD1D863D6AF}"/>
              </a:ext>
            </a:extLst>
          </p:cNvPr>
          <p:cNvSpPr/>
          <p:nvPr/>
        </p:nvSpPr>
        <p:spPr>
          <a:xfrm>
            <a:off x="1143000" y="339400"/>
            <a:ext cx="9906000" cy="609600"/>
          </a:xfrm>
          <a:prstGeom prst="rect">
            <a:avLst/>
          </a:prstGeom>
          <a:solidFill>
            <a:schemeClr val="tx2">
              <a:lumMod val="75000"/>
            </a:schemeClr>
          </a:solidFill>
          <a:ln>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p>
        </p:txBody>
      </p:sp>
      <p:sp>
        <p:nvSpPr>
          <p:cNvPr id="8" name="Title 1">
            <a:extLst>
              <a:ext uri="{FF2B5EF4-FFF2-40B4-BE49-F238E27FC236}">
                <a16:creationId xmlns:a16="http://schemas.microsoft.com/office/drawing/2014/main" id="{7A0BEBDD-EF68-4384-A728-E997964A6699}"/>
              </a:ext>
            </a:extLst>
          </p:cNvPr>
          <p:cNvSpPr txBox="1">
            <a:spLocks/>
          </p:cNvSpPr>
          <p:nvPr/>
        </p:nvSpPr>
        <p:spPr bwMode="auto">
          <a:xfrm>
            <a:off x="1219200" y="566212"/>
            <a:ext cx="10591800" cy="723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lnSpc>
                <a:spcPct val="80000"/>
              </a:lnSpc>
            </a:pPr>
            <a:r>
              <a:rPr lang="en-US" altLang="ja-JP" sz="2000" b="1" dirty="0">
                <a:solidFill>
                  <a:schemeClr val="bg1"/>
                </a:solidFill>
                <a:latin typeface="メイリオ" pitchFamily="50" charset="-128"/>
                <a:ea typeface="メイリオ" pitchFamily="50" charset="-128"/>
                <a:cs typeface="メイリオ" pitchFamily="50" charset="-128"/>
              </a:rPr>
              <a:t>Q 3</a:t>
            </a:r>
            <a:r>
              <a:rPr lang="ja-JP" altLang="en-US" sz="2000" b="1" dirty="0">
                <a:solidFill>
                  <a:schemeClr val="bg1"/>
                </a:solidFill>
                <a:latin typeface="メイリオ" pitchFamily="50" charset="-128"/>
                <a:ea typeface="メイリオ" pitchFamily="50" charset="-128"/>
                <a:cs typeface="メイリオ" pitchFamily="50" charset="-128"/>
              </a:rPr>
              <a:t>　地区ビジョン、或いは地区中長期目標について</a:t>
            </a:r>
            <a:endParaRPr lang="en-US" b="1" dirty="0">
              <a:solidFill>
                <a:schemeClr val="bg1"/>
              </a:solidFill>
              <a:latin typeface="メイリオ" pitchFamily="50" charset="-128"/>
              <a:ea typeface="メイリオ" pitchFamily="50" charset="-128"/>
              <a:cs typeface="メイリオ" pitchFamily="50" charset="-128"/>
            </a:endParaRPr>
          </a:p>
        </p:txBody>
      </p:sp>
      <p:sp>
        <p:nvSpPr>
          <p:cNvPr id="9" name="正方形/長方形 8">
            <a:extLst>
              <a:ext uri="{FF2B5EF4-FFF2-40B4-BE49-F238E27FC236}">
                <a16:creationId xmlns:a16="http://schemas.microsoft.com/office/drawing/2014/main" id="{407A68E7-6D08-42C0-A2E2-FB2F74A989D9}"/>
              </a:ext>
            </a:extLst>
          </p:cNvPr>
          <p:cNvSpPr/>
          <p:nvPr/>
        </p:nvSpPr>
        <p:spPr>
          <a:xfrm>
            <a:off x="1143000" y="3706583"/>
            <a:ext cx="9906000" cy="609600"/>
          </a:xfrm>
          <a:prstGeom prst="rect">
            <a:avLst/>
          </a:prstGeom>
          <a:solidFill>
            <a:schemeClr val="tx2">
              <a:lumMod val="75000"/>
            </a:schemeClr>
          </a:solidFill>
          <a:ln>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p>
        </p:txBody>
      </p:sp>
      <p:sp>
        <p:nvSpPr>
          <p:cNvPr id="10" name="Title 1">
            <a:extLst>
              <a:ext uri="{FF2B5EF4-FFF2-40B4-BE49-F238E27FC236}">
                <a16:creationId xmlns:a16="http://schemas.microsoft.com/office/drawing/2014/main" id="{6E2CEF22-2A33-4F90-B3EA-B664F87306BA}"/>
              </a:ext>
            </a:extLst>
          </p:cNvPr>
          <p:cNvSpPr txBox="1">
            <a:spLocks/>
          </p:cNvSpPr>
          <p:nvPr/>
        </p:nvSpPr>
        <p:spPr bwMode="auto">
          <a:xfrm>
            <a:off x="1219200" y="3933395"/>
            <a:ext cx="10591800" cy="723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lnSpc>
                <a:spcPct val="80000"/>
              </a:lnSpc>
            </a:pPr>
            <a:r>
              <a:rPr lang="en-US" altLang="ja-JP" sz="2000" b="1" dirty="0">
                <a:solidFill>
                  <a:schemeClr val="bg1"/>
                </a:solidFill>
                <a:latin typeface="メイリオ" pitchFamily="50" charset="-128"/>
                <a:ea typeface="メイリオ" pitchFamily="50" charset="-128"/>
                <a:cs typeface="メイリオ" pitchFamily="50" charset="-128"/>
              </a:rPr>
              <a:t>Q 4</a:t>
            </a:r>
            <a:r>
              <a:rPr lang="ja-JP" altLang="en-US" sz="2000" b="1" dirty="0">
                <a:solidFill>
                  <a:schemeClr val="bg1"/>
                </a:solidFill>
                <a:latin typeface="メイリオ" pitchFamily="50" charset="-128"/>
                <a:ea typeface="メイリオ" pitchFamily="50" charset="-128"/>
                <a:cs typeface="メイリオ" pitchFamily="50" charset="-128"/>
              </a:rPr>
              <a:t>　地区内ｸﾗﾌﾞのﾋﾞｼﾞｮﾝ或いは中長期目標を決めているかどうか</a:t>
            </a:r>
            <a:endParaRPr lang="en-US" b="1" dirty="0">
              <a:solidFill>
                <a:schemeClr val="bg1"/>
              </a:solidFill>
              <a:latin typeface="メイリオ" pitchFamily="50" charset="-128"/>
              <a:ea typeface="メイリオ" pitchFamily="50" charset="-128"/>
              <a:cs typeface="メイリオ" pitchFamily="50" charset="-128"/>
            </a:endParaRPr>
          </a:p>
        </p:txBody>
      </p:sp>
      <p:graphicFrame>
        <p:nvGraphicFramePr>
          <p:cNvPr id="7" name="表 6">
            <a:extLst>
              <a:ext uri="{FF2B5EF4-FFF2-40B4-BE49-F238E27FC236}">
                <a16:creationId xmlns:a16="http://schemas.microsoft.com/office/drawing/2014/main" id="{04746D61-6ADF-43BA-A7E5-428F1EADE781}"/>
              </a:ext>
            </a:extLst>
          </p:cNvPr>
          <p:cNvGraphicFramePr>
            <a:graphicFrameLocks noGrp="1"/>
          </p:cNvGraphicFramePr>
          <p:nvPr/>
        </p:nvGraphicFramePr>
        <p:xfrm>
          <a:off x="1752601" y="1175813"/>
          <a:ext cx="8543923" cy="2360021"/>
        </p:xfrm>
        <a:graphic>
          <a:graphicData uri="http://schemas.openxmlformats.org/drawingml/2006/table">
            <a:tbl>
              <a:tblPr>
                <a:tableStyleId>{5C22544A-7EE6-4342-B048-85BDC9FD1C3A}</a:tableStyleId>
              </a:tblPr>
              <a:tblGrid>
                <a:gridCol w="1404821">
                  <a:extLst>
                    <a:ext uri="{9D8B030D-6E8A-4147-A177-3AD203B41FA5}">
                      <a16:colId xmlns:a16="http://schemas.microsoft.com/office/drawing/2014/main" val="1697844222"/>
                    </a:ext>
                  </a:extLst>
                </a:gridCol>
                <a:gridCol w="1404821">
                  <a:extLst>
                    <a:ext uri="{9D8B030D-6E8A-4147-A177-3AD203B41FA5}">
                      <a16:colId xmlns:a16="http://schemas.microsoft.com/office/drawing/2014/main" val="2170508470"/>
                    </a:ext>
                  </a:extLst>
                </a:gridCol>
                <a:gridCol w="1404821">
                  <a:extLst>
                    <a:ext uri="{9D8B030D-6E8A-4147-A177-3AD203B41FA5}">
                      <a16:colId xmlns:a16="http://schemas.microsoft.com/office/drawing/2014/main" val="3473737606"/>
                    </a:ext>
                  </a:extLst>
                </a:gridCol>
                <a:gridCol w="1404821">
                  <a:extLst>
                    <a:ext uri="{9D8B030D-6E8A-4147-A177-3AD203B41FA5}">
                      <a16:colId xmlns:a16="http://schemas.microsoft.com/office/drawing/2014/main" val="1996757599"/>
                    </a:ext>
                  </a:extLst>
                </a:gridCol>
                <a:gridCol w="1404821">
                  <a:extLst>
                    <a:ext uri="{9D8B030D-6E8A-4147-A177-3AD203B41FA5}">
                      <a16:colId xmlns:a16="http://schemas.microsoft.com/office/drawing/2014/main" val="3478476830"/>
                    </a:ext>
                  </a:extLst>
                </a:gridCol>
                <a:gridCol w="1519818">
                  <a:extLst>
                    <a:ext uri="{9D8B030D-6E8A-4147-A177-3AD203B41FA5}">
                      <a16:colId xmlns:a16="http://schemas.microsoft.com/office/drawing/2014/main" val="3655179150"/>
                    </a:ext>
                  </a:extLst>
                </a:gridCol>
              </a:tblGrid>
              <a:tr h="373097">
                <a:tc>
                  <a:txBody>
                    <a:bodyPr/>
                    <a:lstStyle/>
                    <a:p>
                      <a:pPr algn="ctr" fontAlgn="ctr"/>
                      <a:r>
                        <a:rPr lang="en-US" altLang="ja-JP" sz="22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2640</a:t>
                      </a:r>
                      <a:endParaRPr lang="en-US" altLang="ja-JP" sz="22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2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2650</a:t>
                      </a:r>
                      <a:endParaRPr lang="en-US" altLang="ja-JP" sz="22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2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2660</a:t>
                      </a:r>
                      <a:endParaRPr lang="en-US" altLang="ja-JP" sz="22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2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2670</a:t>
                      </a:r>
                      <a:endParaRPr lang="en-US" altLang="ja-JP" sz="2200" b="1" i="0"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2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2680</a:t>
                      </a:r>
                      <a:endParaRPr lang="en-US" altLang="ja-JP" sz="2200" b="1" i="0"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2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2690</a:t>
                      </a:r>
                      <a:endParaRPr lang="en-US" altLang="ja-JP" sz="22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88386826"/>
                  </a:ext>
                </a:extLst>
              </a:tr>
              <a:tr h="867633">
                <a:tc>
                  <a:txBody>
                    <a:bodyPr/>
                    <a:lstStyle/>
                    <a:p>
                      <a:pPr marL="0" algn="ctr" defTabSz="457200" rtl="0" eaLnBrk="1" fontAlgn="ctr" latinLnBrk="0" hangingPunct="1"/>
                      <a:r>
                        <a:rPr lang="ja-JP" altLang="en-US" sz="2400" b="1" u="none" strike="noStrike" kern="1200"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検討中</a:t>
                      </a: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457200" rtl="0" eaLnBrk="1" fontAlgn="ctr" latinLnBrk="0" hangingPunct="1"/>
                      <a:r>
                        <a:rPr lang="ja-JP" altLang="en-US" sz="2400" b="1" u="none" strike="noStrike" kern="1200"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決定</a:t>
                      </a: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457200" rtl="0" eaLnBrk="1" fontAlgn="ctr" latinLnBrk="0" hangingPunct="1"/>
                      <a:r>
                        <a:rPr lang="ja-JP" altLang="en-US" sz="2400" b="1" u="none" strike="noStrike" kern="1200"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決定</a:t>
                      </a: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457200" rtl="0" eaLnBrk="1" fontAlgn="ctr" latinLnBrk="0" hangingPunct="1"/>
                      <a:r>
                        <a:rPr lang="ja-JP" altLang="en-US" sz="2400" b="1" u="none" strike="noStrike" kern="1200"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決定</a:t>
                      </a: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2400" b="1" u="none" strike="noStrike" kern="1200"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未決定</a:t>
                      </a: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457200" rtl="0" eaLnBrk="1" fontAlgn="ctr" latinLnBrk="0" hangingPunct="1"/>
                      <a:r>
                        <a:rPr lang="ja-JP" altLang="en-US" sz="2400" b="1" u="none" strike="noStrike" kern="1200"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検討中</a:t>
                      </a: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30748710"/>
                  </a:ext>
                </a:extLst>
              </a:tr>
              <a:tr h="373097">
                <a:tc>
                  <a:txBody>
                    <a:bodyPr/>
                    <a:lstStyle/>
                    <a:p>
                      <a:pPr algn="ctr" fontAlgn="ctr"/>
                      <a:r>
                        <a:rPr lang="en-US" altLang="ja-JP" sz="22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2700</a:t>
                      </a:r>
                      <a:endParaRPr lang="en-US" altLang="ja-JP" sz="2200" b="1" i="0"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2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2710</a:t>
                      </a:r>
                      <a:endParaRPr lang="en-US" altLang="ja-JP" sz="22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2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2720</a:t>
                      </a:r>
                      <a:endParaRPr lang="en-US" altLang="ja-JP" sz="22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2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2730</a:t>
                      </a:r>
                      <a:endParaRPr lang="en-US" altLang="ja-JP" sz="2200" b="1" i="0"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2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2740</a:t>
                      </a:r>
                      <a:endParaRPr lang="en-US" altLang="ja-JP" sz="22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22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7787081"/>
                  </a:ext>
                </a:extLst>
              </a:tr>
              <a:tr h="746194">
                <a:tc>
                  <a:txBody>
                    <a:bodyPr/>
                    <a:lstStyle/>
                    <a:p>
                      <a:pPr algn="ctr" fontAlgn="ctr"/>
                      <a:r>
                        <a:rPr lang="ja-JP" altLang="en-US" sz="24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決定</a:t>
                      </a:r>
                      <a:endParaRPr lang="ja-JP" altLang="en-US" sz="24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24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未決定</a:t>
                      </a:r>
                      <a:endParaRPr lang="ja-JP" altLang="en-US" sz="24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24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未決定</a:t>
                      </a:r>
                      <a:endParaRPr lang="ja-JP" altLang="en-US" sz="24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24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決定</a:t>
                      </a:r>
                      <a:endParaRPr lang="ja-JP" altLang="en-US" sz="24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24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決定</a:t>
                      </a:r>
                      <a:endParaRPr lang="ja-JP" altLang="en-US" sz="24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22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63894497"/>
                  </a:ext>
                </a:extLst>
              </a:tr>
            </a:tbl>
          </a:graphicData>
        </a:graphic>
      </p:graphicFrame>
      <p:graphicFrame>
        <p:nvGraphicFramePr>
          <p:cNvPr id="11" name="表 10">
            <a:extLst>
              <a:ext uri="{FF2B5EF4-FFF2-40B4-BE49-F238E27FC236}">
                <a16:creationId xmlns:a16="http://schemas.microsoft.com/office/drawing/2014/main" id="{14102696-35DB-40DC-AF25-BA0FBB732069}"/>
              </a:ext>
            </a:extLst>
          </p:cNvPr>
          <p:cNvGraphicFramePr>
            <a:graphicFrameLocks noGrp="1"/>
          </p:cNvGraphicFramePr>
          <p:nvPr>
            <p:extLst>
              <p:ext uri="{D42A27DB-BD31-4B8C-83A1-F6EECF244321}">
                <p14:modId xmlns:p14="http://schemas.microsoft.com/office/powerpoint/2010/main" val="516578127"/>
              </p:ext>
            </p:extLst>
          </p:nvPr>
        </p:nvGraphicFramePr>
        <p:xfrm>
          <a:off x="1711591" y="4457981"/>
          <a:ext cx="8543923" cy="2313202"/>
        </p:xfrm>
        <a:graphic>
          <a:graphicData uri="http://schemas.openxmlformats.org/drawingml/2006/table">
            <a:tbl>
              <a:tblPr>
                <a:tableStyleId>{5C22544A-7EE6-4342-B048-85BDC9FD1C3A}</a:tableStyleId>
              </a:tblPr>
              <a:tblGrid>
                <a:gridCol w="1404821">
                  <a:extLst>
                    <a:ext uri="{9D8B030D-6E8A-4147-A177-3AD203B41FA5}">
                      <a16:colId xmlns:a16="http://schemas.microsoft.com/office/drawing/2014/main" val="3946471359"/>
                    </a:ext>
                  </a:extLst>
                </a:gridCol>
                <a:gridCol w="1404821">
                  <a:extLst>
                    <a:ext uri="{9D8B030D-6E8A-4147-A177-3AD203B41FA5}">
                      <a16:colId xmlns:a16="http://schemas.microsoft.com/office/drawing/2014/main" val="2061236161"/>
                    </a:ext>
                  </a:extLst>
                </a:gridCol>
                <a:gridCol w="1404821">
                  <a:extLst>
                    <a:ext uri="{9D8B030D-6E8A-4147-A177-3AD203B41FA5}">
                      <a16:colId xmlns:a16="http://schemas.microsoft.com/office/drawing/2014/main" val="2769719705"/>
                    </a:ext>
                  </a:extLst>
                </a:gridCol>
                <a:gridCol w="1404821">
                  <a:extLst>
                    <a:ext uri="{9D8B030D-6E8A-4147-A177-3AD203B41FA5}">
                      <a16:colId xmlns:a16="http://schemas.microsoft.com/office/drawing/2014/main" val="3427678291"/>
                    </a:ext>
                  </a:extLst>
                </a:gridCol>
                <a:gridCol w="1404821">
                  <a:extLst>
                    <a:ext uri="{9D8B030D-6E8A-4147-A177-3AD203B41FA5}">
                      <a16:colId xmlns:a16="http://schemas.microsoft.com/office/drawing/2014/main" val="3767759275"/>
                    </a:ext>
                  </a:extLst>
                </a:gridCol>
                <a:gridCol w="1519818">
                  <a:extLst>
                    <a:ext uri="{9D8B030D-6E8A-4147-A177-3AD203B41FA5}">
                      <a16:colId xmlns:a16="http://schemas.microsoft.com/office/drawing/2014/main" val="598769321"/>
                    </a:ext>
                  </a:extLst>
                </a:gridCol>
              </a:tblGrid>
              <a:tr h="373097">
                <a:tc>
                  <a:txBody>
                    <a:bodyPr/>
                    <a:lstStyle/>
                    <a:p>
                      <a:pPr algn="ctr" fontAlgn="ctr"/>
                      <a:r>
                        <a:rPr lang="en-US" altLang="ja-JP" sz="22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2640</a:t>
                      </a:r>
                      <a:endParaRPr lang="en-US" altLang="ja-JP" sz="22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2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2650</a:t>
                      </a:r>
                      <a:endParaRPr lang="en-US" altLang="ja-JP" sz="22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2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2660</a:t>
                      </a:r>
                      <a:endParaRPr lang="en-US" altLang="ja-JP" sz="22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2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2670</a:t>
                      </a:r>
                      <a:endParaRPr lang="en-US" altLang="ja-JP" sz="2200" b="1" i="0"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2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2680</a:t>
                      </a:r>
                      <a:endParaRPr lang="en-US" altLang="ja-JP" sz="2200" b="1" i="0"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2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2690</a:t>
                      </a:r>
                      <a:endParaRPr lang="en-US" altLang="ja-JP" sz="2200" b="1" i="0"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7359430"/>
                  </a:ext>
                </a:extLst>
              </a:tr>
              <a:tr h="858123">
                <a:tc>
                  <a:txBody>
                    <a:bodyPr/>
                    <a:lstStyle/>
                    <a:p>
                      <a:pPr algn="ctr" fontAlgn="ctr"/>
                      <a:r>
                        <a:rPr lang="en-US" altLang="ja-JP" sz="14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69</a:t>
                      </a:r>
                      <a:r>
                        <a:rPr lang="ja-JP" altLang="en-US" sz="14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クラブ中</a:t>
                      </a:r>
                      <a:br>
                        <a:rPr lang="ja-JP" altLang="en-US" sz="14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不明数発足済</a:t>
                      </a:r>
                      <a:endParaRPr lang="ja-JP" altLang="en-US" sz="14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73/96</a:t>
                      </a:r>
                      <a:br>
                        <a:rPr lang="en-US" altLang="ja-JP"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br>
                      <a:r>
                        <a:rPr lang="en-US" altLang="ja-JP"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76</a:t>
                      </a:r>
                      <a:r>
                        <a:rPr lang="ja-JP" altLang="en-US"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20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47/81</a:t>
                      </a:r>
                      <a:br>
                        <a:rPr lang="en-US" altLang="ja-JP"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br>
                      <a:r>
                        <a:rPr lang="en-US" altLang="ja-JP"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58</a:t>
                      </a:r>
                      <a:r>
                        <a:rPr lang="ja-JP" altLang="en-US"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20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TW" sz="14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74/</a:t>
                      </a:r>
                      <a:r>
                        <a:rPr lang="ja-JP" altLang="en-US" sz="14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殆んど決定</a:t>
                      </a:r>
                      <a:br>
                        <a:rPr lang="zh-TW" altLang="en-US" sz="14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br>
                      <a:r>
                        <a:rPr lang="zh-TW" altLang="en-US" sz="14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（未確認）</a:t>
                      </a:r>
                      <a:endParaRPr lang="zh-TW" altLang="en-US" sz="14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28/73</a:t>
                      </a:r>
                      <a:br>
                        <a:rPr lang="en-US" altLang="ja-JP"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br>
                      <a:r>
                        <a:rPr lang="en-US" altLang="ja-JP"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38</a:t>
                      </a:r>
                      <a:r>
                        <a:rPr lang="ja-JP" altLang="en-US"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20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25/66</a:t>
                      </a:r>
                      <a:br>
                        <a:rPr lang="en-US" altLang="ja-JP"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br>
                      <a:r>
                        <a:rPr lang="en-US" altLang="ja-JP"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38</a:t>
                      </a:r>
                      <a:r>
                        <a:rPr lang="ja-JP" altLang="en-US"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20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25550426"/>
                  </a:ext>
                </a:extLst>
              </a:tr>
              <a:tr h="373097">
                <a:tc>
                  <a:txBody>
                    <a:bodyPr/>
                    <a:lstStyle/>
                    <a:p>
                      <a:pPr algn="ctr" fontAlgn="ctr"/>
                      <a:r>
                        <a:rPr lang="en-US" altLang="ja-JP" sz="22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2700</a:t>
                      </a:r>
                      <a:endParaRPr lang="en-US" altLang="ja-JP" sz="2200" b="1" i="0"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2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2710</a:t>
                      </a:r>
                      <a:endParaRPr lang="en-US" altLang="ja-JP" sz="2200" b="1" i="0"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2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2720</a:t>
                      </a:r>
                      <a:endParaRPr lang="en-US" altLang="ja-JP" sz="2200" b="1" i="0"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2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2730</a:t>
                      </a:r>
                      <a:endParaRPr lang="en-US" altLang="ja-JP" sz="2200" b="1" i="0"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2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2740</a:t>
                      </a:r>
                      <a:endParaRPr lang="en-US" altLang="ja-JP" sz="22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2200" b="1" i="0"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4331728"/>
                  </a:ext>
                </a:extLst>
              </a:tr>
              <a:tr h="708885">
                <a:tc>
                  <a:txBody>
                    <a:bodyPr/>
                    <a:lstStyle/>
                    <a:p>
                      <a:pPr algn="ctr" fontAlgn="ctr"/>
                      <a:r>
                        <a:rPr lang="en-US" altLang="ja-JP"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30-35/61</a:t>
                      </a:r>
                      <a:br>
                        <a:rPr lang="en-US" altLang="ja-JP"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br>
                      <a:r>
                        <a:rPr lang="en-US" altLang="ja-JP"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55</a:t>
                      </a:r>
                      <a:r>
                        <a:rPr lang="ja-JP" altLang="en-US"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20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48/73</a:t>
                      </a:r>
                      <a:br>
                        <a:rPr lang="en-US" altLang="ja-JP"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br>
                      <a:r>
                        <a:rPr lang="en-US" altLang="ja-JP"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66</a:t>
                      </a:r>
                      <a:r>
                        <a:rPr lang="ja-JP" altLang="en-US"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20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27/75</a:t>
                      </a:r>
                      <a:br>
                        <a:rPr lang="en-US" altLang="ja-JP"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br>
                      <a:r>
                        <a:rPr lang="en-US" altLang="ja-JP"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36</a:t>
                      </a:r>
                      <a:r>
                        <a:rPr lang="ja-JP" altLang="en-US"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20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26/66</a:t>
                      </a:r>
                      <a:br>
                        <a:rPr lang="en-US" altLang="ja-JP" sz="20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br>
                      <a:r>
                        <a:rPr lang="en-US" altLang="ja-JP" sz="20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39</a:t>
                      </a:r>
                      <a:r>
                        <a:rPr lang="ja-JP" altLang="en-US" sz="2000" b="1" u="none" strike="noStrike">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20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0/57</a:t>
                      </a:r>
                    </a:p>
                    <a:p>
                      <a:pPr algn="ctr" fontAlgn="ctr"/>
                      <a:r>
                        <a:rPr lang="en-US" altLang="ja-JP" sz="20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0</a:t>
                      </a:r>
                      <a:r>
                        <a:rPr lang="ja-JP" altLang="en-US" sz="20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b="1"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altLang="en-US" sz="20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2200" b="1" i="0" u="none" strike="noStrike" dirty="0">
                        <a:solidFill>
                          <a:srgbClr val="090807"/>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327" marR="9327" marT="93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61968190"/>
                  </a:ext>
                </a:extLst>
              </a:tr>
            </a:tbl>
          </a:graphicData>
        </a:graphic>
      </p:graphicFrame>
    </p:spTree>
    <p:extLst>
      <p:ext uri="{BB962C8B-B14F-4D97-AF65-F5344CB8AC3E}">
        <p14:creationId xmlns:p14="http://schemas.microsoft.com/office/powerpoint/2010/main" val="1488676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グラフ 9">
            <a:extLst>
              <a:ext uri="{FF2B5EF4-FFF2-40B4-BE49-F238E27FC236}">
                <a16:creationId xmlns:a16="http://schemas.microsoft.com/office/drawing/2014/main" id="{301FF3B2-940D-46BC-B325-1D9C31064EB9}"/>
              </a:ext>
            </a:extLst>
          </p:cNvPr>
          <p:cNvGraphicFramePr>
            <a:graphicFrameLocks/>
          </p:cNvGraphicFramePr>
          <p:nvPr>
            <p:extLst>
              <p:ext uri="{D42A27DB-BD31-4B8C-83A1-F6EECF244321}">
                <p14:modId xmlns:p14="http://schemas.microsoft.com/office/powerpoint/2010/main" val="1514710932"/>
              </p:ext>
            </p:extLst>
          </p:nvPr>
        </p:nvGraphicFramePr>
        <p:xfrm>
          <a:off x="238124" y="952500"/>
          <a:ext cx="11639551" cy="5420185"/>
        </p:xfrm>
        <a:graphic>
          <a:graphicData uri="http://schemas.openxmlformats.org/drawingml/2006/chart">
            <c:chart xmlns:c="http://schemas.openxmlformats.org/drawingml/2006/chart" xmlns:r="http://schemas.openxmlformats.org/officeDocument/2006/relationships" r:id="rId3"/>
          </a:graphicData>
        </a:graphic>
      </p:graphicFrame>
      <p:sp>
        <p:nvSpPr>
          <p:cNvPr id="6151" name="Text Box 7"/>
          <p:cNvSpPr txBox="1">
            <a:spLocks noChangeArrowheads="1"/>
          </p:cNvSpPr>
          <p:nvPr/>
        </p:nvSpPr>
        <p:spPr bwMode="auto">
          <a:xfrm>
            <a:off x="1528544" y="868904"/>
            <a:ext cx="409003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ja-JP" altLang="en-US" sz="2400" dirty="0"/>
              <a:t>最大</a:t>
            </a:r>
            <a:r>
              <a:rPr lang="en-US" altLang="ja-JP" sz="2400" dirty="0"/>
              <a:t>13,0982</a:t>
            </a:r>
            <a:r>
              <a:rPr lang="ja-JP" altLang="en-US" sz="2400" dirty="0"/>
              <a:t>人</a:t>
            </a:r>
            <a:r>
              <a:rPr lang="en-US" altLang="ja-JP" sz="2400" dirty="0"/>
              <a:t>(‘96.11)</a:t>
            </a:r>
          </a:p>
        </p:txBody>
      </p:sp>
      <p:sp>
        <p:nvSpPr>
          <p:cNvPr id="6153" name="Text Box 9"/>
          <p:cNvSpPr txBox="1">
            <a:spLocks noChangeArrowheads="1"/>
          </p:cNvSpPr>
          <p:nvPr/>
        </p:nvSpPr>
        <p:spPr bwMode="auto">
          <a:xfrm>
            <a:off x="10095787" y="1324746"/>
            <a:ext cx="1420498" cy="738664"/>
          </a:xfrm>
          <a:prstGeom prst="rect">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ja-JP" sz="2400" dirty="0"/>
              <a:t>88,065</a:t>
            </a:r>
            <a:r>
              <a:rPr lang="ja-JP" altLang="en-US" sz="2400" dirty="0"/>
              <a:t>人</a:t>
            </a:r>
            <a:r>
              <a:rPr lang="en-US" altLang="ja-JP" dirty="0"/>
              <a:t>(’19.7</a:t>
            </a:r>
            <a:r>
              <a:rPr lang="ja-JP" altLang="en-US" dirty="0"/>
              <a:t>月</a:t>
            </a:r>
            <a:r>
              <a:rPr lang="en-US" altLang="ja-JP" dirty="0"/>
              <a:t>8</a:t>
            </a:r>
            <a:r>
              <a:rPr lang="ja-JP" altLang="en-US" dirty="0"/>
              <a:t>日</a:t>
            </a:r>
            <a:r>
              <a:rPr lang="en-US" altLang="ja-JP" dirty="0"/>
              <a:t>)</a:t>
            </a:r>
          </a:p>
        </p:txBody>
      </p:sp>
      <p:sp>
        <p:nvSpPr>
          <p:cNvPr id="6157" name="Text Box 13"/>
          <p:cNvSpPr txBox="1">
            <a:spLocks noChangeArrowheads="1"/>
          </p:cNvSpPr>
          <p:nvPr/>
        </p:nvSpPr>
        <p:spPr bwMode="auto">
          <a:xfrm>
            <a:off x="3428692" y="1369044"/>
            <a:ext cx="295232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ja-JP" dirty="0">
                <a:solidFill>
                  <a:srgbClr val="FF0000"/>
                </a:solidFill>
              </a:rPr>
              <a:t>‘99</a:t>
            </a:r>
            <a:r>
              <a:rPr lang="ja-JP" altLang="en-US" dirty="0">
                <a:solidFill>
                  <a:srgbClr val="FF0000"/>
                </a:solidFill>
              </a:rPr>
              <a:t>年</a:t>
            </a:r>
            <a:r>
              <a:rPr lang="en-US" altLang="ja-JP" dirty="0">
                <a:solidFill>
                  <a:srgbClr val="FF0000"/>
                </a:solidFill>
              </a:rPr>
              <a:t>(H11)</a:t>
            </a:r>
            <a:r>
              <a:rPr lang="ja-JP" altLang="en-US" dirty="0">
                <a:solidFill>
                  <a:srgbClr val="FF0000"/>
                </a:solidFill>
              </a:rPr>
              <a:t>以降急速に減少</a:t>
            </a:r>
          </a:p>
        </p:txBody>
      </p:sp>
      <p:sp>
        <p:nvSpPr>
          <p:cNvPr id="6159" name="Line 15"/>
          <p:cNvSpPr>
            <a:spLocks noChangeShapeType="1"/>
          </p:cNvSpPr>
          <p:nvPr/>
        </p:nvSpPr>
        <p:spPr bwMode="auto">
          <a:xfrm>
            <a:off x="3110012" y="1621750"/>
            <a:ext cx="927099" cy="181929"/>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ja-JP" altLang="en-US"/>
          </a:p>
        </p:txBody>
      </p:sp>
      <p:sp>
        <p:nvSpPr>
          <p:cNvPr id="2" name="矢印: 下 1"/>
          <p:cNvSpPr/>
          <p:nvPr/>
        </p:nvSpPr>
        <p:spPr>
          <a:xfrm>
            <a:off x="1242165" y="946661"/>
            <a:ext cx="216024" cy="378085"/>
          </a:xfrm>
          <a:prstGeom prst="downArrow">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n w="6600">
                <a:solidFill>
                  <a:schemeClr val="accent2"/>
                </a:solidFill>
                <a:prstDash val="solid"/>
              </a:ln>
              <a:solidFill>
                <a:srgbClr val="FFFFFF"/>
              </a:solidFill>
              <a:effectLst>
                <a:outerShdw dist="38100" dir="2700000" algn="tl" rotWithShape="0">
                  <a:schemeClr val="accent2"/>
                </a:outerShdw>
              </a:effectLst>
            </a:endParaRPr>
          </a:p>
        </p:txBody>
      </p:sp>
      <p:sp>
        <p:nvSpPr>
          <p:cNvPr id="17" name="矢印: 下 16"/>
          <p:cNvSpPr/>
          <p:nvPr/>
        </p:nvSpPr>
        <p:spPr>
          <a:xfrm>
            <a:off x="11098601" y="2171006"/>
            <a:ext cx="164635" cy="288031"/>
          </a:xfrm>
          <a:prstGeom prst="downArrow">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n w="6600">
                <a:solidFill>
                  <a:schemeClr val="accent2"/>
                </a:solidFill>
                <a:prstDash val="solid"/>
              </a:ln>
              <a:solidFill>
                <a:srgbClr val="FFFFFF"/>
              </a:solidFill>
              <a:effectLst>
                <a:outerShdw dist="38100" dir="2700000" algn="tl" rotWithShape="0">
                  <a:schemeClr val="accent2"/>
                </a:outerShdw>
              </a:effectLst>
            </a:endParaRPr>
          </a:p>
        </p:txBody>
      </p:sp>
      <p:sp>
        <p:nvSpPr>
          <p:cNvPr id="13" name="タイトル 1">
            <a:extLst>
              <a:ext uri="{FF2B5EF4-FFF2-40B4-BE49-F238E27FC236}">
                <a16:creationId xmlns:a16="http://schemas.microsoft.com/office/drawing/2014/main" id="{4974F526-3698-44B5-8330-5B209B544060}"/>
              </a:ext>
            </a:extLst>
          </p:cNvPr>
          <p:cNvSpPr txBox="1">
            <a:spLocks/>
          </p:cNvSpPr>
          <p:nvPr/>
        </p:nvSpPr>
        <p:spPr bwMode="auto">
          <a:xfrm>
            <a:off x="1370787" y="242867"/>
            <a:ext cx="10145498" cy="66531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2500" lnSpcReduction="20000"/>
          </a:bodyPr>
          <a:lstStyle>
            <a:lvl1pPr algn="l" defTabSz="457200" rtl="0" eaLnBrk="0" fontAlgn="base" hangingPunct="0">
              <a:spcBef>
                <a:spcPct val="0"/>
              </a:spcBef>
              <a:spcAft>
                <a:spcPct val="0"/>
              </a:spcAft>
              <a:defRPr kumimoji="1" sz="3600" kern="1200">
                <a:solidFill>
                  <a:schemeClr val="accent1"/>
                </a:solidFill>
                <a:latin typeface="+mj-lt"/>
                <a:ea typeface="+mj-ea"/>
                <a:cs typeface="メイリオ" pitchFamily="50" charset="-128"/>
              </a:defRPr>
            </a:lvl1pPr>
            <a:lvl2pPr algn="l" defTabSz="457200" rtl="0" eaLnBrk="0" fontAlgn="base" hangingPunct="0">
              <a:spcBef>
                <a:spcPct val="0"/>
              </a:spcBef>
              <a:spcAft>
                <a:spcPct val="0"/>
              </a:spcAft>
              <a:defRPr kumimoji="1" sz="3600">
                <a:solidFill>
                  <a:schemeClr val="accent1"/>
                </a:solidFill>
                <a:latin typeface="Trebuchet MS" pitchFamily="34" charset="0"/>
                <a:ea typeface="メイリオ" pitchFamily="50" charset="-128"/>
                <a:cs typeface="メイリオ" pitchFamily="50" charset="-128"/>
              </a:defRPr>
            </a:lvl2pPr>
            <a:lvl3pPr algn="l" defTabSz="457200" rtl="0" eaLnBrk="0" fontAlgn="base" hangingPunct="0">
              <a:spcBef>
                <a:spcPct val="0"/>
              </a:spcBef>
              <a:spcAft>
                <a:spcPct val="0"/>
              </a:spcAft>
              <a:defRPr kumimoji="1" sz="3600">
                <a:solidFill>
                  <a:schemeClr val="accent1"/>
                </a:solidFill>
                <a:latin typeface="Trebuchet MS" pitchFamily="34" charset="0"/>
                <a:ea typeface="メイリオ" pitchFamily="50" charset="-128"/>
                <a:cs typeface="メイリオ" pitchFamily="50" charset="-128"/>
              </a:defRPr>
            </a:lvl3pPr>
            <a:lvl4pPr algn="l" defTabSz="457200" rtl="0" eaLnBrk="0" fontAlgn="base" hangingPunct="0">
              <a:spcBef>
                <a:spcPct val="0"/>
              </a:spcBef>
              <a:spcAft>
                <a:spcPct val="0"/>
              </a:spcAft>
              <a:defRPr kumimoji="1" sz="3600">
                <a:solidFill>
                  <a:schemeClr val="accent1"/>
                </a:solidFill>
                <a:latin typeface="Trebuchet MS" pitchFamily="34" charset="0"/>
                <a:ea typeface="メイリオ" pitchFamily="50" charset="-128"/>
                <a:cs typeface="メイリオ" pitchFamily="50" charset="-128"/>
              </a:defRPr>
            </a:lvl4pPr>
            <a:lvl5pPr algn="l" defTabSz="457200" rtl="0" eaLnBrk="0" fontAlgn="base" hangingPunct="0">
              <a:spcBef>
                <a:spcPct val="0"/>
              </a:spcBef>
              <a:spcAft>
                <a:spcPct val="0"/>
              </a:spcAft>
              <a:defRPr kumimoji="1" sz="3600">
                <a:solidFill>
                  <a:schemeClr val="accent1"/>
                </a:solidFill>
                <a:latin typeface="Trebuchet MS" pitchFamily="34" charset="0"/>
                <a:ea typeface="メイリオ" pitchFamily="50" charset="-128"/>
                <a:cs typeface="メイリオ" pitchFamily="50" charset="-128"/>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5000" b="1" dirty="0">
                <a:solidFill>
                  <a:schemeClr val="tx1"/>
                </a:solidFill>
              </a:rPr>
              <a:t>日本の会員数推移</a:t>
            </a:r>
            <a:r>
              <a:rPr lang="en-US" altLang="ja-JP" sz="5000" b="1" dirty="0">
                <a:solidFill>
                  <a:schemeClr val="tx1"/>
                </a:solidFill>
              </a:rPr>
              <a:t>(</a:t>
            </a:r>
            <a:r>
              <a:rPr lang="ja-JP" altLang="en-US" sz="4000" b="1" dirty="0">
                <a:solidFill>
                  <a:schemeClr val="tx1"/>
                </a:solidFill>
              </a:rPr>
              <a:t>‘</a:t>
            </a:r>
            <a:r>
              <a:rPr lang="en-US" altLang="ja-JP" sz="4000" b="1" dirty="0">
                <a:solidFill>
                  <a:schemeClr val="tx1"/>
                </a:solidFill>
              </a:rPr>
              <a:t>96</a:t>
            </a:r>
            <a:r>
              <a:rPr lang="ja-JP" altLang="en-US" sz="4000" b="1" dirty="0">
                <a:solidFill>
                  <a:schemeClr val="tx1"/>
                </a:solidFill>
              </a:rPr>
              <a:t>～’</a:t>
            </a:r>
            <a:r>
              <a:rPr lang="en-US" altLang="ja-JP" sz="4000" b="1" dirty="0">
                <a:solidFill>
                  <a:schemeClr val="tx1"/>
                </a:solidFill>
              </a:rPr>
              <a:t>19)</a:t>
            </a:r>
            <a:endParaRPr lang="ja-JP" altLang="en-US" sz="4000" b="1" dirty="0">
              <a:solidFill>
                <a:schemeClr val="tx1"/>
              </a:solidFill>
            </a:endParaRPr>
          </a:p>
        </p:txBody>
      </p:sp>
    </p:spTree>
    <p:extLst>
      <p:ext uri="{BB962C8B-B14F-4D97-AF65-F5344CB8AC3E}">
        <p14:creationId xmlns:p14="http://schemas.microsoft.com/office/powerpoint/2010/main" val="1821573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par>
                          <p:cTn id="10" fill="hold">
                            <p:stCondLst>
                              <p:cond delay="2000"/>
                            </p:stCondLst>
                            <p:childTnLst>
                              <p:par>
                                <p:cTn id="11" presetID="6" presetClass="entr" presetSubtype="16" fill="hold" grpId="0" nodeType="afterEffect">
                                  <p:stCondLst>
                                    <p:cond delay="0"/>
                                  </p:stCondLst>
                                  <p:childTnLst>
                                    <p:set>
                                      <p:cBhvr>
                                        <p:cTn id="12" dur="1" fill="hold">
                                          <p:stCondLst>
                                            <p:cond delay="0"/>
                                          </p:stCondLst>
                                        </p:cTn>
                                        <p:tgtEl>
                                          <p:spTgt spid="6151"/>
                                        </p:tgtEl>
                                        <p:attrNameLst>
                                          <p:attrName>style.visibility</p:attrName>
                                        </p:attrNameLst>
                                      </p:cBhvr>
                                      <p:to>
                                        <p:strVal val="visible"/>
                                      </p:to>
                                    </p:set>
                                    <p:animEffect transition="in" filter="circle(in)">
                                      <p:cBhvr>
                                        <p:cTn id="13" dur="2000"/>
                                        <p:tgtEl>
                                          <p:spTgt spid="6151"/>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5" fill="hold" grpId="0" nodeType="clickEffect">
                                  <p:stCondLst>
                                    <p:cond delay="0"/>
                                  </p:stCondLst>
                                  <p:childTnLst>
                                    <p:set>
                                      <p:cBhvr>
                                        <p:cTn id="17" dur="1" fill="hold">
                                          <p:stCondLst>
                                            <p:cond delay="0"/>
                                          </p:stCondLst>
                                        </p:cTn>
                                        <p:tgtEl>
                                          <p:spTgt spid="6159"/>
                                        </p:tgtEl>
                                        <p:attrNameLst>
                                          <p:attrName>style.visibility</p:attrName>
                                        </p:attrNameLst>
                                      </p:cBhvr>
                                      <p:to>
                                        <p:strVal val="visible"/>
                                      </p:to>
                                    </p:set>
                                    <p:animEffect transition="in" filter="checkerboard(down)">
                                      <p:cBhvr>
                                        <p:cTn id="18" dur="1000"/>
                                        <p:tgtEl>
                                          <p:spTgt spid="6159"/>
                                        </p:tgtEl>
                                      </p:cBhvr>
                                    </p:animEffect>
                                  </p:childTnLst>
                                </p:cTn>
                              </p:par>
                            </p:childTnLst>
                          </p:cTn>
                        </p:par>
                        <p:par>
                          <p:cTn id="19" fill="hold">
                            <p:stCondLst>
                              <p:cond delay="1000"/>
                            </p:stCondLst>
                            <p:childTnLst>
                              <p:par>
                                <p:cTn id="20" presetID="4" presetClass="entr" presetSubtype="32" fill="hold" grpId="0" nodeType="afterEffect">
                                  <p:stCondLst>
                                    <p:cond delay="500"/>
                                  </p:stCondLst>
                                  <p:childTnLst>
                                    <p:set>
                                      <p:cBhvr>
                                        <p:cTn id="21" dur="1" fill="hold">
                                          <p:stCondLst>
                                            <p:cond delay="0"/>
                                          </p:stCondLst>
                                        </p:cTn>
                                        <p:tgtEl>
                                          <p:spTgt spid="6157"/>
                                        </p:tgtEl>
                                        <p:attrNameLst>
                                          <p:attrName>style.visibility</p:attrName>
                                        </p:attrNameLst>
                                      </p:cBhvr>
                                      <p:to>
                                        <p:strVal val="visible"/>
                                      </p:to>
                                    </p:set>
                                    <p:animEffect transition="in" filter="box(out)">
                                      <p:cBhvr>
                                        <p:cTn id="22" dur="1000"/>
                                        <p:tgtEl>
                                          <p:spTgt spid="6157"/>
                                        </p:tgtEl>
                                      </p:cBhvr>
                                    </p:animEffect>
                                  </p:childTnLst>
                                </p:cTn>
                              </p:par>
                            </p:childTnLst>
                          </p:cTn>
                        </p:par>
                      </p:childTnLst>
                    </p:cTn>
                  </p:par>
                  <p:par>
                    <p:cTn id="23" fill="hold">
                      <p:stCondLst>
                        <p:cond delay="indefinite"/>
                      </p:stCondLst>
                      <p:childTnLst>
                        <p:par>
                          <p:cTn id="24" fill="hold">
                            <p:stCondLst>
                              <p:cond delay="0"/>
                            </p:stCondLst>
                            <p:childTnLst>
                              <p:par>
                                <p:cTn id="25" presetID="45"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2000"/>
                                        <p:tgtEl>
                                          <p:spTgt spid="17"/>
                                        </p:tgtEl>
                                      </p:cBhvr>
                                    </p:animEffect>
                                    <p:anim calcmode="lin" valueType="num">
                                      <p:cBhvr>
                                        <p:cTn id="28" dur="2000" fill="hold"/>
                                        <p:tgtEl>
                                          <p:spTgt spid="17"/>
                                        </p:tgtEl>
                                        <p:attrNameLst>
                                          <p:attrName>ppt_w</p:attrName>
                                        </p:attrNameLst>
                                      </p:cBhvr>
                                      <p:tavLst>
                                        <p:tav tm="0" fmla="#ppt_w*sin(2.5*pi*$)">
                                          <p:val>
                                            <p:fltVal val="0"/>
                                          </p:val>
                                        </p:tav>
                                        <p:tav tm="100000">
                                          <p:val>
                                            <p:fltVal val="1"/>
                                          </p:val>
                                        </p:tav>
                                      </p:tavLst>
                                    </p:anim>
                                    <p:anim calcmode="lin" valueType="num">
                                      <p:cBhvr>
                                        <p:cTn id="29" dur="2000" fill="hold"/>
                                        <p:tgtEl>
                                          <p:spTgt spid="1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1" grpId="0"/>
      <p:bldP spid="6157" grpId="0"/>
      <p:bldP spid="6159" grpId="0" animBg="1"/>
      <p:bldP spid="2" grpId="0" animBg="1"/>
      <p:bldP spid="1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吹き出し: 円形 3">
            <a:extLst>
              <a:ext uri="{FF2B5EF4-FFF2-40B4-BE49-F238E27FC236}">
                <a16:creationId xmlns:a16="http://schemas.microsoft.com/office/drawing/2014/main" id="{3DC1C9E7-272C-4B65-B796-BAE819920085}"/>
              </a:ext>
            </a:extLst>
          </p:cNvPr>
          <p:cNvSpPr/>
          <p:nvPr/>
        </p:nvSpPr>
        <p:spPr>
          <a:xfrm flipH="1">
            <a:off x="2456435" y="1390650"/>
            <a:ext cx="3151762" cy="952500"/>
          </a:xfrm>
          <a:prstGeom prst="wedgeEllipseCallout">
            <a:avLst>
              <a:gd name="adj1" fmla="val -58517"/>
              <a:gd name="adj2" fmla="val -6184"/>
            </a:avLst>
          </a:prstGeom>
          <a:solidFill>
            <a:schemeClr val="accent6"/>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600" b="1" dirty="0">
                <a:ln w="22225">
                  <a:noFill/>
                  <a:prstDash val="solid"/>
                </a:ln>
                <a:solidFill>
                  <a:schemeClr val="accent1">
                    <a:lumMod val="20000"/>
                    <a:lumOff val="80000"/>
                  </a:schemeClr>
                </a:solidFill>
              </a:rPr>
              <a:t>ここからは３ゾーン制</a:t>
            </a:r>
            <a:endParaRPr kumimoji="1" lang="en-US" altLang="ja-JP" sz="1600" b="1" dirty="0">
              <a:ln w="22225">
                <a:noFill/>
                <a:prstDash val="solid"/>
              </a:ln>
              <a:solidFill>
                <a:schemeClr val="accent1">
                  <a:lumMod val="20000"/>
                  <a:lumOff val="80000"/>
                </a:schemeClr>
              </a:solidFill>
            </a:endParaRPr>
          </a:p>
          <a:p>
            <a:pPr algn="ctr"/>
            <a:r>
              <a:rPr lang="ja-JP" altLang="en-US" sz="1600" b="1" dirty="0">
                <a:ln w="22225">
                  <a:noFill/>
                  <a:prstDash val="solid"/>
                </a:ln>
                <a:solidFill>
                  <a:schemeClr val="accent1">
                    <a:lumMod val="20000"/>
                    <a:lumOff val="80000"/>
                  </a:schemeClr>
                </a:solidFill>
              </a:rPr>
              <a:t>第３ゾーンは１１地区</a:t>
            </a:r>
            <a:endParaRPr kumimoji="1" lang="ja-JP" altLang="en-US" sz="1600" dirty="0">
              <a:solidFill>
                <a:schemeClr val="accent1">
                  <a:lumMod val="20000"/>
                  <a:lumOff val="80000"/>
                </a:schemeClr>
              </a:solidFill>
            </a:endParaRPr>
          </a:p>
        </p:txBody>
      </p:sp>
      <p:sp>
        <p:nvSpPr>
          <p:cNvPr id="2" name="タイトル 1"/>
          <p:cNvSpPr>
            <a:spLocks noGrp="1"/>
          </p:cNvSpPr>
          <p:nvPr>
            <p:ph type="title" idx="4294967295"/>
          </p:nvPr>
        </p:nvSpPr>
        <p:spPr>
          <a:xfrm>
            <a:off x="0" y="-231775"/>
            <a:ext cx="11915775" cy="1320800"/>
          </a:xfrm>
        </p:spPr>
        <p:txBody>
          <a:bodyPr rtlCol="0">
            <a:normAutofit/>
          </a:bodyPr>
          <a:lstStyle/>
          <a:p>
            <a:pPr algn="ctr" eaLnBrk="1" fontAlgn="auto" hangingPunct="1">
              <a:spcAft>
                <a:spcPts val="0"/>
              </a:spcAft>
              <a:defRPr/>
            </a:pPr>
            <a:r>
              <a:rPr lang="en-US" altLang="ja-JP" sz="6000" b="1" dirty="0">
                <a:solidFill>
                  <a:schemeClr val="tx1"/>
                </a:solidFill>
              </a:rPr>
              <a:t>RIR3</a:t>
            </a:r>
            <a:r>
              <a:rPr lang="ja-JP" altLang="en-US" sz="6000" b="1" dirty="0">
                <a:solidFill>
                  <a:schemeClr val="tx1"/>
                </a:solidFill>
              </a:rPr>
              <a:t>の会員数推移　</a:t>
            </a:r>
            <a:r>
              <a:rPr lang="ja-JP" altLang="en-US" b="1" dirty="0">
                <a:solidFill>
                  <a:schemeClr val="tx1"/>
                </a:solidFill>
                <a:cs typeface="+mj-cs"/>
              </a:rPr>
              <a:t>２０００年－２０１９年</a:t>
            </a:r>
          </a:p>
        </p:txBody>
      </p:sp>
      <p:pic>
        <p:nvPicPr>
          <p:cNvPr id="3174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26488" y="-173038"/>
            <a:ext cx="60325" cy="46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吹き出し: 円形 2">
            <a:extLst>
              <a:ext uri="{FF2B5EF4-FFF2-40B4-BE49-F238E27FC236}">
                <a16:creationId xmlns:a16="http://schemas.microsoft.com/office/drawing/2014/main" id="{CF3606B9-2F55-4ABB-A29F-2208B2EF49AB}"/>
              </a:ext>
            </a:extLst>
          </p:cNvPr>
          <p:cNvSpPr/>
          <p:nvPr/>
        </p:nvSpPr>
        <p:spPr>
          <a:xfrm>
            <a:off x="7299292" y="4625975"/>
            <a:ext cx="3881437" cy="771525"/>
          </a:xfrm>
          <a:prstGeom prst="wedgeEllipseCallout">
            <a:avLst>
              <a:gd name="adj1" fmla="val -69623"/>
              <a:gd name="adj2" fmla="val 6204"/>
            </a:avLst>
          </a:prstGeom>
        </p:spPr>
        <p:style>
          <a:lnRef idx="2">
            <a:schemeClr val="accent4">
              <a:shade val="50000"/>
            </a:schemeClr>
          </a:lnRef>
          <a:fillRef idx="1">
            <a:schemeClr val="accent4"/>
          </a:fillRef>
          <a:effectRef idx="0">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b="1" dirty="0">
                <a:ln w="22225">
                  <a:noFill/>
                  <a:prstDash val="solid"/>
                </a:ln>
                <a:solidFill>
                  <a:schemeClr val="accent2">
                    <a:lumMod val="40000"/>
                    <a:lumOff val="60000"/>
                  </a:schemeClr>
                </a:solidFill>
              </a:rPr>
              <a:t>ここまで</a:t>
            </a:r>
            <a:r>
              <a:rPr lang="ja-JP" altLang="en-US" b="1" dirty="0">
                <a:ln w="22225">
                  <a:noFill/>
                  <a:prstDash val="solid"/>
                </a:ln>
                <a:solidFill>
                  <a:schemeClr val="accent2">
                    <a:lumMod val="40000"/>
                    <a:lumOff val="60000"/>
                  </a:schemeClr>
                </a:solidFill>
              </a:rPr>
              <a:t>は４ゾーン制</a:t>
            </a:r>
            <a:endParaRPr lang="en-US" altLang="ja-JP" b="1" dirty="0">
              <a:ln w="22225">
                <a:noFill/>
                <a:prstDash val="solid"/>
              </a:ln>
              <a:solidFill>
                <a:schemeClr val="accent2">
                  <a:lumMod val="40000"/>
                  <a:lumOff val="60000"/>
                </a:schemeClr>
              </a:solidFill>
            </a:endParaRPr>
          </a:p>
          <a:p>
            <a:pPr algn="ctr"/>
            <a:r>
              <a:rPr kumimoji="1" lang="ja-JP" altLang="en-US" b="1" dirty="0">
                <a:ln w="22225">
                  <a:noFill/>
                  <a:prstDash val="solid"/>
                </a:ln>
                <a:solidFill>
                  <a:schemeClr val="accent2">
                    <a:lumMod val="40000"/>
                    <a:lumOff val="60000"/>
                  </a:schemeClr>
                </a:solidFill>
              </a:rPr>
              <a:t>第３ゾーンは７地区</a:t>
            </a:r>
          </a:p>
        </p:txBody>
      </p:sp>
      <p:graphicFrame>
        <p:nvGraphicFramePr>
          <p:cNvPr id="31747" name="コンテンツ プレースホルダー 7"/>
          <p:cNvGraphicFramePr>
            <a:graphicFrameLocks noGrp="1"/>
          </p:cNvGraphicFramePr>
          <p:nvPr>
            <p:ph idx="4294967295"/>
            <p:extLst>
              <p:ext uri="{D42A27DB-BD31-4B8C-83A1-F6EECF244321}">
                <p14:modId xmlns:p14="http://schemas.microsoft.com/office/powerpoint/2010/main" val="3931283923"/>
              </p:ext>
            </p:extLst>
          </p:nvPr>
        </p:nvGraphicFramePr>
        <p:xfrm>
          <a:off x="484154" y="1460500"/>
          <a:ext cx="11222071" cy="4879975"/>
        </p:xfrm>
        <a:graphic>
          <a:graphicData uri="http://schemas.openxmlformats.org/presentationml/2006/ole">
            <mc:AlternateContent xmlns:mc="http://schemas.openxmlformats.org/markup-compatibility/2006">
              <mc:Choice xmlns:v="urn:schemas-microsoft-com:vml" Requires="v">
                <p:oleObj spid="_x0000_s1049" name="Worksheet" r:id="rId5" imgW="9582156" imgH="5010120" progId="Excel.Sheet.8">
                  <p:embed/>
                </p:oleObj>
              </mc:Choice>
              <mc:Fallback>
                <p:oleObj name="Worksheet" r:id="rId5" imgW="9582156" imgH="5010120" progId="Excel.Sheet.8">
                  <p:embed/>
                  <p:pic>
                    <p:nvPicPr>
                      <p:cNvPr id="31747" name="コンテンツ プレースホルダー 7"/>
                      <p:cNvPicPr>
                        <a:picLocks noGrp="1" noChangeArrowheads="1"/>
                      </p:cNvPicPr>
                      <p:nvPr/>
                    </p:nvPicPr>
                    <p:blipFill>
                      <a:blip r:embed="rId6"/>
                      <a:srcRect/>
                      <a:stretch>
                        <a:fillRect/>
                      </a:stretch>
                    </p:blipFill>
                    <p:spPr bwMode="auto">
                      <a:xfrm>
                        <a:off x="484154" y="1460500"/>
                        <a:ext cx="11222071" cy="487997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170559320"/>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a:extLst>
              <a:ext uri="{FF2B5EF4-FFF2-40B4-BE49-F238E27FC236}">
                <a16:creationId xmlns:a16="http://schemas.microsoft.com/office/drawing/2014/main" id="{793B61B1-78D7-4254-BA8E-6342906CA184}"/>
              </a:ext>
            </a:extLst>
          </p:cNvPr>
          <p:cNvGraphicFramePr>
            <a:graphicFrameLocks/>
          </p:cNvGraphicFramePr>
          <p:nvPr>
            <p:extLst>
              <p:ext uri="{D42A27DB-BD31-4B8C-83A1-F6EECF244321}">
                <p14:modId xmlns:p14="http://schemas.microsoft.com/office/powerpoint/2010/main" val="3419038237"/>
              </p:ext>
            </p:extLst>
          </p:nvPr>
        </p:nvGraphicFramePr>
        <p:xfrm>
          <a:off x="609600" y="161925"/>
          <a:ext cx="10365965" cy="5763854"/>
        </p:xfrm>
        <a:graphic>
          <a:graphicData uri="http://schemas.openxmlformats.org/drawingml/2006/chart">
            <c:chart xmlns:c="http://schemas.openxmlformats.org/drawingml/2006/chart" xmlns:r="http://schemas.openxmlformats.org/officeDocument/2006/relationships" r:id="rId2"/>
          </a:graphicData>
        </a:graphic>
      </p:graphicFrame>
      <p:sp>
        <p:nvSpPr>
          <p:cNvPr id="3" name="テキスト ボックス 2">
            <a:extLst>
              <a:ext uri="{FF2B5EF4-FFF2-40B4-BE49-F238E27FC236}">
                <a16:creationId xmlns:a16="http://schemas.microsoft.com/office/drawing/2014/main" id="{1E9B56D4-77B3-4829-B14B-B5420FCC5728}"/>
              </a:ext>
            </a:extLst>
          </p:cNvPr>
          <p:cNvSpPr txBox="1"/>
          <p:nvPr/>
        </p:nvSpPr>
        <p:spPr>
          <a:xfrm>
            <a:off x="2600325" y="6257925"/>
            <a:ext cx="7454285" cy="707886"/>
          </a:xfrm>
          <a:prstGeom prst="rect">
            <a:avLst/>
          </a:prstGeom>
          <a:noFill/>
        </p:spPr>
        <p:txBody>
          <a:bodyPr wrap="none" rtlCol="0">
            <a:spAutoFit/>
          </a:bodyPr>
          <a:lstStyle/>
          <a:p>
            <a:r>
              <a:rPr kumimoji="1" lang="ja-JP" altLang="en-US" sz="4000" dirty="0">
                <a:solidFill>
                  <a:schemeClr val="bg1"/>
                </a:solidFill>
              </a:rPr>
              <a:t>第</a:t>
            </a:r>
            <a:r>
              <a:rPr kumimoji="1" lang="en-US" altLang="ja-JP" sz="4000" dirty="0">
                <a:solidFill>
                  <a:schemeClr val="bg1"/>
                </a:solidFill>
              </a:rPr>
              <a:t>3</a:t>
            </a:r>
            <a:r>
              <a:rPr kumimoji="1" lang="ja-JP" altLang="en-US" sz="4000" dirty="0">
                <a:solidFill>
                  <a:schemeClr val="bg1"/>
                </a:solidFill>
              </a:rPr>
              <a:t>地域　各地区の会員数の推移</a:t>
            </a:r>
          </a:p>
        </p:txBody>
      </p:sp>
    </p:spTree>
    <p:extLst>
      <p:ext uri="{BB962C8B-B14F-4D97-AF65-F5344CB8AC3E}">
        <p14:creationId xmlns:p14="http://schemas.microsoft.com/office/powerpoint/2010/main" val="4062956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タイトル 1">
            <a:extLst>
              <a:ext uri="{FF2B5EF4-FFF2-40B4-BE49-F238E27FC236}">
                <a16:creationId xmlns:a16="http://schemas.microsoft.com/office/drawing/2014/main" id="{188B8707-94D7-4D6F-BF48-33CDBF779162}"/>
              </a:ext>
            </a:extLst>
          </p:cNvPr>
          <p:cNvSpPr>
            <a:spLocks noGrp="1"/>
          </p:cNvSpPr>
          <p:nvPr>
            <p:ph type="title"/>
          </p:nvPr>
        </p:nvSpPr>
        <p:spPr bwMode="auto">
          <a:xfrm>
            <a:off x="831849" y="571958"/>
            <a:ext cx="10552113" cy="9429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r>
              <a:rPr lang="ja-JP" altLang="en-US" sz="5400" b="1" dirty="0">
                <a:solidFill>
                  <a:schemeClr val="tx1"/>
                </a:solidFill>
              </a:rPr>
              <a:t>会員増強のための選択肢</a:t>
            </a:r>
          </a:p>
        </p:txBody>
      </p:sp>
      <p:sp>
        <p:nvSpPr>
          <p:cNvPr id="25603" name="コンテンツ プレースホルダー 2">
            <a:extLst>
              <a:ext uri="{FF2B5EF4-FFF2-40B4-BE49-F238E27FC236}">
                <a16:creationId xmlns:a16="http://schemas.microsoft.com/office/drawing/2014/main" id="{8014CE98-3472-43CC-915B-D3528D288AB7}"/>
              </a:ext>
            </a:extLst>
          </p:cNvPr>
          <p:cNvSpPr>
            <a:spLocks noGrp="1"/>
          </p:cNvSpPr>
          <p:nvPr>
            <p:ph idx="1"/>
          </p:nvPr>
        </p:nvSpPr>
        <p:spPr>
          <a:xfrm>
            <a:off x="1350962" y="2032917"/>
            <a:ext cx="9513888" cy="4333875"/>
          </a:xfrm>
        </p:spPr>
        <p:txBody>
          <a:bodyPr/>
          <a:lstStyle/>
          <a:p>
            <a:pPr marL="0" indent="0" eaLnBrk="1" hangingPunct="1">
              <a:buFont typeface="Wingdings 3" panose="05040102010807070707" pitchFamily="18" charset="2"/>
              <a:buNone/>
            </a:pPr>
            <a:r>
              <a:rPr lang="ja-JP" altLang="en-US" sz="4800" b="1" dirty="0">
                <a:solidFill>
                  <a:schemeClr val="tx1"/>
                </a:solidFill>
              </a:rPr>
              <a:t>  １）多様性のある新クラブ設立</a:t>
            </a:r>
            <a:endParaRPr lang="en-US" altLang="ja-JP" sz="4800" b="1" dirty="0">
              <a:solidFill>
                <a:schemeClr val="tx1"/>
              </a:solidFill>
            </a:endParaRPr>
          </a:p>
          <a:p>
            <a:pPr marL="0" indent="0" eaLnBrk="1" hangingPunct="1">
              <a:buFont typeface="Wingdings 3" panose="05040102010807070707" pitchFamily="18" charset="2"/>
              <a:buNone/>
            </a:pPr>
            <a:endParaRPr lang="en-US" altLang="ja-JP" sz="4800" b="1" dirty="0">
              <a:solidFill>
                <a:schemeClr val="tx1"/>
              </a:solidFill>
            </a:endParaRPr>
          </a:p>
          <a:p>
            <a:pPr marL="0" indent="0" eaLnBrk="1" hangingPunct="1">
              <a:buFont typeface="Wingdings 3" panose="05040102010807070707" pitchFamily="18" charset="2"/>
              <a:buNone/>
            </a:pPr>
            <a:r>
              <a:rPr lang="ja-JP" altLang="en-US" sz="4800" b="1" dirty="0">
                <a:solidFill>
                  <a:schemeClr val="tx1"/>
                </a:solidFill>
              </a:rPr>
              <a:t>  ２）衛星クラブ</a:t>
            </a:r>
            <a:endParaRPr lang="en-US" altLang="ja-JP" sz="4800" b="1" dirty="0">
              <a:solidFill>
                <a:schemeClr val="tx1"/>
              </a:solidFill>
            </a:endParaRPr>
          </a:p>
          <a:p>
            <a:pPr marL="0" indent="0" eaLnBrk="1" hangingPunct="1">
              <a:buFont typeface="Wingdings 3" panose="05040102010807070707" pitchFamily="18" charset="2"/>
              <a:buNone/>
            </a:pPr>
            <a:endParaRPr lang="en-US" altLang="ja-JP" sz="4800" b="1" dirty="0">
              <a:solidFill>
                <a:schemeClr val="tx1"/>
              </a:solidFill>
            </a:endParaRPr>
          </a:p>
          <a:p>
            <a:pPr marL="0" indent="0" eaLnBrk="1" hangingPunct="1">
              <a:buFont typeface="Wingdings 3" panose="05040102010807070707" pitchFamily="18" charset="2"/>
              <a:buNone/>
            </a:pPr>
            <a:r>
              <a:rPr lang="ja-JP" altLang="en-US" sz="4800" b="1" dirty="0">
                <a:solidFill>
                  <a:schemeClr val="tx1"/>
                </a:solidFill>
              </a:rPr>
              <a:t>  ３）以前のＥクラブ的なもの　　　　　</a:t>
            </a:r>
            <a:endParaRPr lang="ja-JP" altLang="en-US" sz="3200" b="1" dirty="0">
              <a:solidFill>
                <a:schemeClr val="tx1"/>
              </a:solidFill>
            </a:endParaRPr>
          </a:p>
        </p:txBody>
      </p:sp>
      <p:sp>
        <p:nvSpPr>
          <p:cNvPr id="2" name="スライド番号プレースホルダー 1">
            <a:extLst>
              <a:ext uri="{FF2B5EF4-FFF2-40B4-BE49-F238E27FC236}">
                <a16:creationId xmlns:a16="http://schemas.microsoft.com/office/drawing/2014/main" id="{5F05CF92-CA2F-4FA0-B51A-2D12EC9BFFCA}"/>
              </a:ext>
            </a:extLst>
          </p:cNvPr>
          <p:cNvSpPr>
            <a:spLocks noGrp="1"/>
          </p:cNvSpPr>
          <p:nvPr>
            <p:ph type="sldNum" sz="quarter" idx="12"/>
          </p:nvPr>
        </p:nvSpPr>
        <p:spPr/>
        <p:txBody>
          <a:bodyPr/>
          <a:lstStyle>
            <a:lvl1pPr eaLnBrk="0" hangingPunct="0">
              <a:defRPr kumimoji="1">
                <a:solidFill>
                  <a:schemeClr val="tx1"/>
                </a:solidFill>
                <a:latin typeface="Trebuchet MS" panose="020B0603020202020204" pitchFamily="34" charset="0"/>
                <a:ea typeface="メイリオ" panose="020B0604030504040204" pitchFamily="50" charset="-128"/>
                <a:cs typeface="メイリオ" panose="020B0604030504040204" pitchFamily="50" charset="-128"/>
              </a:defRPr>
            </a:lvl1pPr>
            <a:lvl2pPr marL="742950" indent="-285750" eaLnBrk="0" hangingPunct="0">
              <a:defRPr kumimoji="1">
                <a:solidFill>
                  <a:schemeClr val="tx1"/>
                </a:solidFill>
                <a:latin typeface="Trebuchet MS" panose="020B0603020202020204" pitchFamily="34" charset="0"/>
                <a:ea typeface="メイリオ" panose="020B0604030504040204" pitchFamily="50" charset="-128"/>
                <a:cs typeface="メイリオ" panose="020B0604030504040204" pitchFamily="50" charset="-128"/>
              </a:defRPr>
            </a:lvl2pPr>
            <a:lvl3pPr marL="1143000" indent="-228600" eaLnBrk="0" hangingPunct="0">
              <a:defRPr kumimoji="1">
                <a:solidFill>
                  <a:schemeClr val="tx1"/>
                </a:solidFill>
                <a:latin typeface="Trebuchet MS" panose="020B0603020202020204" pitchFamily="34" charset="0"/>
                <a:ea typeface="メイリオ" panose="020B0604030504040204" pitchFamily="50" charset="-128"/>
                <a:cs typeface="メイリオ" panose="020B0604030504040204" pitchFamily="50" charset="-128"/>
              </a:defRPr>
            </a:lvl3pPr>
            <a:lvl4pPr marL="1600200" indent="-228600" eaLnBrk="0" hangingPunct="0">
              <a:defRPr kumimoji="1">
                <a:solidFill>
                  <a:schemeClr val="tx1"/>
                </a:solidFill>
                <a:latin typeface="Trebuchet MS" panose="020B0603020202020204" pitchFamily="34" charset="0"/>
                <a:ea typeface="メイリオ" panose="020B0604030504040204" pitchFamily="50" charset="-128"/>
                <a:cs typeface="メイリオ" panose="020B0604030504040204" pitchFamily="50" charset="-128"/>
              </a:defRPr>
            </a:lvl4pPr>
            <a:lvl5pPr marL="2057400" indent="-228600" eaLnBrk="0" hangingPunct="0">
              <a:defRPr kumimoji="1">
                <a:solidFill>
                  <a:schemeClr val="tx1"/>
                </a:solidFill>
                <a:latin typeface="Trebuchet MS" panose="020B0603020202020204" pitchFamily="34" charset="0"/>
                <a:ea typeface="メイリオ" panose="020B0604030504040204" pitchFamily="50" charset="-128"/>
                <a:cs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Trebuchet MS" panose="020B0603020202020204" pitchFamily="34" charset="0"/>
                <a:ea typeface="メイリオ" panose="020B0604030504040204" pitchFamily="50" charset="-128"/>
                <a:cs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Trebuchet MS" panose="020B0603020202020204" pitchFamily="34" charset="0"/>
                <a:ea typeface="メイリオ" panose="020B0604030504040204" pitchFamily="50" charset="-128"/>
                <a:cs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Trebuchet MS" panose="020B0603020202020204" pitchFamily="34" charset="0"/>
                <a:ea typeface="メイリオ" panose="020B0604030504040204" pitchFamily="50" charset="-128"/>
                <a:cs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Trebuchet MS" panose="020B0603020202020204" pitchFamily="34" charset="0"/>
                <a:ea typeface="メイリオ" panose="020B0604030504040204" pitchFamily="50" charset="-128"/>
                <a:cs typeface="メイリオ" panose="020B0604030504040204" pitchFamily="50" charset="-128"/>
              </a:defRPr>
            </a:lvl9pPr>
          </a:lstStyle>
          <a:p>
            <a:pPr eaLnBrk="1" hangingPunct="1"/>
            <a:fld id="{AF48FA8E-C1C8-4E01-B02B-D6111234018A}" type="slidenum">
              <a:rPr lang="ja-JP" altLang="en-US">
                <a:solidFill>
                  <a:srgbClr val="000D14"/>
                </a:solidFill>
              </a:rPr>
              <a:pPr eaLnBrk="1" hangingPunct="1"/>
              <a:t>8</a:t>
            </a:fld>
            <a:endParaRPr lang="ja-JP" altLang="en-US">
              <a:solidFill>
                <a:srgbClr val="000D14"/>
              </a:solidFill>
            </a:endParaRPr>
          </a:p>
        </p:txBody>
      </p:sp>
    </p:spTree>
    <p:extLst>
      <p:ext uri="{BB962C8B-B14F-4D97-AF65-F5344CB8AC3E}">
        <p14:creationId xmlns:p14="http://schemas.microsoft.com/office/powerpoint/2010/main" val="1782139108"/>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2EC5E5E1-D081-4028-ADF0-D113B950455D}"/>
              </a:ext>
            </a:extLst>
          </p:cNvPr>
          <p:cNvSpPr>
            <a:spLocks noGrp="1"/>
          </p:cNvSpPr>
          <p:nvPr>
            <p:ph type="sldNum" sz="quarter" idx="12"/>
          </p:nvPr>
        </p:nvSpPr>
        <p:spPr/>
        <p:txBody>
          <a:bodyPr/>
          <a:lstStyle/>
          <a:p>
            <a:fld id="{94AFF4EA-D49E-453B-94C6-6676D387D078}" type="slidenum">
              <a:rPr lang="ja-JP" altLang="en-US" smtClean="0"/>
              <a:pPr/>
              <a:t>9</a:t>
            </a:fld>
            <a:endParaRPr lang="ja-JP" altLang="en-US"/>
          </a:p>
        </p:txBody>
      </p:sp>
      <p:sp>
        <p:nvSpPr>
          <p:cNvPr id="2" name="タイトル 1">
            <a:extLst>
              <a:ext uri="{FF2B5EF4-FFF2-40B4-BE49-F238E27FC236}">
                <a16:creationId xmlns:a16="http://schemas.microsoft.com/office/drawing/2014/main" id="{CD51CAF9-525C-42B8-88AE-F22B40F45FD9}"/>
              </a:ext>
            </a:extLst>
          </p:cNvPr>
          <p:cNvSpPr>
            <a:spLocks noGrp="1"/>
          </p:cNvSpPr>
          <p:nvPr>
            <p:ph type="title" idx="4294967295"/>
          </p:nvPr>
        </p:nvSpPr>
        <p:spPr>
          <a:xfrm>
            <a:off x="2916820" y="108352"/>
            <a:ext cx="6054725" cy="747990"/>
          </a:xfrm>
        </p:spPr>
        <p:txBody>
          <a:bodyPr>
            <a:noAutofit/>
          </a:bodyPr>
          <a:lstStyle/>
          <a:p>
            <a:pPr algn="ctr"/>
            <a:r>
              <a:rPr lang="ja-JP" altLang="en-US" sz="4800" b="1" dirty="0">
                <a:solidFill>
                  <a:schemeClr val="tx1"/>
                </a:solidFill>
              </a:rPr>
              <a:t>日本の衛星クラブ</a:t>
            </a:r>
            <a:endParaRPr kumimoji="1" lang="ja-JP" altLang="en-US" sz="4800" dirty="0">
              <a:solidFill>
                <a:schemeClr val="tx1"/>
              </a:solidFill>
            </a:endParaRPr>
          </a:p>
        </p:txBody>
      </p:sp>
      <p:sp>
        <p:nvSpPr>
          <p:cNvPr id="3" name="コンテンツ プレースホルダー 2">
            <a:extLst>
              <a:ext uri="{FF2B5EF4-FFF2-40B4-BE49-F238E27FC236}">
                <a16:creationId xmlns:a16="http://schemas.microsoft.com/office/drawing/2014/main" id="{13C116B8-B25E-4C4D-97A0-5294614967F8}"/>
              </a:ext>
            </a:extLst>
          </p:cNvPr>
          <p:cNvSpPr>
            <a:spLocks noGrp="1"/>
          </p:cNvSpPr>
          <p:nvPr>
            <p:ph idx="4294967295"/>
          </p:nvPr>
        </p:nvSpPr>
        <p:spPr>
          <a:xfrm>
            <a:off x="284657" y="777536"/>
            <a:ext cx="11747500" cy="4895476"/>
          </a:xfrm>
        </p:spPr>
        <p:txBody>
          <a:bodyPr>
            <a:noAutofit/>
          </a:bodyPr>
          <a:lstStyle/>
          <a:p>
            <a:pPr marL="0" indent="0">
              <a:buNone/>
            </a:pPr>
            <a:r>
              <a:rPr lang="ja-JP" altLang="en-US" sz="3200" b="1" dirty="0">
                <a:solidFill>
                  <a:srgbClr val="FF0000"/>
                </a:solidFill>
                <a:latin typeface="+mn-ea"/>
              </a:rPr>
              <a:t>＊</a:t>
            </a:r>
            <a:r>
              <a:rPr lang="en-US" altLang="ja-JP" sz="3200" b="1" dirty="0">
                <a:solidFill>
                  <a:srgbClr val="FF0000"/>
                </a:solidFill>
                <a:latin typeface="+mn-ea"/>
              </a:rPr>
              <a:t>2750</a:t>
            </a:r>
            <a:r>
              <a:rPr lang="ja-JP" altLang="en-US" sz="3200" b="1" dirty="0">
                <a:solidFill>
                  <a:srgbClr val="FF0000"/>
                </a:solidFill>
                <a:latin typeface="+mn-ea"/>
              </a:rPr>
              <a:t>　東京多摩せいせき</a:t>
            </a:r>
            <a:r>
              <a:rPr lang="ja-JP" altLang="en-US" sz="3200" b="1" dirty="0">
                <a:solidFill>
                  <a:srgbClr val="000000"/>
                </a:solidFill>
                <a:latin typeface="+mn-ea"/>
              </a:rPr>
              <a:t> </a:t>
            </a:r>
            <a:r>
              <a:rPr lang="en-US" altLang="ja-JP" sz="3200" b="1" dirty="0">
                <a:solidFill>
                  <a:srgbClr val="000000"/>
                </a:solidFill>
                <a:latin typeface="+mn-ea"/>
              </a:rPr>
              <a:t>	</a:t>
            </a:r>
            <a:r>
              <a:rPr lang="ja-JP" altLang="en-US" sz="3200" b="1" dirty="0">
                <a:solidFill>
                  <a:srgbClr val="00B0F0"/>
                </a:solidFill>
                <a:latin typeface="+mn-ea"/>
              </a:rPr>
              <a:t>＊ </a:t>
            </a:r>
            <a:r>
              <a:rPr lang="en-US" altLang="ja-JP" sz="3200" b="1" dirty="0">
                <a:solidFill>
                  <a:srgbClr val="00B0F0"/>
                </a:solidFill>
                <a:latin typeface="+mn-ea"/>
              </a:rPr>
              <a:t>2510</a:t>
            </a:r>
            <a:r>
              <a:rPr lang="ja-JP" altLang="en-US" sz="3200" b="1" dirty="0">
                <a:solidFill>
                  <a:srgbClr val="00B0F0"/>
                </a:solidFill>
                <a:latin typeface="+mn-ea"/>
              </a:rPr>
              <a:t>　札幌幌南ライラック </a:t>
            </a:r>
            <a:endParaRPr lang="en-US" altLang="ja-JP" sz="3200" b="1" dirty="0">
              <a:solidFill>
                <a:srgbClr val="00B0F0"/>
              </a:solidFill>
              <a:latin typeface="+mn-ea"/>
            </a:endParaRPr>
          </a:p>
          <a:p>
            <a:pPr marL="0" indent="0">
              <a:buNone/>
            </a:pPr>
            <a:r>
              <a:rPr lang="ja-JP" altLang="en-US" sz="3200" b="1" dirty="0">
                <a:solidFill>
                  <a:srgbClr val="000000"/>
                </a:solidFill>
                <a:latin typeface="+mn-ea"/>
              </a:rPr>
              <a:t>＊</a:t>
            </a:r>
            <a:r>
              <a:rPr lang="en-US" altLang="ja-JP" sz="3200" b="1" dirty="0">
                <a:solidFill>
                  <a:srgbClr val="000000"/>
                </a:solidFill>
                <a:latin typeface="+mn-ea"/>
              </a:rPr>
              <a:t>2530</a:t>
            </a:r>
            <a:r>
              <a:rPr lang="ja-JP" altLang="en-US" sz="3200" b="1" dirty="0">
                <a:solidFill>
                  <a:srgbClr val="000000"/>
                </a:solidFill>
                <a:latin typeface="+mn-ea"/>
              </a:rPr>
              <a:t>　福島しんたつ絆 　</a:t>
            </a:r>
            <a:r>
              <a:rPr lang="en-US" altLang="ja-JP" sz="3200" b="1" dirty="0">
                <a:solidFill>
                  <a:srgbClr val="000000"/>
                </a:solidFill>
                <a:latin typeface="+mn-ea"/>
              </a:rPr>
              <a:t>	</a:t>
            </a:r>
            <a:r>
              <a:rPr lang="ja-JP" altLang="en-US" sz="3200" b="1" dirty="0">
                <a:solidFill>
                  <a:srgbClr val="00B0F0"/>
                </a:solidFill>
                <a:latin typeface="+mn-ea"/>
              </a:rPr>
              <a:t>＊ </a:t>
            </a:r>
            <a:r>
              <a:rPr lang="en-US" altLang="ja-JP" sz="3200" b="1" dirty="0">
                <a:solidFill>
                  <a:srgbClr val="00B0F0"/>
                </a:solidFill>
                <a:latin typeface="+mn-ea"/>
              </a:rPr>
              <a:t>2830</a:t>
            </a:r>
            <a:r>
              <a:rPr lang="ja-JP" altLang="en-US" sz="3200" b="1" dirty="0">
                <a:solidFill>
                  <a:srgbClr val="00B0F0"/>
                </a:solidFill>
                <a:latin typeface="+mn-ea"/>
              </a:rPr>
              <a:t>　五所川原中央イブニング</a:t>
            </a:r>
            <a:endParaRPr lang="en-US" altLang="ja-JP" sz="3200" b="1" dirty="0">
              <a:solidFill>
                <a:srgbClr val="00B0F0"/>
              </a:solidFill>
              <a:latin typeface="+mn-ea"/>
            </a:endParaRPr>
          </a:p>
          <a:p>
            <a:pPr marL="0" indent="0">
              <a:buNone/>
            </a:pPr>
            <a:r>
              <a:rPr lang="ja-JP" altLang="en-US" sz="3200" b="1" dirty="0">
                <a:solidFill>
                  <a:srgbClr val="00B0F0"/>
                </a:solidFill>
                <a:latin typeface="+mn-ea"/>
              </a:rPr>
              <a:t>＊</a:t>
            </a:r>
            <a:r>
              <a:rPr lang="en-US" altLang="ja-JP" sz="3200" b="1" dirty="0">
                <a:solidFill>
                  <a:srgbClr val="00B0F0"/>
                </a:solidFill>
                <a:latin typeface="+mn-ea"/>
              </a:rPr>
              <a:t>2830</a:t>
            </a:r>
            <a:r>
              <a:rPr lang="ja-JP" altLang="en-US" sz="3200" b="1" dirty="0">
                <a:solidFill>
                  <a:srgbClr val="00B0F0"/>
                </a:solidFill>
                <a:latin typeface="+mn-ea"/>
              </a:rPr>
              <a:t>　八戸中央西 　　　</a:t>
            </a:r>
            <a:r>
              <a:rPr lang="en-US" altLang="ja-JP" sz="3200" b="1" dirty="0">
                <a:solidFill>
                  <a:srgbClr val="000000"/>
                </a:solidFill>
                <a:latin typeface="+mn-ea"/>
              </a:rPr>
              <a:t>	</a:t>
            </a:r>
            <a:r>
              <a:rPr lang="ja-JP" altLang="en-US" sz="3200" b="1" dirty="0">
                <a:solidFill>
                  <a:srgbClr val="000000"/>
                </a:solidFill>
                <a:latin typeface="+mn-ea"/>
              </a:rPr>
              <a:t> </a:t>
            </a:r>
            <a:r>
              <a:rPr lang="en-US" altLang="ja-JP" sz="3200" b="1" dirty="0">
                <a:solidFill>
                  <a:srgbClr val="000000"/>
                </a:solidFill>
                <a:latin typeface="+mn-ea"/>
              </a:rPr>
              <a:t>	</a:t>
            </a:r>
            <a:r>
              <a:rPr lang="ja-JP" altLang="en-US" sz="3200" b="1" dirty="0">
                <a:solidFill>
                  <a:srgbClr val="FF0000"/>
                </a:solidFill>
                <a:latin typeface="+mn-ea"/>
              </a:rPr>
              <a:t>＊</a:t>
            </a:r>
            <a:r>
              <a:rPr lang="ja-JP" altLang="en-US" sz="3200" b="1" dirty="0">
                <a:solidFill>
                  <a:srgbClr val="000000"/>
                </a:solidFill>
                <a:latin typeface="+mn-ea"/>
              </a:rPr>
              <a:t> </a:t>
            </a:r>
            <a:r>
              <a:rPr lang="en-US" altLang="ja-JP" sz="3200" b="1" dirty="0">
                <a:solidFill>
                  <a:srgbClr val="FF0000"/>
                </a:solidFill>
                <a:latin typeface="+mn-ea"/>
              </a:rPr>
              <a:t>2750</a:t>
            </a:r>
            <a:r>
              <a:rPr lang="ja-JP" altLang="en-US" sz="3200" b="1" dirty="0">
                <a:solidFill>
                  <a:srgbClr val="FF0000"/>
                </a:solidFill>
                <a:latin typeface="+mn-ea"/>
              </a:rPr>
              <a:t>　東京大井イブニング</a:t>
            </a:r>
            <a:endParaRPr lang="en-US" altLang="ja-JP" sz="3200" b="1" dirty="0">
              <a:solidFill>
                <a:srgbClr val="FF0000"/>
              </a:solidFill>
              <a:latin typeface="+mn-ea"/>
            </a:endParaRPr>
          </a:p>
          <a:p>
            <a:pPr marL="0" indent="0">
              <a:buNone/>
            </a:pPr>
            <a:r>
              <a:rPr lang="ja-JP" altLang="en-US" sz="3200" b="1" dirty="0">
                <a:solidFill>
                  <a:srgbClr val="000000"/>
                </a:solidFill>
                <a:latin typeface="+mn-ea"/>
              </a:rPr>
              <a:t>＊</a:t>
            </a:r>
            <a:r>
              <a:rPr lang="en-US" altLang="ja-JP" sz="3200" b="1" dirty="0">
                <a:solidFill>
                  <a:srgbClr val="000000"/>
                </a:solidFill>
                <a:latin typeface="+mn-ea"/>
              </a:rPr>
              <a:t>2820</a:t>
            </a:r>
            <a:r>
              <a:rPr lang="ja-JP" altLang="en-US" sz="3200" b="1" dirty="0">
                <a:solidFill>
                  <a:srgbClr val="000000"/>
                </a:solidFill>
                <a:latin typeface="+mn-ea"/>
              </a:rPr>
              <a:t>　古川東ゆきはな　</a:t>
            </a:r>
            <a:r>
              <a:rPr lang="en-US" altLang="ja-JP" sz="3200" b="1" dirty="0">
                <a:solidFill>
                  <a:srgbClr val="000000"/>
                </a:solidFill>
                <a:latin typeface="+mn-ea"/>
              </a:rPr>
              <a:t>		</a:t>
            </a:r>
            <a:r>
              <a:rPr lang="ja-JP" altLang="en-US" sz="3200" b="1" dirty="0">
                <a:solidFill>
                  <a:srgbClr val="000000"/>
                </a:solidFill>
                <a:latin typeface="+mn-ea"/>
              </a:rPr>
              <a:t>＊ </a:t>
            </a:r>
            <a:r>
              <a:rPr lang="en-US" altLang="ja-JP" sz="3200" b="1" dirty="0">
                <a:solidFill>
                  <a:srgbClr val="000000"/>
                </a:solidFill>
                <a:latin typeface="+mn-ea"/>
              </a:rPr>
              <a:t>2550  </a:t>
            </a:r>
            <a:r>
              <a:rPr lang="ja-JP" altLang="en-US" sz="3200" b="1" dirty="0">
                <a:solidFill>
                  <a:srgbClr val="000000"/>
                </a:solidFill>
                <a:latin typeface="+mn-ea"/>
              </a:rPr>
              <a:t>宇都宮</a:t>
            </a:r>
            <a:r>
              <a:rPr lang="en-US" altLang="ja-JP" sz="3200" b="1" dirty="0">
                <a:solidFill>
                  <a:srgbClr val="000000"/>
                </a:solidFill>
                <a:latin typeface="+mn-ea"/>
              </a:rPr>
              <a:t>90</a:t>
            </a:r>
            <a:r>
              <a:rPr lang="ja-JP" altLang="en-US" sz="3200" b="1" dirty="0">
                <a:solidFill>
                  <a:srgbClr val="000000"/>
                </a:solidFill>
                <a:latin typeface="+mn-ea"/>
              </a:rPr>
              <a:t>結</a:t>
            </a:r>
            <a:endParaRPr lang="en-US" altLang="ja-JP" sz="3200" b="1" dirty="0">
              <a:solidFill>
                <a:srgbClr val="000000"/>
              </a:solidFill>
              <a:latin typeface="+mn-ea"/>
            </a:endParaRPr>
          </a:p>
          <a:p>
            <a:pPr marL="0" indent="0">
              <a:buNone/>
            </a:pPr>
            <a:r>
              <a:rPr lang="ja-JP" altLang="en-US" sz="3200" b="1" dirty="0">
                <a:solidFill>
                  <a:srgbClr val="000000"/>
                </a:solidFill>
                <a:latin typeface="+mn-ea"/>
              </a:rPr>
              <a:t>＊</a:t>
            </a:r>
            <a:r>
              <a:rPr lang="en-US" altLang="ja-JP" sz="3200" b="1" dirty="0">
                <a:solidFill>
                  <a:srgbClr val="000000"/>
                </a:solidFill>
                <a:latin typeface="+mn-ea"/>
              </a:rPr>
              <a:t>2580</a:t>
            </a:r>
            <a:r>
              <a:rPr lang="ja-JP" altLang="en-US" sz="3200" b="1" dirty="0">
                <a:solidFill>
                  <a:srgbClr val="000000"/>
                </a:solidFill>
                <a:latin typeface="+mn-ea"/>
              </a:rPr>
              <a:t>　東京池袋</a:t>
            </a:r>
            <a:r>
              <a:rPr lang="en-US" altLang="ja-JP" sz="3200" b="1" dirty="0">
                <a:solidFill>
                  <a:srgbClr val="000000"/>
                </a:solidFill>
                <a:latin typeface="+mn-ea"/>
              </a:rPr>
              <a:t>NEXT</a:t>
            </a:r>
            <a:r>
              <a:rPr lang="ja-JP" altLang="en-US" sz="3200" b="1" dirty="0">
                <a:solidFill>
                  <a:srgbClr val="000000"/>
                </a:solidFill>
                <a:latin typeface="+mn-ea"/>
              </a:rPr>
              <a:t>　　</a:t>
            </a:r>
            <a:r>
              <a:rPr lang="en-US" altLang="ja-JP" sz="3200" b="1" dirty="0">
                <a:solidFill>
                  <a:srgbClr val="000000"/>
                </a:solidFill>
                <a:latin typeface="+mn-ea"/>
              </a:rPr>
              <a:t>	</a:t>
            </a:r>
            <a:r>
              <a:rPr lang="ja-JP" altLang="en-US" sz="3200" b="1" dirty="0">
                <a:solidFill>
                  <a:srgbClr val="000000"/>
                </a:solidFill>
                <a:latin typeface="+mn-ea"/>
              </a:rPr>
              <a:t>＊ </a:t>
            </a:r>
            <a:r>
              <a:rPr lang="en-US" altLang="ja-JP" sz="3200" b="1" dirty="0">
                <a:solidFill>
                  <a:srgbClr val="000000"/>
                </a:solidFill>
                <a:latin typeface="+mn-ea"/>
              </a:rPr>
              <a:t>2670</a:t>
            </a:r>
            <a:r>
              <a:rPr lang="ja-JP" altLang="en-US" sz="3200" b="1" dirty="0">
                <a:solidFill>
                  <a:srgbClr val="000000"/>
                </a:solidFill>
                <a:latin typeface="+mn-ea"/>
              </a:rPr>
              <a:t>　坂出東四国</a:t>
            </a:r>
            <a:endParaRPr lang="en-US" altLang="ja-JP" sz="3200" b="1" dirty="0">
              <a:solidFill>
                <a:srgbClr val="000000"/>
              </a:solidFill>
              <a:latin typeface="+mn-ea"/>
            </a:endParaRPr>
          </a:p>
          <a:p>
            <a:pPr marL="0" indent="0">
              <a:buNone/>
            </a:pPr>
            <a:r>
              <a:rPr lang="ja-JP" altLang="en-US" sz="3200" b="1" dirty="0">
                <a:solidFill>
                  <a:srgbClr val="000000"/>
                </a:solidFill>
                <a:latin typeface="+mn-ea"/>
              </a:rPr>
              <a:t>＊</a:t>
            </a:r>
            <a:r>
              <a:rPr lang="en-US" altLang="ja-JP" sz="3200" b="1" dirty="0">
                <a:solidFill>
                  <a:srgbClr val="000000"/>
                </a:solidFill>
                <a:latin typeface="+mn-ea"/>
              </a:rPr>
              <a:t>2660</a:t>
            </a:r>
            <a:r>
              <a:rPr lang="ja-JP" altLang="en-US" sz="3200" b="1" dirty="0">
                <a:solidFill>
                  <a:srgbClr val="000000"/>
                </a:solidFill>
                <a:latin typeface="+mn-ea"/>
              </a:rPr>
              <a:t>　大阪南なみはや　</a:t>
            </a:r>
            <a:r>
              <a:rPr lang="en-US" altLang="ja-JP" sz="3200" b="1" dirty="0">
                <a:solidFill>
                  <a:srgbClr val="000000"/>
                </a:solidFill>
                <a:latin typeface="+mn-ea"/>
              </a:rPr>
              <a:t>	</a:t>
            </a:r>
            <a:r>
              <a:rPr lang="ja-JP" altLang="en-US" sz="3200" b="1" dirty="0">
                <a:solidFill>
                  <a:srgbClr val="000000"/>
                </a:solidFill>
                <a:latin typeface="+mn-ea"/>
              </a:rPr>
              <a:t>＊ </a:t>
            </a:r>
            <a:r>
              <a:rPr lang="en-US" altLang="ja-JP" sz="3200" b="1" dirty="0">
                <a:solidFill>
                  <a:srgbClr val="000000"/>
                </a:solidFill>
                <a:latin typeface="+mn-ea"/>
              </a:rPr>
              <a:t>2510</a:t>
            </a:r>
            <a:r>
              <a:rPr lang="ja-JP" altLang="en-US" sz="3200" b="1" dirty="0">
                <a:solidFill>
                  <a:srgbClr val="000000"/>
                </a:solidFill>
                <a:latin typeface="+mn-ea"/>
              </a:rPr>
              <a:t>　岩見沢ネクスト</a:t>
            </a:r>
            <a:endParaRPr lang="en-US" altLang="ja-JP" sz="3200" b="1" dirty="0">
              <a:solidFill>
                <a:srgbClr val="000000"/>
              </a:solidFill>
              <a:latin typeface="+mn-ea"/>
            </a:endParaRPr>
          </a:p>
          <a:p>
            <a:pPr marL="0" indent="0">
              <a:buNone/>
            </a:pPr>
            <a:r>
              <a:rPr lang="ja-JP" altLang="en-US" sz="3200" b="1" dirty="0">
                <a:solidFill>
                  <a:srgbClr val="000000"/>
                </a:solidFill>
                <a:latin typeface="+mn-ea"/>
              </a:rPr>
              <a:t>＊</a:t>
            </a:r>
            <a:r>
              <a:rPr lang="en-US" altLang="ja-JP" sz="3200" b="1" dirty="0">
                <a:solidFill>
                  <a:srgbClr val="000000"/>
                </a:solidFill>
                <a:latin typeface="+mn-ea"/>
              </a:rPr>
              <a:t>2660</a:t>
            </a:r>
            <a:r>
              <a:rPr lang="ja-JP" altLang="en-US" sz="3200" b="1" dirty="0">
                <a:solidFill>
                  <a:srgbClr val="000000"/>
                </a:solidFill>
                <a:latin typeface="+mn-ea"/>
              </a:rPr>
              <a:t>　大阪中央ミレニアルズ </a:t>
            </a:r>
            <a:r>
              <a:rPr lang="en-US" altLang="ja-JP" sz="3200" b="1" dirty="0">
                <a:solidFill>
                  <a:srgbClr val="000000"/>
                </a:solidFill>
                <a:latin typeface="+mn-ea"/>
              </a:rPr>
              <a:t>	</a:t>
            </a:r>
            <a:r>
              <a:rPr lang="ja-JP" altLang="en-US" sz="3200" b="1" dirty="0">
                <a:solidFill>
                  <a:srgbClr val="000000"/>
                </a:solidFill>
                <a:latin typeface="+mn-ea"/>
              </a:rPr>
              <a:t>＊ </a:t>
            </a:r>
            <a:r>
              <a:rPr lang="en-US" altLang="ja-JP" sz="3200" b="1" dirty="0">
                <a:solidFill>
                  <a:srgbClr val="000000"/>
                </a:solidFill>
                <a:latin typeface="+mn-ea"/>
              </a:rPr>
              <a:t>2820</a:t>
            </a:r>
            <a:r>
              <a:rPr lang="ja-JP" altLang="en-US" sz="3200" b="1" dirty="0">
                <a:solidFill>
                  <a:srgbClr val="000000"/>
                </a:solidFill>
                <a:latin typeface="+mn-ea"/>
              </a:rPr>
              <a:t>　鹿島臨海令和</a:t>
            </a:r>
            <a:endParaRPr lang="en-US" altLang="ja-JP" sz="3200" b="1" dirty="0">
              <a:solidFill>
                <a:srgbClr val="000000"/>
              </a:solidFill>
              <a:latin typeface="+mn-ea"/>
            </a:endParaRPr>
          </a:p>
          <a:p>
            <a:pPr marL="0" indent="0">
              <a:buNone/>
            </a:pPr>
            <a:r>
              <a:rPr lang="ja-JP" altLang="en-US" sz="3200" b="1" dirty="0">
                <a:solidFill>
                  <a:srgbClr val="000000"/>
                </a:solidFill>
                <a:latin typeface="+mn-ea"/>
              </a:rPr>
              <a:t>＊</a:t>
            </a:r>
            <a:r>
              <a:rPr lang="en-US" altLang="ja-JP" sz="3200" b="1" dirty="0">
                <a:solidFill>
                  <a:srgbClr val="000000"/>
                </a:solidFill>
                <a:latin typeface="+mn-ea"/>
              </a:rPr>
              <a:t>2680</a:t>
            </a:r>
            <a:r>
              <a:rPr lang="ja-JP" altLang="en-US" sz="3200" b="1" dirty="0">
                <a:solidFill>
                  <a:srgbClr val="000000"/>
                </a:solidFill>
                <a:latin typeface="+mn-ea"/>
              </a:rPr>
              <a:t>　豊岡美方令和</a:t>
            </a:r>
            <a:r>
              <a:rPr lang="en-US" altLang="ja-JP" sz="3200" b="1" dirty="0">
                <a:solidFill>
                  <a:srgbClr val="000000"/>
                </a:solidFill>
                <a:latin typeface="+mn-ea"/>
              </a:rPr>
              <a:t>	</a:t>
            </a:r>
            <a:r>
              <a:rPr lang="ja-JP" altLang="en-US" sz="3200" b="1" dirty="0">
                <a:solidFill>
                  <a:srgbClr val="000000"/>
                </a:solidFill>
                <a:latin typeface="+mn-ea"/>
              </a:rPr>
              <a:t>　　　</a:t>
            </a:r>
            <a:r>
              <a:rPr lang="en-US" altLang="ja-JP" sz="3200" b="1" dirty="0">
                <a:solidFill>
                  <a:srgbClr val="000000"/>
                </a:solidFill>
                <a:latin typeface="+mn-ea"/>
              </a:rPr>
              <a:t>	</a:t>
            </a:r>
          </a:p>
          <a:p>
            <a:pPr marL="0" indent="0" algn="ctr">
              <a:buNone/>
            </a:pPr>
            <a:r>
              <a:rPr lang="ja-JP" altLang="en-US" sz="3200" b="1" dirty="0">
                <a:solidFill>
                  <a:srgbClr val="FF0000"/>
                </a:solidFill>
                <a:latin typeface="+mn-ea"/>
              </a:rPr>
              <a:t>赤字：終結</a:t>
            </a:r>
            <a:r>
              <a:rPr lang="ja-JP" altLang="en-US" sz="3200" b="1" dirty="0">
                <a:solidFill>
                  <a:srgbClr val="000000"/>
                </a:solidFill>
                <a:latin typeface="+mn-ea"/>
              </a:rPr>
              <a:t>　　</a:t>
            </a:r>
            <a:r>
              <a:rPr lang="ja-JP" altLang="en-US" sz="3200" b="1" dirty="0">
                <a:solidFill>
                  <a:srgbClr val="00B0F0"/>
                </a:solidFill>
                <a:latin typeface="+mn-ea"/>
              </a:rPr>
              <a:t>青字：ロータリークラブとして承認</a:t>
            </a:r>
            <a:endParaRPr lang="en-US" altLang="ja-JP" sz="3200" b="1" dirty="0">
              <a:solidFill>
                <a:srgbClr val="00B0F0"/>
              </a:solidFill>
              <a:latin typeface="+mn-ea"/>
            </a:endParaRPr>
          </a:p>
          <a:p>
            <a:r>
              <a:rPr kumimoji="1" lang="ja-JP" altLang="en-US" sz="3200" dirty="0"/>
              <a:t>　　</a:t>
            </a:r>
          </a:p>
        </p:txBody>
      </p:sp>
      <p:sp>
        <p:nvSpPr>
          <p:cNvPr id="5" name="テキスト ボックス 4">
            <a:extLst>
              <a:ext uri="{FF2B5EF4-FFF2-40B4-BE49-F238E27FC236}">
                <a16:creationId xmlns:a16="http://schemas.microsoft.com/office/drawing/2014/main" id="{186A202E-69D5-4961-9CC8-905D1A3C9EDD}"/>
              </a:ext>
            </a:extLst>
          </p:cNvPr>
          <p:cNvSpPr txBox="1"/>
          <p:nvPr/>
        </p:nvSpPr>
        <p:spPr>
          <a:xfrm>
            <a:off x="1959290" y="6287983"/>
            <a:ext cx="8273419" cy="923330"/>
          </a:xfrm>
          <a:prstGeom prst="rect">
            <a:avLst/>
          </a:prstGeom>
          <a:noFill/>
        </p:spPr>
        <p:txBody>
          <a:bodyPr wrap="none" rtlCol="0">
            <a:spAutoFit/>
          </a:bodyPr>
          <a:lstStyle/>
          <a:p>
            <a:r>
              <a:rPr lang="ja-JP" altLang="en-US" dirty="0">
                <a:solidFill>
                  <a:schemeClr val="bg1">
                    <a:lumMod val="95000"/>
                  </a:schemeClr>
                </a:solidFill>
                <a:latin typeface="Calibri" panose="020F0502020204030204" pitchFamily="34" charset="0"/>
              </a:rPr>
              <a:t>　</a:t>
            </a:r>
            <a:r>
              <a:rPr lang="ja-JP" altLang="en-US" sz="3600" b="1" dirty="0">
                <a:solidFill>
                  <a:schemeClr val="bg1">
                    <a:lumMod val="95000"/>
                  </a:schemeClr>
                </a:solidFill>
                <a:latin typeface="+mn-ea"/>
              </a:rPr>
              <a:t>衛星クラブ：</a:t>
            </a:r>
            <a:r>
              <a:rPr lang="en-US" altLang="ja-JP" sz="3600" b="1" dirty="0">
                <a:solidFill>
                  <a:schemeClr val="bg1">
                    <a:lumMod val="95000"/>
                  </a:schemeClr>
                </a:solidFill>
                <a:latin typeface="+mn-ea"/>
              </a:rPr>
              <a:t> 34</a:t>
            </a:r>
            <a:r>
              <a:rPr lang="ja-JP" altLang="en-US" sz="3600" b="1" dirty="0">
                <a:solidFill>
                  <a:schemeClr val="bg1">
                    <a:lumMod val="95000"/>
                  </a:schemeClr>
                </a:solidFill>
                <a:latin typeface="+mn-ea"/>
              </a:rPr>
              <a:t>地区中</a:t>
            </a:r>
            <a:r>
              <a:rPr lang="en-US" altLang="ja-JP" sz="3600" b="1" dirty="0">
                <a:solidFill>
                  <a:schemeClr val="bg1">
                    <a:lumMod val="95000"/>
                  </a:schemeClr>
                </a:solidFill>
                <a:latin typeface="+mn-ea"/>
              </a:rPr>
              <a:t> 8</a:t>
            </a:r>
            <a:r>
              <a:rPr lang="ja-JP" altLang="en-US" sz="3600" b="1" dirty="0">
                <a:solidFill>
                  <a:schemeClr val="bg1">
                    <a:lumMod val="95000"/>
                  </a:schemeClr>
                </a:solidFill>
                <a:latin typeface="+mn-ea"/>
              </a:rPr>
              <a:t>地区（</a:t>
            </a:r>
            <a:r>
              <a:rPr lang="en-US" altLang="ja-JP" sz="3600" b="1" dirty="0">
                <a:solidFill>
                  <a:schemeClr val="bg1">
                    <a:lumMod val="95000"/>
                  </a:schemeClr>
                </a:solidFill>
                <a:latin typeface="+mn-ea"/>
              </a:rPr>
              <a:t>10</a:t>
            </a:r>
            <a:r>
              <a:rPr lang="ja-JP" altLang="en-US" sz="3600" b="1" dirty="0">
                <a:solidFill>
                  <a:schemeClr val="bg1">
                    <a:lumMod val="95000"/>
                  </a:schemeClr>
                </a:solidFill>
                <a:latin typeface="+mn-ea"/>
              </a:rPr>
              <a:t>クラブ）</a:t>
            </a:r>
          </a:p>
          <a:p>
            <a:endParaRPr kumimoji="1" lang="ja-JP" altLang="en-US" dirty="0">
              <a:solidFill>
                <a:schemeClr val="bg1">
                  <a:lumMod val="95000"/>
                </a:schemeClr>
              </a:solidFill>
            </a:endParaRPr>
          </a:p>
        </p:txBody>
      </p:sp>
    </p:spTree>
    <p:extLst>
      <p:ext uri="{BB962C8B-B14F-4D97-AF65-F5344CB8AC3E}">
        <p14:creationId xmlns:p14="http://schemas.microsoft.com/office/powerpoint/2010/main" val="3992968445"/>
      </p:ext>
    </p:extLst>
  </p:cSld>
  <p:clrMapOvr>
    <a:masterClrMapping/>
  </p:clrMapOvr>
</p:sld>
</file>

<file path=ppt/theme/theme1.xml><?xml version="1.0" encoding="utf-8"?>
<a:theme xmlns:a="http://schemas.openxmlformats.org/drawingml/2006/main" name="レトロスペクト">
  <a:themeElements>
    <a:clrScheme name="青緑">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664</TotalTime>
  <Words>333</Words>
  <Application>Microsoft Office PowerPoint</Application>
  <PresentationFormat>ワイド画面</PresentationFormat>
  <Paragraphs>159</Paragraphs>
  <Slides>11</Slides>
  <Notes>2</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11</vt:i4>
      </vt:variant>
    </vt:vector>
  </HeadingPairs>
  <TitlesOfParts>
    <vt:vector size="20" baseType="lpstr">
      <vt:lpstr>ＭＳ Ｐゴシック</vt:lpstr>
      <vt:lpstr>メイリオ</vt:lpstr>
      <vt:lpstr>游ゴシック</vt:lpstr>
      <vt:lpstr>Calibri</vt:lpstr>
      <vt:lpstr>Calibri Light</vt:lpstr>
      <vt:lpstr>Trebuchet MS</vt:lpstr>
      <vt:lpstr>Wingdings 3</vt:lpstr>
      <vt:lpstr>レトロスペクト</vt:lpstr>
      <vt:lpstr>Worksheet</vt:lpstr>
      <vt:lpstr>RI第3地域　ロータリーコーディネーター　高島　凱夫</vt:lpstr>
      <vt:lpstr>PowerPoint プレゼンテーション</vt:lpstr>
      <vt:lpstr>PowerPoint プレゼンテーション</vt:lpstr>
      <vt:lpstr>PowerPoint プレゼンテーション</vt:lpstr>
      <vt:lpstr>PowerPoint プレゼンテーション</vt:lpstr>
      <vt:lpstr>RIR3の会員数推移　２０００年－２０１９年</vt:lpstr>
      <vt:lpstr>PowerPoint プレゼンテーション</vt:lpstr>
      <vt:lpstr>会員増強のための選択肢</vt:lpstr>
      <vt:lpstr>日本の衛星クラブ</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Owner</dc:creator>
  <cp:lastModifiedBy>owner</cp:lastModifiedBy>
  <cp:revision>29</cp:revision>
  <dcterms:created xsi:type="dcterms:W3CDTF">2019-07-05T00:05:03Z</dcterms:created>
  <dcterms:modified xsi:type="dcterms:W3CDTF">2019-07-16T08:48:41Z</dcterms:modified>
</cp:coreProperties>
</file>