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5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6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7.xml" ContentType="application/vnd.openxmlformats-officedocument.theme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8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theme/theme9.xml" ContentType="application/vnd.openxmlformats-officedocument.theme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theme/theme10.xml" ContentType="application/vnd.openxmlformats-officedocument.theme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theme/theme11.xml" ContentType="application/vnd.openxmlformats-officedocument.theme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theme/theme12.xml" ContentType="application/vnd.openxmlformats-officedocument.theme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theme/theme13.xml" ContentType="application/vnd.openxmlformats-officedocument.theme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slideLayouts/slideLayout24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theme/theme14.xml" ContentType="application/vnd.openxmlformats-officedocument.theme+xml"/>
  <Override PartName="/ppt/slideLayouts/slideLayout246.xml" ContentType="application/vnd.openxmlformats-officedocument.presentationml.slideLayout+xml"/>
  <Override PartName="/ppt/slideLayouts/slideLayout247.xml" ContentType="application/vnd.openxmlformats-officedocument.presentationml.slideLayout+xml"/>
  <Override PartName="/ppt/slideLayouts/slideLayout248.xml" ContentType="application/vnd.openxmlformats-officedocument.presentationml.slideLayout+xml"/>
  <Override PartName="/ppt/slideLayouts/slideLayout249.xml" ContentType="application/vnd.openxmlformats-officedocument.presentationml.slideLayout+xml"/>
  <Override PartName="/ppt/slideLayouts/slideLayout250.xml" ContentType="application/vnd.openxmlformats-officedocument.presentationml.slideLayout+xml"/>
  <Override PartName="/ppt/slideLayouts/slideLayout251.xml" ContentType="application/vnd.openxmlformats-officedocument.presentationml.slideLayout+xml"/>
  <Override PartName="/ppt/slideLayouts/slideLayout252.xml" ContentType="application/vnd.openxmlformats-officedocument.presentationml.slideLayout+xml"/>
  <Override PartName="/ppt/slideLayouts/slideLayout253.xml" ContentType="application/vnd.openxmlformats-officedocument.presentationml.slideLayout+xml"/>
  <Override PartName="/ppt/slideLayouts/slideLayout254.xml" ContentType="application/vnd.openxmlformats-officedocument.presentationml.slideLayout+xml"/>
  <Override PartName="/ppt/slideLayouts/slideLayout255.xml" ContentType="application/vnd.openxmlformats-officedocument.presentationml.slideLayout+xml"/>
  <Override PartName="/ppt/slideLayouts/slideLayout256.xml" ContentType="application/vnd.openxmlformats-officedocument.presentationml.slideLayout+xml"/>
  <Override PartName="/ppt/slideLayouts/slideLayout257.xml" ContentType="application/vnd.openxmlformats-officedocument.presentationml.slideLayout+xml"/>
  <Override PartName="/ppt/slideLayouts/slideLayout258.xml" ContentType="application/vnd.openxmlformats-officedocument.presentationml.slideLayout+xml"/>
  <Override PartName="/ppt/slideLayouts/slideLayout259.xml" ContentType="application/vnd.openxmlformats-officedocument.presentationml.slideLayout+xml"/>
  <Override PartName="/ppt/slideLayouts/slideLayout260.xml" ContentType="application/vnd.openxmlformats-officedocument.presentationml.slideLayout+xml"/>
  <Override PartName="/ppt/theme/theme15.xml" ContentType="application/vnd.openxmlformats-officedocument.theme+xml"/>
  <Override PartName="/ppt/slideLayouts/slideLayout261.xml" ContentType="application/vnd.openxmlformats-officedocument.presentationml.slideLayout+xml"/>
  <Override PartName="/ppt/slideLayouts/slideLayout262.xml" ContentType="application/vnd.openxmlformats-officedocument.presentationml.slideLayout+xml"/>
  <Override PartName="/ppt/slideLayouts/slideLayout263.xml" ContentType="application/vnd.openxmlformats-officedocument.presentationml.slideLayout+xml"/>
  <Override PartName="/ppt/slideLayouts/slideLayout264.xml" ContentType="application/vnd.openxmlformats-officedocument.presentationml.slideLayout+xml"/>
  <Override PartName="/ppt/slideLayouts/slideLayout265.xml" ContentType="application/vnd.openxmlformats-officedocument.presentationml.slideLayout+xml"/>
  <Override PartName="/ppt/slideLayouts/slideLayout266.xml" ContentType="application/vnd.openxmlformats-officedocument.presentationml.slideLayout+xml"/>
  <Override PartName="/ppt/slideLayouts/slideLayout267.xml" ContentType="application/vnd.openxmlformats-officedocument.presentationml.slideLayout+xml"/>
  <Override PartName="/ppt/slideLayouts/slideLayout268.xml" ContentType="application/vnd.openxmlformats-officedocument.presentationml.slideLayout+xml"/>
  <Override PartName="/ppt/slideLayouts/slideLayout269.xml" ContentType="application/vnd.openxmlformats-officedocument.presentationml.slideLayout+xml"/>
  <Override PartName="/ppt/slideLayouts/slideLayout270.xml" ContentType="application/vnd.openxmlformats-officedocument.presentationml.slideLayout+xml"/>
  <Override PartName="/ppt/slideLayouts/slideLayout271.xml" ContentType="application/vnd.openxmlformats-officedocument.presentationml.slideLayout+xml"/>
  <Override PartName="/ppt/theme/theme16.xml" ContentType="application/vnd.openxmlformats-officedocument.theme+xml"/>
  <Override PartName="/ppt/slideLayouts/slideLayout272.xml" ContentType="application/vnd.openxmlformats-officedocument.presentationml.slideLayout+xml"/>
  <Override PartName="/ppt/slideLayouts/slideLayout273.xml" ContentType="application/vnd.openxmlformats-officedocument.presentationml.slideLayout+xml"/>
  <Override PartName="/ppt/slideLayouts/slideLayout274.xml" ContentType="application/vnd.openxmlformats-officedocument.presentationml.slideLayout+xml"/>
  <Override PartName="/ppt/slideLayouts/slideLayout275.xml" ContentType="application/vnd.openxmlformats-officedocument.presentationml.slideLayout+xml"/>
  <Override PartName="/ppt/slideLayouts/slideLayout276.xml" ContentType="application/vnd.openxmlformats-officedocument.presentationml.slideLayout+xml"/>
  <Override PartName="/ppt/slideLayouts/slideLayout277.xml" ContentType="application/vnd.openxmlformats-officedocument.presentationml.slideLayout+xml"/>
  <Override PartName="/ppt/slideLayouts/slideLayout278.xml" ContentType="application/vnd.openxmlformats-officedocument.presentationml.slideLayout+xml"/>
  <Override PartName="/ppt/slideLayouts/slideLayout279.xml" ContentType="application/vnd.openxmlformats-officedocument.presentationml.slideLayout+xml"/>
  <Override PartName="/ppt/slideLayouts/slideLayout280.xml" ContentType="application/vnd.openxmlformats-officedocument.presentationml.slideLayout+xml"/>
  <Override PartName="/ppt/slideLayouts/slideLayout281.xml" ContentType="application/vnd.openxmlformats-officedocument.presentationml.slideLayout+xml"/>
  <Override PartName="/ppt/slideLayouts/slideLayout282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700" r:id="rId4"/>
    <p:sldMasterId id="2147483664" r:id="rId5"/>
    <p:sldMasterId id="2147483688" r:id="rId6"/>
    <p:sldMasterId id="2147483732" r:id="rId7"/>
    <p:sldMasterId id="2147483757" r:id="rId8"/>
    <p:sldMasterId id="2147483781" r:id="rId9"/>
    <p:sldMasterId id="2147483789" r:id="rId10"/>
    <p:sldMasterId id="2147483810" r:id="rId11"/>
    <p:sldMasterId id="2147483898" r:id="rId12"/>
    <p:sldMasterId id="2147483904" r:id="rId13"/>
    <p:sldMasterId id="2147483912" r:id="rId14"/>
    <p:sldMasterId id="2147483930" r:id="rId15"/>
    <p:sldMasterId id="2147483947" r:id="rId16"/>
    <p:sldMasterId id="2147483964" r:id="rId17"/>
    <p:sldMasterId id="2147483984" r:id="rId18"/>
    <p:sldMasterId id="2147484000" r:id="rId19"/>
    <p:sldMasterId id="2147484084" r:id="rId20"/>
  </p:sldMasterIdLst>
  <p:notesMasterIdLst>
    <p:notesMasterId r:id="rId34"/>
  </p:notesMasterIdLst>
  <p:handoutMasterIdLst>
    <p:handoutMasterId r:id="rId35"/>
  </p:handoutMasterIdLst>
  <p:sldIdLst>
    <p:sldId id="949" r:id="rId21"/>
    <p:sldId id="950" r:id="rId22"/>
    <p:sldId id="951" r:id="rId23"/>
    <p:sldId id="952" r:id="rId24"/>
    <p:sldId id="961" r:id="rId25"/>
    <p:sldId id="953" r:id="rId26"/>
    <p:sldId id="954" r:id="rId27"/>
    <p:sldId id="955" r:id="rId28"/>
    <p:sldId id="959" r:id="rId29"/>
    <p:sldId id="956" r:id="rId30"/>
    <p:sldId id="957" r:id="rId31"/>
    <p:sldId id="960" r:id="rId32"/>
    <p:sldId id="962" r:id="rId33"/>
  </p:sldIdLst>
  <p:sldSz cx="9144000" cy="6858000" type="screen4x3"/>
  <p:notesSz cx="6888163" cy="10020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81" userDrawn="1">
          <p15:clr>
            <a:srgbClr val="A4A3A4"/>
          </p15:clr>
        </p15:guide>
        <p15:guide id="2" pos="2193" userDrawn="1">
          <p15:clr>
            <a:srgbClr val="A4A3A4"/>
          </p15:clr>
        </p15:guide>
        <p15:guide id="3" orient="horz" pos="3157" userDrawn="1">
          <p15:clr>
            <a:srgbClr val="A4A3A4"/>
          </p15:clr>
        </p15:guide>
        <p15:guide id="4" pos="217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vid Peterson" initials="DP" lastIdx="1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005DAA"/>
    <a:srgbClr val="687D90"/>
    <a:srgbClr val="FF7650"/>
    <a:srgbClr val="F7A81B"/>
    <a:srgbClr val="17458F"/>
    <a:srgbClr val="D91B5C"/>
    <a:srgbClr val="E6E5D8"/>
    <a:srgbClr val="BCBDC0"/>
    <a:srgbClr val="C9DE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0" autoAdjust="0"/>
    <p:restoredTop sz="83055" autoAdjust="0"/>
  </p:normalViewPr>
  <p:slideViewPr>
    <p:cSldViewPr>
      <p:cViewPr varScale="1">
        <p:scale>
          <a:sx n="62" d="100"/>
          <a:sy n="62" d="100"/>
        </p:scale>
        <p:origin x="1554" y="60"/>
      </p:cViewPr>
      <p:guideLst>
        <p:guide orient="horz" pos="2160"/>
        <p:guide pos="2880"/>
      </p:guideLst>
    </p:cSldViewPr>
  </p:slideViewPr>
  <p:outlineViewPr>
    <p:cViewPr>
      <p:scale>
        <a:sx n="75" d="100"/>
        <a:sy n="75" d="100"/>
      </p:scale>
      <p:origin x="163" y="39566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42"/>
    </p:cViewPr>
  </p:sorterViewPr>
  <p:notesViewPr>
    <p:cSldViewPr>
      <p:cViewPr>
        <p:scale>
          <a:sx n="125" d="100"/>
          <a:sy n="125" d="100"/>
        </p:scale>
        <p:origin x="1338" y="-2970"/>
      </p:cViewPr>
      <p:guideLst>
        <p:guide orient="horz" pos="3181"/>
        <p:guide pos="2193"/>
        <p:guide orient="horz" pos="3157"/>
        <p:guide pos="217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Master" Target="slideMasters/slideMaster15.xml"/><Relationship Id="rId26" Type="http://schemas.openxmlformats.org/officeDocument/2006/relationships/slide" Target="slides/slide6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Master" Target="slideMasters/slideMaster14.xml"/><Relationship Id="rId25" Type="http://schemas.openxmlformats.org/officeDocument/2006/relationships/slide" Target="slides/slide5.xml"/><Relationship Id="rId33" Type="http://schemas.openxmlformats.org/officeDocument/2006/relationships/slide" Target="slides/slide13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3.xml"/><Relationship Id="rId20" Type="http://schemas.openxmlformats.org/officeDocument/2006/relationships/slideMaster" Target="slideMasters/slideMaster17.xml"/><Relationship Id="rId29" Type="http://schemas.openxmlformats.org/officeDocument/2006/relationships/slide" Target="slides/slide9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4.xml"/><Relationship Id="rId32" Type="http://schemas.openxmlformats.org/officeDocument/2006/relationships/slide" Target="slides/slide12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Master" Target="slideMasters/slideMaster12.xml"/><Relationship Id="rId23" Type="http://schemas.openxmlformats.org/officeDocument/2006/relationships/slide" Target="slides/slide3.xml"/><Relationship Id="rId28" Type="http://schemas.openxmlformats.org/officeDocument/2006/relationships/slide" Target="slides/slide8.xml"/><Relationship Id="rId36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slideMaster" Target="slideMasters/slideMaster16.xml"/><Relationship Id="rId31" Type="http://schemas.openxmlformats.org/officeDocument/2006/relationships/slide" Target="slides/slide1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slide" Target="slides/slide2.xml"/><Relationship Id="rId27" Type="http://schemas.openxmlformats.org/officeDocument/2006/relationships/slide" Target="slides/slide7.xml"/><Relationship Id="rId30" Type="http://schemas.openxmlformats.org/officeDocument/2006/relationships/slide" Target="slides/slide10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4"/>
            <a:ext cx="2985494" cy="501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679" tIns="47339" rIns="94679" bIns="47339" numCol="1" anchor="t" anchorCtr="0" compatLnSpc="1">
            <a:prstTxWarp prst="textNoShape">
              <a:avLst/>
            </a:prstTxWarp>
          </a:bodyPr>
          <a:lstStyle>
            <a:lvl1pPr defTabSz="946872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673" y="4"/>
            <a:ext cx="2985494" cy="501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679" tIns="47339" rIns="94679" bIns="47339" numCol="1" anchor="t" anchorCtr="0" compatLnSpc="1">
            <a:prstTxWarp prst="textNoShape">
              <a:avLst/>
            </a:prstTxWarp>
          </a:bodyPr>
          <a:lstStyle>
            <a:lvl1pPr algn="r" defTabSz="946872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518945"/>
            <a:ext cx="2985494" cy="501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679" tIns="47339" rIns="94679" bIns="47339" numCol="1" anchor="b" anchorCtr="0" compatLnSpc="1">
            <a:prstTxWarp prst="textNoShape">
              <a:avLst/>
            </a:prstTxWarp>
          </a:bodyPr>
          <a:lstStyle>
            <a:lvl1pPr defTabSz="946872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673" y="9518945"/>
            <a:ext cx="2985494" cy="501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679" tIns="47339" rIns="94679" bIns="47339" numCol="1" anchor="b" anchorCtr="0" compatLnSpc="1">
            <a:prstTxWarp prst="textNoShape">
              <a:avLst/>
            </a:prstTxWarp>
          </a:bodyPr>
          <a:lstStyle>
            <a:lvl1pPr algn="r" defTabSz="946872">
              <a:defRPr sz="1200" smtClean="0"/>
            </a:lvl1pPr>
          </a:lstStyle>
          <a:p>
            <a:pPr>
              <a:defRPr/>
            </a:pPr>
            <a:fld id="{5E2A8F52-5D5E-F348-8971-795E9819B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154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4"/>
            <a:ext cx="2985494" cy="501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679" tIns="47339" rIns="94679" bIns="47339" numCol="1" anchor="t" anchorCtr="0" compatLnSpc="1">
            <a:prstTxWarp prst="textNoShape">
              <a:avLst/>
            </a:prstTxWarp>
          </a:bodyPr>
          <a:lstStyle>
            <a:lvl1pPr defTabSz="946872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673" y="4"/>
            <a:ext cx="2985494" cy="501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679" tIns="47339" rIns="94679" bIns="47339" numCol="1" anchor="t" anchorCtr="0" compatLnSpc="1">
            <a:prstTxWarp prst="textNoShape">
              <a:avLst/>
            </a:prstTxWarp>
          </a:bodyPr>
          <a:lstStyle>
            <a:lvl1pPr algn="r" defTabSz="946872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50888"/>
            <a:ext cx="5011737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8737" y="4760329"/>
            <a:ext cx="5050695" cy="4508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679" tIns="47339" rIns="94679" bIns="473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518945"/>
            <a:ext cx="2985494" cy="501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679" tIns="47339" rIns="94679" bIns="47339" numCol="1" anchor="b" anchorCtr="0" compatLnSpc="1">
            <a:prstTxWarp prst="textNoShape">
              <a:avLst/>
            </a:prstTxWarp>
          </a:bodyPr>
          <a:lstStyle>
            <a:lvl1pPr defTabSz="946872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673" y="9518945"/>
            <a:ext cx="2985494" cy="501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679" tIns="47339" rIns="94679" bIns="47339" numCol="1" anchor="b" anchorCtr="0" compatLnSpc="1">
            <a:prstTxWarp prst="textNoShape">
              <a:avLst/>
            </a:prstTxWarp>
          </a:bodyPr>
          <a:lstStyle>
            <a:lvl1pPr algn="r" defTabSz="946872">
              <a:defRPr sz="1200" smtClean="0"/>
            </a:lvl1pPr>
          </a:lstStyle>
          <a:p>
            <a:pPr>
              <a:defRPr/>
            </a:pPr>
            <a:fld id="{A921F9F1-0516-7249-8BD1-DDD6B224F6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6409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地区活動方針発表の前に、先ずロータリアンに求められている大切なこと、ロータリーの基礎・ロータリーの心をロータリアン同士、お互いに確認しておきたいと思います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921F9F1-0516-7249-8BD1-DDD6B224F66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23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その前に、地区メッセージ（地区テーマ）について一言述べさせていただきます。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ロータリーの基本（心）は・・・・・・・・です。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この基本を踏まえ　次のスライド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921F9F1-0516-7249-8BD1-DDD6B224F66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710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これらを受けて　次スライド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921F9F1-0516-7249-8BD1-DDD6B224F66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339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145473" y="3429000"/>
            <a:ext cx="9296400" cy="990600"/>
          </a:xfrm>
          <a:prstGeom prst="rect">
            <a:avLst/>
          </a:prstGeom>
          <a:solidFill>
            <a:srgbClr val="00AEEF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AEEF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79918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4394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06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88224" y="63093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344C7-2F91-4EF5-9F90-557DD76EE0D6}" type="slidenum">
              <a:rPr lang="en-US" smtClean="0">
                <a:solidFill>
                  <a:srgbClr val="958D85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958D8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617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344C7-2F91-4EF5-9F90-557DD76EE0D6}" type="slidenum">
              <a:rPr lang="en-US" smtClean="0">
                <a:solidFill>
                  <a:srgbClr val="958D85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958D8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452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17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9555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17730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37364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6835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83166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2539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7864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04098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106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defRPr sz="2800">
                <a:latin typeface="Georgia"/>
                <a:cs typeface="Georgia"/>
              </a:defRPr>
            </a:lvl2pPr>
            <a:lvl3pPr>
              <a:defRPr sz="2400">
                <a:latin typeface="Georgia"/>
                <a:cs typeface="Georgia"/>
              </a:defRPr>
            </a:lvl3pPr>
            <a:lvl4pPr>
              <a:defRPr sz="2000">
                <a:latin typeface="Georgia"/>
                <a:cs typeface="Georgia"/>
              </a:defRPr>
            </a:lvl4pPr>
            <a:lvl5pPr>
              <a:defRPr sz="2000"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9858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3166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4174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2347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3090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124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2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522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8663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936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076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6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70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999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335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284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792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742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985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8570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264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86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421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11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25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21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541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671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406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767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4511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771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47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181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30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664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920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142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358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124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65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36382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499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96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885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651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50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346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073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647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727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327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20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544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320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708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582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341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758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145473" y="3429000"/>
            <a:ext cx="9296400" cy="990600"/>
          </a:xfrm>
          <a:prstGeom prst="rect">
            <a:avLst/>
          </a:prstGeom>
          <a:solidFill>
            <a:srgbClr val="00AEEF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AEEF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06311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5DAA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5DAA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802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tx2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163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3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3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030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defRPr sz="2800">
                <a:latin typeface="Georgia"/>
                <a:cs typeface="Georgia"/>
              </a:defRPr>
            </a:lvl2pPr>
            <a:lvl3pPr>
              <a:defRPr sz="2400">
                <a:latin typeface="Georgia"/>
                <a:cs typeface="Georgia"/>
              </a:defRPr>
            </a:lvl3pPr>
            <a:lvl4pPr>
              <a:defRPr sz="2000">
                <a:latin typeface="Georgia"/>
                <a:cs typeface="Georgia"/>
              </a:defRPr>
            </a:lvl4pPr>
            <a:lvl5pPr>
              <a:defRPr sz="2000"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9554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6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6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344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43368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3178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60789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78011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0273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2943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0139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>
              <a:defRPr/>
            </a:pPr>
            <a:endParaRPr lang="en-US" alt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>
              <a:defRPr/>
            </a:pPr>
            <a:endParaRPr lang="en-US" alt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>
              <a:defRPr/>
            </a:pPr>
            <a:endParaRPr lang="en-US" alt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246C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>
              <a:defRPr/>
            </a:pPr>
            <a:endParaRPr lang="en-US" alt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8060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>
              <a:defRPr/>
            </a:pPr>
            <a:endParaRPr lang="en-US" alt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>
              <a:defRPr/>
            </a:pPr>
            <a:endParaRPr lang="en-US" alt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3123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2215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>
              <a:defRPr/>
            </a:pPr>
            <a:endParaRPr lang="en-US" alt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>
              <a:defRPr/>
            </a:pPr>
            <a:endParaRPr lang="en-US" alt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0017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>
              <a:defRPr/>
            </a:pPr>
            <a:endParaRPr lang="en-US" alt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>
              <a:defRPr/>
            </a:pPr>
            <a:endParaRPr lang="en-US" alt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5913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>
              <a:defRPr/>
            </a:pPr>
            <a:endParaRPr lang="en-US" alt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>
              <a:defRPr/>
            </a:pPr>
            <a:endParaRPr lang="en-US" alt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257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30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45537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66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4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0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8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4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0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8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39239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0000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0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18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6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0000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0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18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16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06964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7003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3846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0000"/>
                </a:solidFill>
                <a:latin typeface="Georgia"/>
                <a:cs typeface="Georgia"/>
              </a:defRPr>
            </a:lvl1pPr>
            <a:lvl2pPr>
              <a:defRPr sz="2800">
                <a:solidFill>
                  <a:srgbClr val="000000"/>
                </a:solidFill>
                <a:latin typeface="Georgia"/>
                <a:cs typeface="Georgia"/>
              </a:defRPr>
            </a:lvl2pPr>
            <a:lvl3pPr>
              <a:defRPr sz="2400">
                <a:solidFill>
                  <a:srgbClr val="000000"/>
                </a:solidFill>
                <a:latin typeface="Georgia"/>
                <a:cs typeface="Georgia"/>
              </a:defRPr>
            </a:lvl3pPr>
            <a:lvl4pPr>
              <a:defRPr sz="2000">
                <a:solidFill>
                  <a:srgbClr val="000000"/>
                </a:solidFill>
                <a:latin typeface="Georgia"/>
                <a:cs typeface="Georgia"/>
              </a:defRPr>
            </a:lvl4pPr>
            <a:lvl5pPr>
              <a:defRPr sz="2000">
                <a:solidFill>
                  <a:srgbClr val="000000"/>
                </a:solidFill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00000"/>
                </a:solidFill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684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3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0000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000000"/>
                </a:solidFill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0071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756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3092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285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822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34361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64505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3555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8661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5389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5DAA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5DAA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145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6935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03851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9895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03340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8425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12616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4330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defRPr sz="2800">
                <a:latin typeface="Georgia"/>
                <a:cs typeface="Georgia"/>
              </a:defRPr>
            </a:lvl2pPr>
            <a:lvl3pPr>
              <a:defRPr sz="2400">
                <a:latin typeface="Georgia"/>
                <a:cs typeface="Georgia"/>
              </a:defRPr>
            </a:lvl3pPr>
            <a:lvl4pPr>
              <a:defRPr sz="2000">
                <a:latin typeface="Georgia"/>
                <a:cs typeface="Georgia"/>
              </a:defRPr>
            </a:lvl4pPr>
            <a:lvl5pPr>
              <a:defRPr sz="2000"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3739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9071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2603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449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52303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39176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0359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77879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9957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44002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5984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58075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1628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37213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84174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1158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6861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8969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defRPr sz="2800">
                <a:latin typeface="Georgia"/>
                <a:cs typeface="Georgia"/>
              </a:defRPr>
            </a:lvl2pPr>
            <a:lvl3pPr>
              <a:defRPr sz="2400">
                <a:latin typeface="Georgia"/>
                <a:cs typeface="Georgia"/>
              </a:defRPr>
            </a:lvl3pPr>
            <a:lvl4pPr>
              <a:defRPr sz="2000">
                <a:latin typeface="Georgia"/>
                <a:cs typeface="Georgia"/>
              </a:defRPr>
            </a:lvl4pPr>
            <a:lvl5pPr>
              <a:defRPr sz="2000"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8524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3178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3069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422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64137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/>
              <a:ea typeface="ヒラギノ角ゴ Pro W3" pitchFamily="-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52160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/>
              <a:ea typeface="ヒラギノ角ゴ Pro W3" pitchFamily="-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1240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/>
              <a:ea typeface="ヒラギノ角ゴ Pro W3" pitchFamily="-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443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1158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/>
              <a:ea typeface="ヒラギノ角ゴ Pro W3" pitchFamily="-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4717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/>
              <a:ea typeface="ヒラギノ角ゴ Pro W3" pitchFamily="-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330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344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8842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600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7846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60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679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defRPr sz="2800">
                <a:latin typeface="Georgia"/>
                <a:cs typeface="Georgia"/>
              </a:defRPr>
            </a:lvl2pPr>
            <a:lvl3pPr>
              <a:defRPr sz="2400">
                <a:latin typeface="Georgia"/>
                <a:cs typeface="Georgia"/>
              </a:defRPr>
            </a:lvl3pPr>
            <a:lvl4pPr>
              <a:defRPr sz="2000">
                <a:latin typeface="Georgia"/>
                <a:cs typeface="Georgia"/>
              </a:defRPr>
            </a:lvl4pPr>
            <a:lvl5pPr>
              <a:defRPr sz="2000"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1776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7327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1158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8370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3470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267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002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897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720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649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41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462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986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1201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65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285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6949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907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81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733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6622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defRPr sz="2800">
                <a:latin typeface="Georgia"/>
                <a:cs typeface="Georgia"/>
              </a:defRPr>
            </a:lvl2pPr>
            <a:lvl3pPr>
              <a:defRPr sz="2400">
                <a:latin typeface="Georgia"/>
                <a:cs typeface="Georgia"/>
              </a:defRPr>
            </a:lvl3pPr>
            <a:lvl4pPr>
              <a:defRPr sz="2000">
                <a:latin typeface="Georgia"/>
                <a:cs typeface="Georgia"/>
              </a:defRPr>
            </a:lvl4pPr>
            <a:lvl5pPr>
              <a:defRPr sz="2000"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50260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6067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3725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1158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4378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t>7/13/2019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99388"/>
      </p:ext>
    </p:extLst>
  </p:cSld>
  <p:clrMapOvr>
    <a:masterClrMapping/>
  </p:clrMapOvr>
  <p:hf hdr="0" ftr="0" dt="0"/>
</p:sldLayout>
</file>

<file path=ppt/slideLayouts/slideLayout2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t>7/13/2019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480"/>
      </p:ext>
    </p:extLst>
  </p:cSld>
  <p:clrMapOvr>
    <a:masterClrMapping/>
  </p:clrMapOvr>
  <p:hf hdr="0" ftr="0" dt="0"/>
</p:sldLayout>
</file>

<file path=ppt/slideLayouts/slideLayout2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t>7/13/2019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039449"/>
      </p:ext>
    </p:extLst>
  </p:cSld>
  <p:clrMapOvr>
    <a:masterClrMapping/>
  </p:clrMapOvr>
  <p:hf hdr="0" ftr="0" dt="0"/>
</p:sldLayout>
</file>

<file path=ppt/slideLayouts/slideLayout2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7/13/2019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775982"/>
      </p:ext>
    </p:extLst>
  </p:cSld>
  <p:clrMapOvr>
    <a:masterClrMapping/>
  </p:clrMapOvr>
  <p:hf hdr="0" ftr="0" dt="0"/>
</p:sldLayout>
</file>

<file path=ppt/slideLayouts/slideLayout2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7/13/2019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25403"/>
      </p:ext>
    </p:extLst>
  </p:cSld>
  <p:clrMapOvr>
    <a:masterClrMapping/>
  </p:clrMapOvr>
  <p:hf hdr="0" ftr="0" dt="0"/>
</p:sldLayout>
</file>

<file path=ppt/slideLayouts/slideLayout2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t>7/13/2019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03446"/>
      </p:ext>
    </p:extLst>
  </p:cSld>
  <p:clrMapOvr>
    <a:masterClrMapping/>
  </p:clrMapOvr>
  <p:hf hdr="0" ftr="0" dt="0"/>
</p:sldLayout>
</file>

<file path=ppt/slideLayouts/slideLayout2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t>7/13/2019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913358"/>
      </p:ext>
    </p:extLst>
  </p:cSld>
  <p:clrMapOvr>
    <a:masterClrMapping/>
  </p:clrMapOvr>
  <p:hf hdr="0" ftr="0" dt="0"/>
</p:sldLayout>
</file>

<file path=ppt/slideLayouts/slideLayout2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t>7/13/2019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527629"/>
      </p:ext>
    </p:extLst>
  </p:cSld>
  <p:clrMapOvr>
    <a:masterClrMapping/>
  </p:clrMapOvr>
  <p:hf hdr="0" ftr="0" dt="0"/>
</p:sldLayout>
</file>

<file path=ppt/slideLayouts/slideLayout2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t>7/13/2019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172223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496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t>7/13/2019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693119"/>
      </p:ext>
    </p:extLst>
  </p:cSld>
  <p:clrMapOvr>
    <a:masterClrMapping/>
  </p:clrMapOvr>
  <p:hf hdr="0" ftr="0" dt="0"/>
</p:sldLayout>
</file>

<file path=ppt/slideLayouts/slideLayout2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t>7/13/2019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293104"/>
      </p:ext>
    </p:extLst>
  </p:cSld>
  <p:clrMapOvr>
    <a:masterClrMapping/>
  </p:clrMapOvr>
  <p:hf hdr="0" ftr="0" dt="0"/>
</p:sldLayout>
</file>

<file path=ppt/slideLayouts/slideLayout2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A8224893-DBDA-4BFA-9CE1-4BFE7CD0F8CF}" type="datetime1">
              <a:rPr lang="en-US" smtClean="0"/>
              <a:t>7/13/2019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728347"/>
      </p:ext>
    </p:extLst>
  </p:cSld>
  <p:clrMapOvr>
    <a:masterClrMapping/>
  </p:clrMapOvr>
  <p:hf hdr="0" ftr="0" dt="0"/>
</p:sldLayout>
</file>

<file path=ppt/slideLayouts/slideLayout27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t>7/13/2019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387649"/>
      </p:ext>
    </p:extLst>
  </p:cSld>
  <p:clrMapOvr>
    <a:masterClrMapping/>
  </p:clrMapOvr>
  <p:hf hdr="0" ftr="0" dt="0"/>
</p:sldLayout>
</file>

<file path=ppt/slideLayouts/slideLayout27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t>7/13/2019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73183"/>
      </p:ext>
    </p:extLst>
  </p:cSld>
  <p:clrMapOvr>
    <a:masterClrMapping/>
  </p:clrMapOvr>
  <p:hf hdr="0" ftr="0" dt="0"/>
</p:sldLayout>
</file>

<file path=ppt/slideLayouts/slideLayout2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7/13/2019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874524"/>
      </p:ext>
    </p:extLst>
  </p:cSld>
  <p:clrMapOvr>
    <a:masterClrMapping/>
  </p:clrMapOvr>
  <p:hf hdr="0" ftr="0" dt="0"/>
</p:sldLayout>
</file>

<file path=ppt/slideLayouts/slideLayout2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7/13/2019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8122"/>
      </p:ext>
    </p:extLst>
  </p:cSld>
  <p:clrMapOvr>
    <a:masterClrMapping/>
  </p:clrMapOvr>
  <p:hf hdr="0" ftr="0" dt="0"/>
</p:sldLayout>
</file>

<file path=ppt/slideLayouts/slideLayout2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t>7/13/2019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402210"/>
      </p:ext>
    </p:extLst>
  </p:cSld>
  <p:clrMapOvr>
    <a:masterClrMapping/>
  </p:clrMapOvr>
  <p:hf hdr="0" ftr="0" dt="0"/>
</p:sldLayout>
</file>

<file path=ppt/slideLayouts/slideLayout2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t>7/13/2019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786829"/>
      </p:ext>
    </p:extLst>
  </p:cSld>
  <p:clrMapOvr>
    <a:masterClrMapping/>
  </p:clrMapOvr>
  <p:hf hdr="0" ftr="0" dt="0"/>
</p:sldLayout>
</file>

<file path=ppt/slideLayouts/slideLayout27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t>7/13/2019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054481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81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8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1D374940-A916-4C8B-9648-02A2D3898F9E}" type="datetime1">
              <a:rPr lang="en-US" smtClean="0"/>
              <a:t>7/13/2019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44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2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t>7/13/2019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542239"/>
      </p:ext>
    </p:extLst>
  </p:cSld>
  <p:clrMapOvr>
    <a:masterClrMapping/>
  </p:clrMapOvr>
  <p:hf hdr="0" ftr="0" dt="0"/>
</p:sldLayout>
</file>

<file path=ppt/slideLayouts/slideLayout2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t>7/13/2019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29530"/>
      </p:ext>
    </p:extLst>
  </p:cSld>
  <p:clrMapOvr>
    <a:masterClrMapping/>
  </p:clrMapOvr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342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tx2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145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034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811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916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210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34" charset="0"/>
              <a:ea typeface="ヒラギノ角ゴ Pro W3" pitchFamily="-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16961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34" charset="0"/>
              <a:ea typeface="ヒラギノ角ゴ Pro W3" pitchFamily="-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66093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34" charset="0"/>
              <a:ea typeface="ヒラギノ角ゴ Pro W3" pitchFamily="-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4503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34" charset="0"/>
              <a:ea typeface="ヒラギノ角ゴ Pro W3" pitchFamily="-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098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34" charset="0"/>
              <a:ea typeface="ヒラギノ角ゴ Pro W3" pitchFamily="-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0153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22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3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3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145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510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3085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9706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96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1111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defRPr sz="2800">
                <a:latin typeface="Georgia"/>
                <a:cs typeface="Georgia"/>
              </a:defRPr>
            </a:lvl2pPr>
            <a:lvl3pPr>
              <a:defRPr sz="2400">
                <a:latin typeface="Georgia"/>
                <a:cs typeface="Georgia"/>
              </a:defRPr>
            </a:lvl3pPr>
            <a:lvl4pPr>
              <a:defRPr sz="2000">
                <a:latin typeface="Georgia"/>
                <a:cs typeface="Georgia"/>
              </a:defRPr>
            </a:lvl4pPr>
            <a:lvl5pPr>
              <a:defRPr sz="2000"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2620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752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2184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0418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3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6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6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378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906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744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385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34" charset="0"/>
              <a:ea typeface="ヒラギノ角ゴ Pro W3" pitchFamily="-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641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34" charset="0"/>
              <a:ea typeface="ヒラギノ角ゴ Pro W3" pitchFamily="-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1464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34" charset="0"/>
              <a:ea typeface="ヒラギノ角ゴ Pro W3" pitchFamily="-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68877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34" charset="0"/>
              <a:ea typeface="ヒラギノ角ゴ Pro W3" pitchFamily="-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0077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34" charset="0"/>
              <a:ea typeface="ヒラギノ角ゴ Pro W3" pitchFamily="-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3027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881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87174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31817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4764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76521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278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6656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defRPr sz="2800">
                <a:latin typeface="Georgia"/>
                <a:cs typeface="Georgia"/>
              </a:defRPr>
            </a:lvl2pPr>
            <a:lvl3pPr>
              <a:defRPr sz="2400">
                <a:latin typeface="Georgia"/>
                <a:cs typeface="Georgia"/>
              </a:defRPr>
            </a:lvl3pPr>
            <a:lvl4pPr>
              <a:defRPr sz="2000">
                <a:latin typeface="Georgia"/>
                <a:cs typeface="Georgia"/>
              </a:defRPr>
            </a:lvl4pPr>
            <a:lvl5pPr>
              <a:defRPr sz="2000"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2239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0716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0732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5696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509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646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63630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46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12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219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54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9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3531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54196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975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8152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1037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63630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1065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34" charset="0"/>
              <a:ea typeface="ヒラギノ角ゴ Pro W3" pitchFamily="-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5792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34" charset="0"/>
              <a:ea typeface="ヒラギノ角ゴ Pro W3" pitchFamily="-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2243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34" charset="0"/>
              <a:ea typeface="ヒラギノ角ゴ Pro W3" pitchFamily="-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12735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34" charset="0"/>
              <a:ea typeface="ヒラギノ角ゴ Pro W3" pitchFamily="-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66759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34" charset="0"/>
              <a:ea typeface="ヒラギノ角ゴ Pro W3" pitchFamily="-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5735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57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4736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2444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400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63630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22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0254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defRPr sz="2800">
                <a:latin typeface="Georgia"/>
                <a:cs typeface="Georgia"/>
              </a:defRPr>
            </a:lvl2pPr>
            <a:lvl3pPr>
              <a:defRPr sz="2400">
                <a:latin typeface="Georgia"/>
                <a:cs typeface="Georgia"/>
              </a:defRPr>
            </a:lvl3pPr>
            <a:lvl4pPr>
              <a:defRPr sz="2000">
                <a:latin typeface="Georgia"/>
                <a:cs typeface="Georgia"/>
              </a:defRPr>
            </a:lvl4pPr>
            <a:lvl5pPr>
              <a:defRPr sz="2000"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206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6184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387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9072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4443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923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545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457200"/>
            <a:ext cx="91440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 b="1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800" y="1219201"/>
            <a:ext cx="8001000" cy="6857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 b="1">
                <a:solidFill>
                  <a:srgbClr val="D91B5C"/>
                </a:solidFill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add subheading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990600" y="2082204"/>
            <a:ext cx="7696200" cy="3388279"/>
          </a:xfrm>
          <a:prstGeom prst="rect">
            <a:avLst/>
          </a:prstGeom>
        </p:spPr>
        <p:txBody>
          <a:bodyPr/>
          <a:lstStyle>
            <a:lvl1pPr marL="342900" indent="-290513">
              <a:spcBef>
                <a:spcPts val="1200"/>
              </a:spcBef>
              <a:buFont typeface="Arial" pitchFamily="34" charset="0"/>
              <a:buChar char="•"/>
              <a:defRPr sz="2200" b="1">
                <a:solidFill>
                  <a:srgbClr val="675D58"/>
                </a:solidFill>
                <a:latin typeface="Georgia"/>
                <a:cs typeface="Georgia"/>
              </a:defRPr>
            </a:lvl1pPr>
            <a:lvl2pPr marL="742950" indent="-285750">
              <a:buSzPct val="80000"/>
              <a:buFont typeface="Wingdings" pitchFamily="2" charset="2"/>
              <a:buChar char="Ø"/>
              <a:defRPr sz="2000">
                <a:solidFill>
                  <a:srgbClr val="675D58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Bullet Points First level</a:t>
            </a:r>
          </a:p>
          <a:p>
            <a:pPr lvl="1"/>
            <a:r>
              <a:rPr lang="en-US" dirty="0"/>
              <a:t>Second level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162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173.xml"/><Relationship Id="rId7" Type="http://schemas.openxmlformats.org/officeDocument/2006/relationships/slideLayout" Target="../slideLayouts/slideLayout177.xml"/><Relationship Id="rId2" Type="http://schemas.openxmlformats.org/officeDocument/2006/relationships/slideLayout" Target="../slideLayouts/slideLayout172.xml"/><Relationship Id="rId1" Type="http://schemas.openxmlformats.org/officeDocument/2006/relationships/slideLayout" Target="../slideLayouts/slideLayout171.xml"/><Relationship Id="rId6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74.xml"/><Relationship Id="rId9" Type="http://schemas.openxmlformats.org/officeDocument/2006/relationships/image" Target="../media/image5.pn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5.xml"/><Relationship Id="rId13" Type="http://schemas.openxmlformats.org/officeDocument/2006/relationships/slideLayout" Target="../slideLayouts/slideLayout190.xml"/><Relationship Id="rId18" Type="http://schemas.openxmlformats.org/officeDocument/2006/relationships/theme" Target="../theme/theme11.xml"/><Relationship Id="rId3" Type="http://schemas.openxmlformats.org/officeDocument/2006/relationships/slideLayout" Target="../slideLayouts/slideLayout180.xml"/><Relationship Id="rId7" Type="http://schemas.openxmlformats.org/officeDocument/2006/relationships/slideLayout" Target="../slideLayouts/slideLayout184.xml"/><Relationship Id="rId12" Type="http://schemas.openxmlformats.org/officeDocument/2006/relationships/slideLayout" Target="../slideLayouts/slideLayout189.xml"/><Relationship Id="rId17" Type="http://schemas.openxmlformats.org/officeDocument/2006/relationships/slideLayout" Target="../slideLayouts/slideLayout194.xml"/><Relationship Id="rId2" Type="http://schemas.openxmlformats.org/officeDocument/2006/relationships/slideLayout" Target="../slideLayouts/slideLayout179.xml"/><Relationship Id="rId16" Type="http://schemas.openxmlformats.org/officeDocument/2006/relationships/slideLayout" Target="../slideLayouts/slideLayout193.xml"/><Relationship Id="rId1" Type="http://schemas.openxmlformats.org/officeDocument/2006/relationships/slideLayout" Target="../slideLayouts/slideLayout178.xml"/><Relationship Id="rId6" Type="http://schemas.openxmlformats.org/officeDocument/2006/relationships/slideLayout" Target="../slideLayouts/slideLayout183.xml"/><Relationship Id="rId11" Type="http://schemas.openxmlformats.org/officeDocument/2006/relationships/slideLayout" Target="../slideLayouts/slideLayout188.xml"/><Relationship Id="rId5" Type="http://schemas.openxmlformats.org/officeDocument/2006/relationships/slideLayout" Target="../slideLayouts/slideLayout182.xml"/><Relationship Id="rId15" Type="http://schemas.openxmlformats.org/officeDocument/2006/relationships/slideLayout" Target="../slideLayouts/slideLayout192.xml"/><Relationship Id="rId10" Type="http://schemas.openxmlformats.org/officeDocument/2006/relationships/slideLayout" Target="../slideLayouts/slideLayout187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181.xml"/><Relationship Id="rId9" Type="http://schemas.openxmlformats.org/officeDocument/2006/relationships/slideLayout" Target="../slideLayouts/slideLayout186.xml"/><Relationship Id="rId14" Type="http://schemas.openxmlformats.org/officeDocument/2006/relationships/slideLayout" Target="../slideLayouts/slideLayout19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2.xml"/><Relationship Id="rId13" Type="http://schemas.openxmlformats.org/officeDocument/2006/relationships/slideLayout" Target="../slideLayouts/slideLayout207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197.xml"/><Relationship Id="rId7" Type="http://schemas.openxmlformats.org/officeDocument/2006/relationships/slideLayout" Target="../slideLayouts/slideLayout201.xml"/><Relationship Id="rId12" Type="http://schemas.openxmlformats.org/officeDocument/2006/relationships/slideLayout" Target="../slideLayouts/slideLayout206.xml"/><Relationship Id="rId17" Type="http://schemas.openxmlformats.org/officeDocument/2006/relationships/theme" Target="../theme/theme12.xml"/><Relationship Id="rId2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210.xml"/><Relationship Id="rId1" Type="http://schemas.openxmlformats.org/officeDocument/2006/relationships/slideLayout" Target="../slideLayouts/slideLayout195.xml"/><Relationship Id="rId6" Type="http://schemas.openxmlformats.org/officeDocument/2006/relationships/slideLayout" Target="../slideLayouts/slideLayout200.xml"/><Relationship Id="rId11" Type="http://schemas.openxmlformats.org/officeDocument/2006/relationships/slideLayout" Target="../slideLayouts/slideLayout205.xml"/><Relationship Id="rId5" Type="http://schemas.openxmlformats.org/officeDocument/2006/relationships/slideLayout" Target="../slideLayouts/slideLayout199.xml"/><Relationship Id="rId15" Type="http://schemas.openxmlformats.org/officeDocument/2006/relationships/slideLayout" Target="../slideLayouts/slideLayout209.xml"/><Relationship Id="rId10" Type="http://schemas.openxmlformats.org/officeDocument/2006/relationships/slideLayout" Target="../slideLayouts/slideLayout204.xml"/><Relationship Id="rId4" Type="http://schemas.openxmlformats.org/officeDocument/2006/relationships/slideLayout" Target="../slideLayouts/slideLayout198.xml"/><Relationship Id="rId9" Type="http://schemas.openxmlformats.org/officeDocument/2006/relationships/slideLayout" Target="../slideLayouts/slideLayout203.xml"/><Relationship Id="rId14" Type="http://schemas.openxmlformats.org/officeDocument/2006/relationships/slideLayout" Target="../slideLayouts/slideLayout208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8.xml"/><Relationship Id="rId13" Type="http://schemas.openxmlformats.org/officeDocument/2006/relationships/slideLayout" Target="../slideLayouts/slideLayout22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213.xml"/><Relationship Id="rId7" Type="http://schemas.openxmlformats.org/officeDocument/2006/relationships/slideLayout" Target="../slideLayouts/slideLayout217.xml"/><Relationship Id="rId12" Type="http://schemas.openxmlformats.org/officeDocument/2006/relationships/slideLayout" Target="../slideLayouts/slideLayout222.xml"/><Relationship Id="rId17" Type="http://schemas.openxmlformats.org/officeDocument/2006/relationships/theme" Target="../theme/theme13.xml"/><Relationship Id="rId2" Type="http://schemas.openxmlformats.org/officeDocument/2006/relationships/slideLayout" Target="../slideLayouts/slideLayout212.xml"/><Relationship Id="rId16" Type="http://schemas.openxmlformats.org/officeDocument/2006/relationships/slideLayout" Target="../slideLayouts/slideLayout226.xml"/><Relationship Id="rId1" Type="http://schemas.openxmlformats.org/officeDocument/2006/relationships/slideLayout" Target="../slideLayouts/slideLayout211.xml"/><Relationship Id="rId6" Type="http://schemas.openxmlformats.org/officeDocument/2006/relationships/slideLayout" Target="../slideLayouts/slideLayout216.xml"/><Relationship Id="rId11" Type="http://schemas.openxmlformats.org/officeDocument/2006/relationships/slideLayout" Target="../slideLayouts/slideLayout221.xml"/><Relationship Id="rId5" Type="http://schemas.openxmlformats.org/officeDocument/2006/relationships/slideLayout" Target="../slideLayouts/slideLayout215.xml"/><Relationship Id="rId15" Type="http://schemas.openxmlformats.org/officeDocument/2006/relationships/slideLayout" Target="../slideLayouts/slideLayout225.xml"/><Relationship Id="rId10" Type="http://schemas.openxmlformats.org/officeDocument/2006/relationships/slideLayout" Target="../slideLayouts/slideLayout220.xml"/><Relationship Id="rId4" Type="http://schemas.openxmlformats.org/officeDocument/2006/relationships/slideLayout" Target="../slideLayouts/slideLayout214.xml"/><Relationship Id="rId9" Type="http://schemas.openxmlformats.org/officeDocument/2006/relationships/slideLayout" Target="../slideLayouts/slideLayout219.xml"/><Relationship Id="rId14" Type="http://schemas.openxmlformats.org/officeDocument/2006/relationships/slideLayout" Target="../slideLayouts/slideLayout224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4.xml"/><Relationship Id="rId13" Type="http://schemas.openxmlformats.org/officeDocument/2006/relationships/slideLayout" Target="../slideLayouts/slideLayout239.xml"/><Relationship Id="rId18" Type="http://schemas.openxmlformats.org/officeDocument/2006/relationships/slideLayout" Target="../slideLayouts/slideLayout244.xml"/><Relationship Id="rId3" Type="http://schemas.openxmlformats.org/officeDocument/2006/relationships/slideLayout" Target="../slideLayouts/slideLayout229.xml"/><Relationship Id="rId21" Type="http://schemas.openxmlformats.org/officeDocument/2006/relationships/image" Target="../media/image6.png"/><Relationship Id="rId7" Type="http://schemas.openxmlformats.org/officeDocument/2006/relationships/slideLayout" Target="../slideLayouts/slideLayout233.xml"/><Relationship Id="rId12" Type="http://schemas.openxmlformats.org/officeDocument/2006/relationships/slideLayout" Target="../slideLayouts/slideLayout238.xml"/><Relationship Id="rId17" Type="http://schemas.openxmlformats.org/officeDocument/2006/relationships/slideLayout" Target="../slideLayouts/slideLayout243.xml"/><Relationship Id="rId2" Type="http://schemas.openxmlformats.org/officeDocument/2006/relationships/slideLayout" Target="../slideLayouts/slideLayout228.xml"/><Relationship Id="rId16" Type="http://schemas.openxmlformats.org/officeDocument/2006/relationships/slideLayout" Target="../slideLayouts/slideLayout242.xml"/><Relationship Id="rId20" Type="http://schemas.openxmlformats.org/officeDocument/2006/relationships/theme" Target="../theme/theme14.xml"/><Relationship Id="rId1" Type="http://schemas.openxmlformats.org/officeDocument/2006/relationships/slideLayout" Target="../slideLayouts/slideLayout227.xml"/><Relationship Id="rId6" Type="http://schemas.openxmlformats.org/officeDocument/2006/relationships/slideLayout" Target="../slideLayouts/slideLayout232.xml"/><Relationship Id="rId11" Type="http://schemas.openxmlformats.org/officeDocument/2006/relationships/slideLayout" Target="../slideLayouts/slideLayout237.xml"/><Relationship Id="rId5" Type="http://schemas.openxmlformats.org/officeDocument/2006/relationships/slideLayout" Target="../slideLayouts/slideLayout231.xml"/><Relationship Id="rId15" Type="http://schemas.openxmlformats.org/officeDocument/2006/relationships/slideLayout" Target="../slideLayouts/slideLayout241.xml"/><Relationship Id="rId10" Type="http://schemas.openxmlformats.org/officeDocument/2006/relationships/slideLayout" Target="../slideLayouts/slideLayout236.xml"/><Relationship Id="rId19" Type="http://schemas.openxmlformats.org/officeDocument/2006/relationships/slideLayout" Target="../slideLayouts/slideLayout245.xml"/><Relationship Id="rId4" Type="http://schemas.openxmlformats.org/officeDocument/2006/relationships/slideLayout" Target="../slideLayouts/slideLayout230.xml"/><Relationship Id="rId9" Type="http://schemas.openxmlformats.org/officeDocument/2006/relationships/slideLayout" Target="../slideLayouts/slideLayout235.xml"/><Relationship Id="rId14" Type="http://schemas.openxmlformats.org/officeDocument/2006/relationships/slideLayout" Target="../slideLayouts/slideLayout240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3.xml"/><Relationship Id="rId13" Type="http://schemas.openxmlformats.org/officeDocument/2006/relationships/slideLayout" Target="../slideLayouts/slideLayout258.xml"/><Relationship Id="rId3" Type="http://schemas.openxmlformats.org/officeDocument/2006/relationships/slideLayout" Target="../slideLayouts/slideLayout248.xml"/><Relationship Id="rId7" Type="http://schemas.openxmlformats.org/officeDocument/2006/relationships/slideLayout" Target="../slideLayouts/slideLayout252.xml"/><Relationship Id="rId12" Type="http://schemas.openxmlformats.org/officeDocument/2006/relationships/slideLayout" Target="../slideLayouts/slideLayout257.xml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247.xml"/><Relationship Id="rId16" Type="http://schemas.openxmlformats.org/officeDocument/2006/relationships/theme" Target="../theme/theme15.xml"/><Relationship Id="rId1" Type="http://schemas.openxmlformats.org/officeDocument/2006/relationships/slideLayout" Target="../slideLayouts/slideLayout246.xml"/><Relationship Id="rId6" Type="http://schemas.openxmlformats.org/officeDocument/2006/relationships/slideLayout" Target="../slideLayouts/slideLayout251.xml"/><Relationship Id="rId11" Type="http://schemas.openxmlformats.org/officeDocument/2006/relationships/slideLayout" Target="../slideLayouts/slideLayout256.xml"/><Relationship Id="rId5" Type="http://schemas.openxmlformats.org/officeDocument/2006/relationships/slideLayout" Target="../slideLayouts/slideLayout250.xml"/><Relationship Id="rId15" Type="http://schemas.openxmlformats.org/officeDocument/2006/relationships/slideLayout" Target="../slideLayouts/slideLayout260.xml"/><Relationship Id="rId10" Type="http://schemas.openxmlformats.org/officeDocument/2006/relationships/slideLayout" Target="../slideLayouts/slideLayout255.xml"/><Relationship Id="rId4" Type="http://schemas.openxmlformats.org/officeDocument/2006/relationships/slideLayout" Target="../slideLayouts/slideLayout249.xml"/><Relationship Id="rId9" Type="http://schemas.openxmlformats.org/officeDocument/2006/relationships/slideLayout" Target="../slideLayouts/slideLayout254.xml"/><Relationship Id="rId14" Type="http://schemas.openxmlformats.org/officeDocument/2006/relationships/slideLayout" Target="../slideLayouts/slideLayout259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8.xml"/><Relationship Id="rId3" Type="http://schemas.openxmlformats.org/officeDocument/2006/relationships/slideLayout" Target="../slideLayouts/slideLayout263.xml"/><Relationship Id="rId7" Type="http://schemas.openxmlformats.org/officeDocument/2006/relationships/slideLayout" Target="../slideLayouts/slideLayout267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262.xml"/><Relationship Id="rId1" Type="http://schemas.openxmlformats.org/officeDocument/2006/relationships/slideLayout" Target="../slideLayouts/slideLayout261.xml"/><Relationship Id="rId6" Type="http://schemas.openxmlformats.org/officeDocument/2006/relationships/slideLayout" Target="../slideLayouts/slideLayout266.xml"/><Relationship Id="rId11" Type="http://schemas.openxmlformats.org/officeDocument/2006/relationships/slideLayout" Target="../slideLayouts/slideLayout271.xml"/><Relationship Id="rId5" Type="http://schemas.openxmlformats.org/officeDocument/2006/relationships/slideLayout" Target="../slideLayouts/slideLayout265.xml"/><Relationship Id="rId10" Type="http://schemas.openxmlformats.org/officeDocument/2006/relationships/slideLayout" Target="../slideLayouts/slideLayout270.xml"/><Relationship Id="rId4" Type="http://schemas.openxmlformats.org/officeDocument/2006/relationships/slideLayout" Target="../slideLayouts/slideLayout264.xml"/><Relationship Id="rId9" Type="http://schemas.openxmlformats.org/officeDocument/2006/relationships/slideLayout" Target="../slideLayouts/slideLayout26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9.xml"/><Relationship Id="rId3" Type="http://schemas.openxmlformats.org/officeDocument/2006/relationships/slideLayout" Target="../slideLayouts/slideLayout274.xml"/><Relationship Id="rId7" Type="http://schemas.openxmlformats.org/officeDocument/2006/relationships/slideLayout" Target="../slideLayouts/slideLayout278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273.xml"/><Relationship Id="rId1" Type="http://schemas.openxmlformats.org/officeDocument/2006/relationships/slideLayout" Target="../slideLayouts/slideLayout272.xml"/><Relationship Id="rId6" Type="http://schemas.openxmlformats.org/officeDocument/2006/relationships/slideLayout" Target="../slideLayouts/slideLayout277.xml"/><Relationship Id="rId11" Type="http://schemas.openxmlformats.org/officeDocument/2006/relationships/slideLayout" Target="../slideLayouts/slideLayout282.xml"/><Relationship Id="rId5" Type="http://schemas.openxmlformats.org/officeDocument/2006/relationships/slideLayout" Target="../slideLayouts/slideLayout276.xml"/><Relationship Id="rId10" Type="http://schemas.openxmlformats.org/officeDocument/2006/relationships/slideLayout" Target="../slideLayouts/slideLayout281.xml"/><Relationship Id="rId4" Type="http://schemas.openxmlformats.org/officeDocument/2006/relationships/slideLayout" Target="../slideLayouts/slideLayout275.xml"/><Relationship Id="rId9" Type="http://schemas.openxmlformats.org/officeDocument/2006/relationships/slideLayout" Target="../slideLayouts/slideLayout28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18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6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slideLayout" Target="../slideLayouts/slideLayout50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19" Type="http://schemas.openxmlformats.org/officeDocument/2006/relationships/slideLayout" Target="../slideLayouts/slideLayout52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slideLayout" Target="../slideLayouts/slideLayout65.xml"/><Relationship Id="rId18" Type="http://schemas.openxmlformats.org/officeDocument/2006/relationships/slideLayout" Target="../slideLayouts/slideLayout70.xml"/><Relationship Id="rId3" Type="http://schemas.openxmlformats.org/officeDocument/2006/relationships/slideLayout" Target="../slideLayouts/slideLayout55.xml"/><Relationship Id="rId21" Type="http://schemas.openxmlformats.org/officeDocument/2006/relationships/slideLayout" Target="../slideLayouts/slideLayout73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17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4.xml"/><Relationship Id="rId16" Type="http://schemas.openxmlformats.org/officeDocument/2006/relationships/slideLayout" Target="../slideLayouts/slideLayout68.xml"/><Relationship Id="rId20" Type="http://schemas.openxmlformats.org/officeDocument/2006/relationships/slideLayout" Target="../slideLayouts/slideLayout72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24" Type="http://schemas.openxmlformats.org/officeDocument/2006/relationships/image" Target="../media/image4.png"/><Relationship Id="rId5" Type="http://schemas.openxmlformats.org/officeDocument/2006/relationships/slideLayout" Target="../slideLayouts/slideLayout57.xml"/><Relationship Id="rId15" Type="http://schemas.openxmlformats.org/officeDocument/2006/relationships/slideLayout" Target="../slideLayouts/slideLayout67.xml"/><Relationship Id="rId23" Type="http://schemas.openxmlformats.org/officeDocument/2006/relationships/theme" Target="../theme/theme5.xml"/><Relationship Id="rId10" Type="http://schemas.openxmlformats.org/officeDocument/2006/relationships/slideLayout" Target="../slideLayouts/slideLayout62.xml"/><Relationship Id="rId19" Type="http://schemas.openxmlformats.org/officeDocument/2006/relationships/slideLayout" Target="../slideLayouts/slideLayout71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slideLayout" Target="../slideLayouts/slideLayout66.xml"/><Relationship Id="rId22" Type="http://schemas.openxmlformats.org/officeDocument/2006/relationships/slideLayout" Target="../slideLayouts/slideLayout7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77.xml"/><Relationship Id="rId7" Type="http://schemas.openxmlformats.org/officeDocument/2006/relationships/theme" Target="../theme/theme6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8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slideLayout" Target="../slideLayouts/slideLayout93.xml"/><Relationship Id="rId18" Type="http://schemas.openxmlformats.org/officeDocument/2006/relationships/slideLayout" Target="../slideLayouts/slideLayout98.xml"/><Relationship Id="rId3" Type="http://schemas.openxmlformats.org/officeDocument/2006/relationships/slideLayout" Target="../slideLayouts/slideLayout83.xml"/><Relationship Id="rId21" Type="http://schemas.openxmlformats.org/officeDocument/2006/relationships/theme" Target="../theme/theme7.xml"/><Relationship Id="rId7" Type="http://schemas.openxmlformats.org/officeDocument/2006/relationships/slideLayout" Target="../slideLayouts/slideLayout87.xml"/><Relationship Id="rId12" Type="http://schemas.openxmlformats.org/officeDocument/2006/relationships/slideLayout" Target="../slideLayouts/slideLayout92.xml"/><Relationship Id="rId17" Type="http://schemas.openxmlformats.org/officeDocument/2006/relationships/slideLayout" Target="../slideLayouts/slideLayout97.xml"/><Relationship Id="rId2" Type="http://schemas.openxmlformats.org/officeDocument/2006/relationships/slideLayout" Target="../slideLayouts/slideLayout82.xml"/><Relationship Id="rId16" Type="http://schemas.openxmlformats.org/officeDocument/2006/relationships/slideLayout" Target="../slideLayouts/slideLayout96.xml"/><Relationship Id="rId20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90.xml"/><Relationship Id="rId19" Type="http://schemas.openxmlformats.org/officeDocument/2006/relationships/slideLayout" Target="../slideLayouts/slideLayout99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Relationship Id="rId14" Type="http://schemas.openxmlformats.org/officeDocument/2006/relationships/slideLayout" Target="../slideLayouts/slideLayout94.xml"/><Relationship Id="rId22" Type="http://schemas.openxmlformats.org/officeDocument/2006/relationships/image" Target="../media/image4.png"/></Relationships>
</file>

<file path=ppt/slideMasters/_rels/slideMaster8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13.xml"/><Relationship Id="rId18" Type="http://schemas.openxmlformats.org/officeDocument/2006/relationships/slideLayout" Target="../slideLayouts/slideLayout118.xml"/><Relationship Id="rId26" Type="http://schemas.openxmlformats.org/officeDocument/2006/relationships/slideLayout" Target="../slideLayouts/slideLayout126.xml"/><Relationship Id="rId39" Type="http://schemas.openxmlformats.org/officeDocument/2006/relationships/slideLayout" Target="../slideLayouts/slideLayout139.xml"/><Relationship Id="rId21" Type="http://schemas.openxmlformats.org/officeDocument/2006/relationships/slideLayout" Target="../slideLayouts/slideLayout121.xml"/><Relationship Id="rId34" Type="http://schemas.openxmlformats.org/officeDocument/2006/relationships/slideLayout" Target="../slideLayouts/slideLayout134.xml"/><Relationship Id="rId42" Type="http://schemas.openxmlformats.org/officeDocument/2006/relationships/slideLayout" Target="../slideLayouts/slideLayout142.xml"/><Relationship Id="rId47" Type="http://schemas.openxmlformats.org/officeDocument/2006/relationships/slideLayout" Target="../slideLayouts/slideLayout147.xml"/><Relationship Id="rId50" Type="http://schemas.openxmlformats.org/officeDocument/2006/relationships/slideLayout" Target="../slideLayouts/slideLayout150.xml"/><Relationship Id="rId55" Type="http://schemas.openxmlformats.org/officeDocument/2006/relationships/slideLayout" Target="../slideLayouts/slideLayout155.xml"/><Relationship Id="rId63" Type="http://schemas.openxmlformats.org/officeDocument/2006/relationships/slideLayout" Target="../slideLayouts/slideLayout163.xml"/><Relationship Id="rId7" Type="http://schemas.openxmlformats.org/officeDocument/2006/relationships/slideLayout" Target="../slideLayouts/slideLayout107.xml"/><Relationship Id="rId2" Type="http://schemas.openxmlformats.org/officeDocument/2006/relationships/slideLayout" Target="../slideLayouts/slideLayout102.xml"/><Relationship Id="rId16" Type="http://schemas.openxmlformats.org/officeDocument/2006/relationships/slideLayout" Target="../slideLayouts/slideLayout116.xml"/><Relationship Id="rId29" Type="http://schemas.openxmlformats.org/officeDocument/2006/relationships/slideLayout" Target="../slideLayouts/slideLayout129.xml"/><Relationship Id="rId1" Type="http://schemas.openxmlformats.org/officeDocument/2006/relationships/slideLayout" Target="../slideLayouts/slideLayout101.xml"/><Relationship Id="rId6" Type="http://schemas.openxmlformats.org/officeDocument/2006/relationships/slideLayout" Target="../slideLayouts/slideLayout106.xml"/><Relationship Id="rId11" Type="http://schemas.openxmlformats.org/officeDocument/2006/relationships/slideLayout" Target="../slideLayouts/slideLayout111.xml"/><Relationship Id="rId24" Type="http://schemas.openxmlformats.org/officeDocument/2006/relationships/slideLayout" Target="../slideLayouts/slideLayout124.xml"/><Relationship Id="rId32" Type="http://schemas.openxmlformats.org/officeDocument/2006/relationships/slideLayout" Target="../slideLayouts/slideLayout132.xml"/><Relationship Id="rId37" Type="http://schemas.openxmlformats.org/officeDocument/2006/relationships/slideLayout" Target="../slideLayouts/slideLayout137.xml"/><Relationship Id="rId40" Type="http://schemas.openxmlformats.org/officeDocument/2006/relationships/slideLayout" Target="../slideLayouts/slideLayout140.xml"/><Relationship Id="rId45" Type="http://schemas.openxmlformats.org/officeDocument/2006/relationships/slideLayout" Target="../slideLayouts/slideLayout145.xml"/><Relationship Id="rId53" Type="http://schemas.openxmlformats.org/officeDocument/2006/relationships/slideLayout" Target="../slideLayouts/slideLayout153.xml"/><Relationship Id="rId58" Type="http://schemas.openxmlformats.org/officeDocument/2006/relationships/slideLayout" Target="../slideLayouts/slideLayout158.xml"/><Relationship Id="rId66" Type="http://schemas.openxmlformats.org/officeDocument/2006/relationships/theme" Target="../theme/theme8.xml"/><Relationship Id="rId5" Type="http://schemas.openxmlformats.org/officeDocument/2006/relationships/slideLayout" Target="../slideLayouts/slideLayout105.xml"/><Relationship Id="rId15" Type="http://schemas.openxmlformats.org/officeDocument/2006/relationships/slideLayout" Target="../slideLayouts/slideLayout115.xml"/><Relationship Id="rId23" Type="http://schemas.openxmlformats.org/officeDocument/2006/relationships/slideLayout" Target="../slideLayouts/slideLayout123.xml"/><Relationship Id="rId28" Type="http://schemas.openxmlformats.org/officeDocument/2006/relationships/slideLayout" Target="../slideLayouts/slideLayout128.xml"/><Relationship Id="rId36" Type="http://schemas.openxmlformats.org/officeDocument/2006/relationships/slideLayout" Target="../slideLayouts/slideLayout136.xml"/><Relationship Id="rId49" Type="http://schemas.openxmlformats.org/officeDocument/2006/relationships/slideLayout" Target="../slideLayouts/slideLayout149.xml"/><Relationship Id="rId57" Type="http://schemas.openxmlformats.org/officeDocument/2006/relationships/slideLayout" Target="../slideLayouts/slideLayout157.xml"/><Relationship Id="rId61" Type="http://schemas.openxmlformats.org/officeDocument/2006/relationships/slideLayout" Target="../slideLayouts/slideLayout161.xml"/><Relationship Id="rId10" Type="http://schemas.openxmlformats.org/officeDocument/2006/relationships/slideLayout" Target="../slideLayouts/slideLayout110.xml"/><Relationship Id="rId19" Type="http://schemas.openxmlformats.org/officeDocument/2006/relationships/slideLayout" Target="../slideLayouts/slideLayout119.xml"/><Relationship Id="rId31" Type="http://schemas.openxmlformats.org/officeDocument/2006/relationships/slideLayout" Target="../slideLayouts/slideLayout131.xml"/><Relationship Id="rId44" Type="http://schemas.openxmlformats.org/officeDocument/2006/relationships/slideLayout" Target="../slideLayouts/slideLayout144.xml"/><Relationship Id="rId52" Type="http://schemas.openxmlformats.org/officeDocument/2006/relationships/slideLayout" Target="../slideLayouts/slideLayout152.xml"/><Relationship Id="rId60" Type="http://schemas.openxmlformats.org/officeDocument/2006/relationships/slideLayout" Target="../slideLayouts/slideLayout160.xml"/><Relationship Id="rId65" Type="http://schemas.openxmlformats.org/officeDocument/2006/relationships/slideLayout" Target="../slideLayouts/slideLayout165.xml"/><Relationship Id="rId4" Type="http://schemas.openxmlformats.org/officeDocument/2006/relationships/slideLayout" Target="../slideLayouts/slideLayout104.xml"/><Relationship Id="rId9" Type="http://schemas.openxmlformats.org/officeDocument/2006/relationships/slideLayout" Target="../slideLayouts/slideLayout109.xml"/><Relationship Id="rId14" Type="http://schemas.openxmlformats.org/officeDocument/2006/relationships/slideLayout" Target="../slideLayouts/slideLayout114.xml"/><Relationship Id="rId22" Type="http://schemas.openxmlformats.org/officeDocument/2006/relationships/slideLayout" Target="../slideLayouts/slideLayout122.xml"/><Relationship Id="rId27" Type="http://schemas.openxmlformats.org/officeDocument/2006/relationships/slideLayout" Target="../slideLayouts/slideLayout127.xml"/><Relationship Id="rId30" Type="http://schemas.openxmlformats.org/officeDocument/2006/relationships/slideLayout" Target="../slideLayouts/slideLayout130.xml"/><Relationship Id="rId35" Type="http://schemas.openxmlformats.org/officeDocument/2006/relationships/slideLayout" Target="../slideLayouts/slideLayout135.xml"/><Relationship Id="rId43" Type="http://schemas.openxmlformats.org/officeDocument/2006/relationships/slideLayout" Target="../slideLayouts/slideLayout143.xml"/><Relationship Id="rId48" Type="http://schemas.openxmlformats.org/officeDocument/2006/relationships/slideLayout" Target="../slideLayouts/slideLayout148.xml"/><Relationship Id="rId56" Type="http://schemas.openxmlformats.org/officeDocument/2006/relationships/slideLayout" Target="../slideLayouts/slideLayout156.xml"/><Relationship Id="rId64" Type="http://schemas.openxmlformats.org/officeDocument/2006/relationships/slideLayout" Target="../slideLayouts/slideLayout164.xml"/><Relationship Id="rId8" Type="http://schemas.openxmlformats.org/officeDocument/2006/relationships/slideLayout" Target="../slideLayouts/slideLayout108.xml"/><Relationship Id="rId51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12.xml"/><Relationship Id="rId17" Type="http://schemas.openxmlformats.org/officeDocument/2006/relationships/slideLayout" Target="../slideLayouts/slideLayout117.xml"/><Relationship Id="rId25" Type="http://schemas.openxmlformats.org/officeDocument/2006/relationships/slideLayout" Target="../slideLayouts/slideLayout125.xml"/><Relationship Id="rId33" Type="http://schemas.openxmlformats.org/officeDocument/2006/relationships/slideLayout" Target="../slideLayouts/slideLayout133.xml"/><Relationship Id="rId38" Type="http://schemas.openxmlformats.org/officeDocument/2006/relationships/slideLayout" Target="../slideLayouts/slideLayout138.xml"/><Relationship Id="rId46" Type="http://schemas.openxmlformats.org/officeDocument/2006/relationships/slideLayout" Target="../slideLayouts/slideLayout146.xml"/><Relationship Id="rId59" Type="http://schemas.openxmlformats.org/officeDocument/2006/relationships/slideLayout" Target="../slideLayouts/slideLayout159.xml"/><Relationship Id="rId67" Type="http://schemas.openxmlformats.org/officeDocument/2006/relationships/image" Target="../media/image3.png"/><Relationship Id="rId20" Type="http://schemas.openxmlformats.org/officeDocument/2006/relationships/slideLayout" Target="../slideLayouts/slideLayout120.xml"/><Relationship Id="rId41" Type="http://schemas.openxmlformats.org/officeDocument/2006/relationships/slideLayout" Target="../slideLayouts/slideLayout141.xml"/><Relationship Id="rId54" Type="http://schemas.openxmlformats.org/officeDocument/2006/relationships/slideLayout" Target="../slideLayouts/slideLayout154.xml"/><Relationship Id="rId62" Type="http://schemas.openxmlformats.org/officeDocument/2006/relationships/slideLayout" Target="../slideLayouts/slideLayout162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168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theme" Target="../theme/theme9.xml"/><Relationship Id="rId5" Type="http://schemas.openxmlformats.org/officeDocument/2006/relationships/slideLayout" Target="../slideLayouts/slideLayout170.xml"/><Relationship Id="rId4" Type="http://schemas.openxmlformats.org/officeDocument/2006/relationships/slideLayout" Target="../slideLayouts/slideLayout16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"/>
            <a:ext cx="9144000" cy="6857998"/>
          </a:xfrm>
          <a:prstGeom prst="rect">
            <a:avLst/>
          </a:prstGeom>
          <a:solidFill>
            <a:srgbClr val="E6E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6165126"/>
            <a:ext cx="1371600" cy="514350"/>
          </a:xfrm>
          <a:prstGeom prst="rect">
            <a:avLst/>
          </a:prstGeom>
        </p:spPr>
      </p:pic>
      <p:pic>
        <p:nvPicPr>
          <p:cNvPr id="5" name="Picture 4" descr="wh-rev.eps"/>
          <p:cNvPicPr>
            <a:picLocks noChangeAspect="1"/>
          </p:cNvPicPr>
          <p:nvPr/>
        </p:nvPicPr>
        <p:blipFill>
          <a:blip r:embed="rId8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62600" y="152400"/>
            <a:ext cx="31242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6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14" r:id="rId2"/>
    <p:sldLayoutId id="2147483715" r:id="rId3"/>
    <p:sldLayoutId id="2147483716" r:id="rId4"/>
    <p:sldLayoutId id="2147483717" r:id="rId5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8559" y="6264611"/>
            <a:ext cx="1082949" cy="40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48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086600" y="6477000"/>
            <a:ext cx="1600200" cy="1539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>
              <a:defRPr/>
            </a:pPr>
            <a:fld id="{85D0D75C-34DA-47A6-8981-0B5EEF2C5008}" type="slidenum">
              <a:rPr lang="en-US" altLang="en-US" sz="1000" smtClean="0">
                <a:solidFill>
                  <a:srgbClr val="58585A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pPr algn="r">
                <a:defRPr/>
              </a:pPr>
              <a:t>‹#›</a:t>
            </a:fld>
            <a:r>
              <a:rPr lang="en-US" altLang="en-US" sz="1000">
                <a:solidFill>
                  <a:srgbClr val="BCBDC0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rPr>
              <a:t>  </a:t>
            </a:r>
          </a:p>
        </p:txBody>
      </p:sp>
      <p:pic>
        <p:nvPicPr>
          <p:cNvPr id="4099" name="Picture 5"/>
          <p:cNvPicPr>
            <a:picLocks noChangeAspect="1"/>
          </p:cNvPicPr>
          <p:nvPr/>
        </p:nvPicPr>
        <p:blipFill>
          <a:blip r:embed="rId1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6299200"/>
            <a:ext cx="895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82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  <p:sldLayoutId id="2147483926" r:id="rId14"/>
    <p:sldLayoutId id="2147483927" r:id="rId15"/>
    <p:sldLayoutId id="2147483928" r:id="rId16"/>
    <p:sldLayoutId id="2147483929" r:id="rId17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8557" y="6264610"/>
            <a:ext cx="1082949" cy="40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852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  <p:sldLayoutId id="2147483943" r:id="rId13"/>
    <p:sldLayoutId id="2147483944" r:id="rId14"/>
    <p:sldLayoutId id="2147483945" r:id="rId15"/>
    <p:sldLayoutId id="2147483946" r:id="rId16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8557" y="6264610"/>
            <a:ext cx="1082949" cy="40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771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  <p:sldLayoutId id="2147483959" r:id="rId12"/>
    <p:sldLayoutId id="2147483960" r:id="rId13"/>
    <p:sldLayoutId id="2147483961" r:id="rId14"/>
    <p:sldLayoutId id="2147483962" r:id="rId15"/>
    <p:sldLayoutId id="2147483963" r:id="rId16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5"/>
          <p:cNvPicPr>
            <a:picLocks noChangeAspect="1"/>
          </p:cNvPicPr>
          <p:nvPr/>
        </p:nvPicPr>
        <p:blipFill>
          <a:blip r:embed="rId2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6299200"/>
            <a:ext cx="895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416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  <p:sldLayoutId id="2147483976" r:id="rId12"/>
    <p:sldLayoutId id="2147483977" r:id="rId13"/>
    <p:sldLayoutId id="2147483978" r:id="rId14"/>
    <p:sldLayoutId id="2147483979" r:id="rId15"/>
    <p:sldLayoutId id="2147483980" r:id="rId16"/>
    <p:sldLayoutId id="2147483981" r:id="rId17"/>
    <p:sldLayoutId id="2147483982" r:id="rId18"/>
    <p:sldLayoutId id="2147483983" r:id="rId19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8557" y="6264610"/>
            <a:ext cx="1082949" cy="40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932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  <p:sldLayoutId id="2147483996" r:id="rId12"/>
    <p:sldLayoutId id="2147483997" r:id="rId13"/>
    <p:sldLayoutId id="2147483998" r:id="rId14"/>
    <p:sldLayoutId id="2147483999" r:id="rId15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t>7/13/2019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317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  <p:sldLayoutId id="2147484002" r:id="rId2"/>
    <p:sldLayoutId id="2147484003" r:id="rId3"/>
    <p:sldLayoutId id="2147484004" r:id="rId4"/>
    <p:sldLayoutId id="2147484005" r:id="rId5"/>
    <p:sldLayoutId id="2147484006" r:id="rId6"/>
    <p:sldLayoutId id="2147484007" r:id="rId7"/>
    <p:sldLayoutId id="2147484008" r:id="rId8"/>
    <p:sldLayoutId id="2147484009" r:id="rId9"/>
    <p:sldLayoutId id="2147484010" r:id="rId10"/>
    <p:sldLayoutId id="214748401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7/13/2019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38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5" r:id="rId1"/>
    <p:sldLayoutId id="2147484086" r:id="rId2"/>
    <p:sldLayoutId id="2147484087" r:id="rId3"/>
    <p:sldLayoutId id="2147484088" r:id="rId4"/>
    <p:sldLayoutId id="2147484089" r:id="rId5"/>
    <p:sldLayoutId id="2147484090" r:id="rId6"/>
    <p:sldLayoutId id="2147484091" r:id="rId7"/>
    <p:sldLayoutId id="2147484092" r:id="rId8"/>
    <p:sldLayoutId id="2147484093" r:id="rId9"/>
    <p:sldLayoutId id="2147484094" r:id="rId10"/>
    <p:sldLayoutId id="21474840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8557" y="6264610"/>
            <a:ext cx="1082949" cy="40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208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702" r:id="rId2"/>
    <p:sldLayoutId id="2147483705" r:id="rId3"/>
    <p:sldLayoutId id="2147483703" r:id="rId4"/>
    <p:sldLayoutId id="2147483718" r:id="rId5"/>
    <p:sldLayoutId id="2147483665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62" r:id="rId14"/>
    <p:sldLayoutId id="2147483663" r:id="rId15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8557" y="6264610"/>
            <a:ext cx="1082949" cy="40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48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707" r:id="rId2"/>
    <p:sldLayoutId id="2147483710" r:id="rId3"/>
    <p:sldLayoutId id="2147483708" r:id="rId4"/>
    <p:sldLayoutId id="2147483719" r:id="rId5"/>
    <p:sldLayoutId id="2147483709" r:id="rId6"/>
    <p:sldLayoutId id="2147483882" r:id="rId7"/>
    <p:sldLayoutId id="2147483891" r:id="rId8"/>
    <p:sldLayoutId id="2147483892" r:id="rId9"/>
    <p:sldLayoutId id="2147483893" r:id="rId10"/>
    <p:sldLayoutId id="2147483895" r:id="rId11"/>
    <p:sldLayoutId id="2147483896" r:id="rId12"/>
    <p:sldLayoutId id="2147483897" r:id="rId13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5"/>
          <p:cNvPicPr>
            <a:picLocks noChangeAspect="1"/>
          </p:cNvPicPr>
          <p:nvPr/>
        </p:nvPicPr>
        <p:blipFill>
          <a:blip r:embed="rId2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6299200"/>
            <a:ext cx="895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103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50" r:id="rId16"/>
    <p:sldLayoutId id="2147483752" r:id="rId17"/>
    <p:sldLayoutId id="2147483753" r:id="rId18"/>
    <p:sldLayoutId id="2147483755" r:id="rId19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5"/>
          <p:cNvPicPr>
            <a:picLocks noChangeAspect="1"/>
          </p:cNvPicPr>
          <p:nvPr/>
        </p:nvPicPr>
        <p:blipFill>
          <a:blip r:embed="rId2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6299200"/>
            <a:ext cx="895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9643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  <p:sldLayoutId id="2147483773" r:id="rId16"/>
    <p:sldLayoutId id="2147483774" r:id="rId17"/>
    <p:sldLayoutId id="2147483775" r:id="rId18"/>
    <p:sldLayoutId id="2147483776" r:id="rId19"/>
    <p:sldLayoutId id="2147483777" r:id="rId20"/>
    <p:sldLayoutId id="2147483778" r:id="rId21"/>
    <p:sldLayoutId id="2147483780" r:id="rId2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8559" y="6264611"/>
            <a:ext cx="1082949" cy="40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390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086600" y="6477000"/>
            <a:ext cx="1600200" cy="1381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pitchFamily="-84" charset="-128"/>
              </a:defRPr>
            </a:lvl9pPr>
          </a:lstStyle>
          <a:p>
            <a:pPr algn="r">
              <a:defRPr/>
            </a:pPr>
            <a:r>
              <a:rPr lang="en-US" sz="900">
                <a:solidFill>
                  <a:srgbClr val="BCBDC0"/>
                </a:solidFill>
                <a:latin typeface="Arial Narrow" pitchFamily="34" charset="0"/>
              </a:rPr>
              <a:t>TITLE  |  </a:t>
            </a:r>
            <a:fld id="{A0F62072-D73F-45E2-A873-83EFD7BA2493}" type="slidenum">
              <a:rPr lang="en-US" sz="900" smtClean="0">
                <a:solidFill>
                  <a:srgbClr val="BCBDC0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r>
              <a:rPr lang="en-US" sz="900">
                <a:solidFill>
                  <a:srgbClr val="BCBDC0"/>
                </a:solidFill>
                <a:latin typeface="Arial Narrow" pitchFamily="34" charset="0"/>
              </a:rPr>
              <a:t>  </a:t>
            </a:r>
            <a:endParaRPr lang="en-US" sz="900">
              <a:solidFill>
                <a:srgbClr val="958D85"/>
              </a:solidFill>
              <a:latin typeface="Arial Narrow" pitchFamily="34" charset="0"/>
            </a:endParaRPr>
          </a:p>
        </p:txBody>
      </p:sp>
      <p:pic>
        <p:nvPicPr>
          <p:cNvPr id="2051" name="Picture 5"/>
          <p:cNvPicPr>
            <a:picLocks noChangeAspect="1"/>
          </p:cNvPicPr>
          <p:nvPr/>
        </p:nvPicPr>
        <p:blipFill>
          <a:blip r:embed="rId2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6299200"/>
            <a:ext cx="895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4222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  <p:sldLayoutId id="2147483802" r:id="rId13"/>
    <p:sldLayoutId id="2147483803" r:id="rId14"/>
    <p:sldLayoutId id="2147483804" r:id="rId15"/>
    <p:sldLayoutId id="2147483805" r:id="rId16"/>
    <p:sldLayoutId id="2147483806" r:id="rId17"/>
    <p:sldLayoutId id="2147483807" r:id="rId18"/>
    <p:sldLayoutId id="2147483808" r:id="rId19"/>
    <p:sldLayoutId id="2147483809" r:id="rId20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6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8557" y="6264610"/>
            <a:ext cx="1082949" cy="407124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srgbClr val="958D85">
                    <a:tint val="75000"/>
                  </a:srgbClr>
                </a:solidFill>
              </a:rPr>
              <a:t>Club &amp; District Support   </a:t>
            </a:r>
            <a:fld id="{901344C7-2F91-4EF5-9F90-557DD76EE0D6}" type="slidenum">
              <a:rPr lang="en-US" smtClean="0">
                <a:solidFill>
                  <a:srgbClr val="958D85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958D8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76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  <p:sldLayoutId id="2147483825" r:id="rId15"/>
    <p:sldLayoutId id="2147483826" r:id="rId16"/>
    <p:sldLayoutId id="2147483827" r:id="rId17"/>
    <p:sldLayoutId id="2147483828" r:id="rId18"/>
    <p:sldLayoutId id="2147483829" r:id="rId19"/>
    <p:sldLayoutId id="2147483830" r:id="rId20"/>
    <p:sldLayoutId id="2147483831" r:id="rId21"/>
    <p:sldLayoutId id="2147483832" r:id="rId22"/>
    <p:sldLayoutId id="2147483833" r:id="rId23"/>
    <p:sldLayoutId id="2147483834" r:id="rId24"/>
    <p:sldLayoutId id="2147483835" r:id="rId25"/>
    <p:sldLayoutId id="2147483836" r:id="rId26"/>
    <p:sldLayoutId id="2147483837" r:id="rId27"/>
    <p:sldLayoutId id="2147483838" r:id="rId28"/>
    <p:sldLayoutId id="2147483839" r:id="rId29"/>
    <p:sldLayoutId id="2147483840" r:id="rId30"/>
    <p:sldLayoutId id="2147483841" r:id="rId31"/>
    <p:sldLayoutId id="2147483842" r:id="rId32"/>
    <p:sldLayoutId id="2147483843" r:id="rId33"/>
    <p:sldLayoutId id="2147483844" r:id="rId34"/>
    <p:sldLayoutId id="2147483845" r:id="rId35"/>
    <p:sldLayoutId id="2147483846" r:id="rId36"/>
    <p:sldLayoutId id="2147483847" r:id="rId37"/>
    <p:sldLayoutId id="2147483848" r:id="rId38"/>
    <p:sldLayoutId id="2147483849" r:id="rId39"/>
    <p:sldLayoutId id="2147483850" r:id="rId40"/>
    <p:sldLayoutId id="2147483851" r:id="rId41"/>
    <p:sldLayoutId id="2147483852" r:id="rId42"/>
    <p:sldLayoutId id="2147483853" r:id="rId43"/>
    <p:sldLayoutId id="2147483854" r:id="rId44"/>
    <p:sldLayoutId id="2147483855" r:id="rId45"/>
    <p:sldLayoutId id="2147483856" r:id="rId46"/>
    <p:sldLayoutId id="2147483857" r:id="rId47"/>
    <p:sldLayoutId id="2147483858" r:id="rId48"/>
    <p:sldLayoutId id="2147483859" r:id="rId49"/>
    <p:sldLayoutId id="2147483860" r:id="rId50"/>
    <p:sldLayoutId id="2147483861" r:id="rId51"/>
    <p:sldLayoutId id="2147483862" r:id="rId52"/>
    <p:sldLayoutId id="2147483863" r:id="rId53"/>
    <p:sldLayoutId id="2147483864" r:id="rId54"/>
    <p:sldLayoutId id="2147483865" r:id="rId55"/>
    <p:sldLayoutId id="2147483866" r:id="rId56"/>
    <p:sldLayoutId id="2147483867" r:id="rId57"/>
    <p:sldLayoutId id="2147483868" r:id="rId58"/>
    <p:sldLayoutId id="2147483869" r:id="rId59"/>
    <p:sldLayoutId id="2147483870" r:id="rId60"/>
    <p:sldLayoutId id="2147483871" r:id="rId61"/>
    <p:sldLayoutId id="2147483872" r:id="rId62"/>
    <p:sldLayoutId id="2147483873" r:id="rId63"/>
    <p:sldLayoutId id="2147483874" r:id="rId64"/>
    <p:sldLayoutId id="2147483875" r:id="rId65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"/>
            <a:ext cx="9144000" cy="6857998"/>
          </a:xfrm>
          <a:prstGeom prst="rect">
            <a:avLst/>
          </a:prstGeom>
          <a:solidFill>
            <a:srgbClr val="E6E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6165126"/>
            <a:ext cx="1371600" cy="514350"/>
          </a:xfrm>
          <a:prstGeom prst="rect">
            <a:avLst/>
          </a:prstGeom>
        </p:spPr>
      </p:pic>
      <p:pic>
        <p:nvPicPr>
          <p:cNvPr id="5" name="Picture 4" descr="wh-rev.eps"/>
          <p:cNvPicPr>
            <a:picLocks noChangeAspect="1"/>
          </p:cNvPicPr>
          <p:nvPr/>
        </p:nvPicPr>
        <p:blipFill>
          <a:blip r:embed="rId8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62600" y="152400"/>
            <a:ext cx="31242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87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7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7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7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7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7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7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7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7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7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7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749657" y="1151007"/>
            <a:ext cx="3416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 smtClean="0">
                <a:solidFill>
                  <a:srgbClr val="000000"/>
                </a:solidFill>
              </a:rPr>
              <a:t>2019</a:t>
            </a:r>
            <a:r>
              <a:rPr kumimoji="1" lang="ja-JP" altLang="en-US" sz="3600" b="1" dirty="0" smtClean="0">
                <a:solidFill>
                  <a:srgbClr val="000000"/>
                </a:solidFill>
              </a:rPr>
              <a:t>－</a:t>
            </a:r>
            <a:r>
              <a:rPr kumimoji="1" lang="en-US" altLang="ja-JP" sz="3600" b="1" dirty="0" smtClean="0">
                <a:solidFill>
                  <a:srgbClr val="000000"/>
                </a:solidFill>
              </a:rPr>
              <a:t>20</a:t>
            </a:r>
            <a:r>
              <a:rPr kumimoji="1" lang="ja-JP" altLang="en-US" sz="3600" b="1" dirty="0" smtClean="0">
                <a:solidFill>
                  <a:srgbClr val="000000"/>
                </a:solidFill>
              </a:rPr>
              <a:t>年度</a:t>
            </a:r>
            <a:endParaRPr kumimoji="1" lang="ja-JP" altLang="en-US" sz="3600" b="1" dirty="0">
              <a:solidFill>
                <a:srgbClr val="00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81000" y="2567345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000000"/>
                </a:solidFill>
              </a:rPr>
              <a:t>地区活動方針と戦略計画の立案</a:t>
            </a:r>
            <a:endParaRPr kumimoji="1" lang="ja-JP" altLang="en-US" sz="4400" dirty="0">
              <a:solidFill>
                <a:srgbClr val="00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00400" y="4876800"/>
            <a:ext cx="5181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000000"/>
                </a:solidFill>
              </a:rPr>
              <a:t>国際ロータリー第</a:t>
            </a:r>
            <a:r>
              <a:rPr kumimoji="1" lang="en-US" altLang="ja-JP" sz="3200" dirty="0" smtClean="0">
                <a:solidFill>
                  <a:srgbClr val="000000"/>
                </a:solidFill>
              </a:rPr>
              <a:t>2690</a:t>
            </a:r>
            <a:r>
              <a:rPr kumimoji="1" lang="ja-JP" altLang="en-US" sz="3200" dirty="0" smtClean="0">
                <a:solidFill>
                  <a:srgbClr val="000000"/>
                </a:solidFill>
              </a:rPr>
              <a:t>地区</a:t>
            </a:r>
            <a:endParaRPr kumimoji="1" lang="en-US" altLang="ja-JP" sz="3200" dirty="0" smtClean="0">
              <a:solidFill>
                <a:srgbClr val="000000"/>
              </a:solidFill>
            </a:endParaRPr>
          </a:p>
          <a:p>
            <a:r>
              <a:rPr kumimoji="1" lang="en-US" altLang="ja-JP" sz="3200" dirty="0" smtClean="0">
                <a:solidFill>
                  <a:srgbClr val="000000"/>
                </a:solidFill>
              </a:rPr>
              <a:t>2019</a:t>
            </a:r>
            <a:r>
              <a:rPr kumimoji="1" lang="ja-JP" altLang="en-US" sz="3200" dirty="0" smtClean="0">
                <a:solidFill>
                  <a:srgbClr val="000000"/>
                </a:solidFill>
              </a:rPr>
              <a:t>－</a:t>
            </a:r>
            <a:r>
              <a:rPr kumimoji="1" lang="en-US" altLang="ja-JP" sz="3200" dirty="0" smtClean="0">
                <a:solidFill>
                  <a:srgbClr val="000000"/>
                </a:solidFill>
              </a:rPr>
              <a:t>20</a:t>
            </a:r>
            <a:r>
              <a:rPr kumimoji="1" lang="ja-JP" altLang="en-US" sz="3200" dirty="0" smtClean="0">
                <a:solidFill>
                  <a:srgbClr val="000000"/>
                </a:solidFill>
              </a:rPr>
              <a:t>年度</a:t>
            </a:r>
            <a:r>
              <a:rPr kumimoji="1" lang="ja-JP" altLang="en-US" sz="3200" dirty="0" smtClean="0">
                <a:solidFill>
                  <a:srgbClr val="000000"/>
                </a:solidFill>
              </a:rPr>
              <a:t>　古瀬倶之</a:t>
            </a:r>
            <a:endParaRPr kumimoji="1" lang="ja-JP" altLang="en-US" sz="3200" dirty="0">
              <a:solidFill>
                <a:srgbClr val="000000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5682687"/>
            <a:ext cx="1444381" cy="542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576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006662" y="874862"/>
            <a:ext cx="26564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000000"/>
                </a:solidFill>
              </a:rPr>
              <a:t>地区活動方針</a:t>
            </a:r>
            <a:endParaRPr kumimoji="1" lang="ja-JP" altLang="en-US" sz="3200" b="1" dirty="0">
              <a:solidFill>
                <a:srgbClr val="00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258861" y="2056535"/>
            <a:ext cx="47163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000000"/>
                </a:solidFill>
              </a:rPr>
              <a:t>地区の管理運営の効率化</a:t>
            </a:r>
            <a:endParaRPr kumimoji="1" lang="ja-JP" altLang="en-US" sz="3200" b="1" dirty="0">
              <a:solidFill>
                <a:srgbClr val="00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85800" y="3124200"/>
            <a:ext cx="7758855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・ガバナー事務所の固定化を目指します。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・地区委員会組織、委員構成の見直しによる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　委員会の最適化をはかります。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・効率的な地区運営により、クラブへの経済的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　負担の軽減に取り組みます。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・地区の人材を育成します。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endParaRPr kumimoji="1" lang="ja-JP" altLang="en-US" sz="2800" b="1" dirty="0">
              <a:solidFill>
                <a:srgbClr val="000000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096000"/>
            <a:ext cx="1214633" cy="456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731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819400" y="1219200"/>
            <a:ext cx="30684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000000"/>
                </a:solidFill>
              </a:rPr>
              <a:t>戦略計画の立案</a:t>
            </a:r>
            <a:endParaRPr kumimoji="1" lang="ja-JP" altLang="en-US" sz="3200" b="1" dirty="0">
              <a:solidFill>
                <a:srgbClr val="00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7200" y="2971800"/>
            <a:ext cx="8319906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・昨年から地区企画委員会（パストガバナー</a:t>
            </a:r>
            <a:r>
              <a:rPr kumimoji="1" lang="en-US" altLang="ja-JP" sz="2800" b="1" dirty="0" smtClean="0">
                <a:solidFill>
                  <a:srgbClr val="000000"/>
                </a:solidFill>
              </a:rPr>
              <a:t>4</a:t>
            </a:r>
            <a:r>
              <a:rPr kumimoji="1" lang="ja-JP" altLang="en-US" sz="2800" b="1" dirty="0" smtClean="0">
                <a:solidFill>
                  <a:srgbClr val="000000"/>
                </a:solidFill>
              </a:rPr>
              <a:t>名、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　＋</a:t>
            </a:r>
            <a:r>
              <a:rPr kumimoji="1" lang="en-US" altLang="ja-JP" sz="2800" b="1" dirty="0" smtClean="0">
                <a:solidFill>
                  <a:srgbClr val="000000"/>
                </a:solidFill>
              </a:rPr>
              <a:t>3G</a:t>
            </a:r>
            <a:r>
              <a:rPr kumimoji="1" lang="ja-JP" altLang="en-US" sz="2800" b="1" dirty="0" smtClean="0">
                <a:solidFill>
                  <a:srgbClr val="000000"/>
                </a:solidFill>
              </a:rPr>
              <a:t>）で立案中です。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・現状分析、地区目標、実施、評価方法について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　検討しています。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・可能な限り数値で評価できるように目標設定を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　考え、今年度中に作成する予定です。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　</a:t>
            </a:r>
            <a:endParaRPr kumimoji="1" lang="ja-JP" altLang="en-US" sz="2800" b="1" dirty="0">
              <a:solidFill>
                <a:srgbClr val="000000"/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15282"/>
            <a:ext cx="1419738" cy="533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564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762000" y="1905000"/>
            <a:ext cx="790312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000000"/>
                </a:solidFill>
              </a:rPr>
              <a:t>　</a:t>
            </a:r>
            <a:r>
              <a:rPr kumimoji="1" lang="ja-JP" altLang="en-US" sz="3200" b="1" dirty="0" smtClean="0">
                <a:solidFill>
                  <a:srgbClr val="000000"/>
                </a:solidFill>
              </a:rPr>
              <a:t>指導</a:t>
            </a:r>
            <a:r>
              <a:rPr kumimoji="1" lang="ja-JP" altLang="en-US" sz="3200" b="1" dirty="0" smtClean="0">
                <a:solidFill>
                  <a:srgbClr val="000000"/>
                </a:solidFill>
              </a:rPr>
              <a:t>のほど、よろしくお願い</a:t>
            </a:r>
            <a:r>
              <a:rPr kumimoji="1" lang="ja-JP" altLang="en-US" sz="3200" b="1" dirty="0" smtClean="0">
                <a:solidFill>
                  <a:srgbClr val="000000"/>
                </a:solidFill>
              </a:rPr>
              <a:t>します</a:t>
            </a:r>
            <a:endParaRPr kumimoji="1" lang="en-US" altLang="ja-JP" sz="3200" b="1" dirty="0" smtClean="0">
              <a:solidFill>
                <a:srgbClr val="000000"/>
              </a:solidFill>
            </a:endParaRPr>
          </a:p>
          <a:p>
            <a:endParaRPr kumimoji="1" lang="en-US" altLang="ja-JP" sz="3200" b="1" dirty="0" smtClean="0">
              <a:solidFill>
                <a:srgbClr val="000000"/>
              </a:solidFill>
            </a:endParaRPr>
          </a:p>
          <a:p>
            <a:r>
              <a:rPr kumimoji="1" lang="ja-JP" altLang="en-US" sz="4000" b="1" dirty="0" smtClean="0">
                <a:solidFill>
                  <a:srgbClr val="000000"/>
                </a:solidFill>
              </a:rPr>
              <a:t>ご静聴</a:t>
            </a:r>
            <a:r>
              <a:rPr kumimoji="1" lang="ja-JP" altLang="en-US" sz="4000" b="1" dirty="0">
                <a:solidFill>
                  <a:srgbClr val="000000"/>
                </a:solidFill>
              </a:rPr>
              <a:t>、ありがとうございました</a:t>
            </a:r>
            <a:endParaRPr kumimoji="1" lang="en-US" altLang="ja-JP" sz="4000" b="1" dirty="0">
              <a:solidFill>
                <a:srgbClr val="000000"/>
              </a:solidFill>
            </a:endParaRPr>
          </a:p>
          <a:p>
            <a:endParaRPr kumimoji="1" lang="ja-JP" altLang="en-US" sz="3600" b="1" dirty="0">
              <a:solidFill>
                <a:srgbClr val="00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352800" y="5390346"/>
            <a:ext cx="56749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第</a:t>
            </a:r>
            <a:r>
              <a:rPr kumimoji="1" lang="en-US" altLang="ja-JP" sz="2800" b="1" dirty="0" smtClean="0">
                <a:solidFill>
                  <a:srgbClr val="000000"/>
                </a:solidFill>
              </a:rPr>
              <a:t>2690</a:t>
            </a:r>
            <a:r>
              <a:rPr kumimoji="1" lang="ja-JP" altLang="en-US" sz="2800" b="1" dirty="0" smtClean="0">
                <a:solidFill>
                  <a:srgbClr val="000000"/>
                </a:solidFill>
              </a:rPr>
              <a:t>地区（岡山、島根、鳥取）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古瀬倶之</a:t>
            </a:r>
            <a:endParaRPr kumimoji="1" lang="ja-JP" altLang="en-US" sz="2800" b="1" dirty="0">
              <a:solidFill>
                <a:srgbClr val="000000"/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5867400"/>
            <a:ext cx="1419738" cy="533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981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0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409700" y="914400"/>
            <a:ext cx="6553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solidFill>
                  <a:srgbClr val="000000"/>
                </a:solidFill>
              </a:rPr>
              <a:t>ロータリーの基本（心）</a:t>
            </a:r>
            <a:endParaRPr kumimoji="1" lang="en-US" altLang="ja-JP" sz="4000" b="1" dirty="0" smtClean="0">
              <a:solidFill>
                <a:srgbClr val="000000"/>
              </a:solidFill>
            </a:endParaRPr>
          </a:p>
          <a:p>
            <a:r>
              <a:rPr kumimoji="1" lang="ja-JP" altLang="en-US" sz="4000" b="1" dirty="0" smtClean="0">
                <a:solidFill>
                  <a:srgbClr val="000000"/>
                </a:solidFill>
              </a:rPr>
              <a:t>　　　　　</a:t>
            </a:r>
            <a:r>
              <a:rPr kumimoji="1" lang="ja-JP" altLang="en-US" sz="2800" b="1" dirty="0" smtClean="0">
                <a:solidFill>
                  <a:srgbClr val="000000"/>
                </a:solidFill>
              </a:rPr>
              <a:t>ポール・ハリス</a:t>
            </a:r>
            <a:r>
              <a:rPr kumimoji="1" lang="ja-JP" altLang="en-US" b="1" dirty="0" smtClean="0">
                <a:solidFill>
                  <a:srgbClr val="000000"/>
                </a:solidFill>
              </a:rPr>
              <a:t>　</a:t>
            </a:r>
            <a:endParaRPr kumimoji="1" lang="ja-JP" altLang="en-US" b="1" dirty="0">
              <a:solidFill>
                <a:srgbClr val="00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71600" y="2819400"/>
            <a:ext cx="6629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000000"/>
                </a:solidFill>
              </a:rPr>
              <a:t>・熱い友情（知人でなく友人）</a:t>
            </a:r>
            <a:endParaRPr kumimoji="1" lang="en-US" altLang="ja-JP" sz="3200" b="1" dirty="0" smtClean="0">
              <a:solidFill>
                <a:srgbClr val="000000"/>
              </a:solidFill>
            </a:endParaRPr>
          </a:p>
          <a:p>
            <a:endParaRPr kumimoji="1" lang="en-US" altLang="ja-JP" sz="3200" b="1" dirty="0" smtClean="0">
              <a:solidFill>
                <a:srgbClr val="000000"/>
              </a:solidFill>
            </a:endParaRPr>
          </a:p>
          <a:p>
            <a:r>
              <a:rPr kumimoji="1" lang="ja-JP" altLang="en-US" sz="3200" b="1" dirty="0" smtClean="0">
                <a:solidFill>
                  <a:srgbClr val="000000"/>
                </a:solidFill>
              </a:rPr>
              <a:t>・寛容の心（特に政治と宗教）</a:t>
            </a:r>
            <a:endParaRPr kumimoji="1" lang="en-US" altLang="ja-JP" sz="3200" b="1" dirty="0" smtClean="0">
              <a:solidFill>
                <a:srgbClr val="000000"/>
              </a:solidFill>
            </a:endParaRPr>
          </a:p>
          <a:p>
            <a:endParaRPr kumimoji="1" lang="en-US" altLang="ja-JP" sz="3200" b="1" dirty="0" smtClean="0">
              <a:solidFill>
                <a:srgbClr val="000000"/>
              </a:solidFill>
            </a:endParaRPr>
          </a:p>
          <a:p>
            <a:r>
              <a:rPr kumimoji="1" lang="ja-JP" altLang="en-US" sz="3200" b="1" dirty="0" smtClean="0">
                <a:solidFill>
                  <a:srgbClr val="000000"/>
                </a:solidFill>
              </a:rPr>
              <a:t>・奉仕の心（まずは職業奉仕）</a:t>
            </a:r>
            <a:endParaRPr kumimoji="1" lang="ja-JP" altLang="en-US" sz="3200" b="1" dirty="0">
              <a:solidFill>
                <a:srgbClr val="000000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096000"/>
            <a:ext cx="1295400" cy="486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19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990600" y="984522"/>
            <a:ext cx="83820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私たちロータリアンは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endParaRPr kumimoji="1" lang="en-US" altLang="ja-JP" b="1" dirty="0" smtClean="0">
              <a:solidFill>
                <a:srgbClr val="000000"/>
              </a:solidFill>
            </a:endParaRPr>
          </a:p>
          <a:p>
            <a:r>
              <a:rPr kumimoji="1" lang="ja-JP" altLang="en-US" b="1" dirty="0" smtClean="0">
                <a:solidFill>
                  <a:srgbClr val="000000"/>
                </a:solidFill>
                <a:latin typeface="ヒラギノ角ゴ Pro W3"/>
                <a:ea typeface="AR P丸ゴシック体M" panose="020B0600010101010101" pitchFamily="50" charset="-128"/>
              </a:rPr>
              <a:t>・ </a:t>
            </a:r>
            <a:r>
              <a:rPr kumimoji="1" lang="ja-JP" altLang="en-US" b="1" dirty="0" smtClean="0">
                <a:solidFill>
                  <a:srgbClr val="000000"/>
                </a:solidFill>
                <a:latin typeface="ヒラギノ角ゴ Pro W3"/>
                <a:ea typeface="AR P丸ゴシック体M" panose="020B0600010101010101" pitchFamily="50" charset="-128"/>
              </a:rPr>
              <a:t>ロータリーの心、</a:t>
            </a:r>
            <a:r>
              <a:rPr kumimoji="1" lang="ja-JP" altLang="en-US" b="1" dirty="0" smtClean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</a:t>
            </a:r>
            <a:r>
              <a:rPr kumimoji="1" lang="ja-JP" altLang="en-US" b="1" dirty="0" smtClean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ロ</a:t>
            </a:r>
            <a:r>
              <a:rPr kumimoji="1" lang="ja-JP" altLang="en-US" b="1" spc="300" dirty="0" smtClean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ータリーの</a:t>
            </a:r>
            <a:r>
              <a:rPr kumimoji="1" lang="ja-JP" altLang="en-US" b="1" spc="300" dirty="0" smtClean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目的およびと</a:t>
            </a:r>
            <a:r>
              <a:rPr kumimoji="1" lang="ja-JP" altLang="en-US" b="1" spc="300" dirty="0" smtClean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中核的</a:t>
            </a:r>
            <a:r>
              <a:rPr kumimoji="1" lang="ja-JP" altLang="en-US" b="1" spc="300" dirty="0" smtClean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価値観 </a:t>
            </a:r>
            <a:endParaRPr kumimoji="1" lang="en-US" altLang="ja-JP" b="1" spc="300" dirty="0" smtClean="0">
              <a:solidFill>
                <a:srgbClr val="000000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kumimoji="1" lang="ja-JP" altLang="en-US" b="1" spc="300" dirty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 （</a:t>
            </a:r>
            <a:r>
              <a:rPr kumimoji="1" lang="en-US" altLang="ja-JP" b="1" spc="300" dirty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5</a:t>
            </a:r>
            <a:r>
              <a:rPr kumimoji="1" lang="ja-JP" altLang="en-US" b="1" spc="300" dirty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つ）を</a:t>
            </a:r>
            <a:r>
              <a:rPr kumimoji="1" lang="en-US" altLang="ja-JP" b="1" spc="300" dirty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 </a:t>
            </a:r>
            <a:r>
              <a:rPr kumimoji="1" lang="ja-JP" altLang="en-US" b="1" spc="300" dirty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見失うことはありません。 </a:t>
            </a:r>
            <a:r>
              <a:rPr kumimoji="1" lang="ja-JP" altLang="en-US" b="1" spc="300" dirty="0" smtClean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　　　　　</a:t>
            </a:r>
            <a:endParaRPr kumimoji="1" lang="en-US" altLang="ja-JP" b="1" spc="300" dirty="0" smtClean="0">
              <a:solidFill>
                <a:srgbClr val="000000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kumimoji="1" lang="ja-JP" altLang="en-US" b="1" spc="300" dirty="0" smtClean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・ ロータリーは世界に認められた奉仕団体です。</a:t>
            </a:r>
            <a:endParaRPr kumimoji="1" lang="en-US" altLang="ja-JP" b="1" spc="300" dirty="0" smtClean="0">
              <a:solidFill>
                <a:srgbClr val="000000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kumimoji="1" lang="en-US" altLang="ja-JP" b="1" spc="300" dirty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</a:t>
            </a:r>
            <a:r>
              <a:rPr kumimoji="1" lang="en-US" altLang="ja-JP" b="1" spc="300" dirty="0" smtClean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</a:t>
            </a:r>
            <a:r>
              <a:rPr kumimoji="1" lang="ja-JP" altLang="en-US" b="1" spc="300" dirty="0" smtClean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日々の</a:t>
            </a:r>
            <a:r>
              <a:rPr kumimoji="1" lang="ja-JP" altLang="en-US" b="1" spc="300" dirty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職業奉仕に励み</a:t>
            </a:r>
            <a:r>
              <a:rPr kumimoji="1" lang="ja-JP" altLang="en-US" b="1" spc="300" dirty="0" smtClean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、さらにクラブ</a:t>
            </a:r>
            <a:r>
              <a:rPr kumimoji="1" lang="ja-JP" altLang="en-US" b="1" spc="300" dirty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奉仕</a:t>
            </a:r>
            <a:r>
              <a:rPr kumimoji="1" lang="ja-JP" altLang="en-US" b="1" spc="300" dirty="0" smtClean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、</a:t>
            </a:r>
            <a:endParaRPr kumimoji="1" lang="en-US" altLang="ja-JP" b="1" spc="300" dirty="0" smtClean="0">
              <a:solidFill>
                <a:srgbClr val="000000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kumimoji="1" lang="en-US" altLang="ja-JP" b="1" spc="300" dirty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</a:t>
            </a:r>
            <a:r>
              <a:rPr kumimoji="1" lang="en-US" altLang="ja-JP" b="1" spc="300" dirty="0" smtClean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</a:t>
            </a:r>
            <a:r>
              <a:rPr kumimoji="1" lang="ja-JP" altLang="en-US" b="1" spc="300" dirty="0" smtClean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社会</a:t>
            </a:r>
            <a:r>
              <a:rPr kumimoji="1" lang="ja-JP" altLang="en-US" b="1" spc="300" dirty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奉仕</a:t>
            </a:r>
            <a:r>
              <a:rPr kumimoji="1" lang="ja-JP" altLang="en-US" b="1" spc="300" dirty="0" smtClean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、青少年</a:t>
            </a:r>
            <a:r>
              <a:rPr kumimoji="1" lang="ja-JP" altLang="en-US" b="1" spc="300" dirty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奉仕、国際奉仕に励みます。 </a:t>
            </a:r>
            <a:r>
              <a:rPr kumimoji="1" lang="ja-JP" altLang="en-US" b="1" spc="300" dirty="0" smtClean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endParaRPr kumimoji="1" lang="en-US" altLang="ja-JP" b="1" spc="300" dirty="0" smtClean="0">
              <a:solidFill>
                <a:srgbClr val="000000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kumimoji="1" lang="ja-JP" altLang="en-US" b="1" spc="300" dirty="0" smtClean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・ ロータリーの歴史を学びながら、誇りを持って</a:t>
            </a:r>
            <a:endParaRPr kumimoji="1" lang="en-US" altLang="ja-JP" b="1" spc="300" dirty="0" smtClean="0">
              <a:solidFill>
                <a:srgbClr val="000000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kumimoji="1" lang="ja-JP" altLang="en-US" b="1" spc="300" dirty="0" smtClean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 ロータリー</a:t>
            </a:r>
            <a:r>
              <a:rPr kumimoji="1" lang="ja-JP" altLang="en-US" b="1" spc="300" dirty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活動をします</a:t>
            </a:r>
            <a:r>
              <a:rPr kumimoji="1" lang="ja-JP" altLang="en-US" b="1" spc="300" dirty="0" smtClean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。</a:t>
            </a:r>
            <a:endParaRPr kumimoji="1" lang="en-US" altLang="ja-JP" b="1" spc="300" dirty="0" smtClean="0">
              <a:solidFill>
                <a:srgbClr val="000000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kumimoji="1" lang="ja-JP" altLang="en-US" b="1" spc="300" dirty="0" smtClean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・ どこでもロータリーバッジを付け、「私はロータリ</a:t>
            </a:r>
            <a:endParaRPr kumimoji="1" lang="en-US" altLang="ja-JP" b="1" spc="300" dirty="0" smtClean="0">
              <a:solidFill>
                <a:srgbClr val="000000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kumimoji="1" lang="en-US" altLang="ja-JP" b="1" spc="300" dirty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</a:t>
            </a:r>
            <a:r>
              <a:rPr kumimoji="1" lang="en-US" altLang="ja-JP" b="1" spc="300" dirty="0" smtClean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</a:t>
            </a:r>
            <a:r>
              <a:rPr kumimoji="1" lang="ja-JP" altLang="en-US" b="1" spc="300" dirty="0" smtClean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アン」である</a:t>
            </a:r>
            <a:r>
              <a:rPr kumimoji="1" lang="ja-JP" altLang="en-US" b="1" spc="300" dirty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ことを示し、どこで会って</a:t>
            </a:r>
            <a:r>
              <a:rPr kumimoji="1" lang="ja-JP" altLang="en-US" b="1" spc="300" dirty="0" smtClean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もお互いに</a:t>
            </a:r>
            <a:r>
              <a:rPr kumimoji="1" lang="en-US" altLang="ja-JP" b="1" spc="300" dirty="0" smtClean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</a:t>
            </a:r>
            <a:endParaRPr kumimoji="1" lang="en-US" altLang="ja-JP" b="1" spc="300" dirty="0" smtClean="0">
              <a:solidFill>
                <a:srgbClr val="000000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kumimoji="1" lang="ja-JP" altLang="en-US" b="1" spc="300" dirty="0" smtClean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 「ヤァー</a:t>
            </a:r>
            <a:r>
              <a:rPr kumimoji="1" lang="ja-JP" altLang="en-US" b="1" spc="300" dirty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」</a:t>
            </a:r>
            <a:r>
              <a:rPr kumimoji="1" lang="ja-JP" altLang="en-US" b="1" spc="300" dirty="0" smtClean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と呼び合います</a:t>
            </a:r>
            <a:r>
              <a:rPr kumimoji="1" lang="ja-JP" altLang="en-US" b="1" spc="300" dirty="0">
                <a:solidFill>
                  <a:srgbClr val="000000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。</a:t>
            </a:r>
          </a:p>
          <a:p>
            <a:endParaRPr kumimoji="1" lang="ja-JP" altLang="en-US" b="1" dirty="0">
              <a:solidFill>
                <a:srgbClr val="000000"/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096000"/>
            <a:ext cx="1371600" cy="515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59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447800" y="990600"/>
            <a:ext cx="68018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 smtClean="0">
                <a:solidFill>
                  <a:srgbClr val="000000"/>
                </a:solidFill>
              </a:rPr>
              <a:t>2019</a:t>
            </a:r>
            <a:r>
              <a:rPr kumimoji="1" lang="ja-JP" altLang="en-US" sz="3600" b="1" dirty="0" smtClean="0">
                <a:solidFill>
                  <a:srgbClr val="000000"/>
                </a:solidFill>
              </a:rPr>
              <a:t>－</a:t>
            </a:r>
            <a:r>
              <a:rPr kumimoji="1" lang="en-US" altLang="ja-JP" sz="3600" b="1" dirty="0" smtClean="0">
                <a:solidFill>
                  <a:srgbClr val="000000"/>
                </a:solidFill>
              </a:rPr>
              <a:t>20</a:t>
            </a:r>
            <a:r>
              <a:rPr kumimoji="1" lang="ja-JP" altLang="en-US" sz="3600" b="1" dirty="0" smtClean="0">
                <a:solidFill>
                  <a:srgbClr val="000000"/>
                </a:solidFill>
              </a:rPr>
              <a:t>年度　地区スローガン</a:t>
            </a:r>
            <a:endParaRPr kumimoji="1" lang="ja-JP" altLang="en-US" sz="3600" b="1" dirty="0">
              <a:solidFill>
                <a:srgbClr val="00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763262" y="2610162"/>
            <a:ext cx="510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 smtClean="0">
                <a:solidFill>
                  <a:srgbClr val="000000"/>
                </a:solidFill>
              </a:rPr>
              <a:t>I’m a Rotarian !</a:t>
            </a:r>
            <a:endParaRPr kumimoji="1" lang="ja-JP" altLang="en-US" sz="4000" b="1" dirty="0">
              <a:solidFill>
                <a:srgbClr val="00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52600" y="4038600"/>
            <a:ext cx="680186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000000"/>
                </a:solidFill>
              </a:rPr>
              <a:t>いつでも、どこでも </a:t>
            </a:r>
            <a:r>
              <a:rPr kumimoji="1" lang="en-US" altLang="ja-JP" sz="3200" b="1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3200" b="1" dirty="0">
                <a:solidFill>
                  <a:srgbClr val="000000"/>
                </a:solidFill>
              </a:rPr>
              <a:t>Rotarian </a:t>
            </a:r>
            <a:endParaRPr kumimoji="1" lang="en-US" altLang="ja-JP" sz="3200" b="1" dirty="0" smtClean="0">
              <a:solidFill>
                <a:srgbClr val="000000"/>
              </a:solidFill>
            </a:endParaRPr>
          </a:p>
          <a:p>
            <a:r>
              <a:rPr kumimoji="1" lang="ja-JP" altLang="en-US" sz="3200" b="1" dirty="0" smtClean="0">
                <a:solidFill>
                  <a:srgbClr val="000000"/>
                </a:solidFill>
              </a:rPr>
              <a:t>であることを意識しましょう</a:t>
            </a:r>
            <a:endParaRPr kumimoji="1" lang="ja-JP" altLang="en-US" sz="3200" b="1" dirty="0">
              <a:solidFill>
                <a:srgbClr val="000000"/>
              </a:solidFill>
            </a:endParaRPr>
          </a:p>
          <a:p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503" y="5781340"/>
            <a:ext cx="1318897" cy="495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247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926113" y="736312"/>
            <a:ext cx="26564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000000"/>
                </a:solidFill>
              </a:rPr>
              <a:t>地区活動方針</a:t>
            </a:r>
            <a:endParaRPr kumimoji="1" lang="ja-JP" altLang="en-US" sz="3200" b="1" dirty="0">
              <a:solidFill>
                <a:srgbClr val="00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05000" y="1600200"/>
            <a:ext cx="46987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000000"/>
                </a:solidFill>
              </a:rPr>
              <a:t>クラブのサポートと強化</a:t>
            </a:r>
            <a:endParaRPr kumimoji="1" lang="ja-JP" altLang="en-US" sz="3200" b="1" dirty="0">
              <a:solidFill>
                <a:srgbClr val="00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66800" y="2743200"/>
            <a:ext cx="72390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・地区シニアリーダーによるクラブ、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　グループ</a:t>
            </a:r>
            <a:r>
              <a:rPr kumimoji="1" lang="ja-JP" altLang="en-US" sz="2800" b="1" dirty="0">
                <a:solidFill>
                  <a:srgbClr val="000000"/>
                </a:solidFill>
              </a:rPr>
              <a:t>に出向いての研修会</a:t>
            </a:r>
            <a:r>
              <a:rPr kumimoji="1" lang="ja-JP" altLang="en-US" sz="2800" b="1" dirty="0" smtClean="0">
                <a:solidFill>
                  <a:srgbClr val="000000"/>
                </a:solidFill>
              </a:rPr>
              <a:t>に協力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　します。　　　　　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・ロータリーの中核的価値観に基づく奉仕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r>
              <a:rPr kumimoji="1" lang="ja-JP" altLang="en-US" sz="2800" b="1" dirty="0">
                <a:solidFill>
                  <a:srgbClr val="000000"/>
                </a:solidFill>
              </a:rPr>
              <a:t>　を支援します</a:t>
            </a:r>
            <a:r>
              <a:rPr kumimoji="1" lang="ja-JP" altLang="en-US" sz="2800" b="1" dirty="0" smtClean="0">
                <a:solidFill>
                  <a:srgbClr val="000000"/>
                </a:solidFill>
              </a:rPr>
              <a:t>。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r>
              <a:rPr kumimoji="1" lang="ja-JP" altLang="en-US" sz="2800" b="1" dirty="0">
                <a:solidFill>
                  <a:srgbClr val="000000"/>
                </a:solidFill>
              </a:rPr>
              <a:t>・会員増強（</a:t>
            </a:r>
            <a:r>
              <a:rPr kumimoji="1" lang="en-US" altLang="ja-JP" sz="2800" b="1" dirty="0">
                <a:solidFill>
                  <a:srgbClr val="000000"/>
                </a:solidFill>
              </a:rPr>
              <a:t>E</a:t>
            </a:r>
            <a:r>
              <a:rPr kumimoji="1" lang="ja-JP" altLang="en-US" sz="2800" b="1" dirty="0">
                <a:solidFill>
                  <a:srgbClr val="000000"/>
                </a:solidFill>
              </a:rPr>
              <a:t>クラブ創立を含め）を支援</a:t>
            </a:r>
            <a:endParaRPr kumimoji="1" lang="en-US" altLang="ja-JP" sz="2800" b="1" dirty="0">
              <a:solidFill>
                <a:srgbClr val="000000"/>
              </a:solidFill>
            </a:endParaRPr>
          </a:p>
          <a:p>
            <a:r>
              <a:rPr kumimoji="1" lang="ja-JP" altLang="en-US" sz="2800" b="1" dirty="0">
                <a:solidFill>
                  <a:srgbClr val="000000"/>
                </a:solidFill>
              </a:rPr>
              <a:t>　します</a:t>
            </a:r>
            <a:r>
              <a:rPr kumimoji="1" lang="ja-JP" altLang="en-US" sz="2800" b="1" dirty="0" smtClean="0">
                <a:solidFill>
                  <a:srgbClr val="000000"/>
                </a:solidFill>
              </a:rPr>
              <a:t>。（</a:t>
            </a:r>
            <a:r>
              <a:rPr kumimoji="1" lang="ja-JP" altLang="en-US" sz="2800" b="1" dirty="0">
                <a:solidFill>
                  <a:srgbClr val="000000"/>
                </a:solidFill>
              </a:rPr>
              <a:t>アドバイザー派遣</a:t>
            </a:r>
            <a:r>
              <a:rPr kumimoji="1" lang="en-US" altLang="ja-JP" sz="2800" b="1" dirty="0">
                <a:solidFill>
                  <a:srgbClr val="000000"/>
                </a:solidFill>
              </a:rPr>
              <a:t>)</a:t>
            </a:r>
          </a:p>
          <a:p>
            <a:r>
              <a:rPr kumimoji="1" lang="ja-JP" altLang="en-US" sz="3200" b="1" dirty="0" smtClean="0">
                <a:solidFill>
                  <a:srgbClr val="000000"/>
                </a:solidFill>
              </a:rPr>
              <a:t> </a:t>
            </a:r>
            <a:r>
              <a:rPr kumimoji="1" lang="ja-JP" altLang="en-US" sz="3200" b="1" dirty="0">
                <a:solidFill>
                  <a:srgbClr val="000000"/>
                </a:solidFill>
              </a:rPr>
              <a:t>　</a:t>
            </a:r>
            <a:endParaRPr kumimoji="1" lang="en-US" altLang="ja-JP" sz="3200" b="1" dirty="0" smtClean="0">
              <a:solidFill>
                <a:srgbClr val="000000"/>
              </a:solidFill>
            </a:endParaRPr>
          </a:p>
          <a:p>
            <a:endParaRPr kumimoji="1" lang="ja-JP" altLang="en-US" sz="2800" b="1" dirty="0">
              <a:solidFill>
                <a:srgbClr val="000000"/>
              </a:solidFill>
            </a:endParaRPr>
          </a:p>
          <a:p>
            <a:endParaRPr kumimoji="1" lang="en-US" altLang="ja-JP" sz="2800" b="1" dirty="0" smtClean="0">
              <a:solidFill>
                <a:srgbClr val="000000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096000"/>
            <a:ext cx="1371600" cy="515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484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429000" y="1028699"/>
            <a:ext cx="26564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000000"/>
                </a:solidFill>
              </a:rPr>
              <a:t>地区活動方針</a:t>
            </a:r>
            <a:endParaRPr kumimoji="1" lang="ja-JP" altLang="en-US" sz="3200" b="1" dirty="0">
              <a:solidFill>
                <a:srgbClr val="00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407887" y="2013234"/>
            <a:ext cx="46987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000000"/>
                </a:solidFill>
              </a:rPr>
              <a:t>クラブのサポートと強化</a:t>
            </a:r>
            <a:endParaRPr kumimoji="1" lang="ja-JP" altLang="en-US" sz="3200" b="1" dirty="0">
              <a:solidFill>
                <a:srgbClr val="00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19200" y="3290156"/>
            <a:ext cx="8229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・</a:t>
            </a:r>
            <a:r>
              <a:rPr kumimoji="1" lang="en-US" altLang="ja-JP" sz="2800" b="1" dirty="0" smtClean="0">
                <a:solidFill>
                  <a:srgbClr val="000000"/>
                </a:solidFill>
              </a:rPr>
              <a:t>My Rotary</a:t>
            </a:r>
            <a:r>
              <a:rPr kumimoji="1" lang="ja-JP" altLang="en-US" sz="2800" b="1" dirty="0" smtClean="0">
                <a:solidFill>
                  <a:srgbClr val="000000"/>
                </a:solidFill>
              </a:rPr>
              <a:t>の登録を支援します。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　　　　　（</a:t>
            </a:r>
            <a:r>
              <a:rPr kumimoji="1" lang="en-US" altLang="ja-JP" sz="2800" b="1" dirty="0" smtClean="0">
                <a:solidFill>
                  <a:srgbClr val="000000"/>
                </a:solidFill>
              </a:rPr>
              <a:t>P.C.</a:t>
            </a:r>
            <a:r>
              <a:rPr kumimoji="1" lang="ja-JP" altLang="en-US" sz="2800" b="1" dirty="0" smtClean="0">
                <a:solidFill>
                  <a:srgbClr val="000000"/>
                </a:solidFill>
              </a:rPr>
              <a:t>指導者派遣</a:t>
            </a:r>
            <a:r>
              <a:rPr kumimoji="1" lang="en-US" altLang="ja-JP" sz="2800" b="1" dirty="0" smtClean="0">
                <a:solidFill>
                  <a:srgbClr val="000000"/>
                </a:solidFill>
              </a:rPr>
              <a:t>) </a:t>
            </a:r>
            <a:r>
              <a:rPr kumimoji="1" lang="ja-JP" altLang="en-US" sz="2800" b="1" dirty="0" smtClean="0">
                <a:solidFill>
                  <a:srgbClr val="000000"/>
                </a:solidFill>
              </a:rPr>
              <a:t> 　　　　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・クラブセントラルへの入力を支援します。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　　　　　（</a:t>
            </a:r>
            <a:r>
              <a:rPr kumimoji="1" lang="en-US" altLang="ja-JP" sz="2800" b="1" dirty="0" smtClean="0">
                <a:solidFill>
                  <a:srgbClr val="000000"/>
                </a:solidFill>
              </a:rPr>
              <a:t>P.C.</a:t>
            </a:r>
            <a:r>
              <a:rPr kumimoji="1" lang="ja-JP" altLang="en-US" sz="2800" b="1" dirty="0" smtClean="0">
                <a:solidFill>
                  <a:srgbClr val="000000"/>
                </a:solidFill>
              </a:rPr>
              <a:t>指導者派遣</a:t>
            </a:r>
            <a:r>
              <a:rPr kumimoji="1" lang="en-US" altLang="ja-JP" sz="2800" b="1" dirty="0" smtClean="0">
                <a:solidFill>
                  <a:srgbClr val="000000"/>
                </a:solidFill>
              </a:rPr>
              <a:t>)</a:t>
            </a:r>
          </a:p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・クラブ戦略計画立案の支援をします。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　　　　　（</a:t>
            </a:r>
            <a:r>
              <a:rPr kumimoji="1" lang="ja-JP" altLang="en-US" sz="2800" b="1" dirty="0">
                <a:solidFill>
                  <a:srgbClr val="000000"/>
                </a:solidFill>
              </a:rPr>
              <a:t>アドバイザー</a:t>
            </a:r>
            <a:r>
              <a:rPr kumimoji="1" lang="ja-JP" altLang="en-US" sz="2800" b="1" dirty="0" smtClean="0">
                <a:solidFill>
                  <a:srgbClr val="000000"/>
                </a:solidFill>
              </a:rPr>
              <a:t>派遣</a:t>
            </a:r>
            <a:r>
              <a:rPr kumimoji="1" lang="en-US" altLang="ja-JP" sz="2800" b="1" dirty="0" smtClean="0">
                <a:solidFill>
                  <a:srgbClr val="000000"/>
                </a:solidFill>
              </a:rPr>
              <a:t>)</a:t>
            </a:r>
          </a:p>
          <a:p>
            <a:endParaRPr kumimoji="1" lang="ja-JP" altLang="en-US" sz="2800" b="1" dirty="0">
              <a:solidFill>
                <a:srgbClr val="000000"/>
              </a:solidFill>
            </a:endParaRPr>
          </a:p>
          <a:p>
            <a:endParaRPr kumimoji="1" lang="en-US" altLang="ja-JP" sz="2800" b="1" dirty="0" smtClean="0">
              <a:solidFill>
                <a:srgbClr val="000000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6019800"/>
            <a:ext cx="1443233" cy="542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277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327433" y="914400"/>
            <a:ext cx="26564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000000"/>
                </a:solidFill>
              </a:rPr>
              <a:t>地区活動方針</a:t>
            </a:r>
            <a:endParaRPr kumimoji="1" lang="ja-JP" altLang="en-US" sz="3200" b="1" dirty="0">
              <a:solidFill>
                <a:srgbClr val="00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371600" y="1905000"/>
            <a:ext cx="59522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000000"/>
                </a:solidFill>
              </a:rPr>
              <a:t>人道的奉仕活動の重点化と増加</a:t>
            </a:r>
            <a:endParaRPr kumimoji="1" lang="ja-JP" altLang="en-US" sz="3200" b="1" dirty="0">
              <a:solidFill>
                <a:srgbClr val="00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36929" y="2895600"/>
            <a:ext cx="7037504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・ポリオ撲滅を達成するための寄付、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　ロータリー財団への</a:t>
            </a:r>
            <a:r>
              <a:rPr kumimoji="1" lang="ja-JP" altLang="en-US" sz="2800" b="1" dirty="0" smtClean="0">
                <a:solidFill>
                  <a:srgbClr val="000000"/>
                </a:solidFill>
              </a:rPr>
              <a:t>寄付を奨励します。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・国内外における、人道的奉仕の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　プロジェクを立案・実施することを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　支援します。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・</a:t>
            </a:r>
            <a:r>
              <a:rPr kumimoji="1" lang="en-US" altLang="ja-JP" sz="2800" b="1" dirty="0" smtClean="0">
                <a:solidFill>
                  <a:srgbClr val="000000"/>
                </a:solidFill>
              </a:rPr>
              <a:t>IAC, RAC</a:t>
            </a:r>
            <a:r>
              <a:rPr kumimoji="1" lang="ja-JP" altLang="en-US" sz="2800" b="1" dirty="0" smtClean="0">
                <a:solidFill>
                  <a:srgbClr val="000000"/>
                </a:solidFill>
              </a:rPr>
              <a:t>の会員増強を支援します。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・米山奨学会への</a:t>
            </a:r>
            <a:r>
              <a:rPr kumimoji="1" lang="ja-JP" altLang="en-US" sz="2800" b="1" dirty="0" smtClean="0">
                <a:solidFill>
                  <a:srgbClr val="000000"/>
                </a:solidFill>
              </a:rPr>
              <a:t>寄付を奨励します</a:t>
            </a:r>
            <a:r>
              <a:rPr kumimoji="1" lang="ja-JP" altLang="en-US" sz="2800" b="1" dirty="0" smtClean="0">
                <a:solidFill>
                  <a:srgbClr val="000000"/>
                </a:solidFill>
              </a:rPr>
              <a:t>。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endParaRPr kumimoji="1" lang="en-US" altLang="ja-JP" sz="2800" b="1" dirty="0" smtClean="0">
              <a:solidFill>
                <a:srgbClr val="000000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6203719"/>
            <a:ext cx="1295400" cy="486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053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895600" y="732650"/>
            <a:ext cx="26564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000000"/>
                </a:solidFill>
              </a:rPr>
              <a:t>地区活動方針</a:t>
            </a:r>
            <a:endParaRPr kumimoji="1" lang="ja-JP" altLang="en-US" sz="3200" b="1" dirty="0">
              <a:solidFill>
                <a:srgbClr val="00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787123" y="1592877"/>
            <a:ext cx="55402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000000"/>
                </a:solidFill>
              </a:rPr>
              <a:t>公共イメージと認知度の向上</a:t>
            </a:r>
            <a:endParaRPr kumimoji="1" lang="ja-JP" altLang="en-US" sz="3200" b="1" dirty="0">
              <a:solidFill>
                <a:srgbClr val="00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09600" y="2819400"/>
            <a:ext cx="841929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000000"/>
                </a:solidFill>
              </a:rPr>
              <a:t>・一般市民</a:t>
            </a:r>
            <a:r>
              <a:rPr kumimoji="1" lang="ja-JP" altLang="en-US" sz="3200" b="1" dirty="0" smtClean="0">
                <a:solidFill>
                  <a:srgbClr val="000000"/>
                </a:solidFill>
              </a:rPr>
              <a:t>、諸団体</a:t>
            </a:r>
            <a:r>
              <a:rPr kumimoji="1" lang="ja-JP" altLang="en-US" sz="3200" b="1" dirty="0" smtClean="0">
                <a:solidFill>
                  <a:srgbClr val="000000"/>
                </a:solidFill>
              </a:rPr>
              <a:t>、学友会、</a:t>
            </a:r>
            <a:r>
              <a:rPr kumimoji="1" lang="en-US" altLang="ja-JP" sz="3200" b="1" dirty="0" smtClean="0">
                <a:solidFill>
                  <a:srgbClr val="000000"/>
                </a:solidFill>
              </a:rPr>
              <a:t>IA, RA</a:t>
            </a:r>
            <a:r>
              <a:rPr kumimoji="1" lang="ja-JP" altLang="en-US" sz="3200" b="1" dirty="0" smtClean="0">
                <a:solidFill>
                  <a:srgbClr val="000000"/>
                </a:solidFill>
              </a:rPr>
              <a:t>等との</a:t>
            </a:r>
            <a:endParaRPr kumimoji="1" lang="en-US" altLang="ja-JP" sz="3200" b="1" dirty="0" smtClean="0">
              <a:solidFill>
                <a:srgbClr val="000000"/>
              </a:solidFill>
            </a:endParaRPr>
          </a:p>
          <a:p>
            <a:r>
              <a:rPr kumimoji="1" lang="en-US" altLang="ja-JP" sz="3200" b="1" dirty="0">
                <a:solidFill>
                  <a:srgbClr val="000000"/>
                </a:solidFill>
              </a:rPr>
              <a:t> </a:t>
            </a:r>
            <a:r>
              <a:rPr kumimoji="1" lang="en-US" altLang="ja-JP" sz="3200" b="1" dirty="0" smtClean="0">
                <a:solidFill>
                  <a:srgbClr val="000000"/>
                </a:solidFill>
              </a:rPr>
              <a:t>  </a:t>
            </a:r>
            <a:r>
              <a:rPr kumimoji="1" lang="ja-JP" altLang="en-US" sz="3200" b="1" dirty="0" smtClean="0">
                <a:solidFill>
                  <a:srgbClr val="000000"/>
                </a:solidFill>
              </a:rPr>
              <a:t>合同奉仕活動を奨励します。</a:t>
            </a:r>
            <a:endParaRPr kumimoji="1" lang="en-US" altLang="ja-JP" sz="3200" b="1" dirty="0" smtClean="0">
              <a:solidFill>
                <a:srgbClr val="000000"/>
              </a:solidFill>
            </a:endParaRPr>
          </a:p>
          <a:p>
            <a:r>
              <a:rPr kumimoji="1" lang="ja-JP" altLang="en-US" sz="3200" b="1" dirty="0" smtClean="0">
                <a:solidFill>
                  <a:srgbClr val="000000"/>
                </a:solidFill>
              </a:rPr>
              <a:t>・ロータリーデーを奨励します。</a:t>
            </a:r>
            <a:endParaRPr kumimoji="1" lang="en-US" altLang="ja-JP" sz="3200" b="1" dirty="0" smtClean="0">
              <a:solidFill>
                <a:srgbClr val="000000"/>
              </a:solidFill>
            </a:endParaRPr>
          </a:p>
          <a:p>
            <a:r>
              <a:rPr kumimoji="1" lang="ja-JP" altLang="en-US" sz="3200" b="1" dirty="0" smtClean="0">
                <a:solidFill>
                  <a:srgbClr val="000000"/>
                </a:solidFill>
              </a:rPr>
              <a:t>・ロータリーの中核的価値観を職場や地域</a:t>
            </a:r>
            <a:endParaRPr kumimoji="1" lang="en-US" altLang="ja-JP" sz="3200" b="1" dirty="0" smtClean="0">
              <a:solidFill>
                <a:srgbClr val="000000"/>
              </a:solidFill>
            </a:endParaRPr>
          </a:p>
          <a:p>
            <a:r>
              <a:rPr kumimoji="1" lang="ja-JP" altLang="en-US" sz="3200" b="1" dirty="0" smtClean="0">
                <a:solidFill>
                  <a:srgbClr val="000000"/>
                </a:solidFill>
              </a:rPr>
              <a:t>　社会で実践できるよう奨励します。</a:t>
            </a:r>
            <a:endParaRPr kumimoji="1" lang="en-US" altLang="ja-JP" sz="3200" b="1" dirty="0" smtClean="0">
              <a:solidFill>
                <a:srgbClr val="000000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31" y="5867400"/>
            <a:ext cx="1462606" cy="549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672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971800" y="863025"/>
            <a:ext cx="26564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000000"/>
                </a:solidFill>
              </a:rPr>
              <a:t>地区活動方針</a:t>
            </a:r>
            <a:endParaRPr kumimoji="1" lang="ja-JP" altLang="en-US" sz="3200" b="1" dirty="0">
              <a:solidFill>
                <a:srgbClr val="00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752600" y="1741944"/>
            <a:ext cx="55402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000000"/>
                </a:solidFill>
              </a:rPr>
              <a:t>公共イメージと認知度の向上</a:t>
            </a:r>
            <a:endParaRPr kumimoji="1" lang="ja-JP" altLang="en-US" sz="3200" b="1" dirty="0">
              <a:solidFill>
                <a:srgbClr val="00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92786" y="2834431"/>
            <a:ext cx="884088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・奉仕プロジェクトのロータリーショーケースへの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　入力およびロータリーの友への投稿を奨励します。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・メディアとの関係を強化し、ロータリー活動を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　発信するように奨励します。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・地区ホームページを充実（新たにガバナー</a:t>
            </a:r>
            <a:endParaRPr kumimoji="1" lang="en-US" altLang="ja-JP" sz="2800" b="1" dirty="0" smtClean="0">
              <a:solidFill>
                <a:srgbClr val="000000"/>
              </a:solidFill>
            </a:endParaRPr>
          </a:p>
          <a:p>
            <a:r>
              <a:rPr kumimoji="1" lang="ja-JP" altLang="en-US" sz="2800" b="1" dirty="0" smtClean="0">
                <a:solidFill>
                  <a:srgbClr val="000000"/>
                </a:solidFill>
              </a:rPr>
              <a:t>　日記を掲載。</a:t>
            </a:r>
            <a:r>
              <a:rPr kumimoji="1" lang="en-US" altLang="ja-JP" sz="2800" b="1" dirty="0" smtClean="0">
                <a:solidFill>
                  <a:srgbClr val="000000"/>
                </a:solidFill>
              </a:rPr>
              <a:t>1</a:t>
            </a:r>
            <a:r>
              <a:rPr kumimoji="1" lang="ja-JP" altLang="en-US" sz="2800" b="1" dirty="0" smtClean="0">
                <a:solidFill>
                  <a:srgbClr val="000000"/>
                </a:solidFill>
              </a:rPr>
              <a:t>週間毎に更新）します。</a:t>
            </a:r>
            <a:endParaRPr kumimoji="1" lang="ja-JP" altLang="en-US" sz="2800" b="1" dirty="0">
              <a:solidFill>
                <a:srgbClr val="000000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6006884"/>
            <a:ext cx="1419734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776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Communications_white (1)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6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7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2.xml><?xml version="1.0" encoding="utf-8"?>
<a:theme xmlns:a="http://schemas.openxmlformats.org/drawingml/2006/main" name="8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3.xml><?xml version="1.0" encoding="utf-8"?>
<a:theme xmlns:a="http://schemas.openxmlformats.org/drawingml/2006/main" name="10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4.xml><?xml version="1.0" encoding="utf-8"?>
<a:theme xmlns:a="http://schemas.openxmlformats.org/drawingml/2006/main" name="11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5.xml><?xml version="1.0" encoding="utf-8"?>
<a:theme xmlns:a="http://schemas.openxmlformats.org/drawingml/2006/main" name="12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6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メトロポリタン">
  <a:themeElements>
    <a:clrScheme name="メトロポリタン">
      <a:dk1>
        <a:sysClr val="windowText" lastClr="000000"/>
      </a:dk1>
      <a:lt1>
        <a:sysClr val="window" lastClr="FFFFFF"/>
      </a:lt1>
      <a:dk2>
        <a:srgbClr val="471101"/>
      </a:dk2>
      <a:lt2>
        <a:srgbClr val="E7E8E2"/>
      </a:lt2>
      <a:accent1>
        <a:srgbClr val="A6B727"/>
      </a:accent1>
      <a:accent2>
        <a:srgbClr val="F04304"/>
      </a:accent2>
      <a:accent3>
        <a:srgbClr val="EF8606"/>
      </a:accent3>
      <a:accent4>
        <a:srgbClr val="F2C100"/>
      </a:accent4>
      <a:accent5>
        <a:srgbClr val="A65001"/>
      </a:accent5>
      <a:accent6>
        <a:srgbClr val="BA9585"/>
      </a:accent6>
      <a:hlink>
        <a:srgbClr val="00B0F0"/>
      </a:hlink>
      <a:folHlink>
        <a:srgbClr val="7F7F7F"/>
      </a:folHlink>
    </a:clrScheme>
    <a:fontScheme name="メトロポリタン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メトロポリタン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3A8A2BB7-7C5E-4EB2-B1F1-CFFF0F57E773}"/>
    </a:ext>
  </a:extLst>
</a:theme>
</file>

<file path=ppt/theme/theme1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4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5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9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1_RICommunications_white (1)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023A524B7B1041BA1E14728BDD10CC" ma:contentTypeVersion="0" ma:contentTypeDescription="Create a new document." ma:contentTypeScope="" ma:versionID="afe3759428acdf24915399065e1f2cf7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EB893B66-6D22-4338-89BA-F4F1229E739C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857FACA-4B0E-4A7A-9DDA-34404DAA4D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858E1C-6D9B-46BA-BB97-4E70A974B6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RICommunications_white (1)</Template>
  <TotalTime>18974</TotalTime>
  <Words>334</Words>
  <Application>Microsoft Office PowerPoint</Application>
  <PresentationFormat>画面に合わせる (4:3)</PresentationFormat>
  <Paragraphs>101</Paragraphs>
  <Slides>13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17</vt:i4>
      </vt:variant>
      <vt:variant>
        <vt:lpstr>スライド タイトル</vt:lpstr>
      </vt:variant>
      <vt:variant>
        <vt:i4>13</vt:i4>
      </vt:variant>
    </vt:vector>
  </HeadingPairs>
  <TitlesOfParts>
    <vt:vector size="42" baseType="lpstr">
      <vt:lpstr>AR P丸ゴシック体M</vt:lpstr>
      <vt:lpstr>HGP明朝B</vt:lpstr>
      <vt:lpstr>MS PGothic</vt:lpstr>
      <vt:lpstr>MS PGothic</vt:lpstr>
      <vt:lpstr>ヒラギノ角ゴ Pro W3</vt:lpstr>
      <vt:lpstr>Arial</vt:lpstr>
      <vt:lpstr>Arial Narrow</vt:lpstr>
      <vt:lpstr>Calibri</vt:lpstr>
      <vt:lpstr>Calibri Light</vt:lpstr>
      <vt:lpstr>Georgia</vt:lpstr>
      <vt:lpstr>Wingdings</vt:lpstr>
      <vt:lpstr>Wingdings 2</vt:lpstr>
      <vt:lpstr>RICommunications_white (1)</vt:lpstr>
      <vt:lpstr>Custom Design</vt:lpstr>
      <vt:lpstr>2_Custom Design</vt:lpstr>
      <vt:lpstr>1_Custom Design</vt:lpstr>
      <vt:lpstr>3_Custom Design</vt:lpstr>
      <vt:lpstr>4_Custom Design</vt:lpstr>
      <vt:lpstr>5_Custom Design</vt:lpstr>
      <vt:lpstr>9_Custom Design</vt:lpstr>
      <vt:lpstr>1_RICommunications_white (1)</vt:lpstr>
      <vt:lpstr>6_Custom Design</vt:lpstr>
      <vt:lpstr>7_Custom Design</vt:lpstr>
      <vt:lpstr>8_Custom Design</vt:lpstr>
      <vt:lpstr>10_Custom Design</vt:lpstr>
      <vt:lpstr>11_Custom Design</vt:lpstr>
      <vt:lpstr>12_Custom Design</vt:lpstr>
      <vt:lpstr>HDOfficeLightV0</vt:lpstr>
      <vt:lpstr>メトロポリタン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Rotary International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Tara Finglas</dc:creator>
  <cp:lastModifiedBy>古瀬 倶之</cp:lastModifiedBy>
  <cp:revision>1523</cp:revision>
  <cp:lastPrinted>2019-04-05T06:10:26Z</cp:lastPrinted>
  <dcterms:created xsi:type="dcterms:W3CDTF">2017-09-03T10:37:16Z</dcterms:created>
  <dcterms:modified xsi:type="dcterms:W3CDTF">2019-07-13T00:09:40Z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0x010100CB023A524B7B1041BA1E14728BDD10CC</vt:lpwstr>
  </property>
</Properties>
</file>