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55BC7B-E4BE-4D94-8D82-E2679E4F9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6AC8DF-32AB-4E11-A121-6F38BC1C6E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98C7B0B-592F-403B-867D-4A77C463E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936779-7C9A-4C50-8A88-5E046487F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D1A4A-2E3B-40E3-B1E8-0649D533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40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6D3C15-E713-4490-B636-AD6EA8418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23E078-378B-4D57-8C22-400AE3E79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22A3FE-001F-4AFD-8AB0-30FD2C50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21A941-DDBD-4C14-B1C3-21673667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91F93E-6BBA-4FD2-829B-D0A237376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366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3F1CB0A-6DD5-420D-A373-E41C4A523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8E0B68C-7EB0-48E3-A59C-01A9D50F4C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81668-2A1D-47A7-A3A4-15525E50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E4374E-F3A8-4212-85C7-F9F314841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9AE284-9315-4D4E-ADAA-8C6FB28C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94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C57A7-4CC6-4570-9DE5-C30B2D4D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4B50A0-7BD1-4D7E-8A9A-E6C810AB8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B6FAE0-F9DB-4AE6-BEF7-288E92EEC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38EB0F-4AC3-49B8-8329-8260ACFB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86E45E-1FDF-4784-A591-140416A43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06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5CBC2-D65B-4307-BF3A-2D0793E7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099F93C-A860-49EB-948A-FBB67B69F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472019-9AC4-4F34-8B86-C079E03D0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199BED-72D1-4900-ABA2-1E3F1BE7E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CE3E14-AB1A-43BA-AF32-54B9302B8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76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8E5CDB-ACCC-484C-AF06-44232F76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C6DA17-13B9-4A0E-B5E9-5EE9F0550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2DBB49-1A01-424F-A982-C35B8D400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8E4933F-6567-43E2-9D4E-2E3ACBAF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8080C-CA69-4D83-86FE-8698D83B2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A6D0B7-0D64-45BD-8C27-9684FABE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5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1BC934-44ED-43FA-8278-3F8528B51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84C85F-B291-4050-9E34-767C86686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8839A6A-5B8A-4D71-9E37-8D86F9537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96133FB-1391-448F-938F-1A8CE7946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1C2ABB-918F-4B6E-A66B-851FD2201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BBD8AC-8239-4C6D-B59D-54E7BC591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F235128-296E-43BC-A73C-0866B34FF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4588B8C-814D-4F67-A716-4881F904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072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55139A-C323-4C18-95AF-B6C2842FD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B669216-15B5-4F35-997F-A88D6F85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5A48D28-E2A3-4181-9901-041A7E4E5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9BF307-4E3C-4738-ACE6-E3FFED7A0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8693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EFD8A21-E46D-4100-8F62-17E1AA038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5A320B-242C-45F0-8E89-E8D420B68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2D59EC0-2B26-4BB6-911D-B1941FCB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88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63A244-DEF6-4E60-95FF-D428FA7DD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CFDCB1-0753-4899-B227-6E4DBAB2B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AE2512-527D-4041-85CB-6E10F0098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A5AA740-35A9-4DDC-BED5-53C78767A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1E8769-4F33-4550-9D69-C665A390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138827-1AB6-4A45-AC72-0DD4C13FE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75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A808C-ED71-4AF7-94A0-7B39D41B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87486D-37EE-4384-84B5-6C8A2A79A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3446844-3FB9-4BEC-A982-391A4945D1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C3BFB9-ABE0-4CC4-96E3-A2731F176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F2F33D-1823-401A-9B1C-C8ED2AB5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5328E1-8F9A-46DD-BB79-E3AF2D919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15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C96CFE-2F30-4997-B8FF-7EE5BC29A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3FE02A-7EF2-4234-85B2-C0F5EE334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76710-8B69-4B91-B106-FA4549373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D671-D21D-4ACF-8428-E48C27ACCA0D}" type="datetimeFigureOut">
              <a:rPr kumimoji="1" lang="ja-JP" altLang="en-US" smtClean="0"/>
              <a:t>2019/7/10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ACEAB1-489D-4A89-8A85-C55B0A182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B5A509-D6DD-4B29-8FFD-08A9C926C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D771C-9E07-43F1-A07C-93398E8D17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20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D5F5E1-E207-4542-9A2A-04CEE359A260}"/>
              </a:ext>
            </a:extLst>
          </p:cNvPr>
          <p:cNvSpPr txBox="1"/>
          <p:nvPr/>
        </p:nvSpPr>
        <p:spPr>
          <a:xfrm>
            <a:off x="1597725" y="3252693"/>
            <a:ext cx="9581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期日：</a:t>
            </a:r>
            <a:r>
              <a:rPr kumimoji="1" lang="en-US" altLang="ja-JP" sz="5400" b="1" dirty="0"/>
              <a:t>2020</a:t>
            </a:r>
            <a:r>
              <a:rPr kumimoji="1" lang="ja-JP" altLang="en-US" sz="5400" b="1" dirty="0"/>
              <a:t>年</a:t>
            </a:r>
            <a:r>
              <a:rPr kumimoji="1" lang="en-US" altLang="ja-JP" sz="5400" b="1" dirty="0"/>
              <a:t>7</a:t>
            </a:r>
            <a:r>
              <a:rPr kumimoji="1" lang="ja-JP" altLang="en-US" sz="5400" b="1" dirty="0"/>
              <a:t>月</a:t>
            </a:r>
            <a:r>
              <a:rPr kumimoji="1" lang="en-US" altLang="ja-JP" sz="5400" b="1" dirty="0"/>
              <a:t>25</a:t>
            </a:r>
            <a:r>
              <a:rPr kumimoji="1" lang="ja-JP" altLang="en-US" sz="5400" b="1" dirty="0"/>
              <a:t>日（土）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1F4267-5750-4BE3-8391-9667B8760884}"/>
              </a:ext>
            </a:extLst>
          </p:cNvPr>
          <p:cNvSpPr txBox="1"/>
          <p:nvPr/>
        </p:nvSpPr>
        <p:spPr>
          <a:xfrm>
            <a:off x="2657272" y="453785"/>
            <a:ext cx="71190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solidFill>
                  <a:srgbClr val="FF0000"/>
                </a:solidFill>
              </a:rPr>
              <a:t>次年度セミナー案内</a:t>
            </a:r>
            <a:endParaRPr kumimoji="1" lang="ja-JP" altLang="en-US" sz="6000" b="1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EF85D9-3255-46B7-9F52-AA2E37755794}"/>
              </a:ext>
            </a:extLst>
          </p:cNvPr>
          <p:cNvSpPr txBox="1"/>
          <p:nvPr/>
        </p:nvSpPr>
        <p:spPr>
          <a:xfrm>
            <a:off x="1245140" y="4973053"/>
            <a:ext cx="10087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会場：ホテルグランヴィア広島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B4100A4-C8C7-4A96-A4FE-072BA0A27CD7}"/>
              </a:ext>
            </a:extLst>
          </p:cNvPr>
          <p:cNvSpPr txBox="1"/>
          <p:nvPr/>
        </p:nvSpPr>
        <p:spPr>
          <a:xfrm>
            <a:off x="1014919" y="2003890"/>
            <a:ext cx="1040373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2020-21</a:t>
            </a:r>
            <a:r>
              <a:rPr lang="ja-JP" altLang="en-US" sz="2800" dirty="0"/>
              <a:t>年度</a:t>
            </a:r>
            <a:r>
              <a:rPr lang="en-US" altLang="ja-JP" sz="2800" dirty="0"/>
              <a:t>RI</a:t>
            </a:r>
            <a:r>
              <a:rPr lang="ja-JP" altLang="en-US" sz="2800" dirty="0"/>
              <a:t>第３地域「ロータリー戦略計画推進セミナー」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59394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31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tamurath@chive.ocn.ne.jp</dc:creator>
  <cp:lastModifiedBy>owner</cp:lastModifiedBy>
  <cp:revision>3</cp:revision>
  <cp:lastPrinted>2019-07-10T02:07:37Z</cp:lastPrinted>
  <dcterms:created xsi:type="dcterms:W3CDTF">2019-07-10T01:52:56Z</dcterms:created>
  <dcterms:modified xsi:type="dcterms:W3CDTF">2019-07-10T03:15:17Z</dcterms:modified>
</cp:coreProperties>
</file>