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slideLayouts/slideLayout14.xml" ContentType="application/vnd.openxmlformats-officedocument.presentationml.slideLayout+xml"/>
  <Override PartName="/ppt/theme/theme3.xml" ContentType="application/vnd.openxmlformats-officedocument.theme+xml"/>
  <Override PartName="/ppt/slideLayouts/slideLayout15.xml" ContentType="application/vnd.openxmlformats-officedocument.presentationml.slideLayout+xml"/>
  <Override PartName="/ppt/theme/theme4.xml" ContentType="application/vnd.openxmlformats-officedocument.theme+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charts/chart1.xml" ContentType="application/vnd.openxmlformats-officedocument.drawingml.chart+xml"/>
  <Override PartName="/ppt/charts/chart2.xml" ContentType="application/vnd.openxmlformats-officedocument.drawingml.chart+xml"/>
  <Override PartName="/ppt/charts/chart3.xml" ContentType="application/vnd.openxmlformats-officedocument.drawingml.chart+xml"/>
  <Override PartName="/ppt/drawings/drawing1.xml" ContentType="application/vnd.openxmlformats-officedocument.drawingml.chartshapes+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2" r:id="rId2"/>
    <p:sldMasterId id="2147483664" r:id="rId3"/>
    <p:sldMasterId id="2147483666" r:id="rId4"/>
    <p:sldMasterId id="2147483670" r:id="rId5"/>
  </p:sldMasterIdLst>
  <p:notesMasterIdLst>
    <p:notesMasterId r:id="rId78"/>
  </p:notesMasterIdLst>
  <p:sldIdLst>
    <p:sldId id="791" r:id="rId6"/>
    <p:sldId id="312" r:id="rId7"/>
    <p:sldId id="258" r:id="rId8"/>
    <p:sldId id="259" r:id="rId9"/>
    <p:sldId id="260" r:id="rId10"/>
    <p:sldId id="261" r:id="rId11"/>
    <p:sldId id="262" r:id="rId12"/>
    <p:sldId id="313" r:id="rId13"/>
    <p:sldId id="263" r:id="rId14"/>
    <p:sldId id="265" r:id="rId15"/>
    <p:sldId id="266" r:id="rId16"/>
    <p:sldId id="267" r:id="rId17"/>
    <p:sldId id="271" r:id="rId18"/>
    <p:sldId id="272" r:id="rId19"/>
    <p:sldId id="273" r:id="rId20"/>
    <p:sldId id="274" r:id="rId21"/>
    <p:sldId id="275" r:id="rId22"/>
    <p:sldId id="792" r:id="rId23"/>
    <p:sldId id="736" r:id="rId24"/>
    <p:sldId id="743" r:id="rId25"/>
    <p:sldId id="815" r:id="rId26"/>
    <p:sldId id="816" r:id="rId27"/>
    <p:sldId id="760" r:id="rId28"/>
    <p:sldId id="735" r:id="rId29"/>
    <p:sldId id="762" r:id="rId30"/>
    <p:sldId id="772" r:id="rId31"/>
    <p:sldId id="741" r:id="rId32"/>
    <p:sldId id="782" r:id="rId33"/>
    <p:sldId id="763" r:id="rId34"/>
    <p:sldId id="781" r:id="rId35"/>
    <p:sldId id="764" r:id="rId36"/>
    <p:sldId id="777" r:id="rId37"/>
    <p:sldId id="778" r:id="rId38"/>
    <p:sldId id="746" r:id="rId39"/>
    <p:sldId id="747" r:id="rId40"/>
    <p:sldId id="794" r:id="rId41"/>
    <p:sldId id="361" r:id="rId42"/>
    <p:sldId id="338" r:id="rId43"/>
    <p:sldId id="360" r:id="rId44"/>
    <p:sldId id="784" r:id="rId45"/>
    <p:sldId id="356" r:id="rId46"/>
    <p:sldId id="365" r:id="rId47"/>
    <p:sldId id="355" r:id="rId48"/>
    <p:sldId id="370" r:id="rId49"/>
    <p:sldId id="364" r:id="rId50"/>
    <p:sldId id="371" r:id="rId51"/>
    <p:sldId id="796" r:id="rId52"/>
    <p:sldId id="671" r:id="rId53"/>
    <p:sldId id="657" r:id="rId54"/>
    <p:sldId id="658" r:id="rId55"/>
    <p:sldId id="660" r:id="rId56"/>
    <p:sldId id="659" r:id="rId57"/>
    <p:sldId id="673" r:id="rId58"/>
    <p:sldId id="661" r:id="rId59"/>
    <p:sldId id="668" r:id="rId60"/>
    <p:sldId id="670" r:id="rId61"/>
    <p:sldId id="663" r:id="rId62"/>
    <p:sldId id="664" r:id="rId63"/>
    <p:sldId id="667" r:id="rId64"/>
    <p:sldId id="674" r:id="rId65"/>
    <p:sldId id="651" r:id="rId66"/>
    <p:sldId id="797" r:id="rId67"/>
    <p:sldId id="305" r:id="rId68"/>
    <p:sldId id="786" r:id="rId69"/>
    <p:sldId id="787" r:id="rId70"/>
    <p:sldId id="788" r:id="rId71"/>
    <p:sldId id="317" r:id="rId72"/>
    <p:sldId id="818" r:id="rId73"/>
    <p:sldId id="318" r:id="rId74"/>
    <p:sldId id="315" r:id="rId75"/>
    <p:sldId id="319" r:id="rId76"/>
    <p:sldId id="320" r:id="rId77"/>
  </p:sldIdLst>
  <p:sldSz cx="12192000" cy="6858000"/>
  <p:notesSz cx="6735763" cy="9866313"/>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Fukuda-Doi Mayumi" initials="" lastIdx="0" clrIdx="0"/>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9906" autoAdjust="0"/>
    <p:restoredTop sz="47122" autoAdjust="0"/>
  </p:normalViewPr>
  <p:slideViewPr>
    <p:cSldViewPr snapToGrid="0">
      <p:cViewPr varScale="1">
        <p:scale>
          <a:sx n="31" d="100"/>
          <a:sy n="31" d="100"/>
        </p:scale>
        <p:origin x="1840" y="44"/>
      </p:cViewPr>
      <p:guideLst/>
    </p:cSldViewPr>
  </p:slideViewPr>
  <p:outlineViewPr>
    <p:cViewPr>
      <p:scale>
        <a:sx n="33" d="100"/>
        <a:sy n="33" d="100"/>
      </p:scale>
      <p:origin x="0" y="-1794"/>
    </p:cViewPr>
  </p:outlineViewPr>
  <p:notesTextViewPr>
    <p:cViewPr>
      <p:scale>
        <a:sx n="1" d="1"/>
        <a:sy n="1" d="1"/>
      </p:scale>
      <p:origin x="0" y="0"/>
    </p:cViewPr>
  </p:notesTextViewPr>
  <p:sorterViewPr>
    <p:cViewPr varScale="1">
      <p:scale>
        <a:sx n="100" d="100"/>
        <a:sy n="100" d="100"/>
      </p:scale>
      <p:origin x="0" y="0"/>
    </p:cViewPr>
  </p:sorterViewPr>
  <p:notesViewPr>
    <p:cSldViewPr snapToGrid="0">
      <p:cViewPr varScale="1">
        <p:scale>
          <a:sx n="87" d="100"/>
          <a:sy n="87" d="100"/>
        </p:scale>
        <p:origin x="3840" y="78"/>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slide" Target="slides/slide34.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slide" Target="slides/slide37.xml"/><Relationship Id="rId47" Type="http://schemas.openxmlformats.org/officeDocument/2006/relationships/slide" Target="slides/slide42.xml"/><Relationship Id="rId50" Type="http://schemas.openxmlformats.org/officeDocument/2006/relationships/slide" Target="slides/slide45.xml"/><Relationship Id="rId55" Type="http://schemas.openxmlformats.org/officeDocument/2006/relationships/slide" Target="slides/slide50.xml"/><Relationship Id="rId63" Type="http://schemas.openxmlformats.org/officeDocument/2006/relationships/slide" Target="slides/slide58.xml"/><Relationship Id="rId68" Type="http://schemas.openxmlformats.org/officeDocument/2006/relationships/slide" Target="slides/slide63.xml"/><Relationship Id="rId76" Type="http://schemas.openxmlformats.org/officeDocument/2006/relationships/slide" Target="slides/slide71.xml"/><Relationship Id="rId7" Type="http://schemas.openxmlformats.org/officeDocument/2006/relationships/slide" Target="slides/slide2.xml"/><Relationship Id="rId71" Type="http://schemas.openxmlformats.org/officeDocument/2006/relationships/slide" Target="slides/slide66.xml"/><Relationship Id="rId2" Type="http://schemas.openxmlformats.org/officeDocument/2006/relationships/slideMaster" Target="slideMasters/slideMaster2.xml"/><Relationship Id="rId16" Type="http://schemas.openxmlformats.org/officeDocument/2006/relationships/slide" Target="slides/slide11.xml"/><Relationship Id="rId29" Type="http://schemas.openxmlformats.org/officeDocument/2006/relationships/slide" Target="slides/slide24.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schemas.openxmlformats.org/officeDocument/2006/relationships/slide" Target="slides/slide40.xml"/><Relationship Id="rId53" Type="http://schemas.openxmlformats.org/officeDocument/2006/relationships/slide" Target="slides/slide48.xml"/><Relationship Id="rId58" Type="http://schemas.openxmlformats.org/officeDocument/2006/relationships/slide" Target="slides/slide53.xml"/><Relationship Id="rId66" Type="http://schemas.openxmlformats.org/officeDocument/2006/relationships/slide" Target="slides/slide61.xml"/><Relationship Id="rId74" Type="http://schemas.openxmlformats.org/officeDocument/2006/relationships/slide" Target="slides/slide69.xml"/><Relationship Id="rId79" Type="http://schemas.openxmlformats.org/officeDocument/2006/relationships/commentAuthors" Target="commentAuthors.xml"/><Relationship Id="rId5" Type="http://schemas.openxmlformats.org/officeDocument/2006/relationships/slideMaster" Target="slideMasters/slideMaster5.xml"/><Relationship Id="rId61" Type="http://schemas.openxmlformats.org/officeDocument/2006/relationships/slide" Target="slides/slide56.xml"/><Relationship Id="rId82" Type="http://schemas.openxmlformats.org/officeDocument/2006/relationships/theme" Target="theme/theme1.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4" Type="http://schemas.openxmlformats.org/officeDocument/2006/relationships/slide" Target="slides/slide39.xml"/><Relationship Id="rId52" Type="http://schemas.openxmlformats.org/officeDocument/2006/relationships/slide" Target="slides/slide47.xml"/><Relationship Id="rId60" Type="http://schemas.openxmlformats.org/officeDocument/2006/relationships/slide" Target="slides/slide55.xml"/><Relationship Id="rId65" Type="http://schemas.openxmlformats.org/officeDocument/2006/relationships/slide" Target="slides/slide60.xml"/><Relationship Id="rId73" Type="http://schemas.openxmlformats.org/officeDocument/2006/relationships/slide" Target="slides/slide68.xml"/><Relationship Id="rId78" Type="http://schemas.openxmlformats.org/officeDocument/2006/relationships/notesMaster" Target="notesMasters/notesMaster1.xml"/><Relationship Id="rId81" Type="http://schemas.openxmlformats.org/officeDocument/2006/relationships/viewProps" Target="viewProps.xml"/><Relationship Id="rId4" Type="http://schemas.openxmlformats.org/officeDocument/2006/relationships/slideMaster" Target="slideMasters/slideMaster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slide" Target="slides/slide38.xml"/><Relationship Id="rId48" Type="http://schemas.openxmlformats.org/officeDocument/2006/relationships/slide" Target="slides/slide43.xml"/><Relationship Id="rId56" Type="http://schemas.openxmlformats.org/officeDocument/2006/relationships/slide" Target="slides/slide51.xml"/><Relationship Id="rId64" Type="http://schemas.openxmlformats.org/officeDocument/2006/relationships/slide" Target="slides/slide59.xml"/><Relationship Id="rId69" Type="http://schemas.openxmlformats.org/officeDocument/2006/relationships/slide" Target="slides/slide64.xml"/><Relationship Id="rId77" Type="http://schemas.openxmlformats.org/officeDocument/2006/relationships/slide" Target="slides/slide72.xml"/><Relationship Id="rId8" Type="http://schemas.openxmlformats.org/officeDocument/2006/relationships/slide" Target="slides/slide3.xml"/><Relationship Id="rId51" Type="http://schemas.openxmlformats.org/officeDocument/2006/relationships/slide" Target="slides/slide46.xml"/><Relationship Id="rId72" Type="http://schemas.openxmlformats.org/officeDocument/2006/relationships/slide" Target="slides/slide67.xml"/><Relationship Id="rId80" Type="http://schemas.openxmlformats.org/officeDocument/2006/relationships/presProps" Target="presProps.xml"/><Relationship Id="rId3" Type="http://schemas.openxmlformats.org/officeDocument/2006/relationships/slideMaster" Target="slideMasters/slideMaster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slide" Target="slides/slide41.xml"/><Relationship Id="rId59" Type="http://schemas.openxmlformats.org/officeDocument/2006/relationships/slide" Target="slides/slide54.xml"/><Relationship Id="rId67" Type="http://schemas.openxmlformats.org/officeDocument/2006/relationships/slide" Target="slides/slide62.xml"/><Relationship Id="rId20" Type="http://schemas.openxmlformats.org/officeDocument/2006/relationships/slide" Target="slides/slide15.xml"/><Relationship Id="rId41" Type="http://schemas.openxmlformats.org/officeDocument/2006/relationships/slide" Target="slides/slide36.xml"/><Relationship Id="rId54" Type="http://schemas.openxmlformats.org/officeDocument/2006/relationships/slide" Target="slides/slide49.xml"/><Relationship Id="rId62" Type="http://schemas.openxmlformats.org/officeDocument/2006/relationships/slide" Target="slides/slide57.xml"/><Relationship Id="rId70" Type="http://schemas.openxmlformats.org/officeDocument/2006/relationships/slide" Target="slides/slide65.xml"/><Relationship Id="rId75" Type="http://schemas.openxmlformats.org/officeDocument/2006/relationships/slide" Target="slides/slide70.xml"/><Relationship Id="rId83"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openxmlformats.org/officeDocument/2006/relationships/slide" Target="slides/slide44.xml"/><Relationship Id="rId57" Type="http://schemas.openxmlformats.org/officeDocument/2006/relationships/slide" Target="slides/slide52.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3.xml.rels><?xml version="1.0" encoding="UTF-8" standalone="yes"?>
<Relationships xmlns="http://schemas.openxmlformats.org/package/2006/relationships"><Relationship Id="rId2" Type="http://schemas.openxmlformats.org/officeDocument/2006/relationships/chartUserShapes" Target="../drawings/drawing1.xml"/><Relationship Id="rId1" Type="http://schemas.openxmlformats.org/officeDocument/2006/relationships/package" Target="../embeddings/Microsoft_Excel_Worksheet2.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spPr>
            <a:ln>
              <a:solidFill>
                <a:schemeClr val="bg1"/>
              </a:solidFill>
            </a:ln>
          </c:spPr>
          <c:dPt>
            <c:idx val="0"/>
            <c:bubble3D val="0"/>
            <c:spPr>
              <a:solidFill>
                <a:schemeClr val="accent1">
                  <a:lumMod val="75000"/>
                </a:schemeClr>
              </a:solidFill>
              <a:ln>
                <a:solidFill>
                  <a:schemeClr val="bg1"/>
                </a:solidFill>
              </a:ln>
            </c:spPr>
            <c:extLst>
              <c:ext xmlns:c16="http://schemas.microsoft.com/office/drawing/2014/chart" uri="{C3380CC4-5D6E-409C-BE32-E72D297353CC}">
                <c16:uniqueId val="{00000001-CCB4-4E0D-B7AE-192DBECD83E6}"/>
              </c:ext>
            </c:extLst>
          </c:dPt>
          <c:dPt>
            <c:idx val="1"/>
            <c:bubble3D val="0"/>
            <c:spPr>
              <a:solidFill>
                <a:schemeClr val="accent1">
                  <a:lumMod val="60000"/>
                  <a:lumOff val="40000"/>
                </a:schemeClr>
              </a:solidFill>
              <a:ln>
                <a:solidFill>
                  <a:schemeClr val="bg1"/>
                </a:solidFill>
              </a:ln>
            </c:spPr>
            <c:extLst>
              <c:ext xmlns:c16="http://schemas.microsoft.com/office/drawing/2014/chart" uri="{C3380CC4-5D6E-409C-BE32-E72D297353CC}">
                <c16:uniqueId val="{00000003-CCB4-4E0D-B7AE-192DBECD83E6}"/>
              </c:ext>
            </c:extLst>
          </c:dPt>
          <c:dPt>
            <c:idx val="2"/>
            <c:bubble3D val="0"/>
            <c:spPr>
              <a:solidFill>
                <a:schemeClr val="accent1">
                  <a:lumMod val="20000"/>
                  <a:lumOff val="80000"/>
                </a:schemeClr>
              </a:solidFill>
              <a:ln>
                <a:solidFill>
                  <a:schemeClr val="bg1"/>
                </a:solidFill>
              </a:ln>
            </c:spPr>
            <c:extLst>
              <c:ext xmlns:c16="http://schemas.microsoft.com/office/drawing/2014/chart" uri="{C3380CC4-5D6E-409C-BE32-E72D297353CC}">
                <c16:uniqueId val="{00000005-CCB4-4E0D-B7AE-192DBECD83E6}"/>
              </c:ext>
            </c:extLst>
          </c:dPt>
          <c:dPt>
            <c:idx val="3"/>
            <c:bubble3D val="0"/>
            <c:spPr>
              <a:solidFill>
                <a:srgbClr val="FF66FF"/>
              </a:solidFill>
              <a:ln>
                <a:solidFill>
                  <a:schemeClr val="bg1"/>
                </a:solidFill>
              </a:ln>
            </c:spPr>
            <c:extLst>
              <c:ext xmlns:c16="http://schemas.microsoft.com/office/drawing/2014/chart" uri="{C3380CC4-5D6E-409C-BE32-E72D297353CC}">
                <c16:uniqueId val="{00000007-CCB4-4E0D-B7AE-192DBECD83E6}"/>
              </c:ext>
            </c:extLst>
          </c:dPt>
          <c:dPt>
            <c:idx val="4"/>
            <c:bubble3D val="0"/>
            <c:spPr>
              <a:solidFill>
                <a:srgbClr val="FF0066"/>
              </a:solidFill>
              <a:ln>
                <a:solidFill>
                  <a:schemeClr val="bg1"/>
                </a:solidFill>
              </a:ln>
            </c:spPr>
            <c:extLst>
              <c:ext xmlns:c16="http://schemas.microsoft.com/office/drawing/2014/chart" uri="{C3380CC4-5D6E-409C-BE32-E72D297353CC}">
                <c16:uniqueId val="{00000009-CCB4-4E0D-B7AE-192DBECD83E6}"/>
              </c:ext>
            </c:extLst>
          </c:dPt>
          <c:dPt>
            <c:idx val="5"/>
            <c:bubble3D val="0"/>
            <c:spPr>
              <a:solidFill>
                <a:srgbClr val="D60093"/>
              </a:solidFill>
              <a:ln>
                <a:solidFill>
                  <a:schemeClr val="bg1"/>
                </a:solidFill>
              </a:ln>
            </c:spPr>
            <c:extLst>
              <c:ext xmlns:c16="http://schemas.microsoft.com/office/drawing/2014/chart" uri="{C3380CC4-5D6E-409C-BE32-E72D297353CC}">
                <c16:uniqueId val="{0000000B-CCB4-4E0D-B7AE-192DBECD83E6}"/>
              </c:ext>
            </c:extLst>
          </c:dPt>
          <c:dLbls>
            <c:dLbl>
              <c:idx val="1"/>
              <c:layout>
                <c:manualLayout>
                  <c:x val="-7.2639688946356668E-2"/>
                  <c:y val="0.10210995919723212"/>
                </c:manualLayout>
              </c:layout>
              <c:spPr/>
              <c:txPr>
                <a:bodyPr/>
                <a:lstStyle/>
                <a:p>
                  <a:pPr>
                    <a:defRPr sz="2800">
                      <a:solidFill>
                        <a:srgbClr val="002060"/>
                      </a:solidFill>
                    </a:defRPr>
                  </a:pPr>
                  <a:endParaRPr lang="ja-JP"/>
                </a:p>
              </c:txPr>
              <c:showLegendKey val="0"/>
              <c:showVal val="0"/>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03-CCB4-4E0D-B7AE-192DBECD83E6}"/>
                </c:ext>
              </c:extLst>
            </c:dLbl>
            <c:dLbl>
              <c:idx val="2"/>
              <c:spPr/>
              <c:txPr>
                <a:bodyPr/>
                <a:lstStyle/>
                <a:p>
                  <a:pPr>
                    <a:defRPr sz="2800">
                      <a:solidFill>
                        <a:srgbClr val="003366"/>
                      </a:solidFill>
                    </a:defRPr>
                  </a:pPr>
                  <a:endParaRPr lang="ja-JP"/>
                </a:p>
              </c:txPr>
              <c:showLegendKey val="0"/>
              <c:showVal val="0"/>
              <c:showCatName val="0"/>
              <c:showSerName val="0"/>
              <c:showPercent val="1"/>
              <c:showBubbleSize val="0"/>
              <c:extLst>
                <c:ext xmlns:c16="http://schemas.microsoft.com/office/drawing/2014/chart" uri="{C3380CC4-5D6E-409C-BE32-E72D297353CC}">
                  <c16:uniqueId val="{00000005-CCB4-4E0D-B7AE-192DBECD83E6}"/>
                </c:ext>
              </c:extLst>
            </c:dLbl>
            <c:spPr>
              <a:noFill/>
              <a:ln>
                <a:noFill/>
              </a:ln>
              <a:effectLst/>
            </c:spPr>
            <c:txPr>
              <a:bodyPr/>
              <a:lstStyle/>
              <a:p>
                <a:pPr>
                  <a:defRPr sz="2800">
                    <a:solidFill>
                      <a:schemeClr val="bg1"/>
                    </a:solidFill>
                  </a:defRPr>
                </a:pPr>
                <a:endParaRPr lang="ja-JP"/>
              </a:p>
            </c:txPr>
            <c:showLegendKey val="0"/>
            <c:showVal val="0"/>
            <c:showCatName val="0"/>
            <c:showSerName val="0"/>
            <c:showPercent val="1"/>
            <c:showBubbleSize val="0"/>
            <c:showLeaderLines val="1"/>
            <c:extLst>
              <c:ext xmlns:c15="http://schemas.microsoft.com/office/drawing/2012/chart" uri="{CE6537A1-D6FC-4f65-9D91-7224C49458BB}"/>
            </c:extLst>
          </c:dLbls>
          <c:cat>
            <c:strRef>
              <c:f>'Sheet1 (3)'!$F$20:$F$25</c:f>
              <c:strCache>
                <c:ptCount val="6"/>
                <c:pt idx="0">
                  <c:v>0-99</c:v>
                </c:pt>
                <c:pt idx="1">
                  <c:v>100-119</c:v>
                </c:pt>
                <c:pt idx="2">
                  <c:v>120-149</c:v>
                </c:pt>
                <c:pt idx="3">
                  <c:v>150-159</c:v>
                </c:pt>
                <c:pt idx="4">
                  <c:v>160-199</c:v>
                </c:pt>
                <c:pt idx="5">
                  <c:v>200-660</c:v>
                </c:pt>
              </c:strCache>
            </c:strRef>
          </c:cat>
          <c:val>
            <c:numRef>
              <c:f>'Sheet1 (3)'!$G$20:$G$25</c:f>
              <c:numCache>
                <c:formatCode>General</c:formatCode>
                <c:ptCount val="6"/>
                <c:pt idx="0">
                  <c:v>11</c:v>
                </c:pt>
                <c:pt idx="1">
                  <c:v>5</c:v>
                </c:pt>
                <c:pt idx="2">
                  <c:v>8</c:v>
                </c:pt>
                <c:pt idx="3">
                  <c:v>14</c:v>
                </c:pt>
                <c:pt idx="4">
                  <c:v>30</c:v>
                </c:pt>
                <c:pt idx="5">
                  <c:v>13</c:v>
                </c:pt>
              </c:numCache>
            </c:numRef>
          </c:val>
          <c:extLst>
            <c:ext xmlns:c16="http://schemas.microsoft.com/office/drawing/2014/chart" uri="{C3380CC4-5D6E-409C-BE32-E72D297353CC}">
              <c16:uniqueId val="{0000000C-CCB4-4E0D-B7AE-192DBECD83E6}"/>
            </c:ext>
          </c:extLst>
        </c:ser>
        <c:dLbls>
          <c:showLegendKey val="0"/>
          <c:showVal val="0"/>
          <c:showCatName val="0"/>
          <c:showSerName val="0"/>
          <c:showPercent val="1"/>
          <c:showBubbleSize val="0"/>
          <c:showLeaderLines val="1"/>
        </c:dLbls>
        <c:firstSliceAng val="0"/>
      </c:pieChart>
    </c:plotArea>
    <c:plotVisOnly val="1"/>
    <c:dispBlanksAs val="gap"/>
    <c:showDLblsOverMax val="0"/>
  </c:chart>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3.7080566914757015E-2"/>
          <c:y val="4.1666666666666664E-2"/>
          <c:w val="0.92423405136665349"/>
          <c:h val="0.76434419655876351"/>
        </c:manualLayout>
      </c:layout>
      <c:barChart>
        <c:barDir val="bar"/>
        <c:grouping val="percentStacked"/>
        <c:varyColors val="0"/>
        <c:ser>
          <c:idx val="0"/>
          <c:order val="0"/>
          <c:tx>
            <c:strRef>
              <c:f>'Sheet1 (4)'!$H$10</c:f>
              <c:strCache>
                <c:ptCount val="1"/>
                <c:pt idx="0">
                  <c:v>300-660</c:v>
                </c:pt>
              </c:strCache>
            </c:strRef>
          </c:tx>
          <c:spPr>
            <a:solidFill>
              <a:srgbClr val="CC0000"/>
            </a:solidFill>
          </c:spPr>
          <c:invertIfNegative val="0"/>
          <c:val>
            <c:numRef>
              <c:f>'Sheet1 (4)'!$I$10</c:f>
              <c:numCache>
                <c:formatCode>General</c:formatCode>
                <c:ptCount val="1"/>
                <c:pt idx="0">
                  <c:v>143</c:v>
                </c:pt>
              </c:numCache>
            </c:numRef>
          </c:val>
          <c:extLst>
            <c:ext xmlns:c16="http://schemas.microsoft.com/office/drawing/2014/chart" uri="{C3380CC4-5D6E-409C-BE32-E72D297353CC}">
              <c16:uniqueId val="{00000000-41DB-4D1C-A968-F6195865ACAC}"/>
            </c:ext>
          </c:extLst>
        </c:ser>
        <c:ser>
          <c:idx val="1"/>
          <c:order val="1"/>
          <c:tx>
            <c:strRef>
              <c:f>'Sheet1 (4)'!$H$11</c:f>
              <c:strCache>
                <c:ptCount val="1"/>
                <c:pt idx="0">
                  <c:v>200-299</c:v>
                </c:pt>
              </c:strCache>
            </c:strRef>
          </c:tx>
          <c:spPr>
            <a:solidFill>
              <a:srgbClr val="D60093"/>
            </a:solidFill>
          </c:spPr>
          <c:invertIfNegative val="0"/>
          <c:val>
            <c:numRef>
              <c:f>'Sheet1 (4)'!$I$11</c:f>
              <c:numCache>
                <c:formatCode>General</c:formatCode>
                <c:ptCount val="1"/>
                <c:pt idx="0">
                  <c:v>477</c:v>
                </c:pt>
              </c:numCache>
            </c:numRef>
          </c:val>
          <c:extLst>
            <c:ext xmlns:c16="http://schemas.microsoft.com/office/drawing/2014/chart" uri="{C3380CC4-5D6E-409C-BE32-E72D297353CC}">
              <c16:uniqueId val="{00000001-41DB-4D1C-A968-F6195865ACAC}"/>
            </c:ext>
          </c:extLst>
        </c:ser>
        <c:ser>
          <c:idx val="2"/>
          <c:order val="2"/>
          <c:tx>
            <c:strRef>
              <c:f>'Sheet1 (4)'!$H$12</c:f>
              <c:strCache>
                <c:ptCount val="1"/>
                <c:pt idx="0">
                  <c:v>160-199</c:v>
                </c:pt>
              </c:strCache>
            </c:strRef>
          </c:tx>
          <c:spPr>
            <a:solidFill>
              <a:srgbClr val="FF0066"/>
            </a:solidFill>
          </c:spPr>
          <c:invertIfNegative val="0"/>
          <c:val>
            <c:numRef>
              <c:f>'Sheet1 (4)'!$I$12</c:f>
              <c:numCache>
                <c:formatCode>General</c:formatCode>
                <c:ptCount val="1"/>
                <c:pt idx="0">
                  <c:v>1480</c:v>
                </c:pt>
              </c:numCache>
            </c:numRef>
          </c:val>
          <c:extLst>
            <c:ext xmlns:c16="http://schemas.microsoft.com/office/drawing/2014/chart" uri="{C3380CC4-5D6E-409C-BE32-E72D297353CC}">
              <c16:uniqueId val="{00000002-41DB-4D1C-A968-F6195865ACAC}"/>
            </c:ext>
          </c:extLst>
        </c:ser>
        <c:ser>
          <c:idx val="3"/>
          <c:order val="3"/>
          <c:tx>
            <c:strRef>
              <c:f>'Sheet1 (4)'!$H$13</c:f>
              <c:strCache>
                <c:ptCount val="1"/>
                <c:pt idx="0">
                  <c:v>150-159</c:v>
                </c:pt>
              </c:strCache>
            </c:strRef>
          </c:tx>
          <c:spPr>
            <a:solidFill>
              <a:srgbClr val="FF66FF"/>
            </a:solidFill>
          </c:spPr>
          <c:invertIfNegative val="0"/>
          <c:val>
            <c:numRef>
              <c:f>'Sheet1 (4)'!$I$13</c:f>
              <c:numCache>
                <c:formatCode>General</c:formatCode>
                <c:ptCount val="1"/>
                <c:pt idx="0">
                  <c:v>683</c:v>
                </c:pt>
              </c:numCache>
            </c:numRef>
          </c:val>
          <c:extLst>
            <c:ext xmlns:c16="http://schemas.microsoft.com/office/drawing/2014/chart" uri="{C3380CC4-5D6E-409C-BE32-E72D297353CC}">
              <c16:uniqueId val="{00000003-41DB-4D1C-A968-F6195865ACAC}"/>
            </c:ext>
          </c:extLst>
        </c:ser>
        <c:ser>
          <c:idx val="4"/>
          <c:order val="4"/>
          <c:tx>
            <c:strRef>
              <c:f>'Sheet1 (4)'!$H$14</c:f>
              <c:strCache>
                <c:ptCount val="1"/>
                <c:pt idx="0">
                  <c:v>120-149</c:v>
                </c:pt>
              </c:strCache>
            </c:strRef>
          </c:tx>
          <c:spPr>
            <a:solidFill>
              <a:schemeClr val="accent1">
                <a:lumMod val="20000"/>
                <a:lumOff val="80000"/>
              </a:schemeClr>
            </a:solidFill>
          </c:spPr>
          <c:invertIfNegative val="0"/>
          <c:val>
            <c:numRef>
              <c:f>'Sheet1 (4)'!$I$14</c:f>
              <c:numCache>
                <c:formatCode>General</c:formatCode>
                <c:ptCount val="1"/>
                <c:pt idx="0">
                  <c:v>288</c:v>
                </c:pt>
              </c:numCache>
            </c:numRef>
          </c:val>
          <c:extLst>
            <c:ext xmlns:c16="http://schemas.microsoft.com/office/drawing/2014/chart" uri="{C3380CC4-5D6E-409C-BE32-E72D297353CC}">
              <c16:uniqueId val="{00000004-41DB-4D1C-A968-F6195865ACAC}"/>
            </c:ext>
          </c:extLst>
        </c:ser>
        <c:ser>
          <c:idx val="5"/>
          <c:order val="5"/>
          <c:tx>
            <c:strRef>
              <c:f>'Sheet1 (4)'!$H$15</c:f>
              <c:strCache>
                <c:ptCount val="1"/>
                <c:pt idx="0">
                  <c:v>100-119</c:v>
                </c:pt>
              </c:strCache>
            </c:strRef>
          </c:tx>
          <c:spPr>
            <a:solidFill>
              <a:schemeClr val="accent1">
                <a:lumMod val="60000"/>
                <a:lumOff val="40000"/>
              </a:schemeClr>
            </a:solidFill>
          </c:spPr>
          <c:invertIfNegative val="0"/>
          <c:val>
            <c:numRef>
              <c:f>'Sheet1 (4)'!$I$15</c:f>
              <c:numCache>
                <c:formatCode>General</c:formatCode>
                <c:ptCount val="1"/>
                <c:pt idx="0">
                  <c:v>173</c:v>
                </c:pt>
              </c:numCache>
            </c:numRef>
          </c:val>
          <c:extLst>
            <c:ext xmlns:c16="http://schemas.microsoft.com/office/drawing/2014/chart" uri="{C3380CC4-5D6E-409C-BE32-E72D297353CC}">
              <c16:uniqueId val="{00000005-41DB-4D1C-A968-F6195865ACAC}"/>
            </c:ext>
          </c:extLst>
        </c:ser>
        <c:ser>
          <c:idx val="6"/>
          <c:order val="6"/>
          <c:tx>
            <c:strRef>
              <c:f>'Sheet1 (4)'!$H$16</c:f>
              <c:strCache>
                <c:ptCount val="1"/>
                <c:pt idx="0">
                  <c:v>13-99</c:v>
                </c:pt>
              </c:strCache>
            </c:strRef>
          </c:tx>
          <c:spPr>
            <a:solidFill>
              <a:schemeClr val="accent1">
                <a:lumMod val="75000"/>
              </a:schemeClr>
            </a:solidFill>
          </c:spPr>
          <c:invertIfNegative val="0"/>
          <c:val>
            <c:numRef>
              <c:f>'Sheet1 (4)'!$I$16</c:f>
              <c:numCache>
                <c:formatCode>General</c:formatCode>
                <c:ptCount val="1"/>
                <c:pt idx="0">
                  <c:v>330</c:v>
                </c:pt>
              </c:numCache>
            </c:numRef>
          </c:val>
          <c:extLst>
            <c:ext xmlns:c16="http://schemas.microsoft.com/office/drawing/2014/chart" uri="{C3380CC4-5D6E-409C-BE32-E72D297353CC}">
              <c16:uniqueId val="{00000006-41DB-4D1C-A968-F6195865ACAC}"/>
            </c:ext>
          </c:extLst>
        </c:ser>
        <c:dLbls>
          <c:showLegendKey val="0"/>
          <c:showVal val="0"/>
          <c:showCatName val="0"/>
          <c:showSerName val="0"/>
          <c:showPercent val="0"/>
          <c:showBubbleSize val="0"/>
        </c:dLbls>
        <c:gapWidth val="55"/>
        <c:overlap val="100"/>
        <c:axId val="74963200"/>
        <c:axId val="64827392"/>
      </c:barChart>
      <c:catAx>
        <c:axId val="74963200"/>
        <c:scaling>
          <c:orientation val="minMax"/>
        </c:scaling>
        <c:delete val="1"/>
        <c:axPos val="l"/>
        <c:majorTickMark val="none"/>
        <c:minorTickMark val="none"/>
        <c:tickLblPos val="nextTo"/>
        <c:crossAx val="64827392"/>
        <c:crosses val="autoZero"/>
        <c:auto val="1"/>
        <c:lblAlgn val="ctr"/>
        <c:lblOffset val="100"/>
        <c:noMultiLvlLbl val="0"/>
      </c:catAx>
      <c:valAx>
        <c:axId val="64827392"/>
        <c:scaling>
          <c:orientation val="minMax"/>
        </c:scaling>
        <c:delete val="0"/>
        <c:axPos val="b"/>
        <c:majorGridlines/>
        <c:numFmt formatCode="0%" sourceLinked="1"/>
        <c:majorTickMark val="none"/>
        <c:minorTickMark val="none"/>
        <c:tickLblPos val="nextTo"/>
        <c:txPr>
          <a:bodyPr/>
          <a:lstStyle/>
          <a:p>
            <a:pPr>
              <a:defRPr sz="1800">
                <a:solidFill>
                  <a:srgbClr val="002060"/>
                </a:solidFill>
              </a:defRPr>
            </a:pPr>
            <a:endParaRPr lang="ja-JP"/>
          </a:p>
        </c:txPr>
        <c:crossAx val="74963200"/>
        <c:crosses val="autoZero"/>
        <c:crossBetween val="between"/>
      </c:valAx>
      <c:spPr>
        <a:ln w="12700">
          <a:solidFill>
            <a:schemeClr val="bg1"/>
          </a:solidFill>
        </a:ln>
      </c:spPr>
    </c:plotArea>
    <c:plotVisOnly val="1"/>
    <c:dispBlanksAs val="gap"/>
    <c:showDLblsOverMax val="0"/>
  </c:chart>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spPr>
            <a:ln>
              <a:solidFill>
                <a:schemeClr val="bg1"/>
              </a:solidFill>
            </a:ln>
          </c:spPr>
          <c:dPt>
            <c:idx val="0"/>
            <c:bubble3D val="0"/>
            <c:spPr>
              <a:solidFill>
                <a:srgbClr val="EE004F"/>
              </a:solidFill>
              <a:ln>
                <a:solidFill>
                  <a:schemeClr val="bg1"/>
                </a:solidFill>
              </a:ln>
            </c:spPr>
            <c:extLst>
              <c:ext xmlns:c16="http://schemas.microsoft.com/office/drawing/2014/chart" uri="{C3380CC4-5D6E-409C-BE32-E72D297353CC}">
                <c16:uniqueId val="{00000001-EE22-49E2-BA88-2B2E9F5EA9D0}"/>
              </c:ext>
            </c:extLst>
          </c:dPt>
          <c:dPt>
            <c:idx val="1"/>
            <c:bubble3D val="0"/>
            <c:spPr>
              <a:solidFill>
                <a:srgbClr val="FCA2DC"/>
              </a:solidFill>
              <a:ln>
                <a:solidFill>
                  <a:schemeClr val="bg1"/>
                </a:solidFill>
              </a:ln>
            </c:spPr>
            <c:extLst>
              <c:ext xmlns:c16="http://schemas.microsoft.com/office/drawing/2014/chart" uri="{C3380CC4-5D6E-409C-BE32-E72D297353CC}">
                <c16:uniqueId val="{00000003-EE22-49E2-BA88-2B2E9F5EA9D0}"/>
              </c:ext>
            </c:extLst>
          </c:dPt>
          <c:dPt>
            <c:idx val="2"/>
            <c:bubble3D val="0"/>
            <c:spPr>
              <a:solidFill>
                <a:srgbClr val="F7F7A7"/>
              </a:solidFill>
              <a:ln>
                <a:solidFill>
                  <a:schemeClr val="bg1"/>
                </a:solidFill>
              </a:ln>
            </c:spPr>
            <c:extLst>
              <c:ext xmlns:c16="http://schemas.microsoft.com/office/drawing/2014/chart" uri="{C3380CC4-5D6E-409C-BE32-E72D297353CC}">
                <c16:uniqueId val="{00000005-EE22-49E2-BA88-2B2E9F5EA9D0}"/>
              </c:ext>
            </c:extLst>
          </c:dPt>
          <c:dPt>
            <c:idx val="3"/>
            <c:bubble3D val="0"/>
            <c:spPr>
              <a:solidFill>
                <a:schemeClr val="tx2">
                  <a:lumMod val="60000"/>
                  <a:lumOff val="40000"/>
                </a:schemeClr>
              </a:solidFill>
              <a:ln>
                <a:solidFill>
                  <a:schemeClr val="bg1"/>
                </a:solidFill>
              </a:ln>
            </c:spPr>
            <c:extLst>
              <c:ext xmlns:c16="http://schemas.microsoft.com/office/drawing/2014/chart" uri="{C3380CC4-5D6E-409C-BE32-E72D297353CC}">
                <c16:uniqueId val="{00000007-EE22-49E2-BA88-2B2E9F5EA9D0}"/>
              </c:ext>
            </c:extLst>
          </c:dPt>
          <c:dPt>
            <c:idx val="4"/>
            <c:bubble3D val="0"/>
            <c:spPr>
              <a:solidFill>
                <a:srgbClr val="92D050"/>
              </a:solidFill>
              <a:ln>
                <a:solidFill>
                  <a:schemeClr val="bg1"/>
                </a:solidFill>
              </a:ln>
            </c:spPr>
            <c:extLst>
              <c:ext xmlns:c16="http://schemas.microsoft.com/office/drawing/2014/chart" uri="{C3380CC4-5D6E-409C-BE32-E72D297353CC}">
                <c16:uniqueId val="{00000009-EE22-49E2-BA88-2B2E9F5EA9D0}"/>
              </c:ext>
            </c:extLst>
          </c:dPt>
          <c:dPt>
            <c:idx val="5"/>
            <c:bubble3D val="0"/>
            <c:spPr>
              <a:solidFill>
                <a:schemeClr val="accent1">
                  <a:lumMod val="50000"/>
                </a:schemeClr>
              </a:solidFill>
              <a:ln>
                <a:solidFill>
                  <a:schemeClr val="bg1"/>
                </a:solidFill>
              </a:ln>
            </c:spPr>
            <c:extLst>
              <c:ext xmlns:c16="http://schemas.microsoft.com/office/drawing/2014/chart" uri="{C3380CC4-5D6E-409C-BE32-E72D297353CC}">
                <c16:uniqueId val="{0000000B-EE22-49E2-BA88-2B2E9F5EA9D0}"/>
              </c:ext>
            </c:extLst>
          </c:dPt>
          <c:dLbls>
            <c:dLbl>
              <c:idx val="0"/>
              <c:layout>
                <c:manualLayout>
                  <c:x val="-0.12780077999180389"/>
                  <c:y val="0.12951281775361126"/>
                </c:manualLayout>
              </c:layout>
              <c:showLegendKey val="0"/>
              <c:showVal val="0"/>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01-EE22-49E2-BA88-2B2E9F5EA9D0}"/>
                </c:ext>
              </c:extLst>
            </c:dLbl>
            <c:dLbl>
              <c:idx val="1"/>
              <c:layout>
                <c:manualLayout>
                  <c:x val="2.396229182702268E-2"/>
                  <c:y val="-0.22778031026350545"/>
                </c:manualLayout>
              </c:layout>
              <c:tx>
                <c:rich>
                  <a:bodyPr/>
                  <a:lstStyle/>
                  <a:p>
                    <a:fld id="{F33FD883-DA74-4304-818C-61275C8FF1FA}" type="PERCENTAGE">
                      <a:rPr lang="en-US" altLang="ja-JP" baseline="0">
                        <a:solidFill>
                          <a:schemeClr val="tx2">
                            <a:lumMod val="50000"/>
                          </a:schemeClr>
                        </a:solidFill>
                      </a:rPr>
                      <a:pPr/>
                      <a:t>[パーセンテージ]</a:t>
                    </a:fld>
                    <a:endParaRPr lang="ja-JP" altLang="en-US"/>
                  </a:p>
                </c:rich>
              </c:tx>
              <c:showLegendKey val="0"/>
              <c:showVal val="0"/>
              <c:showCatName val="0"/>
              <c:showSerName val="0"/>
              <c:showPercent val="1"/>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3-EE22-49E2-BA88-2B2E9F5EA9D0}"/>
                </c:ext>
              </c:extLst>
            </c:dLbl>
            <c:dLbl>
              <c:idx val="2"/>
              <c:layout>
                <c:manualLayout>
                  <c:x val="0.1353315267606145"/>
                  <c:y val="0.10803385247203874"/>
                </c:manualLayout>
              </c:layout>
              <c:tx>
                <c:rich>
                  <a:bodyPr/>
                  <a:lstStyle/>
                  <a:p>
                    <a:fld id="{1682181A-5ADD-4057-8906-45B090347585}" type="PERCENTAGE">
                      <a:rPr lang="en-US" altLang="ja-JP" baseline="0">
                        <a:solidFill>
                          <a:schemeClr val="tx2">
                            <a:lumMod val="50000"/>
                          </a:schemeClr>
                        </a:solidFill>
                      </a:rPr>
                      <a:pPr/>
                      <a:t>[パーセンテージ]</a:t>
                    </a:fld>
                    <a:endParaRPr lang="ja-JP" altLang="en-US"/>
                  </a:p>
                </c:rich>
              </c:tx>
              <c:showLegendKey val="0"/>
              <c:showVal val="0"/>
              <c:showCatName val="0"/>
              <c:showSerName val="0"/>
              <c:showPercent val="1"/>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5-EE22-49E2-BA88-2B2E9F5EA9D0}"/>
                </c:ext>
              </c:extLst>
            </c:dLbl>
            <c:dLbl>
              <c:idx val="5"/>
              <c:layout>
                <c:manualLayout>
                  <c:x val="-1.4172195011056689E-2"/>
                  <c:y val="8.4187043724452491E-3"/>
                </c:manualLayout>
              </c:layout>
              <c:spPr/>
              <c:txPr>
                <a:bodyPr/>
                <a:lstStyle/>
                <a:p>
                  <a:pPr>
                    <a:defRPr sz="2800">
                      <a:solidFill>
                        <a:srgbClr val="003366"/>
                      </a:solidFill>
                    </a:defRPr>
                  </a:pPr>
                  <a:endParaRPr lang="ja-JP"/>
                </a:p>
              </c:txPr>
              <c:showLegendKey val="0"/>
              <c:showVal val="0"/>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0B-EE22-49E2-BA88-2B2E9F5EA9D0}"/>
                </c:ext>
              </c:extLst>
            </c:dLbl>
            <c:spPr>
              <a:noFill/>
              <a:ln>
                <a:noFill/>
              </a:ln>
              <a:effectLst/>
            </c:spPr>
            <c:txPr>
              <a:bodyPr/>
              <a:lstStyle/>
              <a:p>
                <a:pPr>
                  <a:defRPr sz="2800">
                    <a:solidFill>
                      <a:schemeClr val="bg1"/>
                    </a:solidFill>
                  </a:defRPr>
                </a:pPr>
                <a:endParaRPr lang="ja-JP"/>
              </a:p>
            </c:txPr>
            <c:showLegendKey val="0"/>
            <c:showVal val="0"/>
            <c:showCatName val="0"/>
            <c:showSerName val="0"/>
            <c:showPercent val="1"/>
            <c:showBubbleSize val="0"/>
            <c:showLeaderLines val="1"/>
            <c:extLst>
              <c:ext xmlns:c15="http://schemas.microsoft.com/office/drawing/2012/chart" uri="{CE6537A1-D6FC-4f65-9D91-7224C49458BB}"/>
            </c:extLst>
          </c:dLbls>
          <c:cat>
            <c:strRef>
              <c:f>'Sheet1 (5)'!$F$20:$F$24</c:f>
              <c:strCache>
                <c:ptCount val="5"/>
                <c:pt idx="0">
                  <c:v>1～49</c:v>
                </c:pt>
                <c:pt idx="1">
                  <c:v>50～59</c:v>
                </c:pt>
                <c:pt idx="2">
                  <c:v>60～100</c:v>
                </c:pt>
                <c:pt idx="3">
                  <c:v>100～200</c:v>
                </c:pt>
                <c:pt idx="4">
                  <c:v>1000～</c:v>
                </c:pt>
              </c:strCache>
            </c:strRef>
          </c:cat>
          <c:val>
            <c:numRef>
              <c:f>'Sheet1 (5)'!$G$20:$G$24</c:f>
              <c:numCache>
                <c:formatCode>General</c:formatCode>
                <c:ptCount val="5"/>
                <c:pt idx="0">
                  <c:v>25</c:v>
                </c:pt>
                <c:pt idx="1">
                  <c:v>33</c:v>
                </c:pt>
                <c:pt idx="2">
                  <c:v>20</c:v>
                </c:pt>
                <c:pt idx="3">
                  <c:v>2</c:v>
                </c:pt>
                <c:pt idx="4">
                  <c:v>1</c:v>
                </c:pt>
              </c:numCache>
            </c:numRef>
          </c:val>
          <c:extLst>
            <c:ext xmlns:c16="http://schemas.microsoft.com/office/drawing/2014/chart" uri="{C3380CC4-5D6E-409C-BE32-E72D297353CC}">
              <c16:uniqueId val="{0000000C-EE22-49E2-BA88-2B2E9F5EA9D0}"/>
            </c:ext>
          </c:extLst>
        </c:ser>
        <c:dLbls>
          <c:showLegendKey val="0"/>
          <c:showVal val="0"/>
          <c:showCatName val="0"/>
          <c:showSerName val="0"/>
          <c:showPercent val="1"/>
          <c:showBubbleSize val="0"/>
          <c:showLeaderLines val="1"/>
        </c:dLbls>
        <c:firstSliceAng val="0"/>
      </c:pieChart>
    </c:plotArea>
    <c:plotVisOnly val="1"/>
    <c:dispBlanksAs val="gap"/>
    <c:showDLblsOverMax val="0"/>
  </c:chart>
  <c:externalData r:id="rId1">
    <c:autoUpdate val="0"/>
  </c:externalData>
  <c:userShapes r:id="rId2"/>
</c:chartSpace>
</file>

<file path=ppt/drawings/drawing1.xml><?xml version="1.0" encoding="utf-8"?>
<c:userShapes xmlns:c="http://schemas.openxmlformats.org/drawingml/2006/chart">
  <cdr:relSizeAnchor xmlns:cdr="http://schemas.openxmlformats.org/drawingml/2006/chartDrawing">
    <cdr:from>
      <cdr:x>0.12483</cdr:x>
      <cdr:y>0.71708</cdr:y>
    </cdr:from>
    <cdr:to>
      <cdr:x>0.34186</cdr:x>
      <cdr:y>0.81909</cdr:y>
    </cdr:to>
    <cdr:sp macro="" textlink="">
      <cdr:nvSpPr>
        <cdr:cNvPr id="2" name="テキスト ボックス 10"/>
        <cdr:cNvSpPr txBox="1"/>
      </cdr:nvSpPr>
      <cdr:spPr>
        <a:xfrm xmlns:a="http://schemas.openxmlformats.org/drawingml/2006/main">
          <a:off x="990600" y="3245242"/>
          <a:ext cx="1722235" cy="461661"/>
        </a:xfrm>
        <a:prstGeom xmlns:a="http://schemas.openxmlformats.org/drawingml/2006/main" prst="rect">
          <a:avLst/>
        </a:prstGeom>
        <a:noFill xmlns:a="http://schemas.openxmlformats.org/drawingml/2006/main"/>
      </cdr:spPr>
      <cdr:txBody>
        <a:bodyPr xmlns:a="http://schemas.openxmlformats.org/drawingml/2006/main" wrap="square" lIns="91383" tIns="45692" rIns="91383" bIns="45692" rtlCol="0">
          <a:spAutoFit/>
        </a:bodyPr>
        <a:lstStyle xmlns:a="http://schemas.openxmlformats.org/drawingml/2006/main">
          <a:defPPr>
            <a:defRPr lang="en-US"/>
          </a:defPPr>
          <a:lvl1pPr algn="l" rtl="0" fontAlgn="base">
            <a:spcBef>
              <a:spcPct val="0"/>
            </a:spcBef>
            <a:spcAft>
              <a:spcPct val="0"/>
            </a:spcAft>
            <a:defRPr kumimoji="1" sz="2400" kern="1200">
              <a:solidFill>
                <a:schemeClr val="tx1"/>
              </a:solidFill>
              <a:latin typeface="Times New Roman" pitchFamily="18" charset="0"/>
              <a:ea typeface="+mn-ea"/>
              <a:cs typeface="Arial" charset="0"/>
            </a:defRPr>
          </a:lvl1pPr>
          <a:lvl2pPr marL="456917" algn="l" rtl="0" fontAlgn="base">
            <a:spcBef>
              <a:spcPct val="0"/>
            </a:spcBef>
            <a:spcAft>
              <a:spcPct val="0"/>
            </a:spcAft>
            <a:defRPr kumimoji="1" sz="2400" kern="1200">
              <a:solidFill>
                <a:schemeClr val="tx1"/>
              </a:solidFill>
              <a:latin typeface="Times New Roman" pitchFamily="18" charset="0"/>
              <a:ea typeface="+mn-ea"/>
              <a:cs typeface="Arial" charset="0"/>
            </a:defRPr>
          </a:lvl2pPr>
          <a:lvl3pPr marL="913836" algn="l" rtl="0" fontAlgn="base">
            <a:spcBef>
              <a:spcPct val="0"/>
            </a:spcBef>
            <a:spcAft>
              <a:spcPct val="0"/>
            </a:spcAft>
            <a:defRPr kumimoji="1" sz="2400" kern="1200">
              <a:solidFill>
                <a:schemeClr val="tx1"/>
              </a:solidFill>
              <a:latin typeface="Times New Roman" pitchFamily="18" charset="0"/>
              <a:ea typeface="+mn-ea"/>
              <a:cs typeface="Arial" charset="0"/>
            </a:defRPr>
          </a:lvl3pPr>
          <a:lvl4pPr marL="1370760" algn="l" rtl="0" fontAlgn="base">
            <a:spcBef>
              <a:spcPct val="0"/>
            </a:spcBef>
            <a:spcAft>
              <a:spcPct val="0"/>
            </a:spcAft>
            <a:defRPr kumimoji="1" sz="2400" kern="1200">
              <a:solidFill>
                <a:schemeClr val="tx1"/>
              </a:solidFill>
              <a:latin typeface="Times New Roman" pitchFamily="18" charset="0"/>
              <a:ea typeface="+mn-ea"/>
              <a:cs typeface="Arial" charset="0"/>
            </a:defRPr>
          </a:lvl4pPr>
          <a:lvl5pPr marL="1827678" algn="l" rtl="0" fontAlgn="base">
            <a:spcBef>
              <a:spcPct val="0"/>
            </a:spcBef>
            <a:spcAft>
              <a:spcPct val="0"/>
            </a:spcAft>
            <a:defRPr kumimoji="1" sz="2400" kern="1200">
              <a:solidFill>
                <a:schemeClr val="tx1"/>
              </a:solidFill>
              <a:latin typeface="Times New Roman" pitchFamily="18" charset="0"/>
              <a:ea typeface="+mn-ea"/>
              <a:cs typeface="Arial" charset="0"/>
            </a:defRPr>
          </a:lvl5pPr>
          <a:lvl6pPr marL="2284596" algn="l" defTabSz="913836" rtl="0" eaLnBrk="1" latinLnBrk="0" hangingPunct="1">
            <a:defRPr kumimoji="1" sz="2400" kern="1200">
              <a:solidFill>
                <a:schemeClr val="tx1"/>
              </a:solidFill>
              <a:latin typeface="Times New Roman" pitchFamily="18" charset="0"/>
              <a:ea typeface="+mn-ea"/>
              <a:cs typeface="Arial" charset="0"/>
            </a:defRPr>
          </a:lvl6pPr>
          <a:lvl7pPr marL="2741518" algn="l" defTabSz="913836" rtl="0" eaLnBrk="1" latinLnBrk="0" hangingPunct="1">
            <a:defRPr kumimoji="1" sz="2400" kern="1200">
              <a:solidFill>
                <a:schemeClr val="tx1"/>
              </a:solidFill>
              <a:latin typeface="Times New Roman" pitchFamily="18" charset="0"/>
              <a:ea typeface="+mn-ea"/>
              <a:cs typeface="Arial" charset="0"/>
            </a:defRPr>
          </a:lvl7pPr>
          <a:lvl8pPr marL="3198432" algn="l" defTabSz="913836" rtl="0" eaLnBrk="1" latinLnBrk="0" hangingPunct="1">
            <a:defRPr kumimoji="1" sz="2400" kern="1200">
              <a:solidFill>
                <a:schemeClr val="tx1"/>
              </a:solidFill>
              <a:latin typeface="Times New Roman" pitchFamily="18" charset="0"/>
              <a:ea typeface="+mn-ea"/>
              <a:cs typeface="Arial" charset="0"/>
            </a:defRPr>
          </a:lvl8pPr>
          <a:lvl9pPr marL="3655356" algn="l" defTabSz="913836" rtl="0" eaLnBrk="1" latinLnBrk="0" hangingPunct="1">
            <a:defRPr kumimoji="1" sz="2400" kern="1200">
              <a:solidFill>
                <a:schemeClr val="tx1"/>
              </a:solidFill>
              <a:latin typeface="Times New Roman" pitchFamily="18" charset="0"/>
              <a:ea typeface="+mn-ea"/>
              <a:cs typeface="Arial" charset="0"/>
            </a:defRPr>
          </a:lvl9pPr>
        </a:lstStyle>
        <a:p xmlns:a="http://schemas.openxmlformats.org/drawingml/2006/main">
          <a:r>
            <a:rPr lang="en-US" altLang="ja-JP" dirty="0">
              <a:solidFill>
                <a:srgbClr val="002060"/>
              </a:solidFill>
              <a:latin typeface="HGPｺﾞｼｯｸE" panose="020B0900000000000000" pitchFamily="50" charset="-128"/>
              <a:ea typeface="HGPｺﾞｼｯｸE" panose="020B0900000000000000" pitchFamily="50" charset="-128"/>
            </a:rPr>
            <a:t>$</a:t>
          </a:r>
          <a:r>
            <a:rPr lang="ja-JP" altLang="en-US" dirty="0">
              <a:solidFill>
                <a:srgbClr val="002060"/>
              </a:solidFill>
              <a:latin typeface="HGPｺﾞｼｯｸE" panose="020B0900000000000000" pitchFamily="50" charset="-128"/>
              <a:ea typeface="HGPｺﾞｼｯｸE" panose="020B0900000000000000" pitchFamily="50" charset="-128"/>
            </a:rPr>
            <a:t>５０</a:t>
          </a:r>
          <a:r>
            <a:rPr kumimoji="1" lang="ja-JP" altLang="en-US" dirty="0">
              <a:solidFill>
                <a:srgbClr val="002060"/>
              </a:solidFill>
              <a:latin typeface="HGPｺﾞｼｯｸE" panose="020B0900000000000000" pitchFamily="50" charset="-128"/>
              <a:ea typeface="HGPｺﾞｼｯｸE" panose="020B0900000000000000" pitchFamily="50" charset="-128"/>
            </a:rPr>
            <a:t>～</a:t>
          </a:r>
          <a:r>
            <a:rPr kumimoji="1" lang="en-US" altLang="ja-JP" dirty="0">
              <a:solidFill>
                <a:srgbClr val="002060"/>
              </a:solidFill>
              <a:latin typeface="HGPｺﾞｼｯｸE" panose="020B0900000000000000" pitchFamily="50" charset="-128"/>
              <a:ea typeface="HGPｺﾞｼｯｸE" panose="020B0900000000000000" pitchFamily="50" charset="-128"/>
            </a:rPr>
            <a:t>$</a:t>
          </a:r>
          <a:r>
            <a:rPr lang="ja-JP" altLang="en-US" dirty="0">
              <a:solidFill>
                <a:srgbClr val="002060"/>
              </a:solidFill>
              <a:latin typeface="HGPｺﾞｼｯｸE" panose="020B0900000000000000" pitchFamily="50" charset="-128"/>
              <a:ea typeface="HGPｺﾞｼｯｸE" panose="020B0900000000000000" pitchFamily="50" charset="-128"/>
            </a:rPr>
            <a:t>５９</a:t>
          </a:r>
          <a:endParaRPr kumimoji="1" lang="ja-JP" altLang="en-US" dirty="0">
            <a:solidFill>
              <a:srgbClr val="002060"/>
            </a:solidFill>
            <a:latin typeface="HGPｺﾞｼｯｸE" panose="020B0900000000000000" pitchFamily="50" charset="-128"/>
            <a:ea typeface="HGPｺﾞｼｯｸE" panose="020B0900000000000000" pitchFamily="50" charset="-128"/>
          </a:endParaRPr>
        </a:p>
      </cdr:txBody>
    </cdr: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18831" cy="495029"/>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15373" y="0"/>
            <a:ext cx="2918831" cy="495029"/>
          </a:xfrm>
          <a:prstGeom prst="rect">
            <a:avLst/>
          </a:prstGeom>
        </p:spPr>
        <p:txBody>
          <a:bodyPr vert="horz" lIns="91440" tIns="45720" rIns="91440" bIns="45720" rtlCol="0"/>
          <a:lstStyle>
            <a:lvl1pPr algn="r">
              <a:defRPr sz="1200"/>
            </a:lvl1pPr>
          </a:lstStyle>
          <a:p>
            <a:fld id="{8C024F22-F7BB-4474-9DFA-ADD59EB31F74}" type="datetimeFigureOut">
              <a:rPr kumimoji="1" lang="ja-JP" altLang="en-US" smtClean="0"/>
              <a:t>2019/9/18</a:t>
            </a:fld>
            <a:endParaRPr kumimoji="1" lang="ja-JP" altLang="en-US"/>
          </a:p>
        </p:txBody>
      </p:sp>
      <p:sp>
        <p:nvSpPr>
          <p:cNvPr id="4" name="スライド イメージ プレースホルダー 3"/>
          <p:cNvSpPr>
            <a:spLocks noGrp="1" noRot="1" noChangeAspect="1"/>
          </p:cNvSpPr>
          <p:nvPr>
            <p:ph type="sldImg" idx="2"/>
          </p:nvPr>
        </p:nvSpPr>
        <p:spPr>
          <a:xfrm>
            <a:off x="409575" y="1233488"/>
            <a:ext cx="5916613" cy="3328987"/>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73577" y="4748163"/>
            <a:ext cx="5388610" cy="3884861"/>
          </a:xfrm>
          <a:prstGeom prst="rect">
            <a:avLst/>
          </a:prstGeom>
        </p:spPr>
        <p:txBody>
          <a:bodyPr vert="horz" lIns="91440" tIns="45720" rIns="91440" bIns="45720"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9371286"/>
            <a:ext cx="2918831" cy="495028"/>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15373" y="9371286"/>
            <a:ext cx="2918831" cy="495028"/>
          </a:xfrm>
          <a:prstGeom prst="rect">
            <a:avLst/>
          </a:prstGeom>
        </p:spPr>
        <p:txBody>
          <a:bodyPr vert="horz" lIns="91440" tIns="45720" rIns="91440" bIns="45720" rtlCol="0" anchor="b"/>
          <a:lstStyle>
            <a:lvl1pPr algn="r">
              <a:defRPr sz="1200"/>
            </a:lvl1pPr>
          </a:lstStyle>
          <a:p>
            <a:fld id="{DA151310-E4AF-4337-BA6E-528A8B5D2EE5}" type="slidenum">
              <a:rPr kumimoji="1" lang="ja-JP" altLang="en-US" smtClean="0"/>
              <a:t>‹#›</a:t>
            </a:fld>
            <a:endParaRPr kumimoji="1" lang="ja-JP" altLang="en-US"/>
          </a:p>
        </p:txBody>
      </p:sp>
    </p:spTree>
    <p:extLst>
      <p:ext uri="{BB962C8B-B14F-4D97-AF65-F5344CB8AC3E}">
        <p14:creationId xmlns:p14="http://schemas.microsoft.com/office/powerpoint/2010/main" val="2303370704"/>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409575" y="1233488"/>
            <a:ext cx="5916613" cy="3328987"/>
          </a:xfrm>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DA151310-E4AF-4337-BA6E-528A8B5D2EE5}" type="slidenum">
              <a:rPr kumimoji="1" lang="ja-JP" altLang="en-US" smtClean="0"/>
              <a:t>2</a:t>
            </a:fld>
            <a:endParaRPr kumimoji="1" lang="ja-JP" altLang="en-US"/>
          </a:p>
        </p:txBody>
      </p:sp>
    </p:spTree>
    <p:extLst>
      <p:ext uri="{BB962C8B-B14F-4D97-AF65-F5344CB8AC3E}">
        <p14:creationId xmlns:p14="http://schemas.microsoft.com/office/powerpoint/2010/main" val="139543414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409575" y="1233488"/>
            <a:ext cx="5916613" cy="3328987"/>
          </a:xfrm>
        </p:spPr>
      </p:sp>
      <p:sp>
        <p:nvSpPr>
          <p:cNvPr id="3" name="ノート プレースホルダー 2"/>
          <p:cNvSpPr>
            <a:spLocks noGrp="1"/>
          </p:cNvSpPr>
          <p:nvPr>
            <p:ph type="body" idx="1"/>
          </p:nvPr>
        </p:nvSpPr>
        <p:spPr/>
        <p:txBody>
          <a:bodyPr/>
          <a:lstStyle/>
          <a:p>
            <a:pPr marL="0" indent="0">
              <a:buNone/>
            </a:pPr>
            <a:endParaRPr kumimoji="1" lang="ja-JP" altLang="en-US" dirty="0"/>
          </a:p>
        </p:txBody>
      </p:sp>
      <p:sp>
        <p:nvSpPr>
          <p:cNvPr id="4" name="スライド番号プレースホルダー 3"/>
          <p:cNvSpPr>
            <a:spLocks noGrp="1"/>
          </p:cNvSpPr>
          <p:nvPr>
            <p:ph type="sldNum" sz="quarter" idx="10"/>
          </p:nvPr>
        </p:nvSpPr>
        <p:spPr/>
        <p:txBody>
          <a:bodyPr/>
          <a:lstStyle/>
          <a:p>
            <a:fld id="{DA151310-E4AF-4337-BA6E-528A8B5D2EE5}" type="slidenum">
              <a:rPr kumimoji="1" lang="ja-JP" altLang="en-US" smtClean="0"/>
              <a:t>11</a:t>
            </a:fld>
            <a:endParaRPr kumimoji="1" lang="ja-JP" altLang="en-US"/>
          </a:p>
        </p:txBody>
      </p:sp>
    </p:spTree>
    <p:extLst>
      <p:ext uri="{BB962C8B-B14F-4D97-AF65-F5344CB8AC3E}">
        <p14:creationId xmlns:p14="http://schemas.microsoft.com/office/powerpoint/2010/main" val="324726819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409575" y="1233488"/>
            <a:ext cx="5916613" cy="3328987"/>
          </a:xfrm>
        </p:spPr>
      </p:sp>
      <p:sp>
        <p:nvSpPr>
          <p:cNvPr id="3" name="ノート プレースホルダー 2"/>
          <p:cNvSpPr>
            <a:spLocks noGrp="1"/>
          </p:cNvSpPr>
          <p:nvPr>
            <p:ph type="body" idx="1"/>
          </p:nvPr>
        </p:nvSpPr>
        <p:spPr/>
        <p:txBody>
          <a:bodyPr/>
          <a:lstStyle/>
          <a:p>
            <a:endParaRPr kumimoji="1" lang="ja-JP" altLang="en-US" dirty="0"/>
          </a:p>
        </p:txBody>
      </p:sp>
    </p:spTree>
    <p:extLst>
      <p:ext uri="{BB962C8B-B14F-4D97-AF65-F5344CB8AC3E}">
        <p14:creationId xmlns:p14="http://schemas.microsoft.com/office/powerpoint/2010/main" val="374532241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409575" y="1233488"/>
            <a:ext cx="5916613" cy="3328987"/>
          </a:xfrm>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pPr>
              <a:defRPr/>
            </a:pPr>
            <a:fld id="{6902FC58-018B-4033-BF0F-9C0352A970F1}" type="slidenum">
              <a:rPr lang="ja-JP" altLang="en-US" smtClean="0"/>
              <a:pPr>
                <a:defRPr/>
              </a:pPr>
              <a:t>13</a:t>
            </a:fld>
            <a:endParaRPr lang="ja-JP" altLang="en-US"/>
          </a:p>
        </p:txBody>
      </p:sp>
    </p:spTree>
    <p:extLst>
      <p:ext uri="{BB962C8B-B14F-4D97-AF65-F5344CB8AC3E}">
        <p14:creationId xmlns:p14="http://schemas.microsoft.com/office/powerpoint/2010/main" val="92040160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409575" y="1233488"/>
            <a:ext cx="5916613" cy="3328987"/>
          </a:xfrm>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pPr>
              <a:defRPr/>
            </a:pPr>
            <a:fld id="{6902FC58-018B-4033-BF0F-9C0352A970F1}" type="slidenum">
              <a:rPr lang="ja-JP" altLang="en-US" smtClean="0"/>
              <a:pPr>
                <a:defRPr/>
              </a:pPr>
              <a:t>14</a:t>
            </a:fld>
            <a:endParaRPr lang="ja-JP" altLang="en-US"/>
          </a:p>
        </p:txBody>
      </p:sp>
    </p:spTree>
    <p:extLst>
      <p:ext uri="{BB962C8B-B14F-4D97-AF65-F5344CB8AC3E}">
        <p14:creationId xmlns:p14="http://schemas.microsoft.com/office/powerpoint/2010/main" val="356998864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409575" y="1233488"/>
            <a:ext cx="5916613" cy="3328987"/>
          </a:xfrm>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DA151310-E4AF-4337-BA6E-528A8B5D2EE5}" type="slidenum">
              <a:rPr kumimoji="1" lang="ja-JP" altLang="en-US" smtClean="0"/>
              <a:t>15</a:t>
            </a:fld>
            <a:endParaRPr kumimoji="1" lang="ja-JP" altLang="en-US"/>
          </a:p>
        </p:txBody>
      </p:sp>
    </p:spTree>
    <p:extLst>
      <p:ext uri="{BB962C8B-B14F-4D97-AF65-F5344CB8AC3E}">
        <p14:creationId xmlns:p14="http://schemas.microsoft.com/office/powerpoint/2010/main" val="172603130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409575" y="1233488"/>
            <a:ext cx="5916613" cy="3328987"/>
          </a:xfrm>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pPr>
              <a:defRPr/>
            </a:pPr>
            <a:fld id="{6902FC58-018B-4033-BF0F-9C0352A970F1}" type="slidenum">
              <a:rPr lang="ja-JP" altLang="en-US" smtClean="0"/>
              <a:pPr>
                <a:defRPr/>
              </a:pPr>
              <a:t>16</a:t>
            </a:fld>
            <a:endParaRPr lang="ja-JP" altLang="en-US"/>
          </a:p>
        </p:txBody>
      </p:sp>
    </p:spTree>
    <p:extLst>
      <p:ext uri="{BB962C8B-B14F-4D97-AF65-F5344CB8AC3E}">
        <p14:creationId xmlns:p14="http://schemas.microsoft.com/office/powerpoint/2010/main" val="2885170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409575" y="1233488"/>
            <a:ext cx="5916613" cy="3328987"/>
          </a:xfrm>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pPr>
              <a:defRPr/>
            </a:pPr>
            <a:fld id="{6902FC58-018B-4033-BF0F-9C0352A970F1}" type="slidenum">
              <a:rPr lang="ja-JP" altLang="en-US" smtClean="0"/>
              <a:pPr>
                <a:defRPr/>
              </a:pPr>
              <a:t>17</a:t>
            </a:fld>
            <a:endParaRPr lang="ja-JP" altLang="en-US"/>
          </a:p>
        </p:txBody>
      </p:sp>
    </p:spTree>
    <p:extLst>
      <p:ext uri="{BB962C8B-B14F-4D97-AF65-F5344CB8AC3E}">
        <p14:creationId xmlns:p14="http://schemas.microsoft.com/office/powerpoint/2010/main" val="382369480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sz="2000" dirty="0">
                <a:latin typeface="HG丸ｺﾞｼｯｸM-PRO" panose="020F0600000000000000" pitchFamily="50" charset="-128"/>
                <a:ea typeface="HG丸ｺﾞｼｯｸM-PRO" panose="020F0600000000000000" pitchFamily="50" charset="-128"/>
              </a:rPr>
              <a:t>地区ロータリー財団委員会　補助金小委員会から財団補助金の概要についてお話しさせて頂きます。</a:t>
            </a:r>
          </a:p>
          <a:p>
            <a:endParaRPr kumimoji="1" lang="ja-JP" altLang="en-US" dirty="0"/>
          </a:p>
        </p:txBody>
      </p:sp>
      <p:sp>
        <p:nvSpPr>
          <p:cNvPr id="4" name="スライド番号プレースホルダー 3"/>
          <p:cNvSpPr>
            <a:spLocks noGrp="1"/>
          </p:cNvSpPr>
          <p:nvPr>
            <p:ph type="sldNum" sz="quarter" idx="5"/>
          </p:nvPr>
        </p:nvSpPr>
        <p:spPr/>
        <p:txBody>
          <a:bodyPr/>
          <a:lstStyle/>
          <a:p>
            <a:fld id="{DA151310-E4AF-4337-BA6E-528A8B5D2EE5}" type="slidenum">
              <a:rPr kumimoji="1" lang="ja-JP" altLang="en-US" smtClean="0"/>
              <a:t>36</a:t>
            </a:fld>
            <a:endParaRPr kumimoji="1" lang="ja-JP" altLang="en-US"/>
          </a:p>
        </p:txBody>
      </p:sp>
    </p:spTree>
    <p:extLst>
      <p:ext uri="{BB962C8B-B14F-4D97-AF65-F5344CB8AC3E}">
        <p14:creationId xmlns:p14="http://schemas.microsoft.com/office/powerpoint/2010/main" val="426547171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409575" y="1233488"/>
            <a:ext cx="5916613" cy="3328987"/>
          </a:xfrm>
        </p:spPr>
      </p:sp>
      <p:sp>
        <p:nvSpPr>
          <p:cNvPr id="3" name="ノート プレースホルダー 2"/>
          <p:cNvSpPr>
            <a:spLocks noGrp="1"/>
          </p:cNvSpPr>
          <p:nvPr>
            <p:ph type="body" idx="1"/>
          </p:nvPr>
        </p:nvSpPr>
        <p:spPr/>
        <p:txBody>
          <a:bodyPr/>
          <a:lstStyle/>
          <a:p>
            <a:r>
              <a:rPr kumimoji="1" lang="ja-JP" altLang="en-US" sz="2000" b="0" dirty="0">
                <a:latin typeface="HG丸ｺﾞｼｯｸM-PRO" panose="020F0600000000000000" pitchFamily="50" charset="-128"/>
                <a:ea typeface="HG丸ｺﾞｼｯｸM-PRO" panose="020F0600000000000000" pitchFamily="50" charset="-128"/>
              </a:rPr>
              <a:t>２６６０地区では、中期５ヵ年目標（２０１７</a:t>
            </a:r>
            <a:r>
              <a:rPr kumimoji="1" lang="en-US" altLang="ja-JP" sz="2000" b="0" dirty="0">
                <a:latin typeface="HG丸ｺﾞｼｯｸM-PRO" panose="020F0600000000000000" pitchFamily="50" charset="-128"/>
                <a:ea typeface="HG丸ｺﾞｼｯｸM-PRO" panose="020F0600000000000000" pitchFamily="50" charset="-128"/>
              </a:rPr>
              <a:t>-</a:t>
            </a:r>
            <a:r>
              <a:rPr kumimoji="1" lang="ja-JP" altLang="en-US" sz="2000" b="0" dirty="0">
                <a:latin typeface="HG丸ｺﾞｼｯｸM-PRO" panose="020F0600000000000000" pitchFamily="50" charset="-128"/>
                <a:ea typeface="HG丸ｺﾞｼｯｸM-PRO" panose="020F0600000000000000" pitchFamily="50" charset="-128"/>
              </a:rPr>
              <a:t>１８～２０２１</a:t>
            </a:r>
            <a:r>
              <a:rPr kumimoji="1" lang="en-US" altLang="ja-JP" sz="2000" b="0" dirty="0">
                <a:latin typeface="HG丸ｺﾞｼｯｸM-PRO" panose="020F0600000000000000" pitchFamily="50" charset="-128"/>
                <a:ea typeface="HG丸ｺﾞｼｯｸM-PRO" panose="020F0600000000000000" pitchFamily="50" charset="-128"/>
              </a:rPr>
              <a:t>-</a:t>
            </a:r>
            <a:r>
              <a:rPr kumimoji="1" lang="ja-JP" altLang="en-US" sz="2000" b="0" dirty="0">
                <a:latin typeface="HG丸ｺﾞｼｯｸM-PRO" panose="020F0600000000000000" pitchFamily="50" charset="-128"/>
                <a:ea typeface="HG丸ｺﾞｼｯｸM-PRO" panose="020F0600000000000000" pitchFamily="50" charset="-128"/>
              </a:rPr>
              <a:t>２２年度）として</a:t>
            </a:r>
            <a:endParaRPr kumimoji="1" lang="en-US" altLang="ja-JP" sz="2000" b="0" dirty="0">
              <a:latin typeface="HG丸ｺﾞｼｯｸM-PRO" panose="020F0600000000000000" pitchFamily="50" charset="-128"/>
              <a:ea typeface="HG丸ｺﾞｼｯｸM-PRO" panose="020F0600000000000000" pitchFamily="50" charset="-128"/>
            </a:endParaRPr>
          </a:p>
          <a:p>
            <a:r>
              <a:rPr kumimoji="1" lang="ja-JP" altLang="en-US" sz="2000" b="0" dirty="0">
                <a:latin typeface="HG丸ｺﾞｼｯｸM-PRO" panose="020F0600000000000000" pitchFamily="50" charset="-128"/>
                <a:ea typeface="HG丸ｺﾞｼｯｸM-PRO" panose="020F0600000000000000" pitchFamily="50" charset="-128"/>
              </a:rPr>
              <a:t>次の３つの目標を掲げ活動に取組んでいます。</a:t>
            </a:r>
            <a:endParaRPr kumimoji="1" lang="en-US" altLang="ja-JP" sz="2000" b="0" dirty="0">
              <a:latin typeface="HG丸ｺﾞｼｯｸM-PRO" panose="020F0600000000000000" pitchFamily="50" charset="-128"/>
              <a:ea typeface="HG丸ｺﾞｼｯｸM-PRO" panose="020F0600000000000000" pitchFamily="50" charset="-128"/>
            </a:endParaRPr>
          </a:p>
          <a:p>
            <a:endParaRPr kumimoji="1" lang="en-US" altLang="ja-JP" sz="2000" b="0" dirty="0">
              <a:latin typeface="HG丸ｺﾞｼｯｸM-PRO" panose="020F0600000000000000" pitchFamily="50" charset="-128"/>
              <a:ea typeface="HG丸ｺﾞｼｯｸM-PRO" panose="020F0600000000000000" pitchFamily="50" charset="-128"/>
            </a:endParaRPr>
          </a:p>
          <a:p>
            <a:r>
              <a:rPr kumimoji="1" lang="ja-JP" altLang="en-US" sz="2000" b="0" dirty="0">
                <a:latin typeface="HG丸ｺﾞｼｯｸM-PRO" panose="020F0600000000000000" pitchFamily="50" charset="-128"/>
                <a:ea typeface="HG丸ｺﾞｼｯｸM-PRO" panose="020F0600000000000000" pitchFamily="50" charset="-128"/>
              </a:rPr>
              <a:t>１．クラブのサポートと強化</a:t>
            </a:r>
            <a:endParaRPr kumimoji="1" lang="en-US" altLang="ja-JP" sz="2000" b="0" dirty="0">
              <a:latin typeface="HG丸ｺﾞｼｯｸM-PRO" panose="020F0600000000000000" pitchFamily="50" charset="-128"/>
              <a:ea typeface="HG丸ｺﾞｼｯｸM-PRO" panose="020F0600000000000000" pitchFamily="50" charset="-128"/>
            </a:endParaRPr>
          </a:p>
          <a:p>
            <a:r>
              <a:rPr lang="ja-JP" altLang="en-US" sz="2000" b="0" dirty="0">
                <a:latin typeface="HG丸ｺﾞｼｯｸM-PRO" panose="020F0600000000000000" pitchFamily="50" charset="-128"/>
                <a:ea typeface="HG丸ｺﾞｼｯｸM-PRO" panose="020F0600000000000000" pitchFamily="50" charset="-128"/>
                <a:cs typeface="+mn-cs"/>
                <a:sym typeface="Helvetica Neue"/>
              </a:rPr>
              <a:t>２．人道的奉仕の重点化と増加</a:t>
            </a:r>
            <a:endParaRPr lang="en-US" altLang="ja-JP" sz="2000" b="0" dirty="0">
              <a:latin typeface="HG丸ｺﾞｼｯｸM-PRO" panose="020F0600000000000000" pitchFamily="50" charset="-128"/>
              <a:ea typeface="HG丸ｺﾞｼｯｸM-PRO" panose="020F0600000000000000" pitchFamily="50" charset="-128"/>
              <a:cs typeface="+mn-cs"/>
              <a:sym typeface="Helvetica Neue"/>
            </a:endParaRPr>
          </a:p>
          <a:p>
            <a:r>
              <a:rPr lang="ja-JP" altLang="en-US" sz="2000" b="0" dirty="0">
                <a:latin typeface="HG丸ｺﾞｼｯｸM-PRO" panose="020F0600000000000000" pitchFamily="50" charset="-128"/>
                <a:ea typeface="HG丸ｺﾞｼｯｸM-PRO" panose="020F0600000000000000" pitchFamily="50" charset="-128"/>
                <a:cs typeface="+mn-cs"/>
                <a:sym typeface="Helvetica Neue"/>
              </a:rPr>
              <a:t>３．公共イメージと認知度の向上</a:t>
            </a:r>
            <a:endParaRPr lang="en-US" altLang="ja-JP" sz="2000" b="0" dirty="0">
              <a:latin typeface="HG丸ｺﾞｼｯｸM-PRO" panose="020F0600000000000000" pitchFamily="50" charset="-128"/>
              <a:ea typeface="HG丸ｺﾞｼｯｸM-PRO" panose="020F0600000000000000" pitchFamily="50" charset="-128"/>
              <a:cs typeface="+mn-cs"/>
              <a:sym typeface="Helvetica Neue"/>
            </a:endParaRPr>
          </a:p>
          <a:p>
            <a:endParaRPr lang="en-US" altLang="ja-JP" sz="2000" b="0" dirty="0">
              <a:latin typeface="HG丸ｺﾞｼｯｸM-PRO" panose="020F0600000000000000" pitchFamily="50" charset="-128"/>
              <a:ea typeface="HG丸ｺﾞｼｯｸM-PRO" panose="020F0600000000000000" pitchFamily="50" charset="-128"/>
              <a:cs typeface="+mn-cs"/>
              <a:sym typeface="Helvetica Neue"/>
            </a:endParaRPr>
          </a:p>
          <a:p>
            <a:r>
              <a:rPr kumimoji="1" lang="ja-JP" altLang="en-US" sz="2000" b="0" dirty="0">
                <a:latin typeface="HG丸ｺﾞｼｯｸM-PRO" panose="020F0600000000000000" pitchFamily="50" charset="-128"/>
                <a:ea typeface="HG丸ｺﾞｼｯｸM-PRO" panose="020F0600000000000000" pitchFamily="50" charset="-128"/>
              </a:rPr>
              <a:t>この地区ビジョンに向けて、地区財団委員会では、</a:t>
            </a:r>
            <a:endParaRPr kumimoji="1" lang="en-US" altLang="ja-JP" sz="2000" b="0" dirty="0">
              <a:latin typeface="HG丸ｺﾞｼｯｸM-PRO" panose="020F0600000000000000" pitchFamily="50" charset="-128"/>
              <a:ea typeface="HG丸ｺﾞｼｯｸM-PRO" panose="020F0600000000000000" pitchFamily="50" charset="-128"/>
            </a:endParaRPr>
          </a:p>
          <a:p>
            <a:r>
              <a:rPr kumimoji="1" lang="ja-JP" altLang="en-US" sz="2000" b="0" dirty="0">
                <a:latin typeface="HG丸ｺﾞｼｯｸM-PRO" panose="020F0600000000000000" pitchFamily="50" charset="-128"/>
                <a:ea typeface="HG丸ｺﾞｼｯｸM-PRO" panose="020F0600000000000000" pitchFamily="50" charset="-128"/>
              </a:rPr>
              <a:t>クラブから申請された地区補助金（</a:t>
            </a:r>
            <a:r>
              <a:rPr kumimoji="1" lang="en-US" altLang="ja-JP" sz="2000" b="0" dirty="0">
                <a:latin typeface="HG丸ｺﾞｼｯｸM-PRO" panose="020F0600000000000000" pitchFamily="50" charset="-128"/>
                <a:ea typeface="HG丸ｺﾞｼｯｸM-PRO" panose="020F0600000000000000" pitchFamily="50" charset="-128"/>
              </a:rPr>
              <a:t>DG)</a:t>
            </a:r>
            <a:r>
              <a:rPr kumimoji="1" lang="ja-JP" altLang="en-US" sz="2000" b="0" dirty="0">
                <a:latin typeface="HG丸ｺﾞｼｯｸM-PRO" panose="020F0600000000000000" pitchFamily="50" charset="-128"/>
                <a:ea typeface="HG丸ｺﾞｼｯｸM-PRO" panose="020F0600000000000000" pitchFamily="50" charset="-128"/>
              </a:rPr>
              <a:t>、地区財団活動資金（</a:t>
            </a:r>
            <a:r>
              <a:rPr kumimoji="1" lang="en-US" altLang="ja-JP" sz="2000" b="0" dirty="0">
                <a:latin typeface="HG丸ｺﾞｼｯｸM-PRO" panose="020F0600000000000000" pitchFamily="50" charset="-128"/>
                <a:ea typeface="HG丸ｺﾞｼｯｸM-PRO" panose="020F0600000000000000" pitchFamily="50" charset="-128"/>
              </a:rPr>
              <a:t>DDF</a:t>
            </a:r>
            <a:r>
              <a:rPr kumimoji="1" lang="ja-JP" altLang="en-US" sz="2000" b="0" dirty="0">
                <a:latin typeface="HG丸ｺﾞｼｯｸM-PRO" panose="020F0600000000000000" pitchFamily="50" charset="-128"/>
                <a:ea typeface="HG丸ｺﾞｼｯｸM-PRO" panose="020F0600000000000000" pitchFamily="50" charset="-128"/>
              </a:rPr>
              <a:t>）について、</a:t>
            </a:r>
            <a:endParaRPr kumimoji="1" lang="en-US" altLang="ja-JP" sz="2000" b="0" dirty="0">
              <a:latin typeface="HG丸ｺﾞｼｯｸM-PRO" panose="020F0600000000000000" pitchFamily="50" charset="-128"/>
              <a:ea typeface="HG丸ｺﾞｼｯｸM-PRO" panose="020F0600000000000000" pitchFamily="50" charset="-128"/>
            </a:endParaRPr>
          </a:p>
          <a:p>
            <a:r>
              <a:rPr kumimoji="1" lang="ja-JP" altLang="en-US" sz="2000" b="0" dirty="0">
                <a:latin typeface="HG丸ｺﾞｼｯｸM-PRO" panose="020F0600000000000000" pitchFamily="50" charset="-128"/>
                <a:ea typeface="HG丸ｺﾞｼｯｸM-PRO" panose="020F0600000000000000" pitchFamily="50" charset="-128"/>
              </a:rPr>
              <a:t>ロータリー財団「授与と受諾の条件」及び、</a:t>
            </a:r>
            <a:r>
              <a:rPr kumimoji="1" lang="en-US" altLang="ja-JP" sz="2000" b="0" dirty="0">
                <a:latin typeface="HG丸ｺﾞｼｯｸM-PRO" panose="020F0600000000000000" pitchFamily="50" charset="-128"/>
                <a:ea typeface="HG丸ｺﾞｼｯｸM-PRO" panose="020F0600000000000000" pitchFamily="50" charset="-128"/>
              </a:rPr>
              <a:t>2660</a:t>
            </a:r>
            <a:r>
              <a:rPr kumimoji="1" lang="ja-JP" altLang="en-US" sz="2000" b="0" dirty="0">
                <a:latin typeface="HG丸ｺﾞｼｯｸM-PRO" panose="020F0600000000000000" pitchFamily="50" charset="-128"/>
                <a:ea typeface="HG丸ｺﾞｼｯｸM-PRO" panose="020F0600000000000000" pitchFamily="50" charset="-128"/>
              </a:rPr>
              <a:t>地区「財団補助金ハンドブック」</a:t>
            </a:r>
            <a:endParaRPr kumimoji="1" lang="en-US" altLang="ja-JP" sz="2000" b="0" dirty="0">
              <a:latin typeface="HG丸ｺﾞｼｯｸM-PRO" panose="020F0600000000000000" pitchFamily="50" charset="-128"/>
              <a:ea typeface="HG丸ｺﾞｼｯｸM-PRO" panose="020F0600000000000000" pitchFamily="50" charset="-128"/>
            </a:endParaRPr>
          </a:p>
          <a:p>
            <a:r>
              <a:rPr kumimoji="1" lang="ja-JP" altLang="en-US" sz="2000" b="0" dirty="0">
                <a:latin typeface="HG丸ｺﾞｼｯｸM-PRO" panose="020F0600000000000000" pitchFamily="50" charset="-128"/>
                <a:ea typeface="HG丸ｺﾞｼｯｸM-PRO" panose="020F0600000000000000" pitchFamily="50" charset="-128"/>
              </a:rPr>
              <a:t>の要件に基づき必要に応じてアドバイスや審査を行い、</a:t>
            </a:r>
            <a:r>
              <a:rPr lang="ja-JP" altLang="ja-JP" sz="2000" b="0" dirty="0">
                <a:latin typeface="HG丸ｺﾞｼｯｸM-PRO" panose="020F0600000000000000" pitchFamily="50" charset="-128"/>
                <a:ea typeface="HG丸ｺﾞｼｯｸM-PRO" panose="020F0600000000000000" pitchFamily="50" charset="-128"/>
                <a:cs typeface="+mn-cs"/>
                <a:sym typeface="Helvetica Neue"/>
              </a:rPr>
              <a:t>計画された奉仕事業が</a:t>
            </a:r>
            <a:endParaRPr lang="en-US" altLang="ja-JP" sz="2000" b="0" dirty="0">
              <a:latin typeface="HG丸ｺﾞｼｯｸM-PRO" panose="020F0600000000000000" pitchFamily="50" charset="-128"/>
              <a:ea typeface="HG丸ｺﾞｼｯｸM-PRO" panose="020F0600000000000000" pitchFamily="50" charset="-128"/>
              <a:cs typeface="+mn-cs"/>
              <a:sym typeface="Helvetica Neue"/>
            </a:endParaRPr>
          </a:p>
          <a:p>
            <a:r>
              <a:rPr lang="ja-JP" altLang="ja-JP" sz="2000" b="0" dirty="0">
                <a:latin typeface="HG丸ｺﾞｼｯｸM-PRO" panose="020F0600000000000000" pitchFamily="50" charset="-128"/>
                <a:ea typeface="HG丸ｺﾞｼｯｸM-PRO" panose="020F0600000000000000" pitchFamily="50" charset="-128"/>
                <a:cs typeface="+mn-cs"/>
                <a:sym typeface="Helvetica Neue"/>
              </a:rPr>
              <a:t>円滑に実行される様にクラブを</a:t>
            </a:r>
            <a:r>
              <a:rPr lang="ja-JP" altLang="en-US" sz="2000" b="0" dirty="0">
                <a:latin typeface="HG丸ｺﾞｼｯｸM-PRO" panose="020F0600000000000000" pitchFamily="50" charset="-128"/>
                <a:ea typeface="HG丸ｺﾞｼｯｸM-PRO" panose="020F0600000000000000" pitchFamily="50" charset="-128"/>
                <a:cs typeface="+mn-cs"/>
                <a:sym typeface="Helvetica Neue"/>
              </a:rPr>
              <a:t>サポートしています。</a:t>
            </a:r>
            <a:endParaRPr lang="en-US" altLang="ja-JP" sz="2000" b="0" dirty="0">
              <a:latin typeface="HG丸ｺﾞｼｯｸM-PRO" panose="020F0600000000000000" pitchFamily="50" charset="-128"/>
              <a:ea typeface="HG丸ｺﾞｼｯｸM-PRO" panose="020F0600000000000000" pitchFamily="50" charset="-128"/>
              <a:cs typeface="+mn-cs"/>
              <a:sym typeface="Helvetica Neue"/>
            </a:endParaRPr>
          </a:p>
          <a:p>
            <a:endParaRPr kumimoji="1" lang="en-US" altLang="ja-JP" dirty="0"/>
          </a:p>
        </p:txBody>
      </p:sp>
    </p:spTree>
    <p:extLst>
      <p:ext uri="{BB962C8B-B14F-4D97-AF65-F5344CB8AC3E}">
        <p14:creationId xmlns:p14="http://schemas.microsoft.com/office/powerpoint/2010/main" val="277313111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409575" y="1233488"/>
            <a:ext cx="5916613" cy="3328987"/>
          </a:xfrm>
        </p:spPr>
      </p:sp>
      <p:sp>
        <p:nvSpPr>
          <p:cNvPr id="3" name="ノート プレースホルダー 2"/>
          <p:cNvSpPr>
            <a:spLocks noGrp="1"/>
          </p:cNvSpPr>
          <p:nvPr>
            <p:ph type="body" idx="1"/>
          </p:nvPr>
        </p:nvSpPr>
        <p:spPr/>
        <p:txBody>
          <a:bodyPr/>
          <a:lstStyle/>
          <a:p>
            <a:pPr marL="0" marR="0" lvl="0" indent="0" defTabSz="457200" eaLnBrk="1" fontAlgn="auto" latinLnBrk="0" hangingPunct="1">
              <a:lnSpc>
                <a:spcPct val="117999"/>
              </a:lnSpc>
              <a:spcBef>
                <a:spcPts val="0"/>
              </a:spcBef>
              <a:spcAft>
                <a:spcPts val="0"/>
              </a:spcAft>
              <a:buClrTx/>
              <a:buSzTx/>
              <a:buFontTx/>
              <a:buNone/>
              <a:tabLst/>
              <a:defRPr/>
            </a:pPr>
            <a:r>
              <a:rPr kumimoji="0" lang="ja-JP" altLang="ja-JP" sz="2000" b="0" i="0" u="none" strike="noStrike" kern="0" cap="none" spc="0" normalizeH="0" baseline="0" noProof="0" dirty="0">
                <a:ln>
                  <a:noFill/>
                </a:ln>
                <a:solidFill>
                  <a:sysClr val="windowText" lastClr="000000"/>
                </a:solidFill>
                <a:effectLst/>
                <a:uLnTx/>
                <a:uFillTx/>
                <a:latin typeface="HG丸ｺﾞｼｯｸM-PRO" panose="020F0600000000000000" pitchFamily="50" charset="-128"/>
                <a:ea typeface="HG丸ｺﾞｼｯｸM-PRO" panose="020F0600000000000000" pitchFamily="50" charset="-128"/>
                <a:cs typeface="+mn-cs"/>
                <a:sym typeface="Helvetica Neue"/>
              </a:rPr>
              <a:t>ロータリー財団の補助金は、次の</a:t>
            </a:r>
            <a:r>
              <a:rPr kumimoji="0" lang="ja-JP" altLang="en-US" sz="2000" b="0" i="0" u="none" strike="noStrike" kern="0" cap="none" spc="0" normalizeH="0" baseline="0" noProof="0" dirty="0">
                <a:ln>
                  <a:noFill/>
                </a:ln>
                <a:solidFill>
                  <a:sysClr val="windowText" lastClr="000000"/>
                </a:solidFill>
                <a:effectLst/>
                <a:uLnTx/>
                <a:uFillTx/>
                <a:latin typeface="HG丸ｺﾞｼｯｸM-PRO" panose="020F0600000000000000" pitchFamily="50" charset="-128"/>
                <a:ea typeface="HG丸ｺﾞｼｯｸM-PRO" panose="020F0600000000000000" pitchFamily="50" charset="-128"/>
                <a:cs typeface="+mn-cs"/>
                <a:sym typeface="Helvetica Neue"/>
              </a:rPr>
              <a:t>３種類</a:t>
            </a:r>
            <a:r>
              <a:rPr kumimoji="0" lang="ja-JP" altLang="ja-JP" sz="2000" b="0" i="0" u="none" strike="noStrike" kern="0" cap="none" spc="0" normalizeH="0" baseline="0" noProof="0" dirty="0">
                <a:ln>
                  <a:noFill/>
                </a:ln>
                <a:solidFill>
                  <a:sysClr val="windowText" lastClr="000000"/>
                </a:solidFill>
                <a:effectLst/>
                <a:uLnTx/>
                <a:uFillTx/>
                <a:latin typeface="HG丸ｺﾞｼｯｸM-PRO" panose="020F0600000000000000" pitchFamily="50" charset="-128"/>
                <a:ea typeface="HG丸ｺﾞｼｯｸM-PRO" panose="020F0600000000000000" pitchFamily="50" charset="-128"/>
                <a:cs typeface="+mn-cs"/>
                <a:sym typeface="Helvetica Neue"/>
              </a:rPr>
              <a:t>です。</a:t>
            </a:r>
          </a:p>
          <a:p>
            <a:pPr marL="0" marR="0" lvl="0" indent="0" defTabSz="457200" eaLnBrk="1" fontAlgn="auto" latinLnBrk="0" hangingPunct="1">
              <a:lnSpc>
                <a:spcPct val="117999"/>
              </a:lnSpc>
              <a:spcBef>
                <a:spcPts val="0"/>
              </a:spcBef>
              <a:spcAft>
                <a:spcPts val="0"/>
              </a:spcAft>
              <a:buClrTx/>
              <a:buSzTx/>
              <a:buFontTx/>
              <a:buNone/>
              <a:tabLst/>
              <a:defRPr/>
            </a:pPr>
            <a:r>
              <a:rPr kumimoji="0" lang="ja-JP" altLang="ja-JP" sz="2000" b="0" i="0" u="none" strike="noStrike" kern="0" cap="none" spc="0" normalizeH="0" baseline="0" noProof="0" dirty="0">
                <a:ln>
                  <a:noFill/>
                </a:ln>
                <a:solidFill>
                  <a:sysClr val="windowText" lastClr="000000"/>
                </a:solidFill>
                <a:effectLst/>
                <a:uLnTx/>
                <a:uFillTx/>
                <a:latin typeface="HG丸ｺﾞｼｯｸM-PRO" panose="020F0600000000000000" pitchFamily="50" charset="-128"/>
                <a:ea typeface="HG丸ｺﾞｼｯｸM-PRO" panose="020F0600000000000000" pitchFamily="50" charset="-128"/>
                <a:cs typeface="+mn-cs"/>
                <a:sym typeface="Helvetica Neue"/>
              </a:rPr>
              <a:t>① 地区補助金　　　（ＤＧ：Ｄｉｓｔｒｉｃｔ　Ｇｒａｎｔｓ）</a:t>
            </a:r>
            <a:endParaRPr kumimoji="0" lang="en-US" altLang="ja-JP" sz="2000" b="0" i="0" u="none" strike="noStrike" kern="0" cap="none" spc="0" normalizeH="0" baseline="0" noProof="0" dirty="0">
              <a:ln>
                <a:noFill/>
              </a:ln>
              <a:solidFill>
                <a:sysClr val="windowText" lastClr="000000"/>
              </a:solidFill>
              <a:effectLst/>
              <a:uLnTx/>
              <a:uFillTx/>
              <a:latin typeface="HG丸ｺﾞｼｯｸM-PRO" panose="020F0600000000000000" pitchFamily="50" charset="-128"/>
              <a:ea typeface="HG丸ｺﾞｼｯｸM-PRO" panose="020F0600000000000000" pitchFamily="50" charset="-128"/>
              <a:cs typeface="+mn-cs"/>
              <a:sym typeface="Helvetica Neue"/>
            </a:endParaRPr>
          </a:p>
          <a:p>
            <a:pPr marL="0" marR="0" lvl="0" indent="0" defTabSz="457200" eaLnBrk="1" fontAlgn="auto" latinLnBrk="0" hangingPunct="1">
              <a:lnSpc>
                <a:spcPct val="117999"/>
              </a:lnSpc>
              <a:spcBef>
                <a:spcPts val="0"/>
              </a:spcBef>
              <a:spcAft>
                <a:spcPts val="0"/>
              </a:spcAft>
              <a:buClrTx/>
              <a:buSzTx/>
              <a:buFontTx/>
              <a:buNone/>
              <a:tabLst/>
              <a:defRPr/>
            </a:pPr>
            <a:r>
              <a:rPr kumimoji="1" lang="ja-JP" altLang="en-US" sz="2000" b="0" i="0" u="none" strike="noStrike" kern="0" cap="none" spc="0" normalizeH="0" baseline="0" noProof="0" dirty="0">
                <a:ln>
                  <a:noFill/>
                </a:ln>
                <a:solidFill>
                  <a:srgbClr val="C00000"/>
                </a:solidFill>
                <a:effectLst/>
                <a:uLnTx/>
                <a:uFillTx/>
                <a:latin typeface="HG丸ｺﾞｼｯｸM-PRO" panose="020F0600000000000000" pitchFamily="50" charset="-128"/>
                <a:ea typeface="HG丸ｺﾞｼｯｸM-PRO" panose="020F0600000000000000" pitchFamily="50" charset="-128"/>
                <a:sym typeface="Helvetica Neue"/>
              </a:rPr>
              <a:t>　　　　　　国内外</a:t>
            </a:r>
            <a:r>
              <a:rPr kumimoji="1" lang="ja-JP" altLang="en-US" sz="2000" b="0" i="0" u="none" strike="noStrike" kern="0" cap="none" spc="0" normalizeH="0" baseline="0" noProof="0" dirty="0">
                <a:ln>
                  <a:noFill/>
                </a:ln>
                <a:solidFill>
                  <a:sysClr val="windowText" lastClr="000000"/>
                </a:solidFill>
                <a:effectLst/>
                <a:uLnTx/>
                <a:uFillTx/>
                <a:latin typeface="HG丸ｺﾞｼｯｸM-PRO" panose="020F0600000000000000" pitchFamily="50" charset="-128"/>
                <a:ea typeface="HG丸ｺﾞｼｯｸM-PRO" panose="020F0600000000000000" pitchFamily="50" charset="-128"/>
                <a:sym typeface="Helvetica Neue"/>
              </a:rPr>
              <a:t>における小規模・短期の奉仕活動</a:t>
            </a:r>
            <a:endParaRPr kumimoji="0" lang="ja-JP" altLang="ja-JP" sz="2000" b="0" i="0" u="none" strike="noStrike" kern="0" cap="none" spc="0" normalizeH="0" baseline="0" noProof="0" dirty="0">
              <a:ln>
                <a:noFill/>
              </a:ln>
              <a:solidFill>
                <a:sysClr val="windowText" lastClr="000000"/>
              </a:solidFill>
              <a:effectLst/>
              <a:uLnTx/>
              <a:uFillTx/>
              <a:latin typeface="HG丸ｺﾞｼｯｸM-PRO" panose="020F0600000000000000" pitchFamily="50" charset="-128"/>
              <a:ea typeface="HG丸ｺﾞｼｯｸM-PRO" panose="020F0600000000000000" pitchFamily="50" charset="-128"/>
              <a:cs typeface="+mn-cs"/>
              <a:sym typeface="Helvetica Neue"/>
            </a:endParaRPr>
          </a:p>
          <a:p>
            <a:pPr marL="0" marR="0" lvl="0" indent="0" defTabSz="457200" eaLnBrk="1" fontAlgn="auto" latinLnBrk="0" hangingPunct="1">
              <a:lnSpc>
                <a:spcPct val="117999"/>
              </a:lnSpc>
              <a:spcBef>
                <a:spcPts val="0"/>
              </a:spcBef>
              <a:spcAft>
                <a:spcPts val="0"/>
              </a:spcAft>
              <a:buClrTx/>
              <a:buSzTx/>
              <a:buFontTx/>
              <a:buNone/>
              <a:tabLst/>
              <a:defRPr/>
            </a:pPr>
            <a:r>
              <a:rPr kumimoji="0" lang="ja-JP" altLang="ja-JP" sz="2000" b="0" i="0" u="none" strike="noStrike" kern="0" cap="none" spc="0" normalizeH="0" baseline="0" noProof="0" dirty="0">
                <a:ln>
                  <a:noFill/>
                </a:ln>
                <a:solidFill>
                  <a:sysClr val="windowText" lastClr="000000"/>
                </a:solidFill>
                <a:effectLst/>
                <a:uLnTx/>
                <a:uFillTx/>
                <a:latin typeface="HG丸ｺﾞｼｯｸM-PRO" panose="020F0600000000000000" pitchFamily="50" charset="-128"/>
                <a:ea typeface="HG丸ｺﾞｼｯｸM-PRO" panose="020F0600000000000000" pitchFamily="50" charset="-128"/>
                <a:cs typeface="+mn-cs"/>
                <a:sym typeface="Helvetica Neue"/>
              </a:rPr>
              <a:t>　　　　　 ２６６０地区ロータリー財団委員会に申請します。</a:t>
            </a:r>
          </a:p>
          <a:p>
            <a:pPr marL="0" marR="0" lvl="0" indent="0" defTabSz="457200" eaLnBrk="1" fontAlgn="auto" latinLnBrk="0" hangingPunct="1">
              <a:lnSpc>
                <a:spcPct val="117999"/>
              </a:lnSpc>
              <a:spcBef>
                <a:spcPts val="0"/>
              </a:spcBef>
              <a:spcAft>
                <a:spcPts val="0"/>
              </a:spcAft>
              <a:buClrTx/>
              <a:buSzTx/>
              <a:buFontTx/>
              <a:buNone/>
              <a:tabLst/>
              <a:defRPr/>
            </a:pPr>
            <a:r>
              <a:rPr kumimoji="0" lang="en-US" altLang="ja-JP" sz="2000" b="0" i="0" u="none" strike="noStrike" kern="0" cap="none" spc="0" normalizeH="0" baseline="0" noProof="0" dirty="0">
                <a:ln>
                  <a:noFill/>
                </a:ln>
                <a:solidFill>
                  <a:sysClr val="windowText" lastClr="000000"/>
                </a:solidFill>
                <a:effectLst/>
                <a:uLnTx/>
                <a:uFillTx/>
                <a:latin typeface="HG丸ｺﾞｼｯｸM-PRO" panose="020F0600000000000000" pitchFamily="50" charset="-128"/>
                <a:ea typeface="HG丸ｺﾞｼｯｸM-PRO" panose="020F0600000000000000" pitchFamily="50" charset="-128"/>
                <a:cs typeface="+mn-cs"/>
                <a:sym typeface="Helvetica Neue"/>
              </a:rPr>
              <a:t> </a:t>
            </a:r>
            <a:endParaRPr kumimoji="0" lang="ja-JP" altLang="ja-JP" sz="2000" b="0" i="0" u="none" strike="noStrike" kern="0" cap="none" spc="0" normalizeH="0" baseline="0" noProof="0" dirty="0">
              <a:ln>
                <a:noFill/>
              </a:ln>
              <a:solidFill>
                <a:sysClr val="windowText" lastClr="000000"/>
              </a:solidFill>
              <a:effectLst/>
              <a:uLnTx/>
              <a:uFillTx/>
              <a:latin typeface="HG丸ｺﾞｼｯｸM-PRO" panose="020F0600000000000000" pitchFamily="50" charset="-128"/>
              <a:ea typeface="HG丸ｺﾞｼｯｸM-PRO" panose="020F0600000000000000" pitchFamily="50" charset="-128"/>
              <a:cs typeface="+mn-cs"/>
              <a:sym typeface="Helvetica Neue"/>
            </a:endParaRPr>
          </a:p>
          <a:p>
            <a:pPr marL="0" marR="0" lvl="0" indent="0" defTabSz="457200" eaLnBrk="1" fontAlgn="auto" latinLnBrk="0" hangingPunct="1">
              <a:lnSpc>
                <a:spcPct val="117999"/>
              </a:lnSpc>
              <a:spcBef>
                <a:spcPts val="0"/>
              </a:spcBef>
              <a:spcAft>
                <a:spcPts val="0"/>
              </a:spcAft>
              <a:buClrTx/>
              <a:buSzTx/>
              <a:buFontTx/>
              <a:buNone/>
              <a:tabLst/>
              <a:defRPr/>
            </a:pPr>
            <a:r>
              <a:rPr kumimoji="0" lang="ja-JP" altLang="ja-JP" sz="2000" b="0" i="0" u="none" strike="noStrike" kern="0" cap="none" spc="0" normalizeH="0" baseline="0" noProof="0" dirty="0">
                <a:ln>
                  <a:noFill/>
                </a:ln>
                <a:solidFill>
                  <a:sysClr val="windowText" lastClr="000000"/>
                </a:solidFill>
                <a:effectLst/>
                <a:uLnTx/>
                <a:uFillTx/>
                <a:latin typeface="HG丸ｺﾞｼｯｸM-PRO" panose="020F0600000000000000" pitchFamily="50" charset="-128"/>
                <a:ea typeface="HG丸ｺﾞｼｯｸM-PRO" panose="020F0600000000000000" pitchFamily="50" charset="-128"/>
                <a:cs typeface="+mn-cs"/>
                <a:sym typeface="Helvetica Neue"/>
              </a:rPr>
              <a:t>② グローバル補助金（ＧＧ：Ｇｌｏｂａｌ　Ｇｒａｎｔｓ）</a:t>
            </a:r>
            <a:endParaRPr kumimoji="0" lang="en-US" altLang="ja-JP" sz="2000" b="0" i="0" u="none" strike="noStrike" kern="0" cap="none" spc="0" normalizeH="0" baseline="0" noProof="0" dirty="0">
              <a:ln>
                <a:noFill/>
              </a:ln>
              <a:solidFill>
                <a:sysClr val="windowText" lastClr="000000"/>
              </a:solidFill>
              <a:effectLst/>
              <a:uLnTx/>
              <a:uFillTx/>
              <a:latin typeface="HG丸ｺﾞｼｯｸM-PRO" panose="020F0600000000000000" pitchFamily="50" charset="-128"/>
              <a:ea typeface="HG丸ｺﾞｼｯｸM-PRO" panose="020F0600000000000000" pitchFamily="50" charset="-128"/>
              <a:cs typeface="+mn-cs"/>
              <a:sym typeface="Helvetica Neue"/>
            </a:endParaRPr>
          </a:p>
          <a:p>
            <a:pPr marL="0" marR="0" lvl="0" indent="0" defTabSz="457200" eaLnBrk="1" fontAlgn="auto" latinLnBrk="0" hangingPunct="1">
              <a:lnSpc>
                <a:spcPct val="117999"/>
              </a:lnSpc>
              <a:spcBef>
                <a:spcPts val="0"/>
              </a:spcBef>
              <a:spcAft>
                <a:spcPts val="0"/>
              </a:spcAft>
              <a:buClrTx/>
              <a:buSzTx/>
              <a:buFontTx/>
              <a:buNone/>
              <a:tabLst/>
              <a:defRPr/>
            </a:pPr>
            <a:r>
              <a:rPr kumimoji="1" lang="ja-JP" altLang="en-US" sz="2000" b="0" i="0" u="none" strike="noStrike" kern="0" cap="none" spc="0" normalizeH="0" baseline="0" noProof="0" dirty="0">
                <a:ln>
                  <a:noFill/>
                </a:ln>
                <a:solidFill>
                  <a:srgbClr val="C00000"/>
                </a:solidFill>
                <a:effectLst/>
                <a:uLnTx/>
                <a:uFillTx/>
                <a:latin typeface="HG丸ｺﾞｼｯｸM-PRO" panose="020F0600000000000000" pitchFamily="50" charset="-128"/>
                <a:ea typeface="HG丸ｺﾞｼｯｸM-PRO" panose="020F0600000000000000" pitchFamily="50" charset="-128"/>
                <a:sym typeface="Helvetica Neue"/>
              </a:rPr>
              <a:t>　　　　　・海外</a:t>
            </a:r>
            <a:r>
              <a:rPr kumimoji="1" lang="ja-JP" altLang="en-US" sz="2000" b="0" i="0" u="none" strike="noStrike" kern="0" cap="none" spc="0" normalizeH="0" baseline="0" noProof="0" dirty="0">
                <a:ln>
                  <a:noFill/>
                </a:ln>
                <a:solidFill>
                  <a:sysClr val="windowText" lastClr="000000"/>
                </a:solidFill>
                <a:effectLst/>
                <a:uLnTx/>
                <a:uFillTx/>
                <a:latin typeface="HG丸ｺﾞｼｯｸM-PRO" panose="020F0600000000000000" pitchFamily="50" charset="-128"/>
                <a:ea typeface="HG丸ｺﾞｼｯｸM-PRO" panose="020F0600000000000000" pitchFamily="50" charset="-128"/>
                <a:sym typeface="Helvetica Neue"/>
              </a:rPr>
              <a:t>における大規模で成果の継続性のある活動（</a:t>
            </a:r>
            <a:r>
              <a:rPr kumimoji="1" lang="en-US" altLang="ja-JP" sz="2000" b="0" i="0" u="none" strike="noStrike" kern="0" cap="none" spc="0" normalizeH="0" baseline="0" noProof="0" dirty="0">
                <a:ln>
                  <a:noFill/>
                </a:ln>
                <a:solidFill>
                  <a:sysClr val="windowText" lastClr="000000"/>
                </a:solidFill>
                <a:effectLst/>
                <a:uLnTx/>
                <a:uFillTx/>
                <a:latin typeface="HG丸ｺﾞｼｯｸM-PRO" panose="020F0600000000000000" pitchFamily="50" charset="-128"/>
                <a:ea typeface="HG丸ｺﾞｼｯｸM-PRO" panose="020F0600000000000000" pitchFamily="50" charset="-128"/>
                <a:sym typeface="Helvetica Neue"/>
              </a:rPr>
              <a:t>3</a:t>
            </a:r>
            <a:r>
              <a:rPr kumimoji="1" lang="ja-JP" altLang="en-US" sz="2000" b="0" i="0" u="none" strike="noStrike" kern="0" cap="none" spc="0" normalizeH="0" baseline="0" noProof="0" dirty="0">
                <a:ln>
                  <a:noFill/>
                </a:ln>
                <a:solidFill>
                  <a:sysClr val="windowText" lastClr="000000"/>
                </a:solidFill>
                <a:effectLst/>
                <a:uLnTx/>
                <a:uFillTx/>
                <a:latin typeface="HG丸ｺﾞｼｯｸM-PRO" panose="020F0600000000000000" pitchFamily="50" charset="-128"/>
                <a:ea typeface="HG丸ｺﾞｼｯｸM-PRO" panose="020F0600000000000000" pitchFamily="50" charset="-128"/>
                <a:sym typeface="Helvetica Neue"/>
              </a:rPr>
              <a:t>万ドル以上）</a:t>
            </a:r>
            <a:endParaRPr kumimoji="1" lang="en-US" altLang="ja-JP" sz="2000" b="0" i="0" u="none" strike="noStrike" kern="0" cap="none" spc="0" normalizeH="0" baseline="0" noProof="0" dirty="0">
              <a:ln>
                <a:noFill/>
              </a:ln>
              <a:solidFill>
                <a:sysClr val="windowText" lastClr="000000"/>
              </a:solidFill>
              <a:effectLst/>
              <a:uLnTx/>
              <a:uFillTx/>
              <a:latin typeface="HG丸ｺﾞｼｯｸM-PRO" panose="020F0600000000000000" pitchFamily="50" charset="-128"/>
              <a:ea typeface="HG丸ｺﾞｼｯｸM-PRO" panose="020F0600000000000000" pitchFamily="50" charset="-128"/>
              <a:sym typeface="Helvetica Neue"/>
            </a:endParaRPr>
          </a:p>
          <a:p>
            <a:pPr marL="0" marR="0" lvl="0" indent="0" defTabSz="457200" eaLnBrk="1" fontAlgn="auto" latinLnBrk="0" hangingPunct="1">
              <a:lnSpc>
                <a:spcPct val="117999"/>
              </a:lnSpc>
              <a:spcBef>
                <a:spcPts val="0"/>
              </a:spcBef>
              <a:spcAft>
                <a:spcPts val="0"/>
              </a:spcAft>
              <a:buClrTx/>
              <a:buSzTx/>
              <a:buFontTx/>
              <a:buNone/>
              <a:tabLst/>
              <a:defRPr/>
            </a:pPr>
            <a:r>
              <a:rPr kumimoji="1" lang="ja-JP" altLang="en-US" sz="2000" b="0" i="0" u="none" strike="noStrike" kern="0" cap="none" spc="0" normalizeH="0" baseline="0" noProof="0" dirty="0">
                <a:ln>
                  <a:noFill/>
                </a:ln>
                <a:solidFill>
                  <a:sysClr val="windowText" lastClr="000000"/>
                </a:solidFill>
                <a:effectLst/>
                <a:uLnTx/>
                <a:uFillTx/>
                <a:latin typeface="HG丸ｺﾞｼｯｸM-PRO" panose="020F0600000000000000" pitchFamily="50" charset="-128"/>
                <a:ea typeface="HG丸ｺﾞｼｯｸM-PRO" panose="020F0600000000000000" pitchFamily="50" charset="-128"/>
                <a:cs typeface="+mn-cs"/>
                <a:sym typeface="Helvetica Neue"/>
              </a:rPr>
              <a:t>　　　　　・</a:t>
            </a:r>
            <a:r>
              <a:rPr kumimoji="1" lang="en-US" altLang="ja-JP" sz="2000" b="0" i="0" u="none" strike="noStrike" kern="0" cap="none" spc="0" normalizeH="0" baseline="0" noProof="0" dirty="0">
                <a:ln>
                  <a:noFill/>
                </a:ln>
                <a:solidFill>
                  <a:srgbClr val="C00000"/>
                </a:solidFill>
                <a:effectLst/>
                <a:uLnTx/>
                <a:uFillTx/>
                <a:latin typeface="HG丸ｺﾞｼｯｸM-PRO" panose="020F0600000000000000" pitchFamily="50" charset="-128"/>
                <a:ea typeface="HG丸ｺﾞｼｯｸM-PRO" panose="020F0600000000000000" pitchFamily="50" charset="-128"/>
                <a:sym typeface="Helvetica Neue"/>
              </a:rPr>
              <a:t>6</a:t>
            </a:r>
            <a:r>
              <a:rPr kumimoji="1" lang="ja-JP" altLang="en-US" sz="2000" b="0" i="0" u="none" strike="noStrike" kern="0" cap="none" spc="0" normalizeH="0" baseline="0" noProof="0" dirty="0">
                <a:ln>
                  <a:noFill/>
                </a:ln>
                <a:solidFill>
                  <a:srgbClr val="C00000"/>
                </a:solidFill>
                <a:effectLst/>
                <a:uLnTx/>
                <a:uFillTx/>
                <a:latin typeface="HG丸ｺﾞｼｯｸM-PRO" panose="020F0600000000000000" pitchFamily="50" charset="-128"/>
                <a:ea typeface="HG丸ｺﾞｼｯｸM-PRO" panose="020F0600000000000000" pitchFamily="50" charset="-128"/>
                <a:sym typeface="Helvetica Neue"/>
              </a:rPr>
              <a:t>重点分野のいずれかに該当すること</a:t>
            </a:r>
            <a:endParaRPr kumimoji="0" lang="ja-JP" altLang="ja-JP" sz="2000" b="0" i="0" u="none" strike="noStrike" kern="0" cap="none" spc="0" normalizeH="0" baseline="0" noProof="0" dirty="0">
              <a:ln>
                <a:noFill/>
              </a:ln>
              <a:solidFill>
                <a:sysClr val="windowText" lastClr="000000"/>
              </a:solidFill>
              <a:effectLst/>
              <a:uLnTx/>
              <a:uFillTx/>
              <a:latin typeface="HG丸ｺﾞｼｯｸM-PRO" panose="020F0600000000000000" pitchFamily="50" charset="-128"/>
              <a:ea typeface="HG丸ｺﾞｼｯｸM-PRO" panose="020F0600000000000000" pitchFamily="50" charset="-128"/>
              <a:cs typeface="+mn-cs"/>
              <a:sym typeface="Helvetica Neue"/>
            </a:endParaRPr>
          </a:p>
          <a:p>
            <a:pPr marL="0" marR="0" lvl="0" indent="0" defTabSz="457200" eaLnBrk="1" fontAlgn="auto" latinLnBrk="0" hangingPunct="1">
              <a:lnSpc>
                <a:spcPct val="117999"/>
              </a:lnSpc>
              <a:spcBef>
                <a:spcPts val="0"/>
              </a:spcBef>
              <a:spcAft>
                <a:spcPts val="0"/>
              </a:spcAft>
              <a:buClrTx/>
              <a:buSzTx/>
              <a:buFontTx/>
              <a:buNone/>
              <a:tabLst/>
              <a:defRPr/>
            </a:pPr>
            <a:r>
              <a:rPr kumimoji="0" lang="ja-JP" altLang="ja-JP" sz="2000" b="0" i="0" u="none" strike="noStrike" kern="0" cap="none" spc="0" normalizeH="0" baseline="0" noProof="0" dirty="0">
                <a:ln>
                  <a:noFill/>
                </a:ln>
                <a:solidFill>
                  <a:sysClr val="windowText" lastClr="000000"/>
                </a:solidFill>
                <a:effectLst/>
                <a:uLnTx/>
                <a:uFillTx/>
                <a:latin typeface="HG丸ｺﾞｼｯｸM-PRO" panose="020F0600000000000000" pitchFamily="50" charset="-128"/>
                <a:ea typeface="HG丸ｺﾞｼｯｸM-PRO" panose="020F0600000000000000" pitchFamily="50" charset="-128"/>
                <a:cs typeface="+mn-cs"/>
                <a:sym typeface="Helvetica Neue"/>
              </a:rPr>
              <a:t>　　　　　</a:t>
            </a:r>
            <a:r>
              <a:rPr kumimoji="0" lang="ja-JP" altLang="en-US" sz="2000" b="0" i="0" u="none" strike="noStrike" kern="0" cap="none" spc="0" normalizeH="0" baseline="0" noProof="0" dirty="0">
                <a:ln>
                  <a:noFill/>
                </a:ln>
                <a:solidFill>
                  <a:sysClr val="windowText" lastClr="000000"/>
                </a:solidFill>
                <a:effectLst/>
                <a:uLnTx/>
                <a:uFillTx/>
                <a:latin typeface="HG丸ｺﾞｼｯｸM-PRO" panose="020F0600000000000000" pitchFamily="50" charset="-128"/>
                <a:ea typeface="HG丸ｺﾞｼｯｸM-PRO" panose="020F0600000000000000" pitchFamily="50" charset="-128"/>
                <a:cs typeface="+mn-cs"/>
                <a:sym typeface="Helvetica Neue"/>
              </a:rPr>
              <a:t>・</a:t>
            </a:r>
            <a:r>
              <a:rPr kumimoji="0" lang="ja-JP" altLang="ja-JP" sz="2000" b="0" i="0" u="none" strike="noStrike" kern="0" cap="none" spc="0" normalizeH="0" baseline="0" noProof="0" dirty="0">
                <a:ln>
                  <a:noFill/>
                </a:ln>
                <a:solidFill>
                  <a:sysClr val="windowText" lastClr="000000"/>
                </a:solidFill>
                <a:effectLst/>
                <a:uLnTx/>
                <a:uFillTx/>
                <a:latin typeface="HG丸ｺﾞｼｯｸM-PRO" panose="020F0600000000000000" pitchFamily="50" charset="-128"/>
                <a:ea typeface="HG丸ｺﾞｼｯｸM-PRO" panose="020F0600000000000000" pitchFamily="50" charset="-128"/>
                <a:cs typeface="+mn-cs"/>
                <a:sym typeface="Helvetica Neue"/>
              </a:rPr>
              <a:t>年間を通じて随時受付</a:t>
            </a:r>
            <a:endParaRPr kumimoji="0" lang="en-US" altLang="ja-JP" sz="2000" b="0" i="0" u="none" strike="noStrike" kern="0" cap="none" spc="0" normalizeH="0" baseline="0" noProof="0" dirty="0">
              <a:ln>
                <a:noFill/>
              </a:ln>
              <a:solidFill>
                <a:sysClr val="windowText" lastClr="000000"/>
              </a:solidFill>
              <a:effectLst/>
              <a:uLnTx/>
              <a:uFillTx/>
              <a:latin typeface="HG丸ｺﾞｼｯｸM-PRO" panose="020F0600000000000000" pitchFamily="50" charset="-128"/>
              <a:ea typeface="HG丸ｺﾞｼｯｸM-PRO" panose="020F0600000000000000" pitchFamily="50" charset="-128"/>
              <a:cs typeface="+mn-cs"/>
              <a:sym typeface="Helvetica Neue"/>
            </a:endParaRPr>
          </a:p>
          <a:p>
            <a:pPr marL="0" marR="0" lvl="0" indent="0" defTabSz="457200" eaLnBrk="1" fontAlgn="auto" latinLnBrk="0" hangingPunct="1">
              <a:lnSpc>
                <a:spcPct val="117999"/>
              </a:lnSpc>
              <a:spcBef>
                <a:spcPts val="0"/>
              </a:spcBef>
              <a:spcAft>
                <a:spcPts val="0"/>
              </a:spcAft>
              <a:buClrTx/>
              <a:buSzTx/>
              <a:buFontTx/>
              <a:buNone/>
              <a:tabLst/>
              <a:defRPr/>
            </a:pPr>
            <a:r>
              <a:rPr kumimoji="0" lang="ja-JP" altLang="en-US" sz="2000" b="0" i="0" u="none" strike="noStrike" kern="0" cap="none" spc="0" normalizeH="0" baseline="0" noProof="0" dirty="0">
                <a:ln>
                  <a:noFill/>
                </a:ln>
                <a:solidFill>
                  <a:sysClr val="windowText" lastClr="000000"/>
                </a:solidFill>
                <a:effectLst/>
                <a:uLnTx/>
                <a:uFillTx/>
                <a:latin typeface="HG丸ｺﾞｼｯｸM-PRO" panose="020F0600000000000000" pitchFamily="50" charset="-128"/>
                <a:ea typeface="HG丸ｺﾞｼｯｸM-PRO" panose="020F0600000000000000" pitchFamily="50" charset="-128"/>
                <a:cs typeface="+mn-cs"/>
                <a:sym typeface="Helvetica Neue"/>
              </a:rPr>
              <a:t>　　　　　・グローバル補助金（ＧＧ）は</a:t>
            </a:r>
            <a:r>
              <a:rPr kumimoji="0" lang="ja-JP" altLang="ja-JP" sz="2000" b="0" i="0" u="none" strike="noStrike" kern="0" cap="none" spc="0" normalizeH="0" baseline="0" noProof="0" dirty="0">
                <a:ln>
                  <a:noFill/>
                </a:ln>
                <a:solidFill>
                  <a:sysClr val="windowText" lastClr="000000"/>
                </a:solidFill>
                <a:effectLst/>
                <a:uLnTx/>
                <a:uFillTx/>
                <a:latin typeface="HG丸ｺﾞｼｯｸM-PRO" panose="020F0600000000000000" pitchFamily="50" charset="-128"/>
                <a:ea typeface="HG丸ｺﾞｼｯｸM-PRO" panose="020F0600000000000000" pitchFamily="50" charset="-128"/>
                <a:cs typeface="+mn-cs"/>
                <a:sym typeface="Helvetica Neue"/>
              </a:rPr>
              <a:t>クラブからロータリー財団</a:t>
            </a:r>
            <a:r>
              <a:rPr kumimoji="0" lang="ja-JP" altLang="en-US" sz="2000" b="0" i="0" u="none" strike="noStrike" kern="0" cap="none" spc="0" normalizeH="0" baseline="0" noProof="0" dirty="0">
                <a:ln>
                  <a:noFill/>
                </a:ln>
                <a:solidFill>
                  <a:sysClr val="windowText" lastClr="000000"/>
                </a:solidFill>
                <a:effectLst/>
                <a:uLnTx/>
                <a:uFillTx/>
                <a:latin typeface="HG丸ｺﾞｼｯｸM-PRO" panose="020F0600000000000000" pitchFamily="50" charset="-128"/>
                <a:ea typeface="HG丸ｺﾞｼｯｸM-PRO" panose="020F0600000000000000" pitchFamily="50" charset="-128"/>
                <a:cs typeface="+mn-cs"/>
                <a:sym typeface="Helvetica Neue"/>
              </a:rPr>
              <a:t>（ＴＲＦ）</a:t>
            </a:r>
            <a:r>
              <a:rPr kumimoji="0" lang="ja-JP" altLang="ja-JP" sz="2000" b="0" i="0" u="none" strike="noStrike" kern="0" cap="none" spc="0" normalizeH="0" baseline="0" noProof="0" dirty="0">
                <a:ln>
                  <a:noFill/>
                </a:ln>
                <a:solidFill>
                  <a:sysClr val="windowText" lastClr="000000"/>
                </a:solidFill>
                <a:effectLst/>
                <a:uLnTx/>
                <a:uFillTx/>
                <a:latin typeface="HG丸ｺﾞｼｯｸM-PRO" panose="020F0600000000000000" pitchFamily="50" charset="-128"/>
                <a:ea typeface="HG丸ｺﾞｼｯｸM-PRO" panose="020F0600000000000000" pitchFamily="50" charset="-128"/>
                <a:cs typeface="+mn-cs"/>
                <a:sym typeface="Helvetica Neue"/>
              </a:rPr>
              <a:t>に</a:t>
            </a:r>
            <a:endParaRPr kumimoji="0" lang="en-US" altLang="ja-JP" sz="2000" b="0" i="0" u="none" strike="noStrike" kern="0" cap="none" spc="0" normalizeH="0" baseline="0" noProof="0" dirty="0">
              <a:ln>
                <a:noFill/>
              </a:ln>
              <a:solidFill>
                <a:sysClr val="windowText" lastClr="000000"/>
              </a:solidFill>
              <a:effectLst/>
              <a:uLnTx/>
              <a:uFillTx/>
              <a:latin typeface="HG丸ｺﾞｼｯｸM-PRO" panose="020F0600000000000000" pitchFamily="50" charset="-128"/>
              <a:ea typeface="HG丸ｺﾞｼｯｸM-PRO" panose="020F0600000000000000" pitchFamily="50" charset="-128"/>
              <a:cs typeface="+mn-cs"/>
              <a:sym typeface="Helvetica Neue"/>
            </a:endParaRPr>
          </a:p>
          <a:p>
            <a:pPr marL="0" marR="0" lvl="0" indent="0" defTabSz="457200" eaLnBrk="1" fontAlgn="auto" latinLnBrk="0" hangingPunct="1">
              <a:lnSpc>
                <a:spcPct val="117999"/>
              </a:lnSpc>
              <a:spcBef>
                <a:spcPts val="0"/>
              </a:spcBef>
              <a:spcAft>
                <a:spcPts val="0"/>
              </a:spcAft>
              <a:buClrTx/>
              <a:buSzTx/>
              <a:buFontTx/>
              <a:buNone/>
              <a:tabLst/>
              <a:defRPr/>
            </a:pPr>
            <a:r>
              <a:rPr kumimoji="0" lang="ja-JP" altLang="en-US" sz="2000" b="0" i="0" u="none" strike="noStrike" kern="0" cap="none" spc="0" normalizeH="0" baseline="0" noProof="0" dirty="0">
                <a:ln>
                  <a:noFill/>
                </a:ln>
                <a:solidFill>
                  <a:sysClr val="windowText" lastClr="000000"/>
                </a:solidFill>
                <a:effectLst/>
                <a:uLnTx/>
                <a:uFillTx/>
                <a:latin typeface="HG丸ｺﾞｼｯｸM-PRO" panose="020F0600000000000000" pitchFamily="50" charset="-128"/>
                <a:ea typeface="HG丸ｺﾞｼｯｸM-PRO" panose="020F0600000000000000" pitchFamily="50" charset="-128"/>
                <a:cs typeface="+mn-cs"/>
                <a:sym typeface="Helvetica Neue"/>
              </a:rPr>
              <a:t>　　　　　　</a:t>
            </a:r>
            <a:r>
              <a:rPr kumimoji="0" lang="ja-JP" altLang="ja-JP" sz="2000" b="0" i="0" u="none" strike="noStrike" kern="0" cap="none" spc="0" normalizeH="0" baseline="0" noProof="0" dirty="0">
                <a:ln>
                  <a:noFill/>
                </a:ln>
                <a:solidFill>
                  <a:sysClr val="windowText" lastClr="000000"/>
                </a:solidFill>
                <a:effectLst/>
                <a:uLnTx/>
                <a:uFillTx/>
                <a:latin typeface="HG丸ｺﾞｼｯｸM-PRO" panose="020F0600000000000000" pitchFamily="50" charset="-128"/>
                <a:ea typeface="HG丸ｺﾞｼｯｸM-PRO" panose="020F0600000000000000" pitchFamily="50" charset="-128"/>
                <a:cs typeface="+mn-cs"/>
                <a:sym typeface="Helvetica Neue"/>
              </a:rPr>
              <a:t>直接オンライン申請します。</a:t>
            </a:r>
          </a:p>
          <a:p>
            <a:pPr marL="0" marR="0" lvl="0" indent="0" defTabSz="457200" eaLnBrk="1" fontAlgn="auto" latinLnBrk="0" hangingPunct="1">
              <a:lnSpc>
                <a:spcPct val="117999"/>
              </a:lnSpc>
              <a:spcBef>
                <a:spcPts val="0"/>
              </a:spcBef>
              <a:spcAft>
                <a:spcPts val="0"/>
              </a:spcAft>
              <a:buClrTx/>
              <a:buSzTx/>
              <a:buFontTx/>
              <a:buNone/>
              <a:tabLst/>
              <a:defRPr/>
            </a:pPr>
            <a:r>
              <a:rPr kumimoji="0" lang="ja-JP" altLang="en-US" sz="2000" b="0" i="0" u="none" strike="noStrike" kern="0" cap="none" spc="0" normalizeH="0" baseline="0" noProof="0" dirty="0">
                <a:ln>
                  <a:noFill/>
                </a:ln>
                <a:solidFill>
                  <a:sysClr val="windowText" lastClr="000000"/>
                </a:solidFill>
                <a:effectLst/>
                <a:uLnTx/>
                <a:uFillTx/>
                <a:latin typeface="HG丸ｺﾞｼｯｸM-PRO" panose="020F0600000000000000" pitchFamily="50" charset="-128"/>
                <a:ea typeface="HG丸ｺﾞｼｯｸM-PRO" panose="020F0600000000000000" pitchFamily="50" charset="-128"/>
                <a:cs typeface="+mn-cs"/>
                <a:sym typeface="Helvetica Neue"/>
              </a:rPr>
              <a:t>　　　　　</a:t>
            </a:r>
            <a:r>
              <a:rPr kumimoji="0" lang="ja-JP" altLang="ja-JP" sz="2000" b="0" i="0" u="none" strike="noStrike" kern="0" cap="none" spc="0" normalizeH="0" baseline="0" noProof="0" dirty="0">
                <a:ln>
                  <a:noFill/>
                </a:ln>
                <a:solidFill>
                  <a:sysClr val="windowText" lastClr="000000"/>
                </a:solidFill>
                <a:effectLst/>
                <a:uLnTx/>
                <a:uFillTx/>
                <a:latin typeface="HG丸ｺﾞｼｯｸM-PRO" panose="020F0600000000000000" pitchFamily="50" charset="-128"/>
                <a:ea typeface="HG丸ｺﾞｼｯｸM-PRO" panose="020F0600000000000000" pitchFamily="50" charset="-128"/>
                <a:cs typeface="+mn-cs"/>
                <a:sym typeface="Helvetica Neue"/>
              </a:rPr>
              <a:t>・</a:t>
            </a:r>
            <a:r>
              <a:rPr kumimoji="0" lang="ja-JP" altLang="en-US" sz="2000" b="0" i="0" u="none" strike="noStrike" kern="0" cap="none" spc="0" normalizeH="0" baseline="0" noProof="0" dirty="0">
                <a:ln>
                  <a:noFill/>
                </a:ln>
                <a:solidFill>
                  <a:sysClr val="windowText" lastClr="000000"/>
                </a:solidFill>
                <a:effectLst/>
                <a:uLnTx/>
                <a:uFillTx/>
                <a:latin typeface="HG丸ｺﾞｼｯｸM-PRO" panose="020F0600000000000000" pitchFamily="50" charset="-128"/>
                <a:ea typeface="HG丸ｺﾞｼｯｸM-PRO" panose="020F0600000000000000" pitchFamily="50" charset="-128"/>
                <a:cs typeface="+mn-cs"/>
                <a:sym typeface="Helvetica Neue"/>
              </a:rPr>
              <a:t>地区財団活動資金（</a:t>
            </a:r>
            <a:r>
              <a:rPr kumimoji="0" lang="en-US" altLang="ja-JP" sz="2000" b="0" i="0" u="none" strike="noStrike" kern="0" cap="none" spc="0" normalizeH="0" baseline="0" noProof="0" dirty="0">
                <a:ln>
                  <a:noFill/>
                </a:ln>
                <a:solidFill>
                  <a:sysClr val="windowText" lastClr="000000"/>
                </a:solidFill>
                <a:effectLst/>
                <a:uLnTx/>
                <a:uFillTx/>
                <a:latin typeface="HG丸ｺﾞｼｯｸM-PRO" panose="020F0600000000000000" pitchFamily="50" charset="-128"/>
                <a:ea typeface="HG丸ｺﾞｼｯｸM-PRO" panose="020F0600000000000000" pitchFamily="50" charset="-128"/>
                <a:cs typeface="+mn-cs"/>
                <a:sym typeface="Helvetica Neue"/>
              </a:rPr>
              <a:t>DDF</a:t>
            </a:r>
            <a:r>
              <a:rPr kumimoji="0" lang="ja-JP" altLang="en-US" sz="2000" b="0" i="0" u="none" strike="noStrike" kern="0" cap="none" spc="0" normalizeH="0" baseline="0" noProof="0" dirty="0">
                <a:ln>
                  <a:noFill/>
                </a:ln>
                <a:solidFill>
                  <a:sysClr val="windowText" lastClr="000000"/>
                </a:solidFill>
                <a:effectLst/>
                <a:uLnTx/>
                <a:uFillTx/>
                <a:latin typeface="HG丸ｺﾞｼｯｸM-PRO" panose="020F0600000000000000" pitchFamily="50" charset="-128"/>
                <a:ea typeface="HG丸ｺﾞｼｯｸM-PRO" panose="020F0600000000000000" pitchFamily="50" charset="-128"/>
                <a:cs typeface="+mn-cs"/>
                <a:sym typeface="Helvetica Neue"/>
              </a:rPr>
              <a:t>）は、</a:t>
            </a:r>
            <a:r>
              <a:rPr kumimoji="0" lang="ja-JP" altLang="ja-JP" sz="2000" b="0" i="0" u="none" strike="noStrike" kern="0" cap="none" spc="0" normalizeH="0" baseline="0" noProof="0" dirty="0">
                <a:ln>
                  <a:noFill/>
                </a:ln>
                <a:solidFill>
                  <a:sysClr val="windowText" lastClr="000000"/>
                </a:solidFill>
                <a:effectLst/>
                <a:uLnTx/>
                <a:uFillTx/>
                <a:latin typeface="HG丸ｺﾞｼｯｸM-PRO" panose="020F0600000000000000" pitchFamily="50" charset="-128"/>
                <a:ea typeface="HG丸ｺﾞｼｯｸM-PRO" panose="020F0600000000000000" pitchFamily="50" charset="-128"/>
                <a:cs typeface="+mn-cs"/>
                <a:sym typeface="Helvetica Neue"/>
              </a:rPr>
              <a:t>地区財団委員会に</a:t>
            </a:r>
            <a:r>
              <a:rPr kumimoji="0" lang="ja-JP" altLang="en-US" sz="2000" b="0" i="0" u="none" strike="noStrike" kern="0" cap="none" spc="0" normalizeH="0" baseline="0" noProof="0" dirty="0">
                <a:ln>
                  <a:noFill/>
                </a:ln>
                <a:solidFill>
                  <a:sysClr val="windowText" lastClr="000000"/>
                </a:solidFill>
                <a:effectLst/>
                <a:uLnTx/>
                <a:uFillTx/>
                <a:latin typeface="HG丸ｺﾞｼｯｸM-PRO" panose="020F0600000000000000" pitchFamily="50" charset="-128"/>
                <a:ea typeface="HG丸ｺﾞｼｯｸM-PRO" panose="020F0600000000000000" pitchFamily="50" charset="-128"/>
                <a:cs typeface="+mn-cs"/>
                <a:sym typeface="Helvetica Neue"/>
              </a:rPr>
              <a:t>申請します。</a:t>
            </a:r>
            <a:endParaRPr kumimoji="0" lang="en-US" altLang="ja-JP" sz="2000" b="0" i="0" u="none" strike="noStrike" kern="0" cap="none" spc="0" normalizeH="0" baseline="0" noProof="0" dirty="0">
              <a:ln>
                <a:noFill/>
              </a:ln>
              <a:solidFill>
                <a:sysClr val="windowText" lastClr="000000"/>
              </a:solidFill>
              <a:effectLst/>
              <a:uLnTx/>
              <a:uFillTx/>
              <a:latin typeface="HG丸ｺﾞｼｯｸM-PRO" panose="020F0600000000000000" pitchFamily="50" charset="-128"/>
              <a:ea typeface="HG丸ｺﾞｼｯｸM-PRO" panose="020F0600000000000000" pitchFamily="50" charset="-128"/>
              <a:cs typeface="+mn-cs"/>
              <a:sym typeface="Helvetica Neue"/>
            </a:endParaRPr>
          </a:p>
          <a:p>
            <a:pPr marL="0" marR="0" lvl="0" indent="0" defTabSz="457200" eaLnBrk="1" fontAlgn="auto" latinLnBrk="0" hangingPunct="1">
              <a:lnSpc>
                <a:spcPct val="117999"/>
              </a:lnSpc>
              <a:spcBef>
                <a:spcPts val="0"/>
              </a:spcBef>
              <a:spcAft>
                <a:spcPts val="0"/>
              </a:spcAft>
              <a:buClrTx/>
              <a:buSzTx/>
              <a:buFontTx/>
              <a:buNone/>
              <a:tabLst/>
              <a:defRPr/>
            </a:pPr>
            <a:endParaRPr kumimoji="0" lang="en-US" altLang="ja-JP" sz="2000" b="0" i="0" u="none" strike="noStrike" kern="0" cap="none" spc="0" normalizeH="0" baseline="0" noProof="0" dirty="0">
              <a:ln>
                <a:noFill/>
              </a:ln>
              <a:solidFill>
                <a:sysClr val="windowText" lastClr="000000"/>
              </a:solidFill>
              <a:effectLst/>
              <a:uLnTx/>
              <a:uFillTx/>
              <a:latin typeface="HG丸ｺﾞｼｯｸM-PRO" panose="020F0600000000000000" pitchFamily="50" charset="-128"/>
              <a:ea typeface="HG丸ｺﾞｼｯｸM-PRO" panose="020F0600000000000000" pitchFamily="50" charset="-128"/>
              <a:cs typeface="+mn-cs"/>
              <a:sym typeface="Helvetica Neue"/>
            </a:endParaRPr>
          </a:p>
          <a:p>
            <a:pPr marL="0" marR="0" lvl="0" indent="0" defTabSz="457200" eaLnBrk="1" fontAlgn="auto" latinLnBrk="0" hangingPunct="1">
              <a:lnSpc>
                <a:spcPct val="117999"/>
              </a:lnSpc>
              <a:spcBef>
                <a:spcPts val="0"/>
              </a:spcBef>
              <a:spcAft>
                <a:spcPts val="0"/>
              </a:spcAft>
              <a:buClrTx/>
              <a:buSzTx/>
              <a:buFontTx/>
              <a:buNone/>
              <a:tabLst/>
              <a:defRPr/>
            </a:pPr>
            <a:r>
              <a:rPr kumimoji="0" lang="ja-JP" altLang="en-US" sz="2000" b="0" i="0" u="none" strike="noStrike" kern="0" cap="none" spc="0" normalizeH="0" baseline="0" noProof="0" dirty="0">
                <a:ln>
                  <a:noFill/>
                </a:ln>
                <a:solidFill>
                  <a:sysClr val="windowText" lastClr="000000"/>
                </a:solidFill>
                <a:effectLst/>
                <a:uLnTx/>
                <a:uFillTx/>
                <a:latin typeface="HG丸ｺﾞｼｯｸM-PRO" panose="020F0600000000000000" pitchFamily="50" charset="-128"/>
                <a:ea typeface="HG丸ｺﾞｼｯｸM-PRO" panose="020F0600000000000000" pitchFamily="50" charset="-128"/>
                <a:cs typeface="+mn-cs"/>
                <a:sym typeface="Helvetica Neue"/>
              </a:rPr>
              <a:t>③</a:t>
            </a:r>
            <a:r>
              <a:rPr kumimoji="1" lang="ja-JP" altLang="en-US" sz="2000" b="0" i="0" u="none" strike="noStrike" kern="0" cap="none" spc="0" normalizeH="0" baseline="0" noProof="0" dirty="0">
                <a:ln>
                  <a:noFill/>
                </a:ln>
                <a:solidFill>
                  <a:sysClr val="windowText" lastClr="000000"/>
                </a:solidFill>
                <a:effectLst/>
                <a:uLnTx/>
                <a:uFillTx/>
                <a:latin typeface="HG丸ｺﾞｼｯｸM-PRO" panose="020F0600000000000000" pitchFamily="50" charset="-128"/>
                <a:ea typeface="HG丸ｺﾞｼｯｸM-PRO" panose="020F0600000000000000" pitchFamily="50" charset="-128"/>
                <a:sym typeface="Helvetica Neue"/>
              </a:rPr>
              <a:t>２０１９年４月から、災害に遭った地区が復興活動を援助するために</a:t>
            </a:r>
            <a:endParaRPr kumimoji="1" lang="en-US" altLang="ja-JP" sz="2000" b="0" i="0" u="none" strike="noStrike" kern="0" cap="none" spc="0" normalizeH="0" baseline="0" noProof="0" dirty="0">
              <a:ln>
                <a:noFill/>
              </a:ln>
              <a:solidFill>
                <a:sysClr val="windowText" lastClr="000000"/>
              </a:solidFill>
              <a:effectLst/>
              <a:uLnTx/>
              <a:uFillTx/>
              <a:latin typeface="HG丸ｺﾞｼｯｸM-PRO" panose="020F0600000000000000" pitchFamily="50" charset="-128"/>
              <a:ea typeface="HG丸ｺﾞｼｯｸM-PRO" panose="020F0600000000000000" pitchFamily="50" charset="-128"/>
              <a:sym typeface="Helvetica Neue"/>
            </a:endParaRPr>
          </a:p>
          <a:p>
            <a:pPr marL="0" marR="0" lvl="0" indent="0" defTabSz="457200" eaLnBrk="1" fontAlgn="auto" latinLnBrk="0" hangingPunct="1">
              <a:lnSpc>
                <a:spcPct val="117999"/>
              </a:lnSpc>
              <a:spcBef>
                <a:spcPts val="0"/>
              </a:spcBef>
              <a:spcAft>
                <a:spcPts val="0"/>
              </a:spcAft>
              <a:buClrTx/>
              <a:buSzTx/>
              <a:buFontTx/>
              <a:buNone/>
              <a:tabLst/>
              <a:defRPr/>
            </a:pPr>
            <a:r>
              <a:rPr kumimoji="1" lang="ja-JP" altLang="en-US" sz="2000" b="0" i="0" u="none" strike="noStrike" kern="0" cap="none" spc="0" normalizeH="0" baseline="0" noProof="0" dirty="0">
                <a:ln>
                  <a:noFill/>
                </a:ln>
                <a:solidFill>
                  <a:sysClr val="windowText" lastClr="000000"/>
                </a:solidFill>
                <a:effectLst/>
                <a:uLnTx/>
                <a:uFillTx/>
                <a:latin typeface="HG丸ｺﾞｼｯｸM-PRO" panose="020F0600000000000000" pitchFamily="50" charset="-128"/>
                <a:ea typeface="HG丸ｺﾞｼｯｸM-PRO" panose="020F0600000000000000" pitchFamily="50" charset="-128"/>
                <a:sym typeface="Helvetica Neue"/>
              </a:rPr>
              <a:t>　　ロータリー災害支援補助金を活用することが出来る様になりました。</a:t>
            </a:r>
            <a:endParaRPr kumimoji="1" lang="en-US" altLang="ja-JP" sz="2000" b="0" i="0" u="none" strike="noStrike" kern="0" cap="none" spc="0" normalizeH="0" baseline="0" noProof="0" dirty="0">
              <a:ln>
                <a:noFill/>
              </a:ln>
              <a:solidFill>
                <a:sysClr val="windowText" lastClr="000000"/>
              </a:solidFill>
              <a:effectLst/>
              <a:uLnTx/>
              <a:uFillTx/>
              <a:latin typeface="HG丸ｺﾞｼｯｸM-PRO" panose="020F0600000000000000" pitchFamily="50" charset="-128"/>
              <a:ea typeface="HG丸ｺﾞｼｯｸM-PRO" panose="020F0600000000000000" pitchFamily="50" charset="-128"/>
              <a:sym typeface="Helvetica Neue"/>
            </a:endParaRPr>
          </a:p>
          <a:p>
            <a:pPr marL="0" marR="0" lvl="0" indent="0" defTabSz="457200" eaLnBrk="1" fontAlgn="auto" latinLnBrk="0" hangingPunct="1">
              <a:lnSpc>
                <a:spcPct val="117999"/>
              </a:lnSpc>
              <a:spcBef>
                <a:spcPts val="0"/>
              </a:spcBef>
              <a:spcAft>
                <a:spcPts val="0"/>
              </a:spcAft>
              <a:buClrTx/>
              <a:buSzTx/>
              <a:buFontTx/>
              <a:buNone/>
              <a:tabLst/>
              <a:defRPr/>
            </a:pPr>
            <a:endParaRPr kumimoji="0" lang="ja-JP" altLang="ja-JP" sz="2000" b="0" i="0" u="none" strike="noStrike" kern="0" cap="none" spc="0" normalizeH="0" baseline="0" noProof="0" dirty="0">
              <a:ln>
                <a:noFill/>
              </a:ln>
              <a:solidFill>
                <a:sysClr val="windowText" lastClr="000000"/>
              </a:solidFill>
              <a:effectLst/>
              <a:uLnTx/>
              <a:uFillTx/>
              <a:latin typeface="HG丸ｺﾞｼｯｸM-PRO" panose="020F0600000000000000" pitchFamily="50" charset="-128"/>
              <a:ea typeface="HG丸ｺﾞｼｯｸM-PRO" panose="020F0600000000000000" pitchFamily="50" charset="-128"/>
              <a:cs typeface="+mn-cs"/>
              <a:sym typeface="Helvetica Neue"/>
            </a:endParaRPr>
          </a:p>
          <a:p>
            <a:pPr marL="0" marR="0" lvl="0" indent="0" defTabSz="457200" eaLnBrk="1" fontAlgn="auto" latinLnBrk="0" hangingPunct="1">
              <a:lnSpc>
                <a:spcPct val="117999"/>
              </a:lnSpc>
              <a:spcBef>
                <a:spcPts val="0"/>
              </a:spcBef>
              <a:spcAft>
                <a:spcPts val="0"/>
              </a:spcAft>
              <a:buClrTx/>
              <a:buSzTx/>
              <a:buFontTx/>
              <a:buNone/>
              <a:tabLst/>
              <a:defRPr/>
            </a:pPr>
            <a:r>
              <a:rPr kumimoji="0" lang="ja-JP" altLang="en-US" sz="2000" b="0" i="0" u="none" strike="noStrike" kern="0" cap="none" spc="0" normalizeH="0" baseline="0" noProof="0" dirty="0">
                <a:ln>
                  <a:noFill/>
                </a:ln>
                <a:solidFill>
                  <a:sysClr val="windowText" lastClr="000000"/>
                </a:solidFill>
                <a:effectLst/>
                <a:uLnTx/>
                <a:uFillTx/>
                <a:latin typeface="HG丸ｺﾞｼｯｸM-PRO" panose="020F0600000000000000" pitchFamily="50" charset="-128"/>
                <a:ea typeface="HG丸ｺﾞｼｯｸM-PRO" panose="020F0600000000000000" pitchFamily="50" charset="-128"/>
                <a:cs typeface="+mn-cs"/>
                <a:sym typeface="Helvetica Neue"/>
              </a:rPr>
              <a:t>何れの補助金申請も</a:t>
            </a:r>
            <a:endParaRPr kumimoji="0" lang="en-US" altLang="ja-JP" sz="2000" b="0" i="0" u="none" strike="noStrike" kern="0" cap="none" spc="0" normalizeH="0" baseline="0" noProof="0" dirty="0">
              <a:ln>
                <a:noFill/>
              </a:ln>
              <a:solidFill>
                <a:sysClr val="windowText" lastClr="000000"/>
              </a:solidFill>
              <a:effectLst/>
              <a:uLnTx/>
              <a:uFillTx/>
              <a:latin typeface="HG丸ｺﾞｼｯｸM-PRO" panose="020F0600000000000000" pitchFamily="50" charset="-128"/>
              <a:ea typeface="HG丸ｺﾞｼｯｸM-PRO" panose="020F0600000000000000" pitchFamily="50" charset="-128"/>
              <a:cs typeface="+mn-cs"/>
              <a:sym typeface="Helvetica Neue"/>
            </a:endParaRPr>
          </a:p>
          <a:p>
            <a:pPr marL="0" marR="0" lvl="0" indent="0" defTabSz="457200" eaLnBrk="1" fontAlgn="auto" latinLnBrk="0" hangingPunct="1">
              <a:lnSpc>
                <a:spcPct val="117999"/>
              </a:lnSpc>
              <a:spcBef>
                <a:spcPts val="0"/>
              </a:spcBef>
              <a:spcAft>
                <a:spcPts val="0"/>
              </a:spcAft>
              <a:buClrTx/>
              <a:buSzTx/>
              <a:buFontTx/>
              <a:buNone/>
              <a:tabLst/>
              <a:defRPr/>
            </a:pPr>
            <a:r>
              <a:rPr kumimoji="0" lang="ja-JP" altLang="ja-JP" sz="2000" b="0" i="0" u="none" strike="noStrike" kern="0" cap="none" spc="0" normalizeH="0" baseline="0" noProof="0" dirty="0">
                <a:ln>
                  <a:noFill/>
                </a:ln>
                <a:solidFill>
                  <a:sysClr val="windowText" lastClr="000000"/>
                </a:solidFill>
                <a:effectLst/>
                <a:uLnTx/>
                <a:uFillTx/>
                <a:latin typeface="HG丸ｺﾞｼｯｸM-PRO" panose="020F0600000000000000" pitchFamily="50" charset="-128"/>
                <a:ea typeface="HG丸ｺﾞｼｯｸM-PRO" panose="020F0600000000000000" pitchFamily="50" charset="-128"/>
                <a:cs typeface="+mn-cs"/>
                <a:sym typeface="Helvetica Neue"/>
              </a:rPr>
              <a:t>「財団補助金申請ハンドブック」及び「授与と受託の条件」</a:t>
            </a:r>
            <a:r>
              <a:rPr kumimoji="0" lang="ja-JP" altLang="en-US" sz="2000" b="0" i="0" u="none" strike="noStrike" kern="0" cap="none" spc="0" normalizeH="0" baseline="0" noProof="0" dirty="0">
                <a:ln>
                  <a:noFill/>
                </a:ln>
                <a:solidFill>
                  <a:sysClr val="windowText" lastClr="000000"/>
                </a:solidFill>
                <a:effectLst/>
                <a:uLnTx/>
                <a:uFillTx/>
                <a:latin typeface="HG丸ｺﾞｼｯｸM-PRO" panose="020F0600000000000000" pitchFamily="50" charset="-128"/>
                <a:ea typeface="HG丸ｺﾞｼｯｸM-PRO" panose="020F0600000000000000" pitchFamily="50" charset="-128"/>
                <a:cs typeface="+mn-cs"/>
                <a:sym typeface="Helvetica Neue"/>
              </a:rPr>
              <a:t>の要件に基づくこと。</a:t>
            </a:r>
            <a:endParaRPr kumimoji="1" lang="en-US" altLang="ja-JP" sz="2000" b="0" i="0" u="none" strike="noStrike" kern="0" cap="none" spc="0" normalizeH="0" baseline="0" noProof="0" dirty="0">
              <a:ln>
                <a:noFill/>
              </a:ln>
              <a:solidFill>
                <a:sysClr val="windowText" lastClr="000000"/>
              </a:solidFill>
              <a:effectLst/>
              <a:uLnTx/>
              <a:uFillTx/>
              <a:latin typeface="HG丸ｺﾞｼｯｸM-PRO" panose="020F0600000000000000" pitchFamily="50" charset="-128"/>
              <a:ea typeface="HG丸ｺﾞｼｯｸM-PRO" panose="020F0600000000000000" pitchFamily="50" charset="-128"/>
              <a:sym typeface="Helvetica Neue"/>
            </a:endParaRPr>
          </a:p>
          <a:p>
            <a:endParaRPr kumimoji="1" lang="en-US" altLang="ja-JP" dirty="0"/>
          </a:p>
        </p:txBody>
      </p:sp>
    </p:spTree>
    <p:extLst>
      <p:ext uri="{BB962C8B-B14F-4D97-AF65-F5344CB8AC3E}">
        <p14:creationId xmlns:p14="http://schemas.microsoft.com/office/powerpoint/2010/main" val="226165058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409575" y="1233488"/>
            <a:ext cx="5916613" cy="3328987"/>
          </a:xfrm>
        </p:spPr>
      </p:sp>
      <p:sp>
        <p:nvSpPr>
          <p:cNvPr id="3" name="ノート プレースホルダー 2"/>
          <p:cNvSpPr>
            <a:spLocks noGrp="1"/>
          </p:cNvSpPr>
          <p:nvPr>
            <p:ph type="body" idx="1"/>
          </p:nvPr>
        </p:nvSpPr>
        <p:spPr/>
        <p:txBody>
          <a:bodyPr/>
          <a:lstStyle/>
          <a:p>
            <a:endParaRPr kumimoji="1" lang="ja-JP" altLang="en-US" dirty="0"/>
          </a:p>
        </p:txBody>
      </p:sp>
    </p:spTree>
    <p:extLst>
      <p:ext uri="{BB962C8B-B14F-4D97-AF65-F5344CB8AC3E}">
        <p14:creationId xmlns:p14="http://schemas.microsoft.com/office/powerpoint/2010/main" val="132804298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409575" y="1233488"/>
            <a:ext cx="5916613" cy="3328987"/>
          </a:xfrm>
        </p:spPr>
      </p:sp>
      <p:sp>
        <p:nvSpPr>
          <p:cNvPr id="3" name="ノート プレースホルダー 2"/>
          <p:cNvSpPr>
            <a:spLocks noGrp="1"/>
          </p:cNvSpPr>
          <p:nvPr>
            <p:ph type="body" idx="1"/>
          </p:nvPr>
        </p:nvSpPr>
        <p:spPr/>
        <p:txBody>
          <a:bodyPr/>
          <a:lstStyle/>
          <a:p>
            <a:pPr marL="0" marR="0" lvl="0" indent="0" defTabSz="457200" eaLnBrk="1" fontAlgn="auto" latinLnBrk="0" hangingPunct="1">
              <a:lnSpc>
                <a:spcPct val="117999"/>
              </a:lnSpc>
              <a:spcBef>
                <a:spcPts val="0"/>
              </a:spcBef>
              <a:spcAft>
                <a:spcPts val="0"/>
              </a:spcAft>
              <a:buClrTx/>
              <a:buSzTx/>
              <a:buFontTx/>
              <a:buNone/>
              <a:tabLst/>
              <a:defRPr/>
            </a:pPr>
            <a:r>
              <a:rPr kumimoji="1" lang="ja-JP" altLang="en-US" sz="2000" b="0" i="0" u="none" strike="noStrike" kern="0" cap="none" spc="0" normalizeH="0" baseline="0" noProof="0" dirty="0">
                <a:ln>
                  <a:noFill/>
                </a:ln>
                <a:solidFill>
                  <a:sysClr val="windowText" lastClr="000000"/>
                </a:solidFill>
                <a:effectLst/>
                <a:uLnTx/>
                <a:uFillTx/>
                <a:latin typeface="HG丸ｺﾞｼｯｸM-PRO" panose="020F0600000000000000" pitchFamily="50" charset="-128"/>
                <a:ea typeface="HG丸ｺﾞｼｯｸM-PRO" panose="020F0600000000000000" pitchFamily="50" charset="-128"/>
                <a:sym typeface="Helvetica Neue"/>
              </a:rPr>
              <a:t>地区補助金は、計画、申請から実行に至る時期が、２年度に亘るため</a:t>
            </a:r>
            <a:endParaRPr kumimoji="1" lang="en-US" altLang="ja-JP" sz="2000" b="0" i="0" u="none" strike="noStrike" kern="0" cap="none" spc="0" normalizeH="0" baseline="0" noProof="0" dirty="0">
              <a:ln>
                <a:noFill/>
              </a:ln>
              <a:solidFill>
                <a:sysClr val="windowText" lastClr="000000"/>
              </a:solidFill>
              <a:effectLst/>
              <a:uLnTx/>
              <a:uFillTx/>
              <a:latin typeface="HG丸ｺﾞｼｯｸM-PRO" panose="020F0600000000000000" pitchFamily="50" charset="-128"/>
              <a:ea typeface="HG丸ｺﾞｼｯｸM-PRO" panose="020F0600000000000000" pitchFamily="50" charset="-128"/>
              <a:sym typeface="Helvetica Neue"/>
            </a:endParaRPr>
          </a:p>
          <a:p>
            <a:pPr marL="0" marR="0" lvl="0" indent="0" defTabSz="457200" eaLnBrk="1" fontAlgn="auto" latinLnBrk="0" hangingPunct="1">
              <a:lnSpc>
                <a:spcPct val="117999"/>
              </a:lnSpc>
              <a:spcBef>
                <a:spcPts val="0"/>
              </a:spcBef>
              <a:spcAft>
                <a:spcPts val="0"/>
              </a:spcAft>
              <a:buClrTx/>
              <a:buSzTx/>
              <a:buFontTx/>
              <a:buNone/>
              <a:tabLst/>
              <a:defRPr/>
            </a:pPr>
            <a:r>
              <a:rPr kumimoji="1" lang="ja-JP" altLang="en-US" sz="2000" b="0" i="0" u="none" strike="noStrike" kern="0" cap="none" spc="0" normalizeH="0" baseline="0" noProof="0" dirty="0">
                <a:ln>
                  <a:noFill/>
                </a:ln>
                <a:solidFill>
                  <a:sysClr val="windowText" lastClr="000000"/>
                </a:solidFill>
                <a:effectLst/>
                <a:uLnTx/>
                <a:uFillTx/>
                <a:latin typeface="HG丸ｺﾞｼｯｸM-PRO" panose="020F0600000000000000" pitchFamily="50" charset="-128"/>
                <a:ea typeface="HG丸ｺﾞｼｯｸM-PRO" panose="020F0600000000000000" pitchFamily="50" charset="-128"/>
                <a:sym typeface="Helvetica Neue"/>
              </a:rPr>
              <a:t>連携して進めていくことが必要です。</a:t>
            </a:r>
            <a:endParaRPr kumimoji="1" lang="en-US" altLang="ja-JP" sz="2000" b="0" i="0" u="none" strike="noStrike" kern="0" cap="none" spc="0" normalizeH="0" baseline="0" noProof="0" dirty="0">
              <a:ln>
                <a:noFill/>
              </a:ln>
              <a:solidFill>
                <a:sysClr val="windowText" lastClr="000000"/>
              </a:solidFill>
              <a:effectLst/>
              <a:uLnTx/>
              <a:uFillTx/>
              <a:latin typeface="HG丸ｺﾞｼｯｸM-PRO" panose="020F0600000000000000" pitchFamily="50" charset="-128"/>
              <a:ea typeface="HG丸ｺﾞｼｯｸM-PRO" panose="020F0600000000000000" pitchFamily="50" charset="-128"/>
              <a:sym typeface="Helvetica Neue"/>
            </a:endParaRPr>
          </a:p>
          <a:p>
            <a:pPr marL="0" marR="0" lvl="0" indent="0" defTabSz="457200" eaLnBrk="1" fontAlgn="auto" latinLnBrk="0" hangingPunct="1">
              <a:lnSpc>
                <a:spcPct val="117999"/>
              </a:lnSpc>
              <a:spcBef>
                <a:spcPts val="0"/>
              </a:spcBef>
              <a:spcAft>
                <a:spcPts val="0"/>
              </a:spcAft>
              <a:buClrTx/>
              <a:buSzTx/>
              <a:buFontTx/>
              <a:buNone/>
              <a:tabLst/>
              <a:defRPr/>
            </a:pPr>
            <a:r>
              <a:rPr kumimoji="1" lang="ja-JP" altLang="en-US" sz="2000" b="0" i="0" u="none" strike="noStrike" kern="0" cap="none" spc="0" normalizeH="0" baseline="0" noProof="0" dirty="0">
                <a:ln>
                  <a:noFill/>
                </a:ln>
                <a:solidFill>
                  <a:sysClr val="windowText" lastClr="000000"/>
                </a:solidFill>
                <a:effectLst/>
                <a:uLnTx/>
                <a:uFillTx/>
                <a:latin typeface="HG丸ｺﾞｼｯｸM-PRO" panose="020F0600000000000000" pitchFamily="50" charset="-128"/>
                <a:ea typeface="HG丸ｺﾞｼｯｸM-PRO" panose="020F0600000000000000" pitchFamily="50" charset="-128"/>
                <a:sym typeface="Helvetica Neue"/>
              </a:rPr>
              <a:t>次年度のための申請を３月から４月に受付を行い、補助金が入金されてから</a:t>
            </a:r>
            <a:endParaRPr kumimoji="1" lang="en-US" altLang="ja-JP" sz="2000" b="0" i="0" u="none" strike="noStrike" kern="0" cap="none" spc="0" normalizeH="0" baseline="0" noProof="0" dirty="0">
              <a:ln>
                <a:noFill/>
              </a:ln>
              <a:solidFill>
                <a:sysClr val="windowText" lastClr="000000"/>
              </a:solidFill>
              <a:effectLst/>
              <a:uLnTx/>
              <a:uFillTx/>
              <a:latin typeface="HG丸ｺﾞｼｯｸM-PRO" panose="020F0600000000000000" pitchFamily="50" charset="-128"/>
              <a:ea typeface="HG丸ｺﾞｼｯｸM-PRO" panose="020F0600000000000000" pitchFamily="50" charset="-128"/>
              <a:sym typeface="Helvetica Neue"/>
            </a:endParaRPr>
          </a:p>
          <a:p>
            <a:pPr marL="0" marR="0" lvl="0" indent="0" defTabSz="457200" eaLnBrk="1" fontAlgn="auto" latinLnBrk="0" hangingPunct="1">
              <a:lnSpc>
                <a:spcPct val="117999"/>
              </a:lnSpc>
              <a:spcBef>
                <a:spcPts val="0"/>
              </a:spcBef>
              <a:spcAft>
                <a:spcPts val="0"/>
              </a:spcAft>
              <a:buClrTx/>
              <a:buSzTx/>
              <a:buFontTx/>
              <a:buNone/>
              <a:tabLst/>
              <a:defRPr/>
            </a:pPr>
            <a:r>
              <a:rPr kumimoji="1" lang="ja-JP" altLang="en-US" sz="2000" b="0" i="0" u="none" strike="noStrike" kern="0" cap="none" spc="0" normalizeH="0" baseline="0" noProof="0" dirty="0">
                <a:ln>
                  <a:noFill/>
                </a:ln>
                <a:solidFill>
                  <a:sysClr val="windowText" lastClr="000000"/>
                </a:solidFill>
                <a:effectLst/>
                <a:uLnTx/>
                <a:uFillTx/>
                <a:latin typeface="HG丸ｺﾞｼｯｸM-PRO" panose="020F0600000000000000" pitchFamily="50" charset="-128"/>
                <a:ea typeface="HG丸ｺﾞｼｯｸM-PRO" panose="020F0600000000000000" pitchFamily="50" charset="-128"/>
                <a:sym typeface="Helvetica Neue"/>
              </a:rPr>
              <a:t>プロジェクトを開始することになります。</a:t>
            </a:r>
            <a:endParaRPr kumimoji="1" lang="en-US" altLang="ja-JP" sz="2000" b="0" i="0" u="none" strike="noStrike" kern="0" cap="none" spc="0" normalizeH="0" baseline="0" noProof="0" dirty="0">
              <a:ln>
                <a:noFill/>
              </a:ln>
              <a:solidFill>
                <a:sysClr val="windowText" lastClr="000000"/>
              </a:solidFill>
              <a:effectLst/>
              <a:uLnTx/>
              <a:uFillTx/>
              <a:latin typeface="HG丸ｺﾞｼｯｸM-PRO" panose="020F0600000000000000" pitchFamily="50" charset="-128"/>
              <a:ea typeface="HG丸ｺﾞｼｯｸM-PRO" panose="020F0600000000000000" pitchFamily="50" charset="-128"/>
              <a:sym typeface="Helvetica Neue"/>
            </a:endParaRPr>
          </a:p>
          <a:p>
            <a:endParaRPr kumimoji="1" lang="en-US" altLang="ja-JP" dirty="0"/>
          </a:p>
        </p:txBody>
      </p:sp>
    </p:spTree>
    <p:extLst>
      <p:ext uri="{BB962C8B-B14F-4D97-AF65-F5344CB8AC3E}">
        <p14:creationId xmlns:p14="http://schemas.microsoft.com/office/powerpoint/2010/main" val="252324615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409575" y="1233488"/>
            <a:ext cx="5916613" cy="3328987"/>
          </a:xfrm>
        </p:spPr>
      </p:sp>
      <p:sp>
        <p:nvSpPr>
          <p:cNvPr id="3" name="ノート プレースホルダー 2"/>
          <p:cNvSpPr>
            <a:spLocks noGrp="1"/>
          </p:cNvSpPr>
          <p:nvPr>
            <p:ph type="body" idx="1"/>
          </p:nvPr>
        </p:nvSpPr>
        <p:spPr/>
        <p:txBody>
          <a:bodyPr/>
          <a:lstStyle/>
          <a:p>
            <a:r>
              <a:rPr kumimoji="1" lang="ja-JP" altLang="en-US" sz="2000" b="0" dirty="0">
                <a:latin typeface="HG丸ｺﾞｼｯｸM-PRO" panose="020F0600000000000000" pitchFamily="50" charset="-128"/>
                <a:ea typeface="HG丸ｺﾞｼｯｸM-PRO" panose="020F0600000000000000" pitchFamily="50" charset="-128"/>
              </a:rPr>
              <a:t>ロータリークラブがローターアクトクラブと共同で実施する奉仕活動に</a:t>
            </a:r>
            <a:endParaRPr kumimoji="1" lang="en-US" altLang="ja-JP" sz="2000" b="0" dirty="0">
              <a:latin typeface="HG丸ｺﾞｼｯｸM-PRO" panose="020F0600000000000000" pitchFamily="50" charset="-128"/>
              <a:ea typeface="HG丸ｺﾞｼｯｸM-PRO" panose="020F0600000000000000" pitchFamily="50" charset="-128"/>
            </a:endParaRPr>
          </a:p>
          <a:p>
            <a:r>
              <a:rPr kumimoji="1" lang="ja-JP" altLang="en-US" sz="2000" b="0" dirty="0">
                <a:latin typeface="HG丸ｺﾞｼｯｸM-PRO" panose="020F0600000000000000" pitchFamily="50" charset="-128"/>
                <a:ea typeface="HG丸ｺﾞｼｯｸM-PRO" panose="020F0600000000000000" pitchFamily="50" charset="-128"/>
              </a:rPr>
              <a:t>地区補助金「臨時費」を活用することができます。</a:t>
            </a:r>
            <a:endParaRPr kumimoji="1" lang="en-US" altLang="ja-JP" sz="2000" b="0" dirty="0">
              <a:latin typeface="HG丸ｺﾞｼｯｸM-PRO" panose="020F0600000000000000" pitchFamily="50" charset="-128"/>
              <a:ea typeface="HG丸ｺﾞｼｯｸM-PRO" panose="020F0600000000000000" pitchFamily="50" charset="-128"/>
            </a:endParaRPr>
          </a:p>
          <a:p>
            <a:r>
              <a:rPr kumimoji="1" lang="ja-JP" altLang="en-US" sz="2000" b="0" dirty="0">
                <a:latin typeface="HG丸ｺﾞｼｯｸM-PRO" panose="020F0600000000000000" pitchFamily="50" charset="-128"/>
                <a:ea typeface="HG丸ｺﾞｼｯｸM-PRO" panose="020F0600000000000000" pitchFamily="50" charset="-128"/>
              </a:rPr>
              <a:t>申請に際しては、ロータリー財団の「授与と受託の条件」、及び、</a:t>
            </a:r>
            <a:endParaRPr kumimoji="1" lang="en-US" altLang="ja-JP" sz="2000" b="0" dirty="0">
              <a:latin typeface="HG丸ｺﾞｼｯｸM-PRO" panose="020F0600000000000000" pitchFamily="50" charset="-128"/>
              <a:ea typeface="HG丸ｺﾞｼｯｸM-PRO" panose="020F0600000000000000" pitchFamily="50" charset="-128"/>
            </a:endParaRPr>
          </a:p>
          <a:p>
            <a:r>
              <a:rPr lang="ja-JP" altLang="ja-JP" sz="2000" b="0" dirty="0">
                <a:latin typeface="HG丸ｺﾞｼｯｸM-PRO" panose="020F0600000000000000" pitchFamily="50" charset="-128"/>
                <a:ea typeface="HG丸ｺﾞｼｯｸM-PRO" panose="020F0600000000000000" pitchFamily="50" charset="-128"/>
                <a:cs typeface="+mn-cs"/>
                <a:sym typeface="Helvetica Neue"/>
              </a:rPr>
              <a:t>「財団補助金申請ハンドブック」</a:t>
            </a:r>
            <a:r>
              <a:rPr lang="ja-JP" altLang="en-US" sz="2000" b="0" dirty="0">
                <a:latin typeface="HG丸ｺﾞｼｯｸM-PRO" panose="020F0600000000000000" pitchFamily="50" charset="-128"/>
                <a:ea typeface="HG丸ｺﾞｼｯｸM-PRO" panose="020F0600000000000000" pitchFamily="50" charset="-128"/>
                <a:cs typeface="+mn-cs"/>
                <a:sym typeface="Helvetica Neue"/>
              </a:rPr>
              <a:t>に記載の申請要件を満たしている</a:t>
            </a:r>
            <a:endParaRPr lang="en-US" altLang="ja-JP" sz="2000" b="0" dirty="0">
              <a:latin typeface="HG丸ｺﾞｼｯｸM-PRO" panose="020F0600000000000000" pitchFamily="50" charset="-128"/>
              <a:ea typeface="HG丸ｺﾞｼｯｸM-PRO" panose="020F0600000000000000" pitchFamily="50" charset="-128"/>
              <a:cs typeface="+mn-cs"/>
              <a:sym typeface="Helvetica Neue"/>
            </a:endParaRPr>
          </a:p>
          <a:p>
            <a:r>
              <a:rPr kumimoji="1" lang="ja-JP" altLang="en-US" sz="2000" b="0" dirty="0">
                <a:latin typeface="HG丸ｺﾞｼｯｸM-PRO" panose="020F0600000000000000" pitchFamily="50" charset="-128"/>
                <a:ea typeface="HG丸ｺﾞｼｯｸM-PRO" panose="020F0600000000000000" pitchFamily="50" charset="-128"/>
                <a:cs typeface="+mn-cs"/>
                <a:sym typeface="Helvetica Neue"/>
              </a:rPr>
              <a:t>ことが必要となります。</a:t>
            </a:r>
            <a:endParaRPr kumimoji="1" lang="en-US" altLang="ja-JP" sz="2000" b="0" dirty="0">
              <a:latin typeface="HG丸ｺﾞｼｯｸM-PRO" panose="020F0600000000000000" pitchFamily="50" charset="-128"/>
              <a:ea typeface="HG丸ｺﾞｼｯｸM-PRO" panose="020F0600000000000000" pitchFamily="50" charset="-128"/>
            </a:endParaRPr>
          </a:p>
          <a:p>
            <a:endParaRPr kumimoji="1" lang="en-US" altLang="ja-JP" dirty="0"/>
          </a:p>
        </p:txBody>
      </p:sp>
    </p:spTree>
    <p:extLst>
      <p:ext uri="{BB962C8B-B14F-4D97-AF65-F5344CB8AC3E}">
        <p14:creationId xmlns:p14="http://schemas.microsoft.com/office/powerpoint/2010/main" val="304987401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409575" y="1233488"/>
            <a:ext cx="5916613" cy="3328987"/>
          </a:xfrm>
        </p:spPr>
      </p:sp>
      <p:sp>
        <p:nvSpPr>
          <p:cNvPr id="3" name="ノート プレースホルダー 2"/>
          <p:cNvSpPr>
            <a:spLocks noGrp="1"/>
          </p:cNvSpPr>
          <p:nvPr>
            <p:ph type="body" idx="1"/>
          </p:nvPr>
        </p:nvSpPr>
        <p:spPr/>
        <p:txBody>
          <a:bodyPr/>
          <a:lstStyle/>
          <a:p>
            <a:r>
              <a:rPr kumimoji="1" lang="ja-JP" altLang="en-US" sz="2000" dirty="0">
                <a:latin typeface="HG丸ｺﾞｼｯｸM-PRO" panose="020F0600000000000000" pitchFamily="50" charset="-128"/>
                <a:ea typeface="HG丸ｺﾞｼｯｸM-PRO" panose="020F0600000000000000" pitchFamily="50" charset="-128"/>
              </a:rPr>
              <a:t>今年度は、ローターアクトクラブ（ＲＡＣ）との合同事業に地区補助金臨時費</a:t>
            </a:r>
          </a:p>
          <a:p>
            <a:r>
              <a:rPr kumimoji="1" lang="ja-JP" altLang="en-US" sz="2000" dirty="0">
                <a:latin typeface="HG丸ｺﾞｼｯｸM-PRO" panose="020F0600000000000000" pitchFamily="50" charset="-128"/>
                <a:ea typeface="HG丸ｺﾞｼｯｸM-PRO" panose="020F0600000000000000" pitchFamily="50" charset="-128"/>
              </a:rPr>
              <a:t>が利用できます。</a:t>
            </a:r>
          </a:p>
          <a:p>
            <a:r>
              <a:rPr kumimoji="1" lang="ja-JP" altLang="en-US" sz="2000" dirty="0">
                <a:latin typeface="HG丸ｺﾞｼｯｸM-PRO" panose="020F0600000000000000" pitchFamily="50" charset="-128"/>
                <a:ea typeface="HG丸ｺﾞｼｯｸM-PRO" panose="020F0600000000000000" pitchFamily="50" charset="-128"/>
              </a:rPr>
              <a:t>活用の留意点については、２０１９年７月版の「財団補助金申請ハンドブック」</a:t>
            </a:r>
          </a:p>
          <a:p>
            <a:r>
              <a:rPr kumimoji="1" lang="ja-JP" altLang="en-US" sz="2000" dirty="0">
                <a:latin typeface="HG丸ｺﾞｼｯｸM-PRO" panose="020F0600000000000000" pitchFamily="50" charset="-128"/>
                <a:ea typeface="HG丸ｺﾞｼｯｸM-PRO" panose="020F0600000000000000" pitchFamily="50" charset="-128"/>
              </a:rPr>
              <a:t>に詳細が記載されておりますので、ご参照下さい。</a:t>
            </a:r>
          </a:p>
          <a:p>
            <a:endParaRPr kumimoji="1" lang="en-US" altLang="ja-JP" dirty="0"/>
          </a:p>
        </p:txBody>
      </p:sp>
    </p:spTree>
    <p:extLst>
      <p:ext uri="{BB962C8B-B14F-4D97-AF65-F5344CB8AC3E}">
        <p14:creationId xmlns:p14="http://schemas.microsoft.com/office/powerpoint/2010/main" val="197550154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409575" y="1233488"/>
            <a:ext cx="5916613" cy="3328987"/>
          </a:xfrm>
        </p:spPr>
      </p:sp>
      <p:sp>
        <p:nvSpPr>
          <p:cNvPr id="3" name="ノート プレースホルダー 2"/>
          <p:cNvSpPr>
            <a:spLocks noGrp="1"/>
          </p:cNvSpPr>
          <p:nvPr>
            <p:ph type="body" idx="1"/>
          </p:nvPr>
        </p:nvSpPr>
        <p:spPr/>
        <p:txBody>
          <a:bodyPr/>
          <a:lstStyle/>
          <a:p>
            <a:r>
              <a:rPr kumimoji="1" lang="ja-JP" altLang="en-US" sz="2000" b="0" dirty="0">
                <a:latin typeface="HG丸ｺﾞｼｯｸM-PRO" panose="020F0600000000000000" pitchFamily="50" charset="-128"/>
                <a:ea typeface="HG丸ｺﾞｼｯｸM-PRO" panose="020F0600000000000000" pitchFamily="50" charset="-128"/>
              </a:rPr>
              <a:t>グローバル補助金の申請要件は、</a:t>
            </a:r>
            <a:endParaRPr kumimoji="1" lang="en-US" altLang="ja-JP" sz="2000" b="0" dirty="0">
              <a:latin typeface="HG丸ｺﾞｼｯｸM-PRO" panose="020F0600000000000000" pitchFamily="50" charset="-128"/>
              <a:ea typeface="HG丸ｺﾞｼｯｸM-PRO" panose="020F0600000000000000" pitchFamily="50" charset="-128"/>
            </a:endParaRPr>
          </a:p>
          <a:p>
            <a:pPr algn="l">
              <a:lnSpc>
                <a:spcPct val="150000"/>
              </a:lnSpc>
            </a:pPr>
            <a:r>
              <a:rPr kumimoji="1" lang="ja-JP" altLang="en-US" sz="2000" b="0" dirty="0">
                <a:latin typeface="HG丸ｺﾞｼｯｸM-PRO" panose="020F0600000000000000" pitchFamily="50" charset="-128"/>
                <a:ea typeface="HG丸ｺﾞｼｯｸM-PRO" panose="020F0600000000000000" pitchFamily="50" charset="-128"/>
              </a:rPr>
              <a:t>・海外における大規模で成果の継続性のある活動</a:t>
            </a:r>
            <a:endParaRPr kumimoji="1" lang="en-US" altLang="ja-JP" sz="2000" b="0" dirty="0">
              <a:latin typeface="HG丸ｺﾞｼｯｸM-PRO" panose="020F0600000000000000" pitchFamily="50" charset="-128"/>
              <a:ea typeface="HG丸ｺﾞｼｯｸM-PRO" panose="020F0600000000000000" pitchFamily="50" charset="-128"/>
            </a:endParaRPr>
          </a:p>
          <a:p>
            <a:pPr algn="l">
              <a:lnSpc>
                <a:spcPct val="150000"/>
              </a:lnSpc>
            </a:pPr>
            <a:r>
              <a:rPr kumimoji="1" lang="ja-JP" altLang="en-US" sz="2000" b="0" dirty="0">
                <a:latin typeface="HG丸ｺﾞｼｯｸM-PRO" panose="020F0600000000000000" pitchFamily="50" charset="-128"/>
                <a:ea typeface="HG丸ｺﾞｼｯｸM-PRO" panose="020F0600000000000000" pitchFamily="50" charset="-128"/>
              </a:rPr>
              <a:t>・</a:t>
            </a:r>
            <a:r>
              <a:rPr kumimoji="1" lang="en-US" altLang="ja-JP" sz="2000" b="0" dirty="0">
                <a:latin typeface="HG丸ｺﾞｼｯｸM-PRO" panose="020F0600000000000000" pitchFamily="50" charset="-128"/>
                <a:ea typeface="HG丸ｺﾞｼｯｸM-PRO" panose="020F0600000000000000" pitchFamily="50" charset="-128"/>
              </a:rPr>
              <a:t>3</a:t>
            </a:r>
            <a:r>
              <a:rPr kumimoji="1" lang="ja-JP" altLang="en-US" sz="2000" b="0" dirty="0">
                <a:latin typeface="HG丸ｺﾞｼｯｸM-PRO" panose="020F0600000000000000" pitchFamily="50" charset="-128"/>
                <a:ea typeface="HG丸ｺﾞｼｯｸM-PRO" panose="020F0600000000000000" pitchFamily="50" charset="-128"/>
              </a:rPr>
              <a:t>万米ドル以上のプロジェクト</a:t>
            </a:r>
            <a:endParaRPr kumimoji="1" lang="en-US" altLang="ja-JP" sz="2000" b="0" dirty="0">
              <a:latin typeface="HG丸ｺﾞｼｯｸM-PRO" panose="020F0600000000000000" pitchFamily="50" charset="-128"/>
              <a:ea typeface="HG丸ｺﾞｼｯｸM-PRO" panose="020F0600000000000000" pitchFamily="50" charset="-128"/>
            </a:endParaRPr>
          </a:p>
          <a:p>
            <a:pPr algn="l">
              <a:lnSpc>
                <a:spcPct val="150000"/>
              </a:lnSpc>
            </a:pPr>
            <a:r>
              <a:rPr kumimoji="1" lang="ja-JP" altLang="en-US" sz="2000" b="0" dirty="0">
                <a:solidFill>
                  <a:sysClr val="windowText" lastClr="000000"/>
                </a:solidFill>
                <a:latin typeface="HG丸ｺﾞｼｯｸM-PRO" panose="020F0600000000000000" pitchFamily="50" charset="-128"/>
                <a:ea typeface="HG丸ｺﾞｼｯｸM-PRO" panose="020F0600000000000000" pitchFamily="50" charset="-128"/>
              </a:rPr>
              <a:t>・</a:t>
            </a:r>
            <a:r>
              <a:rPr kumimoji="1" lang="en-US" altLang="ja-JP" sz="2000" b="0" dirty="0">
                <a:solidFill>
                  <a:srgbClr val="C00000"/>
                </a:solidFill>
                <a:latin typeface="HG丸ｺﾞｼｯｸM-PRO" panose="020F0600000000000000" pitchFamily="50" charset="-128"/>
                <a:ea typeface="HG丸ｺﾞｼｯｸM-PRO" panose="020F0600000000000000" pitchFamily="50" charset="-128"/>
              </a:rPr>
              <a:t>6</a:t>
            </a:r>
            <a:r>
              <a:rPr kumimoji="1" lang="ja-JP" altLang="en-US" sz="2000" b="0" dirty="0">
                <a:solidFill>
                  <a:srgbClr val="C00000"/>
                </a:solidFill>
                <a:latin typeface="HG丸ｺﾞｼｯｸM-PRO" panose="020F0600000000000000" pitchFamily="50" charset="-128"/>
                <a:ea typeface="HG丸ｺﾞｼｯｸM-PRO" panose="020F0600000000000000" pitchFamily="50" charset="-128"/>
              </a:rPr>
              <a:t>重点分野</a:t>
            </a:r>
            <a:r>
              <a:rPr kumimoji="1" lang="ja-JP" altLang="en-US" sz="2000" b="0" dirty="0">
                <a:solidFill>
                  <a:schemeClr val="tx1"/>
                </a:solidFill>
                <a:latin typeface="HG丸ｺﾞｼｯｸM-PRO" panose="020F0600000000000000" pitchFamily="50" charset="-128"/>
                <a:ea typeface="HG丸ｺﾞｼｯｸM-PRO" panose="020F0600000000000000" pitchFamily="50" charset="-128"/>
              </a:rPr>
              <a:t>に関わる活動</a:t>
            </a:r>
            <a:endParaRPr kumimoji="1" lang="en-US" altLang="ja-JP" sz="2000" b="0" dirty="0">
              <a:solidFill>
                <a:srgbClr val="C00000"/>
              </a:solidFill>
              <a:latin typeface="HG丸ｺﾞｼｯｸM-PRO" panose="020F0600000000000000" pitchFamily="50" charset="-128"/>
              <a:ea typeface="HG丸ｺﾞｼｯｸM-PRO" panose="020F0600000000000000" pitchFamily="50" charset="-128"/>
            </a:endParaRPr>
          </a:p>
          <a:p>
            <a:pPr algn="l">
              <a:lnSpc>
                <a:spcPct val="150000"/>
              </a:lnSpc>
            </a:pPr>
            <a:r>
              <a:rPr kumimoji="1" lang="ja-JP" altLang="en-US" sz="2000" b="0" dirty="0">
                <a:latin typeface="HG丸ｺﾞｼｯｸM-PRO" panose="020F0600000000000000" pitchFamily="50" charset="-128"/>
                <a:ea typeface="HG丸ｺﾞｼｯｸM-PRO" panose="020F0600000000000000" pitchFamily="50" charset="-128"/>
              </a:rPr>
              <a:t>・ニーズを特定する（調査の実施）</a:t>
            </a:r>
            <a:endParaRPr kumimoji="1" lang="en-US" altLang="ja-JP" sz="2000" b="0" dirty="0">
              <a:latin typeface="HG丸ｺﾞｼｯｸM-PRO" panose="020F0600000000000000" pitchFamily="50" charset="-128"/>
              <a:ea typeface="HG丸ｺﾞｼｯｸM-PRO" panose="020F0600000000000000" pitchFamily="50" charset="-128"/>
            </a:endParaRPr>
          </a:p>
          <a:p>
            <a:pPr algn="l">
              <a:lnSpc>
                <a:spcPct val="150000"/>
              </a:lnSpc>
            </a:pPr>
            <a:r>
              <a:rPr kumimoji="1" lang="ja-JP" altLang="en-US" sz="2000" b="0" dirty="0">
                <a:latin typeface="HG丸ｺﾞｼｯｸM-PRO" panose="020F0600000000000000" pitchFamily="50" charset="-128"/>
                <a:ea typeface="HG丸ｺﾞｼｯｸM-PRO" panose="020F0600000000000000" pitchFamily="50" charset="-128"/>
              </a:rPr>
              <a:t>・ロータリーのある国や地域（例外：ベトナム）</a:t>
            </a:r>
            <a:endParaRPr kumimoji="1" lang="en-US" altLang="ja-JP" sz="2000" b="0" dirty="0">
              <a:latin typeface="HG丸ｺﾞｼｯｸM-PRO" panose="020F0600000000000000" pitchFamily="50" charset="-128"/>
              <a:ea typeface="HG丸ｺﾞｼｯｸM-PRO" panose="020F0600000000000000" pitchFamily="50" charset="-128"/>
            </a:endParaRPr>
          </a:p>
          <a:p>
            <a:pPr algn="l">
              <a:lnSpc>
                <a:spcPct val="150000"/>
              </a:lnSpc>
            </a:pPr>
            <a:r>
              <a:rPr kumimoji="1" lang="ja-JP" altLang="en-US" sz="2000" b="0" dirty="0">
                <a:latin typeface="HG丸ｺﾞｼｯｸM-PRO" panose="020F0600000000000000" pitchFamily="50" charset="-128"/>
                <a:ea typeface="HG丸ｺﾞｼｯｸM-PRO" panose="020F0600000000000000" pitchFamily="50" charset="-128"/>
              </a:rPr>
              <a:t>・クラブは財団に申請（但し</a:t>
            </a:r>
            <a:r>
              <a:rPr kumimoji="1" lang="en-US" altLang="ja-JP" sz="2000" b="0" dirty="0">
                <a:solidFill>
                  <a:srgbClr val="0070C0"/>
                </a:solidFill>
                <a:latin typeface="HG丸ｺﾞｼｯｸM-PRO" panose="020F0600000000000000" pitchFamily="50" charset="-128"/>
                <a:ea typeface="HG丸ｺﾞｼｯｸM-PRO" panose="020F0600000000000000" pitchFamily="50" charset="-128"/>
              </a:rPr>
              <a:t> </a:t>
            </a:r>
            <a:r>
              <a:rPr kumimoji="1" lang="en-US" altLang="ja-JP" sz="2000" b="0" dirty="0">
                <a:solidFill>
                  <a:schemeClr val="tx1"/>
                </a:solidFill>
                <a:latin typeface="HG丸ｺﾞｼｯｸM-PRO" panose="020F0600000000000000" pitchFamily="50" charset="-128"/>
                <a:ea typeface="HG丸ｺﾞｼｯｸM-PRO" panose="020F0600000000000000" pitchFamily="50" charset="-128"/>
              </a:rPr>
              <a:t>DDF</a:t>
            </a:r>
            <a:r>
              <a:rPr kumimoji="1" lang="ja-JP" altLang="en-US" sz="2000" b="0" dirty="0">
                <a:latin typeface="HG丸ｺﾞｼｯｸM-PRO" panose="020F0600000000000000" pitchFamily="50" charset="-128"/>
                <a:ea typeface="HG丸ｺﾞｼｯｸM-PRO" panose="020F0600000000000000" pitchFamily="50" charset="-128"/>
              </a:rPr>
              <a:t>は地区に申請）</a:t>
            </a:r>
            <a:endParaRPr kumimoji="1" lang="en-US" altLang="ja-JP" sz="2000" b="0" dirty="0">
              <a:latin typeface="HG丸ｺﾞｼｯｸM-PRO" panose="020F0600000000000000" pitchFamily="50" charset="-128"/>
              <a:ea typeface="HG丸ｺﾞｼｯｸM-PRO" panose="020F0600000000000000" pitchFamily="50" charset="-128"/>
            </a:endParaRPr>
          </a:p>
          <a:p>
            <a:endParaRPr kumimoji="1" lang="en-US" altLang="ja-JP" sz="2000" b="0" dirty="0">
              <a:latin typeface="HG丸ｺﾞｼｯｸM-PRO" panose="020F0600000000000000" pitchFamily="50" charset="-128"/>
              <a:ea typeface="HG丸ｺﾞｼｯｸM-PRO" panose="020F0600000000000000" pitchFamily="50" charset="-128"/>
            </a:endParaRPr>
          </a:p>
          <a:p>
            <a:r>
              <a:rPr kumimoji="1" lang="ja-JP" altLang="en-US" sz="2000" b="0" dirty="0">
                <a:latin typeface="HG丸ｺﾞｼｯｸM-PRO" panose="020F0600000000000000" pitchFamily="50" charset="-128"/>
                <a:ea typeface="HG丸ｺﾞｼｯｸM-PRO" panose="020F0600000000000000" pitchFamily="50" charset="-128"/>
              </a:rPr>
              <a:t>年間を通じて随時申請できます。</a:t>
            </a:r>
            <a:endParaRPr kumimoji="1" lang="en-US" altLang="ja-JP" sz="2000" b="0" dirty="0">
              <a:latin typeface="HG丸ｺﾞｼｯｸM-PRO" panose="020F0600000000000000" pitchFamily="50" charset="-128"/>
              <a:ea typeface="HG丸ｺﾞｼｯｸM-PRO" panose="020F0600000000000000" pitchFamily="50" charset="-128"/>
            </a:endParaRPr>
          </a:p>
          <a:p>
            <a:endParaRPr kumimoji="1" lang="en-US" altLang="ja-JP" sz="2000" b="0" dirty="0">
              <a:latin typeface="HG丸ｺﾞｼｯｸM-PRO" panose="020F0600000000000000" pitchFamily="50" charset="-128"/>
              <a:ea typeface="HG丸ｺﾞｼｯｸM-PRO" panose="020F0600000000000000" pitchFamily="50" charset="-128"/>
            </a:endParaRPr>
          </a:p>
          <a:p>
            <a:r>
              <a:rPr kumimoji="1" lang="ja-JP" altLang="en-US" sz="2000" b="0" dirty="0">
                <a:latin typeface="HG丸ｺﾞｼｯｸM-PRO" panose="020F0600000000000000" pitchFamily="50" charset="-128"/>
                <a:ea typeface="HG丸ｺﾞｼｯｸM-PRO" panose="020F0600000000000000" pitchFamily="50" charset="-128"/>
              </a:rPr>
              <a:t>グローバル補助金の活動資金総額は、３０，０００㌦以上です。</a:t>
            </a:r>
            <a:endParaRPr kumimoji="1" lang="en-US" altLang="ja-JP" sz="2000" b="0" dirty="0">
              <a:latin typeface="HG丸ｺﾞｼｯｸM-PRO" panose="020F0600000000000000" pitchFamily="50" charset="-128"/>
              <a:ea typeface="HG丸ｺﾞｼｯｸM-PRO" panose="020F0600000000000000" pitchFamily="50" charset="-128"/>
            </a:endParaRPr>
          </a:p>
          <a:p>
            <a:r>
              <a:rPr kumimoji="1" lang="ja-JP" altLang="en-US" sz="2000" b="0" dirty="0">
                <a:latin typeface="HG丸ｺﾞｼｯｸM-PRO" panose="020F0600000000000000" pitchFamily="50" charset="-128"/>
                <a:ea typeface="HG丸ｺﾞｼｯｸM-PRO" panose="020F0600000000000000" pitchFamily="50" charset="-128"/>
              </a:rPr>
              <a:t>国際財団活動資金（ＷＦ）から地区財団活動資金（ＤＤＦ）対しては１００％、</a:t>
            </a:r>
            <a:endParaRPr kumimoji="1" lang="en-US" altLang="ja-JP" sz="2000" b="0" dirty="0">
              <a:latin typeface="HG丸ｺﾞｼｯｸM-PRO" panose="020F0600000000000000" pitchFamily="50" charset="-128"/>
              <a:ea typeface="HG丸ｺﾞｼｯｸM-PRO" panose="020F0600000000000000" pitchFamily="50" charset="-128"/>
            </a:endParaRPr>
          </a:p>
          <a:p>
            <a:r>
              <a:rPr kumimoji="1" lang="ja-JP" altLang="en-US" sz="2000" b="0" dirty="0">
                <a:latin typeface="HG丸ｺﾞｼｯｸM-PRO" panose="020F0600000000000000" pitchFamily="50" charset="-128"/>
                <a:ea typeface="HG丸ｺﾞｼｯｸM-PRO" panose="020F0600000000000000" pitchFamily="50" charset="-128"/>
              </a:rPr>
              <a:t>現金寄付に対しては５０％の資金が上乗せされます。</a:t>
            </a:r>
            <a:endParaRPr kumimoji="1" lang="en-US" altLang="ja-JP" sz="2000" b="0" dirty="0">
              <a:latin typeface="HG丸ｺﾞｼｯｸM-PRO" panose="020F0600000000000000" pitchFamily="50" charset="-128"/>
              <a:ea typeface="HG丸ｺﾞｼｯｸM-PRO" panose="020F0600000000000000" pitchFamily="50" charset="-128"/>
            </a:endParaRPr>
          </a:p>
          <a:p>
            <a:endParaRPr kumimoji="1" lang="en-US" altLang="ja-JP" dirty="0"/>
          </a:p>
        </p:txBody>
      </p:sp>
    </p:spTree>
    <p:extLst>
      <p:ext uri="{BB962C8B-B14F-4D97-AF65-F5344CB8AC3E}">
        <p14:creationId xmlns:p14="http://schemas.microsoft.com/office/powerpoint/2010/main" val="329141728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409575" y="1233488"/>
            <a:ext cx="5916613" cy="3328987"/>
          </a:xfrm>
        </p:spPr>
      </p:sp>
      <p:sp>
        <p:nvSpPr>
          <p:cNvPr id="3" name="ノート プレースホルダー 2"/>
          <p:cNvSpPr>
            <a:spLocks noGrp="1"/>
          </p:cNvSpPr>
          <p:nvPr>
            <p:ph type="body" idx="1"/>
          </p:nvPr>
        </p:nvSpPr>
        <p:spPr/>
        <p:txBody>
          <a:bodyPr/>
          <a:lstStyle/>
          <a:p>
            <a:r>
              <a:rPr kumimoji="1" lang="ja-JP" altLang="en-US" sz="2000" dirty="0">
                <a:latin typeface="HG丸ｺﾞｼｯｸM-PRO" panose="020F0600000000000000" pitchFamily="50" charset="-128"/>
                <a:ea typeface="HG丸ｺﾞｼｯｸM-PRO" panose="020F0600000000000000" pitchFamily="50" charset="-128"/>
              </a:rPr>
              <a:t>グローバル補助金は、６つの重点分野の内、少なくとも一つに関連するプロジェクトであること。</a:t>
            </a:r>
          </a:p>
          <a:p>
            <a:r>
              <a:rPr kumimoji="1" lang="ja-JP" altLang="en-US" sz="2000" dirty="0">
                <a:latin typeface="HG丸ｺﾞｼｯｸM-PRO" panose="020F0600000000000000" pitchFamily="50" charset="-128"/>
                <a:ea typeface="HG丸ｺﾞｼｯｸM-PRO" panose="020F0600000000000000" pitchFamily="50" charset="-128"/>
              </a:rPr>
              <a:t>地域社会のニーズに基づき、その成果が測定可能、持続可能なものでなければならない。</a:t>
            </a:r>
          </a:p>
          <a:p>
            <a:endParaRPr kumimoji="1" lang="en-US" altLang="ja-JP" dirty="0"/>
          </a:p>
        </p:txBody>
      </p:sp>
    </p:spTree>
    <p:extLst>
      <p:ext uri="{BB962C8B-B14F-4D97-AF65-F5344CB8AC3E}">
        <p14:creationId xmlns:p14="http://schemas.microsoft.com/office/powerpoint/2010/main" val="263902291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409575" y="1233488"/>
            <a:ext cx="5916613" cy="3328987"/>
          </a:xfrm>
        </p:spPr>
      </p:sp>
      <p:sp>
        <p:nvSpPr>
          <p:cNvPr id="3" name="ノート プレースホルダー 2"/>
          <p:cNvSpPr>
            <a:spLocks noGrp="1"/>
          </p:cNvSpPr>
          <p:nvPr>
            <p:ph type="body" idx="1"/>
          </p:nvPr>
        </p:nvSpPr>
        <p:spPr/>
        <p:txBody>
          <a:bodyPr/>
          <a:lstStyle/>
          <a:p>
            <a:r>
              <a:rPr kumimoji="1" lang="ja-JP" altLang="en-US" sz="2000" b="0" dirty="0">
                <a:latin typeface="HG丸ｺﾞｼｯｸM-PRO" panose="020F0600000000000000" pitchFamily="50" charset="-128"/>
                <a:ea typeface="HG丸ｺﾞｼｯｸM-PRO" panose="020F0600000000000000" pitchFamily="50" charset="-128"/>
              </a:rPr>
              <a:t>グローバル補助金は、ＲＩのウェブサイト「補助金センター」を通じて</a:t>
            </a:r>
            <a:endParaRPr kumimoji="1" lang="en-US" altLang="ja-JP" sz="2000" b="0" dirty="0">
              <a:latin typeface="HG丸ｺﾞｼｯｸM-PRO" panose="020F0600000000000000" pitchFamily="50" charset="-128"/>
              <a:ea typeface="HG丸ｺﾞｼｯｸM-PRO" panose="020F0600000000000000" pitchFamily="50" charset="-128"/>
            </a:endParaRPr>
          </a:p>
          <a:p>
            <a:r>
              <a:rPr kumimoji="1" lang="ja-JP" altLang="en-US" sz="2000" b="0" dirty="0">
                <a:latin typeface="HG丸ｺﾞｼｯｸM-PRO" panose="020F0600000000000000" pitchFamily="50" charset="-128"/>
                <a:ea typeface="HG丸ｺﾞｼｯｸM-PRO" panose="020F0600000000000000" pitchFamily="50" charset="-128"/>
              </a:rPr>
              <a:t>クラブから直接ロータリー財団にオンライン申請します。</a:t>
            </a:r>
            <a:endParaRPr kumimoji="1" lang="en-US" altLang="ja-JP" sz="2000" b="0" dirty="0">
              <a:latin typeface="HG丸ｺﾞｼｯｸM-PRO" panose="020F0600000000000000" pitchFamily="50" charset="-128"/>
              <a:ea typeface="HG丸ｺﾞｼｯｸM-PRO" panose="020F0600000000000000" pitchFamily="50" charset="-128"/>
            </a:endParaRPr>
          </a:p>
          <a:p>
            <a:r>
              <a:rPr kumimoji="1" lang="ja-JP" altLang="en-US" sz="2000" b="0" dirty="0">
                <a:latin typeface="HG丸ｺﾞｼｯｸM-PRO" panose="020F0600000000000000" pitchFamily="50" charset="-128"/>
                <a:ea typeface="HG丸ｺﾞｼｯｸM-PRO" panose="020F0600000000000000" pitchFamily="50" charset="-128"/>
              </a:rPr>
              <a:t>地区財団活動資金（ＤＤＦ）の申請は、２６６０地区のＤＤＦ申請書</a:t>
            </a:r>
            <a:endParaRPr kumimoji="1" lang="en-US" altLang="ja-JP" sz="2000" b="0" dirty="0">
              <a:latin typeface="HG丸ｺﾞｼｯｸM-PRO" panose="020F0600000000000000" pitchFamily="50" charset="-128"/>
              <a:ea typeface="HG丸ｺﾞｼｯｸM-PRO" panose="020F0600000000000000" pitchFamily="50" charset="-128"/>
            </a:endParaRPr>
          </a:p>
          <a:p>
            <a:r>
              <a:rPr kumimoji="1" lang="ja-JP" altLang="en-US" sz="2000" b="0" dirty="0">
                <a:latin typeface="HG丸ｺﾞｼｯｸM-PRO" panose="020F0600000000000000" pitchFamily="50" charset="-128"/>
                <a:ea typeface="HG丸ｺﾞｼｯｸM-PRO" panose="020F0600000000000000" pitchFamily="50" charset="-128"/>
              </a:rPr>
              <a:t>と必要書類を地区財団委員会に提出します。</a:t>
            </a:r>
            <a:endParaRPr kumimoji="1" lang="en-US" altLang="ja-JP" sz="2000" b="0" dirty="0">
              <a:latin typeface="HG丸ｺﾞｼｯｸM-PRO" panose="020F0600000000000000" pitchFamily="50" charset="-128"/>
              <a:ea typeface="HG丸ｺﾞｼｯｸM-PRO" panose="020F0600000000000000" pitchFamily="50" charset="-128"/>
            </a:endParaRPr>
          </a:p>
          <a:p>
            <a:endParaRPr kumimoji="1" lang="en-US" altLang="ja-JP" sz="2000" b="0" dirty="0">
              <a:latin typeface="HG丸ｺﾞｼｯｸM-PRO" panose="020F0600000000000000" pitchFamily="50" charset="-128"/>
              <a:ea typeface="HG丸ｺﾞｼｯｸM-PRO" panose="020F0600000000000000" pitchFamily="50" charset="-128"/>
            </a:endParaRPr>
          </a:p>
          <a:p>
            <a:r>
              <a:rPr kumimoji="1" lang="ja-JP" altLang="en-US" sz="2000" b="0" dirty="0">
                <a:latin typeface="HG丸ｺﾞｼｯｸM-PRO" panose="020F0600000000000000" pitchFamily="50" charset="-128"/>
                <a:ea typeface="HG丸ｺﾞｼｯｸM-PRO" panose="020F0600000000000000" pitchFamily="50" charset="-128"/>
              </a:rPr>
              <a:t>グローバル補助金、及び、地区財団活動資金の申請には、</a:t>
            </a:r>
            <a:endParaRPr kumimoji="1" lang="en-US" altLang="ja-JP" sz="2000" b="0" dirty="0">
              <a:latin typeface="HG丸ｺﾞｼｯｸM-PRO" panose="020F0600000000000000" pitchFamily="50" charset="-128"/>
              <a:ea typeface="HG丸ｺﾞｼｯｸM-PRO" panose="020F0600000000000000" pitchFamily="50" charset="-128"/>
            </a:endParaRPr>
          </a:p>
          <a:p>
            <a:r>
              <a:rPr kumimoji="1" lang="ja-JP" altLang="en-US" sz="2000" b="0" dirty="0">
                <a:latin typeface="HG丸ｺﾞｼｯｸM-PRO" panose="020F0600000000000000" pitchFamily="50" charset="-128"/>
                <a:ea typeface="HG丸ｺﾞｼｯｸM-PRO" panose="020F0600000000000000" pitchFamily="50" charset="-128"/>
              </a:rPr>
              <a:t>ロータリー財団「授与と受諾の条件」及び、</a:t>
            </a:r>
            <a:endParaRPr kumimoji="1" lang="en-US" altLang="ja-JP" sz="2000" b="0" dirty="0">
              <a:latin typeface="HG丸ｺﾞｼｯｸM-PRO" panose="020F0600000000000000" pitchFamily="50" charset="-128"/>
              <a:ea typeface="HG丸ｺﾞｼｯｸM-PRO" panose="020F0600000000000000" pitchFamily="50" charset="-128"/>
            </a:endParaRPr>
          </a:p>
          <a:p>
            <a:r>
              <a:rPr kumimoji="1" lang="en-US" altLang="ja-JP" sz="2000" b="0" dirty="0">
                <a:latin typeface="HG丸ｺﾞｼｯｸM-PRO" panose="020F0600000000000000" pitchFamily="50" charset="-128"/>
                <a:ea typeface="HG丸ｺﾞｼｯｸM-PRO" panose="020F0600000000000000" pitchFamily="50" charset="-128"/>
              </a:rPr>
              <a:t>2660</a:t>
            </a:r>
            <a:r>
              <a:rPr kumimoji="1" lang="ja-JP" altLang="en-US" sz="2000" b="0" dirty="0">
                <a:latin typeface="HG丸ｺﾞｼｯｸM-PRO" panose="020F0600000000000000" pitchFamily="50" charset="-128"/>
                <a:ea typeface="HG丸ｺﾞｼｯｸM-PRO" panose="020F0600000000000000" pitchFamily="50" charset="-128"/>
              </a:rPr>
              <a:t>地区「財団補助金ハンドブック」の要件を満たすことが必要です。</a:t>
            </a:r>
            <a:endParaRPr kumimoji="1" lang="en-US" altLang="ja-JP" sz="2000" b="0" dirty="0">
              <a:latin typeface="HG丸ｺﾞｼｯｸM-PRO" panose="020F0600000000000000" pitchFamily="50" charset="-128"/>
              <a:ea typeface="HG丸ｺﾞｼｯｸM-PRO" panose="020F0600000000000000" pitchFamily="50" charset="-128"/>
            </a:endParaRPr>
          </a:p>
          <a:p>
            <a:endParaRPr kumimoji="1" lang="en-US" altLang="ja-JP" dirty="0"/>
          </a:p>
        </p:txBody>
      </p:sp>
    </p:spTree>
    <p:extLst>
      <p:ext uri="{BB962C8B-B14F-4D97-AF65-F5344CB8AC3E}">
        <p14:creationId xmlns:p14="http://schemas.microsoft.com/office/powerpoint/2010/main" val="420502355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409575" y="1233488"/>
            <a:ext cx="5916613" cy="3328987"/>
          </a:xfrm>
        </p:spPr>
      </p:sp>
      <p:sp>
        <p:nvSpPr>
          <p:cNvPr id="3" name="ノート プレースホルダー 2"/>
          <p:cNvSpPr>
            <a:spLocks noGrp="1"/>
          </p:cNvSpPr>
          <p:nvPr>
            <p:ph type="body" idx="1"/>
          </p:nvPr>
        </p:nvSpPr>
        <p:spPr/>
        <p:txBody>
          <a:bodyPr/>
          <a:lstStyle/>
          <a:p>
            <a:r>
              <a:rPr kumimoji="1" lang="ja-JP" altLang="en-US" sz="2000" dirty="0">
                <a:latin typeface="HG丸ｺﾞｼｯｸM-PRO" panose="020F0600000000000000" pitchFamily="50" charset="-128"/>
                <a:ea typeface="HG丸ｺﾞｼｯｸM-PRO" panose="020F0600000000000000" pitchFamily="50" charset="-128"/>
              </a:rPr>
              <a:t>グローバル補助金の申請承認にいたるポイントとして</a:t>
            </a:r>
          </a:p>
          <a:p>
            <a:r>
              <a:rPr kumimoji="1" lang="ja-JP" altLang="en-US" sz="2000" dirty="0">
                <a:latin typeface="HG丸ｺﾞｼｯｸM-PRO" panose="020F0600000000000000" pitchFamily="50" charset="-128"/>
                <a:ea typeface="HG丸ｺﾞｼｯｸM-PRO" panose="020F0600000000000000" pitchFamily="50" charset="-128"/>
              </a:rPr>
              <a:t>・実施国代表提唱クラブの役割</a:t>
            </a:r>
          </a:p>
          <a:p>
            <a:r>
              <a:rPr kumimoji="1" lang="ja-JP" altLang="en-US" sz="2000" dirty="0">
                <a:latin typeface="HG丸ｺﾞｼｯｸM-PRO" panose="020F0600000000000000" pitchFamily="50" charset="-128"/>
                <a:ea typeface="HG丸ｺﾞｼｯｸM-PRO" panose="020F0600000000000000" pitchFamily="50" charset="-128"/>
              </a:rPr>
              <a:t>・成果の継続性</a:t>
            </a:r>
          </a:p>
          <a:p>
            <a:r>
              <a:rPr kumimoji="1" lang="ja-JP" altLang="en-US" sz="2000" dirty="0">
                <a:latin typeface="HG丸ｺﾞｼｯｸM-PRO" panose="020F0600000000000000" pitchFamily="50" charset="-128"/>
                <a:ea typeface="HG丸ｺﾞｼｯｸM-PRO" panose="020F0600000000000000" pitchFamily="50" charset="-128"/>
              </a:rPr>
              <a:t>・財源</a:t>
            </a:r>
          </a:p>
          <a:p>
            <a:r>
              <a:rPr kumimoji="1" lang="ja-JP" altLang="en-US" sz="2000" dirty="0">
                <a:latin typeface="HG丸ｺﾞｼｯｸM-PRO" panose="020F0600000000000000" pitchFamily="50" charset="-128"/>
                <a:ea typeface="HG丸ｺﾞｼｯｸM-PRO" panose="020F0600000000000000" pitchFamily="50" charset="-128"/>
              </a:rPr>
              <a:t>これらの要点に留意して計画を進めていくことが、重要です。</a:t>
            </a:r>
          </a:p>
          <a:p>
            <a:endParaRPr kumimoji="1" lang="en-US" altLang="ja-JP" dirty="0"/>
          </a:p>
        </p:txBody>
      </p:sp>
    </p:spTree>
    <p:extLst>
      <p:ext uri="{BB962C8B-B14F-4D97-AF65-F5344CB8AC3E}">
        <p14:creationId xmlns:p14="http://schemas.microsoft.com/office/powerpoint/2010/main" val="308644140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409575" y="1233488"/>
            <a:ext cx="5916613" cy="3328987"/>
          </a:xfrm>
        </p:spPr>
      </p:sp>
      <p:sp>
        <p:nvSpPr>
          <p:cNvPr id="3" name="ノート プレースホルダー 2"/>
          <p:cNvSpPr>
            <a:spLocks noGrp="1"/>
          </p:cNvSpPr>
          <p:nvPr>
            <p:ph type="body" idx="1"/>
          </p:nvPr>
        </p:nvSpPr>
        <p:spPr/>
        <p:txBody>
          <a:bodyPr/>
          <a:lstStyle/>
          <a:p>
            <a:r>
              <a:rPr kumimoji="1" lang="ja-JP" altLang="en-US" sz="2000" dirty="0">
                <a:latin typeface="HG丸ｺﾞｼｯｸM-PRO" panose="020F0600000000000000" pitchFamily="50" charset="-128"/>
                <a:ea typeface="HG丸ｺﾞｼｯｸM-PRO" panose="020F0600000000000000" pitchFamily="50" charset="-128"/>
              </a:rPr>
              <a:t>２０１９年４月から、災害に遭った地区が復旧活動を援助するために</a:t>
            </a:r>
          </a:p>
          <a:p>
            <a:r>
              <a:rPr kumimoji="1" lang="ja-JP" altLang="en-US" sz="2000" dirty="0">
                <a:latin typeface="HG丸ｺﾞｼｯｸM-PRO" panose="020F0600000000000000" pitchFamily="50" charset="-128"/>
                <a:ea typeface="HG丸ｺﾞｼｯｸM-PRO" panose="020F0600000000000000" pitchFamily="50" charset="-128"/>
              </a:rPr>
              <a:t>ロータリー災害支援補助金を活用することが出来る様になりました。</a:t>
            </a:r>
          </a:p>
          <a:p>
            <a:endParaRPr kumimoji="1" lang="en-US" altLang="ja-JP" dirty="0"/>
          </a:p>
        </p:txBody>
      </p:sp>
    </p:spTree>
    <p:extLst>
      <p:ext uri="{BB962C8B-B14F-4D97-AF65-F5344CB8AC3E}">
        <p14:creationId xmlns:p14="http://schemas.microsoft.com/office/powerpoint/2010/main" val="2959677272"/>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409575" y="1233488"/>
            <a:ext cx="5916613" cy="3328987"/>
          </a:xfrm>
        </p:spPr>
      </p:sp>
      <p:sp>
        <p:nvSpPr>
          <p:cNvPr id="3" name="ノート プレースホルダー 2"/>
          <p:cNvSpPr>
            <a:spLocks noGrp="1"/>
          </p:cNvSpPr>
          <p:nvPr>
            <p:ph type="body" idx="1"/>
          </p:nvPr>
        </p:nvSpPr>
        <p:spPr/>
        <p:txBody>
          <a:bodyPr/>
          <a:lstStyle/>
          <a:p>
            <a:endParaRPr kumimoji="1" lang="ja-JP" altLang="en-US"/>
          </a:p>
        </p:txBody>
      </p:sp>
      <p:sp>
        <p:nvSpPr>
          <p:cNvPr id="4" name="日付プレースホルダー 3"/>
          <p:cNvSpPr>
            <a:spLocks noGrp="1"/>
          </p:cNvSpPr>
          <p:nvPr>
            <p:ph type="dt" idx="10"/>
          </p:nvPr>
        </p:nvSpPr>
        <p:spPr/>
        <p:txBody>
          <a:bodyPr/>
          <a:lstStyle/>
          <a:p>
            <a:pPr>
              <a:defRPr/>
            </a:pPr>
            <a:fld id="{1E36E8BA-EE77-4E47-9AB2-627EEFAC841F}" type="datetime1">
              <a:rPr lang="en-US" altLang="ja-JP" smtClean="0"/>
              <a:t>9/18/2019</a:t>
            </a:fld>
            <a:endParaRPr lang="en-US" dirty="0"/>
          </a:p>
        </p:txBody>
      </p:sp>
      <p:sp>
        <p:nvSpPr>
          <p:cNvPr id="5" name="スライド番号プレースホルダー 4"/>
          <p:cNvSpPr>
            <a:spLocks noGrp="1"/>
          </p:cNvSpPr>
          <p:nvPr>
            <p:ph type="sldNum" sz="quarter" idx="11"/>
          </p:nvPr>
        </p:nvSpPr>
        <p:spPr/>
        <p:txBody>
          <a:bodyPr/>
          <a:lstStyle/>
          <a:p>
            <a:pPr>
              <a:defRPr/>
            </a:pPr>
            <a:fld id="{650A5DD0-1CB4-4EBD-9286-DD7038B13226}" type="slidenum">
              <a:rPr lang="en-US" smtClean="0"/>
              <a:pPr>
                <a:defRPr/>
              </a:pPr>
              <a:t>48</a:t>
            </a:fld>
            <a:endParaRPr lang="en-US" dirty="0"/>
          </a:p>
        </p:txBody>
      </p:sp>
    </p:spTree>
    <p:extLst>
      <p:ext uri="{BB962C8B-B14F-4D97-AF65-F5344CB8AC3E}">
        <p14:creationId xmlns:p14="http://schemas.microsoft.com/office/powerpoint/2010/main" val="1332206351"/>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409575" y="1233488"/>
            <a:ext cx="5916613" cy="3328987"/>
          </a:xfrm>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C14DCCAE-BB8F-4115-B3A4-72BD948FBF2D}" type="slidenum">
              <a:rPr kumimoji="1" lang="ja-JP" altLang="en-US" smtClean="0"/>
              <a:pPr/>
              <a:t>49</a:t>
            </a:fld>
            <a:endParaRPr kumimoji="1" lang="ja-JP" altLang="en-US"/>
          </a:p>
        </p:txBody>
      </p:sp>
    </p:spTree>
    <p:extLst>
      <p:ext uri="{BB962C8B-B14F-4D97-AF65-F5344CB8AC3E}">
        <p14:creationId xmlns:p14="http://schemas.microsoft.com/office/powerpoint/2010/main" val="308572033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409575" y="1233488"/>
            <a:ext cx="5916613" cy="3328987"/>
          </a:xfrm>
        </p:spPr>
      </p:sp>
      <p:sp>
        <p:nvSpPr>
          <p:cNvPr id="3" name="ノート プレースホルダー 2"/>
          <p:cNvSpPr>
            <a:spLocks noGrp="1"/>
          </p:cNvSpPr>
          <p:nvPr>
            <p:ph type="body" idx="1"/>
          </p:nvPr>
        </p:nvSpPr>
        <p:spPr/>
        <p:txBody>
          <a:bodyPr/>
          <a:lstStyle/>
          <a:p>
            <a:endParaRPr kumimoji="1" lang="ja-JP" altLang="en-US" dirty="0"/>
          </a:p>
        </p:txBody>
      </p:sp>
    </p:spTree>
    <p:extLst>
      <p:ext uri="{BB962C8B-B14F-4D97-AF65-F5344CB8AC3E}">
        <p14:creationId xmlns:p14="http://schemas.microsoft.com/office/powerpoint/2010/main" val="170589190"/>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409575" y="1233488"/>
            <a:ext cx="5916613" cy="3328987"/>
          </a:xfrm>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C14DCCAE-BB8F-4115-B3A4-72BD948FBF2D}" type="slidenum">
              <a:rPr kumimoji="1" lang="ja-JP" altLang="en-US" smtClean="0"/>
              <a:pPr/>
              <a:t>50</a:t>
            </a:fld>
            <a:endParaRPr kumimoji="1" lang="ja-JP" altLang="en-US"/>
          </a:p>
        </p:txBody>
      </p:sp>
    </p:spTree>
    <p:extLst>
      <p:ext uri="{BB962C8B-B14F-4D97-AF65-F5344CB8AC3E}">
        <p14:creationId xmlns:p14="http://schemas.microsoft.com/office/powerpoint/2010/main" val="3374598971"/>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409575" y="1233488"/>
            <a:ext cx="5916613" cy="3328987"/>
          </a:xfrm>
        </p:spPr>
      </p:sp>
      <p:sp>
        <p:nvSpPr>
          <p:cNvPr id="3" name="ノート プレースホルダー 2"/>
          <p:cNvSpPr>
            <a:spLocks noGrp="1"/>
          </p:cNvSpPr>
          <p:nvPr>
            <p:ph type="body" idx="1"/>
          </p:nvPr>
        </p:nvSpPr>
        <p:spPr/>
        <p:txBody>
          <a:bodyPr/>
          <a:lstStyle/>
          <a:p>
            <a:endParaRPr kumimoji="1" lang="ja-JP" altLang="en-US" dirty="0"/>
          </a:p>
        </p:txBody>
      </p:sp>
      <p:sp>
        <p:nvSpPr>
          <p:cNvPr id="4" name="日付プレースホルダー 3"/>
          <p:cNvSpPr>
            <a:spLocks noGrp="1"/>
          </p:cNvSpPr>
          <p:nvPr>
            <p:ph type="dt" idx="10"/>
          </p:nvPr>
        </p:nvSpPr>
        <p:spPr/>
        <p:txBody>
          <a:bodyPr/>
          <a:lstStyle/>
          <a:p>
            <a:pPr>
              <a:defRPr/>
            </a:pPr>
            <a:fld id="{26F879A0-869B-4BA9-A785-5F9714BF2A43}" type="datetime1">
              <a:rPr lang="en-US" altLang="ja-JP" smtClean="0"/>
              <a:t>9/18/2019</a:t>
            </a:fld>
            <a:endParaRPr lang="en-US" dirty="0"/>
          </a:p>
        </p:txBody>
      </p:sp>
      <p:sp>
        <p:nvSpPr>
          <p:cNvPr id="5" name="スライド番号プレースホルダー 4"/>
          <p:cNvSpPr>
            <a:spLocks noGrp="1"/>
          </p:cNvSpPr>
          <p:nvPr>
            <p:ph type="sldNum" sz="quarter" idx="11"/>
          </p:nvPr>
        </p:nvSpPr>
        <p:spPr/>
        <p:txBody>
          <a:bodyPr/>
          <a:lstStyle/>
          <a:p>
            <a:pPr>
              <a:defRPr/>
            </a:pPr>
            <a:fld id="{650A5DD0-1CB4-4EBD-9286-DD7038B13226}" type="slidenum">
              <a:rPr lang="en-US" smtClean="0"/>
              <a:pPr>
                <a:defRPr/>
              </a:pPr>
              <a:t>53</a:t>
            </a:fld>
            <a:endParaRPr lang="en-US" dirty="0"/>
          </a:p>
        </p:txBody>
      </p:sp>
    </p:spTree>
    <p:extLst>
      <p:ext uri="{BB962C8B-B14F-4D97-AF65-F5344CB8AC3E}">
        <p14:creationId xmlns:p14="http://schemas.microsoft.com/office/powerpoint/2010/main" val="388444294"/>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409575" y="1233488"/>
            <a:ext cx="5916613" cy="3328987"/>
          </a:xfrm>
        </p:spPr>
      </p:sp>
      <p:sp>
        <p:nvSpPr>
          <p:cNvPr id="3" name="ノート プレースホルダー 2"/>
          <p:cNvSpPr>
            <a:spLocks noGrp="1"/>
          </p:cNvSpPr>
          <p:nvPr>
            <p:ph type="body" idx="1"/>
          </p:nvPr>
        </p:nvSpPr>
        <p:spPr/>
        <p:txBody>
          <a:bodyPr/>
          <a:lstStyle/>
          <a:p>
            <a:endParaRPr kumimoji="1" lang="ja-JP" altLang="en-US" dirty="0"/>
          </a:p>
        </p:txBody>
      </p:sp>
      <p:sp>
        <p:nvSpPr>
          <p:cNvPr id="4" name="日付プレースホルダー 3"/>
          <p:cNvSpPr>
            <a:spLocks noGrp="1"/>
          </p:cNvSpPr>
          <p:nvPr>
            <p:ph type="dt" idx="10"/>
          </p:nvPr>
        </p:nvSpPr>
        <p:spPr/>
        <p:txBody>
          <a:bodyPr/>
          <a:lstStyle/>
          <a:p>
            <a:pPr>
              <a:defRPr/>
            </a:pPr>
            <a:fld id="{EF7C3BE9-BF9D-4A23-937B-04E5F892DD12}" type="datetime1">
              <a:rPr lang="en-US" altLang="ja-JP" smtClean="0"/>
              <a:t>9/18/2019</a:t>
            </a:fld>
            <a:endParaRPr lang="en-US" dirty="0"/>
          </a:p>
        </p:txBody>
      </p:sp>
      <p:sp>
        <p:nvSpPr>
          <p:cNvPr id="5" name="スライド番号プレースホルダー 4"/>
          <p:cNvSpPr>
            <a:spLocks noGrp="1"/>
          </p:cNvSpPr>
          <p:nvPr>
            <p:ph type="sldNum" sz="quarter" idx="11"/>
          </p:nvPr>
        </p:nvSpPr>
        <p:spPr/>
        <p:txBody>
          <a:bodyPr/>
          <a:lstStyle/>
          <a:p>
            <a:pPr>
              <a:defRPr/>
            </a:pPr>
            <a:fld id="{650A5DD0-1CB4-4EBD-9286-DD7038B13226}" type="slidenum">
              <a:rPr lang="en-US" smtClean="0"/>
              <a:pPr>
                <a:defRPr/>
              </a:pPr>
              <a:t>56</a:t>
            </a:fld>
            <a:endParaRPr lang="en-US" dirty="0"/>
          </a:p>
        </p:txBody>
      </p:sp>
    </p:spTree>
    <p:extLst>
      <p:ext uri="{BB962C8B-B14F-4D97-AF65-F5344CB8AC3E}">
        <p14:creationId xmlns:p14="http://schemas.microsoft.com/office/powerpoint/2010/main" val="3810700143"/>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409575" y="1233488"/>
            <a:ext cx="5916613" cy="3328987"/>
          </a:xfrm>
        </p:spPr>
      </p:sp>
      <p:sp>
        <p:nvSpPr>
          <p:cNvPr id="3" name="ノート プレースホルダー 2"/>
          <p:cNvSpPr>
            <a:spLocks noGrp="1"/>
          </p:cNvSpPr>
          <p:nvPr>
            <p:ph type="body" idx="1"/>
          </p:nvPr>
        </p:nvSpPr>
        <p:spPr/>
        <p:txBody>
          <a:bodyPr/>
          <a:lstStyle/>
          <a:p>
            <a:endParaRPr kumimoji="1" lang="ja-JP" altLang="en-US" dirty="0"/>
          </a:p>
        </p:txBody>
      </p:sp>
      <p:sp>
        <p:nvSpPr>
          <p:cNvPr id="4" name="日付プレースホルダー 3"/>
          <p:cNvSpPr>
            <a:spLocks noGrp="1"/>
          </p:cNvSpPr>
          <p:nvPr>
            <p:ph type="dt" idx="10"/>
          </p:nvPr>
        </p:nvSpPr>
        <p:spPr/>
        <p:txBody>
          <a:bodyPr/>
          <a:lstStyle/>
          <a:p>
            <a:pPr>
              <a:defRPr/>
            </a:pPr>
            <a:fld id="{8DAA2834-0C0D-49B1-BB24-62DD2753FE75}" type="datetime1">
              <a:rPr lang="en-US" altLang="ja-JP" smtClean="0"/>
              <a:t>9/18/2019</a:t>
            </a:fld>
            <a:endParaRPr lang="en-US" dirty="0"/>
          </a:p>
        </p:txBody>
      </p:sp>
      <p:sp>
        <p:nvSpPr>
          <p:cNvPr id="5" name="スライド番号プレースホルダー 4"/>
          <p:cNvSpPr>
            <a:spLocks noGrp="1"/>
          </p:cNvSpPr>
          <p:nvPr>
            <p:ph type="sldNum" sz="quarter" idx="11"/>
          </p:nvPr>
        </p:nvSpPr>
        <p:spPr/>
        <p:txBody>
          <a:bodyPr/>
          <a:lstStyle/>
          <a:p>
            <a:pPr>
              <a:defRPr/>
            </a:pPr>
            <a:fld id="{650A5DD0-1CB4-4EBD-9286-DD7038B13226}" type="slidenum">
              <a:rPr lang="en-US" smtClean="0"/>
              <a:pPr>
                <a:defRPr/>
              </a:pPr>
              <a:t>58</a:t>
            </a:fld>
            <a:endParaRPr lang="en-US" dirty="0"/>
          </a:p>
        </p:txBody>
      </p:sp>
    </p:spTree>
    <p:extLst>
      <p:ext uri="{BB962C8B-B14F-4D97-AF65-F5344CB8AC3E}">
        <p14:creationId xmlns:p14="http://schemas.microsoft.com/office/powerpoint/2010/main" val="910839403"/>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409575" y="1233488"/>
            <a:ext cx="5916613" cy="3328987"/>
          </a:xfrm>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C14DCCAE-BB8F-4115-B3A4-72BD948FBF2D}" type="slidenum">
              <a:rPr kumimoji="1" lang="ja-JP" altLang="en-US" smtClean="0"/>
              <a:pPr/>
              <a:t>59</a:t>
            </a:fld>
            <a:endParaRPr kumimoji="1" lang="ja-JP" altLang="en-US"/>
          </a:p>
        </p:txBody>
      </p:sp>
    </p:spTree>
    <p:extLst>
      <p:ext uri="{BB962C8B-B14F-4D97-AF65-F5344CB8AC3E}">
        <p14:creationId xmlns:p14="http://schemas.microsoft.com/office/powerpoint/2010/main" val="3206635329"/>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409575" y="1233488"/>
            <a:ext cx="5916613" cy="3328987"/>
          </a:xfrm>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C14DCCAE-BB8F-4115-B3A4-72BD948FBF2D}" type="slidenum">
              <a:rPr kumimoji="1" lang="ja-JP" altLang="en-US" smtClean="0"/>
              <a:pPr/>
              <a:t>60</a:t>
            </a:fld>
            <a:endParaRPr kumimoji="1" lang="ja-JP" altLang="en-US"/>
          </a:p>
        </p:txBody>
      </p:sp>
    </p:spTree>
    <p:extLst>
      <p:ext uri="{BB962C8B-B14F-4D97-AF65-F5344CB8AC3E}">
        <p14:creationId xmlns:p14="http://schemas.microsoft.com/office/powerpoint/2010/main" val="373978116"/>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409575" y="1233488"/>
            <a:ext cx="5916613" cy="3328987"/>
          </a:xfrm>
        </p:spPr>
      </p:sp>
      <p:sp>
        <p:nvSpPr>
          <p:cNvPr id="3" name="ノート プレースホルダー 2"/>
          <p:cNvSpPr>
            <a:spLocks noGrp="1"/>
          </p:cNvSpPr>
          <p:nvPr>
            <p:ph type="body" idx="1"/>
          </p:nvPr>
        </p:nvSpPr>
        <p:spPr/>
        <p:txBody>
          <a:bodyPr/>
          <a:lstStyle/>
          <a:p>
            <a:endParaRPr kumimoji="1" lang="ja-JP" altLang="en-US" dirty="0"/>
          </a:p>
        </p:txBody>
      </p:sp>
      <p:sp>
        <p:nvSpPr>
          <p:cNvPr id="4" name="日付プレースホルダー 3"/>
          <p:cNvSpPr>
            <a:spLocks noGrp="1"/>
          </p:cNvSpPr>
          <p:nvPr>
            <p:ph type="dt" idx="10"/>
          </p:nvPr>
        </p:nvSpPr>
        <p:spPr/>
        <p:txBody>
          <a:bodyPr/>
          <a:lstStyle/>
          <a:p>
            <a:pPr>
              <a:defRPr/>
            </a:pPr>
            <a:fld id="{42F90DFF-DA3D-4E8B-A1B2-3AA37470721C}" type="datetime1">
              <a:rPr lang="en-US" altLang="ja-JP" smtClean="0"/>
              <a:t>9/18/2019</a:t>
            </a:fld>
            <a:endParaRPr lang="en-US" dirty="0"/>
          </a:p>
        </p:txBody>
      </p:sp>
      <p:sp>
        <p:nvSpPr>
          <p:cNvPr id="5" name="スライド番号プレースホルダー 4"/>
          <p:cNvSpPr>
            <a:spLocks noGrp="1"/>
          </p:cNvSpPr>
          <p:nvPr>
            <p:ph type="sldNum" sz="quarter" idx="11"/>
          </p:nvPr>
        </p:nvSpPr>
        <p:spPr/>
        <p:txBody>
          <a:bodyPr/>
          <a:lstStyle/>
          <a:p>
            <a:pPr>
              <a:defRPr/>
            </a:pPr>
            <a:fld id="{650A5DD0-1CB4-4EBD-9286-DD7038B13226}" type="slidenum">
              <a:rPr lang="en-US" smtClean="0"/>
              <a:pPr>
                <a:defRPr/>
              </a:pPr>
              <a:t>61</a:t>
            </a:fld>
            <a:endParaRPr lang="en-US" dirty="0"/>
          </a:p>
        </p:txBody>
      </p:sp>
    </p:spTree>
    <p:extLst>
      <p:ext uri="{BB962C8B-B14F-4D97-AF65-F5344CB8AC3E}">
        <p14:creationId xmlns:p14="http://schemas.microsoft.com/office/powerpoint/2010/main" val="565033282"/>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49225" y="1341438"/>
            <a:ext cx="6437313" cy="3622675"/>
          </a:xfrm>
        </p:spPr>
      </p:sp>
      <p:sp>
        <p:nvSpPr>
          <p:cNvPr id="3" name="ノート プレースホルダー 2"/>
          <p:cNvSpPr>
            <a:spLocks noGrp="1"/>
          </p:cNvSpPr>
          <p:nvPr>
            <p:ph type="body" idx="1"/>
          </p:nvPr>
        </p:nvSpPr>
        <p:spPr/>
        <p:txBody>
          <a:bodyPr/>
          <a:lstStyle/>
          <a:p>
            <a:endParaRPr kumimoji="1" lang="en-US" altLang="ja-JP" dirty="0"/>
          </a:p>
        </p:txBody>
      </p:sp>
      <p:sp>
        <p:nvSpPr>
          <p:cNvPr id="5" name="日付プレースホルダー 4">
            <a:extLst>
              <a:ext uri="{FF2B5EF4-FFF2-40B4-BE49-F238E27FC236}">
                <a16:creationId xmlns:a16="http://schemas.microsoft.com/office/drawing/2014/main" id="{7D8E2792-3B0A-43D2-9BDF-44B88E4BD34C}"/>
              </a:ext>
            </a:extLst>
          </p:cNvPr>
          <p:cNvSpPr>
            <a:spLocks noGrp="1"/>
          </p:cNvSpPr>
          <p:nvPr>
            <p:ph type="dt" idx="10"/>
          </p:nvPr>
        </p:nvSpPr>
        <p:spPr/>
        <p:txBody>
          <a:bodyPr/>
          <a:lstStyle/>
          <a:p>
            <a:endParaRPr kumimoji="1" lang="ja-JP" altLang="en-US"/>
          </a:p>
        </p:txBody>
      </p:sp>
    </p:spTree>
    <p:extLst>
      <p:ext uri="{BB962C8B-B14F-4D97-AF65-F5344CB8AC3E}">
        <p14:creationId xmlns:p14="http://schemas.microsoft.com/office/powerpoint/2010/main" val="1276676306"/>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49225" y="1341438"/>
            <a:ext cx="6437313" cy="3622675"/>
          </a:xfrm>
        </p:spPr>
      </p:sp>
      <p:sp>
        <p:nvSpPr>
          <p:cNvPr id="3" name="ノート プレースホルダー 2"/>
          <p:cNvSpPr>
            <a:spLocks noGrp="1"/>
          </p:cNvSpPr>
          <p:nvPr>
            <p:ph type="body" idx="1"/>
          </p:nvPr>
        </p:nvSpPr>
        <p:spPr/>
        <p:txBody>
          <a:bodyPr/>
          <a:lstStyle/>
          <a:p>
            <a:endParaRPr kumimoji="1" lang="en-US" altLang="ja-JP" dirty="0"/>
          </a:p>
        </p:txBody>
      </p:sp>
      <p:sp>
        <p:nvSpPr>
          <p:cNvPr id="5" name="日付プレースホルダー 4">
            <a:extLst>
              <a:ext uri="{FF2B5EF4-FFF2-40B4-BE49-F238E27FC236}">
                <a16:creationId xmlns:a16="http://schemas.microsoft.com/office/drawing/2014/main" id="{7D8E2792-3B0A-43D2-9BDF-44B88E4BD34C}"/>
              </a:ext>
            </a:extLst>
          </p:cNvPr>
          <p:cNvSpPr>
            <a:spLocks noGrp="1"/>
          </p:cNvSpPr>
          <p:nvPr>
            <p:ph type="dt" idx="10"/>
          </p:nvPr>
        </p:nvSpPr>
        <p:spPr/>
        <p:txBody>
          <a:bodyPr/>
          <a:lstStyle/>
          <a:p>
            <a:endParaRPr kumimoji="1" lang="ja-JP" altLang="en-US"/>
          </a:p>
        </p:txBody>
      </p:sp>
    </p:spTree>
    <p:extLst>
      <p:ext uri="{BB962C8B-B14F-4D97-AF65-F5344CB8AC3E}">
        <p14:creationId xmlns:p14="http://schemas.microsoft.com/office/powerpoint/2010/main" val="1065998350"/>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49225" y="1341438"/>
            <a:ext cx="6437313" cy="3622675"/>
          </a:xfrm>
        </p:spPr>
      </p:sp>
      <p:sp>
        <p:nvSpPr>
          <p:cNvPr id="3" name="ノート プレースホルダー 2"/>
          <p:cNvSpPr>
            <a:spLocks noGrp="1"/>
          </p:cNvSpPr>
          <p:nvPr>
            <p:ph type="body" idx="1"/>
          </p:nvPr>
        </p:nvSpPr>
        <p:spPr/>
        <p:txBody>
          <a:bodyPr/>
          <a:lstStyle/>
          <a:p>
            <a:endParaRPr kumimoji="1" lang="en-US" altLang="ja-JP" dirty="0"/>
          </a:p>
        </p:txBody>
      </p:sp>
      <p:sp>
        <p:nvSpPr>
          <p:cNvPr id="5" name="日付プレースホルダー 4">
            <a:extLst>
              <a:ext uri="{FF2B5EF4-FFF2-40B4-BE49-F238E27FC236}">
                <a16:creationId xmlns:a16="http://schemas.microsoft.com/office/drawing/2014/main" id="{7D8E2792-3B0A-43D2-9BDF-44B88E4BD34C}"/>
              </a:ext>
            </a:extLst>
          </p:cNvPr>
          <p:cNvSpPr>
            <a:spLocks noGrp="1"/>
          </p:cNvSpPr>
          <p:nvPr>
            <p:ph type="dt" idx="10"/>
          </p:nvPr>
        </p:nvSpPr>
        <p:spPr/>
        <p:txBody>
          <a:bodyPr/>
          <a:lstStyle/>
          <a:p>
            <a:endParaRPr kumimoji="1" lang="ja-JP" altLang="en-US"/>
          </a:p>
        </p:txBody>
      </p:sp>
    </p:spTree>
    <p:extLst>
      <p:ext uri="{BB962C8B-B14F-4D97-AF65-F5344CB8AC3E}">
        <p14:creationId xmlns:p14="http://schemas.microsoft.com/office/powerpoint/2010/main" val="131955084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409575" y="1233488"/>
            <a:ext cx="5916613" cy="3328987"/>
          </a:xfrm>
        </p:spPr>
      </p:sp>
      <p:sp>
        <p:nvSpPr>
          <p:cNvPr id="3" name="ノート プレースホルダー 2"/>
          <p:cNvSpPr>
            <a:spLocks noGrp="1"/>
          </p:cNvSpPr>
          <p:nvPr>
            <p:ph type="body" idx="1"/>
          </p:nvPr>
        </p:nvSpPr>
        <p:spPr/>
        <p:txBody>
          <a:bodyPr/>
          <a:lstStyle/>
          <a:p>
            <a:endParaRPr kumimoji="1" lang="ja-JP" altLang="en-US" dirty="0"/>
          </a:p>
        </p:txBody>
      </p:sp>
    </p:spTree>
    <p:extLst>
      <p:ext uri="{BB962C8B-B14F-4D97-AF65-F5344CB8AC3E}">
        <p14:creationId xmlns:p14="http://schemas.microsoft.com/office/powerpoint/2010/main" val="633818927"/>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49225" y="1341438"/>
            <a:ext cx="6437313" cy="3622675"/>
          </a:xfrm>
        </p:spPr>
      </p:sp>
      <p:sp>
        <p:nvSpPr>
          <p:cNvPr id="3" name="ノート プレースホルダー 2"/>
          <p:cNvSpPr>
            <a:spLocks noGrp="1"/>
          </p:cNvSpPr>
          <p:nvPr>
            <p:ph type="body" idx="1"/>
          </p:nvPr>
        </p:nvSpPr>
        <p:spPr/>
        <p:txBody>
          <a:bodyPr/>
          <a:lstStyle/>
          <a:p>
            <a:endParaRPr kumimoji="1" lang="en-US" altLang="ja-JP" dirty="0"/>
          </a:p>
        </p:txBody>
      </p:sp>
      <p:sp>
        <p:nvSpPr>
          <p:cNvPr id="5" name="日付プレースホルダー 4">
            <a:extLst>
              <a:ext uri="{FF2B5EF4-FFF2-40B4-BE49-F238E27FC236}">
                <a16:creationId xmlns:a16="http://schemas.microsoft.com/office/drawing/2014/main" id="{7D8E2792-3B0A-43D2-9BDF-44B88E4BD34C}"/>
              </a:ext>
            </a:extLst>
          </p:cNvPr>
          <p:cNvSpPr>
            <a:spLocks noGrp="1"/>
          </p:cNvSpPr>
          <p:nvPr>
            <p:ph type="dt" idx="10"/>
          </p:nvPr>
        </p:nvSpPr>
        <p:spPr/>
        <p:txBody>
          <a:bodyPr/>
          <a:lstStyle/>
          <a:p>
            <a:endParaRPr kumimoji="1" lang="ja-JP" altLang="en-US"/>
          </a:p>
        </p:txBody>
      </p:sp>
    </p:spTree>
    <p:extLst>
      <p:ext uri="{BB962C8B-B14F-4D97-AF65-F5344CB8AC3E}">
        <p14:creationId xmlns:p14="http://schemas.microsoft.com/office/powerpoint/2010/main" val="2804572576"/>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49225" y="1341438"/>
            <a:ext cx="6437313" cy="3622675"/>
          </a:xfrm>
        </p:spPr>
      </p:sp>
      <p:sp>
        <p:nvSpPr>
          <p:cNvPr id="3" name="ノート プレースホルダー 2"/>
          <p:cNvSpPr>
            <a:spLocks noGrp="1"/>
          </p:cNvSpPr>
          <p:nvPr>
            <p:ph type="body" idx="1"/>
          </p:nvPr>
        </p:nvSpPr>
        <p:spPr/>
        <p:txBody>
          <a:bodyPr/>
          <a:lstStyle/>
          <a:p>
            <a:endParaRPr kumimoji="1" lang="en-US" altLang="ja-JP" dirty="0"/>
          </a:p>
        </p:txBody>
      </p:sp>
      <p:sp>
        <p:nvSpPr>
          <p:cNvPr id="5" name="日付プレースホルダー 4">
            <a:extLst>
              <a:ext uri="{FF2B5EF4-FFF2-40B4-BE49-F238E27FC236}">
                <a16:creationId xmlns:a16="http://schemas.microsoft.com/office/drawing/2014/main" id="{7D8E2792-3B0A-43D2-9BDF-44B88E4BD34C}"/>
              </a:ext>
            </a:extLst>
          </p:cNvPr>
          <p:cNvSpPr>
            <a:spLocks noGrp="1"/>
          </p:cNvSpPr>
          <p:nvPr>
            <p:ph type="dt" idx="10"/>
          </p:nvPr>
        </p:nvSpPr>
        <p:spPr/>
        <p:txBody>
          <a:bodyPr/>
          <a:lstStyle/>
          <a:p>
            <a:endParaRPr kumimoji="1" lang="ja-JP" altLang="en-US"/>
          </a:p>
        </p:txBody>
      </p:sp>
    </p:spTree>
    <p:extLst>
      <p:ext uri="{BB962C8B-B14F-4D97-AF65-F5344CB8AC3E}">
        <p14:creationId xmlns:p14="http://schemas.microsoft.com/office/powerpoint/2010/main" val="2093554959"/>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190625" y="1243013"/>
            <a:ext cx="4476750" cy="3357562"/>
          </a:xfrm>
        </p:spPr>
      </p:sp>
      <p:sp>
        <p:nvSpPr>
          <p:cNvPr id="3" name="ノート プレースホルダー 2"/>
          <p:cNvSpPr>
            <a:spLocks noGrp="1"/>
          </p:cNvSpPr>
          <p:nvPr>
            <p:ph type="body" idx="1"/>
          </p:nvPr>
        </p:nvSpPr>
        <p:spPr/>
        <p:txBody>
          <a:bodyPr/>
          <a:lstStyle/>
          <a:p>
            <a:endParaRPr kumimoji="1" lang="en-US" altLang="ja-JP" dirty="0"/>
          </a:p>
        </p:txBody>
      </p:sp>
      <p:sp>
        <p:nvSpPr>
          <p:cNvPr id="5" name="日付プレースホルダー 4">
            <a:extLst>
              <a:ext uri="{FF2B5EF4-FFF2-40B4-BE49-F238E27FC236}">
                <a16:creationId xmlns:a16="http://schemas.microsoft.com/office/drawing/2014/main" id="{7D8E2792-3B0A-43D2-9BDF-44B88E4BD34C}"/>
              </a:ext>
            </a:extLst>
          </p:cNvPr>
          <p:cNvSpPr>
            <a:spLocks noGrp="1"/>
          </p:cNvSpPr>
          <p:nvPr>
            <p:ph type="dt" idx="10"/>
          </p:nvPr>
        </p:nvSpPr>
        <p:spPr/>
        <p:txBody>
          <a:bodyPr/>
          <a:lstStyle/>
          <a:p>
            <a:endParaRPr kumimoji="1" lang="ja-JP" altLang="en-US"/>
          </a:p>
        </p:txBody>
      </p:sp>
    </p:spTree>
    <p:extLst>
      <p:ext uri="{BB962C8B-B14F-4D97-AF65-F5344CB8AC3E}">
        <p14:creationId xmlns:p14="http://schemas.microsoft.com/office/powerpoint/2010/main" val="1444187221"/>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49225" y="1341438"/>
            <a:ext cx="6437313" cy="3622675"/>
          </a:xfrm>
        </p:spPr>
      </p:sp>
      <p:sp>
        <p:nvSpPr>
          <p:cNvPr id="3" name="ノート プレースホルダー 2"/>
          <p:cNvSpPr>
            <a:spLocks noGrp="1"/>
          </p:cNvSpPr>
          <p:nvPr>
            <p:ph type="body" idx="1"/>
          </p:nvPr>
        </p:nvSpPr>
        <p:spPr/>
        <p:txBody>
          <a:bodyPr/>
          <a:lstStyle/>
          <a:p>
            <a:endParaRPr kumimoji="1" lang="en-US" altLang="ja-JP" dirty="0"/>
          </a:p>
        </p:txBody>
      </p:sp>
      <p:sp>
        <p:nvSpPr>
          <p:cNvPr id="5" name="日付プレースホルダー 4">
            <a:extLst>
              <a:ext uri="{FF2B5EF4-FFF2-40B4-BE49-F238E27FC236}">
                <a16:creationId xmlns:a16="http://schemas.microsoft.com/office/drawing/2014/main" id="{7D8E2792-3B0A-43D2-9BDF-44B88E4BD34C}"/>
              </a:ext>
            </a:extLst>
          </p:cNvPr>
          <p:cNvSpPr>
            <a:spLocks noGrp="1"/>
          </p:cNvSpPr>
          <p:nvPr>
            <p:ph type="dt" idx="10"/>
          </p:nvPr>
        </p:nvSpPr>
        <p:spPr/>
        <p:txBody>
          <a:bodyPr/>
          <a:lstStyle/>
          <a:p>
            <a:endParaRPr kumimoji="1" lang="ja-JP" altLang="en-US"/>
          </a:p>
        </p:txBody>
      </p:sp>
    </p:spTree>
    <p:extLst>
      <p:ext uri="{BB962C8B-B14F-4D97-AF65-F5344CB8AC3E}">
        <p14:creationId xmlns:p14="http://schemas.microsoft.com/office/powerpoint/2010/main" val="3542532052"/>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49225" y="1341438"/>
            <a:ext cx="6437313" cy="3622675"/>
          </a:xfrm>
        </p:spPr>
      </p:sp>
      <p:sp>
        <p:nvSpPr>
          <p:cNvPr id="3" name="ノート プレースホルダー 2"/>
          <p:cNvSpPr>
            <a:spLocks noGrp="1"/>
          </p:cNvSpPr>
          <p:nvPr>
            <p:ph type="body" idx="1"/>
          </p:nvPr>
        </p:nvSpPr>
        <p:spPr/>
        <p:txBody>
          <a:bodyPr/>
          <a:lstStyle/>
          <a:p>
            <a:endParaRPr kumimoji="1" lang="en-US" altLang="ja-JP" dirty="0"/>
          </a:p>
        </p:txBody>
      </p:sp>
      <p:sp>
        <p:nvSpPr>
          <p:cNvPr id="5" name="日付プレースホルダー 4">
            <a:extLst>
              <a:ext uri="{FF2B5EF4-FFF2-40B4-BE49-F238E27FC236}">
                <a16:creationId xmlns:a16="http://schemas.microsoft.com/office/drawing/2014/main" id="{7D8E2792-3B0A-43D2-9BDF-44B88E4BD34C}"/>
              </a:ext>
            </a:extLst>
          </p:cNvPr>
          <p:cNvSpPr>
            <a:spLocks noGrp="1"/>
          </p:cNvSpPr>
          <p:nvPr>
            <p:ph type="dt" idx="10"/>
          </p:nvPr>
        </p:nvSpPr>
        <p:spPr/>
        <p:txBody>
          <a:bodyPr/>
          <a:lstStyle/>
          <a:p>
            <a:endParaRPr kumimoji="1" lang="ja-JP" altLang="en-US"/>
          </a:p>
        </p:txBody>
      </p:sp>
    </p:spTree>
    <p:extLst>
      <p:ext uri="{BB962C8B-B14F-4D97-AF65-F5344CB8AC3E}">
        <p14:creationId xmlns:p14="http://schemas.microsoft.com/office/powerpoint/2010/main" val="3442672936"/>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49225" y="1341438"/>
            <a:ext cx="6437313" cy="3622675"/>
          </a:xfrm>
        </p:spPr>
      </p:sp>
      <p:sp>
        <p:nvSpPr>
          <p:cNvPr id="3" name="ノート プレースホルダー 2"/>
          <p:cNvSpPr>
            <a:spLocks noGrp="1"/>
          </p:cNvSpPr>
          <p:nvPr>
            <p:ph type="body" idx="1"/>
          </p:nvPr>
        </p:nvSpPr>
        <p:spPr/>
        <p:txBody>
          <a:bodyPr/>
          <a:lstStyle/>
          <a:p>
            <a:endParaRPr kumimoji="1" lang="en-US" altLang="ja-JP" dirty="0"/>
          </a:p>
        </p:txBody>
      </p:sp>
      <p:sp>
        <p:nvSpPr>
          <p:cNvPr id="5" name="日付プレースホルダー 4">
            <a:extLst>
              <a:ext uri="{FF2B5EF4-FFF2-40B4-BE49-F238E27FC236}">
                <a16:creationId xmlns:a16="http://schemas.microsoft.com/office/drawing/2014/main" id="{7D8E2792-3B0A-43D2-9BDF-44B88E4BD34C}"/>
              </a:ext>
            </a:extLst>
          </p:cNvPr>
          <p:cNvSpPr>
            <a:spLocks noGrp="1"/>
          </p:cNvSpPr>
          <p:nvPr>
            <p:ph type="dt" idx="10"/>
          </p:nvPr>
        </p:nvSpPr>
        <p:spPr/>
        <p:txBody>
          <a:bodyPr/>
          <a:lstStyle/>
          <a:p>
            <a:endParaRPr kumimoji="1" lang="ja-JP" altLang="en-US"/>
          </a:p>
        </p:txBody>
      </p:sp>
    </p:spTree>
    <p:extLst>
      <p:ext uri="{BB962C8B-B14F-4D97-AF65-F5344CB8AC3E}">
        <p14:creationId xmlns:p14="http://schemas.microsoft.com/office/powerpoint/2010/main" val="2200611143"/>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49225" y="1341438"/>
            <a:ext cx="6437313" cy="3622675"/>
          </a:xfrm>
        </p:spPr>
      </p:sp>
      <p:sp>
        <p:nvSpPr>
          <p:cNvPr id="3" name="ノート プレースホルダー 2"/>
          <p:cNvSpPr>
            <a:spLocks noGrp="1"/>
          </p:cNvSpPr>
          <p:nvPr>
            <p:ph type="body" idx="1"/>
          </p:nvPr>
        </p:nvSpPr>
        <p:spPr/>
        <p:txBody>
          <a:bodyPr/>
          <a:lstStyle/>
          <a:p>
            <a:endParaRPr kumimoji="1" lang="en-US" altLang="ja-JP" dirty="0"/>
          </a:p>
        </p:txBody>
      </p:sp>
      <p:sp>
        <p:nvSpPr>
          <p:cNvPr id="5" name="日付プレースホルダー 4">
            <a:extLst>
              <a:ext uri="{FF2B5EF4-FFF2-40B4-BE49-F238E27FC236}">
                <a16:creationId xmlns:a16="http://schemas.microsoft.com/office/drawing/2014/main" id="{7D8E2792-3B0A-43D2-9BDF-44B88E4BD34C}"/>
              </a:ext>
            </a:extLst>
          </p:cNvPr>
          <p:cNvSpPr>
            <a:spLocks noGrp="1"/>
          </p:cNvSpPr>
          <p:nvPr>
            <p:ph type="dt" idx="10"/>
          </p:nvPr>
        </p:nvSpPr>
        <p:spPr/>
        <p:txBody>
          <a:bodyPr/>
          <a:lstStyle/>
          <a:p>
            <a:endParaRPr kumimoji="1" lang="ja-JP" altLang="en-US"/>
          </a:p>
        </p:txBody>
      </p:sp>
    </p:spTree>
    <p:extLst>
      <p:ext uri="{BB962C8B-B14F-4D97-AF65-F5344CB8AC3E}">
        <p14:creationId xmlns:p14="http://schemas.microsoft.com/office/powerpoint/2010/main" val="212879917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409575" y="1233488"/>
            <a:ext cx="5916613" cy="3328987"/>
          </a:xfrm>
        </p:spPr>
      </p:sp>
      <p:sp>
        <p:nvSpPr>
          <p:cNvPr id="3" name="ノート プレースホルダー 2"/>
          <p:cNvSpPr>
            <a:spLocks noGrp="1"/>
          </p:cNvSpPr>
          <p:nvPr>
            <p:ph type="body" idx="1"/>
          </p:nvPr>
        </p:nvSpPr>
        <p:spPr/>
        <p:txBody>
          <a:bodyPr/>
          <a:lstStyle/>
          <a:p>
            <a:endParaRPr kumimoji="1" lang="ja-JP" altLang="en-US" dirty="0"/>
          </a:p>
        </p:txBody>
      </p:sp>
    </p:spTree>
    <p:extLst>
      <p:ext uri="{BB962C8B-B14F-4D97-AF65-F5344CB8AC3E}">
        <p14:creationId xmlns:p14="http://schemas.microsoft.com/office/powerpoint/2010/main" val="213922856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409575" y="1233488"/>
            <a:ext cx="5916613" cy="3328987"/>
          </a:xfrm>
        </p:spPr>
      </p:sp>
      <p:sp>
        <p:nvSpPr>
          <p:cNvPr id="3" name="ノート プレースホルダー 2"/>
          <p:cNvSpPr>
            <a:spLocks noGrp="1"/>
          </p:cNvSpPr>
          <p:nvPr>
            <p:ph type="body" idx="1"/>
          </p:nvPr>
        </p:nvSpPr>
        <p:spPr/>
        <p:txBody>
          <a:bodyPr/>
          <a:lstStyle/>
          <a:p>
            <a:endParaRPr kumimoji="1" lang="ja-JP" altLang="en-US" dirty="0"/>
          </a:p>
        </p:txBody>
      </p:sp>
    </p:spTree>
    <p:extLst>
      <p:ext uri="{BB962C8B-B14F-4D97-AF65-F5344CB8AC3E}">
        <p14:creationId xmlns:p14="http://schemas.microsoft.com/office/powerpoint/2010/main" val="120960453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409575" y="1233488"/>
            <a:ext cx="5916613" cy="3328987"/>
          </a:xfrm>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DA151310-E4AF-4337-BA6E-528A8B5D2EE5}" type="slidenum">
              <a:rPr kumimoji="1" lang="ja-JP" altLang="en-US" smtClean="0"/>
              <a:t>8</a:t>
            </a:fld>
            <a:endParaRPr kumimoji="1" lang="ja-JP" altLang="en-US"/>
          </a:p>
        </p:txBody>
      </p:sp>
    </p:spTree>
    <p:extLst>
      <p:ext uri="{BB962C8B-B14F-4D97-AF65-F5344CB8AC3E}">
        <p14:creationId xmlns:p14="http://schemas.microsoft.com/office/powerpoint/2010/main" val="341069967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409575" y="1233488"/>
            <a:ext cx="5916613" cy="3328987"/>
          </a:xfrm>
        </p:spPr>
      </p:sp>
      <p:sp>
        <p:nvSpPr>
          <p:cNvPr id="3" name="ノート プレースホルダー 2"/>
          <p:cNvSpPr>
            <a:spLocks noGrp="1"/>
          </p:cNvSpPr>
          <p:nvPr>
            <p:ph type="body" idx="1"/>
          </p:nvPr>
        </p:nvSpPr>
        <p:spPr/>
        <p:txBody>
          <a:bodyPr/>
          <a:lstStyle/>
          <a:p>
            <a:endParaRPr kumimoji="1" lang="ja-JP" altLang="en-US" dirty="0"/>
          </a:p>
        </p:txBody>
      </p:sp>
    </p:spTree>
    <p:extLst>
      <p:ext uri="{BB962C8B-B14F-4D97-AF65-F5344CB8AC3E}">
        <p14:creationId xmlns:p14="http://schemas.microsoft.com/office/powerpoint/2010/main" val="131290564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409575" y="1233488"/>
            <a:ext cx="5916613" cy="3328987"/>
          </a:xfrm>
        </p:spPr>
      </p:sp>
      <p:sp>
        <p:nvSpPr>
          <p:cNvPr id="3" name="ノート プレースホルダー 2"/>
          <p:cNvSpPr>
            <a:spLocks noGrp="1"/>
          </p:cNvSpPr>
          <p:nvPr>
            <p:ph type="body" idx="1"/>
          </p:nvPr>
        </p:nvSpPr>
        <p:spPr/>
        <p:txBody>
          <a:bodyPr/>
          <a:lstStyle/>
          <a:p>
            <a:endParaRPr kumimoji="1" lang="ja-JP" altLang="en-US" dirty="0"/>
          </a:p>
        </p:txBody>
      </p:sp>
    </p:spTree>
    <p:extLst>
      <p:ext uri="{BB962C8B-B14F-4D97-AF65-F5344CB8AC3E}">
        <p14:creationId xmlns:p14="http://schemas.microsoft.com/office/powerpoint/2010/main" val="256148359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5.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822B0578-20AD-48ED-8119-F70E3BFC6C85}"/>
              </a:ext>
            </a:extLst>
          </p:cNvPr>
          <p:cNvSpPr>
            <a:spLocks noGrp="1"/>
          </p:cNvSpPr>
          <p:nvPr>
            <p:ph type="ctrTitle"/>
          </p:nvPr>
        </p:nvSpPr>
        <p:spPr>
          <a:xfrm>
            <a:off x="1524000" y="1122363"/>
            <a:ext cx="9144000" cy="2387600"/>
          </a:xfrm>
        </p:spPr>
        <p:txBody>
          <a:bodyPr anchor="b"/>
          <a:lstStyle>
            <a:lvl1pPr algn="ctr">
              <a:defRPr sz="6000"/>
            </a:lvl1pPr>
          </a:lstStyle>
          <a:p>
            <a:r>
              <a:rPr kumimoji="1" lang="ja-JP" altLang="en-US"/>
              <a:t>マスター タイトルの書式設定</a:t>
            </a:r>
          </a:p>
        </p:txBody>
      </p:sp>
      <p:sp>
        <p:nvSpPr>
          <p:cNvPr id="3" name="字幕 2">
            <a:extLst>
              <a:ext uri="{FF2B5EF4-FFF2-40B4-BE49-F238E27FC236}">
                <a16:creationId xmlns:a16="http://schemas.microsoft.com/office/drawing/2014/main" id="{F572ACFA-92A1-4789-A991-AD96BE2BFD49}"/>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kumimoji="1" lang="ja-JP" altLang="en-US"/>
              <a:t>マスター字幕の書式設定</a:t>
            </a:r>
          </a:p>
        </p:txBody>
      </p:sp>
      <p:sp>
        <p:nvSpPr>
          <p:cNvPr id="4" name="日付プレースホルダー 3">
            <a:extLst>
              <a:ext uri="{FF2B5EF4-FFF2-40B4-BE49-F238E27FC236}">
                <a16:creationId xmlns:a16="http://schemas.microsoft.com/office/drawing/2014/main" id="{37B5FA87-7832-43C4-93E7-54A9029EC4BF}"/>
              </a:ext>
            </a:extLst>
          </p:cNvPr>
          <p:cNvSpPr>
            <a:spLocks noGrp="1"/>
          </p:cNvSpPr>
          <p:nvPr>
            <p:ph type="dt" sz="half" idx="10"/>
          </p:nvPr>
        </p:nvSpPr>
        <p:spPr/>
        <p:txBody>
          <a:bodyPr/>
          <a:lstStyle/>
          <a:p>
            <a:fld id="{4D280F94-2FCF-4AEE-8560-B051CAABC4A8}" type="datetimeFigureOut">
              <a:rPr kumimoji="1" lang="ja-JP" altLang="en-US" smtClean="0"/>
              <a:t>2019/9/18</a:t>
            </a:fld>
            <a:endParaRPr kumimoji="1" lang="ja-JP" altLang="en-US"/>
          </a:p>
        </p:txBody>
      </p:sp>
      <p:sp>
        <p:nvSpPr>
          <p:cNvPr id="5" name="フッター プレースホルダー 4">
            <a:extLst>
              <a:ext uri="{FF2B5EF4-FFF2-40B4-BE49-F238E27FC236}">
                <a16:creationId xmlns:a16="http://schemas.microsoft.com/office/drawing/2014/main" id="{A4427D99-5EE7-4F6C-A4BF-C00616456365}"/>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E135AF9D-0C8F-4E4F-ABEF-67C81D8472B8}"/>
              </a:ext>
            </a:extLst>
          </p:cNvPr>
          <p:cNvSpPr>
            <a:spLocks noGrp="1"/>
          </p:cNvSpPr>
          <p:nvPr>
            <p:ph type="sldNum" sz="quarter" idx="12"/>
          </p:nvPr>
        </p:nvSpPr>
        <p:spPr/>
        <p:txBody>
          <a:bodyPr/>
          <a:lstStyle/>
          <a:p>
            <a:fld id="{A4EAC2C2-9634-4762-ADC6-B8EDEA88E7BA}" type="slidenum">
              <a:rPr kumimoji="1" lang="ja-JP" altLang="en-US" smtClean="0"/>
              <a:t>‹#›</a:t>
            </a:fld>
            <a:endParaRPr kumimoji="1" lang="ja-JP" altLang="en-US"/>
          </a:p>
        </p:txBody>
      </p:sp>
    </p:spTree>
    <p:extLst>
      <p:ext uri="{BB962C8B-B14F-4D97-AF65-F5344CB8AC3E}">
        <p14:creationId xmlns:p14="http://schemas.microsoft.com/office/powerpoint/2010/main" val="340133030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E6E2E9A8-FA11-4C5C-A7A0-9812CD9E158A}"/>
              </a:ext>
            </a:extLst>
          </p:cNvPr>
          <p:cNvSpPr>
            <a:spLocks noGrp="1"/>
          </p:cNvSpPr>
          <p:nvPr>
            <p:ph type="title"/>
          </p:nvPr>
        </p:nvSpPr>
        <p:spPr/>
        <p:txBody>
          <a:bodyPr/>
          <a:lstStyle/>
          <a:p>
            <a:r>
              <a:rPr kumimoji="1" lang="ja-JP" altLang="en-US"/>
              <a:t>マスター タイトルの書式設定</a:t>
            </a:r>
          </a:p>
        </p:txBody>
      </p:sp>
      <p:sp>
        <p:nvSpPr>
          <p:cNvPr id="3" name="縦書きテキスト プレースホルダー 2">
            <a:extLst>
              <a:ext uri="{FF2B5EF4-FFF2-40B4-BE49-F238E27FC236}">
                <a16:creationId xmlns:a16="http://schemas.microsoft.com/office/drawing/2014/main" id="{CF2B81D9-78F7-4E53-8665-D3600CC843B3}"/>
              </a:ext>
            </a:extLst>
          </p:cNvPr>
          <p:cNvSpPr>
            <a:spLocks noGrp="1"/>
          </p:cNvSpPr>
          <p:nvPr>
            <p:ph type="body" orient="vert" idx="1"/>
          </p:nvPr>
        </p:nvSpPr>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874C312A-C2A9-4757-A5DF-D339688D6258}"/>
              </a:ext>
            </a:extLst>
          </p:cNvPr>
          <p:cNvSpPr>
            <a:spLocks noGrp="1"/>
          </p:cNvSpPr>
          <p:nvPr>
            <p:ph type="dt" sz="half" idx="10"/>
          </p:nvPr>
        </p:nvSpPr>
        <p:spPr/>
        <p:txBody>
          <a:bodyPr/>
          <a:lstStyle/>
          <a:p>
            <a:fld id="{4D280F94-2FCF-4AEE-8560-B051CAABC4A8}" type="datetimeFigureOut">
              <a:rPr kumimoji="1" lang="ja-JP" altLang="en-US" smtClean="0"/>
              <a:t>2019/9/18</a:t>
            </a:fld>
            <a:endParaRPr kumimoji="1" lang="ja-JP" altLang="en-US"/>
          </a:p>
        </p:txBody>
      </p:sp>
      <p:sp>
        <p:nvSpPr>
          <p:cNvPr id="5" name="フッター プレースホルダー 4">
            <a:extLst>
              <a:ext uri="{FF2B5EF4-FFF2-40B4-BE49-F238E27FC236}">
                <a16:creationId xmlns:a16="http://schemas.microsoft.com/office/drawing/2014/main" id="{83019156-6903-4956-A6A9-3CF4C1DB1922}"/>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30D16DAF-16E8-4C20-A884-4EC16FE42716}"/>
              </a:ext>
            </a:extLst>
          </p:cNvPr>
          <p:cNvSpPr>
            <a:spLocks noGrp="1"/>
          </p:cNvSpPr>
          <p:nvPr>
            <p:ph type="sldNum" sz="quarter" idx="12"/>
          </p:nvPr>
        </p:nvSpPr>
        <p:spPr/>
        <p:txBody>
          <a:bodyPr/>
          <a:lstStyle/>
          <a:p>
            <a:fld id="{A4EAC2C2-9634-4762-ADC6-B8EDEA88E7BA}" type="slidenum">
              <a:rPr kumimoji="1" lang="ja-JP" altLang="en-US" smtClean="0"/>
              <a:t>‹#›</a:t>
            </a:fld>
            <a:endParaRPr kumimoji="1" lang="ja-JP" altLang="en-US"/>
          </a:p>
        </p:txBody>
      </p:sp>
    </p:spTree>
    <p:extLst>
      <p:ext uri="{BB962C8B-B14F-4D97-AF65-F5344CB8AC3E}">
        <p14:creationId xmlns:p14="http://schemas.microsoft.com/office/powerpoint/2010/main" val="29832642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a:extLst>
              <a:ext uri="{FF2B5EF4-FFF2-40B4-BE49-F238E27FC236}">
                <a16:creationId xmlns:a16="http://schemas.microsoft.com/office/drawing/2014/main" id="{B372E4B6-AFF1-401F-B3AD-9504FDA174A6}"/>
              </a:ext>
            </a:extLst>
          </p:cNvPr>
          <p:cNvSpPr>
            <a:spLocks noGrp="1"/>
          </p:cNvSpPr>
          <p:nvPr>
            <p:ph type="title" orient="vert"/>
          </p:nvPr>
        </p:nvSpPr>
        <p:spPr>
          <a:xfrm>
            <a:off x="8724902" y="365125"/>
            <a:ext cx="2628900" cy="5811838"/>
          </a:xfrm>
        </p:spPr>
        <p:txBody>
          <a:bodyPr vert="eaVert"/>
          <a:lstStyle/>
          <a:p>
            <a:r>
              <a:rPr kumimoji="1" lang="ja-JP" altLang="en-US"/>
              <a:t>マスター タイトルの書式設定</a:t>
            </a:r>
          </a:p>
        </p:txBody>
      </p:sp>
      <p:sp>
        <p:nvSpPr>
          <p:cNvPr id="3" name="縦書きテキスト プレースホルダー 2">
            <a:extLst>
              <a:ext uri="{FF2B5EF4-FFF2-40B4-BE49-F238E27FC236}">
                <a16:creationId xmlns:a16="http://schemas.microsoft.com/office/drawing/2014/main" id="{13BDCA43-E599-4799-A677-6CC0B40AB421}"/>
              </a:ext>
            </a:extLst>
          </p:cNvPr>
          <p:cNvSpPr>
            <a:spLocks noGrp="1"/>
          </p:cNvSpPr>
          <p:nvPr>
            <p:ph type="body" orient="vert" idx="1"/>
          </p:nvPr>
        </p:nvSpPr>
        <p:spPr>
          <a:xfrm>
            <a:off x="838202" y="365125"/>
            <a:ext cx="7734300" cy="5811838"/>
          </a:xfrm>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0F1C31E0-1475-4BA9-B783-1DDBEB6C5BA4}"/>
              </a:ext>
            </a:extLst>
          </p:cNvPr>
          <p:cNvSpPr>
            <a:spLocks noGrp="1"/>
          </p:cNvSpPr>
          <p:nvPr>
            <p:ph type="dt" sz="half" idx="10"/>
          </p:nvPr>
        </p:nvSpPr>
        <p:spPr/>
        <p:txBody>
          <a:bodyPr/>
          <a:lstStyle/>
          <a:p>
            <a:fld id="{4D280F94-2FCF-4AEE-8560-B051CAABC4A8}" type="datetimeFigureOut">
              <a:rPr kumimoji="1" lang="ja-JP" altLang="en-US" smtClean="0"/>
              <a:t>2019/9/18</a:t>
            </a:fld>
            <a:endParaRPr kumimoji="1" lang="ja-JP" altLang="en-US"/>
          </a:p>
        </p:txBody>
      </p:sp>
      <p:sp>
        <p:nvSpPr>
          <p:cNvPr id="5" name="フッター プレースホルダー 4">
            <a:extLst>
              <a:ext uri="{FF2B5EF4-FFF2-40B4-BE49-F238E27FC236}">
                <a16:creationId xmlns:a16="http://schemas.microsoft.com/office/drawing/2014/main" id="{02F8ACCB-3EFA-4336-A6BD-A62953F86DFC}"/>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2E5B3328-C966-451E-9901-35CC471BB889}"/>
              </a:ext>
            </a:extLst>
          </p:cNvPr>
          <p:cNvSpPr>
            <a:spLocks noGrp="1"/>
          </p:cNvSpPr>
          <p:nvPr>
            <p:ph type="sldNum" sz="quarter" idx="12"/>
          </p:nvPr>
        </p:nvSpPr>
        <p:spPr/>
        <p:txBody>
          <a:bodyPr/>
          <a:lstStyle/>
          <a:p>
            <a:fld id="{A4EAC2C2-9634-4762-ADC6-B8EDEA88E7BA}" type="slidenum">
              <a:rPr kumimoji="1" lang="ja-JP" altLang="en-US" smtClean="0"/>
              <a:t>‹#›</a:t>
            </a:fld>
            <a:endParaRPr kumimoji="1" lang="ja-JP" altLang="en-US"/>
          </a:p>
        </p:txBody>
      </p:sp>
    </p:spTree>
    <p:extLst>
      <p:ext uri="{BB962C8B-B14F-4D97-AF65-F5344CB8AC3E}">
        <p14:creationId xmlns:p14="http://schemas.microsoft.com/office/powerpoint/2010/main" val="330231962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x">
  <p:cSld name="タイトル（中央）">
    <p:spTree>
      <p:nvGrpSpPr>
        <p:cNvPr id="1" name=""/>
        <p:cNvGrpSpPr/>
        <p:nvPr/>
      </p:nvGrpSpPr>
      <p:grpSpPr>
        <a:xfrm>
          <a:off x="0" y="0"/>
          <a:ext cx="0" cy="0"/>
          <a:chOff x="0" y="0"/>
          <a:chExt cx="0" cy="0"/>
        </a:xfrm>
      </p:grpSpPr>
      <p:sp>
        <p:nvSpPr>
          <p:cNvPr id="168" name="Shape 168"/>
          <p:cNvSpPr>
            <a:spLocks noGrp="1"/>
          </p:cNvSpPr>
          <p:nvPr>
            <p:ph type="title"/>
          </p:nvPr>
        </p:nvSpPr>
        <p:spPr>
          <a:xfrm>
            <a:off x="1190629" y="2268144"/>
            <a:ext cx="9810751" cy="2321719"/>
          </a:xfrm>
          <a:prstGeom prst="rect">
            <a:avLst/>
          </a:prstGeom>
        </p:spPr>
        <p:txBody>
          <a:bodyPr/>
          <a:lstStyle/>
          <a:p>
            <a:r>
              <a:t>タイトルテキスト</a:t>
            </a:r>
          </a:p>
        </p:txBody>
      </p:sp>
      <p:sp>
        <p:nvSpPr>
          <p:cNvPr id="169" name="Shape 169"/>
          <p:cNvSpPr>
            <a:spLocks noGrp="1"/>
          </p:cNvSpPr>
          <p:nvPr>
            <p:ph type="sldNum" sz="quarter" idx="2"/>
          </p:nvPr>
        </p:nvSpPr>
        <p:spPr>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2114379065"/>
      </p:ext>
    </p:extLst>
  </p:cSld>
  <p:clrMapOvr>
    <a:masterClrMapping/>
  </p:clrMapOvr>
  <mc:AlternateContent xmlns:mc="http://schemas.openxmlformats.org/markup-compatibility/2006" xmlns:p14="http://schemas.microsoft.com/office/powerpoint/2010/main">
    <mc:Choice Requires="p14">
      <p:transition spd="slow" p14:dur="2000">
        <p14:prism dir="u"/>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tx">
  <p:cSld name="タイトル（中央）">
    <p:spTree>
      <p:nvGrpSpPr>
        <p:cNvPr id="1" name=""/>
        <p:cNvGrpSpPr/>
        <p:nvPr/>
      </p:nvGrpSpPr>
      <p:grpSpPr>
        <a:xfrm>
          <a:off x="0" y="0"/>
          <a:ext cx="0" cy="0"/>
          <a:chOff x="0" y="0"/>
          <a:chExt cx="0" cy="0"/>
        </a:xfrm>
      </p:grpSpPr>
      <p:sp>
        <p:nvSpPr>
          <p:cNvPr id="168" name="Shape 168"/>
          <p:cNvSpPr>
            <a:spLocks noGrp="1"/>
          </p:cNvSpPr>
          <p:nvPr>
            <p:ph type="title"/>
          </p:nvPr>
        </p:nvSpPr>
        <p:spPr>
          <a:xfrm>
            <a:off x="1190645" y="2268144"/>
            <a:ext cx="9810751" cy="2321719"/>
          </a:xfrm>
          <a:prstGeom prst="rect">
            <a:avLst/>
          </a:prstGeom>
        </p:spPr>
        <p:txBody>
          <a:bodyPr/>
          <a:lstStyle/>
          <a:p>
            <a:r>
              <a:t>タイトルテキスト</a:t>
            </a:r>
          </a:p>
        </p:txBody>
      </p:sp>
      <p:sp>
        <p:nvSpPr>
          <p:cNvPr id="169" name="Shape 169"/>
          <p:cNvSpPr>
            <a:spLocks noGrp="1"/>
          </p:cNvSpPr>
          <p:nvPr>
            <p:ph type="sldNum" sz="quarter" idx="2"/>
          </p:nvPr>
        </p:nvSpPr>
        <p:spPr>
          <a:prstGeom prst="rect">
            <a:avLst/>
          </a:prstGeom>
        </p:spPr>
        <p:txBody>
          <a:bodyPr/>
          <a:lstStyle/>
          <a:p>
            <a:pPr fontAlgn="base">
              <a:spcBef>
                <a:spcPct val="0"/>
              </a:spcBef>
              <a:spcAft>
                <a:spcPct val="0"/>
              </a:spcAft>
            </a:pPr>
            <a:fld id="{86CB4B4D-7CA3-9044-876B-883B54F8677D}" type="slidenum">
              <a:rPr lang="en-US" altLang="ja-JP" smtClean="0">
                <a:solidFill>
                  <a:srgbClr val="46464A">
                    <a:lumMod val="60000"/>
                    <a:lumOff val="40000"/>
                  </a:srgbClr>
                </a:solidFill>
              </a:rPr>
              <a:pPr fontAlgn="base">
                <a:spcBef>
                  <a:spcPct val="0"/>
                </a:spcBef>
                <a:spcAft>
                  <a:spcPct val="0"/>
                </a:spcAft>
              </a:pPr>
              <a:t>‹#›</a:t>
            </a:fld>
            <a:endParaRPr lang="en-US" altLang="ja-JP">
              <a:solidFill>
                <a:srgbClr val="46464A">
                  <a:lumMod val="60000"/>
                  <a:lumOff val="40000"/>
                </a:srgbClr>
              </a:solidFill>
            </a:endParaRPr>
          </a:p>
        </p:txBody>
      </p:sp>
    </p:spTree>
    <p:extLst>
      <p:ext uri="{BB962C8B-B14F-4D97-AF65-F5344CB8AC3E}">
        <p14:creationId xmlns:p14="http://schemas.microsoft.com/office/powerpoint/2010/main" val="3955797803"/>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tx">
  <p:cSld name="タイトル（中央）">
    <p:spTree>
      <p:nvGrpSpPr>
        <p:cNvPr id="1" name=""/>
        <p:cNvGrpSpPr/>
        <p:nvPr/>
      </p:nvGrpSpPr>
      <p:grpSpPr>
        <a:xfrm>
          <a:off x="0" y="0"/>
          <a:ext cx="0" cy="0"/>
          <a:chOff x="0" y="0"/>
          <a:chExt cx="0" cy="0"/>
        </a:xfrm>
      </p:grpSpPr>
      <p:sp>
        <p:nvSpPr>
          <p:cNvPr id="168" name="Shape 168"/>
          <p:cNvSpPr>
            <a:spLocks noGrp="1"/>
          </p:cNvSpPr>
          <p:nvPr>
            <p:ph type="title"/>
          </p:nvPr>
        </p:nvSpPr>
        <p:spPr>
          <a:xfrm>
            <a:off x="1190701" y="2268144"/>
            <a:ext cx="9810751" cy="2321719"/>
          </a:xfrm>
          <a:prstGeom prst="rect">
            <a:avLst/>
          </a:prstGeom>
        </p:spPr>
        <p:txBody>
          <a:bodyPr/>
          <a:lstStyle/>
          <a:p>
            <a:r>
              <a:t>タイトルテキスト</a:t>
            </a:r>
          </a:p>
        </p:txBody>
      </p:sp>
      <p:sp>
        <p:nvSpPr>
          <p:cNvPr id="169" name="Shape 169"/>
          <p:cNvSpPr>
            <a:spLocks noGrp="1"/>
          </p:cNvSpPr>
          <p:nvPr>
            <p:ph type="sldNum" sz="quarter" idx="2"/>
          </p:nvPr>
        </p:nvSpPr>
        <p:spPr>
          <a:prstGeom prst="rect">
            <a:avLst/>
          </a:prstGeom>
        </p:spPr>
        <p:txBody>
          <a:bodyPr/>
          <a:lstStyle/>
          <a:p>
            <a:pPr fontAlgn="base">
              <a:spcBef>
                <a:spcPct val="0"/>
              </a:spcBef>
              <a:spcAft>
                <a:spcPct val="0"/>
              </a:spcAft>
            </a:pPr>
            <a:fld id="{86CB4B4D-7CA3-9044-876B-883B54F8677D}" type="slidenum">
              <a:rPr lang="en-US" altLang="ja-JP" smtClean="0">
                <a:solidFill>
                  <a:srgbClr val="46464A">
                    <a:lumMod val="60000"/>
                    <a:lumOff val="40000"/>
                  </a:srgbClr>
                </a:solidFill>
              </a:rPr>
              <a:pPr fontAlgn="base">
                <a:spcBef>
                  <a:spcPct val="0"/>
                </a:spcBef>
                <a:spcAft>
                  <a:spcPct val="0"/>
                </a:spcAft>
              </a:pPr>
              <a:t>‹#›</a:t>
            </a:fld>
            <a:endParaRPr lang="en-US" altLang="ja-JP">
              <a:solidFill>
                <a:srgbClr val="46464A">
                  <a:lumMod val="60000"/>
                  <a:lumOff val="40000"/>
                </a:srgbClr>
              </a:solidFill>
            </a:endParaRPr>
          </a:p>
        </p:txBody>
      </p:sp>
    </p:spTree>
    <p:extLst>
      <p:ext uri="{BB962C8B-B14F-4D97-AF65-F5344CB8AC3E}">
        <p14:creationId xmlns:p14="http://schemas.microsoft.com/office/powerpoint/2010/main" val="380599239"/>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type="tx">
  <p:cSld name="タイトル（中央）">
    <p:spTree>
      <p:nvGrpSpPr>
        <p:cNvPr id="1" name=""/>
        <p:cNvGrpSpPr/>
        <p:nvPr/>
      </p:nvGrpSpPr>
      <p:grpSpPr>
        <a:xfrm>
          <a:off x="0" y="0"/>
          <a:ext cx="0" cy="0"/>
          <a:chOff x="0" y="0"/>
          <a:chExt cx="0" cy="0"/>
        </a:xfrm>
      </p:grpSpPr>
      <p:sp>
        <p:nvSpPr>
          <p:cNvPr id="168" name="Shape 168"/>
          <p:cNvSpPr>
            <a:spLocks noGrp="1"/>
          </p:cNvSpPr>
          <p:nvPr>
            <p:ph type="title"/>
          </p:nvPr>
        </p:nvSpPr>
        <p:spPr>
          <a:xfrm>
            <a:off x="1190639" y="2268144"/>
            <a:ext cx="9810751" cy="2321719"/>
          </a:xfrm>
          <a:prstGeom prst="rect">
            <a:avLst/>
          </a:prstGeom>
        </p:spPr>
        <p:txBody>
          <a:bodyPr/>
          <a:lstStyle/>
          <a:p>
            <a:r>
              <a:t>タイトルテキスト</a:t>
            </a:r>
          </a:p>
        </p:txBody>
      </p:sp>
      <p:sp>
        <p:nvSpPr>
          <p:cNvPr id="169" name="Shape 169"/>
          <p:cNvSpPr>
            <a:spLocks noGrp="1"/>
          </p:cNvSpPr>
          <p:nvPr>
            <p:ph type="sldNum" sz="quarter" idx="2"/>
          </p:nvPr>
        </p:nvSpPr>
        <p:spPr>
          <a:prstGeom prst="rect">
            <a:avLst/>
          </a:prstGeom>
        </p:spPr>
        <p:txBody>
          <a:bodyPr/>
          <a:lstStyle/>
          <a:p>
            <a:pPr fontAlgn="base">
              <a:spcBef>
                <a:spcPct val="0"/>
              </a:spcBef>
              <a:spcAft>
                <a:spcPct val="0"/>
              </a:spcAft>
            </a:pPr>
            <a:fld id="{86CB4B4D-7CA3-9044-876B-883B54F8677D}" type="slidenum">
              <a:rPr lang="en-US" altLang="ja-JP" smtClean="0">
                <a:solidFill>
                  <a:srgbClr val="46464A">
                    <a:lumMod val="60000"/>
                    <a:lumOff val="40000"/>
                  </a:srgbClr>
                </a:solidFill>
              </a:rPr>
              <a:pPr fontAlgn="base">
                <a:spcBef>
                  <a:spcPct val="0"/>
                </a:spcBef>
                <a:spcAft>
                  <a:spcPct val="0"/>
                </a:spcAft>
              </a:pPr>
              <a:t>‹#›</a:t>
            </a:fld>
            <a:endParaRPr lang="en-US" altLang="ja-JP">
              <a:solidFill>
                <a:srgbClr val="46464A">
                  <a:lumMod val="60000"/>
                  <a:lumOff val="40000"/>
                </a:srgbClr>
              </a:solidFill>
            </a:endParaRPr>
          </a:p>
        </p:txBody>
      </p:sp>
    </p:spTree>
    <p:extLst>
      <p:ext uri="{BB962C8B-B14F-4D97-AF65-F5344CB8AC3E}">
        <p14:creationId xmlns:p14="http://schemas.microsoft.com/office/powerpoint/2010/main" val="2232098106"/>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type="tx">
  <p:cSld name="タイトル（中央）">
    <p:spTree>
      <p:nvGrpSpPr>
        <p:cNvPr id="1" name=""/>
        <p:cNvGrpSpPr/>
        <p:nvPr/>
      </p:nvGrpSpPr>
      <p:grpSpPr>
        <a:xfrm>
          <a:off x="0" y="0"/>
          <a:ext cx="0" cy="0"/>
          <a:chOff x="0" y="0"/>
          <a:chExt cx="0" cy="0"/>
        </a:xfrm>
      </p:grpSpPr>
      <p:sp>
        <p:nvSpPr>
          <p:cNvPr id="168" name="Shape 168"/>
          <p:cNvSpPr>
            <a:spLocks noGrp="1"/>
          </p:cNvSpPr>
          <p:nvPr>
            <p:ph type="title"/>
          </p:nvPr>
        </p:nvSpPr>
        <p:spPr>
          <a:xfrm>
            <a:off x="1190627" y="2268144"/>
            <a:ext cx="9810751" cy="2321719"/>
          </a:xfrm>
          <a:prstGeom prst="rect">
            <a:avLst/>
          </a:prstGeom>
        </p:spPr>
        <p:txBody>
          <a:bodyPr/>
          <a:lstStyle/>
          <a:p>
            <a:r>
              <a:t>タイトルテキスト</a:t>
            </a:r>
          </a:p>
        </p:txBody>
      </p:sp>
      <p:sp>
        <p:nvSpPr>
          <p:cNvPr id="169" name="Shape 169"/>
          <p:cNvSpPr>
            <a:spLocks noGrp="1"/>
          </p:cNvSpPr>
          <p:nvPr>
            <p:ph type="sldNum" sz="quarter" idx="2"/>
          </p:nvPr>
        </p:nvSpPr>
        <p:spPr>
          <a:prstGeom prst="rect">
            <a:avLst/>
          </a:prstGeom>
        </p:spPr>
        <p:txBody>
          <a:bodyPr/>
          <a:lstStyle/>
          <a:p>
            <a:pPr defTabSz="321457"/>
            <a:fld id="{86CB4B4D-7CA3-9044-876B-883B54F8677D}" type="slidenum">
              <a:rPr kumimoji="0" lang="en-US" altLang="ja-JP" smtClean="0">
                <a:solidFill>
                  <a:srgbClr val="46464A">
                    <a:lumMod val="60000"/>
                    <a:lumOff val="40000"/>
                  </a:srgbClr>
                </a:solidFill>
              </a:rPr>
              <a:pPr defTabSz="321457"/>
              <a:t>‹#›</a:t>
            </a:fld>
            <a:endParaRPr kumimoji="0" lang="en-US" altLang="ja-JP">
              <a:solidFill>
                <a:srgbClr val="46464A">
                  <a:lumMod val="60000"/>
                  <a:lumOff val="40000"/>
                </a:srgbClr>
              </a:solidFill>
            </a:endParaRPr>
          </a:p>
        </p:txBody>
      </p:sp>
    </p:spTree>
    <p:extLst>
      <p:ext uri="{BB962C8B-B14F-4D97-AF65-F5344CB8AC3E}">
        <p14:creationId xmlns:p14="http://schemas.microsoft.com/office/powerpoint/2010/main" val="4101289099"/>
      </p:ext>
    </p:extLst>
  </p:cSld>
  <p:clrMapOvr>
    <a:masterClrMapping/>
  </p:clrMapOvr>
  <mc:AlternateContent xmlns:mc="http://schemas.openxmlformats.org/markup-compatibility/2006" xmlns:p14="http://schemas.microsoft.com/office/powerpoint/2010/main">
    <mc:Choice Requires="p14">
      <p:transition spd="slow" p14:dur="2000">
        <p14:prism dir="u"/>
      </p:transition>
    </mc:Choice>
    <mc:Fallback xmlns="">
      <p:transition spd="slow">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userDrawn="1">
  <p:cSld name="ユーザー設定レイアウト">
    <p:spTree>
      <p:nvGrpSpPr>
        <p:cNvPr id="1" name=""/>
        <p:cNvGrpSpPr/>
        <p:nvPr/>
      </p:nvGrpSpPr>
      <p:grpSpPr>
        <a:xfrm>
          <a:off x="0" y="0"/>
          <a:ext cx="0" cy="0"/>
          <a:chOff x="0" y="0"/>
          <a:chExt cx="0" cy="0"/>
        </a:xfrm>
      </p:grpSpPr>
      <p:pic>
        <p:nvPicPr>
          <p:cNvPr id="3" name="図 2">
            <a:extLst>
              <a:ext uri="{FF2B5EF4-FFF2-40B4-BE49-F238E27FC236}">
                <a16:creationId xmlns:a16="http://schemas.microsoft.com/office/drawing/2014/main" id="{8B3F1C0C-0136-46E8-B221-9B5A5668C346}"/>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844800" y="5"/>
            <a:ext cx="5486400" cy="1468983"/>
          </a:xfrm>
          <a:prstGeom prst="rect">
            <a:avLst/>
          </a:prstGeom>
        </p:spPr>
      </p:pic>
    </p:spTree>
    <p:extLst>
      <p:ext uri="{BB962C8B-B14F-4D97-AF65-F5344CB8AC3E}">
        <p14:creationId xmlns:p14="http://schemas.microsoft.com/office/powerpoint/2010/main" val="189955769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914400" y="1122363"/>
            <a:ext cx="10363200" cy="2387600"/>
          </a:xfrm>
        </p:spPr>
        <p:txBody>
          <a:bodyPr anchor="b"/>
          <a:lstStyle>
            <a:lvl1pPr algn="ctr">
              <a:defRPr sz="6000"/>
            </a:lvl1pPr>
          </a:lstStyle>
          <a:p>
            <a:r>
              <a:rPr lang="ja-JP" altLang="en-US"/>
              <a:t>マスター タイトルの書式設定</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ja-JP" altLang="en-US"/>
              <a:t>マスター サブタイトルの書式設定</a:t>
            </a:r>
            <a:endParaRPr lang="en-US" dirty="0"/>
          </a:p>
        </p:txBody>
      </p:sp>
      <p:sp>
        <p:nvSpPr>
          <p:cNvPr id="4" name="Date Placeholder 3"/>
          <p:cNvSpPr>
            <a:spLocks noGrp="1"/>
          </p:cNvSpPr>
          <p:nvPr>
            <p:ph type="dt" sz="half" idx="10"/>
          </p:nvPr>
        </p:nvSpPr>
        <p:spPr/>
        <p:txBody>
          <a:bodyPr/>
          <a:lstStyle/>
          <a:p>
            <a:fld id="{24435261-8B53-4220-BE97-6F863200BFEC}" type="datetime1">
              <a:rPr kumimoji="1" lang="ja-JP" altLang="en-US" smtClean="0"/>
              <a:t>2019/9/18</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DA9F92A9-8F10-4F55-8D02-3724091796F1}" type="slidenum">
              <a:rPr kumimoji="1" lang="ja-JP" altLang="en-US" smtClean="0"/>
              <a:t>‹#›</a:t>
            </a:fld>
            <a:endParaRPr kumimoji="1" lang="ja-JP" altLang="en-US"/>
          </a:p>
        </p:txBody>
      </p:sp>
    </p:spTree>
    <p:extLst>
      <p:ext uri="{BB962C8B-B14F-4D97-AF65-F5344CB8AC3E}">
        <p14:creationId xmlns:p14="http://schemas.microsoft.com/office/powerpoint/2010/main" val="298407666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B01CCD6A-CEA6-40A2-954A-C8F930A45BC8}"/>
              </a:ext>
            </a:extLst>
          </p:cNvPr>
          <p:cNvSpPr>
            <a:spLocks noGrp="1"/>
          </p:cNvSpPr>
          <p:nvPr>
            <p:ph type="title"/>
          </p:nvPr>
        </p:nvSpPr>
        <p:spPr/>
        <p:txBody>
          <a:bodyPr/>
          <a:lstStyle/>
          <a:p>
            <a:r>
              <a:rPr kumimoji="1" lang="ja-JP" altLang="en-US"/>
              <a:t>マスター タイトルの書式設定</a:t>
            </a:r>
          </a:p>
        </p:txBody>
      </p:sp>
      <p:sp>
        <p:nvSpPr>
          <p:cNvPr id="3" name="コンテンツ プレースホルダー 2">
            <a:extLst>
              <a:ext uri="{FF2B5EF4-FFF2-40B4-BE49-F238E27FC236}">
                <a16:creationId xmlns:a16="http://schemas.microsoft.com/office/drawing/2014/main" id="{D7260846-7A1D-4C18-9096-3E3E0205AF0A}"/>
              </a:ext>
            </a:extLst>
          </p:cNvPr>
          <p:cNvSpPr>
            <a:spLocks noGrp="1"/>
          </p:cNvSpPr>
          <p:nvPr>
            <p:ph idx="1"/>
          </p:nvPr>
        </p:nvSpPr>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3A103171-E378-4C54-BAF0-A7352D8AFCA4}"/>
              </a:ext>
            </a:extLst>
          </p:cNvPr>
          <p:cNvSpPr>
            <a:spLocks noGrp="1"/>
          </p:cNvSpPr>
          <p:nvPr>
            <p:ph type="dt" sz="half" idx="10"/>
          </p:nvPr>
        </p:nvSpPr>
        <p:spPr/>
        <p:txBody>
          <a:bodyPr/>
          <a:lstStyle/>
          <a:p>
            <a:fld id="{4D280F94-2FCF-4AEE-8560-B051CAABC4A8}" type="datetimeFigureOut">
              <a:rPr kumimoji="1" lang="ja-JP" altLang="en-US" smtClean="0"/>
              <a:t>2019/9/18</a:t>
            </a:fld>
            <a:endParaRPr kumimoji="1" lang="ja-JP" altLang="en-US"/>
          </a:p>
        </p:txBody>
      </p:sp>
      <p:sp>
        <p:nvSpPr>
          <p:cNvPr id="5" name="フッター プレースホルダー 4">
            <a:extLst>
              <a:ext uri="{FF2B5EF4-FFF2-40B4-BE49-F238E27FC236}">
                <a16:creationId xmlns:a16="http://schemas.microsoft.com/office/drawing/2014/main" id="{8646D30D-AD22-411B-99D7-2963536D0252}"/>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7D1775E4-EF70-4B9A-BFDB-CDC6DED1F8F3}"/>
              </a:ext>
            </a:extLst>
          </p:cNvPr>
          <p:cNvSpPr>
            <a:spLocks noGrp="1"/>
          </p:cNvSpPr>
          <p:nvPr>
            <p:ph type="sldNum" sz="quarter" idx="12"/>
          </p:nvPr>
        </p:nvSpPr>
        <p:spPr/>
        <p:txBody>
          <a:bodyPr/>
          <a:lstStyle/>
          <a:p>
            <a:fld id="{A4EAC2C2-9634-4762-ADC6-B8EDEA88E7BA}" type="slidenum">
              <a:rPr kumimoji="1" lang="ja-JP" altLang="en-US" smtClean="0"/>
              <a:t>‹#›</a:t>
            </a:fld>
            <a:endParaRPr kumimoji="1" lang="ja-JP" altLang="en-US"/>
          </a:p>
        </p:txBody>
      </p:sp>
    </p:spTree>
    <p:extLst>
      <p:ext uri="{BB962C8B-B14F-4D97-AF65-F5344CB8AC3E}">
        <p14:creationId xmlns:p14="http://schemas.microsoft.com/office/powerpoint/2010/main" val="107099407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7A09F639-0BEA-4477-8CDF-254A18AB7C09}"/>
              </a:ext>
            </a:extLst>
          </p:cNvPr>
          <p:cNvSpPr>
            <a:spLocks noGrp="1"/>
          </p:cNvSpPr>
          <p:nvPr>
            <p:ph type="title"/>
          </p:nvPr>
        </p:nvSpPr>
        <p:spPr>
          <a:xfrm>
            <a:off x="831851" y="1709742"/>
            <a:ext cx="10515600" cy="2852737"/>
          </a:xfrm>
        </p:spPr>
        <p:txBody>
          <a:bodyPr anchor="b"/>
          <a:lstStyle>
            <a:lvl1pPr>
              <a:defRPr sz="6000"/>
            </a:lvl1pPr>
          </a:lstStyle>
          <a:p>
            <a:r>
              <a:rPr kumimoji="1" lang="ja-JP" altLang="en-US"/>
              <a:t>マスター タイトルの書式設定</a:t>
            </a:r>
          </a:p>
        </p:txBody>
      </p:sp>
      <p:sp>
        <p:nvSpPr>
          <p:cNvPr id="3" name="テキスト プレースホルダー 2">
            <a:extLst>
              <a:ext uri="{FF2B5EF4-FFF2-40B4-BE49-F238E27FC236}">
                <a16:creationId xmlns:a16="http://schemas.microsoft.com/office/drawing/2014/main" id="{B7781CF6-8A9C-4B02-B02D-155C93A44389}"/>
              </a:ext>
            </a:extLst>
          </p:cNvPr>
          <p:cNvSpPr>
            <a:spLocks noGrp="1"/>
          </p:cNvSpPr>
          <p:nvPr>
            <p:ph type="body" idx="1"/>
          </p:nvPr>
        </p:nvSpPr>
        <p:spPr>
          <a:xfrm>
            <a:off x="831851" y="4589467"/>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kumimoji="1" lang="ja-JP" altLang="en-US"/>
              <a:t>マスター テキストの書式設定</a:t>
            </a:r>
          </a:p>
        </p:txBody>
      </p:sp>
      <p:sp>
        <p:nvSpPr>
          <p:cNvPr id="4" name="日付プレースホルダー 3">
            <a:extLst>
              <a:ext uri="{FF2B5EF4-FFF2-40B4-BE49-F238E27FC236}">
                <a16:creationId xmlns:a16="http://schemas.microsoft.com/office/drawing/2014/main" id="{FCDB929E-81CD-4C83-9357-E15819D912FF}"/>
              </a:ext>
            </a:extLst>
          </p:cNvPr>
          <p:cNvSpPr>
            <a:spLocks noGrp="1"/>
          </p:cNvSpPr>
          <p:nvPr>
            <p:ph type="dt" sz="half" idx="10"/>
          </p:nvPr>
        </p:nvSpPr>
        <p:spPr/>
        <p:txBody>
          <a:bodyPr/>
          <a:lstStyle/>
          <a:p>
            <a:fld id="{4D280F94-2FCF-4AEE-8560-B051CAABC4A8}" type="datetimeFigureOut">
              <a:rPr kumimoji="1" lang="ja-JP" altLang="en-US" smtClean="0"/>
              <a:t>2019/9/18</a:t>
            </a:fld>
            <a:endParaRPr kumimoji="1" lang="ja-JP" altLang="en-US"/>
          </a:p>
        </p:txBody>
      </p:sp>
      <p:sp>
        <p:nvSpPr>
          <p:cNvPr id="5" name="フッター プレースホルダー 4">
            <a:extLst>
              <a:ext uri="{FF2B5EF4-FFF2-40B4-BE49-F238E27FC236}">
                <a16:creationId xmlns:a16="http://schemas.microsoft.com/office/drawing/2014/main" id="{90E345EA-3069-4636-AEF4-A27A3190FB19}"/>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AC213B78-F1CD-4775-A6E0-A76120719E29}"/>
              </a:ext>
            </a:extLst>
          </p:cNvPr>
          <p:cNvSpPr>
            <a:spLocks noGrp="1"/>
          </p:cNvSpPr>
          <p:nvPr>
            <p:ph type="sldNum" sz="quarter" idx="12"/>
          </p:nvPr>
        </p:nvSpPr>
        <p:spPr/>
        <p:txBody>
          <a:bodyPr/>
          <a:lstStyle/>
          <a:p>
            <a:fld id="{A4EAC2C2-9634-4762-ADC6-B8EDEA88E7BA}" type="slidenum">
              <a:rPr kumimoji="1" lang="ja-JP" altLang="en-US" smtClean="0"/>
              <a:t>‹#›</a:t>
            </a:fld>
            <a:endParaRPr kumimoji="1" lang="ja-JP" altLang="en-US"/>
          </a:p>
        </p:txBody>
      </p:sp>
    </p:spTree>
    <p:extLst>
      <p:ext uri="{BB962C8B-B14F-4D97-AF65-F5344CB8AC3E}">
        <p14:creationId xmlns:p14="http://schemas.microsoft.com/office/powerpoint/2010/main" val="111793521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BA746AC1-F956-4775-9CFE-A992B078654A}"/>
              </a:ext>
            </a:extLst>
          </p:cNvPr>
          <p:cNvSpPr>
            <a:spLocks noGrp="1"/>
          </p:cNvSpPr>
          <p:nvPr>
            <p:ph type="title"/>
          </p:nvPr>
        </p:nvSpPr>
        <p:spPr/>
        <p:txBody>
          <a:bodyPr/>
          <a:lstStyle/>
          <a:p>
            <a:r>
              <a:rPr kumimoji="1" lang="ja-JP" altLang="en-US"/>
              <a:t>マスター タイトルの書式設定</a:t>
            </a:r>
          </a:p>
        </p:txBody>
      </p:sp>
      <p:sp>
        <p:nvSpPr>
          <p:cNvPr id="3" name="コンテンツ プレースホルダー 2">
            <a:extLst>
              <a:ext uri="{FF2B5EF4-FFF2-40B4-BE49-F238E27FC236}">
                <a16:creationId xmlns:a16="http://schemas.microsoft.com/office/drawing/2014/main" id="{315EE1A6-EB69-44B5-A166-993E791C303B}"/>
              </a:ext>
            </a:extLst>
          </p:cNvPr>
          <p:cNvSpPr>
            <a:spLocks noGrp="1"/>
          </p:cNvSpPr>
          <p:nvPr>
            <p:ph sz="half" idx="1"/>
          </p:nvPr>
        </p:nvSpPr>
        <p:spPr>
          <a:xfrm>
            <a:off x="838200" y="1825625"/>
            <a:ext cx="5181600" cy="435133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コンテンツ プレースホルダー 3">
            <a:extLst>
              <a:ext uri="{FF2B5EF4-FFF2-40B4-BE49-F238E27FC236}">
                <a16:creationId xmlns:a16="http://schemas.microsoft.com/office/drawing/2014/main" id="{D3517564-37A4-4183-95D7-A018F9D192F7}"/>
              </a:ext>
            </a:extLst>
          </p:cNvPr>
          <p:cNvSpPr>
            <a:spLocks noGrp="1"/>
          </p:cNvSpPr>
          <p:nvPr>
            <p:ph sz="half" idx="2"/>
          </p:nvPr>
        </p:nvSpPr>
        <p:spPr>
          <a:xfrm>
            <a:off x="6172200" y="1825625"/>
            <a:ext cx="5181600" cy="435133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日付プレースホルダー 4">
            <a:extLst>
              <a:ext uri="{FF2B5EF4-FFF2-40B4-BE49-F238E27FC236}">
                <a16:creationId xmlns:a16="http://schemas.microsoft.com/office/drawing/2014/main" id="{973401EF-7541-4284-A928-9C0251844E11}"/>
              </a:ext>
            </a:extLst>
          </p:cNvPr>
          <p:cNvSpPr>
            <a:spLocks noGrp="1"/>
          </p:cNvSpPr>
          <p:nvPr>
            <p:ph type="dt" sz="half" idx="10"/>
          </p:nvPr>
        </p:nvSpPr>
        <p:spPr/>
        <p:txBody>
          <a:bodyPr/>
          <a:lstStyle/>
          <a:p>
            <a:fld id="{4D280F94-2FCF-4AEE-8560-B051CAABC4A8}" type="datetimeFigureOut">
              <a:rPr kumimoji="1" lang="ja-JP" altLang="en-US" smtClean="0"/>
              <a:t>2019/9/18</a:t>
            </a:fld>
            <a:endParaRPr kumimoji="1" lang="ja-JP" altLang="en-US"/>
          </a:p>
        </p:txBody>
      </p:sp>
      <p:sp>
        <p:nvSpPr>
          <p:cNvPr id="6" name="フッター プレースホルダー 5">
            <a:extLst>
              <a:ext uri="{FF2B5EF4-FFF2-40B4-BE49-F238E27FC236}">
                <a16:creationId xmlns:a16="http://schemas.microsoft.com/office/drawing/2014/main" id="{18690BD6-F13E-480D-8E75-7ED9F064729F}"/>
              </a:ext>
            </a:extLst>
          </p:cNvPr>
          <p:cNvSpPr>
            <a:spLocks noGrp="1"/>
          </p:cNvSpPr>
          <p:nvPr>
            <p:ph type="ftr" sz="quarter" idx="11"/>
          </p:nvPr>
        </p:nvSpPr>
        <p:spPr/>
        <p:txBody>
          <a:bodyPr/>
          <a:lstStyle/>
          <a:p>
            <a:endParaRPr kumimoji="1" lang="ja-JP" altLang="en-US"/>
          </a:p>
        </p:txBody>
      </p:sp>
      <p:sp>
        <p:nvSpPr>
          <p:cNvPr id="7" name="スライド番号プレースホルダー 6">
            <a:extLst>
              <a:ext uri="{FF2B5EF4-FFF2-40B4-BE49-F238E27FC236}">
                <a16:creationId xmlns:a16="http://schemas.microsoft.com/office/drawing/2014/main" id="{2DEF228C-0999-4B6C-B177-8B93539C83EB}"/>
              </a:ext>
            </a:extLst>
          </p:cNvPr>
          <p:cNvSpPr>
            <a:spLocks noGrp="1"/>
          </p:cNvSpPr>
          <p:nvPr>
            <p:ph type="sldNum" sz="quarter" idx="12"/>
          </p:nvPr>
        </p:nvSpPr>
        <p:spPr/>
        <p:txBody>
          <a:bodyPr/>
          <a:lstStyle/>
          <a:p>
            <a:fld id="{A4EAC2C2-9634-4762-ADC6-B8EDEA88E7BA}" type="slidenum">
              <a:rPr kumimoji="1" lang="ja-JP" altLang="en-US" smtClean="0"/>
              <a:t>‹#›</a:t>
            </a:fld>
            <a:endParaRPr kumimoji="1" lang="ja-JP" altLang="en-US"/>
          </a:p>
        </p:txBody>
      </p:sp>
    </p:spTree>
    <p:extLst>
      <p:ext uri="{BB962C8B-B14F-4D97-AF65-F5344CB8AC3E}">
        <p14:creationId xmlns:p14="http://schemas.microsoft.com/office/powerpoint/2010/main" val="393659730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5C574005-850F-49EA-9135-B39728DDB5FD}"/>
              </a:ext>
            </a:extLst>
          </p:cNvPr>
          <p:cNvSpPr>
            <a:spLocks noGrp="1"/>
          </p:cNvSpPr>
          <p:nvPr>
            <p:ph type="title"/>
          </p:nvPr>
        </p:nvSpPr>
        <p:spPr>
          <a:xfrm>
            <a:off x="839788" y="365129"/>
            <a:ext cx="10515600" cy="1325563"/>
          </a:xfrm>
        </p:spPr>
        <p:txBody>
          <a:bodyPr/>
          <a:lstStyle/>
          <a:p>
            <a:r>
              <a:rPr kumimoji="1" lang="ja-JP" altLang="en-US"/>
              <a:t>マスター タイトルの書式設定</a:t>
            </a:r>
          </a:p>
        </p:txBody>
      </p:sp>
      <p:sp>
        <p:nvSpPr>
          <p:cNvPr id="3" name="テキスト プレースホルダー 2">
            <a:extLst>
              <a:ext uri="{FF2B5EF4-FFF2-40B4-BE49-F238E27FC236}">
                <a16:creationId xmlns:a16="http://schemas.microsoft.com/office/drawing/2014/main" id="{2BBD62D5-A6DC-4819-B353-C462E5A9FC15}"/>
              </a:ext>
            </a:extLst>
          </p:cNvPr>
          <p:cNvSpPr>
            <a:spLocks noGrp="1"/>
          </p:cNvSpPr>
          <p:nvPr>
            <p:ph type="body" idx="1"/>
          </p:nvPr>
        </p:nvSpPr>
        <p:spPr>
          <a:xfrm>
            <a:off x="839789"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4" name="コンテンツ プレースホルダー 3">
            <a:extLst>
              <a:ext uri="{FF2B5EF4-FFF2-40B4-BE49-F238E27FC236}">
                <a16:creationId xmlns:a16="http://schemas.microsoft.com/office/drawing/2014/main" id="{A6969901-E725-47F2-B0C8-564D6B4528F4}"/>
              </a:ext>
            </a:extLst>
          </p:cNvPr>
          <p:cNvSpPr>
            <a:spLocks noGrp="1"/>
          </p:cNvSpPr>
          <p:nvPr>
            <p:ph sz="half" idx="2"/>
          </p:nvPr>
        </p:nvSpPr>
        <p:spPr>
          <a:xfrm>
            <a:off x="839789" y="2505075"/>
            <a:ext cx="5157787" cy="368458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テキスト プレースホルダー 4">
            <a:extLst>
              <a:ext uri="{FF2B5EF4-FFF2-40B4-BE49-F238E27FC236}">
                <a16:creationId xmlns:a16="http://schemas.microsoft.com/office/drawing/2014/main" id="{A0ED013E-D970-41BA-9BE2-2BA2094397AC}"/>
              </a:ext>
            </a:extLst>
          </p:cNvPr>
          <p:cNvSpPr>
            <a:spLocks noGrp="1"/>
          </p:cNvSpPr>
          <p:nvPr>
            <p:ph type="body" sz="quarter" idx="3"/>
          </p:nvPr>
        </p:nvSpPr>
        <p:spPr>
          <a:xfrm>
            <a:off x="6172202"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6" name="コンテンツ プレースホルダー 5">
            <a:extLst>
              <a:ext uri="{FF2B5EF4-FFF2-40B4-BE49-F238E27FC236}">
                <a16:creationId xmlns:a16="http://schemas.microsoft.com/office/drawing/2014/main" id="{0DA7544D-DD45-4FDA-AD51-13687F210B38}"/>
              </a:ext>
            </a:extLst>
          </p:cNvPr>
          <p:cNvSpPr>
            <a:spLocks noGrp="1"/>
          </p:cNvSpPr>
          <p:nvPr>
            <p:ph sz="quarter" idx="4"/>
          </p:nvPr>
        </p:nvSpPr>
        <p:spPr>
          <a:xfrm>
            <a:off x="6172202" y="2505075"/>
            <a:ext cx="5183188" cy="368458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7" name="日付プレースホルダー 6">
            <a:extLst>
              <a:ext uri="{FF2B5EF4-FFF2-40B4-BE49-F238E27FC236}">
                <a16:creationId xmlns:a16="http://schemas.microsoft.com/office/drawing/2014/main" id="{C44FA49B-1A21-4162-8132-C4F7A2CEB59B}"/>
              </a:ext>
            </a:extLst>
          </p:cNvPr>
          <p:cNvSpPr>
            <a:spLocks noGrp="1"/>
          </p:cNvSpPr>
          <p:nvPr>
            <p:ph type="dt" sz="half" idx="10"/>
          </p:nvPr>
        </p:nvSpPr>
        <p:spPr/>
        <p:txBody>
          <a:bodyPr/>
          <a:lstStyle/>
          <a:p>
            <a:fld id="{4D280F94-2FCF-4AEE-8560-B051CAABC4A8}" type="datetimeFigureOut">
              <a:rPr kumimoji="1" lang="ja-JP" altLang="en-US" smtClean="0"/>
              <a:t>2019/9/18</a:t>
            </a:fld>
            <a:endParaRPr kumimoji="1" lang="ja-JP" altLang="en-US"/>
          </a:p>
        </p:txBody>
      </p:sp>
      <p:sp>
        <p:nvSpPr>
          <p:cNvPr id="8" name="フッター プレースホルダー 7">
            <a:extLst>
              <a:ext uri="{FF2B5EF4-FFF2-40B4-BE49-F238E27FC236}">
                <a16:creationId xmlns:a16="http://schemas.microsoft.com/office/drawing/2014/main" id="{BAE6CF7A-7DB8-4910-BDD4-D4103BB0C36C}"/>
              </a:ext>
            </a:extLst>
          </p:cNvPr>
          <p:cNvSpPr>
            <a:spLocks noGrp="1"/>
          </p:cNvSpPr>
          <p:nvPr>
            <p:ph type="ftr" sz="quarter" idx="11"/>
          </p:nvPr>
        </p:nvSpPr>
        <p:spPr/>
        <p:txBody>
          <a:bodyPr/>
          <a:lstStyle/>
          <a:p>
            <a:endParaRPr kumimoji="1" lang="ja-JP" altLang="en-US"/>
          </a:p>
        </p:txBody>
      </p:sp>
      <p:sp>
        <p:nvSpPr>
          <p:cNvPr id="9" name="スライド番号プレースホルダー 8">
            <a:extLst>
              <a:ext uri="{FF2B5EF4-FFF2-40B4-BE49-F238E27FC236}">
                <a16:creationId xmlns:a16="http://schemas.microsoft.com/office/drawing/2014/main" id="{211BA8B5-0779-4082-AF1B-699001259C40}"/>
              </a:ext>
            </a:extLst>
          </p:cNvPr>
          <p:cNvSpPr>
            <a:spLocks noGrp="1"/>
          </p:cNvSpPr>
          <p:nvPr>
            <p:ph type="sldNum" sz="quarter" idx="12"/>
          </p:nvPr>
        </p:nvSpPr>
        <p:spPr/>
        <p:txBody>
          <a:bodyPr/>
          <a:lstStyle/>
          <a:p>
            <a:fld id="{A4EAC2C2-9634-4762-ADC6-B8EDEA88E7BA}" type="slidenum">
              <a:rPr kumimoji="1" lang="ja-JP" altLang="en-US" smtClean="0"/>
              <a:t>‹#›</a:t>
            </a:fld>
            <a:endParaRPr kumimoji="1" lang="ja-JP" altLang="en-US"/>
          </a:p>
        </p:txBody>
      </p:sp>
    </p:spTree>
    <p:extLst>
      <p:ext uri="{BB962C8B-B14F-4D97-AF65-F5344CB8AC3E}">
        <p14:creationId xmlns:p14="http://schemas.microsoft.com/office/powerpoint/2010/main" val="424538756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5AAB4BF8-EE08-4A8B-ACC6-20D4B00FE92A}"/>
              </a:ext>
            </a:extLst>
          </p:cNvPr>
          <p:cNvSpPr>
            <a:spLocks noGrp="1"/>
          </p:cNvSpPr>
          <p:nvPr>
            <p:ph type="title"/>
          </p:nvPr>
        </p:nvSpPr>
        <p:spPr/>
        <p:txBody>
          <a:bodyPr/>
          <a:lstStyle/>
          <a:p>
            <a:r>
              <a:rPr kumimoji="1" lang="ja-JP" altLang="en-US"/>
              <a:t>マスター タイトルの書式設定</a:t>
            </a:r>
          </a:p>
        </p:txBody>
      </p:sp>
      <p:sp>
        <p:nvSpPr>
          <p:cNvPr id="3" name="日付プレースホルダー 2">
            <a:extLst>
              <a:ext uri="{FF2B5EF4-FFF2-40B4-BE49-F238E27FC236}">
                <a16:creationId xmlns:a16="http://schemas.microsoft.com/office/drawing/2014/main" id="{45E4DCD3-31FA-4501-BDBC-5E5496FEF081}"/>
              </a:ext>
            </a:extLst>
          </p:cNvPr>
          <p:cNvSpPr>
            <a:spLocks noGrp="1"/>
          </p:cNvSpPr>
          <p:nvPr>
            <p:ph type="dt" sz="half" idx="10"/>
          </p:nvPr>
        </p:nvSpPr>
        <p:spPr/>
        <p:txBody>
          <a:bodyPr/>
          <a:lstStyle/>
          <a:p>
            <a:fld id="{4D280F94-2FCF-4AEE-8560-B051CAABC4A8}" type="datetimeFigureOut">
              <a:rPr kumimoji="1" lang="ja-JP" altLang="en-US" smtClean="0"/>
              <a:t>2019/9/18</a:t>
            </a:fld>
            <a:endParaRPr kumimoji="1" lang="ja-JP" altLang="en-US"/>
          </a:p>
        </p:txBody>
      </p:sp>
      <p:sp>
        <p:nvSpPr>
          <p:cNvPr id="4" name="フッター プレースホルダー 3">
            <a:extLst>
              <a:ext uri="{FF2B5EF4-FFF2-40B4-BE49-F238E27FC236}">
                <a16:creationId xmlns:a16="http://schemas.microsoft.com/office/drawing/2014/main" id="{89B1D835-386E-4018-908D-8B20C4F753A5}"/>
              </a:ext>
            </a:extLst>
          </p:cNvPr>
          <p:cNvSpPr>
            <a:spLocks noGrp="1"/>
          </p:cNvSpPr>
          <p:nvPr>
            <p:ph type="ftr" sz="quarter" idx="11"/>
          </p:nvPr>
        </p:nvSpPr>
        <p:spPr/>
        <p:txBody>
          <a:bodyPr/>
          <a:lstStyle/>
          <a:p>
            <a:endParaRPr kumimoji="1" lang="ja-JP" altLang="en-US"/>
          </a:p>
        </p:txBody>
      </p:sp>
      <p:sp>
        <p:nvSpPr>
          <p:cNvPr id="5" name="スライド番号プレースホルダー 4">
            <a:extLst>
              <a:ext uri="{FF2B5EF4-FFF2-40B4-BE49-F238E27FC236}">
                <a16:creationId xmlns:a16="http://schemas.microsoft.com/office/drawing/2014/main" id="{EDAE77AA-0E54-437C-89E7-B9BA0FAB1E1C}"/>
              </a:ext>
            </a:extLst>
          </p:cNvPr>
          <p:cNvSpPr>
            <a:spLocks noGrp="1"/>
          </p:cNvSpPr>
          <p:nvPr>
            <p:ph type="sldNum" sz="quarter" idx="12"/>
          </p:nvPr>
        </p:nvSpPr>
        <p:spPr/>
        <p:txBody>
          <a:bodyPr/>
          <a:lstStyle/>
          <a:p>
            <a:fld id="{A4EAC2C2-9634-4762-ADC6-B8EDEA88E7BA}" type="slidenum">
              <a:rPr kumimoji="1" lang="ja-JP" altLang="en-US" smtClean="0"/>
              <a:t>‹#›</a:t>
            </a:fld>
            <a:endParaRPr kumimoji="1" lang="ja-JP" altLang="en-US"/>
          </a:p>
        </p:txBody>
      </p:sp>
    </p:spTree>
    <p:extLst>
      <p:ext uri="{BB962C8B-B14F-4D97-AF65-F5344CB8AC3E}">
        <p14:creationId xmlns:p14="http://schemas.microsoft.com/office/powerpoint/2010/main" val="399373134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a:extLst>
              <a:ext uri="{FF2B5EF4-FFF2-40B4-BE49-F238E27FC236}">
                <a16:creationId xmlns:a16="http://schemas.microsoft.com/office/drawing/2014/main" id="{93F87CC9-2FD7-421A-BCEF-4544A95BF106}"/>
              </a:ext>
            </a:extLst>
          </p:cNvPr>
          <p:cNvSpPr>
            <a:spLocks noGrp="1"/>
          </p:cNvSpPr>
          <p:nvPr>
            <p:ph type="dt" sz="half" idx="10"/>
          </p:nvPr>
        </p:nvSpPr>
        <p:spPr/>
        <p:txBody>
          <a:bodyPr/>
          <a:lstStyle/>
          <a:p>
            <a:fld id="{4D280F94-2FCF-4AEE-8560-B051CAABC4A8}" type="datetimeFigureOut">
              <a:rPr kumimoji="1" lang="ja-JP" altLang="en-US" smtClean="0"/>
              <a:t>2019/9/18</a:t>
            </a:fld>
            <a:endParaRPr kumimoji="1" lang="ja-JP" altLang="en-US"/>
          </a:p>
        </p:txBody>
      </p:sp>
      <p:sp>
        <p:nvSpPr>
          <p:cNvPr id="3" name="フッター プレースホルダー 2">
            <a:extLst>
              <a:ext uri="{FF2B5EF4-FFF2-40B4-BE49-F238E27FC236}">
                <a16:creationId xmlns:a16="http://schemas.microsoft.com/office/drawing/2014/main" id="{426165DB-F560-4917-9B4C-4B9B0E61225B}"/>
              </a:ext>
            </a:extLst>
          </p:cNvPr>
          <p:cNvSpPr>
            <a:spLocks noGrp="1"/>
          </p:cNvSpPr>
          <p:nvPr>
            <p:ph type="ftr" sz="quarter" idx="11"/>
          </p:nvPr>
        </p:nvSpPr>
        <p:spPr/>
        <p:txBody>
          <a:bodyPr/>
          <a:lstStyle/>
          <a:p>
            <a:endParaRPr kumimoji="1" lang="ja-JP" altLang="en-US"/>
          </a:p>
        </p:txBody>
      </p:sp>
      <p:sp>
        <p:nvSpPr>
          <p:cNvPr id="4" name="スライド番号プレースホルダー 3">
            <a:extLst>
              <a:ext uri="{FF2B5EF4-FFF2-40B4-BE49-F238E27FC236}">
                <a16:creationId xmlns:a16="http://schemas.microsoft.com/office/drawing/2014/main" id="{9AD2EC31-A63C-43EB-A7DA-20DF79C66613}"/>
              </a:ext>
            </a:extLst>
          </p:cNvPr>
          <p:cNvSpPr>
            <a:spLocks noGrp="1"/>
          </p:cNvSpPr>
          <p:nvPr>
            <p:ph type="sldNum" sz="quarter" idx="12"/>
          </p:nvPr>
        </p:nvSpPr>
        <p:spPr/>
        <p:txBody>
          <a:bodyPr/>
          <a:lstStyle/>
          <a:p>
            <a:fld id="{A4EAC2C2-9634-4762-ADC6-B8EDEA88E7BA}" type="slidenum">
              <a:rPr kumimoji="1" lang="ja-JP" altLang="en-US" smtClean="0"/>
              <a:t>‹#›</a:t>
            </a:fld>
            <a:endParaRPr kumimoji="1" lang="ja-JP" altLang="en-US"/>
          </a:p>
        </p:txBody>
      </p:sp>
    </p:spTree>
    <p:extLst>
      <p:ext uri="{BB962C8B-B14F-4D97-AF65-F5344CB8AC3E}">
        <p14:creationId xmlns:p14="http://schemas.microsoft.com/office/powerpoint/2010/main" val="277863287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F90D4FF1-2D7B-4089-AF57-66E669E4EC6E}"/>
              </a:ext>
            </a:extLst>
          </p:cNvPr>
          <p:cNvSpPr>
            <a:spLocks noGrp="1"/>
          </p:cNvSpPr>
          <p:nvPr>
            <p:ph type="title"/>
          </p:nvPr>
        </p:nvSpPr>
        <p:spPr>
          <a:xfrm>
            <a:off x="839788" y="457200"/>
            <a:ext cx="3932237" cy="1600200"/>
          </a:xfrm>
        </p:spPr>
        <p:txBody>
          <a:bodyPr anchor="b"/>
          <a:lstStyle>
            <a:lvl1pPr>
              <a:defRPr sz="3200"/>
            </a:lvl1pPr>
          </a:lstStyle>
          <a:p>
            <a:r>
              <a:rPr kumimoji="1" lang="ja-JP" altLang="en-US"/>
              <a:t>マスター タイトルの書式設定</a:t>
            </a:r>
          </a:p>
        </p:txBody>
      </p:sp>
      <p:sp>
        <p:nvSpPr>
          <p:cNvPr id="3" name="コンテンツ プレースホルダー 2">
            <a:extLst>
              <a:ext uri="{FF2B5EF4-FFF2-40B4-BE49-F238E27FC236}">
                <a16:creationId xmlns:a16="http://schemas.microsoft.com/office/drawing/2014/main" id="{D427536F-C8C0-4D72-94AC-C9EB6347BAB4}"/>
              </a:ext>
            </a:extLst>
          </p:cNvPr>
          <p:cNvSpPr>
            <a:spLocks noGrp="1"/>
          </p:cNvSpPr>
          <p:nvPr>
            <p:ph idx="1"/>
          </p:nvPr>
        </p:nvSpPr>
        <p:spPr>
          <a:xfrm>
            <a:off x="5183188" y="987429"/>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テキスト プレースホルダー 3">
            <a:extLst>
              <a:ext uri="{FF2B5EF4-FFF2-40B4-BE49-F238E27FC236}">
                <a16:creationId xmlns:a16="http://schemas.microsoft.com/office/drawing/2014/main" id="{CC422DCF-2ED9-40B1-82E5-B75A5359EB0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ja-JP" altLang="en-US"/>
              <a:t>マスター テキストの書式設定</a:t>
            </a:r>
          </a:p>
        </p:txBody>
      </p:sp>
      <p:sp>
        <p:nvSpPr>
          <p:cNvPr id="5" name="日付プレースホルダー 4">
            <a:extLst>
              <a:ext uri="{FF2B5EF4-FFF2-40B4-BE49-F238E27FC236}">
                <a16:creationId xmlns:a16="http://schemas.microsoft.com/office/drawing/2014/main" id="{55C280FF-350B-451A-B84C-0FBB810A0221}"/>
              </a:ext>
            </a:extLst>
          </p:cNvPr>
          <p:cNvSpPr>
            <a:spLocks noGrp="1"/>
          </p:cNvSpPr>
          <p:nvPr>
            <p:ph type="dt" sz="half" idx="10"/>
          </p:nvPr>
        </p:nvSpPr>
        <p:spPr/>
        <p:txBody>
          <a:bodyPr/>
          <a:lstStyle/>
          <a:p>
            <a:fld id="{4D280F94-2FCF-4AEE-8560-B051CAABC4A8}" type="datetimeFigureOut">
              <a:rPr kumimoji="1" lang="ja-JP" altLang="en-US" smtClean="0"/>
              <a:t>2019/9/18</a:t>
            </a:fld>
            <a:endParaRPr kumimoji="1" lang="ja-JP" altLang="en-US"/>
          </a:p>
        </p:txBody>
      </p:sp>
      <p:sp>
        <p:nvSpPr>
          <p:cNvPr id="6" name="フッター プレースホルダー 5">
            <a:extLst>
              <a:ext uri="{FF2B5EF4-FFF2-40B4-BE49-F238E27FC236}">
                <a16:creationId xmlns:a16="http://schemas.microsoft.com/office/drawing/2014/main" id="{38FA868E-E7A3-4944-A60C-543DF36CB7A6}"/>
              </a:ext>
            </a:extLst>
          </p:cNvPr>
          <p:cNvSpPr>
            <a:spLocks noGrp="1"/>
          </p:cNvSpPr>
          <p:nvPr>
            <p:ph type="ftr" sz="quarter" idx="11"/>
          </p:nvPr>
        </p:nvSpPr>
        <p:spPr/>
        <p:txBody>
          <a:bodyPr/>
          <a:lstStyle/>
          <a:p>
            <a:endParaRPr kumimoji="1" lang="ja-JP" altLang="en-US"/>
          </a:p>
        </p:txBody>
      </p:sp>
      <p:sp>
        <p:nvSpPr>
          <p:cNvPr id="7" name="スライド番号プレースホルダー 6">
            <a:extLst>
              <a:ext uri="{FF2B5EF4-FFF2-40B4-BE49-F238E27FC236}">
                <a16:creationId xmlns:a16="http://schemas.microsoft.com/office/drawing/2014/main" id="{E18216E4-10F2-4135-9B8F-370D07F51D83}"/>
              </a:ext>
            </a:extLst>
          </p:cNvPr>
          <p:cNvSpPr>
            <a:spLocks noGrp="1"/>
          </p:cNvSpPr>
          <p:nvPr>
            <p:ph type="sldNum" sz="quarter" idx="12"/>
          </p:nvPr>
        </p:nvSpPr>
        <p:spPr/>
        <p:txBody>
          <a:bodyPr/>
          <a:lstStyle/>
          <a:p>
            <a:fld id="{A4EAC2C2-9634-4762-ADC6-B8EDEA88E7BA}" type="slidenum">
              <a:rPr kumimoji="1" lang="ja-JP" altLang="en-US" smtClean="0"/>
              <a:t>‹#›</a:t>
            </a:fld>
            <a:endParaRPr kumimoji="1" lang="ja-JP" altLang="en-US"/>
          </a:p>
        </p:txBody>
      </p:sp>
    </p:spTree>
    <p:extLst>
      <p:ext uri="{BB962C8B-B14F-4D97-AF65-F5344CB8AC3E}">
        <p14:creationId xmlns:p14="http://schemas.microsoft.com/office/powerpoint/2010/main" val="353292926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E0863CA6-B9F2-4110-92EA-C17F896CA963}"/>
              </a:ext>
            </a:extLst>
          </p:cNvPr>
          <p:cNvSpPr>
            <a:spLocks noGrp="1"/>
          </p:cNvSpPr>
          <p:nvPr>
            <p:ph type="title"/>
          </p:nvPr>
        </p:nvSpPr>
        <p:spPr>
          <a:xfrm>
            <a:off x="839788" y="457200"/>
            <a:ext cx="3932237" cy="1600200"/>
          </a:xfrm>
        </p:spPr>
        <p:txBody>
          <a:bodyPr anchor="b"/>
          <a:lstStyle>
            <a:lvl1pPr>
              <a:defRPr sz="3200"/>
            </a:lvl1pPr>
          </a:lstStyle>
          <a:p>
            <a:r>
              <a:rPr kumimoji="1" lang="ja-JP" altLang="en-US"/>
              <a:t>マスター タイトルの書式設定</a:t>
            </a:r>
          </a:p>
        </p:txBody>
      </p:sp>
      <p:sp>
        <p:nvSpPr>
          <p:cNvPr id="3" name="図プレースホルダー 2">
            <a:extLst>
              <a:ext uri="{FF2B5EF4-FFF2-40B4-BE49-F238E27FC236}">
                <a16:creationId xmlns:a16="http://schemas.microsoft.com/office/drawing/2014/main" id="{BF773352-1CA3-4FB0-8D89-D327A1C7F422}"/>
              </a:ext>
            </a:extLst>
          </p:cNvPr>
          <p:cNvSpPr>
            <a:spLocks noGrp="1"/>
          </p:cNvSpPr>
          <p:nvPr>
            <p:ph type="pic" idx="1"/>
          </p:nvPr>
        </p:nvSpPr>
        <p:spPr>
          <a:xfrm>
            <a:off x="5183188" y="987429"/>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a:p>
        </p:txBody>
      </p:sp>
      <p:sp>
        <p:nvSpPr>
          <p:cNvPr id="4" name="テキスト プレースホルダー 3">
            <a:extLst>
              <a:ext uri="{FF2B5EF4-FFF2-40B4-BE49-F238E27FC236}">
                <a16:creationId xmlns:a16="http://schemas.microsoft.com/office/drawing/2014/main" id="{31B82BAD-6798-41F2-BA81-A204AFCA6B4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ja-JP" altLang="en-US"/>
              <a:t>マスター テキストの書式設定</a:t>
            </a:r>
          </a:p>
        </p:txBody>
      </p:sp>
      <p:sp>
        <p:nvSpPr>
          <p:cNvPr id="5" name="日付プレースホルダー 4">
            <a:extLst>
              <a:ext uri="{FF2B5EF4-FFF2-40B4-BE49-F238E27FC236}">
                <a16:creationId xmlns:a16="http://schemas.microsoft.com/office/drawing/2014/main" id="{761EB386-667B-426D-86B4-9A4003644A0B}"/>
              </a:ext>
            </a:extLst>
          </p:cNvPr>
          <p:cNvSpPr>
            <a:spLocks noGrp="1"/>
          </p:cNvSpPr>
          <p:nvPr>
            <p:ph type="dt" sz="half" idx="10"/>
          </p:nvPr>
        </p:nvSpPr>
        <p:spPr/>
        <p:txBody>
          <a:bodyPr/>
          <a:lstStyle/>
          <a:p>
            <a:fld id="{4D280F94-2FCF-4AEE-8560-B051CAABC4A8}" type="datetimeFigureOut">
              <a:rPr kumimoji="1" lang="ja-JP" altLang="en-US" smtClean="0"/>
              <a:t>2019/9/18</a:t>
            </a:fld>
            <a:endParaRPr kumimoji="1" lang="ja-JP" altLang="en-US"/>
          </a:p>
        </p:txBody>
      </p:sp>
      <p:sp>
        <p:nvSpPr>
          <p:cNvPr id="6" name="フッター プレースホルダー 5">
            <a:extLst>
              <a:ext uri="{FF2B5EF4-FFF2-40B4-BE49-F238E27FC236}">
                <a16:creationId xmlns:a16="http://schemas.microsoft.com/office/drawing/2014/main" id="{31911FD6-2EE2-408F-BDDF-88F0029A86AA}"/>
              </a:ext>
            </a:extLst>
          </p:cNvPr>
          <p:cNvSpPr>
            <a:spLocks noGrp="1"/>
          </p:cNvSpPr>
          <p:nvPr>
            <p:ph type="ftr" sz="quarter" idx="11"/>
          </p:nvPr>
        </p:nvSpPr>
        <p:spPr/>
        <p:txBody>
          <a:bodyPr/>
          <a:lstStyle/>
          <a:p>
            <a:endParaRPr kumimoji="1" lang="ja-JP" altLang="en-US"/>
          </a:p>
        </p:txBody>
      </p:sp>
      <p:sp>
        <p:nvSpPr>
          <p:cNvPr id="7" name="スライド番号プレースホルダー 6">
            <a:extLst>
              <a:ext uri="{FF2B5EF4-FFF2-40B4-BE49-F238E27FC236}">
                <a16:creationId xmlns:a16="http://schemas.microsoft.com/office/drawing/2014/main" id="{1B4DC585-9FBA-4AC1-95F5-65573D0E8BC5}"/>
              </a:ext>
            </a:extLst>
          </p:cNvPr>
          <p:cNvSpPr>
            <a:spLocks noGrp="1"/>
          </p:cNvSpPr>
          <p:nvPr>
            <p:ph type="sldNum" sz="quarter" idx="12"/>
          </p:nvPr>
        </p:nvSpPr>
        <p:spPr/>
        <p:txBody>
          <a:bodyPr/>
          <a:lstStyle/>
          <a:p>
            <a:fld id="{A4EAC2C2-9634-4762-ADC6-B8EDEA88E7BA}" type="slidenum">
              <a:rPr kumimoji="1" lang="ja-JP" altLang="en-US" smtClean="0"/>
              <a:t>‹#›</a:t>
            </a:fld>
            <a:endParaRPr kumimoji="1" lang="ja-JP" altLang="en-US"/>
          </a:p>
        </p:txBody>
      </p:sp>
    </p:spTree>
    <p:extLst>
      <p:ext uri="{BB962C8B-B14F-4D97-AF65-F5344CB8AC3E}">
        <p14:creationId xmlns:p14="http://schemas.microsoft.com/office/powerpoint/2010/main" val="181596677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2.xml"/><Relationship Id="rId1" Type="http://schemas.openxmlformats.org/officeDocument/2006/relationships/slideLayout" Target="../slideLayouts/slideLayout13.xml"/></Relationships>
</file>

<file path=ppt/slideMasters/_rels/slideMaster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3.xml"/><Relationship Id="rId1" Type="http://schemas.openxmlformats.org/officeDocument/2006/relationships/slideLayout" Target="../slideLayouts/slideLayout14.xml"/></Relationships>
</file>

<file path=ppt/slideMasters/_rels/slideMaster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4.xml"/><Relationship Id="rId1" Type="http://schemas.openxmlformats.org/officeDocument/2006/relationships/slideLayout" Target="../slideLayouts/slideLayout15.xml"/></Relationships>
</file>

<file path=ppt/slideMasters/_rels/slideMaster5.xml.rels><?xml version="1.0" encoding="UTF-8" standalone="yes"?>
<Relationships xmlns="http://schemas.openxmlformats.org/package/2006/relationships"><Relationship Id="rId3" Type="http://schemas.openxmlformats.org/officeDocument/2006/relationships/slideLayout" Target="../slideLayouts/slideLayout18.xml"/><Relationship Id="rId2" Type="http://schemas.openxmlformats.org/officeDocument/2006/relationships/slideLayout" Target="../slideLayouts/slideLayout17.xml"/><Relationship Id="rId1" Type="http://schemas.openxmlformats.org/officeDocument/2006/relationships/slideLayout" Target="../slideLayouts/slideLayout16.xml"/><Relationship Id="rId4" Type="http://schemas.openxmlformats.org/officeDocument/2006/relationships/theme" Target="../theme/theme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ー 1">
            <a:extLst>
              <a:ext uri="{FF2B5EF4-FFF2-40B4-BE49-F238E27FC236}">
                <a16:creationId xmlns:a16="http://schemas.microsoft.com/office/drawing/2014/main" id="{E8E83C43-1AA6-43E4-9CA3-CC1C023A4AB8}"/>
              </a:ext>
            </a:extLst>
          </p:cNvPr>
          <p:cNvSpPr>
            <a:spLocks noGrp="1"/>
          </p:cNvSpPr>
          <p:nvPr>
            <p:ph type="title"/>
          </p:nvPr>
        </p:nvSpPr>
        <p:spPr>
          <a:xfrm>
            <a:off x="838200" y="365129"/>
            <a:ext cx="10515600" cy="1325563"/>
          </a:xfrm>
          <a:prstGeom prst="rect">
            <a:avLst/>
          </a:prstGeom>
        </p:spPr>
        <p:txBody>
          <a:bodyPr vert="horz" lIns="91440" tIns="45720" rIns="91440" bIns="45720" rtlCol="0" anchor="ctr">
            <a:normAutofit/>
          </a:bodyPr>
          <a:lstStyle/>
          <a:p>
            <a:r>
              <a:rPr kumimoji="1" lang="ja-JP" altLang="en-US"/>
              <a:t>マスター タイトルの書式設定</a:t>
            </a:r>
          </a:p>
        </p:txBody>
      </p:sp>
      <p:sp>
        <p:nvSpPr>
          <p:cNvPr id="3" name="テキスト プレースホルダー 2">
            <a:extLst>
              <a:ext uri="{FF2B5EF4-FFF2-40B4-BE49-F238E27FC236}">
                <a16:creationId xmlns:a16="http://schemas.microsoft.com/office/drawing/2014/main" id="{4A3FB0D0-36D5-4F6F-9F46-44F97E737591}"/>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D54C0E33-D864-47E9-8E2C-7FD598278157}"/>
              </a:ext>
            </a:extLst>
          </p:cNvPr>
          <p:cNvSpPr>
            <a:spLocks noGrp="1"/>
          </p:cNvSpPr>
          <p:nvPr>
            <p:ph type="dt" sz="half" idx="2"/>
          </p:nvPr>
        </p:nvSpPr>
        <p:spPr>
          <a:xfrm>
            <a:off x="838200" y="6356354"/>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D280F94-2FCF-4AEE-8560-B051CAABC4A8}" type="datetimeFigureOut">
              <a:rPr kumimoji="1" lang="ja-JP" altLang="en-US" smtClean="0"/>
              <a:t>2019/9/18</a:t>
            </a:fld>
            <a:endParaRPr kumimoji="1" lang="ja-JP" altLang="en-US"/>
          </a:p>
        </p:txBody>
      </p:sp>
      <p:sp>
        <p:nvSpPr>
          <p:cNvPr id="5" name="フッター プレースホルダー 4">
            <a:extLst>
              <a:ext uri="{FF2B5EF4-FFF2-40B4-BE49-F238E27FC236}">
                <a16:creationId xmlns:a16="http://schemas.microsoft.com/office/drawing/2014/main" id="{EC2E3DE9-6CF8-47E0-BE1E-6F93B87BF351}"/>
              </a:ext>
            </a:extLst>
          </p:cNvPr>
          <p:cNvSpPr>
            <a:spLocks noGrp="1"/>
          </p:cNvSpPr>
          <p:nvPr>
            <p:ph type="ftr" sz="quarter" idx="3"/>
          </p:nvPr>
        </p:nvSpPr>
        <p:spPr>
          <a:xfrm>
            <a:off x="4038600" y="6356354"/>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スライド番号プレースホルダー 5">
            <a:extLst>
              <a:ext uri="{FF2B5EF4-FFF2-40B4-BE49-F238E27FC236}">
                <a16:creationId xmlns:a16="http://schemas.microsoft.com/office/drawing/2014/main" id="{0D436A92-7114-481E-A3EB-A7C82A0E33C7}"/>
              </a:ext>
            </a:extLst>
          </p:cNvPr>
          <p:cNvSpPr>
            <a:spLocks noGrp="1"/>
          </p:cNvSpPr>
          <p:nvPr>
            <p:ph type="sldNum" sz="quarter" idx="4"/>
          </p:nvPr>
        </p:nvSpPr>
        <p:spPr>
          <a:xfrm>
            <a:off x="8610600" y="6356354"/>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4EAC2C2-9634-4762-ADC6-B8EDEA88E7BA}" type="slidenum">
              <a:rPr kumimoji="1" lang="ja-JP" altLang="en-US" smtClean="0"/>
              <a:t>‹#›</a:t>
            </a:fld>
            <a:endParaRPr kumimoji="1" lang="ja-JP" altLang="en-US"/>
          </a:p>
        </p:txBody>
      </p:sp>
    </p:spTree>
    <p:extLst>
      <p:ext uri="{BB962C8B-B14F-4D97-AF65-F5344CB8AC3E}">
        <p14:creationId xmlns:p14="http://schemas.microsoft.com/office/powerpoint/2010/main" val="417342773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6" name="Rectangle 15"/>
          <p:cNvSpPr/>
          <p:nvPr userDrawn="1"/>
        </p:nvSpPr>
        <p:spPr>
          <a:xfrm>
            <a:off x="0" y="0"/>
            <a:ext cx="12192000" cy="914400"/>
          </a:xfrm>
          <a:prstGeom prst="rect">
            <a:avLst/>
          </a:prstGeom>
          <a:solidFill>
            <a:srgbClr val="005DAA"/>
          </a:solidFill>
          <a:ln>
            <a:noFill/>
          </a:ln>
        </p:spPr>
        <p:style>
          <a:lnRef idx="1">
            <a:schemeClr val="accent1"/>
          </a:lnRef>
          <a:fillRef idx="3">
            <a:schemeClr val="accent1"/>
          </a:fillRef>
          <a:effectRef idx="2">
            <a:schemeClr val="accent1"/>
          </a:effectRef>
          <a:fontRef idx="minor">
            <a:schemeClr val="lt1"/>
          </a:fontRef>
        </p:style>
        <p:txBody>
          <a:bodyPr lIns="91383" tIns="45692" rIns="91383" bIns="45692" rtlCol="0" anchor="t"/>
          <a:lstStyle/>
          <a:p>
            <a:pPr algn="ctr"/>
            <a:endParaRPr lang="en-US" sz="1800">
              <a:solidFill>
                <a:srgbClr val="E7E7E8"/>
              </a:solidFill>
            </a:endParaRPr>
          </a:p>
        </p:txBody>
      </p:sp>
      <p:sp>
        <p:nvSpPr>
          <p:cNvPr id="7" name="Text Placeholder 2"/>
          <p:cNvSpPr>
            <a:spLocks noGrp="1"/>
          </p:cNvSpPr>
          <p:nvPr>
            <p:ph type="body" idx="1"/>
          </p:nvPr>
        </p:nvSpPr>
        <p:spPr>
          <a:xfrm>
            <a:off x="609600" y="1600202"/>
            <a:ext cx="10972800" cy="4191000"/>
          </a:xfrm>
          <a:prstGeom prst="rect">
            <a:avLst/>
          </a:prstGeom>
        </p:spPr>
        <p:txBody>
          <a:bodyPr vert="horz" lIns="91383" tIns="45692" rIns="91383" bIns="45692"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Title Placeholder 1"/>
          <p:cNvSpPr>
            <a:spLocks noGrp="1"/>
          </p:cNvSpPr>
          <p:nvPr>
            <p:ph type="title"/>
          </p:nvPr>
        </p:nvSpPr>
        <p:spPr>
          <a:xfrm>
            <a:off x="609600" y="274638"/>
            <a:ext cx="9855200" cy="487362"/>
          </a:xfrm>
          <a:prstGeom prst="rect">
            <a:avLst/>
          </a:prstGeom>
        </p:spPr>
        <p:txBody>
          <a:bodyPr vert="horz" lIns="91383" tIns="45692" rIns="91383" bIns="45692" rtlCol="0" anchor="t">
            <a:normAutofit/>
          </a:bodyPr>
          <a:lstStyle/>
          <a:p>
            <a:r>
              <a:rPr lang="en-US" dirty="0"/>
              <a:t>CLICK TO EDIT MASTER TITLE STYLE</a:t>
            </a:r>
          </a:p>
        </p:txBody>
      </p:sp>
      <p:sp>
        <p:nvSpPr>
          <p:cNvPr id="4" name="Slide Number Placeholder 3"/>
          <p:cNvSpPr>
            <a:spLocks noGrp="1"/>
          </p:cNvSpPr>
          <p:nvPr>
            <p:ph type="sldNum" sz="quarter" idx="4"/>
          </p:nvPr>
        </p:nvSpPr>
        <p:spPr>
          <a:xfrm>
            <a:off x="8737600" y="6356367"/>
            <a:ext cx="2844800" cy="365125"/>
          </a:xfrm>
          <a:prstGeom prst="rect">
            <a:avLst/>
          </a:prstGeom>
        </p:spPr>
        <p:txBody>
          <a:bodyPr vert="horz" lIns="91383" tIns="45692" rIns="91383" bIns="45692" rtlCol="0" anchor="ctr"/>
          <a:lstStyle>
            <a:lvl1pPr algn="r">
              <a:defRPr sz="1200">
                <a:solidFill>
                  <a:schemeClr val="tx1">
                    <a:tint val="75000"/>
                  </a:schemeClr>
                </a:solidFill>
                <a:latin typeface="Arial Narrow"/>
                <a:cs typeface="Arial Narrow"/>
              </a:defRPr>
            </a:lvl1pPr>
          </a:lstStyle>
          <a:p>
            <a:fld id="{CAB2FCF9-CE33-3847-9706-1046D2EB27A1}" type="slidenum">
              <a:rPr lang="en-US" smtClean="0"/>
              <a:pPr/>
              <a:t>‹#›</a:t>
            </a:fld>
            <a:endParaRPr lang="en-US" dirty="0"/>
          </a:p>
        </p:txBody>
      </p:sp>
      <p:pic>
        <p:nvPicPr>
          <p:cNvPr id="11" name="Picture 10" descr="TRF100_lockup_R.png"/>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609619" y="6172201"/>
            <a:ext cx="2604551" cy="457200"/>
          </a:xfrm>
          <a:prstGeom prst="rect">
            <a:avLst/>
          </a:prstGeom>
        </p:spPr>
      </p:pic>
    </p:spTree>
    <p:extLst>
      <p:ext uri="{BB962C8B-B14F-4D97-AF65-F5344CB8AC3E}">
        <p14:creationId xmlns:p14="http://schemas.microsoft.com/office/powerpoint/2010/main" val="463970483"/>
      </p:ext>
    </p:extLst>
  </p:cSld>
  <p:clrMap bg1="lt1" tx1="dk1" bg2="lt2" tx2="dk2" accent1="accent1" accent2="accent2" accent3="accent3" accent4="accent4" accent5="accent5" accent6="accent6" hlink="hlink" folHlink="folHlink"/>
  <p:sldLayoutIdLst>
    <p:sldLayoutId id="2147483663" r:id="rId1"/>
  </p:sldLayoutIdLst>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xStyles>
    <p:titleStyle>
      <a:lvl1pPr algn="l" defTabSz="456917" rtl="0" eaLnBrk="1" latinLnBrk="0" hangingPunct="1">
        <a:spcBef>
          <a:spcPct val="0"/>
        </a:spcBef>
        <a:buNone/>
        <a:defRPr sz="1800" b="1" i="0" kern="1200">
          <a:solidFill>
            <a:schemeClr val="bg1"/>
          </a:solidFill>
          <a:latin typeface="Arial Narrow"/>
          <a:ea typeface="+mj-ea"/>
          <a:cs typeface="Arial Narrow"/>
        </a:defRPr>
      </a:lvl1pPr>
    </p:titleStyle>
    <p:bodyStyle>
      <a:lvl1pPr marL="342692" indent="-342692" algn="l" defTabSz="456917" rtl="0" eaLnBrk="1" latinLnBrk="0" hangingPunct="1">
        <a:spcBef>
          <a:spcPct val="20000"/>
        </a:spcBef>
        <a:buFont typeface="Arial"/>
        <a:buChar char="•"/>
        <a:defRPr sz="3200" kern="1200">
          <a:solidFill>
            <a:srgbClr val="005DAA"/>
          </a:solidFill>
          <a:latin typeface="Georgia"/>
          <a:ea typeface="+mn-ea"/>
          <a:cs typeface="Georgia"/>
        </a:defRPr>
      </a:lvl1pPr>
      <a:lvl2pPr marL="742494" indent="-285575" algn="l" defTabSz="456917" rtl="0" eaLnBrk="1" latinLnBrk="0" hangingPunct="1">
        <a:spcBef>
          <a:spcPct val="20000"/>
        </a:spcBef>
        <a:buFont typeface="Arial"/>
        <a:buChar char="–"/>
        <a:defRPr sz="2800" kern="1200">
          <a:solidFill>
            <a:srgbClr val="005DAA"/>
          </a:solidFill>
          <a:latin typeface="Georgia"/>
          <a:ea typeface="+mn-ea"/>
          <a:cs typeface="Georgia"/>
        </a:defRPr>
      </a:lvl2pPr>
      <a:lvl3pPr marL="1142294" indent="-228458" algn="l" defTabSz="456917" rtl="0" eaLnBrk="1" latinLnBrk="0" hangingPunct="1">
        <a:spcBef>
          <a:spcPct val="20000"/>
        </a:spcBef>
        <a:buFont typeface="Arial"/>
        <a:buChar char="•"/>
        <a:defRPr sz="2400" kern="1200">
          <a:solidFill>
            <a:srgbClr val="005DAA"/>
          </a:solidFill>
          <a:latin typeface="Georgia"/>
          <a:ea typeface="+mn-ea"/>
          <a:cs typeface="Georgia"/>
        </a:defRPr>
      </a:lvl3pPr>
      <a:lvl4pPr marL="1599216" indent="-228458" algn="l" defTabSz="456917" rtl="0" eaLnBrk="1" latinLnBrk="0" hangingPunct="1">
        <a:spcBef>
          <a:spcPct val="20000"/>
        </a:spcBef>
        <a:buFont typeface="Arial"/>
        <a:buChar char="–"/>
        <a:defRPr sz="2000" kern="1200">
          <a:solidFill>
            <a:srgbClr val="005DAA"/>
          </a:solidFill>
          <a:latin typeface="Georgia"/>
          <a:ea typeface="+mn-ea"/>
          <a:cs typeface="Georgia"/>
        </a:defRPr>
      </a:lvl4pPr>
      <a:lvl5pPr marL="2056140" indent="-228458" algn="l" defTabSz="456917" rtl="0" eaLnBrk="1" latinLnBrk="0" hangingPunct="1">
        <a:spcBef>
          <a:spcPct val="20000"/>
        </a:spcBef>
        <a:buFont typeface="Arial"/>
        <a:buChar char="»"/>
        <a:defRPr sz="2000" kern="1200">
          <a:solidFill>
            <a:srgbClr val="005DAA"/>
          </a:solidFill>
          <a:latin typeface="Georgia"/>
          <a:ea typeface="+mn-ea"/>
          <a:cs typeface="Georgia"/>
        </a:defRPr>
      </a:lvl5pPr>
      <a:lvl6pPr marL="2513059" indent="-228458" algn="l" defTabSz="456917" rtl="0" eaLnBrk="1" latinLnBrk="0" hangingPunct="1">
        <a:spcBef>
          <a:spcPct val="20000"/>
        </a:spcBef>
        <a:buFont typeface="Arial"/>
        <a:buChar char="•"/>
        <a:defRPr sz="2000" kern="1200">
          <a:solidFill>
            <a:schemeClr val="tx1"/>
          </a:solidFill>
          <a:latin typeface="+mn-lt"/>
          <a:ea typeface="+mn-ea"/>
          <a:cs typeface="+mn-cs"/>
        </a:defRPr>
      </a:lvl6pPr>
      <a:lvl7pPr marL="2969976" indent="-228458" algn="l" defTabSz="456917" rtl="0" eaLnBrk="1" latinLnBrk="0" hangingPunct="1">
        <a:spcBef>
          <a:spcPct val="20000"/>
        </a:spcBef>
        <a:buFont typeface="Arial"/>
        <a:buChar char="•"/>
        <a:defRPr sz="2000" kern="1200">
          <a:solidFill>
            <a:schemeClr val="tx1"/>
          </a:solidFill>
          <a:latin typeface="+mn-lt"/>
          <a:ea typeface="+mn-ea"/>
          <a:cs typeface="+mn-cs"/>
        </a:defRPr>
      </a:lvl7pPr>
      <a:lvl8pPr marL="3426897" indent="-228458" algn="l" defTabSz="456917" rtl="0" eaLnBrk="1" latinLnBrk="0" hangingPunct="1">
        <a:spcBef>
          <a:spcPct val="20000"/>
        </a:spcBef>
        <a:buFont typeface="Arial"/>
        <a:buChar char="•"/>
        <a:defRPr sz="2000" kern="1200">
          <a:solidFill>
            <a:schemeClr val="tx1"/>
          </a:solidFill>
          <a:latin typeface="+mn-lt"/>
          <a:ea typeface="+mn-ea"/>
          <a:cs typeface="+mn-cs"/>
        </a:defRPr>
      </a:lvl8pPr>
      <a:lvl9pPr marL="3883813" indent="-228458" algn="l" defTabSz="456917"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6917" rtl="0" eaLnBrk="1" latinLnBrk="0" hangingPunct="1">
        <a:defRPr sz="1800" kern="1200">
          <a:solidFill>
            <a:schemeClr val="tx1"/>
          </a:solidFill>
          <a:latin typeface="+mn-lt"/>
          <a:ea typeface="+mn-ea"/>
          <a:cs typeface="+mn-cs"/>
        </a:defRPr>
      </a:lvl1pPr>
      <a:lvl2pPr marL="456917" algn="l" defTabSz="456917" rtl="0" eaLnBrk="1" latinLnBrk="0" hangingPunct="1">
        <a:defRPr sz="1800" kern="1200">
          <a:solidFill>
            <a:schemeClr val="tx1"/>
          </a:solidFill>
          <a:latin typeface="+mn-lt"/>
          <a:ea typeface="+mn-ea"/>
          <a:cs typeface="+mn-cs"/>
        </a:defRPr>
      </a:lvl2pPr>
      <a:lvl3pPr marL="913836" algn="l" defTabSz="456917" rtl="0" eaLnBrk="1" latinLnBrk="0" hangingPunct="1">
        <a:defRPr sz="1800" kern="1200">
          <a:solidFill>
            <a:schemeClr val="tx1"/>
          </a:solidFill>
          <a:latin typeface="+mn-lt"/>
          <a:ea typeface="+mn-ea"/>
          <a:cs typeface="+mn-cs"/>
        </a:defRPr>
      </a:lvl3pPr>
      <a:lvl4pPr marL="1370760" algn="l" defTabSz="456917" rtl="0" eaLnBrk="1" latinLnBrk="0" hangingPunct="1">
        <a:defRPr sz="1800" kern="1200">
          <a:solidFill>
            <a:schemeClr val="tx1"/>
          </a:solidFill>
          <a:latin typeface="+mn-lt"/>
          <a:ea typeface="+mn-ea"/>
          <a:cs typeface="+mn-cs"/>
        </a:defRPr>
      </a:lvl4pPr>
      <a:lvl5pPr marL="1827678" algn="l" defTabSz="456917" rtl="0" eaLnBrk="1" latinLnBrk="0" hangingPunct="1">
        <a:defRPr sz="1800" kern="1200">
          <a:solidFill>
            <a:schemeClr val="tx1"/>
          </a:solidFill>
          <a:latin typeface="+mn-lt"/>
          <a:ea typeface="+mn-ea"/>
          <a:cs typeface="+mn-cs"/>
        </a:defRPr>
      </a:lvl5pPr>
      <a:lvl6pPr marL="2284596" algn="l" defTabSz="456917" rtl="0" eaLnBrk="1" latinLnBrk="0" hangingPunct="1">
        <a:defRPr sz="1800" kern="1200">
          <a:solidFill>
            <a:schemeClr val="tx1"/>
          </a:solidFill>
          <a:latin typeface="+mn-lt"/>
          <a:ea typeface="+mn-ea"/>
          <a:cs typeface="+mn-cs"/>
        </a:defRPr>
      </a:lvl6pPr>
      <a:lvl7pPr marL="2741518" algn="l" defTabSz="456917" rtl="0" eaLnBrk="1" latinLnBrk="0" hangingPunct="1">
        <a:defRPr sz="1800" kern="1200">
          <a:solidFill>
            <a:schemeClr val="tx1"/>
          </a:solidFill>
          <a:latin typeface="+mn-lt"/>
          <a:ea typeface="+mn-ea"/>
          <a:cs typeface="+mn-cs"/>
        </a:defRPr>
      </a:lvl7pPr>
      <a:lvl8pPr marL="3198432" algn="l" defTabSz="456917" rtl="0" eaLnBrk="1" latinLnBrk="0" hangingPunct="1">
        <a:defRPr sz="1800" kern="1200">
          <a:solidFill>
            <a:schemeClr val="tx1"/>
          </a:solidFill>
          <a:latin typeface="+mn-lt"/>
          <a:ea typeface="+mn-ea"/>
          <a:cs typeface="+mn-cs"/>
        </a:defRPr>
      </a:lvl8pPr>
      <a:lvl9pPr marL="3655356" algn="l" defTabSz="456917"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6" name="Rectangle 15"/>
          <p:cNvSpPr/>
          <p:nvPr userDrawn="1"/>
        </p:nvSpPr>
        <p:spPr>
          <a:xfrm>
            <a:off x="0" y="0"/>
            <a:ext cx="12192000" cy="914400"/>
          </a:xfrm>
          <a:prstGeom prst="rect">
            <a:avLst/>
          </a:prstGeom>
          <a:solidFill>
            <a:srgbClr val="005DAA"/>
          </a:solidFill>
          <a:ln>
            <a:noFill/>
          </a:ln>
        </p:spPr>
        <p:style>
          <a:lnRef idx="1">
            <a:schemeClr val="accent1"/>
          </a:lnRef>
          <a:fillRef idx="3">
            <a:schemeClr val="accent1"/>
          </a:fillRef>
          <a:effectRef idx="2">
            <a:schemeClr val="accent1"/>
          </a:effectRef>
          <a:fontRef idx="minor">
            <a:schemeClr val="lt1"/>
          </a:fontRef>
        </p:style>
        <p:txBody>
          <a:bodyPr lIns="91184" tIns="45593" rIns="91184" bIns="45593" rtlCol="0" anchor="t"/>
          <a:lstStyle/>
          <a:p>
            <a:pPr algn="ctr" defTabSz="641430"/>
            <a:endParaRPr lang="en-US" sz="1800">
              <a:solidFill>
                <a:srgbClr val="E7E7E8"/>
              </a:solidFill>
            </a:endParaRPr>
          </a:p>
        </p:txBody>
      </p:sp>
      <p:sp>
        <p:nvSpPr>
          <p:cNvPr id="7" name="Text Placeholder 2"/>
          <p:cNvSpPr>
            <a:spLocks noGrp="1"/>
          </p:cNvSpPr>
          <p:nvPr>
            <p:ph type="body" idx="1"/>
          </p:nvPr>
        </p:nvSpPr>
        <p:spPr>
          <a:xfrm>
            <a:off x="609600" y="1600202"/>
            <a:ext cx="10972800" cy="4191000"/>
          </a:xfrm>
          <a:prstGeom prst="rect">
            <a:avLst/>
          </a:prstGeom>
        </p:spPr>
        <p:txBody>
          <a:bodyPr vert="horz" lIns="91184" tIns="45593" rIns="91184" bIns="45593"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Title Placeholder 1"/>
          <p:cNvSpPr>
            <a:spLocks noGrp="1"/>
          </p:cNvSpPr>
          <p:nvPr>
            <p:ph type="title"/>
          </p:nvPr>
        </p:nvSpPr>
        <p:spPr>
          <a:xfrm>
            <a:off x="609600" y="274638"/>
            <a:ext cx="9855200" cy="487362"/>
          </a:xfrm>
          <a:prstGeom prst="rect">
            <a:avLst/>
          </a:prstGeom>
        </p:spPr>
        <p:txBody>
          <a:bodyPr vert="horz" lIns="91184" tIns="45593" rIns="91184" bIns="45593" rtlCol="0" anchor="t">
            <a:normAutofit/>
          </a:bodyPr>
          <a:lstStyle/>
          <a:p>
            <a:r>
              <a:rPr lang="en-US" dirty="0"/>
              <a:t>CLICK TO EDIT MASTER TITLE STYLE</a:t>
            </a:r>
          </a:p>
        </p:txBody>
      </p:sp>
      <p:sp>
        <p:nvSpPr>
          <p:cNvPr id="4" name="Slide Number Placeholder 3"/>
          <p:cNvSpPr>
            <a:spLocks noGrp="1"/>
          </p:cNvSpPr>
          <p:nvPr>
            <p:ph type="sldNum" sz="quarter" idx="4"/>
          </p:nvPr>
        </p:nvSpPr>
        <p:spPr>
          <a:xfrm>
            <a:off x="8737600" y="6356409"/>
            <a:ext cx="2844800" cy="365125"/>
          </a:xfrm>
          <a:prstGeom prst="rect">
            <a:avLst/>
          </a:prstGeom>
        </p:spPr>
        <p:txBody>
          <a:bodyPr vert="horz" lIns="91184" tIns="45593" rIns="91184" bIns="45593" rtlCol="0" anchor="ctr"/>
          <a:lstStyle>
            <a:lvl1pPr algn="r">
              <a:defRPr sz="1200">
                <a:solidFill>
                  <a:schemeClr val="tx1">
                    <a:tint val="75000"/>
                  </a:schemeClr>
                </a:solidFill>
                <a:latin typeface="Arial Narrow"/>
                <a:cs typeface="Arial Narrow"/>
              </a:defRPr>
            </a:lvl1pPr>
          </a:lstStyle>
          <a:p>
            <a:pPr defTabSz="641430"/>
            <a:fld id="{CAB2FCF9-CE33-3847-9706-1046D2EB27A1}" type="slidenum">
              <a:rPr lang="en-US" smtClean="0">
                <a:solidFill>
                  <a:prstClr val="black">
                    <a:tint val="75000"/>
                  </a:prstClr>
                </a:solidFill>
              </a:rPr>
              <a:pPr defTabSz="641430"/>
              <a:t>‹#›</a:t>
            </a:fld>
            <a:endParaRPr lang="en-US" dirty="0">
              <a:solidFill>
                <a:prstClr val="black">
                  <a:tint val="75000"/>
                </a:prstClr>
              </a:solidFill>
            </a:endParaRPr>
          </a:p>
        </p:txBody>
      </p:sp>
      <p:pic>
        <p:nvPicPr>
          <p:cNvPr id="11" name="Picture 10" descr="TRF100_lockup_R.png"/>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609675" y="6172201"/>
            <a:ext cx="2604551" cy="457200"/>
          </a:xfrm>
          <a:prstGeom prst="rect">
            <a:avLst/>
          </a:prstGeom>
        </p:spPr>
      </p:pic>
    </p:spTree>
    <p:extLst>
      <p:ext uri="{BB962C8B-B14F-4D97-AF65-F5344CB8AC3E}">
        <p14:creationId xmlns:p14="http://schemas.microsoft.com/office/powerpoint/2010/main" val="2801231619"/>
      </p:ext>
    </p:extLst>
  </p:cSld>
  <p:clrMap bg1="lt1" tx1="dk1" bg2="lt2" tx2="dk2" accent1="accent1" accent2="accent2" accent3="accent3" accent4="accent4" accent5="accent5" accent6="accent6" hlink="hlink" folHlink="folHlink"/>
  <p:sldLayoutIdLst>
    <p:sldLayoutId id="2147483665" r:id="rId1"/>
  </p:sldLayoutIdLst>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xStyles>
    <p:titleStyle>
      <a:lvl1pPr algn="l" defTabSz="455924" rtl="0" eaLnBrk="1" latinLnBrk="0" hangingPunct="1">
        <a:spcBef>
          <a:spcPct val="0"/>
        </a:spcBef>
        <a:buNone/>
        <a:defRPr sz="1800" b="1" i="0" kern="1200">
          <a:solidFill>
            <a:schemeClr val="bg1"/>
          </a:solidFill>
          <a:latin typeface="Arial Narrow"/>
          <a:ea typeface="+mj-ea"/>
          <a:cs typeface="Arial Narrow"/>
        </a:defRPr>
      </a:lvl1pPr>
    </p:titleStyle>
    <p:bodyStyle>
      <a:lvl1pPr marL="341965" indent="-341965" algn="l" defTabSz="455924" rtl="0" eaLnBrk="1" latinLnBrk="0" hangingPunct="1">
        <a:spcBef>
          <a:spcPct val="20000"/>
        </a:spcBef>
        <a:buFont typeface="Arial"/>
        <a:buChar char="•"/>
        <a:defRPr sz="3200" kern="1200">
          <a:solidFill>
            <a:srgbClr val="005DAA"/>
          </a:solidFill>
          <a:latin typeface="Georgia"/>
          <a:ea typeface="+mn-ea"/>
          <a:cs typeface="Georgia"/>
        </a:defRPr>
      </a:lvl1pPr>
      <a:lvl2pPr marL="740898" indent="-284978" algn="l" defTabSz="455924" rtl="0" eaLnBrk="1" latinLnBrk="0" hangingPunct="1">
        <a:spcBef>
          <a:spcPct val="20000"/>
        </a:spcBef>
        <a:buFont typeface="Arial"/>
        <a:buChar char="–"/>
        <a:defRPr sz="2800" kern="1200">
          <a:solidFill>
            <a:srgbClr val="005DAA"/>
          </a:solidFill>
          <a:latin typeface="Georgia"/>
          <a:ea typeface="+mn-ea"/>
          <a:cs typeface="Georgia"/>
        </a:defRPr>
      </a:lvl2pPr>
      <a:lvl3pPr marL="1139844" indent="-227960" algn="l" defTabSz="455924" rtl="0" eaLnBrk="1" latinLnBrk="0" hangingPunct="1">
        <a:spcBef>
          <a:spcPct val="20000"/>
        </a:spcBef>
        <a:buFont typeface="Arial"/>
        <a:buChar char="•"/>
        <a:defRPr sz="2400" kern="1200">
          <a:solidFill>
            <a:srgbClr val="005DAA"/>
          </a:solidFill>
          <a:latin typeface="Georgia"/>
          <a:ea typeface="+mn-ea"/>
          <a:cs typeface="Georgia"/>
        </a:defRPr>
      </a:lvl3pPr>
      <a:lvl4pPr marL="1595776" indent="-227960" algn="l" defTabSz="455924" rtl="0" eaLnBrk="1" latinLnBrk="0" hangingPunct="1">
        <a:spcBef>
          <a:spcPct val="20000"/>
        </a:spcBef>
        <a:buFont typeface="Arial"/>
        <a:buChar char="–"/>
        <a:defRPr sz="2000" kern="1200">
          <a:solidFill>
            <a:srgbClr val="005DAA"/>
          </a:solidFill>
          <a:latin typeface="Georgia"/>
          <a:ea typeface="+mn-ea"/>
          <a:cs typeface="Georgia"/>
        </a:defRPr>
      </a:lvl4pPr>
      <a:lvl5pPr marL="2051730" indent="-227960" algn="l" defTabSz="455924" rtl="0" eaLnBrk="1" latinLnBrk="0" hangingPunct="1">
        <a:spcBef>
          <a:spcPct val="20000"/>
        </a:spcBef>
        <a:buFont typeface="Arial"/>
        <a:buChar char="»"/>
        <a:defRPr sz="2000" kern="1200">
          <a:solidFill>
            <a:srgbClr val="005DAA"/>
          </a:solidFill>
          <a:latin typeface="Georgia"/>
          <a:ea typeface="+mn-ea"/>
          <a:cs typeface="Georgia"/>
        </a:defRPr>
      </a:lvl5pPr>
      <a:lvl6pPr marL="2507669" indent="-227960" algn="l" defTabSz="455924" rtl="0" eaLnBrk="1" latinLnBrk="0" hangingPunct="1">
        <a:spcBef>
          <a:spcPct val="20000"/>
        </a:spcBef>
        <a:buFont typeface="Arial"/>
        <a:buChar char="•"/>
        <a:defRPr sz="2000" kern="1200">
          <a:solidFill>
            <a:schemeClr val="tx1"/>
          </a:solidFill>
          <a:latin typeface="+mn-lt"/>
          <a:ea typeface="+mn-ea"/>
          <a:cs typeface="+mn-cs"/>
        </a:defRPr>
      </a:lvl6pPr>
      <a:lvl7pPr marL="2963597" indent="-227960" algn="l" defTabSz="455924" rtl="0" eaLnBrk="1" latinLnBrk="0" hangingPunct="1">
        <a:spcBef>
          <a:spcPct val="20000"/>
        </a:spcBef>
        <a:buFont typeface="Arial"/>
        <a:buChar char="•"/>
        <a:defRPr sz="2000" kern="1200">
          <a:solidFill>
            <a:schemeClr val="tx1"/>
          </a:solidFill>
          <a:latin typeface="+mn-lt"/>
          <a:ea typeface="+mn-ea"/>
          <a:cs typeface="+mn-cs"/>
        </a:defRPr>
      </a:lvl7pPr>
      <a:lvl8pPr marL="3419542" indent="-227960" algn="l" defTabSz="455924" rtl="0" eaLnBrk="1" latinLnBrk="0" hangingPunct="1">
        <a:spcBef>
          <a:spcPct val="20000"/>
        </a:spcBef>
        <a:buFont typeface="Arial"/>
        <a:buChar char="•"/>
        <a:defRPr sz="2000" kern="1200">
          <a:solidFill>
            <a:schemeClr val="tx1"/>
          </a:solidFill>
          <a:latin typeface="+mn-lt"/>
          <a:ea typeface="+mn-ea"/>
          <a:cs typeface="+mn-cs"/>
        </a:defRPr>
      </a:lvl8pPr>
      <a:lvl9pPr marL="3875458" indent="-227960" algn="l" defTabSz="455924"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5924" rtl="0" eaLnBrk="1" latinLnBrk="0" hangingPunct="1">
        <a:defRPr sz="1800" kern="1200">
          <a:solidFill>
            <a:schemeClr val="tx1"/>
          </a:solidFill>
          <a:latin typeface="+mn-lt"/>
          <a:ea typeface="+mn-ea"/>
          <a:cs typeface="+mn-cs"/>
        </a:defRPr>
      </a:lvl1pPr>
      <a:lvl2pPr marL="455924" algn="l" defTabSz="455924" rtl="0" eaLnBrk="1" latinLnBrk="0" hangingPunct="1">
        <a:defRPr sz="1800" kern="1200">
          <a:solidFill>
            <a:schemeClr val="tx1"/>
          </a:solidFill>
          <a:latin typeface="+mn-lt"/>
          <a:ea typeface="+mn-ea"/>
          <a:cs typeface="+mn-cs"/>
        </a:defRPr>
      </a:lvl2pPr>
      <a:lvl3pPr marL="911872" algn="l" defTabSz="455924" rtl="0" eaLnBrk="1" latinLnBrk="0" hangingPunct="1">
        <a:defRPr sz="1800" kern="1200">
          <a:solidFill>
            <a:schemeClr val="tx1"/>
          </a:solidFill>
          <a:latin typeface="+mn-lt"/>
          <a:ea typeface="+mn-ea"/>
          <a:cs typeface="+mn-cs"/>
        </a:defRPr>
      </a:lvl3pPr>
      <a:lvl4pPr marL="1367820" algn="l" defTabSz="455924" rtl="0" eaLnBrk="1" latinLnBrk="0" hangingPunct="1">
        <a:defRPr sz="1800" kern="1200">
          <a:solidFill>
            <a:schemeClr val="tx1"/>
          </a:solidFill>
          <a:latin typeface="+mn-lt"/>
          <a:ea typeface="+mn-ea"/>
          <a:cs typeface="+mn-cs"/>
        </a:defRPr>
      </a:lvl4pPr>
      <a:lvl5pPr marL="1823753" algn="l" defTabSz="455924" rtl="0" eaLnBrk="1" latinLnBrk="0" hangingPunct="1">
        <a:defRPr sz="1800" kern="1200">
          <a:solidFill>
            <a:schemeClr val="tx1"/>
          </a:solidFill>
          <a:latin typeface="+mn-lt"/>
          <a:ea typeface="+mn-ea"/>
          <a:cs typeface="+mn-cs"/>
        </a:defRPr>
      </a:lvl5pPr>
      <a:lvl6pPr marL="2279691" algn="l" defTabSz="455924" rtl="0" eaLnBrk="1" latinLnBrk="0" hangingPunct="1">
        <a:defRPr sz="1800" kern="1200">
          <a:solidFill>
            <a:schemeClr val="tx1"/>
          </a:solidFill>
          <a:latin typeface="+mn-lt"/>
          <a:ea typeface="+mn-ea"/>
          <a:cs typeface="+mn-cs"/>
        </a:defRPr>
      </a:lvl6pPr>
      <a:lvl7pPr marL="2735635" algn="l" defTabSz="455924" rtl="0" eaLnBrk="1" latinLnBrk="0" hangingPunct="1">
        <a:defRPr sz="1800" kern="1200">
          <a:solidFill>
            <a:schemeClr val="tx1"/>
          </a:solidFill>
          <a:latin typeface="+mn-lt"/>
          <a:ea typeface="+mn-ea"/>
          <a:cs typeface="+mn-cs"/>
        </a:defRPr>
      </a:lvl7pPr>
      <a:lvl8pPr marL="3191568" algn="l" defTabSz="455924" rtl="0" eaLnBrk="1" latinLnBrk="0" hangingPunct="1">
        <a:defRPr sz="1800" kern="1200">
          <a:solidFill>
            <a:schemeClr val="tx1"/>
          </a:solidFill>
          <a:latin typeface="+mn-lt"/>
          <a:ea typeface="+mn-ea"/>
          <a:cs typeface="+mn-cs"/>
        </a:defRPr>
      </a:lvl8pPr>
      <a:lvl9pPr marL="3647502" algn="l" defTabSz="455924"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6" name="Rectangle 15"/>
          <p:cNvSpPr/>
          <p:nvPr userDrawn="1"/>
        </p:nvSpPr>
        <p:spPr>
          <a:xfrm>
            <a:off x="0" y="0"/>
            <a:ext cx="12192000" cy="914400"/>
          </a:xfrm>
          <a:prstGeom prst="rect">
            <a:avLst/>
          </a:prstGeom>
          <a:solidFill>
            <a:srgbClr val="005DAA"/>
          </a:solidFill>
          <a:ln>
            <a:noFill/>
          </a:ln>
        </p:spPr>
        <p:style>
          <a:lnRef idx="1">
            <a:schemeClr val="accent1"/>
          </a:lnRef>
          <a:fillRef idx="3">
            <a:schemeClr val="accent1"/>
          </a:fillRef>
          <a:effectRef idx="2">
            <a:schemeClr val="accent1"/>
          </a:effectRef>
          <a:fontRef idx="minor">
            <a:schemeClr val="lt1"/>
          </a:fontRef>
        </p:style>
        <p:txBody>
          <a:bodyPr lIns="91402" tIns="45702" rIns="91402" bIns="45702" rtlCol="0" anchor="t"/>
          <a:lstStyle/>
          <a:p>
            <a:pPr algn="ctr"/>
            <a:endParaRPr lang="en-US" sz="1800">
              <a:solidFill>
                <a:srgbClr val="E7E7E8"/>
              </a:solidFill>
            </a:endParaRPr>
          </a:p>
        </p:txBody>
      </p:sp>
      <p:sp>
        <p:nvSpPr>
          <p:cNvPr id="7" name="Text Placeholder 2"/>
          <p:cNvSpPr>
            <a:spLocks noGrp="1"/>
          </p:cNvSpPr>
          <p:nvPr>
            <p:ph type="body" idx="1"/>
          </p:nvPr>
        </p:nvSpPr>
        <p:spPr>
          <a:xfrm>
            <a:off x="609600" y="1600202"/>
            <a:ext cx="10972800" cy="4191000"/>
          </a:xfrm>
          <a:prstGeom prst="rect">
            <a:avLst/>
          </a:prstGeom>
        </p:spPr>
        <p:txBody>
          <a:bodyPr vert="horz" lIns="91402" tIns="45702" rIns="91402" bIns="45702"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Title Placeholder 1"/>
          <p:cNvSpPr>
            <a:spLocks noGrp="1"/>
          </p:cNvSpPr>
          <p:nvPr>
            <p:ph type="title"/>
          </p:nvPr>
        </p:nvSpPr>
        <p:spPr>
          <a:xfrm>
            <a:off x="609600" y="274638"/>
            <a:ext cx="9855200" cy="487362"/>
          </a:xfrm>
          <a:prstGeom prst="rect">
            <a:avLst/>
          </a:prstGeom>
        </p:spPr>
        <p:txBody>
          <a:bodyPr vert="horz" lIns="91402" tIns="45702" rIns="91402" bIns="45702" rtlCol="0" anchor="t">
            <a:normAutofit/>
          </a:bodyPr>
          <a:lstStyle/>
          <a:p>
            <a:r>
              <a:rPr lang="en-US" dirty="0"/>
              <a:t>CLICK TO EDIT MASTER TITLE STYLE</a:t>
            </a:r>
          </a:p>
        </p:txBody>
      </p:sp>
      <p:sp>
        <p:nvSpPr>
          <p:cNvPr id="4" name="Slide Number Placeholder 3"/>
          <p:cNvSpPr>
            <a:spLocks noGrp="1"/>
          </p:cNvSpPr>
          <p:nvPr>
            <p:ph type="sldNum" sz="quarter" idx="4"/>
          </p:nvPr>
        </p:nvSpPr>
        <p:spPr>
          <a:xfrm>
            <a:off x="8737600" y="6356363"/>
            <a:ext cx="2844800" cy="365125"/>
          </a:xfrm>
          <a:prstGeom prst="rect">
            <a:avLst/>
          </a:prstGeom>
        </p:spPr>
        <p:txBody>
          <a:bodyPr vert="horz" lIns="91402" tIns="45702" rIns="91402" bIns="45702" rtlCol="0" anchor="ctr"/>
          <a:lstStyle>
            <a:lvl1pPr algn="r">
              <a:defRPr sz="1200">
                <a:solidFill>
                  <a:schemeClr val="tx1">
                    <a:tint val="75000"/>
                  </a:schemeClr>
                </a:solidFill>
                <a:latin typeface="Arial Narrow"/>
                <a:cs typeface="Arial Narrow"/>
              </a:defRPr>
            </a:lvl1pPr>
          </a:lstStyle>
          <a:p>
            <a:fld id="{CAB2FCF9-CE33-3847-9706-1046D2EB27A1}" type="slidenum">
              <a:rPr lang="en-US" smtClean="0">
                <a:solidFill>
                  <a:prstClr val="black">
                    <a:tint val="75000"/>
                  </a:prstClr>
                </a:solidFill>
              </a:rPr>
              <a:pPr/>
              <a:t>‹#›</a:t>
            </a:fld>
            <a:endParaRPr lang="en-US" dirty="0">
              <a:solidFill>
                <a:prstClr val="black">
                  <a:tint val="75000"/>
                </a:prstClr>
              </a:solidFill>
            </a:endParaRPr>
          </a:p>
        </p:txBody>
      </p:sp>
      <p:pic>
        <p:nvPicPr>
          <p:cNvPr id="11" name="Picture 10" descr="TRF100_lockup_R.png"/>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609614" y="6172201"/>
            <a:ext cx="2604551" cy="457200"/>
          </a:xfrm>
          <a:prstGeom prst="rect">
            <a:avLst/>
          </a:prstGeom>
        </p:spPr>
      </p:pic>
    </p:spTree>
    <p:extLst>
      <p:ext uri="{BB962C8B-B14F-4D97-AF65-F5344CB8AC3E}">
        <p14:creationId xmlns:p14="http://schemas.microsoft.com/office/powerpoint/2010/main" val="3322313978"/>
      </p:ext>
    </p:extLst>
  </p:cSld>
  <p:clrMap bg1="lt1" tx1="dk1" bg2="lt2" tx2="dk2" accent1="accent1" accent2="accent2" accent3="accent3" accent4="accent4" accent5="accent5" accent6="accent6" hlink="hlink" folHlink="folHlink"/>
  <p:sldLayoutIdLst>
    <p:sldLayoutId id="2147483667" r:id="rId1"/>
  </p:sldLayoutIdLst>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xStyles>
    <p:titleStyle>
      <a:lvl1pPr algn="l" defTabSz="457011" rtl="0" eaLnBrk="1" latinLnBrk="0" hangingPunct="1">
        <a:spcBef>
          <a:spcPct val="0"/>
        </a:spcBef>
        <a:buNone/>
        <a:defRPr sz="1800" b="1" i="0" kern="1200">
          <a:solidFill>
            <a:schemeClr val="bg1"/>
          </a:solidFill>
          <a:latin typeface="Arial Narrow"/>
          <a:ea typeface="+mj-ea"/>
          <a:cs typeface="Arial Narrow"/>
        </a:defRPr>
      </a:lvl1pPr>
    </p:titleStyle>
    <p:bodyStyle>
      <a:lvl1pPr marL="342761" indent="-342761" algn="l" defTabSz="457011" rtl="0" eaLnBrk="1" latinLnBrk="0" hangingPunct="1">
        <a:spcBef>
          <a:spcPct val="20000"/>
        </a:spcBef>
        <a:buFont typeface="Arial"/>
        <a:buChar char="•"/>
        <a:defRPr sz="3200" kern="1200">
          <a:solidFill>
            <a:srgbClr val="005DAA"/>
          </a:solidFill>
          <a:latin typeface="Georgia"/>
          <a:ea typeface="+mn-ea"/>
          <a:cs typeface="Georgia"/>
        </a:defRPr>
      </a:lvl1pPr>
      <a:lvl2pPr marL="742646" indent="-285632" algn="l" defTabSz="457011" rtl="0" eaLnBrk="1" latinLnBrk="0" hangingPunct="1">
        <a:spcBef>
          <a:spcPct val="20000"/>
        </a:spcBef>
        <a:buFont typeface="Arial"/>
        <a:buChar char="–"/>
        <a:defRPr sz="2800" kern="1200">
          <a:solidFill>
            <a:srgbClr val="005DAA"/>
          </a:solidFill>
          <a:latin typeface="Georgia"/>
          <a:ea typeface="+mn-ea"/>
          <a:cs typeface="Georgia"/>
        </a:defRPr>
      </a:lvl2pPr>
      <a:lvl3pPr marL="1142530" indent="-228505" algn="l" defTabSz="457011" rtl="0" eaLnBrk="1" latinLnBrk="0" hangingPunct="1">
        <a:spcBef>
          <a:spcPct val="20000"/>
        </a:spcBef>
        <a:buFont typeface="Arial"/>
        <a:buChar char="•"/>
        <a:defRPr sz="2400" kern="1200">
          <a:solidFill>
            <a:srgbClr val="005DAA"/>
          </a:solidFill>
          <a:latin typeface="Georgia"/>
          <a:ea typeface="+mn-ea"/>
          <a:cs typeface="Georgia"/>
        </a:defRPr>
      </a:lvl3pPr>
      <a:lvl4pPr marL="1599544" indent="-228505" algn="l" defTabSz="457011" rtl="0" eaLnBrk="1" latinLnBrk="0" hangingPunct="1">
        <a:spcBef>
          <a:spcPct val="20000"/>
        </a:spcBef>
        <a:buFont typeface="Arial"/>
        <a:buChar char="–"/>
        <a:defRPr sz="2000" kern="1200">
          <a:solidFill>
            <a:srgbClr val="005DAA"/>
          </a:solidFill>
          <a:latin typeface="Georgia"/>
          <a:ea typeface="+mn-ea"/>
          <a:cs typeface="Georgia"/>
        </a:defRPr>
      </a:lvl4pPr>
      <a:lvl5pPr marL="2056560" indent="-228505" algn="l" defTabSz="457011" rtl="0" eaLnBrk="1" latinLnBrk="0" hangingPunct="1">
        <a:spcBef>
          <a:spcPct val="20000"/>
        </a:spcBef>
        <a:buFont typeface="Arial"/>
        <a:buChar char="»"/>
        <a:defRPr sz="2000" kern="1200">
          <a:solidFill>
            <a:srgbClr val="005DAA"/>
          </a:solidFill>
          <a:latin typeface="Georgia"/>
          <a:ea typeface="+mn-ea"/>
          <a:cs typeface="Georgia"/>
        </a:defRPr>
      </a:lvl5pPr>
      <a:lvl6pPr marL="2513573" indent="-228505" algn="l" defTabSz="457011" rtl="0" eaLnBrk="1" latinLnBrk="0" hangingPunct="1">
        <a:spcBef>
          <a:spcPct val="20000"/>
        </a:spcBef>
        <a:buFont typeface="Arial"/>
        <a:buChar char="•"/>
        <a:defRPr sz="2000" kern="1200">
          <a:solidFill>
            <a:schemeClr val="tx1"/>
          </a:solidFill>
          <a:latin typeface="+mn-lt"/>
          <a:ea typeface="+mn-ea"/>
          <a:cs typeface="+mn-cs"/>
        </a:defRPr>
      </a:lvl6pPr>
      <a:lvl7pPr marL="2970584" indent="-228505" algn="l" defTabSz="457011" rtl="0" eaLnBrk="1" latinLnBrk="0" hangingPunct="1">
        <a:spcBef>
          <a:spcPct val="20000"/>
        </a:spcBef>
        <a:buFont typeface="Arial"/>
        <a:buChar char="•"/>
        <a:defRPr sz="2000" kern="1200">
          <a:solidFill>
            <a:schemeClr val="tx1"/>
          </a:solidFill>
          <a:latin typeface="+mn-lt"/>
          <a:ea typeface="+mn-ea"/>
          <a:cs typeface="+mn-cs"/>
        </a:defRPr>
      </a:lvl7pPr>
      <a:lvl8pPr marL="3427598" indent="-228505" algn="l" defTabSz="457011" rtl="0" eaLnBrk="1" latinLnBrk="0" hangingPunct="1">
        <a:spcBef>
          <a:spcPct val="20000"/>
        </a:spcBef>
        <a:buFont typeface="Arial"/>
        <a:buChar char="•"/>
        <a:defRPr sz="2000" kern="1200">
          <a:solidFill>
            <a:schemeClr val="tx1"/>
          </a:solidFill>
          <a:latin typeface="+mn-lt"/>
          <a:ea typeface="+mn-ea"/>
          <a:cs typeface="+mn-cs"/>
        </a:defRPr>
      </a:lvl8pPr>
      <a:lvl9pPr marL="3884609" indent="-228505" algn="l" defTabSz="457011"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011" rtl="0" eaLnBrk="1" latinLnBrk="0" hangingPunct="1">
        <a:defRPr sz="1800" kern="1200">
          <a:solidFill>
            <a:schemeClr val="tx1"/>
          </a:solidFill>
          <a:latin typeface="+mn-lt"/>
          <a:ea typeface="+mn-ea"/>
          <a:cs typeface="+mn-cs"/>
        </a:defRPr>
      </a:lvl1pPr>
      <a:lvl2pPr marL="457011" algn="l" defTabSz="457011" rtl="0" eaLnBrk="1" latinLnBrk="0" hangingPunct="1">
        <a:defRPr sz="1800" kern="1200">
          <a:solidFill>
            <a:schemeClr val="tx1"/>
          </a:solidFill>
          <a:latin typeface="+mn-lt"/>
          <a:ea typeface="+mn-ea"/>
          <a:cs typeface="+mn-cs"/>
        </a:defRPr>
      </a:lvl2pPr>
      <a:lvl3pPr marL="914024" algn="l" defTabSz="457011" rtl="0" eaLnBrk="1" latinLnBrk="0" hangingPunct="1">
        <a:defRPr sz="1800" kern="1200">
          <a:solidFill>
            <a:schemeClr val="tx1"/>
          </a:solidFill>
          <a:latin typeface="+mn-lt"/>
          <a:ea typeface="+mn-ea"/>
          <a:cs typeface="+mn-cs"/>
        </a:defRPr>
      </a:lvl3pPr>
      <a:lvl4pPr marL="1371040" algn="l" defTabSz="457011" rtl="0" eaLnBrk="1" latinLnBrk="0" hangingPunct="1">
        <a:defRPr sz="1800" kern="1200">
          <a:solidFill>
            <a:schemeClr val="tx1"/>
          </a:solidFill>
          <a:latin typeface="+mn-lt"/>
          <a:ea typeface="+mn-ea"/>
          <a:cs typeface="+mn-cs"/>
        </a:defRPr>
      </a:lvl4pPr>
      <a:lvl5pPr marL="1828052" algn="l" defTabSz="457011" rtl="0" eaLnBrk="1" latinLnBrk="0" hangingPunct="1">
        <a:defRPr sz="1800" kern="1200">
          <a:solidFill>
            <a:schemeClr val="tx1"/>
          </a:solidFill>
          <a:latin typeface="+mn-lt"/>
          <a:ea typeface="+mn-ea"/>
          <a:cs typeface="+mn-cs"/>
        </a:defRPr>
      </a:lvl5pPr>
      <a:lvl6pPr marL="2285064" algn="l" defTabSz="457011" rtl="0" eaLnBrk="1" latinLnBrk="0" hangingPunct="1">
        <a:defRPr sz="1800" kern="1200">
          <a:solidFill>
            <a:schemeClr val="tx1"/>
          </a:solidFill>
          <a:latin typeface="+mn-lt"/>
          <a:ea typeface="+mn-ea"/>
          <a:cs typeface="+mn-cs"/>
        </a:defRPr>
      </a:lvl6pPr>
      <a:lvl7pPr marL="2742079" algn="l" defTabSz="457011" rtl="0" eaLnBrk="1" latinLnBrk="0" hangingPunct="1">
        <a:defRPr sz="1800" kern="1200">
          <a:solidFill>
            <a:schemeClr val="tx1"/>
          </a:solidFill>
          <a:latin typeface="+mn-lt"/>
          <a:ea typeface="+mn-ea"/>
          <a:cs typeface="+mn-cs"/>
        </a:defRPr>
      </a:lvl7pPr>
      <a:lvl8pPr marL="3199088" algn="l" defTabSz="457011" rtl="0" eaLnBrk="1" latinLnBrk="0" hangingPunct="1">
        <a:defRPr sz="1800" kern="1200">
          <a:solidFill>
            <a:schemeClr val="tx1"/>
          </a:solidFill>
          <a:latin typeface="+mn-lt"/>
          <a:ea typeface="+mn-ea"/>
          <a:cs typeface="+mn-cs"/>
        </a:defRPr>
      </a:lvl8pPr>
      <a:lvl9pPr marL="3656104" algn="l" defTabSz="457011"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11224260" y="0"/>
            <a:ext cx="975360" cy="6858000"/>
          </a:xfrm>
          <a:prstGeom prst="rect">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261872" y="365760"/>
            <a:ext cx="9692640" cy="1325562"/>
          </a:xfrm>
          <a:prstGeom prst="rect">
            <a:avLst/>
          </a:prstGeom>
        </p:spPr>
        <p:txBody>
          <a:bodyPr vert="horz" lIns="91440" tIns="45720" rIns="91440" bIns="45720" rtlCol="0" anchor="b">
            <a:normAutofit/>
          </a:bodyPr>
          <a:lstStyle/>
          <a:p>
            <a:r>
              <a:rPr lang="ja-JP" altLang="en-US"/>
              <a:t>マスター タイトルの書式設定</a:t>
            </a:r>
            <a:endParaRPr lang="en-US" dirty="0"/>
          </a:p>
        </p:txBody>
      </p:sp>
      <p:sp>
        <p:nvSpPr>
          <p:cNvPr id="3" name="Text Placeholder 2"/>
          <p:cNvSpPr>
            <a:spLocks noGrp="1"/>
          </p:cNvSpPr>
          <p:nvPr>
            <p:ph type="body" idx="1"/>
          </p:nvPr>
        </p:nvSpPr>
        <p:spPr>
          <a:xfrm>
            <a:off x="1261872" y="1828803"/>
            <a:ext cx="8595360" cy="4351337"/>
          </a:xfrm>
          <a:prstGeom prst="rect">
            <a:avLst/>
          </a:prstGeom>
        </p:spPr>
        <p:txBody>
          <a:bodyPr vert="horz" lIns="91440" tIns="45720" rIns="91440" bIns="45720" rtlCol="0">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2"/>
          </p:nvPr>
        </p:nvSpPr>
        <p:spPr>
          <a:xfrm rot="16200000">
            <a:off x="10759443" y="998540"/>
            <a:ext cx="1904999" cy="365125"/>
          </a:xfrm>
          <a:prstGeom prst="rect">
            <a:avLst/>
          </a:prstGeom>
        </p:spPr>
        <p:txBody>
          <a:bodyPr vert="horz" lIns="91440" tIns="45720" rIns="91440" bIns="45720" rtlCol="0" anchor="ctr"/>
          <a:lstStyle>
            <a:lvl1pPr algn="r">
              <a:defRPr sz="1050" b="0">
                <a:solidFill>
                  <a:schemeClr val="tx2">
                    <a:lumMod val="20000"/>
                    <a:lumOff val="80000"/>
                  </a:schemeClr>
                </a:solidFill>
              </a:defRPr>
            </a:lvl1pPr>
          </a:lstStyle>
          <a:p>
            <a:endParaRPr lang="en-US" dirty="0"/>
          </a:p>
        </p:txBody>
      </p:sp>
      <p:sp>
        <p:nvSpPr>
          <p:cNvPr id="5" name="Footer Placeholder 4"/>
          <p:cNvSpPr>
            <a:spLocks noGrp="1"/>
          </p:cNvSpPr>
          <p:nvPr>
            <p:ph type="ftr" sz="quarter" idx="3"/>
          </p:nvPr>
        </p:nvSpPr>
        <p:spPr>
          <a:xfrm rot="16200000">
            <a:off x="9921241" y="4046540"/>
            <a:ext cx="3581400" cy="365125"/>
          </a:xfrm>
          <a:prstGeom prst="rect">
            <a:avLst/>
          </a:prstGeom>
        </p:spPr>
        <p:txBody>
          <a:bodyPr vert="horz" lIns="91440" tIns="45720" rIns="91440" bIns="45720" rtlCol="0" anchor="ctr"/>
          <a:lstStyle>
            <a:lvl1pPr algn="l">
              <a:defRPr sz="1050">
                <a:solidFill>
                  <a:schemeClr val="tx2">
                    <a:lumMod val="20000"/>
                    <a:lumOff val="80000"/>
                  </a:schemeClr>
                </a:solidFill>
              </a:defRPr>
            </a:lvl1pPr>
          </a:lstStyle>
          <a:p>
            <a:endParaRPr lang="en-US" dirty="0"/>
          </a:p>
        </p:txBody>
      </p:sp>
      <p:sp>
        <p:nvSpPr>
          <p:cNvPr id="6" name="Slide Number Placeholder 5"/>
          <p:cNvSpPr>
            <a:spLocks noGrp="1"/>
          </p:cNvSpPr>
          <p:nvPr>
            <p:ph type="sldNum" sz="quarter" idx="4"/>
          </p:nvPr>
        </p:nvSpPr>
        <p:spPr>
          <a:xfrm>
            <a:off x="11254740" y="6172206"/>
            <a:ext cx="914400" cy="593725"/>
          </a:xfrm>
          <a:prstGeom prst="rect">
            <a:avLst/>
          </a:prstGeom>
        </p:spPr>
        <p:txBody>
          <a:bodyPr vert="horz" lIns="27432" tIns="45720" rIns="27432" bIns="45720" rtlCol="0" anchor="ctr">
            <a:normAutofit/>
          </a:bodyPr>
          <a:lstStyle>
            <a:lvl1pPr algn="ctr">
              <a:defRPr sz="3200">
                <a:solidFill>
                  <a:schemeClr val="tx2">
                    <a:lumMod val="60000"/>
                    <a:lumOff val="40000"/>
                  </a:schemeClr>
                </a:solidFill>
              </a:defRPr>
            </a:lvl1pPr>
          </a:lstStyle>
          <a:p>
            <a:fld id="{86CB4B4D-7CA3-9044-876B-883B54F8677D}" type="slidenum">
              <a:rPr lang="en-US" altLang="ja-JP" smtClean="0"/>
              <a:t>‹#›</a:t>
            </a:fld>
            <a:endParaRPr lang="ja-JP" altLang="en-US"/>
          </a:p>
        </p:txBody>
      </p:sp>
    </p:spTree>
    <p:extLst>
      <p:ext uri="{BB962C8B-B14F-4D97-AF65-F5344CB8AC3E}">
        <p14:creationId xmlns:p14="http://schemas.microsoft.com/office/powerpoint/2010/main" val="3249550580"/>
      </p:ext>
    </p:extLst>
  </p:cSld>
  <p:clrMap bg1="lt1" tx1="dk1" bg2="lt2" tx2="dk2" accent1="accent1" accent2="accent2" accent3="accent3" accent4="accent4" accent5="accent5" accent6="accent6" hlink="hlink" folHlink="folHlink"/>
  <p:sldLayoutIdLst>
    <p:sldLayoutId id="2147483671" r:id="rId1"/>
    <p:sldLayoutId id="2147483672" r:id="rId2"/>
    <p:sldLayoutId id="2147483673" r:id="rId3"/>
  </p:sldLayoutIdLst>
  <mc:AlternateContent xmlns:mc="http://schemas.openxmlformats.org/markup-compatibility/2006" xmlns:p14="http://schemas.microsoft.com/office/powerpoint/2010/main">
    <mc:Choice Requires="p14">
      <p:transition spd="slow" p14:dur="2000">
        <p14:prism dir="u"/>
      </p:transition>
    </mc:Choice>
    <mc:Fallback xmlns="">
      <p:transition spd="slow">
        <p:fade/>
      </p:transition>
    </mc:Fallback>
  </mc:AlternateContent>
  <p:hf sldNum="0" hdr="0" ftr="0" dt="0"/>
  <p:txStyles>
    <p:titleStyle>
      <a:lvl1pPr algn="l" defTabSz="914353" rtl="0" eaLnBrk="1" latinLnBrk="0" hangingPunct="1">
        <a:lnSpc>
          <a:spcPct val="90000"/>
        </a:lnSpc>
        <a:spcBef>
          <a:spcPct val="0"/>
        </a:spcBef>
        <a:buNone/>
        <a:defRPr kumimoji="1" sz="4000" kern="1200" spc="-50" baseline="0">
          <a:solidFill>
            <a:schemeClr val="tx1"/>
          </a:solidFill>
          <a:latin typeface="+mj-lt"/>
          <a:ea typeface="+mj-ea"/>
          <a:cs typeface="+mj-cs"/>
        </a:defRPr>
      </a:lvl1pPr>
    </p:titleStyle>
    <p:bodyStyle>
      <a:lvl1pPr marL="182871" indent="-182871" algn="l" defTabSz="914353" rtl="0" eaLnBrk="1" latinLnBrk="0" hangingPunct="1">
        <a:lnSpc>
          <a:spcPct val="95000"/>
        </a:lnSpc>
        <a:spcBef>
          <a:spcPts val="1400"/>
        </a:spcBef>
        <a:spcAft>
          <a:spcPts val="200"/>
        </a:spcAft>
        <a:buClr>
          <a:schemeClr val="accent1"/>
        </a:buClr>
        <a:buSzPct val="80000"/>
        <a:buFont typeface="Arial" pitchFamily="34" charset="0"/>
        <a:buChar char="•"/>
        <a:defRPr kumimoji="1" sz="1800" kern="1200" spc="10" baseline="0">
          <a:solidFill>
            <a:schemeClr val="tx1"/>
          </a:solidFill>
          <a:latin typeface="+mn-lt"/>
          <a:ea typeface="+mn-ea"/>
          <a:cs typeface="+mn-cs"/>
        </a:defRPr>
      </a:lvl1pPr>
      <a:lvl2pPr marL="457177" indent="-182871" algn="l" defTabSz="914353" rtl="0" eaLnBrk="1" latinLnBrk="0" hangingPunct="1">
        <a:lnSpc>
          <a:spcPct val="90000"/>
        </a:lnSpc>
        <a:spcBef>
          <a:spcPts val="300"/>
        </a:spcBef>
        <a:spcAft>
          <a:spcPts val="300"/>
        </a:spcAft>
        <a:buClr>
          <a:schemeClr val="accent1"/>
        </a:buClr>
        <a:buFont typeface="Wingdings 2" pitchFamily="18" charset="2"/>
        <a:buChar char=""/>
        <a:defRPr kumimoji="1" sz="1600" kern="1200">
          <a:solidFill>
            <a:schemeClr val="tx1">
              <a:lumMod val="85000"/>
              <a:lumOff val="15000"/>
            </a:schemeClr>
          </a:solidFill>
          <a:latin typeface="+mn-lt"/>
          <a:ea typeface="+mn-ea"/>
          <a:cs typeface="+mn-cs"/>
        </a:defRPr>
      </a:lvl2pPr>
      <a:lvl3pPr marL="731483" indent="-182871" algn="l" defTabSz="914353" rtl="0" eaLnBrk="1" latinLnBrk="0" hangingPunct="1">
        <a:lnSpc>
          <a:spcPct val="90000"/>
        </a:lnSpc>
        <a:spcBef>
          <a:spcPts val="300"/>
        </a:spcBef>
        <a:spcAft>
          <a:spcPts val="300"/>
        </a:spcAft>
        <a:buClr>
          <a:schemeClr val="accent1"/>
        </a:buClr>
        <a:buFont typeface="Wingdings 2" pitchFamily="18" charset="2"/>
        <a:buChar char=""/>
        <a:defRPr kumimoji="1" sz="1400" kern="1200">
          <a:solidFill>
            <a:schemeClr val="tx1">
              <a:lumMod val="85000"/>
              <a:lumOff val="15000"/>
            </a:schemeClr>
          </a:solidFill>
          <a:latin typeface="+mn-lt"/>
          <a:ea typeface="+mn-ea"/>
          <a:cs typeface="+mn-cs"/>
        </a:defRPr>
      </a:lvl3pPr>
      <a:lvl4pPr marL="1005789" indent="-182871" algn="l" defTabSz="914353" rtl="0" eaLnBrk="1" latinLnBrk="0" hangingPunct="1">
        <a:lnSpc>
          <a:spcPct val="90000"/>
        </a:lnSpc>
        <a:spcBef>
          <a:spcPts val="300"/>
        </a:spcBef>
        <a:spcAft>
          <a:spcPts val="300"/>
        </a:spcAft>
        <a:buClr>
          <a:schemeClr val="accent1"/>
        </a:buClr>
        <a:buFont typeface="Wingdings 2" pitchFamily="18" charset="2"/>
        <a:buChar char=""/>
        <a:defRPr kumimoji="1" sz="1400" kern="1200">
          <a:solidFill>
            <a:schemeClr val="tx1">
              <a:lumMod val="85000"/>
              <a:lumOff val="15000"/>
            </a:schemeClr>
          </a:solidFill>
          <a:latin typeface="+mn-lt"/>
          <a:ea typeface="+mn-ea"/>
          <a:cs typeface="+mn-cs"/>
        </a:defRPr>
      </a:lvl4pPr>
      <a:lvl5pPr marL="1280095" indent="-182871" algn="l" defTabSz="914353" rtl="0" eaLnBrk="1" latinLnBrk="0" hangingPunct="1">
        <a:lnSpc>
          <a:spcPct val="90000"/>
        </a:lnSpc>
        <a:spcBef>
          <a:spcPts val="300"/>
        </a:spcBef>
        <a:spcAft>
          <a:spcPts val="300"/>
        </a:spcAft>
        <a:buClr>
          <a:schemeClr val="accent1"/>
        </a:buClr>
        <a:buFont typeface="Wingdings 2" pitchFamily="18" charset="2"/>
        <a:buChar char=""/>
        <a:defRPr kumimoji="1" sz="1400" kern="1200">
          <a:solidFill>
            <a:schemeClr val="tx1">
              <a:lumMod val="85000"/>
              <a:lumOff val="15000"/>
            </a:schemeClr>
          </a:solidFill>
          <a:latin typeface="+mn-lt"/>
          <a:ea typeface="+mn-ea"/>
          <a:cs typeface="+mn-cs"/>
        </a:defRPr>
      </a:lvl5pPr>
      <a:lvl6pPr marL="1599918" indent="-228588" algn="l" defTabSz="914353" rtl="0" eaLnBrk="1" latinLnBrk="0" hangingPunct="1">
        <a:lnSpc>
          <a:spcPct val="90000"/>
        </a:lnSpc>
        <a:spcBef>
          <a:spcPts val="300"/>
        </a:spcBef>
        <a:spcAft>
          <a:spcPts val="300"/>
        </a:spcAft>
        <a:buClr>
          <a:schemeClr val="accent1"/>
        </a:buClr>
        <a:buFont typeface="Wingdings 2" pitchFamily="18" charset="2"/>
        <a:buChar char=""/>
        <a:defRPr kumimoji="1" sz="1400" kern="1200">
          <a:solidFill>
            <a:schemeClr val="tx1">
              <a:lumMod val="85000"/>
              <a:lumOff val="15000"/>
            </a:schemeClr>
          </a:solidFill>
          <a:latin typeface="+mn-lt"/>
          <a:ea typeface="+mn-ea"/>
          <a:cs typeface="+mn-cs"/>
        </a:defRPr>
      </a:lvl6pPr>
      <a:lvl7pPr marL="1899903" indent="-228588" algn="l" defTabSz="914353" rtl="0" eaLnBrk="1" latinLnBrk="0" hangingPunct="1">
        <a:lnSpc>
          <a:spcPct val="90000"/>
        </a:lnSpc>
        <a:spcBef>
          <a:spcPts val="300"/>
        </a:spcBef>
        <a:spcAft>
          <a:spcPts val="300"/>
        </a:spcAft>
        <a:buClr>
          <a:schemeClr val="accent1"/>
        </a:buClr>
        <a:buFont typeface="Wingdings 2" pitchFamily="18" charset="2"/>
        <a:buChar char=""/>
        <a:defRPr kumimoji="1" sz="1400" kern="1200">
          <a:solidFill>
            <a:schemeClr val="tx1">
              <a:lumMod val="85000"/>
              <a:lumOff val="15000"/>
            </a:schemeClr>
          </a:solidFill>
          <a:latin typeface="+mn-lt"/>
          <a:ea typeface="+mn-ea"/>
          <a:cs typeface="+mn-cs"/>
        </a:defRPr>
      </a:lvl7pPr>
      <a:lvl8pPr marL="2199887" indent="-228588" algn="l" defTabSz="914353" rtl="0" eaLnBrk="1" latinLnBrk="0" hangingPunct="1">
        <a:lnSpc>
          <a:spcPct val="90000"/>
        </a:lnSpc>
        <a:spcBef>
          <a:spcPts val="300"/>
        </a:spcBef>
        <a:spcAft>
          <a:spcPts val="300"/>
        </a:spcAft>
        <a:buClr>
          <a:schemeClr val="accent1"/>
        </a:buClr>
        <a:buFont typeface="Wingdings 2" pitchFamily="18" charset="2"/>
        <a:buChar char=""/>
        <a:defRPr kumimoji="1" sz="1400" kern="1200">
          <a:solidFill>
            <a:schemeClr val="tx1">
              <a:lumMod val="85000"/>
              <a:lumOff val="15000"/>
            </a:schemeClr>
          </a:solidFill>
          <a:latin typeface="+mn-lt"/>
          <a:ea typeface="+mn-ea"/>
          <a:cs typeface="+mn-cs"/>
        </a:defRPr>
      </a:lvl8pPr>
      <a:lvl9pPr marL="2499872" indent="-228588" algn="l" defTabSz="914353" rtl="0" eaLnBrk="1" latinLnBrk="0" hangingPunct="1">
        <a:lnSpc>
          <a:spcPct val="90000"/>
        </a:lnSpc>
        <a:spcBef>
          <a:spcPts val="300"/>
        </a:spcBef>
        <a:spcAft>
          <a:spcPts val="300"/>
        </a:spcAft>
        <a:buClr>
          <a:schemeClr val="accent1"/>
        </a:buClr>
        <a:buFont typeface="Wingdings 2" pitchFamily="18" charset="2"/>
        <a:buChar char=""/>
        <a:defRPr kumimoji="1" sz="1400" kern="1200">
          <a:solidFill>
            <a:schemeClr val="tx1">
              <a:lumMod val="85000"/>
              <a:lumOff val="15000"/>
            </a:schemeClr>
          </a:solidFill>
          <a:latin typeface="+mn-lt"/>
          <a:ea typeface="+mn-ea"/>
          <a:cs typeface="+mn-cs"/>
        </a:defRPr>
      </a:lvl9pPr>
    </p:bodyStyle>
    <p:otherStyle>
      <a:defPPr>
        <a:defRPr lang="en-US"/>
      </a:defPPr>
      <a:lvl1pPr marL="0" algn="l" defTabSz="914353" rtl="0" eaLnBrk="1" latinLnBrk="0" hangingPunct="1">
        <a:defRPr kumimoji="1" sz="1800" kern="1200">
          <a:solidFill>
            <a:schemeClr val="tx1"/>
          </a:solidFill>
          <a:latin typeface="+mn-lt"/>
          <a:ea typeface="+mn-ea"/>
          <a:cs typeface="+mn-cs"/>
        </a:defRPr>
      </a:lvl1pPr>
      <a:lvl2pPr marL="457177" algn="l" defTabSz="914353" rtl="0" eaLnBrk="1" latinLnBrk="0" hangingPunct="1">
        <a:defRPr kumimoji="1" sz="1800" kern="1200">
          <a:solidFill>
            <a:schemeClr val="tx1"/>
          </a:solidFill>
          <a:latin typeface="+mn-lt"/>
          <a:ea typeface="+mn-ea"/>
          <a:cs typeface="+mn-cs"/>
        </a:defRPr>
      </a:lvl2pPr>
      <a:lvl3pPr marL="914353" algn="l" defTabSz="914353" rtl="0" eaLnBrk="1" latinLnBrk="0" hangingPunct="1">
        <a:defRPr kumimoji="1" sz="1800" kern="1200">
          <a:solidFill>
            <a:schemeClr val="tx1"/>
          </a:solidFill>
          <a:latin typeface="+mn-lt"/>
          <a:ea typeface="+mn-ea"/>
          <a:cs typeface="+mn-cs"/>
        </a:defRPr>
      </a:lvl3pPr>
      <a:lvl4pPr marL="1371530" algn="l" defTabSz="914353" rtl="0" eaLnBrk="1" latinLnBrk="0" hangingPunct="1">
        <a:defRPr kumimoji="1" sz="1800" kern="1200">
          <a:solidFill>
            <a:schemeClr val="tx1"/>
          </a:solidFill>
          <a:latin typeface="+mn-lt"/>
          <a:ea typeface="+mn-ea"/>
          <a:cs typeface="+mn-cs"/>
        </a:defRPr>
      </a:lvl4pPr>
      <a:lvl5pPr marL="1828706" algn="l" defTabSz="914353" rtl="0" eaLnBrk="1" latinLnBrk="0" hangingPunct="1">
        <a:defRPr kumimoji="1" sz="1800" kern="1200">
          <a:solidFill>
            <a:schemeClr val="tx1"/>
          </a:solidFill>
          <a:latin typeface="+mn-lt"/>
          <a:ea typeface="+mn-ea"/>
          <a:cs typeface="+mn-cs"/>
        </a:defRPr>
      </a:lvl5pPr>
      <a:lvl6pPr marL="2285883" algn="l" defTabSz="914353" rtl="0" eaLnBrk="1" latinLnBrk="0" hangingPunct="1">
        <a:defRPr kumimoji="1" sz="1800" kern="1200">
          <a:solidFill>
            <a:schemeClr val="tx1"/>
          </a:solidFill>
          <a:latin typeface="+mn-lt"/>
          <a:ea typeface="+mn-ea"/>
          <a:cs typeface="+mn-cs"/>
        </a:defRPr>
      </a:lvl6pPr>
      <a:lvl7pPr marL="2743060" algn="l" defTabSz="914353" rtl="0" eaLnBrk="1" latinLnBrk="0" hangingPunct="1">
        <a:defRPr kumimoji="1" sz="1800" kern="1200">
          <a:solidFill>
            <a:schemeClr val="tx1"/>
          </a:solidFill>
          <a:latin typeface="+mn-lt"/>
          <a:ea typeface="+mn-ea"/>
          <a:cs typeface="+mn-cs"/>
        </a:defRPr>
      </a:lvl7pPr>
      <a:lvl8pPr marL="3200236" algn="l" defTabSz="914353" rtl="0" eaLnBrk="1" latinLnBrk="0" hangingPunct="1">
        <a:defRPr kumimoji="1" sz="1800" kern="1200">
          <a:solidFill>
            <a:schemeClr val="tx1"/>
          </a:solidFill>
          <a:latin typeface="+mn-lt"/>
          <a:ea typeface="+mn-ea"/>
          <a:cs typeface="+mn-cs"/>
        </a:defRPr>
      </a:lvl8pPr>
      <a:lvl9pPr marL="3657413" algn="l" defTabSz="914353"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9.xml"/><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0.xml"/><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1.xml"/><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chart" Target="../charts/chart1.xml"/><Relationship Id="rId1" Type="http://schemas.openxmlformats.org/officeDocument/2006/relationships/slideLayout" Target="../slideLayouts/slideLayout13.xml"/><Relationship Id="rId5" Type="http://schemas.openxmlformats.org/officeDocument/2006/relationships/image" Target="../media/image11.png"/><Relationship Id="rId4" Type="http://schemas.openxmlformats.org/officeDocument/2006/relationships/image" Target="../media/image10.png"/></Relationships>
</file>

<file path=ppt/slides/_rels/slide2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chart" Target="../charts/chart2.xml"/><Relationship Id="rId1" Type="http://schemas.openxmlformats.org/officeDocument/2006/relationships/slideLayout" Target="../slideLayouts/slideLayout13.xml"/><Relationship Id="rId4" Type="http://schemas.openxmlformats.org/officeDocument/2006/relationships/image" Target="../media/image11.png"/></Relationships>
</file>

<file path=ppt/slides/_rels/slide2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chart" Target="../charts/chart3.xml"/><Relationship Id="rId1" Type="http://schemas.openxmlformats.org/officeDocument/2006/relationships/slideLayout" Target="../slideLayouts/slideLayout13.xml"/><Relationship Id="rId4" Type="http://schemas.openxmlformats.org/officeDocument/2006/relationships/image" Target="../media/image11.png"/></Relationships>
</file>

<file path=ppt/slides/_rels/slide2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8.png"/><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8.png"/><Relationship Id="rId1" Type="http://schemas.openxmlformats.org/officeDocument/2006/relationships/slideLayout" Target="../slideLayouts/slideLayout13.xml"/><Relationship Id="rId4" Type="http://schemas.openxmlformats.org/officeDocument/2006/relationships/image" Target="../media/image11.png"/></Relationships>
</file>

<file path=ppt/slides/_rels/slide2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8.png"/><Relationship Id="rId1" Type="http://schemas.openxmlformats.org/officeDocument/2006/relationships/slideLayout" Target="../slideLayouts/slideLayout13.xml"/></Relationships>
</file>

<file path=ppt/slides/_rels/slide2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4.xml"/></Relationships>
</file>

<file path=ppt/slides/_rels/slide2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8.png"/><Relationship Id="rId1" Type="http://schemas.openxmlformats.org/officeDocument/2006/relationships/slideLayout" Target="../slideLayouts/slideLayout13.xml"/></Relationships>
</file>

<file path=ppt/slides/_rels/slide2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8.png"/><Relationship Id="rId1" Type="http://schemas.openxmlformats.org/officeDocument/2006/relationships/slideLayout" Target="../slideLayouts/slideLayout13.xml"/></Relationships>
</file>

<file path=ppt/slides/_rels/slide29.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13.xml"/><Relationship Id="rId6" Type="http://schemas.openxmlformats.org/officeDocument/2006/relationships/image" Target="../media/image11.png"/><Relationship Id="rId5" Type="http://schemas.openxmlformats.org/officeDocument/2006/relationships/image" Target="../media/image17.jpeg"/><Relationship Id="rId4" Type="http://schemas.openxmlformats.org/officeDocument/2006/relationships/image" Target="../media/image16.jpeg"/></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3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3.xml"/></Relationships>
</file>

<file path=ppt/slides/_rels/slide31.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13.xml"/></Relationships>
</file>

<file path=ppt/slides/_rels/slide32.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8.png"/><Relationship Id="rId1" Type="http://schemas.openxmlformats.org/officeDocument/2006/relationships/slideLayout" Target="../slideLayouts/slideLayout15.xml"/><Relationship Id="rId4" Type="http://schemas.openxmlformats.org/officeDocument/2006/relationships/image" Target="../media/image20.png"/></Relationships>
</file>

<file path=ppt/slides/_rels/slide33.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8.png"/><Relationship Id="rId1" Type="http://schemas.openxmlformats.org/officeDocument/2006/relationships/slideLayout" Target="../slideLayouts/slideLayout15.xml"/><Relationship Id="rId4" Type="http://schemas.openxmlformats.org/officeDocument/2006/relationships/image" Target="../media/image21.png"/></Relationships>
</file>

<file path=ppt/slides/_rels/slide34.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8.png"/><Relationship Id="rId1" Type="http://schemas.openxmlformats.org/officeDocument/2006/relationships/slideLayout" Target="../slideLayouts/slideLayout13.xml"/><Relationship Id="rId4" Type="http://schemas.openxmlformats.org/officeDocument/2006/relationships/image" Target="../media/image11.png"/></Relationships>
</file>

<file path=ppt/slides/_rels/slide35.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8.png"/><Relationship Id="rId1" Type="http://schemas.openxmlformats.org/officeDocument/2006/relationships/slideLayout" Target="../slideLayouts/slideLayout13.xml"/><Relationship Id="rId4" Type="http://schemas.openxmlformats.org/officeDocument/2006/relationships/image" Target="../media/image23.png"/></Relationships>
</file>

<file path=ppt/slides/_rels/slide3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8.xml"/><Relationship Id="rId1" Type="http://schemas.openxmlformats.org/officeDocument/2006/relationships/slideLayout" Target="../slideLayouts/slideLayout13.xml"/></Relationships>
</file>

<file path=ppt/slides/_rels/slide38.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9.xml"/><Relationship Id="rId1" Type="http://schemas.openxmlformats.org/officeDocument/2006/relationships/slideLayout" Target="../slideLayouts/slideLayout13.xml"/></Relationships>
</file>

<file path=ppt/slides/_rels/slide39.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20.xml"/><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12.xml"/><Relationship Id="rId4" Type="http://schemas.openxmlformats.org/officeDocument/2006/relationships/image" Target="../media/image4.png"/></Relationships>
</file>

<file path=ppt/slides/_rels/slide40.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21.xml"/><Relationship Id="rId1" Type="http://schemas.openxmlformats.org/officeDocument/2006/relationships/slideLayout" Target="../slideLayouts/slideLayout16.xml"/></Relationships>
</file>

<file path=ppt/slides/_rels/slide41.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22.xml"/><Relationship Id="rId1" Type="http://schemas.openxmlformats.org/officeDocument/2006/relationships/slideLayout" Target="../slideLayouts/slideLayout16.xml"/></Relationships>
</file>

<file path=ppt/slides/_rels/slide42.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23.xml"/><Relationship Id="rId1" Type="http://schemas.openxmlformats.org/officeDocument/2006/relationships/slideLayout" Target="../slideLayouts/slideLayout16.xml"/></Relationships>
</file>

<file path=ppt/slides/_rels/slide43.xml.rels><?xml version="1.0" encoding="UTF-8" standalone="yes"?>
<Relationships xmlns="http://schemas.openxmlformats.org/package/2006/relationships"><Relationship Id="rId8" Type="http://schemas.openxmlformats.org/officeDocument/2006/relationships/image" Target="../media/image29.png"/><Relationship Id="rId3" Type="http://schemas.openxmlformats.org/officeDocument/2006/relationships/image" Target="../media/image24.png"/><Relationship Id="rId7" Type="http://schemas.openxmlformats.org/officeDocument/2006/relationships/image" Target="../media/image28.png"/><Relationship Id="rId2" Type="http://schemas.openxmlformats.org/officeDocument/2006/relationships/notesSlide" Target="../notesSlides/notesSlide24.xml"/><Relationship Id="rId1" Type="http://schemas.openxmlformats.org/officeDocument/2006/relationships/slideLayout" Target="../slideLayouts/slideLayout16.xml"/><Relationship Id="rId6" Type="http://schemas.openxmlformats.org/officeDocument/2006/relationships/image" Target="../media/image27.png"/><Relationship Id="rId5" Type="http://schemas.openxmlformats.org/officeDocument/2006/relationships/image" Target="../media/image26.png"/><Relationship Id="rId4" Type="http://schemas.openxmlformats.org/officeDocument/2006/relationships/image" Target="../media/image25.emf"/><Relationship Id="rId9" Type="http://schemas.openxmlformats.org/officeDocument/2006/relationships/image" Target="../media/image30.png"/></Relationships>
</file>

<file path=ppt/slides/_rels/slide44.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25.xml"/><Relationship Id="rId1" Type="http://schemas.openxmlformats.org/officeDocument/2006/relationships/slideLayout" Target="../slideLayouts/slideLayout16.xml"/></Relationships>
</file>

<file path=ppt/slides/_rels/slide45.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26.xml"/><Relationship Id="rId1" Type="http://schemas.openxmlformats.org/officeDocument/2006/relationships/slideLayout" Target="../slideLayouts/slideLayout16.xml"/></Relationships>
</file>

<file path=ppt/slides/_rels/slide46.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27.xml"/><Relationship Id="rId1" Type="http://schemas.openxmlformats.org/officeDocument/2006/relationships/slideLayout" Target="../slideLayouts/slideLayout16.xml"/></Relationships>
</file>

<file path=ppt/slides/_rels/slide4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17.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17.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12.xml"/></Relationships>
</file>

<file path=ppt/slides/_rels/slide50.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30.xml"/><Relationship Id="rId1" Type="http://schemas.openxmlformats.org/officeDocument/2006/relationships/slideLayout" Target="../slideLayouts/slideLayout17.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17.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17.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17.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17.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12.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17.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17.xml"/></Relationships>
</file>

<file path=ppt/slides/_rels/slide6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63.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37.xml"/><Relationship Id="rId1" Type="http://schemas.openxmlformats.org/officeDocument/2006/relationships/slideLayout" Target="../slideLayouts/slideLayout18.xml"/></Relationships>
</file>

<file path=ppt/slides/_rels/slide64.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38.xml"/><Relationship Id="rId1" Type="http://schemas.openxmlformats.org/officeDocument/2006/relationships/slideLayout" Target="../slideLayouts/slideLayout18.xml"/><Relationship Id="rId4" Type="http://schemas.openxmlformats.org/officeDocument/2006/relationships/image" Target="../media/image33.PNG"/></Relationships>
</file>

<file path=ppt/slides/_rels/slide65.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39.xml"/><Relationship Id="rId1" Type="http://schemas.openxmlformats.org/officeDocument/2006/relationships/slideLayout" Target="../slideLayouts/slideLayout18.xml"/></Relationships>
</file>

<file path=ppt/slides/_rels/slide66.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40.xml"/><Relationship Id="rId1" Type="http://schemas.openxmlformats.org/officeDocument/2006/relationships/slideLayout" Target="../slideLayouts/slideLayout18.xml"/></Relationships>
</file>

<file path=ppt/slides/_rels/slide67.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41.xml"/><Relationship Id="rId1" Type="http://schemas.openxmlformats.org/officeDocument/2006/relationships/slideLayout" Target="../slideLayouts/slideLayout18.xml"/></Relationships>
</file>

<file path=ppt/slides/_rels/slide68.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42.xml"/><Relationship Id="rId1" Type="http://schemas.openxmlformats.org/officeDocument/2006/relationships/slideLayout" Target="../slideLayouts/slideLayout18.xml"/></Relationships>
</file>

<file path=ppt/slides/_rels/slide69.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43.xml"/><Relationship Id="rId1" Type="http://schemas.openxmlformats.org/officeDocument/2006/relationships/slideLayout" Target="../slideLayouts/slideLayout18.xml"/></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xml"/><Relationship Id="rId1" Type="http://schemas.openxmlformats.org/officeDocument/2006/relationships/slideLayout" Target="../slideLayouts/slideLayout12.xml"/><Relationship Id="rId4" Type="http://schemas.openxmlformats.org/officeDocument/2006/relationships/image" Target="../media/image6.png"/></Relationships>
</file>

<file path=ppt/slides/_rels/slide70.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44.xml"/><Relationship Id="rId1" Type="http://schemas.openxmlformats.org/officeDocument/2006/relationships/slideLayout" Target="../slideLayouts/slideLayout18.xml"/></Relationships>
</file>

<file path=ppt/slides/_rels/slide71.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45.xml"/><Relationship Id="rId1" Type="http://schemas.openxmlformats.org/officeDocument/2006/relationships/slideLayout" Target="../slideLayouts/slideLayout18.xml"/></Relationships>
</file>

<file path=ppt/slides/_rels/slide72.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46.xml"/><Relationship Id="rId1" Type="http://schemas.openxmlformats.org/officeDocument/2006/relationships/slideLayout" Target="../slideLayouts/slideLayout18.xml"/><Relationship Id="rId6" Type="http://schemas.openxmlformats.org/officeDocument/2006/relationships/image" Target="../media/image36.jpeg"/><Relationship Id="rId5" Type="http://schemas.openxmlformats.org/officeDocument/2006/relationships/image" Target="../media/image35.jpeg"/><Relationship Id="rId4" Type="http://schemas.openxmlformats.org/officeDocument/2006/relationships/image" Target="../media/image34.png"/></Relationships>
</file>

<file path=ppt/slides/_rels/slide8.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7.xml"/><Relationship Id="rId1" Type="http://schemas.openxmlformats.org/officeDocument/2006/relationships/slideLayout" Target="../slideLayouts/slideLayout12.xml"/><Relationship Id="rId4" Type="http://schemas.openxmlformats.org/officeDocument/2006/relationships/image" Target="../media/image4.png"/></Relationships>
</file>

<file path=ppt/slides/_rels/slide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8.xml"/><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a:extLst>
              <a:ext uri="{FF2B5EF4-FFF2-40B4-BE49-F238E27FC236}">
                <a16:creationId xmlns:a16="http://schemas.microsoft.com/office/drawing/2014/main" id="{FF9734A3-F59F-4E1A-BC22-FD9B1AF6BAAA}"/>
              </a:ext>
            </a:extLst>
          </p:cNvPr>
          <p:cNvSpPr txBox="1"/>
          <p:nvPr/>
        </p:nvSpPr>
        <p:spPr>
          <a:xfrm>
            <a:off x="1539411" y="1972642"/>
            <a:ext cx="9113178" cy="1200329"/>
          </a:xfrm>
          <a:prstGeom prst="rect">
            <a:avLst/>
          </a:prstGeom>
          <a:solidFill>
            <a:schemeClr val="accent1">
              <a:lumMod val="20000"/>
              <a:lumOff val="80000"/>
            </a:schemeClr>
          </a:solidFill>
          <a:ln>
            <a:noFill/>
          </a:ln>
        </p:spPr>
        <p:txBody>
          <a:bodyPr wrap="square" rtlCol="0">
            <a:spAutoFit/>
          </a:bodyPr>
          <a:lstStyle/>
          <a:p>
            <a:pPr algn="ctr"/>
            <a:r>
              <a:rPr lang="ja-JP" altLang="en-US" sz="7200" b="1" dirty="0">
                <a:latin typeface="HG丸ｺﾞｼｯｸM-PRO" panose="020F0600000000000000" pitchFamily="50" charset="-128"/>
                <a:ea typeface="HG丸ｺﾞｼｯｸM-PRO" panose="020F0600000000000000" pitchFamily="50" charset="-128"/>
              </a:rPr>
              <a:t>ロータリー財団</a:t>
            </a:r>
          </a:p>
        </p:txBody>
      </p:sp>
      <p:pic>
        <p:nvPicPr>
          <p:cNvPr id="4" name="Picture 4" descr="ãã­ã¼ã¿ãªã¼è²¡å£ãã®ç»åæ¤ç´¢çµæ">
            <a:extLst>
              <a:ext uri="{FF2B5EF4-FFF2-40B4-BE49-F238E27FC236}">
                <a16:creationId xmlns:a16="http://schemas.microsoft.com/office/drawing/2014/main" id="{0844D23A-8042-49FE-9968-609970E6AC54}"/>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9410187" y="5871443"/>
            <a:ext cx="1857143" cy="700234"/>
          </a:xfrm>
          <a:prstGeom prst="rect">
            <a:avLst/>
          </a:prstGeom>
          <a:noFill/>
          <a:extLst>
            <a:ext uri="{909E8E84-426E-40DD-AFC4-6F175D3DCCD1}">
              <a14:hiddenFill xmlns:a14="http://schemas.microsoft.com/office/drawing/2010/main">
                <a:solidFill>
                  <a:srgbClr val="FFFFFF"/>
                </a:solidFill>
              </a14:hiddenFill>
            </a:ext>
          </a:extLst>
        </p:spPr>
      </p:pic>
      <p:sp>
        <p:nvSpPr>
          <p:cNvPr id="5" name="テキスト ボックス 4">
            <a:extLst>
              <a:ext uri="{FF2B5EF4-FFF2-40B4-BE49-F238E27FC236}">
                <a16:creationId xmlns:a16="http://schemas.microsoft.com/office/drawing/2014/main" id="{76530C62-40CC-4908-9EF8-80EA100B8D78}"/>
              </a:ext>
            </a:extLst>
          </p:cNvPr>
          <p:cNvSpPr txBox="1"/>
          <p:nvPr/>
        </p:nvSpPr>
        <p:spPr>
          <a:xfrm>
            <a:off x="1671262" y="3728570"/>
            <a:ext cx="9113178" cy="2492990"/>
          </a:xfrm>
          <a:prstGeom prst="rect">
            <a:avLst/>
          </a:prstGeom>
          <a:noFill/>
          <a:ln>
            <a:noFill/>
          </a:ln>
        </p:spPr>
        <p:txBody>
          <a:bodyPr wrap="square" rtlCol="0">
            <a:spAutoFit/>
          </a:bodyPr>
          <a:lstStyle/>
          <a:p>
            <a:pPr algn="r"/>
            <a:r>
              <a:rPr lang="en-US" altLang="ja-JP" sz="4000" b="1" dirty="0">
                <a:latin typeface="HG丸ｺﾞｼｯｸM-PRO" panose="020F0600000000000000" pitchFamily="50" charset="-128"/>
                <a:ea typeface="HG丸ｺﾞｼｯｸM-PRO" panose="020F0600000000000000" pitchFamily="50" charset="-128"/>
              </a:rPr>
              <a:t>PDG/</a:t>
            </a:r>
            <a:r>
              <a:rPr lang="ja-JP" altLang="en-US" sz="4000" b="1" dirty="0">
                <a:latin typeface="HG丸ｺﾞｼｯｸM-PRO" panose="020F0600000000000000" pitchFamily="50" charset="-128"/>
                <a:ea typeface="HG丸ｺﾞｼｯｸM-PRO" panose="020F0600000000000000" pitchFamily="50" charset="-128"/>
              </a:rPr>
              <a:t>地区財団委員会</a:t>
            </a:r>
            <a:endParaRPr lang="en-US" altLang="ja-JP" sz="4000" b="1" dirty="0">
              <a:latin typeface="HG丸ｺﾞｼｯｸM-PRO" panose="020F0600000000000000" pitchFamily="50" charset="-128"/>
              <a:ea typeface="HG丸ｺﾞｼｯｸM-PRO" panose="020F0600000000000000" pitchFamily="50" charset="-128"/>
            </a:endParaRPr>
          </a:p>
          <a:p>
            <a:pPr algn="r"/>
            <a:r>
              <a:rPr lang="ja-JP" altLang="en-US" sz="4000" b="1" dirty="0">
                <a:latin typeface="HG丸ｺﾞｼｯｸM-PRO" panose="020F0600000000000000" pitchFamily="50" charset="-128"/>
                <a:ea typeface="HG丸ｺﾞｼｯｸM-PRO" panose="020F0600000000000000" pitchFamily="50" charset="-128"/>
              </a:rPr>
              <a:t>委員長 福家 宏</a:t>
            </a:r>
            <a:endParaRPr lang="en-US" altLang="ja-JP" sz="4000" b="1" dirty="0">
              <a:latin typeface="HG丸ｺﾞｼｯｸM-PRO" panose="020F0600000000000000" pitchFamily="50" charset="-128"/>
              <a:ea typeface="HG丸ｺﾞｼｯｸM-PRO" panose="020F0600000000000000" pitchFamily="50" charset="-128"/>
            </a:endParaRPr>
          </a:p>
          <a:p>
            <a:pPr algn="r"/>
            <a:r>
              <a:rPr lang="ja-JP" altLang="en-US" sz="3200" b="1" dirty="0">
                <a:latin typeface="HG丸ｺﾞｼｯｸM-PRO" panose="020F0600000000000000" pitchFamily="50" charset="-128"/>
                <a:ea typeface="HG丸ｺﾞｼｯｸM-PRO" panose="020F0600000000000000" pitchFamily="50" charset="-128"/>
              </a:rPr>
              <a:t>（八尾中央</a:t>
            </a:r>
            <a:r>
              <a:rPr lang="en-US" altLang="ja-JP" sz="3200" b="1" dirty="0">
                <a:latin typeface="HG丸ｺﾞｼｯｸM-PRO" panose="020F0600000000000000" pitchFamily="50" charset="-128"/>
                <a:ea typeface="HG丸ｺﾞｼｯｸM-PRO" panose="020F0600000000000000" pitchFamily="50" charset="-128"/>
              </a:rPr>
              <a:t>RC)</a:t>
            </a:r>
          </a:p>
          <a:p>
            <a:pPr algn="r"/>
            <a:endParaRPr lang="ja-JP" altLang="en-US" sz="4400" b="1" dirty="0">
              <a:latin typeface="HG丸ｺﾞｼｯｸM-PRO" panose="020F0600000000000000" pitchFamily="50" charset="-128"/>
              <a:ea typeface="HG丸ｺﾞｼｯｸM-PRO" panose="020F0600000000000000" pitchFamily="50" charset="-128"/>
            </a:endParaRPr>
          </a:p>
        </p:txBody>
      </p:sp>
    </p:spTree>
    <p:extLst>
      <p:ext uri="{BB962C8B-B14F-4D97-AF65-F5344CB8AC3E}">
        <p14:creationId xmlns:p14="http://schemas.microsoft.com/office/powerpoint/2010/main" val="29557894"/>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矢印: 下 24">
            <a:extLst>
              <a:ext uri="{FF2B5EF4-FFF2-40B4-BE49-F238E27FC236}">
                <a16:creationId xmlns:a16="http://schemas.microsoft.com/office/drawing/2014/main" id="{71A69F35-3FCD-49DF-B0BA-99E9AACD7DC9}"/>
              </a:ext>
            </a:extLst>
          </p:cNvPr>
          <p:cNvSpPr/>
          <p:nvPr/>
        </p:nvSpPr>
        <p:spPr>
          <a:xfrm>
            <a:off x="7662817" y="3356366"/>
            <a:ext cx="242390" cy="1093776"/>
          </a:xfrm>
          <a:prstGeom prst="downArrow">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14" name="四角形: 角を丸くする 13">
            <a:extLst>
              <a:ext uri="{FF2B5EF4-FFF2-40B4-BE49-F238E27FC236}">
                <a16:creationId xmlns:a16="http://schemas.microsoft.com/office/drawing/2014/main" id="{892DB881-B68E-4354-9E3E-710F8D67E4A2}"/>
              </a:ext>
            </a:extLst>
          </p:cNvPr>
          <p:cNvSpPr/>
          <p:nvPr/>
        </p:nvSpPr>
        <p:spPr>
          <a:xfrm>
            <a:off x="4647727" y="4455440"/>
            <a:ext cx="5566558" cy="1302872"/>
          </a:xfrm>
          <a:prstGeom prst="roundRect">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ja-JP" altLang="en-US"/>
          </a:p>
        </p:txBody>
      </p:sp>
      <p:sp>
        <p:nvSpPr>
          <p:cNvPr id="7" name="四角形: 角を丸くする 6"/>
          <p:cNvSpPr/>
          <p:nvPr/>
        </p:nvSpPr>
        <p:spPr>
          <a:xfrm>
            <a:off x="6604992" y="2778982"/>
            <a:ext cx="3237652" cy="798020"/>
          </a:xfrm>
          <a:prstGeom prst="roundRect">
            <a:avLst/>
          </a:prstGeom>
          <a:solidFill>
            <a:schemeClr val="bg1"/>
          </a:solidFill>
          <a:ln w="38100" cap="flat">
            <a:solidFill>
              <a:srgbClr val="002060"/>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35719" tIns="35719" rIns="35719" bIns="35719" numCol="1" spcCol="38100" rtlCol="0" anchor="ctr">
            <a:spAutoFit/>
          </a:bodyPr>
          <a:lstStyle/>
          <a:p>
            <a:pPr algn="ctr" defTabSz="410751">
              <a:lnSpc>
                <a:spcPct val="200000"/>
              </a:lnSpc>
            </a:pPr>
            <a:r>
              <a:rPr lang="ja-JP" altLang="en-US" sz="2109" b="1" dirty="0">
                <a:latin typeface="HG丸ｺﾞｼｯｸM-PRO" panose="020F0600000000000000" pitchFamily="50" charset="-128"/>
                <a:ea typeface="HG丸ｺﾞｼｯｸM-PRO" panose="020F0600000000000000" pitchFamily="50" charset="-128"/>
                <a:cs typeface="ヒラギノ丸ゴ Pro"/>
                <a:sym typeface="ヒラギノ丸ゴ Pro"/>
              </a:rPr>
              <a:t>国際</a:t>
            </a:r>
            <a:r>
              <a:rPr lang="ja-JP" altLang="en-US" sz="2109" b="1" dirty="0">
                <a:effectLst>
                  <a:outerShdw blurRad="38100" dist="12700" dir="5400000" rotWithShape="0">
                    <a:srgbClr val="000000">
                      <a:alpha val="50000"/>
                    </a:srgbClr>
                  </a:outerShdw>
                </a:effectLst>
                <a:latin typeface="HG丸ｺﾞｼｯｸM-PRO" panose="020F0600000000000000" pitchFamily="50" charset="-128"/>
                <a:ea typeface="HG丸ｺﾞｼｯｸM-PRO" panose="020F0600000000000000" pitchFamily="50" charset="-128"/>
                <a:cs typeface="ヒラギノ丸ゴ Pro"/>
                <a:sym typeface="ヒラギノ丸ゴ Pro"/>
              </a:rPr>
              <a:t> </a:t>
            </a:r>
            <a:r>
              <a:rPr lang="ja-JP" altLang="en-US" sz="2109" dirty="0">
                <a:latin typeface="HG丸ｺﾞｼｯｸM-PRO" panose="020F0600000000000000" pitchFamily="50" charset="-128"/>
                <a:ea typeface="HG丸ｺﾞｼｯｸM-PRO" panose="020F0600000000000000" pitchFamily="50" charset="-128"/>
                <a:cs typeface="ヒラギノ丸ゴ Pro"/>
                <a:sym typeface="ヒラギノ丸ゴ Pro"/>
              </a:rPr>
              <a:t>財団活動資金</a:t>
            </a:r>
            <a:r>
              <a:rPr lang="en-US" altLang="ja-JP" sz="2109" dirty="0">
                <a:latin typeface="HG丸ｺﾞｼｯｸM-PRO" panose="020F0600000000000000" pitchFamily="50" charset="-128"/>
                <a:ea typeface="HG丸ｺﾞｼｯｸM-PRO" panose="020F0600000000000000" pitchFamily="50" charset="-128"/>
                <a:cs typeface="ヒラギノ丸ゴ Pro"/>
                <a:sym typeface="ヒラギノ丸ゴ Pro"/>
              </a:rPr>
              <a:t>(WF)</a:t>
            </a:r>
            <a:endParaRPr lang="ja-JP" altLang="en-US" sz="2109" dirty="0">
              <a:latin typeface="HG丸ｺﾞｼｯｸM-PRO" panose="020F0600000000000000" pitchFamily="50" charset="-128"/>
              <a:ea typeface="HG丸ｺﾞｼｯｸM-PRO" panose="020F0600000000000000" pitchFamily="50" charset="-128"/>
              <a:cs typeface="ヒラギノ丸ゴ Pro"/>
              <a:sym typeface="ヒラギノ丸ゴ Pro"/>
            </a:endParaRPr>
          </a:p>
        </p:txBody>
      </p:sp>
      <p:sp>
        <p:nvSpPr>
          <p:cNvPr id="17" name="矢印: 下 16"/>
          <p:cNvSpPr/>
          <p:nvPr/>
        </p:nvSpPr>
        <p:spPr>
          <a:xfrm rot="17979902">
            <a:off x="5920710" y="2622366"/>
            <a:ext cx="213924" cy="2401715"/>
          </a:xfrm>
          <a:prstGeom prst="downArrow">
            <a:avLst>
              <a:gd name="adj1" fmla="val 50000"/>
              <a:gd name="adj2" fmla="val 50000"/>
            </a:avLst>
          </a:prstGeom>
          <a:solidFill>
            <a:srgbClr val="002060"/>
          </a:solidFill>
          <a:ln w="12700" cap="flat">
            <a:solidFill>
              <a:schemeClr val="tx1"/>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35719" tIns="35719" rIns="35719" bIns="35719" numCol="1" spcCol="38100" rtlCol="0" anchor="ctr">
            <a:spAutoFit/>
          </a:bodyPr>
          <a:lstStyle/>
          <a:p>
            <a:pPr defTabSz="410751">
              <a:lnSpc>
                <a:spcPct val="200000"/>
              </a:lnSpc>
            </a:pPr>
            <a:endParaRPr lang="ja-JP" altLang="en-US" sz="2109">
              <a:solidFill>
                <a:schemeClr val="accent2">
                  <a:lumMod val="75000"/>
                </a:schemeClr>
              </a:solidFill>
              <a:effectLst>
                <a:outerShdw blurRad="38100" dist="12700" dir="5400000" rotWithShape="0">
                  <a:srgbClr val="000000">
                    <a:alpha val="50000"/>
                  </a:srgbClr>
                </a:outerShdw>
              </a:effectLst>
              <a:latin typeface="ヒラギノ丸ゴ Pro"/>
              <a:ea typeface="ヒラギノ丸ゴ Pro"/>
              <a:cs typeface="ヒラギノ丸ゴ Pro"/>
              <a:sym typeface="ヒラギノ丸ゴ Pro"/>
            </a:endParaRPr>
          </a:p>
        </p:txBody>
      </p:sp>
      <p:sp>
        <p:nvSpPr>
          <p:cNvPr id="12" name="矢印: 下 11"/>
          <p:cNvSpPr/>
          <p:nvPr/>
        </p:nvSpPr>
        <p:spPr>
          <a:xfrm rot="2246671">
            <a:off x="4932802" y="1970604"/>
            <a:ext cx="172140" cy="763142"/>
          </a:xfrm>
          <a:prstGeom prst="downArrow">
            <a:avLst/>
          </a:prstGeom>
          <a:solidFill>
            <a:srgbClr val="002060"/>
          </a:solidFill>
          <a:ln w="12700" cap="flat">
            <a:solidFill>
              <a:schemeClr val="tx1"/>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35719" tIns="35719" rIns="35719" bIns="35719" numCol="1" spcCol="38100" rtlCol="0" anchor="ctr">
            <a:spAutoFit/>
          </a:bodyPr>
          <a:lstStyle/>
          <a:p>
            <a:pPr defTabSz="410751">
              <a:lnSpc>
                <a:spcPct val="200000"/>
              </a:lnSpc>
            </a:pPr>
            <a:endParaRPr lang="ja-JP" altLang="en-US" sz="2109">
              <a:solidFill>
                <a:schemeClr val="accent2">
                  <a:lumMod val="75000"/>
                </a:schemeClr>
              </a:solidFill>
              <a:effectLst>
                <a:outerShdw blurRad="38100" dist="12700" dir="5400000" rotWithShape="0">
                  <a:srgbClr val="000000">
                    <a:alpha val="50000"/>
                  </a:srgbClr>
                </a:outerShdw>
              </a:effectLst>
              <a:latin typeface="ヒラギノ丸ゴ Pro"/>
              <a:ea typeface="ヒラギノ丸ゴ Pro"/>
              <a:cs typeface="ヒラギノ丸ゴ Pro"/>
              <a:sym typeface="ヒラギノ丸ゴ Pro"/>
            </a:endParaRPr>
          </a:p>
        </p:txBody>
      </p:sp>
      <p:sp>
        <p:nvSpPr>
          <p:cNvPr id="336" name="Shape 336"/>
          <p:cNvSpPr/>
          <p:nvPr/>
        </p:nvSpPr>
        <p:spPr>
          <a:xfrm>
            <a:off x="2081671" y="285138"/>
            <a:ext cx="8028669" cy="632235"/>
          </a:xfrm>
          <a:prstGeom prst="roundRect">
            <a:avLst>
              <a:gd name="adj" fmla="val 25570"/>
            </a:avLst>
          </a:prstGeom>
          <a:solidFill>
            <a:schemeClr val="accent1"/>
          </a:solidFill>
          <a:ln w="15875">
            <a:solidFill>
              <a:srgbClr val="002060"/>
            </a:solidFill>
            <a:bevel/>
          </a:ln>
          <a:effectLst>
            <a:outerShdw blurRad="50800" dist="25400" dir="5400000" rotWithShape="0">
              <a:srgbClr val="000000">
                <a:alpha val="28000"/>
              </a:srgbClr>
            </a:outerShdw>
          </a:effectLst>
          <a:extLst>
            <a:ext uri="{C572A759-6A51-4108-AA02-DFA0A04FC94B}">
              <ma14:wrappingTextBoxFlag xmlns:ma14="http://schemas.microsoft.com/office/mac/drawingml/2011/main" xmlns="" val="1"/>
            </a:ext>
          </a:extLst>
        </p:spPr>
        <p:txBody>
          <a:bodyPr lIns="32146" rIns="32146" anchor="ctr"/>
          <a:lstStyle>
            <a:lvl1pPr algn="ctr">
              <a:defRPr sz="4000" b="1">
                <a:solidFill>
                  <a:srgbClr val="FFFFFF"/>
                </a:solidFill>
              </a:defRPr>
            </a:lvl1pPr>
          </a:lstStyle>
          <a:p>
            <a:pPr defTabSz="321457">
              <a:defRPr/>
            </a:pPr>
            <a:r>
              <a:rPr lang="en-US" altLang="ja-JP" sz="2812" dirty="0">
                <a:latin typeface="HG丸ｺﾞｼｯｸM-PRO" panose="020F0600000000000000" pitchFamily="50" charset="-128"/>
                <a:ea typeface="HG丸ｺﾞｼｯｸM-PRO" panose="020F0600000000000000" pitchFamily="50" charset="-128"/>
              </a:rPr>
              <a:t>Ⅲ</a:t>
            </a:r>
            <a:r>
              <a:rPr lang="ja-JP" altLang="en-US" sz="2812" dirty="0" err="1">
                <a:latin typeface="HG丸ｺﾞｼｯｸM-PRO" panose="020F0600000000000000" pitchFamily="50" charset="-128"/>
                <a:ea typeface="HG丸ｺﾞｼｯｸM-PRO" panose="020F0600000000000000" pitchFamily="50" charset="-128"/>
              </a:rPr>
              <a:t>．</a:t>
            </a:r>
            <a:r>
              <a:rPr lang="ja-JP" altLang="en-US" sz="2812" dirty="0">
                <a:latin typeface="HG丸ｺﾞｼｯｸM-PRO" panose="020F0600000000000000" pitchFamily="50" charset="-128"/>
                <a:ea typeface="HG丸ｺﾞｼｯｸM-PRO" panose="020F0600000000000000" pitchFamily="50" charset="-128"/>
              </a:rPr>
              <a:t>シェアシステム</a:t>
            </a:r>
            <a:endParaRPr lang="en-US" sz="2812" dirty="0">
              <a:latin typeface="HG丸ｺﾞｼｯｸM-PRO" panose="020F0600000000000000" pitchFamily="50" charset="-128"/>
              <a:ea typeface="HG丸ｺﾞｼｯｸM-PRO" panose="020F0600000000000000" pitchFamily="50" charset="-128"/>
            </a:endParaRPr>
          </a:p>
        </p:txBody>
      </p:sp>
      <p:sp>
        <p:nvSpPr>
          <p:cNvPr id="8" name="四角形: 角を丸くする 7"/>
          <p:cNvSpPr/>
          <p:nvPr/>
        </p:nvSpPr>
        <p:spPr>
          <a:xfrm>
            <a:off x="7892657" y="4701663"/>
            <a:ext cx="2089547" cy="798020"/>
          </a:xfrm>
          <a:prstGeom prst="roundRect">
            <a:avLst/>
          </a:prstGeom>
          <a:solidFill>
            <a:schemeClr val="bg1"/>
          </a:solidFill>
          <a:ln w="38100" cap="flat">
            <a:solidFill>
              <a:srgbClr val="002060"/>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35719" tIns="35719" rIns="35719" bIns="35719" numCol="1" spcCol="38100" rtlCol="0" anchor="ctr">
            <a:spAutoFit/>
          </a:bodyPr>
          <a:lstStyle/>
          <a:p>
            <a:pPr algn="ctr" defTabSz="410751"/>
            <a:r>
              <a:rPr lang="ja-JP" altLang="en-US" sz="2109" b="1" dirty="0">
                <a:latin typeface="HG丸ｺﾞｼｯｸM-PRO" panose="020F0600000000000000" pitchFamily="50" charset="-128"/>
                <a:ea typeface="HG丸ｺﾞｼｯｸM-PRO" panose="020F0600000000000000" pitchFamily="50" charset="-128"/>
                <a:cs typeface="ヒラギノ丸ゴ Pro"/>
                <a:sym typeface="ヒラギノ丸ゴ Pro"/>
              </a:rPr>
              <a:t>ポリオプラス</a:t>
            </a:r>
            <a:endParaRPr lang="en-US" altLang="ja-JP" sz="2109" b="1" dirty="0">
              <a:latin typeface="HG丸ｺﾞｼｯｸM-PRO" panose="020F0600000000000000" pitchFamily="50" charset="-128"/>
              <a:ea typeface="HG丸ｺﾞｼｯｸM-PRO" panose="020F0600000000000000" pitchFamily="50" charset="-128"/>
              <a:cs typeface="ヒラギノ丸ゴ Pro"/>
              <a:sym typeface="ヒラギノ丸ゴ Pro"/>
            </a:endParaRPr>
          </a:p>
          <a:p>
            <a:pPr algn="ctr" defTabSz="410751"/>
            <a:r>
              <a:rPr lang="ja-JP" altLang="en-US" sz="2109" b="1" dirty="0">
                <a:latin typeface="HG丸ｺﾞｼｯｸM-PRO" panose="020F0600000000000000" pitchFamily="50" charset="-128"/>
                <a:ea typeface="HG丸ｺﾞｼｯｸM-PRO" panose="020F0600000000000000" pitchFamily="50" charset="-128"/>
                <a:cs typeface="ヒラギノ丸ゴ Pro"/>
                <a:sym typeface="ヒラギノ丸ゴ Pro"/>
              </a:rPr>
              <a:t>平和センター</a:t>
            </a:r>
          </a:p>
        </p:txBody>
      </p:sp>
      <p:sp>
        <p:nvSpPr>
          <p:cNvPr id="9" name="四角形: 角を丸くする 8"/>
          <p:cNvSpPr/>
          <p:nvPr/>
        </p:nvSpPr>
        <p:spPr>
          <a:xfrm>
            <a:off x="2096263" y="4676892"/>
            <a:ext cx="2089547" cy="798020"/>
          </a:xfrm>
          <a:prstGeom prst="roundRect">
            <a:avLst/>
          </a:prstGeom>
          <a:solidFill>
            <a:schemeClr val="bg1"/>
          </a:solidFill>
          <a:ln w="38100" cap="flat">
            <a:solidFill>
              <a:srgbClr val="002060"/>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35719" tIns="35719" rIns="35719" bIns="35719" numCol="1" spcCol="38100" rtlCol="0" anchor="ctr">
            <a:spAutoFit/>
          </a:bodyPr>
          <a:lstStyle/>
          <a:p>
            <a:pPr algn="ctr" defTabSz="410751">
              <a:lnSpc>
                <a:spcPct val="200000"/>
              </a:lnSpc>
            </a:pPr>
            <a:r>
              <a:rPr lang="ja-JP" altLang="en-US" sz="2109" b="1" dirty="0">
                <a:latin typeface="HG丸ｺﾞｼｯｸM-PRO" panose="020F0600000000000000" pitchFamily="50" charset="-128"/>
                <a:ea typeface="HG丸ｺﾞｼｯｸM-PRO" panose="020F0600000000000000" pitchFamily="50" charset="-128"/>
                <a:cs typeface="ヒラギノ丸ゴ Pro"/>
                <a:sym typeface="ヒラギノ丸ゴ Pro"/>
              </a:rPr>
              <a:t>地区補助金</a:t>
            </a:r>
          </a:p>
        </p:txBody>
      </p:sp>
      <p:sp>
        <p:nvSpPr>
          <p:cNvPr id="10" name="四角形: 角を丸くする 9"/>
          <p:cNvSpPr/>
          <p:nvPr/>
        </p:nvSpPr>
        <p:spPr>
          <a:xfrm>
            <a:off x="4898555" y="4701663"/>
            <a:ext cx="2803922" cy="798020"/>
          </a:xfrm>
          <a:prstGeom prst="roundRect">
            <a:avLst/>
          </a:prstGeom>
          <a:solidFill>
            <a:schemeClr val="bg1"/>
          </a:solidFill>
          <a:ln w="38100" cap="flat">
            <a:solidFill>
              <a:srgbClr val="002060"/>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35719" tIns="35719" rIns="35719" bIns="35719" numCol="1" spcCol="38100" rtlCol="0" anchor="ctr">
            <a:spAutoFit/>
          </a:bodyPr>
          <a:lstStyle/>
          <a:p>
            <a:pPr algn="ctr" defTabSz="410751">
              <a:lnSpc>
                <a:spcPct val="200000"/>
              </a:lnSpc>
            </a:pPr>
            <a:r>
              <a:rPr lang="ja-JP" altLang="en-US" sz="2109" b="1" dirty="0">
                <a:latin typeface="HG丸ｺﾞｼｯｸM-PRO" panose="020F0600000000000000" pitchFamily="50" charset="-128"/>
                <a:ea typeface="HG丸ｺﾞｼｯｸM-PRO" panose="020F0600000000000000" pitchFamily="50" charset="-128"/>
                <a:cs typeface="ヒラギノ丸ゴ Pro"/>
                <a:sym typeface="ヒラギノ丸ゴ Pro"/>
              </a:rPr>
              <a:t>グローバル補助金</a:t>
            </a:r>
          </a:p>
        </p:txBody>
      </p:sp>
      <p:sp>
        <p:nvSpPr>
          <p:cNvPr id="11" name="四角形: 角を丸くする 10"/>
          <p:cNvSpPr/>
          <p:nvPr/>
        </p:nvSpPr>
        <p:spPr>
          <a:xfrm>
            <a:off x="4156868" y="2148450"/>
            <a:ext cx="698623" cy="360000"/>
          </a:xfrm>
          <a:prstGeom prst="roundRect">
            <a:avLst/>
          </a:prstGeom>
          <a:solidFill>
            <a:schemeClr val="accent2">
              <a:lumMod val="20000"/>
              <a:lumOff val="80000"/>
            </a:schemeClr>
          </a:solidFill>
          <a:ln w="12700" cap="flat">
            <a:solidFill>
              <a:srgbClr val="002060"/>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35719" tIns="35719" rIns="35719" bIns="35719" numCol="1" spcCol="38100" rtlCol="0" anchor="ctr">
            <a:noAutofit/>
          </a:bodyPr>
          <a:lstStyle/>
          <a:p>
            <a:pPr algn="ctr" defTabSz="410751">
              <a:lnSpc>
                <a:spcPct val="200000"/>
              </a:lnSpc>
            </a:pPr>
            <a:r>
              <a:rPr lang="en-US" altLang="ja-JP" sz="1969" dirty="0">
                <a:latin typeface="ヒラギノ丸ゴ Pro"/>
                <a:ea typeface="ヒラギノ丸ゴ Pro"/>
                <a:cs typeface="ヒラギノ丸ゴ Pro"/>
                <a:sym typeface="ヒラギノ丸ゴ Pro"/>
              </a:rPr>
              <a:t>50%</a:t>
            </a:r>
            <a:endParaRPr lang="ja-JP" altLang="en-US" sz="1969" dirty="0">
              <a:latin typeface="ヒラギノ丸ゴ Pro"/>
              <a:ea typeface="ヒラギノ丸ゴ Pro"/>
              <a:cs typeface="ヒラギノ丸ゴ Pro"/>
              <a:sym typeface="ヒラギノ丸ゴ Pro"/>
            </a:endParaRPr>
          </a:p>
        </p:txBody>
      </p:sp>
      <p:sp>
        <p:nvSpPr>
          <p:cNvPr id="13" name="矢印: 下 12"/>
          <p:cNvSpPr/>
          <p:nvPr/>
        </p:nvSpPr>
        <p:spPr>
          <a:xfrm rot="19368361">
            <a:off x="6590825" y="1959443"/>
            <a:ext cx="209838" cy="770118"/>
          </a:xfrm>
          <a:prstGeom prst="downArrow">
            <a:avLst/>
          </a:prstGeom>
          <a:solidFill>
            <a:srgbClr val="002060"/>
          </a:solidFill>
          <a:ln w="12700" cap="flat">
            <a:solidFill>
              <a:schemeClr val="tx1"/>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35719" tIns="35719" rIns="35719" bIns="35719" numCol="1" spcCol="38100" rtlCol="0" anchor="ctr">
            <a:spAutoFit/>
          </a:bodyPr>
          <a:lstStyle/>
          <a:p>
            <a:pPr defTabSz="410751">
              <a:lnSpc>
                <a:spcPct val="200000"/>
              </a:lnSpc>
            </a:pPr>
            <a:endParaRPr lang="ja-JP" altLang="en-US" sz="2109">
              <a:solidFill>
                <a:schemeClr val="accent2">
                  <a:lumMod val="75000"/>
                </a:schemeClr>
              </a:solidFill>
              <a:effectLst>
                <a:outerShdw blurRad="38100" dist="12700" dir="5400000" rotWithShape="0">
                  <a:srgbClr val="000000">
                    <a:alpha val="50000"/>
                  </a:srgbClr>
                </a:outerShdw>
              </a:effectLst>
              <a:latin typeface="ヒラギノ丸ゴ Pro"/>
              <a:ea typeface="ヒラギノ丸ゴ Pro"/>
              <a:cs typeface="ヒラギノ丸ゴ Pro"/>
              <a:sym typeface="ヒラギノ丸ゴ Pro"/>
            </a:endParaRPr>
          </a:p>
        </p:txBody>
      </p:sp>
      <p:sp>
        <p:nvSpPr>
          <p:cNvPr id="2" name="矢印: 下 1"/>
          <p:cNvSpPr/>
          <p:nvPr/>
        </p:nvSpPr>
        <p:spPr>
          <a:xfrm>
            <a:off x="3382492" y="3546746"/>
            <a:ext cx="242390" cy="1093776"/>
          </a:xfrm>
          <a:prstGeom prst="downArrow">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3" name="矢印: 右 2"/>
          <p:cNvSpPr/>
          <p:nvPr/>
        </p:nvSpPr>
        <p:spPr>
          <a:xfrm>
            <a:off x="8532718" y="1433970"/>
            <a:ext cx="422882" cy="393635"/>
          </a:xfrm>
          <a:prstGeom prst="rightArrow">
            <a:avLst/>
          </a:prstGeom>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24" name="四角形: 角を丸くする 23"/>
          <p:cNvSpPr/>
          <p:nvPr/>
        </p:nvSpPr>
        <p:spPr>
          <a:xfrm>
            <a:off x="8986857" y="1435603"/>
            <a:ext cx="1056728" cy="438915"/>
          </a:xfrm>
          <a:prstGeom prst="roundRect">
            <a:avLst/>
          </a:prstGeom>
          <a:solidFill>
            <a:schemeClr val="bg1"/>
          </a:solidFill>
          <a:ln w="38100" cap="flat">
            <a:solidFill>
              <a:srgbClr val="002060"/>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35719" tIns="35719" rIns="35719" bIns="35719" numCol="1" spcCol="38100" rtlCol="0" anchor="ctr">
            <a:spAutoFit/>
          </a:bodyPr>
          <a:lstStyle/>
          <a:p>
            <a:pPr algn="ctr" defTabSz="410751"/>
            <a:r>
              <a:rPr lang="ja-JP" altLang="en-US" sz="2109" b="1" dirty="0">
                <a:latin typeface="HG丸ｺﾞｼｯｸM-PRO" panose="020F0600000000000000" pitchFamily="50" charset="-128"/>
                <a:ea typeface="HG丸ｺﾞｼｯｸM-PRO" panose="020F0600000000000000" pitchFamily="50" charset="-128"/>
                <a:cs typeface="ヒラギノ丸ゴ Pro"/>
                <a:sym typeface="ヒラギノ丸ゴ Pro"/>
              </a:rPr>
              <a:t>運営費</a:t>
            </a:r>
          </a:p>
        </p:txBody>
      </p:sp>
      <p:sp>
        <p:nvSpPr>
          <p:cNvPr id="26" name="四角形: 角を丸くする 25"/>
          <p:cNvSpPr/>
          <p:nvPr/>
        </p:nvSpPr>
        <p:spPr>
          <a:xfrm>
            <a:off x="9511648" y="1938424"/>
            <a:ext cx="506250" cy="360000"/>
          </a:xfrm>
          <a:prstGeom prst="roundRect">
            <a:avLst/>
          </a:prstGeom>
          <a:solidFill>
            <a:schemeClr val="accent2">
              <a:lumMod val="20000"/>
              <a:lumOff val="80000"/>
            </a:schemeClr>
          </a:solidFill>
          <a:ln w="12700" cap="flat">
            <a:solidFill>
              <a:schemeClr val="accent1"/>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35719" tIns="35719" rIns="35719" bIns="35719" numCol="1" spcCol="38100" rtlCol="0" anchor="ctr">
            <a:noAutofit/>
          </a:bodyPr>
          <a:lstStyle/>
          <a:p>
            <a:pPr algn="ctr" defTabSz="410751">
              <a:lnSpc>
                <a:spcPct val="200000"/>
              </a:lnSpc>
            </a:pPr>
            <a:r>
              <a:rPr lang="en-US" altLang="ja-JP" sz="1969" dirty="0">
                <a:latin typeface="ヒラギノ丸ゴ Pro"/>
                <a:ea typeface="ヒラギノ丸ゴ Pro"/>
                <a:cs typeface="ヒラギノ丸ゴ Pro"/>
                <a:sym typeface="ヒラギノ丸ゴ Pro"/>
              </a:rPr>
              <a:t>5%</a:t>
            </a:r>
            <a:endParaRPr lang="ja-JP" altLang="en-US" sz="1969" dirty="0">
              <a:latin typeface="ヒラギノ丸ゴ Pro"/>
              <a:ea typeface="ヒラギノ丸ゴ Pro"/>
              <a:cs typeface="ヒラギノ丸ゴ Pro"/>
              <a:sym typeface="ヒラギノ丸ゴ Pro"/>
            </a:endParaRPr>
          </a:p>
        </p:txBody>
      </p:sp>
      <p:sp>
        <p:nvSpPr>
          <p:cNvPr id="4" name="スライド番号プレースホルダー 3"/>
          <p:cNvSpPr>
            <a:spLocks noGrp="1"/>
          </p:cNvSpPr>
          <p:nvPr>
            <p:ph type="sldNum" sz="quarter" idx="2"/>
          </p:nvPr>
        </p:nvSpPr>
        <p:spPr/>
        <p:txBody>
          <a:bodyPr/>
          <a:lstStyle/>
          <a:p>
            <a:fld id="{86CB4B4D-7CA3-9044-876B-883B54F8677D}" type="slidenum">
              <a:rPr lang="en-US" altLang="ja-JP" smtClean="0"/>
              <a:t>10</a:t>
            </a:fld>
            <a:endParaRPr lang="ja-JP" altLang="en-US"/>
          </a:p>
        </p:txBody>
      </p:sp>
      <p:pic>
        <p:nvPicPr>
          <p:cNvPr id="27" name="図 26">
            <a:extLst>
              <a:ext uri="{FF2B5EF4-FFF2-40B4-BE49-F238E27FC236}">
                <a16:creationId xmlns:a16="http://schemas.microsoft.com/office/drawing/2014/main" id="{3FFC214A-1F35-4554-84BF-8F80D00E2FC4}"/>
              </a:ext>
            </a:extLst>
          </p:cNvPr>
          <p:cNvPicPr>
            <a:picLocks noChangeAspect="1"/>
          </p:cNvPicPr>
          <p:nvPr/>
        </p:nvPicPr>
        <p:blipFill>
          <a:blip r:embed="rId3"/>
          <a:stretch>
            <a:fillRect/>
          </a:stretch>
        </p:blipFill>
        <p:spPr>
          <a:xfrm>
            <a:off x="641372" y="5882444"/>
            <a:ext cx="1440295" cy="542825"/>
          </a:xfrm>
          <a:prstGeom prst="rect">
            <a:avLst/>
          </a:prstGeom>
        </p:spPr>
      </p:pic>
      <p:sp>
        <p:nvSpPr>
          <p:cNvPr id="28" name="四角形: 角を丸くする 27">
            <a:extLst>
              <a:ext uri="{FF2B5EF4-FFF2-40B4-BE49-F238E27FC236}">
                <a16:creationId xmlns:a16="http://schemas.microsoft.com/office/drawing/2014/main" id="{D0FB5E30-71B9-45D6-9C80-8684DFE6774E}"/>
              </a:ext>
            </a:extLst>
          </p:cNvPr>
          <p:cNvSpPr/>
          <p:nvPr/>
        </p:nvSpPr>
        <p:spPr>
          <a:xfrm>
            <a:off x="7026803" y="2114478"/>
            <a:ext cx="698623" cy="360000"/>
          </a:xfrm>
          <a:prstGeom prst="roundRect">
            <a:avLst/>
          </a:prstGeom>
          <a:solidFill>
            <a:schemeClr val="accent2">
              <a:lumMod val="20000"/>
              <a:lumOff val="80000"/>
            </a:schemeClr>
          </a:solidFill>
          <a:ln w="12700" cap="flat">
            <a:solidFill>
              <a:srgbClr val="002060"/>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35719" tIns="35719" rIns="35719" bIns="35719" numCol="1" spcCol="38100" rtlCol="0" anchor="ctr">
            <a:noAutofit/>
          </a:bodyPr>
          <a:lstStyle/>
          <a:p>
            <a:pPr algn="ctr" defTabSz="410751">
              <a:lnSpc>
                <a:spcPct val="200000"/>
              </a:lnSpc>
            </a:pPr>
            <a:r>
              <a:rPr lang="en-US" altLang="ja-JP" sz="1969" dirty="0">
                <a:latin typeface="ヒラギノ丸ゴ Pro"/>
                <a:ea typeface="ヒラギノ丸ゴ Pro"/>
                <a:cs typeface="ヒラギノ丸ゴ Pro"/>
                <a:sym typeface="ヒラギノ丸ゴ Pro"/>
              </a:rPr>
              <a:t>50%</a:t>
            </a:r>
            <a:endParaRPr lang="ja-JP" altLang="en-US" sz="1969" dirty="0">
              <a:latin typeface="ヒラギノ丸ゴ Pro"/>
              <a:ea typeface="ヒラギノ丸ゴ Pro"/>
              <a:cs typeface="ヒラギノ丸ゴ Pro"/>
              <a:sym typeface="ヒラギノ丸ゴ Pro"/>
            </a:endParaRPr>
          </a:p>
        </p:txBody>
      </p:sp>
      <p:sp>
        <p:nvSpPr>
          <p:cNvPr id="29" name="四角形: 角を丸くする 28">
            <a:extLst>
              <a:ext uri="{FF2B5EF4-FFF2-40B4-BE49-F238E27FC236}">
                <a16:creationId xmlns:a16="http://schemas.microsoft.com/office/drawing/2014/main" id="{67D5CC12-28CD-468C-97D9-8748677FDCC1}"/>
              </a:ext>
            </a:extLst>
          </p:cNvPr>
          <p:cNvSpPr/>
          <p:nvPr/>
        </p:nvSpPr>
        <p:spPr>
          <a:xfrm>
            <a:off x="2591561" y="4275440"/>
            <a:ext cx="698623" cy="360000"/>
          </a:xfrm>
          <a:prstGeom prst="roundRect">
            <a:avLst/>
          </a:prstGeom>
          <a:solidFill>
            <a:schemeClr val="accent2">
              <a:lumMod val="20000"/>
              <a:lumOff val="80000"/>
            </a:schemeClr>
          </a:solidFill>
          <a:ln w="12700" cap="flat">
            <a:solidFill>
              <a:srgbClr val="002060"/>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35719" tIns="35719" rIns="35719" bIns="35719" numCol="1" spcCol="38100" rtlCol="0" anchor="ctr">
            <a:noAutofit/>
          </a:bodyPr>
          <a:lstStyle/>
          <a:p>
            <a:pPr algn="ctr" defTabSz="410751">
              <a:lnSpc>
                <a:spcPct val="200000"/>
              </a:lnSpc>
            </a:pPr>
            <a:r>
              <a:rPr lang="en-US" altLang="ja-JP" sz="1969" dirty="0">
                <a:latin typeface="ヒラギノ丸ゴ Pro"/>
                <a:ea typeface="ヒラギノ丸ゴ Pro"/>
                <a:cs typeface="ヒラギノ丸ゴ Pro"/>
                <a:sym typeface="ヒラギノ丸ゴ Pro"/>
              </a:rPr>
              <a:t>50%</a:t>
            </a:r>
            <a:endParaRPr lang="ja-JP" altLang="en-US" sz="1969" dirty="0">
              <a:latin typeface="ヒラギノ丸ゴ Pro"/>
              <a:ea typeface="ヒラギノ丸ゴ Pro"/>
              <a:cs typeface="ヒラギノ丸ゴ Pro"/>
              <a:sym typeface="ヒラギノ丸ゴ Pro"/>
            </a:endParaRPr>
          </a:p>
        </p:txBody>
      </p:sp>
      <p:sp>
        <p:nvSpPr>
          <p:cNvPr id="6" name="四角形: 角を丸くする 5"/>
          <p:cNvSpPr/>
          <p:nvPr/>
        </p:nvSpPr>
        <p:spPr>
          <a:xfrm>
            <a:off x="2053819" y="2788283"/>
            <a:ext cx="3799692" cy="798020"/>
          </a:xfrm>
          <a:prstGeom prst="roundRect">
            <a:avLst/>
          </a:prstGeom>
          <a:solidFill>
            <a:schemeClr val="bg1"/>
          </a:solidFill>
          <a:ln w="38100" cap="flat">
            <a:solidFill>
              <a:srgbClr val="002060"/>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35719" tIns="35719" rIns="35719" bIns="35719" numCol="1" spcCol="38100" rtlCol="0" anchor="ctr">
            <a:spAutoFit/>
          </a:bodyPr>
          <a:lstStyle/>
          <a:p>
            <a:pPr algn="ctr" defTabSz="410751">
              <a:lnSpc>
                <a:spcPct val="200000"/>
              </a:lnSpc>
            </a:pPr>
            <a:r>
              <a:rPr lang="ja-JP" altLang="en-US" sz="2109" b="1" dirty="0">
                <a:latin typeface="HG丸ｺﾞｼｯｸM-PRO" panose="020F0600000000000000" pitchFamily="50" charset="-128"/>
                <a:ea typeface="HG丸ｺﾞｼｯｸM-PRO" panose="020F0600000000000000" pitchFamily="50" charset="-128"/>
                <a:cs typeface="ヒラギノ丸ゴ Pro"/>
                <a:sym typeface="ヒラギノ丸ゴ Pro"/>
              </a:rPr>
              <a:t>地区</a:t>
            </a:r>
            <a:r>
              <a:rPr lang="ja-JP" altLang="en-US" sz="2109" b="1" dirty="0">
                <a:effectLst>
                  <a:outerShdw blurRad="38100" dist="12700" dir="5400000" rotWithShape="0">
                    <a:srgbClr val="000000">
                      <a:alpha val="50000"/>
                    </a:srgbClr>
                  </a:outerShdw>
                </a:effectLst>
                <a:latin typeface="HG丸ｺﾞｼｯｸM-PRO" panose="020F0600000000000000" pitchFamily="50" charset="-128"/>
                <a:ea typeface="HG丸ｺﾞｼｯｸM-PRO" panose="020F0600000000000000" pitchFamily="50" charset="-128"/>
                <a:cs typeface="ヒラギノ丸ゴ Pro"/>
                <a:sym typeface="ヒラギノ丸ゴ Pro"/>
              </a:rPr>
              <a:t> </a:t>
            </a:r>
            <a:r>
              <a:rPr lang="ja-JP" altLang="en-US" sz="2109" dirty="0">
                <a:latin typeface="HG丸ｺﾞｼｯｸM-PRO" panose="020F0600000000000000" pitchFamily="50" charset="-128"/>
                <a:ea typeface="HG丸ｺﾞｼｯｸM-PRO" panose="020F0600000000000000" pitchFamily="50" charset="-128"/>
                <a:cs typeface="ヒラギノ丸ゴ Pro"/>
                <a:sym typeface="ヒラギノ丸ゴ Pro"/>
              </a:rPr>
              <a:t>財団活動資金</a:t>
            </a:r>
            <a:r>
              <a:rPr lang="en-US" altLang="ja-JP" sz="2109" dirty="0">
                <a:latin typeface="HG丸ｺﾞｼｯｸM-PRO" panose="020F0600000000000000" pitchFamily="50" charset="-128"/>
                <a:ea typeface="HG丸ｺﾞｼｯｸM-PRO" panose="020F0600000000000000" pitchFamily="50" charset="-128"/>
                <a:cs typeface="ヒラギノ丸ゴ Pro"/>
                <a:sym typeface="ヒラギノ丸ゴ Pro"/>
              </a:rPr>
              <a:t>(DDF)</a:t>
            </a:r>
            <a:endParaRPr lang="ja-JP" altLang="en-US" sz="2109" dirty="0">
              <a:latin typeface="HG丸ｺﾞｼｯｸM-PRO" panose="020F0600000000000000" pitchFamily="50" charset="-128"/>
              <a:ea typeface="HG丸ｺﾞｼｯｸM-PRO" panose="020F0600000000000000" pitchFamily="50" charset="-128"/>
              <a:cs typeface="ヒラギノ丸ゴ Pro"/>
              <a:sym typeface="ヒラギノ丸ゴ Pro"/>
            </a:endParaRPr>
          </a:p>
        </p:txBody>
      </p:sp>
      <p:sp>
        <p:nvSpPr>
          <p:cNvPr id="5" name="四角形: 角を丸くする 4"/>
          <p:cNvSpPr/>
          <p:nvPr/>
        </p:nvSpPr>
        <p:spPr>
          <a:xfrm>
            <a:off x="3553888" y="1099688"/>
            <a:ext cx="4947577" cy="941606"/>
          </a:xfrm>
          <a:prstGeom prst="roundRect">
            <a:avLst/>
          </a:prstGeom>
          <a:solidFill>
            <a:schemeClr val="accent5">
              <a:lumMod val="40000"/>
              <a:lumOff val="60000"/>
            </a:schemeClr>
          </a:solidFill>
          <a:ln w="12700" cap="flat">
            <a:solidFill>
              <a:srgbClr val="002060"/>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35719" tIns="35719" rIns="35719" bIns="35719" numCol="1" spcCol="38100" rtlCol="0" anchor="t">
            <a:spAutoFit/>
          </a:bodyPr>
          <a:lstStyle/>
          <a:p>
            <a:pPr defTabSz="410751">
              <a:lnSpc>
                <a:spcPct val="200000"/>
              </a:lnSpc>
            </a:pPr>
            <a:r>
              <a:rPr lang="en-US" altLang="ja-JP" sz="2531" b="1" dirty="0">
                <a:solidFill>
                  <a:srgbClr val="002060"/>
                </a:solidFill>
                <a:latin typeface="HG丸ｺﾞｼｯｸM-PRO" panose="020F0600000000000000" pitchFamily="50" charset="-128"/>
                <a:ea typeface="HG丸ｺﾞｼｯｸM-PRO" panose="020F0600000000000000" pitchFamily="50" charset="-128"/>
                <a:cs typeface="ヒラギノ丸ゴ Pro"/>
                <a:sym typeface="ヒラギノ丸ゴ Pro"/>
              </a:rPr>
              <a:t>3</a:t>
            </a:r>
            <a:r>
              <a:rPr lang="ja-JP" altLang="en-US" sz="2531" b="1" dirty="0">
                <a:solidFill>
                  <a:srgbClr val="002060"/>
                </a:solidFill>
                <a:latin typeface="HG丸ｺﾞｼｯｸM-PRO" panose="020F0600000000000000" pitchFamily="50" charset="-128"/>
                <a:ea typeface="HG丸ｺﾞｼｯｸM-PRO" panose="020F0600000000000000" pitchFamily="50" charset="-128"/>
                <a:cs typeface="ヒラギノ丸ゴ Pro"/>
                <a:sym typeface="ヒラギノ丸ゴ Pro"/>
              </a:rPr>
              <a:t>年前の年次基金</a:t>
            </a:r>
            <a:r>
              <a:rPr lang="en-US" altLang="ja-JP" sz="2531" b="1" dirty="0">
                <a:solidFill>
                  <a:srgbClr val="002060"/>
                </a:solidFill>
                <a:latin typeface="HG丸ｺﾞｼｯｸM-PRO" panose="020F0600000000000000" pitchFamily="50" charset="-128"/>
                <a:ea typeface="HG丸ｺﾞｼｯｸM-PRO" panose="020F0600000000000000" pitchFamily="50" charset="-128"/>
                <a:cs typeface="ヒラギノ丸ゴ Pro"/>
                <a:sym typeface="ヒラギノ丸ゴ Pro"/>
              </a:rPr>
              <a:t>+</a:t>
            </a:r>
            <a:r>
              <a:rPr lang="ja-JP" altLang="en-US" sz="2531" b="1" dirty="0">
                <a:solidFill>
                  <a:srgbClr val="002060"/>
                </a:solidFill>
                <a:latin typeface="HG丸ｺﾞｼｯｸM-PRO" panose="020F0600000000000000" pitchFamily="50" charset="-128"/>
                <a:ea typeface="HG丸ｺﾞｼｯｸM-PRO" panose="020F0600000000000000" pitchFamily="50" charset="-128"/>
                <a:cs typeface="ヒラギノ丸ゴ Pro"/>
                <a:sym typeface="ヒラギノ丸ゴ Pro"/>
              </a:rPr>
              <a:t>恒久基金収益 </a:t>
            </a:r>
            <a:endParaRPr lang="en-US" altLang="ja-JP" sz="2531" b="1" dirty="0">
              <a:solidFill>
                <a:srgbClr val="002060"/>
              </a:solidFill>
              <a:latin typeface="HG丸ｺﾞｼｯｸM-PRO" panose="020F0600000000000000" pitchFamily="50" charset="-128"/>
              <a:ea typeface="HG丸ｺﾞｼｯｸM-PRO" panose="020F0600000000000000" pitchFamily="50" charset="-128"/>
              <a:cs typeface="ヒラギノ丸ゴ Pro"/>
              <a:sym typeface="ヒラギノ丸ゴ Pro"/>
            </a:endParaRPr>
          </a:p>
        </p:txBody>
      </p:sp>
    </p:spTree>
    <p:extLst>
      <p:ext uri="{BB962C8B-B14F-4D97-AF65-F5344CB8AC3E}">
        <p14:creationId xmlns:p14="http://schemas.microsoft.com/office/powerpoint/2010/main" val="1505782479"/>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hape 336">
            <a:extLst>
              <a:ext uri="{FF2B5EF4-FFF2-40B4-BE49-F238E27FC236}">
                <a16:creationId xmlns:a16="http://schemas.microsoft.com/office/drawing/2014/main" id="{9D7B5780-04F8-4D57-81C8-9F728BEEB474}"/>
              </a:ext>
            </a:extLst>
          </p:cNvPr>
          <p:cNvSpPr/>
          <p:nvPr/>
        </p:nvSpPr>
        <p:spPr>
          <a:xfrm>
            <a:off x="2277402" y="393538"/>
            <a:ext cx="8028669" cy="669836"/>
          </a:xfrm>
          <a:prstGeom prst="roundRect">
            <a:avLst>
              <a:gd name="adj" fmla="val 25570"/>
            </a:avLst>
          </a:prstGeom>
          <a:solidFill>
            <a:schemeClr val="accent1"/>
          </a:solidFill>
          <a:ln w="15875">
            <a:solidFill>
              <a:srgbClr val="002060"/>
            </a:solidFill>
            <a:bevel/>
          </a:ln>
          <a:effectLst>
            <a:outerShdw blurRad="50800" dist="25400" dir="5400000" rotWithShape="0">
              <a:srgbClr val="000000">
                <a:alpha val="28000"/>
              </a:srgbClr>
            </a:outerShdw>
          </a:effectLst>
          <a:extLst>
            <a:ext uri="{C572A759-6A51-4108-AA02-DFA0A04FC94B}">
              <ma14:wrappingTextBoxFlag xmlns:ma14="http://schemas.microsoft.com/office/mac/drawingml/2011/main" xmlns="" val="1"/>
            </a:ext>
          </a:extLst>
        </p:spPr>
        <p:txBody>
          <a:bodyPr lIns="32146" rIns="32146" anchor="ctr"/>
          <a:lstStyle>
            <a:lvl1pPr algn="ctr">
              <a:defRPr sz="4000" b="1">
                <a:solidFill>
                  <a:srgbClr val="FFFFFF"/>
                </a:solidFill>
              </a:defRPr>
            </a:lvl1pPr>
          </a:lstStyle>
          <a:p>
            <a:pPr defTabSz="321457">
              <a:defRPr/>
            </a:pPr>
            <a:r>
              <a:rPr lang="en-US" altLang="ja-JP" sz="2812" dirty="0">
                <a:latin typeface="HGPｺﾞｼｯｸM" panose="020B0600000000000000" pitchFamily="50" charset="-128"/>
                <a:ea typeface="HGPｺﾞｼｯｸM" panose="020B0600000000000000" pitchFamily="50" charset="-128"/>
              </a:rPr>
              <a:t>2019-20</a:t>
            </a:r>
            <a:r>
              <a:rPr lang="ja-JP" altLang="en-US" sz="2812" dirty="0">
                <a:latin typeface="HGPｺﾞｼｯｸM" panose="020B0600000000000000" pitchFamily="50" charset="-128"/>
                <a:ea typeface="HGPｺﾞｼｯｸM" panose="020B0600000000000000" pitchFamily="50" charset="-128"/>
              </a:rPr>
              <a:t> 財団寄付目標</a:t>
            </a:r>
            <a:endParaRPr lang="en-US" altLang="ja-JP" sz="2812" dirty="0">
              <a:latin typeface="HGPｺﾞｼｯｸM" panose="020B0600000000000000" pitchFamily="50" charset="-128"/>
              <a:ea typeface="HGPｺﾞｼｯｸM" panose="020B0600000000000000" pitchFamily="50" charset="-128"/>
            </a:endParaRPr>
          </a:p>
        </p:txBody>
      </p:sp>
      <p:sp>
        <p:nvSpPr>
          <p:cNvPr id="4" name="四角形: 角を丸くする 3">
            <a:extLst>
              <a:ext uri="{FF2B5EF4-FFF2-40B4-BE49-F238E27FC236}">
                <a16:creationId xmlns:a16="http://schemas.microsoft.com/office/drawing/2014/main" id="{478EEA05-4095-4BBC-92E4-C110F8E03AF3}"/>
              </a:ext>
            </a:extLst>
          </p:cNvPr>
          <p:cNvSpPr/>
          <p:nvPr/>
        </p:nvSpPr>
        <p:spPr>
          <a:xfrm>
            <a:off x="2277402" y="1417834"/>
            <a:ext cx="8866599" cy="437679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342900" indent="-342900">
              <a:lnSpc>
                <a:spcPct val="250000"/>
              </a:lnSpc>
              <a:buAutoNum type="arabicPeriod"/>
            </a:pPr>
            <a:r>
              <a:rPr lang="ja-JP" altLang="en-US" sz="3200" b="1" dirty="0">
                <a:latin typeface="HGPｺﾞｼｯｸM" panose="020B0600000000000000" pitchFamily="50" charset="-128"/>
                <a:ea typeface="HGPｺﾞｼｯｸM" panose="020B0600000000000000" pitchFamily="50" charset="-128"/>
              </a:rPr>
              <a:t> 年次基金寄付：１５０ドル </a:t>
            </a:r>
            <a:r>
              <a:rPr lang="en-US" altLang="ja-JP" sz="3200" b="1" dirty="0">
                <a:latin typeface="HGPｺﾞｼｯｸM" panose="020B0600000000000000" pitchFamily="50" charset="-128"/>
                <a:ea typeface="HGPｺﾞｼｯｸM" panose="020B0600000000000000" pitchFamily="50" charset="-128"/>
              </a:rPr>
              <a:t>/ </a:t>
            </a:r>
            <a:r>
              <a:rPr lang="ja-JP" altLang="en-US" sz="3200" b="1" dirty="0">
                <a:latin typeface="HGPｺﾞｼｯｸM" panose="020B0600000000000000" pitchFamily="50" charset="-128"/>
                <a:ea typeface="HGPｺﾞｼｯｸM" panose="020B0600000000000000" pitchFamily="50" charset="-128"/>
              </a:rPr>
              <a:t>１人</a:t>
            </a:r>
            <a:endParaRPr lang="en-US" altLang="ja-JP" sz="3200" b="1" dirty="0">
              <a:latin typeface="HGPｺﾞｼｯｸM" panose="020B0600000000000000" pitchFamily="50" charset="-128"/>
              <a:ea typeface="HGPｺﾞｼｯｸM" panose="020B0600000000000000" pitchFamily="50" charset="-128"/>
            </a:endParaRPr>
          </a:p>
          <a:p>
            <a:pPr>
              <a:lnSpc>
                <a:spcPct val="250000"/>
              </a:lnSpc>
            </a:pPr>
            <a:r>
              <a:rPr lang="en-US" altLang="ja-JP" sz="3200" b="1" dirty="0">
                <a:latin typeface="HGPｺﾞｼｯｸM" panose="020B0600000000000000" pitchFamily="50" charset="-128"/>
                <a:ea typeface="HGPｺﾞｼｯｸM" panose="020B0600000000000000" pitchFamily="50" charset="-128"/>
              </a:rPr>
              <a:t>2. </a:t>
            </a:r>
            <a:r>
              <a:rPr lang="ja-JP" altLang="en-US" sz="3200" b="1" dirty="0">
                <a:latin typeface="HGPｺﾞｼｯｸM" panose="020B0600000000000000" pitchFamily="50" charset="-128"/>
                <a:ea typeface="HGPｺﾞｼｯｸM" panose="020B0600000000000000" pitchFamily="50" charset="-128"/>
              </a:rPr>
              <a:t>ポリオ・プラス基金： ５０ドル</a:t>
            </a:r>
            <a:r>
              <a:rPr lang="en-US" altLang="ja-JP" sz="3200" b="1" dirty="0">
                <a:latin typeface="HGPｺﾞｼｯｸM" panose="020B0600000000000000" pitchFamily="50" charset="-128"/>
                <a:ea typeface="HGPｺﾞｼｯｸM" panose="020B0600000000000000" pitchFamily="50" charset="-128"/>
              </a:rPr>
              <a:t>/ </a:t>
            </a:r>
            <a:r>
              <a:rPr lang="ja-JP" altLang="en-US" sz="3200" b="1" dirty="0">
                <a:latin typeface="HGPｺﾞｼｯｸM" panose="020B0600000000000000" pitchFamily="50" charset="-128"/>
                <a:ea typeface="HGPｺﾞｼｯｸM" panose="020B0600000000000000" pitchFamily="50" charset="-128"/>
              </a:rPr>
              <a:t>１人</a:t>
            </a:r>
          </a:p>
          <a:p>
            <a:pPr>
              <a:lnSpc>
                <a:spcPct val="250000"/>
              </a:lnSpc>
            </a:pPr>
            <a:r>
              <a:rPr lang="en-US" altLang="ja-JP" sz="3200" b="1" dirty="0">
                <a:latin typeface="HGPｺﾞｼｯｸM" panose="020B0600000000000000" pitchFamily="50" charset="-128"/>
                <a:ea typeface="HGPｺﾞｼｯｸM" panose="020B0600000000000000" pitchFamily="50" charset="-128"/>
              </a:rPr>
              <a:t>3. </a:t>
            </a:r>
            <a:r>
              <a:rPr lang="ja-JP" altLang="en-US" sz="3200" b="1" dirty="0">
                <a:latin typeface="HGPｺﾞｼｯｸM" panose="020B0600000000000000" pitchFamily="50" charset="-128"/>
                <a:ea typeface="HGPｺﾞｼｯｸM" panose="020B0600000000000000" pitchFamily="50" charset="-128"/>
              </a:rPr>
              <a:t>恒久基金：１</a:t>
            </a:r>
            <a:r>
              <a:rPr lang="en-US" altLang="ja-JP" sz="3200" b="1" dirty="0">
                <a:latin typeface="HGPｺﾞｼｯｸM" panose="020B0600000000000000" pitchFamily="50" charset="-128"/>
                <a:ea typeface="HGPｺﾞｼｯｸM" panose="020B0600000000000000" pitchFamily="50" charset="-128"/>
              </a:rPr>
              <a:t>,</a:t>
            </a:r>
            <a:r>
              <a:rPr lang="ja-JP" altLang="en-US" sz="3200" b="1" dirty="0">
                <a:latin typeface="HGPｺﾞｼｯｸM" panose="020B0600000000000000" pitchFamily="50" charset="-128"/>
                <a:ea typeface="HGPｺﾞｼｯｸM" panose="020B0600000000000000" pitchFamily="50" charset="-128"/>
              </a:rPr>
              <a:t>０００ ドル</a:t>
            </a:r>
            <a:r>
              <a:rPr lang="en-US" altLang="ja-JP" sz="3200" b="1" dirty="0">
                <a:latin typeface="HGPｺﾞｼｯｸM" panose="020B0600000000000000" pitchFamily="50" charset="-128"/>
                <a:ea typeface="HGPｺﾞｼｯｸM" panose="020B0600000000000000" pitchFamily="50" charset="-128"/>
              </a:rPr>
              <a:t>/</a:t>
            </a:r>
            <a:r>
              <a:rPr lang="ja-JP" altLang="en-US" sz="3200" b="1" dirty="0">
                <a:latin typeface="HGPｺﾞｼｯｸM" panose="020B0600000000000000" pitchFamily="50" charset="-128"/>
                <a:ea typeface="HGPｺﾞｼｯｸM" panose="020B0600000000000000" pitchFamily="50" charset="-128"/>
              </a:rPr>
              <a:t>１人 </a:t>
            </a:r>
            <a:r>
              <a:rPr lang="en-US" altLang="ja-JP" sz="3200" b="1" dirty="0">
                <a:latin typeface="HGPｺﾞｼｯｸM" panose="020B0600000000000000" pitchFamily="50" charset="-128"/>
                <a:ea typeface="HGPｺﾞｼｯｸM" panose="020B0600000000000000" pitchFamily="50" charset="-128"/>
              </a:rPr>
              <a:t>/ </a:t>
            </a:r>
            <a:r>
              <a:rPr lang="ja-JP" altLang="en-US" sz="3200" b="1" dirty="0">
                <a:latin typeface="HGPｺﾞｼｯｸM" panose="020B0600000000000000" pitchFamily="50" charset="-128"/>
                <a:ea typeface="HGPｺﾞｼｯｸM" panose="020B0600000000000000" pitchFamily="50" charset="-128"/>
              </a:rPr>
              <a:t>クラブ　</a:t>
            </a:r>
            <a:r>
              <a:rPr lang="ja-JP" altLang="en-US" sz="3200" dirty="0">
                <a:latin typeface="HGPｺﾞｼｯｸM" panose="020B0600000000000000" pitchFamily="50" charset="-128"/>
                <a:ea typeface="HGPｺﾞｼｯｸM" panose="020B0600000000000000" pitchFamily="50" charset="-128"/>
              </a:rPr>
              <a:t>　　　　</a:t>
            </a:r>
            <a:endParaRPr lang="en-US" altLang="ja-JP" sz="3200" dirty="0">
              <a:latin typeface="HGPｺﾞｼｯｸM" panose="020B0600000000000000" pitchFamily="50" charset="-128"/>
              <a:ea typeface="HGPｺﾞｼｯｸM" panose="020B0600000000000000" pitchFamily="50" charset="-128"/>
            </a:endParaRPr>
          </a:p>
        </p:txBody>
      </p:sp>
      <p:pic>
        <p:nvPicPr>
          <p:cNvPr id="5" name="図 4">
            <a:extLst>
              <a:ext uri="{FF2B5EF4-FFF2-40B4-BE49-F238E27FC236}">
                <a16:creationId xmlns:a16="http://schemas.microsoft.com/office/drawing/2014/main" id="{9E006D42-FB66-4733-8997-C327672D81E0}"/>
              </a:ext>
            </a:extLst>
          </p:cNvPr>
          <p:cNvPicPr>
            <a:picLocks noChangeAspect="1"/>
          </p:cNvPicPr>
          <p:nvPr/>
        </p:nvPicPr>
        <p:blipFill>
          <a:blip r:embed="rId3"/>
          <a:stretch>
            <a:fillRect/>
          </a:stretch>
        </p:blipFill>
        <p:spPr>
          <a:xfrm>
            <a:off x="480869" y="5996521"/>
            <a:ext cx="1440295" cy="542825"/>
          </a:xfrm>
          <a:prstGeom prst="rect">
            <a:avLst/>
          </a:prstGeom>
        </p:spPr>
      </p:pic>
    </p:spTree>
    <p:extLst>
      <p:ext uri="{BB962C8B-B14F-4D97-AF65-F5344CB8AC3E}">
        <p14:creationId xmlns:p14="http://schemas.microsoft.com/office/powerpoint/2010/main" val="853572911"/>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6" name="Shape 336"/>
          <p:cNvSpPr/>
          <p:nvPr/>
        </p:nvSpPr>
        <p:spPr>
          <a:xfrm>
            <a:off x="2081671" y="393542"/>
            <a:ext cx="8028669" cy="726345"/>
          </a:xfrm>
          <a:prstGeom prst="roundRect">
            <a:avLst>
              <a:gd name="adj" fmla="val 25570"/>
            </a:avLst>
          </a:prstGeom>
          <a:solidFill>
            <a:schemeClr val="accent1"/>
          </a:solidFill>
          <a:ln w="15875">
            <a:solidFill>
              <a:srgbClr val="005493"/>
            </a:solidFill>
            <a:bevel/>
          </a:ln>
          <a:effectLst>
            <a:outerShdw blurRad="50800" dist="25400" dir="5400000" rotWithShape="0">
              <a:srgbClr val="000000">
                <a:alpha val="28000"/>
              </a:srgbClr>
            </a:outerShdw>
          </a:effectLst>
          <a:extLst>
            <a:ext uri="{C572A759-6A51-4108-AA02-DFA0A04FC94B}">
              <ma14:wrappingTextBoxFlag xmlns:ma14="http://schemas.microsoft.com/office/mac/drawingml/2011/main" xmlns="" val="1"/>
            </a:ext>
          </a:extLst>
        </p:spPr>
        <p:txBody>
          <a:bodyPr lIns="32146" rIns="32146" anchor="ctr"/>
          <a:lstStyle>
            <a:lvl1pPr algn="ctr">
              <a:defRPr sz="4000" b="1">
                <a:solidFill>
                  <a:srgbClr val="FFFFFF"/>
                </a:solidFill>
              </a:defRPr>
            </a:lvl1pPr>
          </a:lstStyle>
          <a:p>
            <a:pPr>
              <a:lnSpc>
                <a:spcPct val="150000"/>
              </a:lnSpc>
            </a:pPr>
            <a:r>
              <a:rPr lang="ja-JP" altLang="en-US" sz="2812" dirty="0">
                <a:solidFill>
                  <a:schemeClr val="bg1"/>
                </a:solidFill>
                <a:latin typeface="HG丸ｺﾞｼｯｸM-PRO" panose="020F0600000000000000" pitchFamily="50" charset="-128"/>
                <a:ea typeface="HG丸ｺﾞｼｯｸM-PRO" panose="020F0600000000000000" pitchFamily="50" charset="-128"/>
              </a:rPr>
              <a:t>クラブ財団委員長の役割</a:t>
            </a:r>
            <a:endParaRPr lang="en-US" altLang="ja-JP" sz="2812" dirty="0">
              <a:solidFill>
                <a:schemeClr val="bg1"/>
              </a:solidFill>
              <a:latin typeface="HG丸ｺﾞｼｯｸM-PRO" panose="020F0600000000000000" pitchFamily="50" charset="-128"/>
              <a:ea typeface="HG丸ｺﾞｼｯｸM-PRO" panose="020F0600000000000000" pitchFamily="50" charset="-128"/>
            </a:endParaRPr>
          </a:p>
        </p:txBody>
      </p:sp>
      <p:sp>
        <p:nvSpPr>
          <p:cNvPr id="3" name="四角形: 角を丸くする 2"/>
          <p:cNvSpPr/>
          <p:nvPr/>
        </p:nvSpPr>
        <p:spPr>
          <a:xfrm>
            <a:off x="1623321" y="1453601"/>
            <a:ext cx="9359757" cy="4366516"/>
          </a:xfrm>
          <a:prstGeom prst="roundRect">
            <a:avLst/>
          </a:prstGeom>
          <a:solidFill>
            <a:schemeClr val="accent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hangingPunct="0">
              <a:lnSpc>
                <a:spcPct val="200000"/>
              </a:lnSpc>
            </a:pPr>
            <a:r>
              <a:rPr lang="en-US" altLang="ja-JP" sz="2531" b="1" dirty="0">
                <a:solidFill>
                  <a:schemeClr val="bg1"/>
                </a:solidFill>
                <a:latin typeface="HGPｺﾞｼｯｸM" panose="020B0600000000000000" pitchFamily="50" charset="-128"/>
                <a:ea typeface="HGPｺﾞｼｯｸM" panose="020B0600000000000000" pitchFamily="50" charset="-128"/>
              </a:rPr>
              <a:t>Ⅰ. </a:t>
            </a:r>
            <a:r>
              <a:rPr lang="ja-JP" altLang="en-US" sz="2531" b="1" dirty="0">
                <a:solidFill>
                  <a:schemeClr val="bg1"/>
                </a:solidFill>
                <a:latin typeface="HGPｺﾞｼｯｸM" panose="020B0600000000000000" pitchFamily="50" charset="-128"/>
                <a:ea typeface="HGPｺﾞｼｯｸM" panose="020B0600000000000000" pitchFamily="50" charset="-128"/>
              </a:rPr>
              <a:t> 財団についてクラブ会員の理解を推進する</a:t>
            </a:r>
            <a:endParaRPr lang="en-US" altLang="ja-JP" sz="2531" b="1" dirty="0">
              <a:solidFill>
                <a:schemeClr val="bg1"/>
              </a:solidFill>
              <a:latin typeface="HGPｺﾞｼｯｸM" panose="020B0600000000000000" pitchFamily="50" charset="-128"/>
              <a:ea typeface="HGPｺﾞｼｯｸM" panose="020B0600000000000000" pitchFamily="50" charset="-128"/>
            </a:endParaRPr>
          </a:p>
          <a:p>
            <a:pPr lvl="0" hangingPunct="0">
              <a:lnSpc>
                <a:spcPct val="200000"/>
              </a:lnSpc>
            </a:pPr>
            <a:r>
              <a:rPr lang="en-US" altLang="ja-JP" sz="2531" b="1" dirty="0">
                <a:solidFill>
                  <a:schemeClr val="bg1"/>
                </a:solidFill>
                <a:latin typeface="HGPｺﾞｼｯｸM" panose="020B0600000000000000" pitchFamily="50" charset="-128"/>
                <a:ea typeface="HGPｺﾞｼｯｸM" panose="020B0600000000000000" pitchFamily="50" charset="-128"/>
              </a:rPr>
              <a:t>Ⅱ.</a:t>
            </a:r>
            <a:r>
              <a:rPr lang="ja-JP" altLang="en-US" sz="2531" b="1" dirty="0">
                <a:solidFill>
                  <a:schemeClr val="bg1"/>
                </a:solidFill>
                <a:latin typeface="HGPｺﾞｼｯｸM" panose="020B0600000000000000" pitchFamily="50" charset="-128"/>
                <a:ea typeface="HGPｺﾞｼｯｸM" panose="020B0600000000000000" pitchFamily="50" charset="-128"/>
              </a:rPr>
              <a:t>　財団寄付目標を達成する</a:t>
            </a:r>
            <a:endParaRPr lang="en-US" altLang="ja-JP" sz="2531" b="1" dirty="0">
              <a:solidFill>
                <a:schemeClr val="bg1"/>
              </a:solidFill>
              <a:latin typeface="HGPｺﾞｼｯｸM" panose="020B0600000000000000" pitchFamily="50" charset="-128"/>
              <a:ea typeface="HGPｺﾞｼｯｸM" panose="020B0600000000000000" pitchFamily="50" charset="-128"/>
            </a:endParaRPr>
          </a:p>
          <a:p>
            <a:pPr lvl="0" hangingPunct="0">
              <a:lnSpc>
                <a:spcPct val="200000"/>
              </a:lnSpc>
            </a:pPr>
            <a:r>
              <a:rPr lang="en-US" altLang="ja-JP" sz="2531" b="1" dirty="0">
                <a:solidFill>
                  <a:schemeClr val="bg1"/>
                </a:solidFill>
                <a:latin typeface="HGPｺﾞｼｯｸM" panose="020B0600000000000000" pitchFamily="50" charset="-128"/>
                <a:ea typeface="HGPｺﾞｼｯｸM" panose="020B0600000000000000" pitchFamily="50" charset="-128"/>
              </a:rPr>
              <a:t>Ⅲ.</a:t>
            </a:r>
            <a:r>
              <a:rPr lang="ja-JP" altLang="en-US" sz="2531" b="1" dirty="0">
                <a:solidFill>
                  <a:schemeClr val="bg1"/>
                </a:solidFill>
                <a:latin typeface="HGPｺﾞｼｯｸM" panose="020B0600000000000000" pitchFamily="50" charset="-128"/>
                <a:ea typeface="HGPｺﾞｼｯｸM" panose="020B0600000000000000" pitchFamily="50" charset="-128"/>
              </a:rPr>
              <a:t>　クラブの奉仕活動のために財団補助金の活用を奨励する</a:t>
            </a:r>
            <a:endParaRPr lang="en-US" altLang="ja-JP" sz="2531" b="1" dirty="0">
              <a:solidFill>
                <a:schemeClr val="bg1"/>
              </a:solidFill>
              <a:latin typeface="HGPｺﾞｼｯｸM" panose="020B0600000000000000" pitchFamily="50" charset="-128"/>
              <a:ea typeface="HGPｺﾞｼｯｸM" panose="020B0600000000000000" pitchFamily="50" charset="-128"/>
            </a:endParaRPr>
          </a:p>
          <a:p>
            <a:pPr lvl="0" hangingPunct="0">
              <a:lnSpc>
                <a:spcPct val="200000"/>
              </a:lnSpc>
            </a:pPr>
            <a:r>
              <a:rPr lang="en-US" altLang="ja-JP" sz="2531" b="1" dirty="0">
                <a:solidFill>
                  <a:schemeClr val="bg1"/>
                </a:solidFill>
                <a:latin typeface="HGPｺﾞｼｯｸM" panose="020B0600000000000000" pitchFamily="50" charset="-128"/>
                <a:ea typeface="HGPｺﾞｼｯｸM" panose="020B0600000000000000" pitchFamily="50" charset="-128"/>
              </a:rPr>
              <a:t>Ⅳ.</a:t>
            </a:r>
            <a:r>
              <a:rPr lang="ja-JP" altLang="en-US" sz="2531" b="1" dirty="0">
                <a:solidFill>
                  <a:schemeClr val="bg1"/>
                </a:solidFill>
                <a:latin typeface="HGPｺﾞｼｯｸM" panose="020B0600000000000000" pitchFamily="50" charset="-128"/>
                <a:ea typeface="HGPｺﾞｼｯｸM" panose="020B0600000000000000" pitchFamily="50" charset="-128"/>
              </a:rPr>
              <a:t>　奨学生を探し、推薦する</a:t>
            </a:r>
            <a:endParaRPr lang="en-US" altLang="ja-JP" sz="2531" b="1" dirty="0">
              <a:solidFill>
                <a:schemeClr val="bg1"/>
              </a:solidFill>
              <a:latin typeface="HGPｺﾞｼｯｸM" panose="020B0600000000000000" pitchFamily="50" charset="-128"/>
              <a:ea typeface="HGPｺﾞｼｯｸM" panose="020B0600000000000000" pitchFamily="50" charset="-128"/>
            </a:endParaRPr>
          </a:p>
          <a:p>
            <a:pPr lvl="0" hangingPunct="0">
              <a:lnSpc>
                <a:spcPct val="200000"/>
              </a:lnSpc>
            </a:pPr>
            <a:r>
              <a:rPr lang="en-US" altLang="ja-JP" sz="2531" b="1" dirty="0">
                <a:solidFill>
                  <a:schemeClr val="bg1"/>
                </a:solidFill>
                <a:latin typeface="HGPｺﾞｼｯｸM" panose="020B0600000000000000" pitchFamily="50" charset="-128"/>
                <a:ea typeface="HGPｺﾞｼｯｸM" panose="020B0600000000000000" pitchFamily="50" charset="-128"/>
              </a:rPr>
              <a:t>Ⅴ.   </a:t>
            </a:r>
            <a:r>
              <a:rPr lang="ja-JP" altLang="en-US" sz="2531" b="1" dirty="0">
                <a:solidFill>
                  <a:schemeClr val="bg1"/>
                </a:solidFill>
                <a:latin typeface="HGPｺﾞｼｯｸM" panose="020B0600000000000000" pitchFamily="50" charset="-128"/>
                <a:ea typeface="HGPｺﾞｼｯｸM" panose="020B0600000000000000" pitchFamily="50" charset="-128"/>
              </a:rPr>
              <a:t>補助金管理について助言する</a:t>
            </a:r>
            <a:endParaRPr lang="en-US" altLang="ja-JP" sz="2531" b="1" dirty="0">
              <a:solidFill>
                <a:schemeClr val="bg1"/>
              </a:solidFill>
              <a:latin typeface="HGPｺﾞｼｯｸM" panose="020B0600000000000000" pitchFamily="50" charset="-128"/>
              <a:ea typeface="HGPｺﾞｼｯｸM" panose="020B0600000000000000" pitchFamily="50" charset="-128"/>
            </a:endParaRPr>
          </a:p>
        </p:txBody>
      </p:sp>
      <p:sp>
        <p:nvSpPr>
          <p:cNvPr id="2" name="スライド番号プレースホルダー 1"/>
          <p:cNvSpPr>
            <a:spLocks noGrp="1"/>
          </p:cNvSpPr>
          <p:nvPr>
            <p:ph type="sldNum" sz="quarter" idx="2"/>
          </p:nvPr>
        </p:nvSpPr>
        <p:spPr/>
        <p:txBody>
          <a:bodyPr/>
          <a:lstStyle/>
          <a:p>
            <a:fld id="{86CB4B4D-7CA3-9044-876B-883B54F8677D}" type="slidenum">
              <a:rPr lang="en-US" altLang="ja-JP" smtClean="0"/>
              <a:t>12</a:t>
            </a:fld>
            <a:endParaRPr lang="ja-JP" altLang="en-US"/>
          </a:p>
        </p:txBody>
      </p:sp>
      <p:pic>
        <p:nvPicPr>
          <p:cNvPr id="6" name="図 5">
            <a:extLst>
              <a:ext uri="{FF2B5EF4-FFF2-40B4-BE49-F238E27FC236}">
                <a16:creationId xmlns:a16="http://schemas.microsoft.com/office/drawing/2014/main" id="{B9E29070-6937-4AF2-B967-DBC335DFB6A2}"/>
              </a:ext>
            </a:extLst>
          </p:cNvPr>
          <p:cNvPicPr>
            <a:picLocks noChangeAspect="1"/>
          </p:cNvPicPr>
          <p:nvPr/>
        </p:nvPicPr>
        <p:blipFill>
          <a:blip r:embed="rId3"/>
          <a:stretch>
            <a:fillRect/>
          </a:stretch>
        </p:blipFill>
        <p:spPr>
          <a:xfrm>
            <a:off x="551127" y="5951758"/>
            <a:ext cx="1440295" cy="542825"/>
          </a:xfrm>
          <a:prstGeom prst="rect">
            <a:avLst/>
          </a:prstGeom>
        </p:spPr>
      </p:pic>
    </p:spTree>
    <p:extLst>
      <p:ext uri="{BB962C8B-B14F-4D97-AF65-F5344CB8AC3E}">
        <p14:creationId xmlns:p14="http://schemas.microsoft.com/office/powerpoint/2010/main" val="1754203036"/>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ー 2">
            <a:extLst>
              <a:ext uri="{FF2B5EF4-FFF2-40B4-BE49-F238E27FC236}">
                <a16:creationId xmlns:a16="http://schemas.microsoft.com/office/drawing/2014/main" id="{D95C55B8-0C66-492D-A870-AA007CD426B3}"/>
              </a:ext>
            </a:extLst>
          </p:cNvPr>
          <p:cNvSpPr>
            <a:spLocks noGrp="1"/>
          </p:cNvSpPr>
          <p:nvPr>
            <p:ph idx="1"/>
          </p:nvPr>
        </p:nvSpPr>
        <p:spPr>
          <a:xfrm>
            <a:off x="1366465" y="1517074"/>
            <a:ext cx="10274157" cy="4185084"/>
          </a:xfrm>
          <a:solidFill>
            <a:schemeClr val="bg1"/>
          </a:solidFill>
        </p:spPr>
        <p:txBody>
          <a:bodyPr>
            <a:normAutofit lnSpcReduction="10000"/>
          </a:bodyPr>
          <a:lstStyle/>
          <a:p>
            <a:pPr marL="0" indent="0">
              <a:lnSpc>
                <a:spcPct val="200000"/>
              </a:lnSpc>
              <a:buNone/>
            </a:pPr>
            <a:r>
              <a:rPr lang="en-US" altLang="ja-JP" b="1" dirty="0">
                <a:solidFill>
                  <a:srgbClr val="002060"/>
                </a:solidFill>
              </a:rPr>
              <a:t>Ⅰ.</a:t>
            </a:r>
            <a:r>
              <a:rPr lang="ja-JP" altLang="en-US" b="1" dirty="0">
                <a:solidFill>
                  <a:srgbClr val="002060"/>
                </a:solidFill>
              </a:rPr>
              <a:t>　</a:t>
            </a:r>
            <a:r>
              <a:rPr lang="ja-JP" altLang="en-US" sz="3200" b="1" dirty="0">
                <a:solidFill>
                  <a:srgbClr val="002060"/>
                </a:solidFill>
              </a:rPr>
              <a:t>ポリオ根絶</a:t>
            </a:r>
          </a:p>
          <a:p>
            <a:pPr marL="0" indent="0">
              <a:lnSpc>
                <a:spcPct val="200000"/>
              </a:lnSpc>
              <a:buNone/>
            </a:pPr>
            <a:r>
              <a:rPr lang="en-US" altLang="ja-JP" sz="3200" b="1" dirty="0">
                <a:solidFill>
                  <a:srgbClr val="002060"/>
                </a:solidFill>
              </a:rPr>
              <a:t>Ⅱ.</a:t>
            </a:r>
            <a:r>
              <a:rPr lang="ja-JP" altLang="en-US" sz="3200" b="1" dirty="0">
                <a:solidFill>
                  <a:srgbClr val="002060"/>
                </a:solidFill>
              </a:rPr>
              <a:t>　６重点分野の奉仕活動の持続可能性を高めよう</a:t>
            </a:r>
          </a:p>
          <a:p>
            <a:pPr marL="0" indent="0">
              <a:lnSpc>
                <a:spcPct val="200000"/>
              </a:lnSpc>
              <a:buNone/>
            </a:pPr>
            <a:r>
              <a:rPr lang="en-US" altLang="ja-JP" sz="3200" b="1" dirty="0">
                <a:solidFill>
                  <a:srgbClr val="002060"/>
                </a:solidFill>
              </a:rPr>
              <a:t>Ⅲ.</a:t>
            </a:r>
            <a:r>
              <a:rPr lang="ja-JP" altLang="en-US" sz="3200" b="1" dirty="0">
                <a:solidFill>
                  <a:srgbClr val="002060"/>
                </a:solidFill>
              </a:rPr>
              <a:t>　</a:t>
            </a:r>
            <a:r>
              <a:rPr lang="en-US" altLang="ja-JP" sz="3200" b="1" dirty="0">
                <a:solidFill>
                  <a:srgbClr val="002060"/>
                </a:solidFill>
              </a:rPr>
              <a:t>DDF</a:t>
            </a:r>
            <a:r>
              <a:rPr lang="ja-JP" altLang="en-US" sz="3200" b="1" dirty="0">
                <a:solidFill>
                  <a:srgbClr val="002060"/>
                </a:solidFill>
              </a:rPr>
              <a:t>を最大限利用しよう</a:t>
            </a:r>
          </a:p>
          <a:p>
            <a:pPr marL="0" indent="0">
              <a:lnSpc>
                <a:spcPct val="200000"/>
              </a:lnSpc>
              <a:buNone/>
            </a:pPr>
            <a:r>
              <a:rPr lang="en-US" altLang="ja-JP" sz="3200" b="1" dirty="0">
                <a:solidFill>
                  <a:srgbClr val="002060"/>
                </a:solidFill>
              </a:rPr>
              <a:t>Ⅳ.</a:t>
            </a:r>
            <a:r>
              <a:rPr lang="ja-JP" altLang="en-US" sz="3200" b="1" dirty="0">
                <a:solidFill>
                  <a:srgbClr val="002060"/>
                </a:solidFill>
              </a:rPr>
              <a:t>　恒久基金寄付を増</a:t>
            </a:r>
            <a:r>
              <a:rPr lang="ja-JP" altLang="en-US" sz="3200" b="1">
                <a:solidFill>
                  <a:srgbClr val="002060"/>
                </a:solidFill>
              </a:rPr>
              <a:t>やそう財団</a:t>
            </a:r>
            <a:r>
              <a:rPr lang="ja-JP" altLang="en-US" sz="3200" b="1" dirty="0">
                <a:solidFill>
                  <a:srgbClr val="002060"/>
                </a:solidFill>
              </a:rPr>
              <a:t>は自分たちのもの</a:t>
            </a:r>
          </a:p>
        </p:txBody>
      </p:sp>
      <p:sp>
        <p:nvSpPr>
          <p:cNvPr id="4" name="Shape 336">
            <a:extLst>
              <a:ext uri="{FF2B5EF4-FFF2-40B4-BE49-F238E27FC236}">
                <a16:creationId xmlns:a16="http://schemas.microsoft.com/office/drawing/2014/main" id="{463B6E1C-340B-40C6-AF23-103894B76B8E}"/>
              </a:ext>
            </a:extLst>
          </p:cNvPr>
          <p:cNvSpPr>
            <a:spLocks noGrp="1"/>
          </p:cNvSpPr>
          <p:nvPr>
            <p:ph type="title"/>
          </p:nvPr>
        </p:nvSpPr>
        <p:spPr>
          <a:xfrm>
            <a:off x="2152650" y="365130"/>
            <a:ext cx="7886700" cy="892175"/>
          </a:xfrm>
          <a:prstGeom prst="roundRect">
            <a:avLst>
              <a:gd name="adj" fmla="val 25570"/>
            </a:avLst>
          </a:prstGeom>
          <a:solidFill>
            <a:schemeClr val="accent1"/>
          </a:solidFill>
          <a:ln w="15875">
            <a:solidFill>
              <a:srgbClr val="002060"/>
            </a:solidFill>
            <a:bevel/>
          </a:ln>
          <a:effectLst>
            <a:outerShdw blurRad="50800" dist="25400" dir="5400000" rotWithShape="0">
              <a:srgbClr val="000000">
                <a:alpha val="28000"/>
              </a:srgbClr>
            </a:outerShdw>
          </a:effectLst>
          <a:extLst>
            <a:ext uri="{C572A759-6A51-4108-AA02-DFA0A04FC94B}">
              <ma14:wrappingTextBoxFlag xmlns:ma14="http://schemas.microsoft.com/office/mac/drawingml/2011/main" xmlns="" val="1"/>
            </a:ext>
          </a:extLst>
        </p:spPr>
        <p:txBody>
          <a:bodyPr vert="horz" lIns="32146" tIns="45720" rIns="32146" bIns="45720" rtlCol="0" anchor="ctr">
            <a:normAutofit/>
          </a:bodyPr>
          <a:lstStyle>
            <a:lvl1pPr algn="ctr">
              <a:defRPr sz="4000" b="1">
                <a:solidFill>
                  <a:srgbClr val="FFFFFF"/>
                </a:solidFill>
              </a:defRPr>
            </a:lvl1pPr>
          </a:lstStyle>
          <a:p>
            <a:pPr defTabSz="321457">
              <a:spcBef>
                <a:spcPts val="0"/>
              </a:spcBef>
              <a:defRPr/>
            </a:pPr>
            <a:r>
              <a:rPr lang="ja-JP" altLang="en-US" dirty="0">
                <a:latin typeface="ＭＳ ゴシック" panose="020B0609070205080204" pitchFamily="49" charset="-128"/>
                <a:ea typeface="ＭＳ ゴシック" panose="020B0609070205080204" pitchFamily="49" charset="-128"/>
              </a:rPr>
              <a:t>今年度 財団の目標</a:t>
            </a:r>
            <a:endParaRPr lang="en-US" altLang="ja-JP" dirty="0">
              <a:latin typeface="ＭＳ ゴシック" panose="020B0609070205080204" pitchFamily="49" charset="-128"/>
              <a:ea typeface="ＭＳ ゴシック" panose="020B0609070205080204" pitchFamily="49" charset="-128"/>
            </a:endParaRPr>
          </a:p>
        </p:txBody>
      </p:sp>
      <p:pic>
        <p:nvPicPr>
          <p:cNvPr id="5" name="図 4">
            <a:extLst>
              <a:ext uri="{FF2B5EF4-FFF2-40B4-BE49-F238E27FC236}">
                <a16:creationId xmlns:a16="http://schemas.microsoft.com/office/drawing/2014/main" id="{57393DDE-303A-4ACF-9260-43AC50BC9764}"/>
              </a:ext>
            </a:extLst>
          </p:cNvPr>
          <p:cNvPicPr>
            <a:picLocks noChangeAspect="1"/>
          </p:cNvPicPr>
          <p:nvPr/>
        </p:nvPicPr>
        <p:blipFill>
          <a:blip r:embed="rId3"/>
          <a:stretch>
            <a:fillRect/>
          </a:stretch>
        </p:blipFill>
        <p:spPr>
          <a:xfrm>
            <a:off x="489272" y="5789949"/>
            <a:ext cx="1440295" cy="542825"/>
          </a:xfrm>
          <a:prstGeom prst="rect">
            <a:avLst/>
          </a:prstGeom>
        </p:spPr>
      </p:pic>
    </p:spTree>
    <p:extLst>
      <p:ext uri="{BB962C8B-B14F-4D97-AF65-F5344CB8AC3E}">
        <p14:creationId xmlns:p14="http://schemas.microsoft.com/office/powerpoint/2010/main" val="3569000956"/>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36DC2673-42AB-4852-AA81-550875D480FD}"/>
              </a:ext>
            </a:extLst>
          </p:cNvPr>
          <p:cNvSpPr>
            <a:spLocks noGrp="1"/>
          </p:cNvSpPr>
          <p:nvPr>
            <p:ph type="title"/>
          </p:nvPr>
        </p:nvSpPr>
        <p:spPr>
          <a:xfrm>
            <a:off x="2152650" y="338626"/>
            <a:ext cx="7886700" cy="892175"/>
          </a:xfrm>
          <a:solidFill>
            <a:schemeClr val="accent1"/>
          </a:solidFill>
        </p:spPr>
        <p:txBody>
          <a:bodyPr>
            <a:normAutofit/>
          </a:bodyPr>
          <a:lstStyle/>
          <a:p>
            <a:pPr algn="ctr"/>
            <a:r>
              <a:rPr lang="en-US" altLang="ja-JP" sz="3600" b="1" dirty="0">
                <a:solidFill>
                  <a:schemeClr val="bg1"/>
                </a:solidFill>
                <a:latin typeface="ＭＳ ゴシック" panose="020B0609070205080204" pitchFamily="49" charset="-128"/>
                <a:ea typeface="ＭＳ ゴシック" panose="020B0609070205080204" pitchFamily="49" charset="-128"/>
              </a:rPr>
              <a:t>Ⅰ.</a:t>
            </a:r>
            <a:r>
              <a:rPr lang="ja-JP" altLang="en-US" sz="3600" b="1" dirty="0">
                <a:solidFill>
                  <a:schemeClr val="bg1"/>
                </a:solidFill>
                <a:latin typeface="ＭＳ ゴシック" panose="020B0609070205080204" pitchFamily="49" charset="-128"/>
                <a:ea typeface="ＭＳ ゴシック" panose="020B0609070205080204" pitchFamily="49" charset="-128"/>
              </a:rPr>
              <a:t> ポリオ根絶</a:t>
            </a:r>
          </a:p>
        </p:txBody>
      </p:sp>
      <p:sp>
        <p:nvSpPr>
          <p:cNvPr id="3" name="コンテンツ プレースホルダー 2">
            <a:extLst>
              <a:ext uri="{FF2B5EF4-FFF2-40B4-BE49-F238E27FC236}">
                <a16:creationId xmlns:a16="http://schemas.microsoft.com/office/drawing/2014/main" id="{2AC65138-59E3-4FD5-AE31-E85ADD8BC5E7}"/>
              </a:ext>
            </a:extLst>
          </p:cNvPr>
          <p:cNvSpPr>
            <a:spLocks noGrp="1"/>
          </p:cNvSpPr>
          <p:nvPr>
            <p:ph idx="1"/>
          </p:nvPr>
        </p:nvSpPr>
        <p:spPr>
          <a:xfrm>
            <a:off x="1541127" y="1810839"/>
            <a:ext cx="9596063" cy="4420898"/>
          </a:xfrm>
        </p:spPr>
        <p:txBody>
          <a:bodyPr>
            <a:normAutofit/>
          </a:bodyPr>
          <a:lstStyle/>
          <a:p>
            <a:pPr>
              <a:lnSpc>
                <a:spcPct val="150000"/>
              </a:lnSpc>
            </a:pPr>
            <a:r>
              <a:rPr kumimoji="1" lang="ja-JP" altLang="en-US" b="1" dirty="0">
                <a:solidFill>
                  <a:srgbClr val="002060"/>
                </a:solidFill>
              </a:rPr>
              <a:t>最優先事項</a:t>
            </a:r>
          </a:p>
          <a:p>
            <a:pPr>
              <a:lnSpc>
                <a:spcPct val="150000"/>
              </a:lnSpc>
            </a:pPr>
            <a:r>
              <a:rPr lang="ja-JP" altLang="en-US" b="1" dirty="0">
                <a:solidFill>
                  <a:srgbClr val="002060"/>
                </a:solidFill>
              </a:rPr>
              <a:t>ロータリーは世界の子供たちにポリオ撲滅を約束した</a:t>
            </a:r>
          </a:p>
          <a:p>
            <a:pPr>
              <a:lnSpc>
                <a:spcPct val="150000"/>
              </a:lnSpc>
            </a:pPr>
            <a:r>
              <a:rPr lang="ja-JP" altLang="en-US" b="1" dirty="0">
                <a:solidFill>
                  <a:srgbClr val="002060"/>
                </a:solidFill>
              </a:rPr>
              <a:t>約</a:t>
            </a:r>
            <a:r>
              <a:rPr lang="en-US" altLang="ja-JP" b="1" dirty="0">
                <a:solidFill>
                  <a:srgbClr val="002060"/>
                </a:solidFill>
              </a:rPr>
              <a:t>30</a:t>
            </a:r>
            <a:r>
              <a:rPr lang="ja-JP" altLang="en-US" b="1" dirty="0">
                <a:solidFill>
                  <a:srgbClr val="002060"/>
                </a:solidFill>
              </a:rPr>
              <a:t>年間取り組んで来た</a:t>
            </a:r>
          </a:p>
          <a:p>
            <a:pPr>
              <a:lnSpc>
                <a:spcPct val="150000"/>
              </a:lnSpc>
            </a:pPr>
            <a:r>
              <a:rPr lang="ja-JP" altLang="en-US" b="1" dirty="0">
                <a:solidFill>
                  <a:srgbClr val="002060"/>
                </a:solidFill>
              </a:rPr>
              <a:t>ポリオ症例数は</a:t>
            </a:r>
            <a:r>
              <a:rPr lang="en-US" altLang="ja-JP" b="1" dirty="0">
                <a:solidFill>
                  <a:srgbClr val="002060"/>
                </a:solidFill>
              </a:rPr>
              <a:t>99.9%</a:t>
            </a:r>
            <a:r>
              <a:rPr lang="ja-JP" altLang="en-US" b="1" dirty="0">
                <a:solidFill>
                  <a:srgbClr val="002060"/>
                </a:solidFill>
              </a:rPr>
              <a:t>以上減少</a:t>
            </a:r>
          </a:p>
          <a:p>
            <a:pPr>
              <a:lnSpc>
                <a:spcPct val="150000"/>
              </a:lnSpc>
            </a:pPr>
            <a:r>
              <a:rPr lang="ja-JP" altLang="en-US" b="1" dirty="0">
                <a:solidFill>
                  <a:srgbClr val="002060"/>
                </a:solidFill>
              </a:rPr>
              <a:t>これからも全力を注いで約束を果たさなくてはならない</a:t>
            </a:r>
          </a:p>
          <a:p>
            <a:pPr>
              <a:lnSpc>
                <a:spcPct val="150000"/>
              </a:lnSpc>
            </a:pPr>
            <a:endParaRPr kumimoji="1" lang="ja-JP" altLang="en-US" dirty="0">
              <a:solidFill>
                <a:srgbClr val="002060"/>
              </a:solidFill>
            </a:endParaRPr>
          </a:p>
        </p:txBody>
      </p:sp>
      <p:pic>
        <p:nvPicPr>
          <p:cNvPr id="4" name="図 3">
            <a:extLst>
              <a:ext uri="{FF2B5EF4-FFF2-40B4-BE49-F238E27FC236}">
                <a16:creationId xmlns:a16="http://schemas.microsoft.com/office/drawing/2014/main" id="{BC3999EC-7E7A-41B9-B9FD-10020A207187}"/>
              </a:ext>
            </a:extLst>
          </p:cNvPr>
          <p:cNvPicPr>
            <a:picLocks noChangeAspect="1"/>
          </p:cNvPicPr>
          <p:nvPr/>
        </p:nvPicPr>
        <p:blipFill>
          <a:blip r:embed="rId3"/>
          <a:stretch>
            <a:fillRect/>
          </a:stretch>
        </p:blipFill>
        <p:spPr>
          <a:xfrm>
            <a:off x="448176" y="5960324"/>
            <a:ext cx="1440295" cy="542825"/>
          </a:xfrm>
          <a:prstGeom prst="rect">
            <a:avLst/>
          </a:prstGeom>
        </p:spPr>
      </p:pic>
    </p:spTree>
    <p:extLst>
      <p:ext uri="{BB962C8B-B14F-4D97-AF65-F5344CB8AC3E}">
        <p14:creationId xmlns:p14="http://schemas.microsoft.com/office/powerpoint/2010/main" val="1400836580"/>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CD3B349D-1F3D-4F25-8AC7-52F6B3D3F029}"/>
              </a:ext>
            </a:extLst>
          </p:cNvPr>
          <p:cNvSpPr>
            <a:spLocks noGrp="1"/>
          </p:cNvSpPr>
          <p:nvPr>
            <p:ph type="title"/>
          </p:nvPr>
        </p:nvSpPr>
        <p:spPr>
          <a:xfrm>
            <a:off x="2065106" y="365126"/>
            <a:ext cx="7974244" cy="1037648"/>
          </a:xfrm>
          <a:solidFill>
            <a:schemeClr val="accent1"/>
          </a:solidFill>
        </p:spPr>
        <p:txBody>
          <a:bodyPr>
            <a:normAutofit/>
          </a:bodyPr>
          <a:lstStyle/>
          <a:p>
            <a:pPr algn="ctr"/>
            <a:r>
              <a:rPr lang="en-US" altLang="ja-JP" sz="3600" b="1" dirty="0">
                <a:solidFill>
                  <a:schemeClr val="bg1"/>
                </a:solidFill>
                <a:latin typeface="ＭＳ ゴシック" panose="020B0609070205080204" pitchFamily="49" charset="-128"/>
                <a:ea typeface="ＭＳ ゴシック" panose="020B0609070205080204" pitchFamily="49" charset="-128"/>
              </a:rPr>
              <a:t>Ⅱ.</a:t>
            </a:r>
            <a:r>
              <a:rPr lang="ja-JP" altLang="en-US" sz="3600" b="1" dirty="0">
                <a:solidFill>
                  <a:schemeClr val="bg1"/>
                </a:solidFill>
                <a:latin typeface="ＭＳ ゴシック" panose="020B0609070205080204" pitchFamily="49" charset="-128"/>
                <a:ea typeface="ＭＳ ゴシック" panose="020B0609070205080204" pitchFamily="49" charset="-128"/>
              </a:rPr>
              <a:t>　</a:t>
            </a:r>
            <a:r>
              <a:rPr lang="en-US" altLang="ja-JP" sz="3600" b="1" dirty="0">
                <a:solidFill>
                  <a:schemeClr val="bg1"/>
                </a:solidFill>
                <a:latin typeface="ＭＳ ゴシック" panose="020B0609070205080204" pitchFamily="49" charset="-128"/>
                <a:ea typeface="ＭＳ ゴシック" panose="020B0609070205080204" pitchFamily="49" charset="-128"/>
              </a:rPr>
              <a:t>6</a:t>
            </a:r>
            <a:r>
              <a:rPr lang="ja-JP" altLang="en-US" sz="3600" b="1" dirty="0">
                <a:solidFill>
                  <a:schemeClr val="bg1"/>
                </a:solidFill>
                <a:latin typeface="ＭＳ ゴシック" panose="020B0609070205080204" pitchFamily="49" charset="-128"/>
                <a:ea typeface="ＭＳ ゴシック" panose="020B0609070205080204" pitchFamily="49" charset="-128"/>
              </a:rPr>
              <a:t>重点分野の持続可能性</a:t>
            </a:r>
          </a:p>
        </p:txBody>
      </p:sp>
      <p:sp>
        <p:nvSpPr>
          <p:cNvPr id="3" name="コンテンツ プレースホルダー 2">
            <a:extLst>
              <a:ext uri="{FF2B5EF4-FFF2-40B4-BE49-F238E27FC236}">
                <a16:creationId xmlns:a16="http://schemas.microsoft.com/office/drawing/2014/main" id="{125E5257-432A-4B68-B40C-011272E4F683}"/>
              </a:ext>
            </a:extLst>
          </p:cNvPr>
          <p:cNvSpPr>
            <a:spLocks noGrp="1"/>
          </p:cNvSpPr>
          <p:nvPr>
            <p:ph idx="1"/>
          </p:nvPr>
        </p:nvSpPr>
        <p:spPr>
          <a:xfrm>
            <a:off x="561654" y="1797978"/>
            <a:ext cx="10904306" cy="3174713"/>
          </a:xfrm>
        </p:spPr>
        <p:txBody>
          <a:bodyPr>
            <a:normAutofit fontScale="92500" lnSpcReduction="10000"/>
          </a:bodyPr>
          <a:lstStyle/>
          <a:p>
            <a:pPr>
              <a:lnSpc>
                <a:spcPct val="150000"/>
              </a:lnSpc>
            </a:pPr>
            <a:r>
              <a:rPr lang="ja-JP" altLang="en-US" b="1" dirty="0">
                <a:solidFill>
                  <a:srgbClr val="002060"/>
                </a:solidFill>
              </a:rPr>
              <a:t>補助金による支援終了後もずっと現地の人たちが支えていくことの出来る長期的解決策を提供して、初めて</a:t>
            </a:r>
            <a:r>
              <a:rPr lang="ja-JP" altLang="en-US" b="1" u="sng" dirty="0">
                <a:solidFill>
                  <a:srgbClr val="002060"/>
                </a:solidFill>
              </a:rPr>
              <a:t>持続可能な奉仕プロジェクト</a:t>
            </a:r>
            <a:r>
              <a:rPr lang="ja-JP" altLang="en-US" b="1" dirty="0">
                <a:solidFill>
                  <a:srgbClr val="002060"/>
                </a:solidFill>
              </a:rPr>
              <a:t>であると見なされる</a:t>
            </a:r>
            <a:endParaRPr lang="en-US" altLang="ja-JP" b="1" dirty="0">
              <a:solidFill>
                <a:srgbClr val="002060"/>
              </a:solidFill>
            </a:endParaRPr>
          </a:p>
          <a:p>
            <a:pPr marL="0" indent="0">
              <a:lnSpc>
                <a:spcPct val="150000"/>
              </a:lnSpc>
              <a:buNone/>
            </a:pPr>
            <a:endParaRPr lang="ja-JP" altLang="en-US" b="1" dirty="0">
              <a:solidFill>
                <a:srgbClr val="002060"/>
              </a:solidFill>
            </a:endParaRPr>
          </a:p>
          <a:p>
            <a:pPr>
              <a:lnSpc>
                <a:spcPct val="150000"/>
              </a:lnSpc>
            </a:pPr>
            <a:r>
              <a:rPr lang="ja-JP" altLang="en-US" b="1" dirty="0">
                <a:solidFill>
                  <a:srgbClr val="002060"/>
                </a:solidFill>
              </a:rPr>
              <a:t>徹底的なニーズ調査が肝要</a:t>
            </a:r>
          </a:p>
          <a:p>
            <a:pPr marL="0" indent="0">
              <a:lnSpc>
                <a:spcPct val="150000"/>
              </a:lnSpc>
              <a:buNone/>
            </a:pPr>
            <a:endParaRPr kumimoji="1" lang="ja-JP" altLang="en-US" b="1" dirty="0">
              <a:solidFill>
                <a:srgbClr val="002060"/>
              </a:solidFill>
            </a:endParaRPr>
          </a:p>
        </p:txBody>
      </p:sp>
      <p:pic>
        <p:nvPicPr>
          <p:cNvPr id="4" name="図 3">
            <a:extLst>
              <a:ext uri="{FF2B5EF4-FFF2-40B4-BE49-F238E27FC236}">
                <a16:creationId xmlns:a16="http://schemas.microsoft.com/office/drawing/2014/main" id="{23E6B85A-658C-4629-86B9-89D7167CE8E4}"/>
              </a:ext>
            </a:extLst>
          </p:cNvPr>
          <p:cNvPicPr>
            <a:picLocks noChangeAspect="1"/>
          </p:cNvPicPr>
          <p:nvPr/>
        </p:nvPicPr>
        <p:blipFill>
          <a:blip r:embed="rId3"/>
          <a:stretch>
            <a:fillRect/>
          </a:stretch>
        </p:blipFill>
        <p:spPr>
          <a:xfrm>
            <a:off x="437901" y="5491998"/>
            <a:ext cx="1440295" cy="542825"/>
          </a:xfrm>
          <a:prstGeom prst="rect">
            <a:avLst/>
          </a:prstGeom>
        </p:spPr>
      </p:pic>
    </p:spTree>
    <p:extLst>
      <p:ext uri="{BB962C8B-B14F-4D97-AF65-F5344CB8AC3E}">
        <p14:creationId xmlns:p14="http://schemas.microsoft.com/office/powerpoint/2010/main" val="3921959566"/>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8C079679-3F2E-453A-87C2-5DEA18820EFA}"/>
              </a:ext>
            </a:extLst>
          </p:cNvPr>
          <p:cNvSpPr>
            <a:spLocks noGrp="1"/>
          </p:cNvSpPr>
          <p:nvPr>
            <p:ph type="title"/>
          </p:nvPr>
        </p:nvSpPr>
        <p:spPr>
          <a:xfrm>
            <a:off x="2152650" y="365126"/>
            <a:ext cx="7886700" cy="902566"/>
          </a:xfrm>
          <a:solidFill>
            <a:schemeClr val="accent1"/>
          </a:solidFill>
        </p:spPr>
        <p:txBody>
          <a:bodyPr>
            <a:normAutofit/>
          </a:bodyPr>
          <a:lstStyle/>
          <a:p>
            <a:pPr algn="ctr"/>
            <a:r>
              <a:rPr lang="en-US" altLang="ja-JP" sz="3600" b="1" dirty="0">
                <a:solidFill>
                  <a:schemeClr val="bg1"/>
                </a:solidFill>
                <a:latin typeface="ＭＳ ゴシック" panose="020B0609070205080204" pitchFamily="49" charset="-128"/>
                <a:ea typeface="ＭＳ ゴシック" panose="020B0609070205080204" pitchFamily="49" charset="-128"/>
              </a:rPr>
              <a:t>Ⅲ. DDF</a:t>
            </a:r>
            <a:r>
              <a:rPr lang="ja-JP" altLang="en-US" sz="3600" b="1" dirty="0">
                <a:solidFill>
                  <a:schemeClr val="bg1"/>
                </a:solidFill>
                <a:latin typeface="ＭＳ ゴシック" panose="020B0609070205080204" pitchFamily="49" charset="-128"/>
                <a:ea typeface="ＭＳ ゴシック" panose="020B0609070205080204" pitchFamily="49" charset="-128"/>
              </a:rPr>
              <a:t>を最大限活用</a:t>
            </a:r>
          </a:p>
        </p:txBody>
      </p:sp>
      <p:sp>
        <p:nvSpPr>
          <p:cNvPr id="3" name="コンテンツ プレースホルダー 2">
            <a:extLst>
              <a:ext uri="{FF2B5EF4-FFF2-40B4-BE49-F238E27FC236}">
                <a16:creationId xmlns:a16="http://schemas.microsoft.com/office/drawing/2014/main" id="{2842A496-0604-46CE-8DE7-E88486308774}"/>
              </a:ext>
            </a:extLst>
          </p:cNvPr>
          <p:cNvSpPr>
            <a:spLocks noGrp="1"/>
          </p:cNvSpPr>
          <p:nvPr>
            <p:ph idx="1"/>
          </p:nvPr>
        </p:nvSpPr>
        <p:spPr>
          <a:xfrm>
            <a:off x="835205" y="1765886"/>
            <a:ext cx="10521593" cy="4471453"/>
          </a:xfrm>
        </p:spPr>
        <p:txBody>
          <a:bodyPr>
            <a:normAutofit/>
          </a:bodyPr>
          <a:lstStyle/>
          <a:p>
            <a:r>
              <a:rPr lang="ja-JP" altLang="en-US" b="1" dirty="0">
                <a:solidFill>
                  <a:srgbClr val="002060"/>
                </a:solidFill>
              </a:rPr>
              <a:t>毎年</a:t>
            </a:r>
            <a:r>
              <a:rPr lang="en-US" altLang="ja-JP" b="1" dirty="0">
                <a:solidFill>
                  <a:srgbClr val="002060"/>
                </a:solidFill>
              </a:rPr>
              <a:t>DDF</a:t>
            </a:r>
            <a:r>
              <a:rPr lang="ja-JP" altLang="en-US" b="1" dirty="0">
                <a:solidFill>
                  <a:srgbClr val="002060"/>
                </a:solidFill>
              </a:rPr>
              <a:t>を最大限利用し、世界でもっと「良いこと」をするように全地区に奨励したい</a:t>
            </a:r>
          </a:p>
          <a:p>
            <a:pPr marL="0" indent="0">
              <a:buNone/>
            </a:pPr>
            <a:endParaRPr lang="ja-JP" altLang="en-US" b="1" dirty="0">
              <a:solidFill>
                <a:srgbClr val="002060"/>
              </a:solidFill>
            </a:endParaRPr>
          </a:p>
          <a:p>
            <a:r>
              <a:rPr kumimoji="1" lang="en-US" altLang="ja-JP" b="1" dirty="0">
                <a:solidFill>
                  <a:srgbClr val="002060"/>
                </a:solidFill>
              </a:rPr>
              <a:t>DDF</a:t>
            </a:r>
            <a:r>
              <a:rPr kumimoji="1" lang="ja-JP" altLang="en-US" b="1" dirty="0">
                <a:solidFill>
                  <a:srgbClr val="002060"/>
                </a:solidFill>
              </a:rPr>
              <a:t>は地区補助金、グローバル補助金、ポリオプラスへの寄贈、平和センターへの寄贈などの</a:t>
            </a:r>
            <a:r>
              <a:rPr lang="ja-JP" altLang="en-US" b="1" dirty="0">
                <a:solidFill>
                  <a:srgbClr val="002060"/>
                </a:solidFill>
              </a:rPr>
              <a:t>活用方法がある</a:t>
            </a:r>
          </a:p>
          <a:p>
            <a:pPr marL="0" indent="0">
              <a:buNone/>
            </a:pPr>
            <a:endParaRPr lang="en-US" altLang="ja-JP" b="1" dirty="0">
              <a:solidFill>
                <a:srgbClr val="002060"/>
              </a:solidFill>
            </a:endParaRPr>
          </a:p>
          <a:p>
            <a:r>
              <a:rPr kumimoji="1" lang="ja-JP" altLang="en-US" b="1" dirty="0">
                <a:solidFill>
                  <a:srgbClr val="002060"/>
                </a:solidFill>
              </a:rPr>
              <a:t>各クラブの皆様は地区補助金やグローバル補助金を大いに活用して頂きたい</a:t>
            </a:r>
          </a:p>
        </p:txBody>
      </p:sp>
      <p:pic>
        <p:nvPicPr>
          <p:cNvPr id="4" name="図 3">
            <a:extLst>
              <a:ext uri="{FF2B5EF4-FFF2-40B4-BE49-F238E27FC236}">
                <a16:creationId xmlns:a16="http://schemas.microsoft.com/office/drawing/2014/main" id="{D09DE8DF-885E-4E7F-83E3-D49157CF0ED8}"/>
              </a:ext>
            </a:extLst>
          </p:cNvPr>
          <p:cNvPicPr>
            <a:picLocks noChangeAspect="1"/>
          </p:cNvPicPr>
          <p:nvPr/>
        </p:nvPicPr>
        <p:blipFill>
          <a:blip r:embed="rId3"/>
          <a:stretch>
            <a:fillRect/>
          </a:stretch>
        </p:blipFill>
        <p:spPr>
          <a:xfrm>
            <a:off x="386531" y="5851593"/>
            <a:ext cx="1440295" cy="542825"/>
          </a:xfrm>
          <a:prstGeom prst="rect">
            <a:avLst/>
          </a:prstGeom>
        </p:spPr>
      </p:pic>
    </p:spTree>
    <p:extLst>
      <p:ext uri="{BB962C8B-B14F-4D97-AF65-F5344CB8AC3E}">
        <p14:creationId xmlns:p14="http://schemas.microsoft.com/office/powerpoint/2010/main" val="2967435551"/>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9465715B-2DFE-4604-8AEC-34D9F4F25B82}"/>
              </a:ext>
            </a:extLst>
          </p:cNvPr>
          <p:cNvSpPr>
            <a:spLocks noGrp="1"/>
          </p:cNvSpPr>
          <p:nvPr>
            <p:ph type="title"/>
          </p:nvPr>
        </p:nvSpPr>
        <p:spPr>
          <a:xfrm>
            <a:off x="2152650" y="365126"/>
            <a:ext cx="7886700" cy="996084"/>
          </a:xfrm>
          <a:solidFill>
            <a:schemeClr val="accent1"/>
          </a:solidFill>
        </p:spPr>
        <p:txBody>
          <a:bodyPr>
            <a:normAutofit/>
          </a:bodyPr>
          <a:lstStyle/>
          <a:p>
            <a:pPr algn="ctr"/>
            <a:r>
              <a:rPr lang="en-US" altLang="ja-JP" sz="3600" b="1" dirty="0">
                <a:solidFill>
                  <a:schemeClr val="bg1"/>
                </a:solidFill>
                <a:latin typeface="ＭＳ ゴシック" panose="020B0609070205080204" pitchFamily="49" charset="-128"/>
                <a:ea typeface="ＭＳ ゴシック" panose="020B0609070205080204" pitchFamily="49" charset="-128"/>
              </a:rPr>
              <a:t>Ⅳ.</a:t>
            </a:r>
            <a:r>
              <a:rPr lang="ja-JP" altLang="en-US" sz="3600" b="1" dirty="0">
                <a:solidFill>
                  <a:schemeClr val="bg1"/>
                </a:solidFill>
                <a:latin typeface="ＭＳ ゴシック" panose="020B0609070205080204" pitchFamily="49" charset="-128"/>
                <a:ea typeface="ＭＳ ゴシック" panose="020B0609070205080204" pitchFamily="49" charset="-128"/>
              </a:rPr>
              <a:t> 恒久基金を増やそう</a:t>
            </a:r>
          </a:p>
        </p:txBody>
      </p:sp>
      <p:sp>
        <p:nvSpPr>
          <p:cNvPr id="3" name="コンテンツ プレースホルダー 2">
            <a:extLst>
              <a:ext uri="{FF2B5EF4-FFF2-40B4-BE49-F238E27FC236}">
                <a16:creationId xmlns:a16="http://schemas.microsoft.com/office/drawing/2014/main" id="{3471DF03-5B7B-42AC-A051-26A47AD0D112}"/>
              </a:ext>
            </a:extLst>
          </p:cNvPr>
          <p:cNvSpPr>
            <a:spLocks noGrp="1"/>
          </p:cNvSpPr>
          <p:nvPr>
            <p:ph idx="1"/>
          </p:nvPr>
        </p:nvSpPr>
        <p:spPr>
          <a:xfrm>
            <a:off x="452063" y="1702334"/>
            <a:ext cx="11045575" cy="4351338"/>
          </a:xfrm>
        </p:spPr>
        <p:txBody>
          <a:bodyPr>
            <a:normAutofit/>
          </a:bodyPr>
          <a:lstStyle/>
          <a:p>
            <a:pPr>
              <a:lnSpc>
                <a:spcPct val="150000"/>
              </a:lnSpc>
            </a:pPr>
            <a:r>
              <a:rPr lang="ja-JP" altLang="en-US" b="1" dirty="0">
                <a:solidFill>
                  <a:srgbClr val="002060"/>
                </a:solidFill>
                <a:latin typeface="HGPｺﾞｼｯｸM" panose="020B0600000000000000" pitchFamily="50" charset="-128"/>
                <a:ea typeface="HGPｺﾞｼｯｸM" panose="020B0600000000000000" pitchFamily="50" charset="-128"/>
              </a:rPr>
              <a:t>現在　</a:t>
            </a:r>
            <a:r>
              <a:rPr lang="en-US" altLang="ja-JP" b="1" dirty="0">
                <a:solidFill>
                  <a:srgbClr val="002060"/>
                </a:solidFill>
                <a:latin typeface="HGPｺﾞｼｯｸM" panose="020B0600000000000000" pitchFamily="50" charset="-128"/>
                <a:ea typeface="HGPｺﾞｼｯｸM" panose="020B0600000000000000" pitchFamily="50" charset="-128"/>
              </a:rPr>
              <a:t>11</a:t>
            </a:r>
            <a:r>
              <a:rPr lang="ja-JP" altLang="en-US" b="1" dirty="0">
                <a:solidFill>
                  <a:srgbClr val="002060"/>
                </a:solidFill>
                <a:latin typeface="HGPｺﾞｼｯｸM" panose="020B0600000000000000" pitchFamily="50" charset="-128"/>
                <a:ea typeface="HGPｺﾞｼｯｸM" panose="020B0600000000000000" pitchFamily="50" charset="-128"/>
              </a:rPr>
              <a:t>億ドル強</a:t>
            </a:r>
          </a:p>
          <a:p>
            <a:pPr>
              <a:lnSpc>
                <a:spcPct val="150000"/>
              </a:lnSpc>
            </a:pPr>
            <a:r>
              <a:rPr lang="en-US" altLang="ja-JP" b="1" dirty="0">
                <a:solidFill>
                  <a:srgbClr val="002060"/>
                </a:solidFill>
                <a:latin typeface="HGPｺﾞｼｯｸM" panose="020B0600000000000000" pitchFamily="50" charset="-128"/>
                <a:ea typeface="HGPｺﾞｼｯｸM" panose="020B0600000000000000" pitchFamily="50" charset="-128"/>
              </a:rPr>
              <a:t>2025</a:t>
            </a:r>
            <a:r>
              <a:rPr lang="ja-JP" altLang="en-US" b="1" dirty="0">
                <a:solidFill>
                  <a:srgbClr val="002060"/>
                </a:solidFill>
                <a:latin typeface="HGPｺﾞｼｯｸM" panose="020B0600000000000000" pitchFamily="50" charset="-128"/>
                <a:ea typeface="HGPｺﾞｼｯｸM" panose="020B0600000000000000" pitchFamily="50" charset="-128"/>
              </a:rPr>
              <a:t>年までに　</a:t>
            </a:r>
            <a:r>
              <a:rPr lang="en-US" altLang="ja-JP" b="1" dirty="0">
                <a:solidFill>
                  <a:srgbClr val="002060"/>
                </a:solidFill>
                <a:latin typeface="HGPｺﾞｼｯｸM" panose="020B0600000000000000" pitchFamily="50" charset="-128"/>
                <a:ea typeface="HGPｺﾞｼｯｸM" panose="020B0600000000000000" pitchFamily="50" charset="-128"/>
              </a:rPr>
              <a:t>20</a:t>
            </a:r>
            <a:r>
              <a:rPr lang="ja-JP" altLang="en-US" b="1" dirty="0">
                <a:solidFill>
                  <a:srgbClr val="002060"/>
                </a:solidFill>
                <a:latin typeface="HGPｺﾞｼｯｸM" panose="020B0600000000000000" pitchFamily="50" charset="-128"/>
                <a:ea typeface="HGPｺﾞｼｯｸM" panose="020B0600000000000000" pitchFamily="50" charset="-128"/>
              </a:rPr>
              <a:t>億</a:t>
            </a:r>
            <a:r>
              <a:rPr lang="en-US" altLang="ja-JP" b="1" dirty="0">
                <a:solidFill>
                  <a:srgbClr val="002060"/>
                </a:solidFill>
                <a:latin typeface="HGPｺﾞｼｯｸM" panose="020B0600000000000000" pitchFamily="50" charset="-128"/>
                <a:ea typeface="HGPｺﾞｼｯｸM" panose="020B0600000000000000" pitchFamily="50" charset="-128"/>
              </a:rPr>
              <a:t>2500</a:t>
            </a:r>
            <a:r>
              <a:rPr lang="ja-JP" altLang="en-US" b="1" dirty="0">
                <a:solidFill>
                  <a:srgbClr val="002060"/>
                </a:solidFill>
                <a:latin typeface="HGPｺﾞｼｯｸM" panose="020B0600000000000000" pitchFamily="50" charset="-128"/>
                <a:ea typeface="HGPｺﾞｼｯｸM" panose="020B0600000000000000" pitchFamily="50" charset="-128"/>
              </a:rPr>
              <a:t>万ドルを目標とする</a:t>
            </a:r>
          </a:p>
          <a:p>
            <a:pPr>
              <a:lnSpc>
                <a:spcPct val="150000"/>
              </a:lnSpc>
            </a:pPr>
            <a:r>
              <a:rPr lang="ja-JP" altLang="en-US" b="1" dirty="0">
                <a:solidFill>
                  <a:srgbClr val="002060"/>
                </a:solidFill>
                <a:latin typeface="HGPｺﾞｼｯｸM" panose="020B0600000000000000" pitchFamily="50" charset="-128"/>
                <a:ea typeface="HGPｺﾞｼｯｸM" panose="020B0600000000000000" pitchFamily="50" charset="-128"/>
              </a:rPr>
              <a:t>これはロータリーの活動の基盤となる</a:t>
            </a:r>
          </a:p>
          <a:p>
            <a:pPr>
              <a:lnSpc>
                <a:spcPct val="150000"/>
              </a:lnSpc>
            </a:pPr>
            <a:r>
              <a:rPr lang="ja-JP" altLang="en-US" b="1" dirty="0">
                <a:solidFill>
                  <a:srgbClr val="002060"/>
                </a:solidFill>
                <a:latin typeface="HGPｺﾞｼｯｸM" panose="020B0600000000000000" pitchFamily="50" charset="-128"/>
                <a:ea typeface="HGPｺﾞｼｯｸM" panose="020B0600000000000000" pitchFamily="50" charset="-128"/>
              </a:rPr>
              <a:t>チャリティー・ナビゲーターによる最高の格付けを今後も続けるためにも</a:t>
            </a:r>
          </a:p>
          <a:p>
            <a:pPr>
              <a:lnSpc>
                <a:spcPct val="150000"/>
              </a:lnSpc>
            </a:pPr>
            <a:r>
              <a:rPr lang="ja-JP" altLang="en-US" b="1" dirty="0">
                <a:solidFill>
                  <a:srgbClr val="002060"/>
                </a:solidFill>
                <a:latin typeface="HGPｺﾞｼｯｸM" panose="020B0600000000000000" pitchFamily="50" charset="-128"/>
                <a:ea typeface="HGPｺﾞｼｯｸM" panose="020B0600000000000000" pitchFamily="50" charset="-128"/>
              </a:rPr>
              <a:t>ロータリーのプログラムが後世にも永久に人々を救っていく経済基盤となる</a:t>
            </a:r>
          </a:p>
        </p:txBody>
      </p:sp>
      <p:pic>
        <p:nvPicPr>
          <p:cNvPr id="4" name="図 3">
            <a:extLst>
              <a:ext uri="{FF2B5EF4-FFF2-40B4-BE49-F238E27FC236}">
                <a16:creationId xmlns:a16="http://schemas.microsoft.com/office/drawing/2014/main" id="{EC1F092F-5EAA-4964-B416-60D39407DAC9}"/>
              </a:ext>
            </a:extLst>
          </p:cNvPr>
          <p:cNvPicPr>
            <a:picLocks noChangeAspect="1"/>
          </p:cNvPicPr>
          <p:nvPr/>
        </p:nvPicPr>
        <p:blipFill>
          <a:blip r:embed="rId3"/>
          <a:stretch>
            <a:fillRect/>
          </a:stretch>
        </p:blipFill>
        <p:spPr>
          <a:xfrm>
            <a:off x="308225" y="5905550"/>
            <a:ext cx="1440295" cy="542825"/>
          </a:xfrm>
          <a:prstGeom prst="rect">
            <a:avLst/>
          </a:prstGeom>
        </p:spPr>
      </p:pic>
    </p:spTree>
    <p:extLst>
      <p:ext uri="{BB962C8B-B14F-4D97-AF65-F5344CB8AC3E}">
        <p14:creationId xmlns:p14="http://schemas.microsoft.com/office/powerpoint/2010/main" val="2868469290"/>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a:extLst>
              <a:ext uri="{FF2B5EF4-FFF2-40B4-BE49-F238E27FC236}">
                <a16:creationId xmlns:a16="http://schemas.microsoft.com/office/drawing/2014/main" id="{FF9734A3-F59F-4E1A-BC22-FD9B1AF6BAAA}"/>
              </a:ext>
            </a:extLst>
          </p:cNvPr>
          <p:cNvSpPr txBox="1"/>
          <p:nvPr/>
        </p:nvSpPr>
        <p:spPr>
          <a:xfrm>
            <a:off x="1539411" y="1972642"/>
            <a:ext cx="9113178" cy="1200329"/>
          </a:xfrm>
          <a:prstGeom prst="rect">
            <a:avLst/>
          </a:prstGeom>
          <a:solidFill>
            <a:schemeClr val="accent1">
              <a:lumMod val="20000"/>
              <a:lumOff val="80000"/>
            </a:schemeClr>
          </a:solidFill>
          <a:ln>
            <a:noFill/>
          </a:ln>
        </p:spPr>
        <p:txBody>
          <a:bodyPr wrap="square" rtlCol="0">
            <a:spAutoFit/>
          </a:bodyPr>
          <a:lstStyle/>
          <a:p>
            <a:pPr algn="ctr"/>
            <a:r>
              <a:rPr lang="ja-JP" altLang="en-US" sz="7200" b="1" dirty="0">
                <a:latin typeface="HG丸ｺﾞｼｯｸM-PRO" panose="020F0600000000000000" pitchFamily="50" charset="-128"/>
                <a:ea typeface="HG丸ｺﾞｼｯｸM-PRO" panose="020F0600000000000000" pitchFamily="50" charset="-128"/>
              </a:rPr>
              <a:t>財団寄付と認証</a:t>
            </a:r>
            <a:endParaRPr lang="en-US" altLang="ja-JP" sz="7200" b="1" dirty="0">
              <a:latin typeface="HG丸ｺﾞｼｯｸM-PRO" panose="020F0600000000000000" pitchFamily="50" charset="-128"/>
              <a:ea typeface="HG丸ｺﾞｼｯｸM-PRO" panose="020F0600000000000000" pitchFamily="50" charset="-128"/>
            </a:endParaRPr>
          </a:p>
        </p:txBody>
      </p:sp>
      <p:sp>
        <p:nvSpPr>
          <p:cNvPr id="3" name="テキスト ボックス 2">
            <a:extLst>
              <a:ext uri="{FF2B5EF4-FFF2-40B4-BE49-F238E27FC236}">
                <a16:creationId xmlns:a16="http://schemas.microsoft.com/office/drawing/2014/main" id="{174BD7C5-C340-4496-9FCA-763E53991674}"/>
              </a:ext>
            </a:extLst>
          </p:cNvPr>
          <p:cNvSpPr txBox="1"/>
          <p:nvPr/>
        </p:nvSpPr>
        <p:spPr>
          <a:xfrm>
            <a:off x="1671262" y="3728570"/>
            <a:ext cx="9113178" cy="2492990"/>
          </a:xfrm>
          <a:prstGeom prst="rect">
            <a:avLst/>
          </a:prstGeom>
          <a:noFill/>
          <a:ln>
            <a:noFill/>
          </a:ln>
        </p:spPr>
        <p:txBody>
          <a:bodyPr wrap="square" rtlCol="0">
            <a:spAutoFit/>
          </a:bodyPr>
          <a:lstStyle/>
          <a:p>
            <a:pPr algn="r"/>
            <a:r>
              <a:rPr lang="ja-JP" altLang="en-US" sz="4000" b="1" dirty="0">
                <a:latin typeface="HG丸ｺﾞｼｯｸM-PRO" panose="020F0600000000000000" pitchFamily="50" charset="-128"/>
                <a:ea typeface="HG丸ｺﾞｼｯｸM-PRO" panose="020F0600000000000000" pitchFamily="50" charset="-128"/>
              </a:rPr>
              <a:t>財団資金推進小委員会</a:t>
            </a:r>
            <a:endParaRPr lang="en-US" altLang="ja-JP" sz="4000" b="1" dirty="0">
              <a:latin typeface="HG丸ｺﾞｼｯｸM-PRO" panose="020F0600000000000000" pitchFamily="50" charset="-128"/>
              <a:ea typeface="HG丸ｺﾞｼｯｸM-PRO" panose="020F0600000000000000" pitchFamily="50" charset="-128"/>
            </a:endParaRPr>
          </a:p>
          <a:p>
            <a:pPr algn="r"/>
            <a:r>
              <a:rPr lang="ja-JP" altLang="en-US" sz="4000" b="1" dirty="0">
                <a:latin typeface="HG丸ｺﾞｼｯｸM-PRO" panose="020F0600000000000000" pitchFamily="50" charset="-128"/>
                <a:ea typeface="HG丸ｺﾞｼｯｸM-PRO" panose="020F0600000000000000" pitchFamily="50" charset="-128"/>
              </a:rPr>
              <a:t>委員長 岩佐 嘉昭</a:t>
            </a:r>
            <a:endParaRPr lang="en-US" altLang="ja-JP" sz="4000" b="1" dirty="0">
              <a:latin typeface="HG丸ｺﾞｼｯｸM-PRO" panose="020F0600000000000000" pitchFamily="50" charset="-128"/>
              <a:ea typeface="HG丸ｺﾞｼｯｸM-PRO" panose="020F0600000000000000" pitchFamily="50" charset="-128"/>
            </a:endParaRPr>
          </a:p>
          <a:p>
            <a:pPr algn="r"/>
            <a:r>
              <a:rPr lang="ja-JP" altLang="en-US" sz="3200" b="1" dirty="0">
                <a:latin typeface="HG丸ｺﾞｼｯｸM-PRO" panose="020F0600000000000000" pitchFamily="50" charset="-128"/>
                <a:ea typeface="HG丸ｺﾞｼｯｸM-PRO" panose="020F0600000000000000" pitchFamily="50" charset="-128"/>
              </a:rPr>
              <a:t>（東大阪</a:t>
            </a:r>
            <a:r>
              <a:rPr lang="en-US" altLang="ja-JP" sz="3200" b="1" dirty="0">
                <a:latin typeface="HG丸ｺﾞｼｯｸM-PRO" panose="020F0600000000000000" pitchFamily="50" charset="-128"/>
                <a:ea typeface="HG丸ｺﾞｼｯｸM-PRO" panose="020F0600000000000000" pitchFamily="50" charset="-128"/>
              </a:rPr>
              <a:t>RC)</a:t>
            </a:r>
          </a:p>
          <a:p>
            <a:pPr algn="r"/>
            <a:endParaRPr lang="ja-JP" altLang="en-US" sz="4400" b="1" dirty="0">
              <a:latin typeface="HG丸ｺﾞｼｯｸM-PRO" panose="020F0600000000000000" pitchFamily="50" charset="-128"/>
              <a:ea typeface="HG丸ｺﾞｼｯｸM-PRO" panose="020F0600000000000000" pitchFamily="50" charset="-128"/>
            </a:endParaRPr>
          </a:p>
        </p:txBody>
      </p:sp>
      <p:pic>
        <p:nvPicPr>
          <p:cNvPr id="4" name="Picture 4" descr="ãã­ã¼ã¿ãªã¼è²¡å£ãã®ç»åæ¤ç´¢çµæ">
            <a:extLst>
              <a:ext uri="{FF2B5EF4-FFF2-40B4-BE49-F238E27FC236}">
                <a16:creationId xmlns:a16="http://schemas.microsoft.com/office/drawing/2014/main" id="{0844D23A-8042-49FE-9968-609970E6AC54}"/>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9410187" y="5871443"/>
            <a:ext cx="1857143" cy="70023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27305079"/>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スライド番号プレースホルダー 2"/>
          <p:cNvSpPr>
            <a:spLocks noGrp="1"/>
          </p:cNvSpPr>
          <p:nvPr>
            <p:ph type="sldNum" sz="quarter" idx="2"/>
          </p:nvPr>
        </p:nvSpPr>
        <p:spPr/>
        <p:txBody>
          <a:bodyPr/>
          <a:lstStyle/>
          <a:p>
            <a:pPr fontAlgn="base">
              <a:spcBef>
                <a:spcPct val="0"/>
              </a:spcBef>
              <a:spcAft>
                <a:spcPct val="0"/>
              </a:spcAft>
            </a:pPr>
            <a:fld id="{86CB4B4D-7CA3-9044-876B-883B54F8677D}" type="slidenum">
              <a:rPr lang="en-US" altLang="ja-JP">
                <a:solidFill>
                  <a:srgbClr val="46464A">
                    <a:lumMod val="60000"/>
                    <a:lumOff val="40000"/>
                  </a:srgbClr>
                </a:solidFill>
                <a:ea typeface="ＭＳ Ｐゴシック" panose="020B0600070205080204" pitchFamily="50" charset="-128"/>
              </a:rPr>
              <a:pPr fontAlgn="base">
                <a:spcBef>
                  <a:spcPct val="0"/>
                </a:spcBef>
                <a:spcAft>
                  <a:spcPct val="0"/>
                </a:spcAft>
              </a:pPr>
              <a:t>19</a:t>
            </a:fld>
            <a:endParaRPr lang="en-US" altLang="ja-JP">
              <a:solidFill>
                <a:srgbClr val="46464A">
                  <a:lumMod val="60000"/>
                  <a:lumOff val="40000"/>
                </a:srgbClr>
              </a:solidFill>
              <a:ea typeface="ＭＳ Ｐゴシック" panose="020B0600070205080204" pitchFamily="50" charset="-128"/>
            </a:endParaRPr>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0" y="0"/>
            <a:ext cx="9144000" cy="77390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テキスト ボックス 3"/>
          <p:cNvSpPr txBox="1"/>
          <p:nvPr/>
        </p:nvSpPr>
        <p:spPr>
          <a:xfrm>
            <a:off x="3048001" y="94570"/>
            <a:ext cx="6096000" cy="584775"/>
          </a:xfrm>
          <a:prstGeom prst="rect">
            <a:avLst/>
          </a:prstGeom>
          <a:noFill/>
        </p:spPr>
        <p:txBody>
          <a:bodyPr wrap="square" lIns="91421" tIns="45711" rIns="91421" bIns="45711" rtlCol="0">
            <a:spAutoFit/>
          </a:bodyPr>
          <a:lstStyle/>
          <a:p>
            <a:pPr algn="ctr" fontAlgn="base">
              <a:spcBef>
                <a:spcPct val="0"/>
              </a:spcBef>
              <a:spcAft>
                <a:spcPct val="0"/>
              </a:spcAft>
            </a:pPr>
            <a:r>
              <a:rPr lang="ja-JP" altLang="en-US" sz="3200" dirty="0">
                <a:solidFill>
                  <a:prstClr val="white"/>
                </a:solidFill>
                <a:latin typeface="HGPｺﾞｼｯｸE" panose="020B0900000000000000" pitchFamily="50" charset="-128"/>
                <a:ea typeface="HGPｺﾞｼｯｸE" panose="020B0900000000000000" pitchFamily="50" charset="-128"/>
                <a:cs typeface="Arial" charset="0"/>
              </a:rPr>
              <a:t>財団への寄付推進</a:t>
            </a:r>
          </a:p>
        </p:txBody>
      </p:sp>
      <p:sp>
        <p:nvSpPr>
          <p:cNvPr id="8" name="正方形/長方形 7"/>
          <p:cNvSpPr/>
          <p:nvPr/>
        </p:nvSpPr>
        <p:spPr>
          <a:xfrm>
            <a:off x="1897429" y="914400"/>
            <a:ext cx="8420100" cy="576262"/>
          </a:xfrm>
          <a:prstGeom prst="rect">
            <a:avLst/>
          </a:prstGeom>
          <a:solidFill>
            <a:schemeClr val="bg1">
              <a:lumMod val="85000"/>
            </a:schemeClr>
          </a:solidFill>
          <a:ln>
            <a:noFill/>
          </a:ln>
        </p:spPr>
        <p:style>
          <a:lnRef idx="1">
            <a:schemeClr val="accent1"/>
          </a:lnRef>
          <a:fillRef idx="3">
            <a:schemeClr val="accent1"/>
          </a:fillRef>
          <a:effectRef idx="2">
            <a:schemeClr val="accent1"/>
          </a:effectRef>
          <a:fontRef idx="minor">
            <a:schemeClr val="lt1"/>
          </a:fontRef>
        </p:style>
        <p:txBody>
          <a:bodyPr lIns="91421" tIns="45711" rIns="91421" bIns="45711" anchor="ctr"/>
          <a:lstStyle/>
          <a:p>
            <a:pPr algn="ctr" fontAlgn="base">
              <a:spcBef>
                <a:spcPct val="0"/>
              </a:spcBef>
              <a:spcAft>
                <a:spcPct val="0"/>
              </a:spcAft>
              <a:defRPr/>
            </a:pPr>
            <a:endParaRPr lang="ja-JP" altLang="en-US" sz="2400">
              <a:solidFill>
                <a:srgbClr val="003366"/>
              </a:solidFill>
              <a:latin typeface="HGPｺﾞｼｯｸE" panose="020B0900000000000000" pitchFamily="50" charset="-128"/>
              <a:ea typeface="HGPｺﾞｼｯｸE" panose="020B0900000000000000" pitchFamily="50" charset="-128"/>
            </a:endParaRPr>
          </a:p>
        </p:txBody>
      </p:sp>
      <p:sp>
        <p:nvSpPr>
          <p:cNvPr id="9" name="正方形/長方形 8"/>
          <p:cNvSpPr/>
          <p:nvPr/>
        </p:nvSpPr>
        <p:spPr>
          <a:xfrm>
            <a:off x="1926042" y="2541016"/>
            <a:ext cx="8420100" cy="576262"/>
          </a:xfrm>
          <a:prstGeom prst="rect">
            <a:avLst/>
          </a:prstGeom>
          <a:solidFill>
            <a:schemeClr val="bg1">
              <a:lumMod val="85000"/>
            </a:schemeClr>
          </a:solidFill>
          <a:ln>
            <a:noFill/>
          </a:ln>
        </p:spPr>
        <p:style>
          <a:lnRef idx="1">
            <a:schemeClr val="accent1"/>
          </a:lnRef>
          <a:fillRef idx="3">
            <a:schemeClr val="accent1"/>
          </a:fillRef>
          <a:effectRef idx="2">
            <a:schemeClr val="accent1"/>
          </a:effectRef>
          <a:fontRef idx="minor">
            <a:schemeClr val="lt1"/>
          </a:fontRef>
        </p:style>
        <p:txBody>
          <a:bodyPr lIns="91421" tIns="45711" rIns="91421" bIns="45711" anchor="ctr"/>
          <a:lstStyle/>
          <a:p>
            <a:pPr algn="ctr" fontAlgn="base">
              <a:spcBef>
                <a:spcPct val="0"/>
              </a:spcBef>
              <a:spcAft>
                <a:spcPct val="0"/>
              </a:spcAft>
              <a:defRPr/>
            </a:pPr>
            <a:endParaRPr lang="ja-JP" altLang="en-US" sz="2400">
              <a:solidFill>
                <a:srgbClr val="003366"/>
              </a:solidFill>
              <a:latin typeface="HGPｺﾞｼｯｸE" panose="020B0900000000000000" pitchFamily="50" charset="-128"/>
              <a:ea typeface="HGPｺﾞｼｯｸE" panose="020B0900000000000000" pitchFamily="50" charset="-128"/>
            </a:endParaRPr>
          </a:p>
        </p:txBody>
      </p:sp>
      <p:sp>
        <p:nvSpPr>
          <p:cNvPr id="10" name="コンテンツ プレースホルダー 2"/>
          <p:cNvSpPr txBox="1">
            <a:spLocks/>
          </p:cNvSpPr>
          <p:nvPr/>
        </p:nvSpPr>
        <p:spPr bwMode="auto">
          <a:xfrm>
            <a:off x="1876140" y="914400"/>
            <a:ext cx="8149415" cy="627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1" tIns="45711" rIns="91421" bIns="45711"/>
          <a:lstStyle>
            <a:lvl1pPr defTabSz="457200">
              <a:defRPr sz="2400">
                <a:solidFill>
                  <a:schemeClr val="tx1"/>
                </a:solidFill>
                <a:latin typeface="Arial" pitchFamily="34" charset="0"/>
                <a:ea typeface="ヒラギノ角ゴ Pro W3" pitchFamily="-84" charset="-128"/>
              </a:defRPr>
            </a:lvl1pPr>
            <a:lvl2pPr marL="742950" indent="-285750" defTabSz="457200">
              <a:defRPr sz="2400">
                <a:solidFill>
                  <a:schemeClr val="tx1"/>
                </a:solidFill>
                <a:latin typeface="Arial" pitchFamily="34" charset="0"/>
                <a:ea typeface="ヒラギノ角ゴ Pro W3" pitchFamily="-84" charset="-128"/>
              </a:defRPr>
            </a:lvl2pPr>
            <a:lvl3pPr marL="1143000" indent="-228600" defTabSz="457200">
              <a:defRPr sz="2400">
                <a:solidFill>
                  <a:schemeClr val="tx1"/>
                </a:solidFill>
                <a:latin typeface="Arial" pitchFamily="34" charset="0"/>
                <a:ea typeface="ヒラギノ角ゴ Pro W3" pitchFamily="-84" charset="-128"/>
              </a:defRPr>
            </a:lvl3pPr>
            <a:lvl4pPr marL="1600200" indent="-228600" defTabSz="457200">
              <a:defRPr sz="2400">
                <a:solidFill>
                  <a:schemeClr val="tx1"/>
                </a:solidFill>
                <a:latin typeface="Arial" pitchFamily="34" charset="0"/>
                <a:ea typeface="ヒラギノ角ゴ Pro W3" pitchFamily="-84" charset="-128"/>
              </a:defRPr>
            </a:lvl4pPr>
            <a:lvl5pPr marL="2057400" indent="-228600" defTabSz="457200">
              <a:defRPr sz="2400">
                <a:solidFill>
                  <a:schemeClr val="tx1"/>
                </a:solidFill>
                <a:latin typeface="Arial" pitchFamily="34" charset="0"/>
                <a:ea typeface="ヒラギノ角ゴ Pro W3" pitchFamily="-84" charset="-128"/>
              </a:defRPr>
            </a:lvl5pPr>
            <a:lvl6pPr marL="2514600" indent="-228600" defTabSz="457200" eaLnBrk="0" fontAlgn="base" hangingPunct="0">
              <a:spcBef>
                <a:spcPct val="0"/>
              </a:spcBef>
              <a:spcAft>
                <a:spcPct val="0"/>
              </a:spcAft>
              <a:defRPr sz="2400">
                <a:solidFill>
                  <a:schemeClr val="tx1"/>
                </a:solidFill>
                <a:latin typeface="Arial" pitchFamily="34" charset="0"/>
                <a:ea typeface="ヒラギノ角ゴ Pro W3" pitchFamily="-84" charset="-128"/>
              </a:defRPr>
            </a:lvl6pPr>
            <a:lvl7pPr marL="2971800" indent="-228600" defTabSz="457200" eaLnBrk="0" fontAlgn="base" hangingPunct="0">
              <a:spcBef>
                <a:spcPct val="0"/>
              </a:spcBef>
              <a:spcAft>
                <a:spcPct val="0"/>
              </a:spcAft>
              <a:defRPr sz="2400">
                <a:solidFill>
                  <a:schemeClr val="tx1"/>
                </a:solidFill>
                <a:latin typeface="Arial" pitchFamily="34" charset="0"/>
                <a:ea typeface="ヒラギノ角ゴ Pro W3" pitchFamily="-84" charset="-128"/>
              </a:defRPr>
            </a:lvl7pPr>
            <a:lvl8pPr marL="3429000" indent="-228600" defTabSz="457200" eaLnBrk="0" fontAlgn="base" hangingPunct="0">
              <a:spcBef>
                <a:spcPct val="0"/>
              </a:spcBef>
              <a:spcAft>
                <a:spcPct val="0"/>
              </a:spcAft>
              <a:defRPr sz="2400">
                <a:solidFill>
                  <a:schemeClr val="tx1"/>
                </a:solidFill>
                <a:latin typeface="Arial" pitchFamily="34" charset="0"/>
                <a:ea typeface="ヒラギノ角ゴ Pro W3" pitchFamily="-84" charset="-128"/>
              </a:defRPr>
            </a:lvl8pPr>
            <a:lvl9pPr marL="3886200" indent="-228600" defTabSz="457200" eaLnBrk="0" fontAlgn="base" hangingPunct="0">
              <a:spcBef>
                <a:spcPct val="0"/>
              </a:spcBef>
              <a:spcAft>
                <a:spcPct val="0"/>
              </a:spcAft>
              <a:defRPr sz="2400">
                <a:solidFill>
                  <a:schemeClr val="tx1"/>
                </a:solidFill>
                <a:latin typeface="Arial" pitchFamily="34" charset="0"/>
                <a:ea typeface="ヒラギノ角ゴ Pro W3" pitchFamily="-84" charset="-128"/>
              </a:defRPr>
            </a:lvl9pPr>
          </a:lstStyle>
          <a:p>
            <a:pPr fontAlgn="base">
              <a:spcBef>
                <a:spcPct val="20000"/>
              </a:spcBef>
              <a:spcAft>
                <a:spcPct val="0"/>
              </a:spcAft>
            </a:pPr>
            <a:r>
              <a:rPr lang="en-US" altLang="ja-JP" sz="3200" b="1" dirty="0">
                <a:solidFill>
                  <a:srgbClr val="003366"/>
                </a:solidFill>
                <a:latin typeface="HGPｺﾞｼｯｸE" panose="020B0900000000000000" pitchFamily="50" charset="-128"/>
                <a:ea typeface="HGPｺﾞｼｯｸE" panose="020B0900000000000000" pitchFamily="50" charset="-128"/>
                <a:cs typeface="Meiryo UI" pitchFamily="50" charset="-128"/>
              </a:rPr>
              <a:t>2019-20</a:t>
            </a:r>
            <a:r>
              <a:rPr lang="ja-JP" altLang="en-US" sz="3200" b="1" dirty="0">
                <a:solidFill>
                  <a:srgbClr val="003366"/>
                </a:solidFill>
                <a:latin typeface="HGPｺﾞｼｯｸE" panose="020B0900000000000000" pitchFamily="50" charset="-128"/>
                <a:ea typeface="HGPｺﾞｼｯｸE" panose="020B0900000000000000" pitchFamily="50" charset="-128"/>
                <a:cs typeface="Meiryo UI" pitchFamily="50" charset="-128"/>
              </a:rPr>
              <a:t>年度　年次基金寄付 目標</a:t>
            </a:r>
            <a:endParaRPr lang="ja-JP" altLang="en-US" sz="3200" dirty="0">
              <a:solidFill>
                <a:srgbClr val="003366"/>
              </a:solidFill>
              <a:latin typeface="HGPｺﾞｼｯｸE" panose="020B0900000000000000" pitchFamily="50" charset="-128"/>
              <a:ea typeface="HGPｺﾞｼｯｸE" panose="020B0900000000000000" pitchFamily="50" charset="-128"/>
              <a:cs typeface="Arial" charset="0"/>
            </a:endParaRPr>
          </a:p>
        </p:txBody>
      </p:sp>
      <p:sp>
        <p:nvSpPr>
          <p:cNvPr id="12" name="コンテンツ プレースホルダー 2"/>
          <p:cNvSpPr txBox="1">
            <a:spLocks/>
          </p:cNvSpPr>
          <p:nvPr/>
        </p:nvSpPr>
        <p:spPr bwMode="auto">
          <a:xfrm>
            <a:off x="2248027" y="1586107"/>
            <a:ext cx="7016750" cy="7483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1" tIns="45711" rIns="91421" bIns="45711"/>
          <a:lstStyle>
            <a:lvl1pPr defTabSz="457200">
              <a:defRPr sz="2400">
                <a:solidFill>
                  <a:schemeClr val="tx1"/>
                </a:solidFill>
                <a:latin typeface="Arial" pitchFamily="34" charset="0"/>
                <a:ea typeface="ヒラギノ角ゴ Pro W3" pitchFamily="-84" charset="-128"/>
              </a:defRPr>
            </a:lvl1pPr>
            <a:lvl2pPr marL="742950" indent="-285750" defTabSz="457200">
              <a:defRPr sz="2400">
                <a:solidFill>
                  <a:schemeClr val="tx1"/>
                </a:solidFill>
                <a:latin typeface="Arial" pitchFamily="34" charset="0"/>
                <a:ea typeface="ヒラギノ角ゴ Pro W3" pitchFamily="-84" charset="-128"/>
              </a:defRPr>
            </a:lvl2pPr>
            <a:lvl3pPr marL="1143000" indent="-228600" defTabSz="457200">
              <a:defRPr sz="2400">
                <a:solidFill>
                  <a:schemeClr val="tx1"/>
                </a:solidFill>
                <a:latin typeface="Arial" pitchFamily="34" charset="0"/>
                <a:ea typeface="ヒラギノ角ゴ Pro W3" pitchFamily="-84" charset="-128"/>
              </a:defRPr>
            </a:lvl3pPr>
            <a:lvl4pPr marL="1600200" indent="-228600" defTabSz="457200">
              <a:defRPr sz="2400">
                <a:solidFill>
                  <a:schemeClr val="tx1"/>
                </a:solidFill>
                <a:latin typeface="Arial" pitchFamily="34" charset="0"/>
                <a:ea typeface="ヒラギノ角ゴ Pro W3" pitchFamily="-84" charset="-128"/>
              </a:defRPr>
            </a:lvl4pPr>
            <a:lvl5pPr marL="2057400" indent="-228600" defTabSz="457200">
              <a:defRPr sz="2400">
                <a:solidFill>
                  <a:schemeClr val="tx1"/>
                </a:solidFill>
                <a:latin typeface="Arial" pitchFamily="34" charset="0"/>
                <a:ea typeface="ヒラギノ角ゴ Pro W3" pitchFamily="-84" charset="-128"/>
              </a:defRPr>
            </a:lvl5pPr>
            <a:lvl6pPr marL="2514600" indent="-228600" defTabSz="457200" eaLnBrk="0" fontAlgn="base" hangingPunct="0">
              <a:spcBef>
                <a:spcPct val="0"/>
              </a:spcBef>
              <a:spcAft>
                <a:spcPct val="0"/>
              </a:spcAft>
              <a:defRPr sz="2400">
                <a:solidFill>
                  <a:schemeClr val="tx1"/>
                </a:solidFill>
                <a:latin typeface="Arial" pitchFamily="34" charset="0"/>
                <a:ea typeface="ヒラギノ角ゴ Pro W3" pitchFamily="-84" charset="-128"/>
              </a:defRPr>
            </a:lvl6pPr>
            <a:lvl7pPr marL="2971800" indent="-228600" defTabSz="457200" eaLnBrk="0" fontAlgn="base" hangingPunct="0">
              <a:spcBef>
                <a:spcPct val="0"/>
              </a:spcBef>
              <a:spcAft>
                <a:spcPct val="0"/>
              </a:spcAft>
              <a:defRPr sz="2400">
                <a:solidFill>
                  <a:schemeClr val="tx1"/>
                </a:solidFill>
                <a:latin typeface="Arial" pitchFamily="34" charset="0"/>
                <a:ea typeface="ヒラギノ角ゴ Pro W3" pitchFamily="-84" charset="-128"/>
              </a:defRPr>
            </a:lvl7pPr>
            <a:lvl8pPr marL="3429000" indent="-228600" defTabSz="457200" eaLnBrk="0" fontAlgn="base" hangingPunct="0">
              <a:spcBef>
                <a:spcPct val="0"/>
              </a:spcBef>
              <a:spcAft>
                <a:spcPct val="0"/>
              </a:spcAft>
              <a:defRPr sz="2400">
                <a:solidFill>
                  <a:schemeClr val="tx1"/>
                </a:solidFill>
                <a:latin typeface="Arial" pitchFamily="34" charset="0"/>
                <a:ea typeface="ヒラギノ角ゴ Pro W3" pitchFamily="-84" charset="-128"/>
              </a:defRPr>
            </a:lvl8pPr>
            <a:lvl9pPr marL="3886200" indent="-228600" defTabSz="457200" eaLnBrk="0" fontAlgn="base" hangingPunct="0">
              <a:spcBef>
                <a:spcPct val="0"/>
              </a:spcBef>
              <a:spcAft>
                <a:spcPct val="0"/>
              </a:spcAft>
              <a:defRPr sz="2400">
                <a:solidFill>
                  <a:schemeClr val="tx1"/>
                </a:solidFill>
                <a:latin typeface="Arial" pitchFamily="34" charset="0"/>
                <a:ea typeface="ヒラギノ角ゴ Pro W3" pitchFamily="-84" charset="-128"/>
              </a:defRPr>
            </a:lvl9pPr>
          </a:lstStyle>
          <a:p>
            <a:pPr fontAlgn="base">
              <a:spcBef>
                <a:spcPct val="0"/>
              </a:spcBef>
              <a:spcAft>
                <a:spcPct val="0"/>
              </a:spcAft>
            </a:pPr>
            <a:r>
              <a:rPr lang="en-US" altLang="ja-JP" sz="3200" b="1" dirty="0">
                <a:solidFill>
                  <a:srgbClr val="003366"/>
                </a:solidFill>
                <a:latin typeface="HGPｺﾞｼｯｸE" panose="020B0900000000000000" pitchFamily="50" charset="-128"/>
                <a:ea typeface="HGPｺﾞｼｯｸE" panose="020B0900000000000000" pitchFamily="50" charset="-128"/>
                <a:cs typeface="Meiryo UI" pitchFamily="50" charset="-128"/>
              </a:rPr>
              <a:t>1</a:t>
            </a:r>
            <a:r>
              <a:rPr lang="ja-JP" altLang="en-US" sz="3200" b="1" dirty="0">
                <a:solidFill>
                  <a:srgbClr val="003366"/>
                </a:solidFill>
                <a:latin typeface="HGPｺﾞｼｯｸE" panose="020B0900000000000000" pitchFamily="50" charset="-128"/>
                <a:ea typeface="HGPｺﾞｼｯｸE" panose="020B0900000000000000" pitchFamily="50" charset="-128"/>
                <a:cs typeface="Meiryo UI" pitchFamily="50" charset="-128"/>
              </a:rPr>
              <a:t>人当り　</a:t>
            </a:r>
            <a:r>
              <a:rPr lang="en-US" altLang="ja-JP" sz="4000" b="1" dirty="0">
                <a:solidFill>
                  <a:srgbClr val="FF0000"/>
                </a:solidFill>
                <a:latin typeface="HGPｺﾞｼｯｸE" panose="020B0900000000000000" pitchFamily="50" charset="-128"/>
                <a:ea typeface="HGPｺﾞｼｯｸE" panose="020B0900000000000000" pitchFamily="50" charset="-128"/>
                <a:cs typeface="Meiryo UI" pitchFamily="50" charset="-128"/>
              </a:rPr>
              <a:t>$</a:t>
            </a:r>
            <a:r>
              <a:rPr lang="ja-JP" altLang="en-US" sz="4000" b="1" dirty="0">
                <a:solidFill>
                  <a:srgbClr val="FF0000"/>
                </a:solidFill>
                <a:latin typeface="HGPｺﾞｼｯｸE" panose="020B0900000000000000" pitchFamily="50" charset="-128"/>
                <a:ea typeface="HGPｺﾞｼｯｸE" panose="020B0900000000000000" pitchFamily="50" charset="-128"/>
                <a:cs typeface="Meiryo UI" pitchFamily="50" charset="-128"/>
              </a:rPr>
              <a:t>１５０</a:t>
            </a:r>
            <a:r>
              <a:rPr lang="ja-JP" altLang="en-US" sz="3200" b="1" dirty="0">
                <a:solidFill>
                  <a:srgbClr val="003366"/>
                </a:solidFill>
                <a:latin typeface="HGPｺﾞｼｯｸE" panose="020B0900000000000000" pitchFamily="50" charset="-128"/>
                <a:ea typeface="HGPｺﾞｼｯｸE" panose="020B0900000000000000" pitchFamily="50" charset="-128"/>
                <a:cs typeface="Meiryo UI" pitchFamily="50" charset="-128"/>
              </a:rPr>
              <a:t>　以上を</a:t>
            </a:r>
            <a:r>
              <a:rPr lang="en-US" altLang="ja-JP" sz="3200" b="1" dirty="0">
                <a:solidFill>
                  <a:srgbClr val="003366"/>
                </a:solidFill>
                <a:latin typeface="HGPｺﾞｼｯｸE" panose="020B0900000000000000" pitchFamily="50" charset="-128"/>
                <a:ea typeface="HGPｺﾞｼｯｸE" panose="020B0900000000000000" pitchFamily="50" charset="-128"/>
                <a:cs typeface="Meiryo UI" pitchFamily="50" charset="-128"/>
              </a:rPr>
              <a:t>!!</a:t>
            </a:r>
          </a:p>
        </p:txBody>
      </p:sp>
      <p:sp>
        <p:nvSpPr>
          <p:cNvPr id="15" name="コンテンツ プレースホルダー 2"/>
          <p:cNvSpPr txBox="1">
            <a:spLocks/>
          </p:cNvSpPr>
          <p:nvPr/>
        </p:nvSpPr>
        <p:spPr bwMode="auto">
          <a:xfrm>
            <a:off x="2158923" y="3233199"/>
            <a:ext cx="8034867" cy="627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1" tIns="45711" rIns="91421" bIns="45711"/>
          <a:lstStyle>
            <a:lvl1pPr defTabSz="457200">
              <a:defRPr sz="2400">
                <a:solidFill>
                  <a:schemeClr val="tx1"/>
                </a:solidFill>
                <a:latin typeface="Arial" pitchFamily="34" charset="0"/>
                <a:ea typeface="ヒラギノ角ゴ Pro W3" pitchFamily="-84" charset="-128"/>
              </a:defRPr>
            </a:lvl1pPr>
            <a:lvl2pPr marL="742950" indent="-285750" defTabSz="457200">
              <a:defRPr sz="2400">
                <a:solidFill>
                  <a:schemeClr val="tx1"/>
                </a:solidFill>
                <a:latin typeface="Arial" pitchFamily="34" charset="0"/>
                <a:ea typeface="ヒラギノ角ゴ Pro W3" pitchFamily="-84" charset="-128"/>
              </a:defRPr>
            </a:lvl2pPr>
            <a:lvl3pPr marL="1143000" indent="-228600" defTabSz="457200">
              <a:defRPr sz="2400">
                <a:solidFill>
                  <a:schemeClr val="tx1"/>
                </a:solidFill>
                <a:latin typeface="Arial" pitchFamily="34" charset="0"/>
                <a:ea typeface="ヒラギノ角ゴ Pro W3" pitchFamily="-84" charset="-128"/>
              </a:defRPr>
            </a:lvl3pPr>
            <a:lvl4pPr marL="1600200" indent="-228600" defTabSz="457200">
              <a:defRPr sz="2400">
                <a:solidFill>
                  <a:schemeClr val="tx1"/>
                </a:solidFill>
                <a:latin typeface="Arial" pitchFamily="34" charset="0"/>
                <a:ea typeface="ヒラギノ角ゴ Pro W3" pitchFamily="-84" charset="-128"/>
              </a:defRPr>
            </a:lvl4pPr>
            <a:lvl5pPr marL="2057400" indent="-228600" defTabSz="457200">
              <a:defRPr sz="2400">
                <a:solidFill>
                  <a:schemeClr val="tx1"/>
                </a:solidFill>
                <a:latin typeface="Arial" pitchFamily="34" charset="0"/>
                <a:ea typeface="ヒラギノ角ゴ Pro W3" pitchFamily="-84" charset="-128"/>
              </a:defRPr>
            </a:lvl5pPr>
            <a:lvl6pPr marL="2514600" indent="-228600" defTabSz="457200" eaLnBrk="0" fontAlgn="base" hangingPunct="0">
              <a:spcBef>
                <a:spcPct val="0"/>
              </a:spcBef>
              <a:spcAft>
                <a:spcPct val="0"/>
              </a:spcAft>
              <a:defRPr sz="2400">
                <a:solidFill>
                  <a:schemeClr val="tx1"/>
                </a:solidFill>
                <a:latin typeface="Arial" pitchFamily="34" charset="0"/>
                <a:ea typeface="ヒラギノ角ゴ Pro W3" pitchFamily="-84" charset="-128"/>
              </a:defRPr>
            </a:lvl6pPr>
            <a:lvl7pPr marL="2971800" indent="-228600" defTabSz="457200" eaLnBrk="0" fontAlgn="base" hangingPunct="0">
              <a:spcBef>
                <a:spcPct val="0"/>
              </a:spcBef>
              <a:spcAft>
                <a:spcPct val="0"/>
              </a:spcAft>
              <a:defRPr sz="2400">
                <a:solidFill>
                  <a:schemeClr val="tx1"/>
                </a:solidFill>
                <a:latin typeface="Arial" pitchFamily="34" charset="0"/>
                <a:ea typeface="ヒラギノ角ゴ Pro W3" pitchFamily="-84" charset="-128"/>
              </a:defRPr>
            </a:lvl7pPr>
            <a:lvl8pPr marL="3429000" indent="-228600" defTabSz="457200" eaLnBrk="0" fontAlgn="base" hangingPunct="0">
              <a:spcBef>
                <a:spcPct val="0"/>
              </a:spcBef>
              <a:spcAft>
                <a:spcPct val="0"/>
              </a:spcAft>
              <a:defRPr sz="2400">
                <a:solidFill>
                  <a:schemeClr val="tx1"/>
                </a:solidFill>
                <a:latin typeface="Arial" pitchFamily="34" charset="0"/>
                <a:ea typeface="ヒラギノ角ゴ Pro W3" pitchFamily="-84" charset="-128"/>
              </a:defRPr>
            </a:lvl8pPr>
            <a:lvl9pPr marL="3886200" indent="-228600" defTabSz="457200" eaLnBrk="0" fontAlgn="base" hangingPunct="0">
              <a:spcBef>
                <a:spcPct val="0"/>
              </a:spcBef>
              <a:spcAft>
                <a:spcPct val="0"/>
              </a:spcAft>
              <a:defRPr sz="2400">
                <a:solidFill>
                  <a:schemeClr val="tx1"/>
                </a:solidFill>
                <a:latin typeface="Arial" pitchFamily="34" charset="0"/>
                <a:ea typeface="ヒラギノ角ゴ Pro W3" pitchFamily="-84" charset="-128"/>
              </a:defRPr>
            </a:lvl9pPr>
          </a:lstStyle>
          <a:p>
            <a:pPr fontAlgn="base">
              <a:spcBef>
                <a:spcPct val="20000"/>
              </a:spcBef>
              <a:spcAft>
                <a:spcPct val="0"/>
              </a:spcAft>
              <a:defRPr/>
            </a:pPr>
            <a:r>
              <a:rPr lang="ja-JP" altLang="en-US" sz="3200" b="1" spc="-300" dirty="0">
                <a:solidFill>
                  <a:srgbClr val="003366"/>
                </a:solidFill>
                <a:latin typeface="HGPｺﾞｼｯｸE" panose="020B0900000000000000" pitchFamily="50" charset="-128"/>
                <a:ea typeface="HGPｺﾞｼｯｸE" panose="020B0900000000000000" pitchFamily="50" charset="-128"/>
                <a:cs typeface="Meiryo UI" pitchFamily="50" charset="-128"/>
              </a:rPr>
              <a:t>各クラブで  </a:t>
            </a:r>
            <a:r>
              <a:rPr lang="en-US" altLang="ja-JP" sz="4000" b="1" spc="-300" dirty="0">
                <a:solidFill>
                  <a:srgbClr val="FF0000"/>
                </a:solidFill>
                <a:latin typeface="HGPｺﾞｼｯｸE" panose="020B0900000000000000" pitchFamily="50" charset="-128"/>
                <a:ea typeface="HGPｺﾞｼｯｸE" panose="020B0900000000000000" pitchFamily="50" charset="-128"/>
                <a:cs typeface="Meiryo UI" pitchFamily="50" charset="-128"/>
              </a:rPr>
              <a:t>1</a:t>
            </a:r>
            <a:r>
              <a:rPr lang="ja-JP" altLang="en-US" sz="4000" b="1" spc="-300" dirty="0">
                <a:solidFill>
                  <a:srgbClr val="FF0000"/>
                </a:solidFill>
                <a:latin typeface="HGPｺﾞｼｯｸE" panose="020B0900000000000000" pitchFamily="50" charset="-128"/>
                <a:ea typeface="HGPｺﾞｼｯｸE" panose="020B0900000000000000" pitchFamily="50" charset="-128"/>
                <a:cs typeface="Meiryo UI" pitchFamily="50" charset="-128"/>
              </a:rPr>
              <a:t>人以上  </a:t>
            </a:r>
            <a:r>
              <a:rPr lang="ja-JP" altLang="en-US" sz="3200" b="1" spc="-300" dirty="0">
                <a:solidFill>
                  <a:srgbClr val="003366"/>
                </a:solidFill>
                <a:latin typeface="HGPｺﾞｼｯｸE" panose="020B0900000000000000" pitchFamily="50" charset="-128"/>
                <a:ea typeface="HGPｺﾞｼｯｸE" panose="020B0900000000000000" pitchFamily="50" charset="-128"/>
                <a:cs typeface="Meiryo UI" pitchFamily="50" charset="-128"/>
              </a:rPr>
              <a:t>のベネフェクターを！</a:t>
            </a:r>
            <a:endParaRPr lang="ja-JP" altLang="en-US" sz="3200" dirty="0">
              <a:solidFill>
                <a:srgbClr val="003366"/>
              </a:solidFill>
              <a:latin typeface="HGPｺﾞｼｯｸE" panose="020B0900000000000000" pitchFamily="50" charset="-128"/>
              <a:ea typeface="HGPｺﾞｼｯｸE" panose="020B0900000000000000" pitchFamily="50" charset="-128"/>
              <a:cs typeface="Arial" charset="0"/>
            </a:endParaRPr>
          </a:p>
        </p:txBody>
      </p:sp>
      <p:sp>
        <p:nvSpPr>
          <p:cNvPr id="16" name="コンテンツ プレースホルダー 2"/>
          <p:cNvSpPr txBox="1">
            <a:spLocks/>
          </p:cNvSpPr>
          <p:nvPr/>
        </p:nvSpPr>
        <p:spPr bwMode="auto">
          <a:xfrm>
            <a:off x="1926051" y="2515616"/>
            <a:ext cx="8149415" cy="627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1" tIns="45711" rIns="91421" bIns="45711"/>
          <a:lstStyle>
            <a:lvl1pPr defTabSz="457200">
              <a:defRPr sz="2400">
                <a:solidFill>
                  <a:schemeClr val="tx1"/>
                </a:solidFill>
                <a:latin typeface="Arial" pitchFamily="34" charset="0"/>
                <a:ea typeface="ヒラギノ角ゴ Pro W3" pitchFamily="-84" charset="-128"/>
              </a:defRPr>
            </a:lvl1pPr>
            <a:lvl2pPr marL="742950" indent="-285750" defTabSz="457200">
              <a:defRPr sz="2400">
                <a:solidFill>
                  <a:schemeClr val="tx1"/>
                </a:solidFill>
                <a:latin typeface="Arial" pitchFamily="34" charset="0"/>
                <a:ea typeface="ヒラギノ角ゴ Pro W3" pitchFamily="-84" charset="-128"/>
              </a:defRPr>
            </a:lvl2pPr>
            <a:lvl3pPr marL="1143000" indent="-228600" defTabSz="457200">
              <a:defRPr sz="2400">
                <a:solidFill>
                  <a:schemeClr val="tx1"/>
                </a:solidFill>
                <a:latin typeface="Arial" pitchFamily="34" charset="0"/>
                <a:ea typeface="ヒラギノ角ゴ Pro W3" pitchFamily="-84" charset="-128"/>
              </a:defRPr>
            </a:lvl3pPr>
            <a:lvl4pPr marL="1600200" indent="-228600" defTabSz="457200">
              <a:defRPr sz="2400">
                <a:solidFill>
                  <a:schemeClr val="tx1"/>
                </a:solidFill>
                <a:latin typeface="Arial" pitchFamily="34" charset="0"/>
                <a:ea typeface="ヒラギノ角ゴ Pro W3" pitchFamily="-84" charset="-128"/>
              </a:defRPr>
            </a:lvl4pPr>
            <a:lvl5pPr marL="2057400" indent="-228600" defTabSz="457200">
              <a:defRPr sz="2400">
                <a:solidFill>
                  <a:schemeClr val="tx1"/>
                </a:solidFill>
                <a:latin typeface="Arial" pitchFamily="34" charset="0"/>
                <a:ea typeface="ヒラギノ角ゴ Pro W3" pitchFamily="-84" charset="-128"/>
              </a:defRPr>
            </a:lvl5pPr>
            <a:lvl6pPr marL="2514600" indent="-228600" defTabSz="457200" eaLnBrk="0" fontAlgn="base" hangingPunct="0">
              <a:spcBef>
                <a:spcPct val="0"/>
              </a:spcBef>
              <a:spcAft>
                <a:spcPct val="0"/>
              </a:spcAft>
              <a:defRPr sz="2400">
                <a:solidFill>
                  <a:schemeClr val="tx1"/>
                </a:solidFill>
                <a:latin typeface="Arial" pitchFamily="34" charset="0"/>
                <a:ea typeface="ヒラギノ角ゴ Pro W3" pitchFamily="-84" charset="-128"/>
              </a:defRPr>
            </a:lvl6pPr>
            <a:lvl7pPr marL="2971800" indent="-228600" defTabSz="457200" eaLnBrk="0" fontAlgn="base" hangingPunct="0">
              <a:spcBef>
                <a:spcPct val="0"/>
              </a:spcBef>
              <a:spcAft>
                <a:spcPct val="0"/>
              </a:spcAft>
              <a:defRPr sz="2400">
                <a:solidFill>
                  <a:schemeClr val="tx1"/>
                </a:solidFill>
                <a:latin typeface="Arial" pitchFamily="34" charset="0"/>
                <a:ea typeface="ヒラギノ角ゴ Pro W3" pitchFamily="-84" charset="-128"/>
              </a:defRPr>
            </a:lvl7pPr>
            <a:lvl8pPr marL="3429000" indent="-228600" defTabSz="457200" eaLnBrk="0" fontAlgn="base" hangingPunct="0">
              <a:spcBef>
                <a:spcPct val="0"/>
              </a:spcBef>
              <a:spcAft>
                <a:spcPct val="0"/>
              </a:spcAft>
              <a:defRPr sz="2400">
                <a:solidFill>
                  <a:schemeClr val="tx1"/>
                </a:solidFill>
                <a:latin typeface="Arial" pitchFamily="34" charset="0"/>
                <a:ea typeface="ヒラギノ角ゴ Pro W3" pitchFamily="-84" charset="-128"/>
              </a:defRPr>
            </a:lvl8pPr>
            <a:lvl9pPr marL="3886200" indent="-228600" defTabSz="457200" eaLnBrk="0" fontAlgn="base" hangingPunct="0">
              <a:spcBef>
                <a:spcPct val="0"/>
              </a:spcBef>
              <a:spcAft>
                <a:spcPct val="0"/>
              </a:spcAft>
              <a:defRPr sz="2400">
                <a:solidFill>
                  <a:schemeClr val="tx1"/>
                </a:solidFill>
                <a:latin typeface="Arial" pitchFamily="34" charset="0"/>
                <a:ea typeface="ヒラギノ角ゴ Pro W3" pitchFamily="-84" charset="-128"/>
              </a:defRPr>
            </a:lvl9pPr>
          </a:lstStyle>
          <a:p>
            <a:pPr fontAlgn="base">
              <a:spcBef>
                <a:spcPct val="20000"/>
              </a:spcBef>
              <a:spcAft>
                <a:spcPct val="0"/>
              </a:spcAft>
            </a:pPr>
            <a:r>
              <a:rPr lang="en-US" altLang="ja-JP" sz="3200" b="1" dirty="0">
                <a:solidFill>
                  <a:srgbClr val="003366"/>
                </a:solidFill>
                <a:latin typeface="HGPｺﾞｼｯｸE" panose="020B0900000000000000" pitchFamily="50" charset="-128"/>
                <a:ea typeface="HGPｺﾞｼｯｸE" panose="020B0900000000000000" pitchFamily="50" charset="-128"/>
                <a:cs typeface="Meiryo UI" pitchFamily="50" charset="-128"/>
              </a:rPr>
              <a:t>2019-20</a:t>
            </a:r>
            <a:r>
              <a:rPr lang="ja-JP" altLang="en-US" sz="3200" b="1" dirty="0">
                <a:solidFill>
                  <a:srgbClr val="003366"/>
                </a:solidFill>
                <a:latin typeface="HGPｺﾞｼｯｸE" panose="020B0900000000000000" pitchFamily="50" charset="-128"/>
                <a:ea typeface="HGPｺﾞｼｯｸE" panose="020B0900000000000000" pitchFamily="50" charset="-128"/>
                <a:cs typeface="Meiryo UI" pitchFamily="50" charset="-128"/>
              </a:rPr>
              <a:t>年度　恒久基金寄付 目標</a:t>
            </a:r>
            <a:endParaRPr lang="ja-JP" altLang="en-US" sz="3200" dirty="0">
              <a:solidFill>
                <a:srgbClr val="003366"/>
              </a:solidFill>
              <a:latin typeface="HGPｺﾞｼｯｸE" panose="020B0900000000000000" pitchFamily="50" charset="-128"/>
              <a:ea typeface="HGPｺﾞｼｯｸE" panose="020B0900000000000000" pitchFamily="50" charset="-128"/>
              <a:cs typeface="Arial" charset="0"/>
            </a:endParaRPr>
          </a:p>
        </p:txBody>
      </p:sp>
      <p:sp>
        <p:nvSpPr>
          <p:cNvPr id="17" name="正方形/長方形 16"/>
          <p:cNvSpPr/>
          <p:nvPr/>
        </p:nvSpPr>
        <p:spPr>
          <a:xfrm>
            <a:off x="1926042" y="4247390"/>
            <a:ext cx="8420100" cy="576262"/>
          </a:xfrm>
          <a:prstGeom prst="rect">
            <a:avLst/>
          </a:prstGeom>
          <a:solidFill>
            <a:schemeClr val="bg1">
              <a:lumMod val="85000"/>
            </a:schemeClr>
          </a:solidFill>
          <a:ln>
            <a:noFill/>
          </a:ln>
        </p:spPr>
        <p:style>
          <a:lnRef idx="1">
            <a:schemeClr val="accent1"/>
          </a:lnRef>
          <a:fillRef idx="3">
            <a:schemeClr val="accent1"/>
          </a:fillRef>
          <a:effectRef idx="2">
            <a:schemeClr val="accent1"/>
          </a:effectRef>
          <a:fontRef idx="minor">
            <a:schemeClr val="lt1"/>
          </a:fontRef>
        </p:style>
        <p:txBody>
          <a:bodyPr lIns="91421" tIns="45711" rIns="91421" bIns="45711" anchor="ctr"/>
          <a:lstStyle/>
          <a:p>
            <a:pPr algn="ctr" fontAlgn="base">
              <a:spcBef>
                <a:spcPct val="0"/>
              </a:spcBef>
              <a:spcAft>
                <a:spcPct val="0"/>
              </a:spcAft>
              <a:defRPr/>
            </a:pPr>
            <a:endParaRPr lang="ja-JP" altLang="en-US" sz="2400">
              <a:solidFill>
                <a:srgbClr val="003366"/>
              </a:solidFill>
              <a:latin typeface="HGPｺﾞｼｯｸE" panose="020B0900000000000000" pitchFamily="50" charset="-128"/>
              <a:ea typeface="HGPｺﾞｼｯｸE" panose="020B0900000000000000" pitchFamily="50" charset="-128"/>
            </a:endParaRPr>
          </a:p>
        </p:txBody>
      </p:sp>
      <p:sp>
        <p:nvSpPr>
          <p:cNvPr id="18" name="コンテンツ プレースホルダー 2"/>
          <p:cNvSpPr txBox="1">
            <a:spLocks/>
          </p:cNvSpPr>
          <p:nvPr/>
        </p:nvSpPr>
        <p:spPr bwMode="auto">
          <a:xfrm>
            <a:off x="2158923" y="4939573"/>
            <a:ext cx="8034867" cy="627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1" tIns="45711" rIns="91421" bIns="45711"/>
          <a:lstStyle>
            <a:lvl1pPr defTabSz="457200">
              <a:defRPr sz="2400">
                <a:solidFill>
                  <a:schemeClr val="tx1"/>
                </a:solidFill>
                <a:latin typeface="Arial" pitchFamily="34" charset="0"/>
                <a:ea typeface="ヒラギノ角ゴ Pro W3" pitchFamily="-84" charset="-128"/>
              </a:defRPr>
            </a:lvl1pPr>
            <a:lvl2pPr marL="742950" indent="-285750" defTabSz="457200">
              <a:defRPr sz="2400">
                <a:solidFill>
                  <a:schemeClr val="tx1"/>
                </a:solidFill>
                <a:latin typeface="Arial" pitchFamily="34" charset="0"/>
                <a:ea typeface="ヒラギノ角ゴ Pro W3" pitchFamily="-84" charset="-128"/>
              </a:defRPr>
            </a:lvl2pPr>
            <a:lvl3pPr marL="1143000" indent="-228600" defTabSz="457200">
              <a:defRPr sz="2400">
                <a:solidFill>
                  <a:schemeClr val="tx1"/>
                </a:solidFill>
                <a:latin typeface="Arial" pitchFamily="34" charset="0"/>
                <a:ea typeface="ヒラギノ角ゴ Pro W3" pitchFamily="-84" charset="-128"/>
              </a:defRPr>
            </a:lvl3pPr>
            <a:lvl4pPr marL="1600200" indent="-228600" defTabSz="457200">
              <a:defRPr sz="2400">
                <a:solidFill>
                  <a:schemeClr val="tx1"/>
                </a:solidFill>
                <a:latin typeface="Arial" pitchFamily="34" charset="0"/>
                <a:ea typeface="ヒラギノ角ゴ Pro W3" pitchFamily="-84" charset="-128"/>
              </a:defRPr>
            </a:lvl4pPr>
            <a:lvl5pPr marL="2057400" indent="-228600" defTabSz="457200">
              <a:defRPr sz="2400">
                <a:solidFill>
                  <a:schemeClr val="tx1"/>
                </a:solidFill>
                <a:latin typeface="Arial" pitchFamily="34" charset="0"/>
                <a:ea typeface="ヒラギノ角ゴ Pro W3" pitchFamily="-84" charset="-128"/>
              </a:defRPr>
            </a:lvl5pPr>
            <a:lvl6pPr marL="2514600" indent="-228600" defTabSz="457200" eaLnBrk="0" fontAlgn="base" hangingPunct="0">
              <a:spcBef>
                <a:spcPct val="0"/>
              </a:spcBef>
              <a:spcAft>
                <a:spcPct val="0"/>
              </a:spcAft>
              <a:defRPr sz="2400">
                <a:solidFill>
                  <a:schemeClr val="tx1"/>
                </a:solidFill>
                <a:latin typeface="Arial" pitchFamily="34" charset="0"/>
                <a:ea typeface="ヒラギノ角ゴ Pro W3" pitchFamily="-84" charset="-128"/>
              </a:defRPr>
            </a:lvl6pPr>
            <a:lvl7pPr marL="2971800" indent="-228600" defTabSz="457200" eaLnBrk="0" fontAlgn="base" hangingPunct="0">
              <a:spcBef>
                <a:spcPct val="0"/>
              </a:spcBef>
              <a:spcAft>
                <a:spcPct val="0"/>
              </a:spcAft>
              <a:defRPr sz="2400">
                <a:solidFill>
                  <a:schemeClr val="tx1"/>
                </a:solidFill>
                <a:latin typeface="Arial" pitchFamily="34" charset="0"/>
                <a:ea typeface="ヒラギノ角ゴ Pro W3" pitchFamily="-84" charset="-128"/>
              </a:defRPr>
            </a:lvl7pPr>
            <a:lvl8pPr marL="3429000" indent="-228600" defTabSz="457200" eaLnBrk="0" fontAlgn="base" hangingPunct="0">
              <a:spcBef>
                <a:spcPct val="0"/>
              </a:spcBef>
              <a:spcAft>
                <a:spcPct val="0"/>
              </a:spcAft>
              <a:defRPr sz="2400">
                <a:solidFill>
                  <a:schemeClr val="tx1"/>
                </a:solidFill>
                <a:latin typeface="Arial" pitchFamily="34" charset="0"/>
                <a:ea typeface="ヒラギノ角ゴ Pro W3" pitchFamily="-84" charset="-128"/>
              </a:defRPr>
            </a:lvl8pPr>
            <a:lvl9pPr marL="3886200" indent="-228600" defTabSz="457200" eaLnBrk="0" fontAlgn="base" hangingPunct="0">
              <a:spcBef>
                <a:spcPct val="0"/>
              </a:spcBef>
              <a:spcAft>
                <a:spcPct val="0"/>
              </a:spcAft>
              <a:defRPr sz="2400">
                <a:solidFill>
                  <a:schemeClr val="tx1"/>
                </a:solidFill>
                <a:latin typeface="Arial" pitchFamily="34" charset="0"/>
                <a:ea typeface="ヒラギノ角ゴ Pro W3" pitchFamily="-84" charset="-128"/>
              </a:defRPr>
            </a:lvl9pPr>
          </a:lstStyle>
          <a:p>
            <a:pPr fontAlgn="base">
              <a:spcBef>
                <a:spcPct val="20000"/>
              </a:spcBef>
              <a:spcAft>
                <a:spcPct val="0"/>
              </a:spcAft>
              <a:defRPr/>
            </a:pPr>
            <a:r>
              <a:rPr lang="ja-JP" altLang="en-US" sz="3200" b="1" spc="-300" dirty="0">
                <a:solidFill>
                  <a:srgbClr val="003366"/>
                </a:solidFill>
                <a:latin typeface="HGPｺﾞｼｯｸE" panose="020B0900000000000000" pitchFamily="50" charset="-128"/>
                <a:ea typeface="HGPｺﾞｼｯｸE" panose="020B0900000000000000" pitchFamily="50" charset="-128"/>
                <a:cs typeface="Meiryo UI" pitchFamily="50" charset="-128"/>
              </a:rPr>
              <a:t>１人当り　</a:t>
            </a:r>
            <a:r>
              <a:rPr lang="ja-JP" altLang="en-US" sz="4000" b="1" spc="-300" dirty="0">
                <a:solidFill>
                  <a:srgbClr val="FF0000"/>
                </a:solidFill>
                <a:latin typeface="HGPｺﾞｼｯｸE" panose="020B0900000000000000" pitchFamily="50" charset="-128"/>
                <a:ea typeface="HGPｺﾞｼｯｸE" panose="020B0900000000000000" pitchFamily="50" charset="-128"/>
                <a:cs typeface="Meiryo UI" pitchFamily="50" charset="-128"/>
              </a:rPr>
              <a:t>＄５０</a:t>
            </a:r>
            <a:r>
              <a:rPr lang="en-US" altLang="ja-JP" sz="4000" b="1" spc="-300" dirty="0">
                <a:solidFill>
                  <a:srgbClr val="FF0000"/>
                </a:solidFill>
                <a:latin typeface="HGPｺﾞｼｯｸE" panose="020B0900000000000000" pitchFamily="50" charset="-128"/>
                <a:ea typeface="HGPｺﾞｼｯｸE" panose="020B0900000000000000" pitchFamily="50" charset="-128"/>
                <a:cs typeface="Meiryo UI" pitchFamily="50" charset="-128"/>
              </a:rPr>
              <a:t> </a:t>
            </a:r>
            <a:r>
              <a:rPr lang="ja-JP" altLang="en-US" sz="3200" b="1" spc="-300" dirty="0">
                <a:solidFill>
                  <a:srgbClr val="003366"/>
                </a:solidFill>
                <a:latin typeface="HGPｺﾞｼｯｸE" panose="020B0900000000000000" pitchFamily="50" charset="-128"/>
                <a:ea typeface="HGPｺﾞｼｯｸE" panose="020B0900000000000000" pitchFamily="50" charset="-128"/>
                <a:cs typeface="Meiryo UI" pitchFamily="50" charset="-128"/>
              </a:rPr>
              <a:t>以上を！</a:t>
            </a:r>
            <a:endParaRPr lang="ja-JP" altLang="en-US" sz="3200" dirty="0">
              <a:solidFill>
                <a:srgbClr val="003366"/>
              </a:solidFill>
              <a:latin typeface="HGPｺﾞｼｯｸE" panose="020B0900000000000000" pitchFamily="50" charset="-128"/>
              <a:ea typeface="HGPｺﾞｼｯｸE" panose="020B0900000000000000" pitchFamily="50" charset="-128"/>
              <a:cs typeface="Arial" charset="0"/>
            </a:endParaRPr>
          </a:p>
        </p:txBody>
      </p:sp>
      <p:sp>
        <p:nvSpPr>
          <p:cNvPr id="19" name="コンテンツ プレースホルダー 2"/>
          <p:cNvSpPr txBox="1">
            <a:spLocks/>
          </p:cNvSpPr>
          <p:nvPr/>
        </p:nvSpPr>
        <p:spPr bwMode="auto">
          <a:xfrm>
            <a:off x="1926051" y="4221990"/>
            <a:ext cx="8149415" cy="627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1" tIns="45711" rIns="91421" bIns="45711"/>
          <a:lstStyle>
            <a:lvl1pPr defTabSz="457200">
              <a:defRPr sz="2400">
                <a:solidFill>
                  <a:schemeClr val="tx1"/>
                </a:solidFill>
                <a:latin typeface="Arial" pitchFamily="34" charset="0"/>
                <a:ea typeface="ヒラギノ角ゴ Pro W3" pitchFamily="-84" charset="-128"/>
              </a:defRPr>
            </a:lvl1pPr>
            <a:lvl2pPr marL="742950" indent="-285750" defTabSz="457200">
              <a:defRPr sz="2400">
                <a:solidFill>
                  <a:schemeClr val="tx1"/>
                </a:solidFill>
                <a:latin typeface="Arial" pitchFamily="34" charset="0"/>
                <a:ea typeface="ヒラギノ角ゴ Pro W3" pitchFamily="-84" charset="-128"/>
              </a:defRPr>
            </a:lvl2pPr>
            <a:lvl3pPr marL="1143000" indent="-228600" defTabSz="457200">
              <a:defRPr sz="2400">
                <a:solidFill>
                  <a:schemeClr val="tx1"/>
                </a:solidFill>
                <a:latin typeface="Arial" pitchFamily="34" charset="0"/>
                <a:ea typeface="ヒラギノ角ゴ Pro W3" pitchFamily="-84" charset="-128"/>
              </a:defRPr>
            </a:lvl3pPr>
            <a:lvl4pPr marL="1600200" indent="-228600" defTabSz="457200">
              <a:defRPr sz="2400">
                <a:solidFill>
                  <a:schemeClr val="tx1"/>
                </a:solidFill>
                <a:latin typeface="Arial" pitchFamily="34" charset="0"/>
                <a:ea typeface="ヒラギノ角ゴ Pro W3" pitchFamily="-84" charset="-128"/>
              </a:defRPr>
            </a:lvl4pPr>
            <a:lvl5pPr marL="2057400" indent="-228600" defTabSz="457200">
              <a:defRPr sz="2400">
                <a:solidFill>
                  <a:schemeClr val="tx1"/>
                </a:solidFill>
                <a:latin typeface="Arial" pitchFamily="34" charset="0"/>
                <a:ea typeface="ヒラギノ角ゴ Pro W3" pitchFamily="-84" charset="-128"/>
              </a:defRPr>
            </a:lvl5pPr>
            <a:lvl6pPr marL="2514600" indent="-228600" defTabSz="457200" eaLnBrk="0" fontAlgn="base" hangingPunct="0">
              <a:spcBef>
                <a:spcPct val="0"/>
              </a:spcBef>
              <a:spcAft>
                <a:spcPct val="0"/>
              </a:spcAft>
              <a:defRPr sz="2400">
                <a:solidFill>
                  <a:schemeClr val="tx1"/>
                </a:solidFill>
                <a:latin typeface="Arial" pitchFamily="34" charset="0"/>
                <a:ea typeface="ヒラギノ角ゴ Pro W3" pitchFamily="-84" charset="-128"/>
              </a:defRPr>
            </a:lvl6pPr>
            <a:lvl7pPr marL="2971800" indent="-228600" defTabSz="457200" eaLnBrk="0" fontAlgn="base" hangingPunct="0">
              <a:spcBef>
                <a:spcPct val="0"/>
              </a:spcBef>
              <a:spcAft>
                <a:spcPct val="0"/>
              </a:spcAft>
              <a:defRPr sz="2400">
                <a:solidFill>
                  <a:schemeClr val="tx1"/>
                </a:solidFill>
                <a:latin typeface="Arial" pitchFamily="34" charset="0"/>
                <a:ea typeface="ヒラギノ角ゴ Pro W3" pitchFamily="-84" charset="-128"/>
              </a:defRPr>
            </a:lvl7pPr>
            <a:lvl8pPr marL="3429000" indent="-228600" defTabSz="457200" eaLnBrk="0" fontAlgn="base" hangingPunct="0">
              <a:spcBef>
                <a:spcPct val="0"/>
              </a:spcBef>
              <a:spcAft>
                <a:spcPct val="0"/>
              </a:spcAft>
              <a:defRPr sz="2400">
                <a:solidFill>
                  <a:schemeClr val="tx1"/>
                </a:solidFill>
                <a:latin typeface="Arial" pitchFamily="34" charset="0"/>
                <a:ea typeface="ヒラギノ角ゴ Pro W3" pitchFamily="-84" charset="-128"/>
              </a:defRPr>
            </a:lvl8pPr>
            <a:lvl9pPr marL="3886200" indent="-228600" defTabSz="457200" eaLnBrk="0" fontAlgn="base" hangingPunct="0">
              <a:spcBef>
                <a:spcPct val="0"/>
              </a:spcBef>
              <a:spcAft>
                <a:spcPct val="0"/>
              </a:spcAft>
              <a:defRPr sz="2400">
                <a:solidFill>
                  <a:schemeClr val="tx1"/>
                </a:solidFill>
                <a:latin typeface="Arial" pitchFamily="34" charset="0"/>
                <a:ea typeface="ヒラギノ角ゴ Pro W3" pitchFamily="-84" charset="-128"/>
              </a:defRPr>
            </a:lvl9pPr>
          </a:lstStyle>
          <a:p>
            <a:pPr fontAlgn="base">
              <a:spcBef>
                <a:spcPct val="20000"/>
              </a:spcBef>
              <a:spcAft>
                <a:spcPct val="0"/>
              </a:spcAft>
            </a:pPr>
            <a:r>
              <a:rPr lang="en-US" altLang="ja-JP" sz="3200" b="1" dirty="0">
                <a:solidFill>
                  <a:srgbClr val="003366"/>
                </a:solidFill>
                <a:latin typeface="HGPｺﾞｼｯｸE" panose="020B0900000000000000" pitchFamily="50" charset="-128"/>
                <a:ea typeface="HGPｺﾞｼｯｸE" panose="020B0900000000000000" pitchFamily="50" charset="-128"/>
                <a:cs typeface="Meiryo UI" pitchFamily="50" charset="-128"/>
              </a:rPr>
              <a:t>2019-20</a:t>
            </a:r>
            <a:r>
              <a:rPr lang="ja-JP" altLang="en-US" sz="3200" b="1" dirty="0">
                <a:solidFill>
                  <a:srgbClr val="003366"/>
                </a:solidFill>
                <a:latin typeface="HGPｺﾞｼｯｸE" panose="020B0900000000000000" pitchFamily="50" charset="-128"/>
                <a:ea typeface="HGPｺﾞｼｯｸE" panose="020B0900000000000000" pitchFamily="50" charset="-128"/>
                <a:cs typeface="Meiryo UI" pitchFamily="50" charset="-128"/>
              </a:rPr>
              <a:t>年度　ポリオプラス 目標</a:t>
            </a:r>
            <a:endParaRPr lang="ja-JP" altLang="en-US" sz="3200" dirty="0">
              <a:solidFill>
                <a:srgbClr val="003366"/>
              </a:solidFill>
              <a:latin typeface="HGPｺﾞｼｯｸE" panose="020B0900000000000000" pitchFamily="50" charset="-128"/>
              <a:ea typeface="HGPｺﾞｼｯｸE" panose="020B0900000000000000" pitchFamily="50" charset="-128"/>
              <a:cs typeface="Arial" charset="0"/>
            </a:endParaRPr>
          </a:p>
        </p:txBody>
      </p:sp>
      <p:pic>
        <p:nvPicPr>
          <p:cNvPr id="20" name="図 19">
            <a:extLst>
              <a:ext uri="{FF2B5EF4-FFF2-40B4-BE49-F238E27FC236}">
                <a16:creationId xmlns:a16="http://schemas.microsoft.com/office/drawing/2014/main" id="{BDEE2BA1-5F67-4284-A586-B5B26A1D0979}"/>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72345" y="5566635"/>
            <a:ext cx="3951363" cy="1411200"/>
          </a:xfrm>
          <a:prstGeom prst="rect">
            <a:avLst/>
          </a:prstGeom>
        </p:spPr>
      </p:pic>
    </p:spTree>
    <p:extLst>
      <p:ext uri="{BB962C8B-B14F-4D97-AF65-F5344CB8AC3E}">
        <p14:creationId xmlns:p14="http://schemas.microsoft.com/office/powerpoint/2010/main" val="505549034"/>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45465947-5A93-413D-BC6C-EC8AD807892C}"/>
              </a:ext>
            </a:extLst>
          </p:cNvPr>
          <p:cNvSpPr>
            <a:spLocks noGrp="1"/>
          </p:cNvSpPr>
          <p:nvPr>
            <p:ph type="title"/>
          </p:nvPr>
        </p:nvSpPr>
        <p:spPr>
          <a:xfrm>
            <a:off x="838200" y="119987"/>
            <a:ext cx="10515600" cy="893224"/>
          </a:xfrm>
          <a:solidFill>
            <a:schemeClr val="accent1"/>
          </a:solidFill>
        </p:spPr>
        <p:txBody>
          <a:bodyPr/>
          <a:lstStyle/>
          <a:p>
            <a:pPr algn="ctr"/>
            <a:r>
              <a:rPr kumimoji="1" lang="ja-JP" altLang="en-US" b="1" dirty="0">
                <a:solidFill>
                  <a:schemeClr val="bg1"/>
                </a:solidFill>
                <a:latin typeface="HGPｺﾞｼｯｸM" panose="020B0600000000000000" pitchFamily="50" charset="-128"/>
                <a:ea typeface="HGPｺﾞｼｯｸM" panose="020B0600000000000000" pitchFamily="50" charset="-128"/>
              </a:rPr>
              <a:t>地区ロータリー財団委員会</a:t>
            </a:r>
          </a:p>
        </p:txBody>
      </p:sp>
      <p:sp>
        <p:nvSpPr>
          <p:cNvPr id="3" name="コンテンツ プレースホルダー 2">
            <a:extLst>
              <a:ext uri="{FF2B5EF4-FFF2-40B4-BE49-F238E27FC236}">
                <a16:creationId xmlns:a16="http://schemas.microsoft.com/office/drawing/2014/main" id="{5B1E8F8D-6768-4873-9831-6FCA724987F9}"/>
              </a:ext>
            </a:extLst>
          </p:cNvPr>
          <p:cNvSpPr>
            <a:spLocks noGrp="1"/>
          </p:cNvSpPr>
          <p:nvPr>
            <p:ph idx="1"/>
          </p:nvPr>
        </p:nvSpPr>
        <p:spPr>
          <a:xfrm>
            <a:off x="2736354" y="1381640"/>
            <a:ext cx="7024099" cy="5599650"/>
          </a:xfrm>
        </p:spPr>
        <p:txBody>
          <a:bodyPr>
            <a:normAutofit/>
          </a:bodyPr>
          <a:lstStyle/>
          <a:p>
            <a:pPr marL="0" indent="0">
              <a:lnSpc>
                <a:spcPct val="150000"/>
              </a:lnSpc>
              <a:buNone/>
            </a:pPr>
            <a:r>
              <a:rPr kumimoji="1" lang="ja-JP" altLang="en-US" b="1" dirty="0">
                <a:latin typeface="HGPｺﾞｼｯｸM" panose="020B0600000000000000" pitchFamily="50" charset="-128"/>
                <a:ea typeface="HGPｺﾞｼｯｸM" panose="020B0600000000000000" pitchFamily="50" charset="-128"/>
              </a:rPr>
              <a:t>地区ロータリー財団委員長 ⇒ </a:t>
            </a:r>
            <a:r>
              <a:rPr kumimoji="1" lang="ja-JP" altLang="en-US" b="1" dirty="0">
                <a:solidFill>
                  <a:srgbClr val="0070C0"/>
                </a:solidFill>
                <a:latin typeface="HGPｺﾞｼｯｸM" panose="020B0600000000000000" pitchFamily="50" charset="-128"/>
                <a:ea typeface="HGPｺﾞｼｯｸM" panose="020B0600000000000000" pitchFamily="50" charset="-128"/>
              </a:rPr>
              <a:t>福家委員長</a:t>
            </a:r>
            <a:endParaRPr kumimoji="1" lang="ja-JP" altLang="en-US" b="1" dirty="0">
              <a:latin typeface="HGPｺﾞｼｯｸM" panose="020B0600000000000000" pitchFamily="50" charset="-128"/>
              <a:ea typeface="HGPｺﾞｼｯｸM" panose="020B0600000000000000" pitchFamily="50" charset="-128"/>
            </a:endParaRPr>
          </a:p>
          <a:p>
            <a:pPr marL="0" indent="0">
              <a:lnSpc>
                <a:spcPct val="150000"/>
              </a:lnSpc>
              <a:buNone/>
            </a:pPr>
            <a:r>
              <a:rPr kumimoji="1" lang="ja-JP" altLang="en-US" b="1" dirty="0">
                <a:latin typeface="HGPｺﾞｼｯｸM" panose="020B0600000000000000" pitchFamily="50" charset="-128"/>
                <a:ea typeface="HGPｺﾞｼｯｸM" panose="020B0600000000000000" pitchFamily="50" charset="-128"/>
              </a:rPr>
              <a:t>ポリオ・プラス小委員会　　 ⇒ </a:t>
            </a:r>
            <a:r>
              <a:rPr kumimoji="1" lang="ja-JP" altLang="en-US" b="1" dirty="0">
                <a:solidFill>
                  <a:srgbClr val="0070C0"/>
                </a:solidFill>
                <a:latin typeface="HGPｺﾞｼｯｸM" panose="020B0600000000000000" pitchFamily="50" charset="-128"/>
                <a:ea typeface="HGPｺﾞｼｯｸM" panose="020B0600000000000000" pitchFamily="50" charset="-128"/>
              </a:rPr>
              <a:t>高士委員長</a:t>
            </a:r>
            <a:endParaRPr kumimoji="1" lang="ja-JP" altLang="en-US" b="1" dirty="0">
              <a:latin typeface="HGPｺﾞｼｯｸM" panose="020B0600000000000000" pitchFamily="50" charset="-128"/>
              <a:ea typeface="HGPｺﾞｼｯｸM" panose="020B0600000000000000" pitchFamily="50" charset="-128"/>
            </a:endParaRPr>
          </a:p>
          <a:p>
            <a:pPr marL="0" indent="0">
              <a:lnSpc>
                <a:spcPct val="150000"/>
              </a:lnSpc>
              <a:buNone/>
            </a:pPr>
            <a:r>
              <a:rPr lang="ja-JP" altLang="en-US" b="1" dirty="0">
                <a:latin typeface="HGPｺﾞｼｯｸM" panose="020B0600000000000000" pitchFamily="50" charset="-128"/>
                <a:ea typeface="HGPｺﾞｼｯｸM" panose="020B0600000000000000" pitchFamily="50" charset="-128"/>
              </a:rPr>
              <a:t>資金管理小委員会　　　　 ⇒ </a:t>
            </a:r>
            <a:r>
              <a:rPr lang="ja-JP" altLang="en-US" b="1" dirty="0">
                <a:solidFill>
                  <a:srgbClr val="0070C0"/>
                </a:solidFill>
                <a:latin typeface="HGPｺﾞｼｯｸM" panose="020B0600000000000000" pitchFamily="50" charset="-128"/>
                <a:ea typeface="HGPｺﾞｼｯｸM" panose="020B0600000000000000" pitchFamily="50" charset="-128"/>
              </a:rPr>
              <a:t>瀬川委員長</a:t>
            </a:r>
            <a:endParaRPr lang="ja-JP" altLang="en-US" b="1" dirty="0">
              <a:latin typeface="HGPｺﾞｼｯｸM" panose="020B0600000000000000" pitchFamily="50" charset="-128"/>
              <a:ea typeface="HGPｺﾞｼｯｸM" panose="020B0600000000000000" pitchFamily="50" charset="-128"/>
            </a:endParaRPr>
          </a:p>
          <a:p>
            <a:pPr marL="0" indent="0">
              <a:lnSpc>
                <a:spcPct val="150000"/>
              </a:lnSpc>
              <a:buNone/>
            </a:pPr>
            <a:r>
              <a:rPr kumimoji="1" lang="ja-JP" altLang="en-US" b="1" dirty="0">
                <a:latin typeface="HGPｺﾞｼｯｸM" panose="020B0600000000000000" pitchFamily="50" charset="-128"/>
                <a:ea typeface="HGPｺﾞｼｯｸM" panose="020B0600000000000000" pitchFamily="50" charset="-128"/>
              </a:rPr>
              <a:t>補助金小委員会　　　　　  ⇒ </a:t>
            </a:r>
            <a:r>
              <a:rPr kumimoji="1" lang="ja-JP" altLang="en-US" b="1" dirty="0">
                <a:solidFill>
                  <a:srgbClr val="0070C0"/>
                </a:solidFill>
                <a:latin typeface="HGPｺﾞｼｯｸM" panose="020B0600000000000000" pitchFamily="50" charset="-128"/>
                <a:ea typeface="HGPｺﾞｼｯｸM" panose="020B0600000000000000" pitchFamily="50" charset="-128"/>
              </a:rPr>
              <a:t>村橋委員長</a:t>
            </a:r>
            <a:endParaRPr kumimoji="1" lang="ja-JP" altLang="en-US" b="1" dirty="0">
              <a:latin typeface="HGPｺﾞｼｯｸM" panose="020B0600000000000000" pitchFamily="50" charset="-128"/>
              <a:ea typeface="HGPｺﾞｼｯｸM" panose="020B0600000000000000" pitchFamily="50" charset="-128"/>
            </a:endParaRPr>
          </a:p>
          <a:p>
            <a:pPr marL="0" indent="0">
              <a:lnSpc>
                <a:spcPct val="150000"/>
              </a:lnSpc>
              <a:buNone/>
            </a:pPr>
            <a:r>
              <a:rPr lang="ja-JP" altLang="en-US" b="1" dirty="0">
                <a:latin typeface="HGPｺﾞｼｯｸM" panose="020B0600000000000000" pitchFamily="50" charset="-128"/>
                <a:ea typeface="HGPｺﾞｼｯｸM" panose="020B0600000000000000" pitchFamily="50" charset="-128"/>
              </a:rPr>
              <a:t>資金推進小委員会　　　　 ⇒ </a:t>
            </a:r>
            <a:r>
              <a:rPr lang="ja-JP" altLang="en-US" b="1" dirty="0">
                <a:solidFill>
                  <a:srgbClr val="0070C0"/>
                </a:solidFill>
                <a:latin typeface="HGPｺﾞｼｯｸM" panose="020B0600000000000000" pitchFamily="50" charset="-128"/>
                <a:ea typeface="HGPｺﾞｼｯｸM" panose="020B0600000000000000" pitchFamily="50" charset="-128"/>
              </a:rPr>
              <a:t>岩佐委員長</a:t>
            </a:r>
            <a:endParaRPr lang="ja-JP" altLang="en-US" b="1" dirty="0">
              <a:latin typeface="HGPｺﾞｼｯｸM" panose="020B0600000000000000" pitchFamily="50" charset="-128"/>
              <a:ea typeface="HGPｺﾞｼｯｸM" panose="020B0600000000000000" pitchFamily="50" charset="-128"/>
            </a:endParaRPr>
          </a:p>
          <a:p>
            <a:pPr marL="0" indent="0">
              <a:lnSpc>
                <a:spcPct val="150000"/>
              </a:lnSpc>
              <a:buNone/>
            </a:pPr>
            <a:r>
              <a:rPr kumimoji="1" lang="ja-JP" altLang="en-US" b="1" dirty="0">
                <a:latin typeface="HGPｺﾞｼｯｸM" panose="020B0600000000000000" pitchFamily="50" charset="-128"/>
                <a:ea typeface="HGPｺﾞｼｯｸM" panose="020B0600000000000000" pitchFamily="50" charset="-128"/>
              </a:rPr>
              <a:t>奨学金小委員会　　　　　  ⇒ </a:t>
            </a:r>
            <a:r>
              <a:rPr kumimoji="1" lang="ja-JP" altLang="en-US" b="1" dirty="0">
                <a:solidFill>
                  <a:srgbClr val="0070C0"/>
                </a:solidFill>
                <a:latin typeface="HGPｺﾞｼｯｸM" panose="020B0600000000000000" pitchFamily="50" charset="-128"/>
                <a:ea typeface="HGPｺﾞｼｯｸM" panose="020B0600000000000000" pitchFamily="50" charset="-128"/>
              </a:rPr>
              <a:t>柳山委員長</a:t>
            </a:r>
          </a:p>
        </p:txBody>
      </p:sp>
      <p:pic>
        <p:nvPicPr>
          <p:cNvPr id="4" name="図 3">
            <a:extLst>
              <a:ext uri="{FF2B5EF4-FFF2-40B4-BE49-F238E27FC236}">
                <a16:creationId xmlns:a16="http://schemas.microsoft.com/office/drawing/2014/main" id="{1F1BF358-1BC6-41E3-A2A7-C23593D3C45F}"/>
              </a:ext>
            </a:extLst>
          </p:cNvPr>
          <p:cNvPicPr>
            <a:picLocks noChangeAspect="1"/>
          </p:cNvPicPr>
          <p:nvPr/>
        </p:nvPicPr>
        <p:blipFill>
          <a:blip r:embed="rId3"/>
          <a:stretch>
            <a:fillRect/>
          </a:stretch>
        </p:blipFill>
        <p:spPr>
          <a:xfrm>
            <a:off x="363153" y="6070036"/>
            <a:ext cx="1440295" cy="542825"/>
          </a:xfrm>
          <a:prstGeom prst="rect">
            <a:avLst/>
          </a:prstGeom>
        </p:spPr>
      </p:pic>
    </p:spTree>
    <p:extLst>
      <p:ext uri="{BB962C8B-B14F-4D97-AF65-F5344CB8AC3E}">
        <p14:creationId xmlns:p14="http://schemas.microsoft.com/office/powerpoint/2010/main" val="4160290792"/>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0" name="グラフ 19"/>
          <p:cNvGraphicFramePr>
            <a:graphicFrameLocks/>
          </p:cNvGraphicFramePr>
          <p:nvPr/>
        </p:nvGraphicFramePr>
        <p:xfrm>
          <a:off x="1694694" y="1447056"/>
          <a:ext cx="7586087" cy="4551652"/>
        </p:xfrm>
        <a:graphic>
          <a:graphicData uri="http://schemas.openxmlformats.org/drawingml/2006/chart">
            <c:chart xmlns:c="http://schemas.openxmlformats.org/drawingml/2006/chart" xmlns:r="http://schemas.openxmlformats.org/officeDocument/2006/relationships" r:id="rId2"/>
          </a:graphicData>
        </a:graphic>
      </p:graphicFrame>
      <p:sp>
        <p:nvSpPr>
          <p:cNvPr id="3" name="スライド番号プレースホルダー 2"/>
          <p:cNvSpPr>
            <a:spLocks noGrp="1"/>
          </p:cNvSpPr>
          <p:nvPr>
            <p:ph type="sldNum" sz="quarter" idx="2"/>
          </p:nvPr>
        </p:nvSpPr>
        <p:spPr/>
        <p:txBody>
          <a:bodyPr/>
          <a:lstStyle/>
          <a:p>
            <a:pPr fontAlgn="base">
              <a:spcBef>
                <a:spcPct val="0"/>
              </a:spcBef>
              <a:spcAft>
                <a:spcPct val="0"/>
              </a:spcAft>
            </a:pPr>
            <a:fld id="{86CB4B4D-7CA3-9044-876B-883B54F8677D}" type="slidenum">
              <a:rPr lang="en-US" altLang="ja-JP">
                <a:solidFill>
                  <a:srgbClr val="46464A">
                    <a:lumMod val="60000"/>
                    <a:lumOff val="40000"/>
                  </a:srgbClr>
                </a:solidFill>
                <a:ea typeface="ＭＳ Ｐゴシック" panose="020B0600070205080204" pitchFamily="50" charset="-128"/>
              </a:rPr>
              <a:pPr fontAlgn="base">
                <a:spcBef>
                  <a:spcPct val="0"/>
                </a:spcBef>
                <a:spcAft>
                  <a:spcPct val="0"/>
                </a:spcAft>
              </a:pPr>
              <a:t>20</a:t>
            </a:fld>
            <a:endParaRPr lang="en-US" altLang="ja-JP">
              <a:solidFill>
                <a:srgbClr val="46464A">
                  <a:lumMod val="60000"/>
                  <a:lumOff val="40000"/>
                </a:srgbClr>
              </a:solidFill>
              <a:ea typeface="ＭＳ Ｐゴシック" panose="020B0600070205080204" pitchFamily="50" charset="-128"/>
            </a:endParaRPr>
          </a:p>
        </p:txBody>
      </p:sp>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0" y="0"/>
            <a:ext cx="9144000" cy="77390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テキスト ボックス 3"/>
          <p:cNvSpPr txBox="1"/>
          <p:nvPr/>
        </p:nvSpPr>
        <p:spPr>
          <a:xfrm>
            <a:off x="3048001" y="94570"/>
            <a:ext cx="6096000" cy="584757"/>
          </a:xfrm>
          <a:prstGeom prst="rect">
            <a:avLst/>
          </a:prstGeom>
          <a:noFill/>
        </p:spPr>
        <p:txBody>
          <a:bodyPr wrap="square" lIns="91421" tIns="45711" rIns="91421" bIns="45711" rtlCol="0">
            <a:spAutoFit/>
          </a:bodyPr>
          <a:lstStyle/>
          <a:p>
            <a:pPr algn="ctr" fontAlgn="base">
              <a:spcBef>
                <a:spcPct val="0"/>
              </a:spcBef>
              <a:spcAft>
                <a:spcPct val="0"/>
              </a:spcAft>
            </a:pPr>
            <a:r>
              <a:rPr lang="ja-JP" altLang="en-US" sz="3200" dirty="0">
                <a:solidFill>
                  <a:prstClr val="white"/>
                </a:solidFill>
                <a:latin typeface="HGPｺﾞｼｯｸE" panose="020B0900000000000000" pitchFamily="50" charset="-128"/>
                <a:ea typeface="HGPｺﾞｼｯｸE" panose="020B0900000000000000" pitchFamily="50" charset="-128"/>
                <a:cs typeface="Arial" charset="0"/>
              </a:rPr>
              <a:t>財団への寄付　　１８</a:t>
            </a:r>
            <a:r>
              <a:rPr lang="en-US" altLang="ja-JP" sz="3200" dirty="0">
                <a:solidFill>
                  <a:prstClr val="white"/>
                </a:solidFill>
                <a:latin typeface="HGPｺﾞｼｯｸE" panose="020B0900000000000000" pitchFamily="50" charset="-128"/>
                <a:ea typeface="HGPｺﾞｼｯｸE" panose="020B0900000000000000" pitchFamily="50" charset="-128"/>
                <a:cs typeface="Arial" charset="0"/>
              </a:rPr>
              <a:t>-</a:t>
            </a:r>
            <a:r>
              <a:rPr lang="ja-JP" altLang="en-US" sz="3200" dirty="0">
                <a:solidFill>
                  <a:prstClr val="white"/>
                </a:solidFill>
                <a:latin typeface="HGPｺﾞｼｯｸE" panose="020B0900000000000000" pitchFamily="50" charset="-128"/>
                <a:ea typeface="HGPｺﾞｼｯｸE" panose="020B0900000000000000" pitchFamily="50" charset="-128"/>
                <a:cs typeface="Arial" charset="0"/>
              </a:rPr>
              <a:t>１９年度</a:t>
            </a:r>
          </a:p>
        </p:txBody>
      </p:sp>
      <p:sp>
        <p:nvSpPr>
          <p:cNvPr id="9" name="コンテンツ プレースホルダー 2"/>
          <p:cNvSpPr txBox="1">
            <a:spLocks/>
          </p:cNvSpPr>
          <p:nvPr/>
        </p:nvSpPr>
        <p:spPr bwMode="auto">
          <a:xfrm>
            <a:off x="1691640" y="869495"/>
            <a:ext cx="8903208" cy="6545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383" tIns="45692" rIns="91383" bIns="45692"/>
          <a:lstStyle>
            <a:lvl1pPr defTabSz="457200">
              <a:defRPr sz="2400">
                <a:solidFill>
                  <a:schemeClr val="tx1"/>
                </a:solidFill>
                <a:latin typeface="Arial" pitchFamily="34" charset="0"/>
                <a:ea typeface="ヒラギノ角ゴ Pro W3" pitchFamily="-84" charset="-128"/>
              </a:defRPr>
            </a:lvl1pPr>
            <a:lvl2pPr marL="742950" indent="-285750" defTabSz="457200">
              <a:defRPr sz="2400">
                <a:solidFill>
                  <a:schemeClr val="tx1"/>
                </a:solidFill>
                <a:latin typeface="Arial" pitchFamily="34" charset="0"/>
                <a:ea typeface="ヒラギノ角ゴ Pro W3" pitchFamily="-84" charset="-128"/>
              </a:defRPr>
            </a:lvl2pPr>
            <a:lvl3pPr marL="1143000" indent="-228600" defTabSz="457200">
              <a:defRPr sz="2400">
                <a:solidFill>
                  <a:schemeClr val="tx1"/>
                </a:solidFill>
                <a:latin typeface="Arial" pitchFamily="34" charset="0"/>
                <a:ea typeface="ヒラギノ角ゴ Pro W3" pitchFamily="-84" charset="-128"/>
              </a:defRPr>
            </a:lvl3pPr>
            <a:lvl4pPr marL="1600200" indent="-228600" defTabSz="457200">
              <a:defRPr sz="2400">
                <a:solidFill>
                  <a:schemeClr val="tx1"/>
                </a:solidFill>
                <a:latin typeface="Arial" pitchFamily="34" charset="0"/>
                <a:ea typeface="ヒラギノ角ゴ Pro W3" pitchFamily="-84" charset="-128"/>
              </a:defRPr>
            </a:lvl4pPr>
            <a:lvl5pPr marL="2057400" indent="-228600" defTabSz="457200">
              <a:defRPr sz="2400">
                <a:solidFill>
                  <a:schemeClr val="tx1"/>
                </a:solidFill>
                <a:latin typeface="Arial" pitchFamily="34" charset="0"/>
                <a:ea typeface="ヒラギノ角ゴ Pro W3" pitchFamily="-84" charset="-128"/>
              </a:defRPr>
            </a:lvl5pPr>
            <a:lvl6pPr marL="2514600" indent="-228600" defTabSz="457200" eaLnBrk="0" fontAlgn="base" hangingPunct="0">
              <a:spcBef>
                <a:spcPct val="0"/>
              </a:spcBef>
              <a:spcAft>
                <a:spcPct val="0"/>
              </a:spcAft>
              <a:defRPr sz="2400">
                <a:solidFill>
                  <a:schemeClr val="tx1"/>
                </a:solidFill>
                <a:latin typeface="Arial" pitchFamily="34" charset="0"/>
                <a:ea typeface="ヒラギノ角ゴ Pro W3" pitchFamily="-84" charset="-128"/>
              </a:defRPr>
            </a:lvl6pPr>
            <a:lvl7pPr marL="2971800" indent="-228600" defTabSz="457200" eaLnBrk="0" fontAlgn="base" hangingPunct="0">
              <a:spcBef>
                <a:spcPct val="0"/>
              </a:spcBef>
              <a:spcAft>
                <a:spcPct val="0"/>
              </a:spcAft>
              <a:defRPr sz="2400">
                <a:solidFill>
                  <a:schemeClr val="tx1"/>
                </a:solidFill>
                <a:latin typeface="Arial" pitchFamily="34" charset="0"/>
                <a:ea typeface="ヒラギノ角ゴ Pro W3" pitchFamily="-84" charset="-128"/>
              </a:defRPr>
            </a:lvl7pPr>
            <a:lvl8pPr marL="3429000" indent="-228600" defTabSz="457200" eaLnBrk="0" fontAlgn="base" hangingPunct="0">
              <a:spcBef>
                <a:spcPct val="0"/>
              </a:spcBef>
              <a:spcAft>
                <a:spcPct val="0"/>
              </a:spcAft>
              <a:defRPr sz="2400">
                <a:solidFill>
                  <a:schemeClr val="tx1"/>
                </a:solidFill>
                <a:latin typeface="Arial" pitchFamily="34" charset="0"/>
                <a:ea typeface="ヒラギノ角ゴ Pro W3" pitchFamily="-84" charset="-128"/>
              </a:defRPr>
            </a:lvl8pPr>
            <a:lvl9pPr marL="3886200" indent="-228600" defTabSz="457200" eaLnBrk="0" fontAlgn="base" hangingPunct="0">
              <a:spcBef>
                <a:spcPct val="0"/>
              </a:spcBef>
              <a:spcAft>
                <a:spcPct val="0"/>
              </a:spcAft>
              <a:defRPr sz="2400">
                <a:solidFill>
                  <a:schemeClr val="tx1"/>
                </a:solidFill>
                <a:latin typeface="Arial" pitchFamily="34" charset="0"/>
                <a:ea typeface="ヒラギノ角ゴ Pro W3" pitchFamily="-84" charset="-128"/>
              </a:defRPr>
            </a:lvl9pPr>
          </a:lstStyle>
          <a:p>
            <a:pPr eaLnBrk="0" fontAlgn="base" hangingPunct="0">
              <a:spcBef>
                <a:spcPct val="20000"/>
              </a:spcBef>
              <a:spcAft>
                <a:spcPct val="0"/>
              </a:spcAft>
            </a:pPr>
            <a:r>
              <a:rPr kumimoji="0" lang="ja-JP" altLang="en-US" sz="2800" b="1" dirty="0">
                <a:solidFill>
                  <a:srgbClr val="00246C"/>
                </a:solidFill>
                <a:latin typeface="Meiryo UI" pitchFamily="50" charset="-128"/>
                <a:ea typeface="Meiryo UI" pitchFamily="50" charset="-128"/>
                <a:cs typeface="Meiryo UI" pitchFamily="50" charset="-128"/>
              </a:rPr>
              <a:t>クラブ別　</a:t>
            </a:r>
            <a:r>
              <a:rPr kumimoji="0" lang="en-US" altLang="ja-JP" b="1" dirty="0">
                <a:solidFill>
                  <a:srgbClr val="00246C"/>
                </a:solidFill>
                <a:latin typeface="Meiryo UI" pitchFamily="50" charset="-128"/>
                <a:ea typeface="Meiryo UI" pitchFamily="50" charset="-128"/>
                <a:cs typeface="Meiryo UI" pitchFamily="50" charset="-128"/>
              </a:rPr>
              <a:t>1</a:t>
            </a:r>
            <a:r>
              <a:rPr kumimoji="0" lang="ja-JP" altLang="en-US" b="1" dirty="0">
                <a:solidFill>
                  <a:srgbClr val="00246C"/>
                </a:solidFill>
                <a:latin typeface="Meiryo UI" pitchFamily="50" charset="-128"/>
                <a:ea typeface="Meiryo UI" pitchFamily="50" charset="-128"/>
                <a:cs typeface="Meiryo UI" pitchFamily="50" charset="-128"/>
              </a:rPr>
              <a:t>人当りの年次寄付実績（</a:t>
            </a:r>
            <a:r>
              <a:rPr kumimoji="0" lang="en-US" altLang="ja-JP" b="1" dirty="0">
                <a:solidFill>
                  <a:srgbClr val="00246C"/>
                </a:solidFill>
                <a:latin typeface="Meiryo UI" pitchFamily="50" charset="-128"/>
                <a:ea typeface="Meiryo UI" pitchFamily="50" charset="-128"/>
                <a:cs typeface="Meiryo UI" pitchFamily="50" charset="-128"/>
              </a:rPr>
              <a:t>2019.6.30</a:t>
            </a:r>
            <a:r>
              <a:rPr kumimoji="0" lang="ja-JP" altLang="en-US" b="1" dirty="0">
                <a:solidFill>
                  <a:srgbClr val="00246C"/>
                </a:solidFill>
                <a:latin typeface="Meiryo UI" pitchFamily="50" charset="-128"/>
                <a:ea typeface="Meiryo UI" pitchFamily="50" charset="-128"/>
                <a:cs typeface="Meiryo UI" pitchFamily="50" charset="-128"/>
              </a:rPr>
              <a:t>現在）</a:t>
            </a:r>
            <a:endParaRPr lang="ja-JP" altLang="en-US" dirty="0">
              <a:solidFill>
                <a:srgbClr val="00246C"/>
              </a:solidFill>
              <a:latin typeface="Georgia" pitchFamily="18" charset="0"/>
              <a:ea typeface="ＭＳ Ｐゴシック" pitchFamily="50" charset="-128"/>
              <a:cs typeface="Arial" charset="0"/>
            </a:endParaRPr>
          </a:p>
        </p:txBody>
      </p:sp>
      <p:sp>
        <p:nvSpPr>
          <p:cNvPr id="10" name="テキスト ボックス 9"/>
          <p:cNvSpPr txBox="1"/>
          <p:nvPr/>
        </p:nvSpPr>
        <p:spPr>
          <a:xfrm>
            <a:off x="1941959" y="4627183"/>
            <a:ext cx="2209800" cy="461665"/>
          </a:xfrm>
          <a:prstGeom prst="rect">
            <a:avLst/>
          </a:prstGeom>
          <a:noFill/>
        </p:spPr>
        <p:txBody>
          <a:bodyPr wrap="square" lIns="91383" tIns="45692" rIns="91383" bIns="45692" rtlCol="0">
            <a:spAutoFit/>
          </a:bodyPr>
          <a:lstStyle/>
          <a:p>
            <a:pPr fontAlgn="base">
              <a:spcBef>
                <a:spcPct val="0"/>
              </a:spcBef>
              <a:spcAft>
                <a:spcPct val="0"/>
              </a:spcAft>
            </a:pPr>
            <a:r>
              <a:rPr lang="en-US" altLang="ja-JP" sz="2400" dirty="0">
                <a:solidFill>
                  <a:srgbClr val="002060"/>
                </a:solidFill>
                <a:latin typeface="HGPｺﾞｼｯｸE" panose="020B0900000000000000" pitchFamily="50" charset="-128"/>
                <a:ea typeface="HGPｺﾞｼｯｸE" panose="020B0900000000000000" pitchFamily="50" charset="-128"/>
                <a:cs typeface="Arial" charset="0"/>
              </a:rPr>
              <a:t>$</a:t>
            </a:r>
            <a:r>
              <a:rPr lang="ja-JP" altLang="en-US" sz="2400" dirty="0">
                <a:solidFill>
                  <a:srgbClr val="002060"/>
                </a:solidFill>
                <a:latin typeface="HGPｺﾞｼｯｸE" panose="020B0900000000000000" pitchFamily="50" charset="-128"/>
                <a:ea typeface="HGPｺﾞｼｯｸE" panose="020B0900000000000000" pitchFamily="50" charset="-128"/>
                <a:cs typeface="Arial" charset="0"/>
              </a:rPr>
              <a:t>１６０～</a:t>
            </a:r>
            <a:r>
              <a:rPr lang="en-US" altLang="ja-JP" sz="2400" dirty="0">
                <a:solidFill>
                  <a:srgbClr val="002060"/>
                </a:solidFill>
                <a:latin typeface="HGPｺﾞｼｯｸE" panose="020B0900000000000000" pitchFamily="50" charset="-128"/>
                <a:ea typeface="HGPｺﾞｼｯｸE" panose="020B0900000000000000" pitchFamily="50" charset="-128"/>
                <a:cs typeface="Arial" charset="0"/>
              </a:rPr>
              <a:t>$</a:t>
            </a:r>
            <a:r>
              <a:rPr lang="ja-JP" altLang="en-US" sz="2400" dirty="0">
                <a:solidFill>
                  <a:srgbClr val="002060"/>
                </a:solidFill>
                <a:latin typeface="HGPｺﾞｼｯｸE" panose="020B0900000000000000" pitchFamily="50" charset="-128"/>
                <a:ea typeface="HGPｺﾞｼｯｸE" panose="020B0900000000000000" pitchFamily="50" charset="-128"/>
                <a:cs typeface="Arial" charset="0"/>
              </a:rPr>
              <a:t>１９９</a:t>
            </a:r>
          </a:p>
        </p:txBody>
      </p:sp>
      <p:sp>
        <p:nvSpPr>
          <p:cNvPr id="11" name="テキスト ボックス 10"/>
          <p:cNvSpPr txBox="1"/>
          <p:nvPr/>
        </p:nvSpPr>
        <p:spPr>
          <a:xfrm>
            <a:off x="7391400" y="3463096"/>
            <a:ext cx="2209800" cy="461665"/>
          </a:xfrm>
          <a:prstGeom prst="rect">
            <a:avLst/>
          </a:prstGeom>
          <a:noFill/>
        </p:spPr>
        <p:txBody>
          <a:bodyPr wrap="square" lIns="91383" tIns="45692" rIns="91383" bIns="45692" rtlCol="0">
            <a:spAutoFit/>
          </a:bodyPr>
          <a:lstStyle/>
          <a:p>
            <a:pPr fontAlgn="base">
              <a:spcBef>
                <a:spcPct val="0"/>
              </a:spcBef>
              <a:spcAft>
                <a:spcPct val="0"/>
              </a:spcAft>
            </a:pPr>
            <a:r>
              <a:rPr lang="en-US" altLang="ja-JP" sz="2400" dirty="0">
                <a:solidFill>
                  <a:srgbClr val="002060"/>
                </a:solidFill>
                <a:latin typeface="HGPｺﾞｼｯｸE" panose="020B0900000000000000" pitchFamily="50" charset="-128"/>
                <a:ea typeface="HGPｺﾞｼｯｸE" panose="020B0900000000000000" pitchFamily="50" charset="-128"/>
                <a:cs typeface="Arial" charset="0"/>
              </a:rPr>
              <a:t>$</a:t>
            </a:r>
            <a:r>
              <a:rPr lang="ja-JP" altLang="en-US" sz="2400" dirty="0">
                <a:solidFill>
                  <a:srgbClr val="002060"/>
                </a:solidFill>
                <a:latin typeface="HGPｺﾞｼｯｸE" panose="020B0900000000000000" pitchFamily="50" charset="-128"/>
                <a:ea typeface="HGPｺﾞｼｯｸE" panose="020B0900000000000000" pitchFamily="50" charset="-128"/>
                <a:cs typeface="Arial" charset="0"/>
              </a:rPr>
              <a:t>１２０～</a:t>
            </a:r>
            <a:r>
              <a:rPr lang="en-US" altLang="ja-JP" sz="2400" dirty="0">
                <a:solidFill>
                  <a:srgbClr val="002060"/>
                </a:solidFill>
                <a:latin typeface="HGPｺﾞｼｯｸE" panose="020B0900000000000000" pitchFamily="50" charset="-128"/>
                <a:ea typeface="HGPｺﾞｼｯｸE" panose="020B0900000000000000" pitchFamily="50" charset="-128"/>
                <a:cs typeface="Arial" charset="0"/>
              </a:rPr>
              <a:t>$</a:t>
            </a:r>
            <a:r>
              <a:rPr lang="ja-JP" altLang="en-US" sz="2400" dirty="0">
                <a:solidFill>
                  <a:srgbClr val="002060"/>
                </a:solidFill>
                <a:latin typeface="HGPｺﾞｼｯｸE" panose="020B0900000000000000" pitchFamily="50" charset="-128"/>
                <a:ea typeface="HGPｺﾞｼｯｸE" panose="020B0900000000000000" pitchFamily="50" charset="-128"/>
                <a:cs typeface="Arial" charset="0"/>
              </a:rPr>
              <a:t>１４９</a:t>
            </a:r>
          </a:p>
        </p:txBody>
      </p:sp>
      <p:sp>
        <p:nvSpPr>
          <p:cNvPr id="12" name="テキスト ボックス 11"/>
          <p:cNvSpPr txBox="1"/>
          <p:nvPr/>
        </p:nvSpPr>
        <p:spPr>
          <a:xfrm>
            <a:off x="7010400" y="2287706"/>
            <a:ext cx="2209800" cy="461665"/>
          </a:xfrm>
          <a:prstGeom prst="rect">
            <a:avLst/>
          </a:prstGeom>
          <a:noFill/>
        </p:spPr>
        <p:txBody>
          <a:bodyPr wrap="square" lIns="91383" tIns="45692" rIns="91383" bIns="45692" rtlCol="0">
            <a:spAutoFit/>
          </a:bodyPr>
          <a:lstStyle/>
          <a:p>
            <a:pPr fontAlgn="base">
              <a:spcBef>
                <a:spcPct val="0"/>
              </a:spcBef>
              <a:spcAft>
                <a:spcPct val="0"/>
              </a:spcAft>
            </a:pPr>
            <a:r>
              <a:rPr lang="en-US" altLang="ja-JP" sz="2400" dirty="0">
                <a:solidFill>
                  <a:srgbClr val="002060"/>
                </a:solidFill>
                <a:latin typeface="HGPｺﾞｼｯｸE" panose="020B0900000000000000" pitchFamily="50" charset="-128"/>
                <a:ea typeface="HGPｺﾞｼｯｸE" panose="020B0900000000000000" pitchFamily="50" charset="-128"/>
                <a:cs typeface="Arial" charset="0"/>
              </a:rPr>
              <a:t>$</a:t>
            </a:r>
            <a:r>
              <a:rPr lang="ja-JP" altLang="en-US" sz="2400" dirty="0">
                <a:solidFill>
                  <a:srgbClr val="002060"/>
                </a:solidFill>
                <a:latin typeface="HGPｺﾞｼｯｸE" panose="020B0900000000000000" pitchFamily="50" charset="-128"/>
                <a:ea typeface="HGPｺﾞｼｯｸE" panose="020B0900000000000000" pitchFamily="50" charset="-128"/>
                <a:cs typeface="Arial" charset="0"/>
              </a:rPr>
              <a:t>１００～</a:t>
            </a:r>
            <a:r>
              <a:rPr lang="en-US" altLang="ja-JP" sz="2400" dirty="0">
                <a:solidFill>
                  <a:srgbClr val="002060"/>
                </a:solidFill>
                <a:latin typeface="HGPｺﾞｼｯｸE" panose="020B0900000000000000" pitchFamily="50" charset="-128"/>
                <a:ea typeface="HGPｺﾞｼｯｸE" panose="020B0900000000000000" pitchFamily="50" charset="-128"/>
                <a:cs typeface="Arial" charset="0"/>
              </a:rPr>
              <a:t>$</a:t>
            </a:r>
            <a:r>
              <a:rPr lang="ja-JP" altLang="en-US" sz="2400" dirty="0">
                <a:solidFill>
                  <a:srgbClr val="002060"/>
                </a:solidFill>
                <a:latin typeface="HGPｺﾞｼｯｸE" panose="020B0900000000000000" pitchFamily="50" charset="-128"/>
                <a:ea typeface="HGPｺﾞｼｯｸE" panose="020B0900000000000000" pitchFamily="50" charset="-128"/>
                <a:cs typeface="Arial" charset="0"/>
              </a:rPr>
              <a:t>１１９</a:t>
            </a:r>
          </a:p>
        </p:txBody>
      </p:sp>
      <p:sp>
        <p:nvSpPr>
          <p:cNvPr id="14" name="テキスト ボックス 13"/>
          <p:cNvSpPr txBox="1"/>
          <p:nvPr/>
        </p:nvSpPr>
        <p:spPr>
          <a:xfrm>
            <a:off x="5599558" y="1434869"/>
            <a:ext cx="1429130" cy="461665"/>
          </a:xfrm>
          <a:prstGeom prst="rect">
            <a:avLst/>
          </a:prstGeom>
          <a:noFill/>
        </p:spPr>
        <p:txBody>
          <a:bodyPr wrap="square" lIns="91383" tIns="45692" rIns="91383" bIns="45692" rtlCol="0">
            <a:spAutoFit/>
          </a:bodyPr>
          <a:lstStyle/>
          <a:p>
            <a:pPr fontAlgn="base">
              <a:spcBef>
                <a:spcPct val="0"/>
              </a:spcBef>
              <a:spcAft>
                <a:spcPct val="0"/>
              </a:spcAft>
            </a:pPr>
            <a:r>
              <a:rPr lang="en-US" altLang="ja-JP" sz="2400" dirty="0">
                <a:solidFill>
                  <a:srgbClr val="002060"/>
                </a:solidFill>
                <a:latin typeface="HGPｺﾞｼｯｸE" panose="020B0900000000000000" pitchFamily="50" charset="-128"/>
                <a:ea typeface="HGPｺﾞｼｯｸE" panose="020B0900000000000000" pitchFamily="50" charset="-128"/>
                <a:cs typeface="Arial" charset="0"/>
              </a:rPr>
              <a:t>$</a:t>
            </a:r>
            <a:r>
              <a:rPr lang="ja-JP" altLang="en-US" sz="2400" dirty="0">
                <a:solidFill>
                  <a:srgbClr val="002060"/>
                </a:solidFill>
                <a:latin typeface="HGPｺﾞｼｯｸE" panose="020B0900000000000000" pitchFamily="50" charset="-128"/>
                <a:ea typeface="HGPｺﾞｼｯｸE" panose="020B0900000000000000" pitchFamily="50" charset="-128"/>
                <a:cs typeface="Arial" charset="0"/>
              </a:rPr>
              <a:t>１～</a:t>
            </a:r>
            <a:r>
              <a:rPr lang="en-US" altLang="ja-JP" sz="2400" dirty="0">
                <a:solidFill>
                  <a:srgbClr val="002060"/>
                </a:solidFill>
                <a:latin typeface="HGPｺﾞｼｯｸE" panose="020B0900000000000000" pitchFamily="50" charset="-128"/>
                <a:ea typeface="HGPｺﾞｼｯｸE" panose="020B0900000000000000" pitchFamily="50" charset="-128"/>
                <a:cs typeface="Arial" charset="0"/>
              </a:rPr>
              <a:t>$</a:t>
            </a:r>
            <a:r>
              <a:rPr lang="ja-JP" altLang="en-US" sz="2400" dirty="0">
                <a:solidFill>
                  <a:srgbClr val="002060"/>
                </a:solidFill>
                <a:latin typeface="HGPｺﾞｼｯｸE" panose="020B0900000000000000" pitchFamily="50" charset="-128"/>
                <a:ea typeface="HGPｺﾞｼｯｸE" panose="020B0900000000000000" pitchFamily="50" charset="-128"/>
                <a:cs typeface="Arial" charset="0"/>
              </a:rPr>
              <a:t>９９</a:t>
            </a:r>
          </a:p>
        </p:txBody>
      </p:sp>
      <p:sp>
        <p:nvSpPr>
          <p:cNvPr id="15" name="テキスト ボックス 14"/>
          <p:cNvSpPr txBox="1"/>
          <p:nvPr/>
        </p:nvSpPr>
        <p:spPr>
          <a:xfrm>
            <a:off x="1941959" y="2160589"/>
            <a:ext cx="2209800" cy="461665"/>
          </a:xfrm>
          <a:prstGeom prst="rect">
            <a:avLst/>
          </a:prstGeom>
          <a:noFill/>
        </p:spPr>
        <p:txBody>
          <a:bodyPr wrap="square" lIns="91383" tIns="45692" rIns="91383" bIns="45692" rtlCol="0">
            <a:spAutoFit/>
          </a:bodyPr>
          <a:lstStyle/>
          <a:p>
            <a:pPr fontAlgn="base">
              <a:spcBef>
                <a:spcPct val="0"/>
              </a:spcBef>
              <a:spcAft>
                <a:spcPct val="0"/>
              </a:spcAft>
            </a:pPr>
            <a:r>
              <a:rPr lang="en-US" altLang="ja-JP" sz="2400" dirty="0">
                <a:solidFill>
                  <a:srgbClr val="002060"/>
                </a:solidFill>
                <a:latin typeface="HGPｺﾞｼｯｸE" panose="020B0900000000000000" pitchFamily="50" charset="-128"/>
                <a:ea typeface="HGPｺﾞｼｯｸE" panose="020B0900000000000000" pitchFamily="50" charset="-128"/>
                <a:cs typeface="Arial" charset="0"/>
              </a:rPr>
              <a:t>$</a:t>
            </a:r>
            <a:r>
              <a:rPr lang="ja-JP" altLang="en-US" sz="2400" dirty="0">
                <a:solidFill>
                  <a:srgbClr val="002060"/>
                </a:solidFill>
                <a:latin typeface="HGPｺﾞｼｯｸE" panose="020B0900000000000000" pitchFamily="50" charset="-128"/>
                <a:ea typeface="HGPｺﾞｼｯｸE" panose="020B0900000000000000" pitchFamily="50" charset="-128"/>
                <a:cs typeface="Arial" charset="0"/>
              </a:rPr>
              <a:t>２００～</a:t>
            </a:r>
            <a:r>
              <a:rPr lang="en-US" altLang="ja-JP" sz="2400" dirty="0">
                <a:solidFill>
                  <a:srgbClr val="002060"/>
                </a:solidFill>
                <a:latin typeface="HGPｺﾞｼｯｸE" panose="020B0900000000000000" pitchFamily="50" charset="-128"/>
                <a:ea typeface="HGPｺﾞｼｯｸE" panose="020B0900000000000000" pitchFamily="50" charset="-128"/>
                <a:cs typeface="Arial" charset="0"/>
              </a:rPr>
              <a:t>$</a:t>
            </a:r>
            <a:r>
              <a:rPr lang="ja-JP" altLang="en-US" sz="2400" dirty="0">
                <a:solidFill>
                  <a:srgbClr val="002060"/>
                </a:solidFill>
                <a:latin typeface="HGPｺﾞｼｯｸE" panose="020B0900000000000000" pitchFamily="50" charset="-128"/>
                <a:ea typeface="HGPｺﾞｼｯｸE" panose="020B0900000000000000" pitchFamily="50" charset="-128"/>
                <a:cs typeface="Arial" charset="0"/>
              </a:rPr>
              <a:t>６５９</a:t>
            </a:r>
          </a:p>
        </p:txBody>
      </p:sp>
      <p:sp>
        <p:nvSpPr>
          <p:cNvPr id="16" name="正方形/長方形 15"/>
          <p:cNvSpPr/>
          <p:nvPr/>
        </p:nvSpPr>
        <p:spPr>
          <a:xfrm>
            <a:off x="1694688" y="822217"/>
            <a:ext cx="1411224" cy="609600"/>
          </a:xfrm>
          <a:prstGeom prst="rect">
            <a:avLst/>
          </a:prstGeom>
          <a:noFill/>
          <a:ln w="34925">
            <a:solidFill>
              <a:srgbClr val="FF66FF"/>
            </a:solidFill>
          </a:ln>
        </p:spPr>
        <p:style>
          <a:lnRef idx="1">
            <a:schemeClr val="accent1"/>
          </a:lnRef>
          <a:fillRef idx="3">
            <a:schemeClr val="accent1"/>
          </a:fillRef>
          <a:effectRef idx="2">
            <a:schemeClr val="accent1"/>
          </a:effectRef>
          <a:fontRef idx="minor">
            <a:schemeClr val="lt1"/>
          </a:fontRef>
        </p:style>
        <p:txBody>
          <a:bodyPr lIns="91383" tIns="45692" rIns="91383" bIns="45692" rtlCol="0" anchor="ctr"/>
          <a:lstStyle/>
          <a:p>
            <a:pPr algn="ctr" fontAlgn="base">
              <a:spcBef>
                <a:spcPct val="0"/>
              </a:spcBef>
              <a:spcAft>
                <a:spcPct val="0"/>
              </a:spcAft>
            </a:pPr>
            <a:endParaRPr lang="ja-JP" altLang="en-US" sz="2400">
              <a:solidFill>
                <a:prstClr val="white"/>
              </a:solidFill>
              <a:latin typeface="Calibri"/>
              <a:ea typeface="ＭＳ Ｐゴシック" panose="020B0600070205080204" pitchFamily="50" charset="-128"/>
            </a:endParaRPr>
          </a:p>
        </p:txBody>
      </p:sp>
      <p:pic>
        <p:nvPicPr>
          <p:cNvPr id="17"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838950" y="4534954"/>
            <a:ext cx="2305050" cy="646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9" name="テキスト ボックス 18"/>
          <p:cNvSpPr txBox="1"/>
          <p:nvPr/>
        </p:nvSpPr>
        <p:spPr>
          <a:xfrm>
            <a:off x="7239001" y="5100152"/>
            <a:ext cx="3130296" cy="846349"/>
          </a:xfrm>
          <a:prstGeom prst="rect">
            <a:avLst/>
          </a:prstGeom>
          <a:solidFill>
            <a:schemeClr val="bg1">
              <a:lumMod val="85000"/>
            </a:schemeClr>
          </a:solidFill>
          <a:ln w="19050">
            <a:noFill/>
          </a:ln>
          <a:effectLst/>
        </p:spPr>
        <p:txBody>
          <a:bodyPr wrap="square" lIns="91383" tIns="45692" rIns="91383" bIns="45692" rtlCol="0">
            <a:spAutoFit/>
          </a:bodyPr>
          <a:lstStyle/>
          <a:p>
            <a:pPr algn="ctr" fontAlgn="base">
              <a:spcBef>
                <a:spcPct val="0"/>
              </a:spcBef>
              <a:spcAft>
                <a:spcPct val="0"/>
              </a:spcAft>
            </a:pPr>
            <a:r>
              <a:rPr lang="en-US" altLang="ja-JP" sz="2400" b="1" dirty="0">
                <a:solidFill>
                  <a:srgbClr val="003366"/>
                </a:solidFill>
                <a:latin typeface="HGPｺﾞｼｯｸE" panose="020B0900000000000000" pitchFamily="50" charset="-128"/>
                <a:ea typeface="HGPｺﾞｼｯｸE" panose="020B0900000000000000" pitchFamily="50" charset="-128"/>
                <a:cs typeface="Arial" charset="0"/>
              </a:rPr>
              <a:t>$</a:t>
            </a:r>
            <a:r>
              <a:rPr lang="ja-JP" altLang="en-US" sz="2400" b="1" dirty="0">
                <a:solidFill>
                  <a:srgbClr val="003366"/>
                </a:solidFill>
                <a:latin typeface="HGPｺﾞｼｯｸE" panose="020B0900000000000000" pitchFamily="50" charset="-128"/>
                <a:ea typeface="HGPｺﾞｼｯｸE" panose="020B0900000000000000" pitchFamily="50" charset="-128"/>
                <a:cs typeface="Arial" charset="0"/>
              </a:rPr>
              <a:t>１５０以上　７０％</a:t>
            </a:r>
            <a:endParaRPr lang="en-US" altLang="ja-JP" sz="2400" b="1" dirty="0">
              <a:solidFill>
                <a:srgbClr val="003366"/>
              </a:solidFill>
              <a:latin typeface="HGPｺﾞｼｯｸE" panose="020B0900000000000000" pitchFamily="50" charset="-128"/>
              <a:ea typeface="HGPｺﾞｼｯｸE" panose="020B0900000000000000" pitchFamily="50" charset="-128"/>
              <a:cs typeface="Arial" charset="0"/>
            </a:endParaRPr>
          </a:p>
          <a:p>
            <a:pPr algn="ctr" fontAlgn="base">
              <a:spcBef>
                <a:spcPts val="600"/>
              </a:spcBef>
              <a:spcAft>
                <a:spcPct val="0"/>
              </a:spcAft>
            </a:pPr>
            <a:r>
              <a:rPr lang="ja-JP" altLang="en-US" sz="2000" b="1" dirty="0">
                <a:solidFill>
                  <a:srgbClr val="003366"/>
                </a:solidFill>
                <a:latin typeface="HGPｺﾞｼｯｸE" panose="020B0900000000000000" pitchFamily="50" charset="-128"/>
                <a:ea typeface="HGPｺﾞｼｯｸE" panose="020B0900000000000000" pitchFamily="50" charset="-128"/>
                <a:cs typeface="Arial" charset="0"/>
              </a:rPr>
              <a:t>（</a:t>
            </a:r>
            <a:r>
              <a:rPr lang="en-US" altLang="ja-JP" sz="2000" b="1" dirty="0">
                <a:solidFill>
                  <a:srgbClr val="003366"/>
                </a:solidFill>
                <a:latin typeface="HGPｺﾞｼｯｸE" panose="020B0900000000000000" pitchFamily="50" charset="-128"/>
                <a:ea typeface="HGPｺﾞｼｯｸE" panose="020B0900000000000000" pitchFamily="50" charset="-128"/>
                <a:cs typeface="Arial" charset="0"/>
              </a:rPr>
              <a:t>$</a:t>
            </a:r>
            <a:r>
              <a:rPr lang="ja-JP" altLang="en-US" sz="2000" b="1" dirty="0">
                <a:solidFill>
                  <a:srgbClr val="003366"/>
                </a:solidFill>
                <a:latin typeface="HGPｺﾞｼｯｸE" panose="020B0900000000000000" pitchFamily="50" charset="-128"/>
                <a:ea typeface="HGPｺﾞｼｯｸE" panose="020B0900000000000000" pitchFamily="50" charset="-128"/>
                <a:cs typeface="Arial" charset="0"/>
              </a:rPr>
              <a:t>１６０以上　５３％）</a:t>
            </a:r>
            <a:endParaRPr lang="en-US" altLang="ja-JP" sz="2000" b="1" dirty="0">
              <a:solidFill>
                <a:srgbClr val="003366"/>
              </a:solidFill>
              <a:latin typeface="HGPｺﾞｼｯｸE" panose="020B0900000000000000" pitchFamily="50" charset="-128"/>
              <a:ea typeface="HGPｺﾞｼｯｸE" panose="020B0900000000000000" pitchFamily="50" charset="-128"/>
              <a:cs typeface="Arial" charset="0"/>
            </a:endParaRPr>
          </a:p>
        </p:txBody>
      </p:sp>
      <p:pic>
        <p:nvPicPr>
          <p:cNvPr id="21" name="図 20">
            <a:extLst>
              <a:ext uri="{FF2B5EF4-FFF2-40B4-BE49-F238E27FC236}">
                <a16:creationId xmlns:a16="http://schemas.microsoft.com/office/drawing/2014/main" id="{67A2273C-9BE6-41C4-9018-DE4FCD8EF7B4}"/>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05387" y="5331074"/>
            <a:ext cx="3946372" cy="1409418"/>
          </a:xfrm>
          <a:prstGeom prst="rect">
            <a:avLst/>
          </a:prstGeom>
        </p:spPr>
      </p:pic>
    </p:spTree>
    <p:extLst>
      <p:ext uri="{BB962C8B-B14F-4D97-AF65-F5344CB8AC3E}">
        <p14:creationId xmlns:p14="http://schemas.microsoft.com/office/powerpoint/2010/main" val="2906296317"/>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8" name="グラフ 17"/>
          <p:cNvGraphicFramePr>
            <a:graphicFrameLocks/>
          </p:cNvGraphicFramePr>
          <p:nvPr/>
        </p:nvGraphicFramePr>
        <p:xfrm>
          <a:off x="1644396" y="2030693"/>
          <a:ext cx="8903208" cy="2743200"/>
        </p:xfrm>
        <a:graphic>
          <a:graphicData uri="http://schemas.openxmlformats.org/drawingml/2006/chart">
            <c:chart xmlns:c="http://schemas.openxmlformats.org/drawingml/2006/chart" xmlns:r="http://schemas.openxmlformats.org/officeDocument/2006/relationships" r:id="rId2"/>
          </a:graphicData>
        </a:graphic>
      </p:graphicFrame>
      <p:sp>
        <p:nvSpPr>
          <p:cNvPr id="3" name="スライド番号プレースホルダー 2"/>
          <p:cNvSpPr>
            <a:spLocks noGrp="1"/>
          </p:cNvSpPr>
          <p:nvPr>
            <p:ph type="sldNum" sz="quarter" idx="2"/>
          </p:nvPr>
        </p:nvSpPr>
        <p:spPr/>
        <p:txBody>
          <a:bodyPr/>
          <a:lstStyle/>
          <a:p>
            <a:fld id="{86CB4B4D-7CA3-9044-876B-883B54F8677D}" type="slidenum">
              <a:rPr lang="en-US" altLang="ja-JP" smtClean="0">
                <a:solidFill>
                  <a:srgbClr val="46464A">
                    <a:lumMod val="60000"/>
                    <a:lumOff val="40000"/>
                  </a:srgbClr>
                </a:solidFill>
              </a:rPr>
              <a:pPr/>
              <a:t>21</a:t>
            </a:fld>
            <a:endParaRPr lang="en-US" altLang="ja-JP" dirty="0">
              <a:solidFill>
                <a:srgbClr val="46464A">
                  <a:lumMod val="60000"/>
                  <a:lumOff val="40000"/>
                </a:srgbClr>
              </a:solidFill>
            </a:endParaRPr>
          </a:p>
        </p:txBody>
      </p:sp>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0" y="0"/>
            <a:ext cx="9144000" cy="77390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テキスト ボックス 3"/>
          <p:cNvSpPr txBox="1"/>
          <p:nvPr/>
        </p:nvSpPr>
        <p:spPr>
          <a:xfrm>
            <a:off x="3048001" y="94566"/>
            <a:ext cx="6096000" cy="584775"/>
          </a:xfrm>
          <a:prstGeom prst="rect">
            <a:avLst/>
          </a:prstGeom>
          <a:noFill/>
        </p:spPr>
        <p:txBody>
          <a:bodyPr wrap="square" lIns="91421" tIns="45711" rIns="91421" bIns="45711" rtlCol="0">
            <a:spAutoFit/>
          </a:bodyPr>
          <a:lstStyle/>
          <a:p>
            <a:pPr algn="ctr"/>
            <a:r>
              <a:rPr lang="ja-JP" altLang="en-US" sz="3200" dirty="0">
                <a:solidFill>
                  <a:schemeClr val="bg1"/>
                </a:solidFill>
                <a:latin typeface="HGPｺﾞｼｯｸE" panose="020B0900000000000000" pitchFamily="50" charset="-128"/>
                <a:ea typeface="HGPｺﾞｼｯｸE" panose="020B0900000000000000" pitchFamily="50" charset="-128"/>
              </a:rPr>
              <a:t>財団への寄付　１８</a:t>
            </a:r>
            <a:r>
              <a:rPr lang="en-US" altLang="ja-JP" sz="3200" dirty="0">
                <a:solidFill>
                  <a:schemeClr val="bg1"/>
                </a:solidFill>
                <a:latin typeface="HGPｺﾞｼｯｸE" panose="020B0900000000000000" pitchFamily="50" charset="-128"/>
                <a:ea typeface="HGPｺﾞｼｯｸE" panose="020B0900000000000000" pitchFamily="50" charset="-128"/>
              </a:rPr>
              <a:t>-</a:t>
            </a:r>
            <a:r>
              <a:rPr lang="ja-JP" altLang="en-US" sz="3200" dirty="0">
                <a:solidFill>
                  <a:schemeClr val="bg1"/>
                </a:solidFill>
                <a:latin typeface="HGPｺﾞｼｯｸE" panose="020B0900000000000000" pitchFamily="50" charset="-128"/>
                <a:ea typeface="HGPｺﾞｼｯｸE" panose="020B0900000000000000" pitchFamily="50" charset="-128"/>
              </a:rPr>
              <a:t>１９年度</a:t>
            </a:r>
          </a:p>
        </p:txBody>
      </p:sp>
      <p:sp>
        <p:nvSpPr>
          <p:cNvPr id="9" name="コンテンツ プレースホルダー 2"/>
          <p:cNvSpPr txBox="1">
            <a:spLocks/>
          </p:cNvSpPr>
          <p:nvPr/>
        </p:nvSpPr>
        <p:spPr bwMode="auto">
          <a:xfrm>
            <a:off x="1691640" y="869495"/>
            <a:ext cx="8903208" cy="6545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383" tIns="45692" rIns="91383" bIns="45692"/>
          <a:lstStyle>
            <a:lvl1pPr defTabSz="457200">
              <a:defRPr sz="2400">
                <a:solidFill>
                  <a:schemeClr val="tx1"/>
                </a:solidFill>
                <a:latin typeface="Arial" pitchFamily="34" charset="0"/>
                <a:ea typeface="ヒラギノ角ゴ Pro W3" pitchFamily="-84" charset="-128"/>
              </a:defRPr>
            </a:lvl1pPr>
            <a:lvl2pPr marL="742950" indent="-285750" defTabSz="457200">
              <a:defRPr sz="2400">
                <a:solidFill>
                  <a:schemeClr val="tx1"/>
                </a:solidFill>
                <a:latin typeface="Arial" pitchFamily="34" charset="0"/>
                <a:ea typeface="ヒラギノ角ゴ Pro W3" pitchFamily="-84" charset="-128"/>
              </a:defRPr>
            </a:lvl2pPr>
            <a:lvl3pPr marL="1143000" indent="-228600" defTabSz="457200">
              <a:defRPr sz="2400">
                <a:solidFill>
                  <a:schemeClr val="tx1"/>
                </a:solidFill>
                <a:latin typeface="Arial" pitchFamily="34" charset="0"/>
                <a:ea typeface="ヒラギノ角ゴ Pro W3" pitchFamily="-84" charset="-128"/>
              </a:defRPr>
            </a:lvl3pPr>
            <a:lvl4pPr marL="1600200" indent="-228600" defTabSz="457200">
              <a:defRPr sz="2400">
                <a:solidFill>
                  <a:schemeClr val="tx1"/>
                </a:solidFill>
                <a:latin typeface="Arial" pitchFamily="34" charset="0"/>
                <a:ea typeface="ヒラギノ角ゴ Pro W3" pitchFamily="-84" charset="-128"/>
              </a:defRPr>
            </a:lvl4pPr>
            <a:lvl5pPr marL="2057400" indent="-228600" defTabSz="457200">
              <a:defRPr sz="2400">
                <a:solidFill>
                  <a:schemeClr val="tx1"/>
                </a:solidFill>
                <a:latin typeface="Arial" pitchFamily="34" charset="0"/>
                <a:ea typeface="ヒラギノ角ゴ Pro W3" pitchFamily="-84" charset="-128"/>
              </a:defRPr>
            </a:lvl5pPr>
            <a:lvl6pPr marL="2514600" indent="-228600" defTabSz="457200" eaLnBrk="0" fontAlgn="base" hangingPunct="0">
              <a:spcBef>
                <a:spcPct val="0"/>
              </a:spcBef>
              <a:spcAft>
                <a:spcPct val="0"/>
              </a:spcAft>
              <a:defRPr sz="2400">
                <a:solidFill>
                  <a:schemeClr val="tx1"/>
                </a:solidFill>
                <a:latin typeface="Arial" pitchFamily="34" charset="0"/>
                <a:ea typeface="ヒラギノ角ゴ Pro W3" pitchFamily="-84" charset="-128"/>
              </a:defRPr>
            </a:lvl6pPr>
            <a:lvl7pPr marL="2971800" indent="-228600" defTabSz="457200" eaLnBrk="0" fontAlgn="base" hangingPunct="0">
              <a:spcBef>
                <a:spcPct val="0"/>
              </a:spcBef>
              <a:spcAft>
                <a:spcPct val="0"/>
              </a:spcAft>
              <a:defRPr sz="2400">
                <a:solidFill>
                  <a:schemeClr val="tx1"/>
                </a:solidFill>
                <a:latin typeface="Arial" pitchFamily="34" charset="0"/>
                <a:ea typeface="ヒラギノ角ゴ Pro W3" pitchFamily="-84" charset="-128"/>
              </a:defRPr>
            </a:lvl7pPr>
            <a:lvl8pPr marL="3429000" indent="-228600" defTabSz="457200" eaLnBrk="0" fontAlgn="base" hangingPunct="0">
              <a:spcBef>
                <a:spcPct val="0"/>
              </a:spcBef>
              <a:spcAft>
                <a:spcPct val="0"/>
              </a:spcAft>
              <a:defRPr sz="2400">
                <a:solidFill>
                  <a:schemeClr val="tx1"/>
                </a:solidFill>
                <a:latin typeface="Arial" pitchFamily="34" charset="0"/>
                <a:ea typeface="ヒラギノ角ゴ Pro W3" pitchFamily="-84" charset="-128"/>
              </a:defRPr>
            </a:lvl8pPr>
            <a:lvl9pPr marL="3886200" indent="-228600" defTabSz="457200" eaLnBrk="0" fontAlgn="base" hangingPunct="0">
              <a:spcBef>
                <a:spcPct val="0"/>
              </a:spcBef>
              <a:spcAft>
                <a:spcPct val="0"/>
              </a:spcAft>
              <a:defRPr sz="2400">
                <a:solidFill>
                  <a:schemeClr val="tx1"/>
                </a:solidFill>
                <a:latin typeface="Arial" pitchFamily="34" charset="0"/>
                <a:ea typeface="ヒラギノ角ゴ Pro W3" pitchFamily="-84" charset="-128"/>
              </a:defRPr>
            </a:lvl9pPr>
          </a:lstStyle>
          <a:p>
            <a:pPr eaLnBrk="0" hangingPunct="0">
              <a:spcBef>
                <a:spcPct val="20000"/>
              </a:spcBef>
              <a:buFont typeface="Arial" pitchFamily="34" charset="0"/>
              <a:buNone/>
            </a:pPr>
            <a:r>
              <a:rPr kumimoji="0" lang="ja-JP" altLang="en-US" sz="2800" b="1" dirty="0">
                <a:solidFill>
                  <a:srgbClr val="00246C"/>
                </a:solidFill>
                <a:latin typeface="Meiryo UI" pitchFamily="50" charset="-128"/>
                <a:ea typeface="Meiryo UI" pitchFamily="50" charset="-128"/>
                <a:cs typeface="Meiryo UI" pitchFamily="50" charset="-128"/>
              </a:rPr>
              <a:t>個人別　</a:t>
            </a:r>
            <a:r>
              <a:rPr kumimoji="0" lang="en-US" altLang="ja-JP" b="1" dirty="0">
                <a:solidFill>
                  <a:srgbClr val="00246C"/>
                </a:solidFill>
                <a:latin typeface="Meiryo UI" pitchFamily="50" charset="-128"/>
                <a:ea typeface="Meiryo UI" pitchFamily="50" charset="-128"/>
                <a:cs typeface="Meiryo UI" pitchFamily="50" charset="-128"/>
              </a:rPr>
              <a:t>1</a:t>
            </a:r>
            <a:r>
              <a:rPr kumimoji="0" lang="ja-JP" altLang="en-US" b="1" dirty="0">
                <a:solidFill>
                  <a:srgbClr val="00246C"/>
                </a:solidFill>
                <a:latin typeface="Meiryo UI" pitchFamily="50" charset="-128"/>
                <a:ea typeface="Meiryo UI" pitchFamily="50" charset="-128"/>
                <a:cs typeface="Meiryo UI" pitchFamily="50" charset="-128"/>
              </a:rPr>
              <a:t>人当りの年次寄付実績（</a:t>
            </a:r>
            <a:r>
              <a:rPr kumimoji="0" lang="en-US" altLang="ja-JP" b="1" dirty="0">
                <a:solidFill>
                  <a:srgbClr val="00246C"/>
                </a:solidFill>
                <a:latin typeface="Meiryo UI" pitchFamily="50" charset="-128"/>
                <a:ea typeface="Meiryo UI" pitchFamily="50" charset="-128"/>
                <a:cs typeface="Meiryo UI" pitchFamily="50" charset="-128"/>
              </a:rPr>
              <a:t>2019.</a:t>
            </a:r>
            <a:r>
              <a:rPr kumimoji="0" lang="ja-JP" altLang="en-US" b="1" dirty="0">
                <a:solidFill>
                  <a:srgbClr val="00246C"/>
                </a:solidFill>
                <a:latin typeface="Meiryo UI" pitchFamily="50" charset="-128"/>
                <a:ea typeface="Meiryo UI" pitchFamily="50" charset="-128"/>
                <a:cs typeface="Meiryo UI" pitchFamily="50" charset="-128"/>
              </a:rPr>
              <a:t>６</a:t>
            </a:r>
            <a:r>
              <a:rPr kumimoji="0" lang="en-US" altLang="ja-JP" b="1" dirty="0">
                <a:solidFill>
                  <a:srgbClr val="00246C"/>
                </a:solidFill>
                <a:latin typeface="Meiryo UI" pitchFamily="50" charset="-128"/>
                <a:ea typeface="Meiryo UI" pitchFamily="50" charset="-128"/>
                <a:cs typeface="Meiryo UI" pitchFamily="50" charset="-128"/>
              </a:rPr>
              <a:t>.30</a:t>
            </a:r>
            <a:r>
              <a:rPr kumimoji="0" lang="ja-JP" altLang="en-US" b="1" dirty="0">
                <a:solidFill>
                  <a:srgbClr val="00246C"/>
                </a:solidFill>
                <a:latin typeface="Meiryo UI" pitchFamily="50" charset="-128"/>
                <a:ea typeface="Meiryo UI" pitchFamily="50" charset="-128"/>
                <a:cs typeface="Meiryo UI" pitchFamily="50" charset="-128"/>
              </a:rPr>
              <a:t>現在）</a:t>
            </a:r>
            <a:endParaRPr lang="ja-JP" altLang="en-US" dirty="0">
              <a:solidFill>
                <a:srgbClr val="00246C"/>
              </a:solidFill>
              <a:latin typeface="Georgia" pitchFamily="18" charset="0"/>
              <a:ea typeface="ＭＳ Ｐゴシック" pitchFamily="50" charset="-128"/>
            </a:endParaRPr>
          </a:p>
        </p:txBody>
      </p:sp>
      <p:sp>
        <p:nvSpPr>
          <p:cNvPr id="10" name="テキスト ボックス 9"/>
          <p:cNvSpPr txBox="1"/>
          <p:nvPr/>
        </p:nvSpPr>
        <p:spPr>
          <a:xfrm>
            <a:off x="4266166" y="2604789"/>
            <a:ext cx="1752600" cy="654949"/>
          </a:xfrm>
          <a:prstGeom prst="rect">
            <a:avLst/>
          </a:prstGeom>
          <a:noFill/>
        </p:spPr>
        <p:txBody>
          <a:bodyPr wrap="square" lIns="91383" tIns="45692" rIns="91383" bIns="45692" rtlCol="0">
            <a:spAutoFit/>
          </a:bodyPr>
          <a:lstStyle/>
          <a:p>
            <a:pPr algn="ctr"/>
            <a:r>
              <a:rPr lang="en-US" altLang="ja-JP" dirty="0">
                <a:solidFill>
                  <a:schemeClr val="bg1"/>
                </a:solidFill>
                <a:latin typeface="HGPｺﾞｼｯｸE" panose="020B0900000000000000" pitchFamily="50" charset="-128"/>
                <a:ea typeface="HGPｺﾞｼｯｸE" panose="020B0900000000000000" pitchFamily="50" charset="-128"/>
              </a:rPr>
              <a:t>$160</a:t>
            </a:r>
            <a:r>
              <a:rPr lang="ja-JP" altLang="en-US" dirty="0">
                <a:solidFill>
                  <a:schemeClr val="bg1"/>
                </a:solidFill>
                <a:latin typeface="HGPｺﾞｼｯｸE" panose="020B0900000000000000" pitchFamily="50" charset="-128"/>
                <a:ea typeface="HGPｺﾞｼｯｸE" panose="020B0900000000000000" pitchFamily="50" charset="-128"/>
              </a:rPr>
              <a:t>～</a:t>
            </a:r>
            <a:r>
              <a:rPr lang="en-US" altLang="ja-JP" dirty="0">
                <a:solidFill>
                  <a:schemeClr val="bg1"/>
                </a:solidFill>
                <a:latin typeface="HGPｺﾞｼｯｸE" panose="020B0900000000000000" pitchFamily="50" charset="-128"/>
                <a:ea typeface="HGPｺﾞｼｯｸE" panose="020B0900000000000000" pitchFamily="50" charset="-128"/>
              </a:rPr>
              <a:t>$199</a:t>
            </a:r>
          </a:p>
          <a:p>
            <a:pPr algn="ctr"/>
            <a:r>
              <a:rPr lang="ja-JP" altLang="en-US" dirty="0">
                <a:solidFill>
                  <a:schemeClr val="bg1"/>
                </a:solidFill>
                <a:latin typeface="HGPｺﾞｼｯｸE" panose="020B0900000000000000" pitchFamily="50" charset="-128"/>
                <a:ea typeface="HGPｺﾞｼｯｸE" panose="020B0900000000000000" pitchFamily="50" charset="-128"/>
              </a:rPr>
              <a:t>４</a:t>
            </a:r>
            <a:r>
              <a:rPr lang="en-US" altLang="ja-JP" dirty="0">
                <a:solidFill>
                  <a:schemeClr val="bg1"/>
                </a:solidFill>
                <a:latin typeface="HGPｺﾞｼｯｸE" panose="020B0900000000000000" pitchFamily="50" charset="-128"/>
                <a:ea typeface="HGPｺﾞｼｯｸE" panose="020B0900000000000000" pitchFamily="50" charset="-128"/>
              </a:rPr>
              <a:t>2</a:t>
            </a:r>
            <a:r>
              <a:rPr lang="ja-JP" altLang="en-US" dirty="0">
                <a:solidFill>
                  <a:schemeClr val="bg1"/>
                </a:solidFill>
                <a:latin typeface="HGPｺﾞｼｯｸE" panose="020B0900000000000000" pitchFamily="50" charset="-128"/>
                <a:ea typeface="HGPｺﾞｼｯｸE" panose="020B0900000000000000" pitchFamily="50" charset="-128"/>
              </a:rPr>
              <a:t>％</a:t>
            </a:r>
          </a:p>
        </p:txBody>
      </p:sp>
      <p:sp>
        <p:nvSpPr>
          <p:cNvPr id="11" name="テキスト ボックス 10"/>
          <p:cNvSpPr txBox="1"/>
          <p:nvPr/>
        </p:nvSpPr>
        <p:spPr>
          <a:xfrm>
            <a:off x="7884304" y="3301600"/>
            <a:ext cx="1668971" cy="830940"/>
          </a:xfrm>
          <a:prstGeom prst="rect">
            <a:avLst/>
          </a:prstGeom>
          <a:noFill/>
        </p:spPr>
        <p:txBody>
          <a:bodyPr wrap="square" lIns="91383" tIns="45692" rIns="91383" bIns="45692" rtlCol="0">
            <a:spAutoFit/>
          </a:bodyPr>
          <a:lstStyle/>
          <a:p>
            <a:pPr algn="ctr"/>
            <a:r>
              <a:rPr lang="en-US" altLang="ja-JP" sz="1500" dirty="0">
                <a:solidFill>
                  <a:srgbClr val="002060"/>
                </a:solidFill>
                <a:latin typeface="HGPｺﾞｼｯｸE" panose="020B0900000000000000" pitchFamily="50" charset="-128"/>
                <a:ea typeface="HGPｺﾞｼｯｸE" panose="020B0900000000000000" pitchFamily="50" charset="-128"/>
              </a:rPr>
              <a:t>$120</a:t>
            </a:r>
            <a:r>
              <a:rPr lang="ja-JP" altLang="en-US" sz="1500" dirty="0">
                <a:solidFill>
                  <a:srgbClr val="002060"/>
                </a:solidFill>
                <a:latin typeface="HGPｺﾞｼｯｸE" panose="020B0900000000000000" pitchFamily="50" charset="-128"/>
                <a:ea typeface="HGPｺﾞｼｯｸE" panose="020B0900000000000000" pitchFamily="50" charset="-128"/>
              </a:rPr>
              <a:t>～</a:t>
            </a:r>
            <a:r>
              <a:rPr lang="en-US" altLang="ja-JP" sz="1500" dirty="0">
                <a:solidFill>
                  <a:srgbClr val="002060"/>
                </a:solidFill>
                <a:latin typeface="HGPｺﾞｼｯｸE" panose="020B0900000000000000" pitchFamily="50" charset="-128"/>
                <a:ea typeface="HGPｺﾞｼｯｸE" panose="020B0900000000000000" pitchFamily="50" charset="-128"/>
              </a:rPr>
              <a:t>$149</a:t>
            </a:r>
          </a:p>
          <a:p>
            <a:pPr algn="ctr"/>
            <a:r>
              <a:rPr lang="ja-JP" altLang="en-US" sz="1500" dirty="0">
                <a:solidFill>
                  <a:srgbClr val="002060"/>
                </a:solidFill>
                <a:latin typeface="HGPｺﾞｼｯｸE" panose="020B0900000000000000" pitchFamily="50" charset="-128"/>
                <a:ea typeface="HGPｺﾞｼｯｸE" panose="020B0900000000000000" pitchFamily="50" charset="-128"/>
              </a:rPr>
              <a:t>８％</a:t>
            </a:r>
            <a:endParaRPr lang="en-US" altLang="ja-JP" sz="1500" dirty="0">
              <a:solidFill>
                <a:srgbClr val="002060"/>
              </a:solidFill>
              <a:latin typeface="HGPｺﾞｼｯｸE" panose="020B0900000000000000" pitchFamily="50" charset="-128"/>
              <a:ea typeface="HGPｺﾞｼｯｸE" panose="020B0900000000000000" pitchFamily="50" charset="-128"/>
            </a:endParaRPr>
          </a:p>
          <a:p>
            <a:pPr algn="ctr"/>
            <a:endParaRPr lang="ja-JP" altLang="en-US" dirty="0">
              <a:solidFill>
                <a:srgbClr val="002060"/>
              </a:solidFill>
              <a:latin typeface="HGPｺﾞｼｯｸE" panose="020B0900000000000000" pitchFamily="50" charset="-128"/>
              <a:ea typeface="HGPｺﾞｼｯｸE" panose="020B0900000000000000" pitchFamily="50" charset="-128"/>
            </a:endParaRPr>
          </a:p>
        </p:txBody>
      </p:sp>
      <p:sp>
        <p:nvSpPr>
          <p:cNvPr id="12" name="テキスト ボックス 11"/>
          <p:cNvSpPr txBox="1"/>
          <p:nvPr/>
        </p:nvSpPr>
        <p:spPr>
          <a:xfrm>
            <a:off x="8718789" y="2492769"/>
            <a:ext cx="1008628" cy="784774"/>
          </a:xfrm>
          <a:prstGeom prst="rect">
            <a:avLst/>
          </a:prstGeom>
          <a:noFill/>
        </p:spPr>
        <p:txBody>
          <a:bodyPr wrap="square" lIns="91383" tIns="45692" rIns="91383" bIns="45692" rtlCol="0">
            <a:spAutoFit/>
          </a:bodyPr>
          <a:lstStyle/>
          <a:p>
            <a:pPr algn="ctr"/>
            <a:r>
              <a:rPr lang="en-US" altLang="ja-JP" sz="1500" dirty="0">
                <a:solidFill>
                  <a:srgbClr val="002060"/>
                </a:solidFill>
                <a:latin typeface="HGPｺﾞｼｯｸE" panose="020B0900000000000000" pitchFamily="50" charset="-128"/>
                <a:ea typeface="HGPｺﾞｼｯｸE" panose="020B0900000000000000" pitchFamily="50" charset="-128"/>
              </a:rPr>
              <a:t>$100</a:t>
            </a:r>
            <a:r>
              <a:rPr lang="ja-JP" altLang="en-US" sz="1500" dirty="0">
                <a:solidFill>
                  <a:srgbClr val="002060"/>
                </a:solidFill>
                <a:latin typeface="HGPｺﾞｼｯｸE" panose="020B0900000000000000" pitchFamily="50" charset="-128"/>
                <a:ea typeface="HGPｺﾞｼｯｸE" panose="020B0900000000000000" pitchFamily="50" charset="-128"/>
              </a:rPr>
              <a:t>～</a:t>
            </a:r>
            <a:r>
              <a:rPr lang="en-US" altLang="ja-JP" sz="1500" dirty="0">
                <a:solidFill>
                  <a:srgbClr val="002060"/>
                </a:solidFill>
                <a:latin typeface="HGPｺﾞｼｯｸE" panose="020B0900000000000000" pitchFamily="50" charset="-128"/>
                <a:ea typeface="HGPｺﾞｼｯｸE" panose="020B0900000000000000" pitchFamily="50" charset="-128"/>
              </a:rPr>
              <a:t>$119</a:t>
            </a:r>
          </a:p>
          <a:p>
            <a:pPr algn="ctr"/>
            <a:r>
              <a:rPr lang="ja-JP" altLang="en-US" sz="1500" dirty="0">
                <a:solidFill>
                  <a:srgbClr val="002060"/>
                </a:solidFill>
                <a:latin typeface="HGPｺﾞｼｯｸE" panose="020B0900000000000000" pitchFamily="50" charset="-128"/>
                <a:ea typeface="HGPｺﾞｼｯｸE" panose="020B0900000000000000" pitchFamily="50" charset="-128"/>
              </a:rPr>
              <a:t>５％</a:t>
            </a:r>
          </a:p>
        </p:txBody>
      </p:sp>
      <p:sp>
        <p:nvSpPr>
          <p:cNvPr id="14" name="テキスト ボックス 13"/>
          <p:cNvSpPr txBox="1"/>
          <p:nvPr/>
        </p:nvSpPr>
        <p:spPr>
          <a:xfrm>
            <a:off x="8843032" y="3324290"/>
            <a:ext cx="1854107" cy="553941"/>
          </a:xfrm>
          <a:prstGeom prst="rect">
            <a:avLst/>
          </a:prstGeom>
          <a:noFill/>
        </p:spPr>
        <p:txBody>
          <a:bodyPr wrap="square" lIns="91383" tIns="45692" rIns="91383" bIns="45692" rtlCol="0">
            <a:spAutoFit/>
          </a:bodyPr>
          <a:lstStyle/>
          <a:p>
            <a:pPr algn="ctr"/>
            <a:r>
              <a:rPr lang="en-US" altLang="ja-JP" sz="1500" dirty="0">
                <a:solidFill>
                  <a:schemeClr val="bg1"/>
                </a:solidFill>
                <a:latin typeface="HGPｺﾞｼｯｸE" panose="020B0900000000000000" pitchFamily="50" charset="-128"/>
                <a:ea typeface="HGPｺﾞｼｯｸE" panose="020B0900000000000000" pitchFamily="50" charset="-128"/>
              </a:rPr>
              <a:t>$13</a:t>
            </a:r>
            <a:r>
              <a:rPr lang="ja-JP" altLang="en-US" sz="1500" dirty="0">
                <a:solidFill>
                  <a:schemeClr val="bg1"/>
                </a:solidFill>
                <a:latin typeface="HGPｺﾞｼｯｸE" panose="020B0900000000000000" pitchFamily="50" charset="-128"/>
                <a:ea typeface="HGPｺﾞｼｯｸE" panose="020B0900000000000000" pitchFamily="50" charset="-128"/>
              </a:rPr>
              <a:t>～</a:t>
            </a:r>
            <a:r>
              <a:rPr lang="en-US" altLang="ja-JP" sz="1500" dirty="0">
                <a:solidFill>
                  <a:schemeClr val="bg1"/>
                </a:solidFill>
                <a:latin typeface="HGPｺﾞｼｯｸE" panose="020B0900000000000000" pitchFamily="50" charset="-128"/>
                <a:ea typeface="HGPｺﾞｼｯｸE" panose="020B0900000000000000" pitchFamily="50" charset="-128"/>
              </a:rPr>
              <a:t>$99</a:t>
            </a:r>
          </a:p>
          <a:p>
            <a:pPr algn="ctr"/>
            <a:r>
              <a:rPr lang="en-US" altLang="ja-JP" sz="1500" dirty="0">
                <a:solidFill>
                  <a:schemeClr val="bg1"/>
                </a:solidFill>
                <a:latin typeface="HGPｺﾞｼｯｸE" panose="020B0900000000000000" pitchFamily="50" charset="-128"/>
                <a:ea typeface="HGPｺﾞｼｯｸE" panose="020B0900000000000000" pitchFamily="50" charset="-128"/>
              </a:rPr>
              <a:t>9</a:t>
            </a:r>
            <a:r>
              <a:rPr lang="ja-JP" altLang="en-US" sz="1500" dirty="0">
                <a:solidFill>
                  <a:schemeClr val="bg1"/>
                </a:solidFill>
                <a:latin typeface="HGPｺﾞｼｯｸE" panose="020B0900000000000000" pitchFamily="50" charset="-128"/>
                <a:ea typeface="HGPｺﾞｼｯｸE" panose="020B0900000000000000" pitchFamily="50" charset="-128"/>
              </a:rPr>
              <a:t>％</a:t>
            </a:r>
          </a:p>
        </p:txBody>
      </p:sp>
      <p:sp>
        <p:nvSpPr>
          <p:cNvPr id="15" name="テキスト ボックス 14"/>
          <p:cNvSpPr txBox="1"/>
          <p:nvPr/>
        </p:nvSpPr>
        <p:spPr>
          <a:xfrm>
            <a:off x="1793931" y="3239822"/>
            <a:ext cx="1163721" cy="646274"/>
          </a:xfrm>
          <a:prstGeom prst="rect">
            <a:avLst/>
          </a:prstGeom>
          <a:noFill/>
        </p:spPr>
        <p:txBody>
          <a:bodyPr wrap="square" lIns="91383" tIns="45692" rIns="91383" bIns="45692" rtlCol="0">
            <a:spAutoFit/>
          </a:bodyPr>
          <a:lstStyle/>
          <a:p>
            <a:pPr algn="ctr"/>
            <a:r>
              <a:rPr lang="en-US" altLang="ja-JP" dirty="0">
                <a:solidFill>
                  <a:schemeClr val="bg1"/>
                </a:solidFill>
                <a:latin typeface="HGPｺﾞｼｯｸE" panose="020B0900000000000000" pitchFamily="50" charset="-128"/>
                <a:ea typeface="HGPｺﾞｼｯｸE" panose="020B0900000000000000" pitchFamily="50" charset="-128"/>
              </a:rPr>
              <a:t>$300</a:t>
            </a:r>
            <a:r>
              <a:rPr lang="ja-JP" altLang="en-US" dirty="0">
                <a:solidFill>
                  <a:schemeClr val="bg1"/>
                </a:solidFill>
                <a:latin typeface="HGPｺﾞｼｯｸE" panose="020B0900000000000000" pitchFamily="50" charset="-128"/>
                <a:ea typeface="HGPｺﾞｼｯｸE" panose="020B0900000000000000" pitchFamily="50" charset="-128"/>
              </a:rPr>
              <a:t>～</a:t>
            </a:r>
            <a:endParaRPr lang="en-US" altLang="ja-JP" dirty="0">
              <a:solidFill>
                <a:schemeClr val="bg1"/>
              </a:solidFill>
              <a:latin typeface="HGPｺﾞｼｯｸE" panose="020B0900000000000000" pitchFamily="50" charset="-128"/>
              <a:ea typeface="HGPｺﾞｼｯｸE" panose="020B0900000000000000" pitchFamily="50" charset="-128"/>
            </a:endParaRPr>
          </a:p>
          <a:p>
            <a:pPr algn="ctr"/>
            <a:r>
              <a:rPr lang="ja-JP" altLang="en-US" dirty="0">
                <a:solidFill>
                  <a:schemeClr val="bg1"/>
                </a:solidFill>
                <a:latin typeface="HGPｺﾞｼｯｸE" panose="020B0900000000000000" pitchFamily="50" charset="-128"/>
                <a:ea typeface="HGPｺﾞｼｯｸE" panose="020B0900000000000000" pitchFamily="50" charset="-128"/>
              </a:rPr>
              <a:t>４％</a:t>
            </a:r>
          </a:p>
        </p:txBody>
      </p:sp>
      <p:sp>
        <p:nvSpPr>
          <p:cNvPr id="16" name="正方形/長方形 15"/>
          <p:cNvSpPr/>
          <p:nvPr/>
        </p:nvSpPr>
        <p:spPr>
          <a:xfrm>
            <a:off x="1694690" y="822217"/>
            <a:ext cx="1239013" cy="609600"/>
          </a:xfrm>
          <a:prstGeom prst="rect">
            <a:avLst/>
          </a:prstGeom>
          <a:noFill/>
          <a:ln w="34925">
            <a:solidFill>
              <a:srgbClr val="FF66FF"/>
            </a:solidFill>
          </a:ln>
        </p:spPr>
        <p:style>
          <a:lnRef idx="1">
            <a:schemeClr val="accent1"/>
          </a:lnRef>
          <a:fillRef idx="3">
            <a:schemeClr val="accent1"/>
          </a:fillRef>
          <a:effectRef idx="2">
            <a:schemeClr val="accent1"/>
          </a:effectRef>
          <a:fontRef idx="minor">
            <a:schemeClr val="lt1"/>
          </a:fontRef>
        </p:style>
        <p:txBody>
          <a:bodyPr lIns="91383" tIns="45692" rIns="91383" bIns="45692" rtlCol="0" anchor="ctr"/>
          <a:lstStyle/>
          <a:p>
            <a:pPr algn="ctr"/>
            <a:endParaRPr lang="ja-JP" altLang="en-US"/>
          </a:p>
        </p:txBody>
      </p:sp>
      <p:sp>
        <p:nvSpPr>
          <p:cNvPr id="21" name="テキスト ボックス 20"/>
          <p:cNvSpPr txBox="1"/>
          <p:nvPr/>
        </p:nvSpPr>
        <p:spPr>
          <a:xfrm>
            <a:off x="1984087" y="2597006"/>
            <a:ext cx="1714500" cy="654949"/>
          </a:xfrm>
          <a:prstGeom prst="rect">
            <a:avLst/>
          </a:prstGeom>
          <a:noFill/>
        </p:spPr>
        <p:txBody>
          <a:bodyPr wrap="square" lIns="91383" tIns="45692" rIns="91383" bIns="45692" rtlCol="0">
            <a:spAutoFit/>
          </a:bodyPr>
          <a:lstStyle/>
          <a:p>
            <a:pPr algn="ctr"/>
            <a:r>
              <a:rPr lang="en-US" altLang="ja-JP" dirty="0">
                <a:solidFill>
                  <a:schemeClr val="bg1"/>
                </a:solidFill>
                <a:latin typeface="HGPｺﾞｼｯｸE" panose="020B0900000000000000" pitchFamily="50" charset="-128"/>
                <a:ea typeface="HGPｺﾞｼｯｸE" panose="020B0900000000000000" pitchFamily="50" charset="-128"/>
              </a:rPr>
              <a:t>$200</a:t>
            </a:r>
            <a:r>
              <a:rPr lang="ja-JP" altLang="en-US" dirty="0">
                <a:solidFill>
                  <a:schemeClr val="bg1"/>
                </a:solidFill>
                <a:latin typeface="HGPｺﾞｼｯｸE" panose="020B0900000000000000" pitchFamily="50" charset="-128"/>
                <a:ea typeface="HGPｺﾞｼｯｸE" panose="020B0900000000000000" pitchFamily="50" charset="-128"/>
              </a:rPr>
              <a:t>～</a:t>
            </a:r>
            <a:r>
              <a:rPr lang="en-US" altLang="ja-JP" dirty="0">
                <a:solidFill>
                  <a:schemeClr val="bg1"/>
                </a:solidFill>
                <a:latin typeface="HGPｺﾞｼｯｸE" panose="020B0900000000000000" pitchFamily="50" charset="-128"/>
                <a:ea typeface="HGPｺﾞｼｯｸE" panose="020B0900000000000000" pitchFamily="50" charset="-128"/>
              </a:rPr>
              <a:t>$299</a:t>
            </a:r>
          </a:p>
          <a:p>
            <a:pPr algn="ctr"/>
            <a:r>
              <a:rPr lang="ja-JP" altLang="en-US" dirty="0">
                <a:solidFill>
                  <a:schemeClr val="bg1"/>
                </a:solidFill>
                <a:latin typeface="HGPｺﾞｼｯｸE" panose="020B0900000000000000" pitchFamily="50" charset="-128"/>
                <a:ea typeface="HGPｺﾞｼｯｸE" panose="020B0900000000000000" pitchFamily="50" charset="-128"/>
              </a:rPr>
              <a:t>１３％</a:t>
            </a:r>
          </a:p>
        </p:txBody>
      </p:sp>
      <p:sp>
        <p:nvSpPr>
          <p:cNvPr id="22" name="テキスト ボックス 21"/>
          <p:cNvSpPr txBox="1"/>
          <p:nvPr/>
        </p:nvSpPr>
        <p:spPr>
          <a:xfrm>
            <a:off x="6759702" y="2562019"/>
            <a:ext cx="1752600" cy="646274"/>
          </a:xfrm>
          <a:prstGeom prst="rect">
            <a:avLst/>
          </a:prstGeom>
          <a:noFill/>
        </p:spPr>
        <p:txBody>
          <a:bodyPr wrap="square" lIns="91383" tIns="45692" rIns="91383" bIns="45692" rtlCol="0">
            <a:spAutoFit/>
          </a:bodyPr>
          <a:lstStyle/>
          <a:p>
            <a:pPr algn="ctr"/>
            <a:r>
              <a:rPr lang="en-US" altLang="ja-JP" dirty="0">
                <a:solidFill>
                  <a:schemeClr val="bg1"/>
                </a:solidFill>
                <a:latin typeface="HGPｺﾞｼｯｸE" panose="020B0900000000000000" pitchFamily="50" charset="-128"/>
                <a:ea typeface="HGPｺﾞｼｯｸE" panose="020B0900000000000000" pitchFamily="50" charset="-128"/>
              </a:rPr>
              <a:t>$</a:t>
            </a:r>
            <a:r>
              <a:rPr lang="ja-JP" altLang="en-US" dirty="0">
                <a:solidFill>
                  <a:schemeClr val="bg1"/>
                </a:solidFill>
                <a:latin typeface="HGPｺﾞｼｯｸE" panose="020B0900000000000000" pitchFamily="50" charset="-128"/>
                <a:ea typeface="HGPｺﾞｼｯｸE" panose="020B0900000000000000" pitchFamily="50" charset="-128"/>
              </a:rPr>
              <a:t>１</a:t>
            </a:r>
            <a:r>
              <a:rPr lang="en-US" altLang="ja-JP" dirty="0">
                <a:solidFill>
                  <a:schemeClr val="bg1"/>
                </a:solidFill>
                <a:latin typeface="HGPｺﾞｼｯｸE" panose="020B0900000000000000" pitchFamily="50" charset="-128"/>
                <a:ea typeface="HGPｺﾞｼｯｸE" panose="020B0900000000000000" pitchFamily="50" charset="-128"/>
              </a:rPr>
              <a:t>50</a:t>
            </a:r>
            <a:r>
              <a:rPr lang="ja-JP" altLang="en-US" dirty="0">
                <a:solidFill>
                  <a:schemeClr val="bg1"/>
                </a:solidFill>
                <a:latin typeface="HGPｺﾞｼｯｸE" panose="020B0900000000000000" pitchFamily="50" charset="-128"/>
                <a:ea typeface="HGPｺﾞｼｯｸE" panose="020B0900000000000000" pitchFamily="50" charset="-128"/>
              </a:rPr>
              <a:t>～</a:t>
            </a:r>
            <a:r>
              <a:rPr lang="en-US" altLang="ja-JP" dirty="0">
                <a:solidFill>
                  <a:schemeClr val="bg1"/>
                </a:solidFill>
                <a:latin typeface="HGPｺﾞｼｯｸE" panose="020B0900000000000000" pitchFamily="50" charset="-128"/>
                <a:ea typeface="HGPｺﾞｼｯｸE" panose="020B0900000000000000" pitchFamily="50" charset="-128"/>
              </a:rPr>
              <a:t>$159</a:t>
            </a:r>
          </a:p>
          <a:p>
            <a:pPr algn="ctr"/>
            <a:r>
              <a:rPr lang="ja-JP" altLang="en-US" dirty="0">
                <a:solidFill>
                  <a:schemeClr val="bg1"/>
                </a:solidFill>
                <a:latin typeface="HGPｺﾞｼｯｸE" panose="020B0900000000000000" pitchFamily="50" charset="-128"/>
                <a:ea typeface="HGPｺﾞｼｯｸE" panose="020B0900000000000000" pitchFamily="50" charset="-128"/>
              </a:rPr>
              <a:t>１９％</a:t>
            </a:r>
          </a:p>
        </p:txBody>
      </p:sp>
      <p:sp>
        <p:nvSpPr>
          <p:cNvPr id="2" name="正方形/長方形 1"/>
          <p:cNvSpPr/>
          <p:nvPr/>
        </p:nvSpPr>
        <p:spPr>
          <a:xfrm>
            <a:off x="1887964" y="2064465"/>
            <a:ext cx="6509004" cy="228600"/>
          </a:xfrm>
          <a:prstGeom prst="rect">
            <a:avLst/>
          </a:prstGeom>
          <a:solidFill>
            <a:srgbClr val="FFCCFF"/>
          </a:solidFill>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lIns="91421" tIns="45711" rIns="91421" bIns="45711" rtlCol="0" anchor="ctr"/>
          <a:lstStyle/>
          <a:p>
            <a:pPr algn="ctr"/>
            <a:endParaRPr lang="ja-JP" altLang="en-US"/>
          </a:p>
        </p:txBody>
      </p:sp>
      <p:sp>
        <p:nvSpPr>
          <p:cNvPr id="23" name="正方形/長方形 22"/>
          <p:cNvSpPr/>
          <p:nvPr/>
        </p:nvSpPr>
        <p:spPr>
          <a:xfrm>
            <a:off x="8396968" y="2067493"/>
            <a:ext cx="1796792" cy="237744"/>
          </a:xfrm>
          <a:prstGeom prst="rect">
            <a:avLst/>
          </a:prstGeom>
          <a:noFill/>
          <a:ln w="19050"/>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lIns="91421" tIns="45711" rIns="91421" bIns="45711" rtlCol="0" anchor="ctr"/>
          <a:lstStyle/>
          <a:p>
            <a:pPr algn="ctr"/>
            <a:endParaRPr lang="ja-JP" altLang="en-US"/>
          </a:p>
        </p:txBody>
      </p:sp>
      <p:sp>
        <p:nvSpPr>
          <p:cNvPr id="5" name="テキスト ボックス 4"/>
          <p:cNvSpPr txBox="1"/>
          <p:nvPr/>
        </p:nvSpPr>
        <p:spPr>
          <a:xfrm>
            <a:off x="5105400" y="1676400"/>
            <a:ext cx="990600" cy="369314"/>
          </a:xfrm>
          <a:prstGeom prst="rect">
            <a:avLst/>
          </a:prstGeom>
          <a:noFill/>
        </p:spPr>
        <p:txBody>
          <a:bodyPr wrap="square" lIns="91421" tIns="45711" rIns="91421" bIns="45711" rtlCol="0">
            <a:spAutoFit/>
          </a:bodyPr>
          <a:lstStyle/>
          <a:p>
            <a:r>
              <a:rPr lang="en-US" altLang="ja-JP" i="1" dirty="0">
                <a:solidFill>
                  <a:schemeClr val="tx2"/>
                </a:solidFill>
                <a:latin typeface="HGPｺﾞｼｯｸE" panose="020B0900000000000000" pitchFamily="50" charset="-128"/>
                <a:ea typeface="HGPｺﾞｼｯｸE" panose="020B0900000000000000" pitchFamily="50" charset="-128"/>
              </a:rPr>
              <a:t>77</a:t>
            </a:r>
            <a:r>
              <a:rPr lang="ja-JP" altLang="en-US" i="1" dirty="0">
                <a:solidFill>
                  <a:schemeClr val="tx2"/>
                </a:solidFill>
                <a:latin typeface="HGPｺﾞｼｯｸE" panose="020B0900000000000000" pitchFamily="50" charset="-128"/>
                <a:ea typeface="HGPｺﾞｼｯｸE" panose="020B0900000000000000" pitchFamily="50" charset="-128"/>
              </a:rPr>
              <a:t>％</a:t>
            </a:r>
          </a:p>
        </p:txBody>
      </p:sp>
      <p:sp>
        <p:nvSpPr>
          <p:cNvPr id="24" name="テキスト ボックス 23"/>
          <p:cNvSpPr txBox="1"/>
          <p:nvPr/>
        </p:nvSpPr>
        <p:spPr>
          <a:xfrm>
            <a:off x="8763000" y="1629261"/>
            <a:ext cx="990600" cy="369314"/>
          </a:xfrm>
          <a:prstGeom prst="rect">
            <a:avLst/>
          </a:prstGeom>
          <a:noFill/>
        </p:spPr>
        <p:txBody>
          <a:bodyPr wrap="square" lIns="91421" tIns="45711" rIns="91421" bIns="45711" rtlCol="0">
            <a:spAutoFit/>
          </a:bodyPr>
          <a:lstStyle/>
          <a:p>
            <a:r>
              <a:rPr lang="en-US" altLang="ja-JP" i="1" dirty="0">
                <a:solidFill>
                  <a:schemeClr val="tx2"/>
                </a:solidFill>
                <a:latin typeface="HGPｺﾞｼｯｸE" panose="020B0900000000000000" pitchFamily="50" charset="-128"/>
                <a:ea typeface="HGPｺﾞｼｯｸE" panose="020B0900000000000000" pitchFamily="50" charset="-128"/>
              </a:rPr>
              <a:t>23</a:t>
            </a:r>
            <a:r>
              <a:rPr lang="ja-JP" altLang="en-US" i="1" dirty="0">
                <a:solidFill>
                  <a:schemeClr val="tx2"/>
                </a:solidFill>
                <a:latin typeface="HGPｺﾞｼｯｸE" panose="020B0900000000000000" pitchFamily="50" charset="-128"/>
                <a:ea typeface="HGPｺﾞｼｯｸE" panose="020B0900000000000000" pitchFamily="50" charset="-128"/>
              </a:rPr>
              <a:t>％</a:t>
            </a:r>
          </a:p>
        </p:txBody>
      </p:sp>
      <p:sp>
        <p:nvSpPr>
          <p:cNvPr id="25" name="テキスト ボックス 24"/>
          <p:cNvSpPr txBox="1"/>
          <p:nvPr/>
        </p:nvSpPr>
        <p:spPr>
          <a:xfrm>
            <a:off x="4648202" y="4919063"/>
            <a:ext cx="5223604" cy="800163"/>
          </a:xfrm>
          <a:prstGeom prst="rect">
            <a:avLst/>
          </a:prstGeom>
          <a:solidFill>
            <a:schemeClr val="bg1">
              <a:lumMod val="85000"/>
            </a:schemeClr>
          </a:solidFill>
          <a:ln w="19050">
            <a:noFill/>
          </a:ln>
          <a:effectLst/>
        </p:spPr>
        <p:txBody>
          <a:bodyPr wrap="square" lIns="91383" tIns="45692" rIns="91383" bIns="45692" rtlCol="0">
            <a:spAutoFit/>
          </a:bodyPr>
          <a:lstStyle/>
          <a:p>
            <a:pPr algn="ctr"/>
            <a:r>
              <a:rPr lang="ja-JP" altLang="en-US" b="1" dirty="0">
                <a:solidFill>
                  <a:srgbClr val="003366"/>
                </a:solidFill>
                <a:latin typeface="HGPｺﾞｼｯｸE" panose="020B0900000000000000" pitchFamily="50" charset="-128"/>
                <a:ea typeface="HGPｺﾞｼｯｸE" panose="020B0900000000000000" pitchFamily="50" charset="-128"/>
              </a:rPr>
              <a:t>地区平均（</a:t>
            </a:r>
            <a:r>
              <a:rPr lang="en-US" altLang="ja-JP" b="1" dirty="0">
                <a:solidFill>
                  <a:srgbClr val="003366"/>
                </a:solidFill>
                <a:latin typeface="HGPｺﾞｼｯｸE" panose="020B0900000000000000" pitchFamily="50" charset="-128"/>
                <a:ea typeface="HGPｺﾞｼｯｸE" panose="020B0900000000000000" pitchFamily="50" charset="-128"/>
              </a:rPr>
              <a:t>/</a:t>
            </a:r>
            <a:r>
              <a:rPr lang="ja-JP" altLang="en-US" b="1" dirty="0">
                <a:solidFill>
                  <a:srgbClr val="003366"/>
                </a:solidFill>
                <a:latin typeface="HGPｺﾞｼｯｸE" panose="020B0900000000000000" pitchFamily="50" charset="-128"/>
                <a:ea typeface="HGPｺﾞｼｯｸE" panose="020B0900000000000000" pitchFamily="50" charset="-128"/>
              </a:rPr>
              <a:t>人）　＄</a:t>
            </a:r>
            <a:r>
              <a:rPr lang="en-US" altLang="ja-JP" b="1" dirty="0">
                <a:solidFill>
                  <a:srgbClr val="003366"/>
                </a:solidFill>
                <a:latin typeface="HGPｺﾞｼｯｸE" panose="020B0900000000000000" pitchFamily="50" charset="-128"/>
                <a:ea typeface="HGPｺﾞｼｯｸE" panose="020B0900000000000000" pitchFamily="50" charset="-128"/>
              </a:rPr>
              <a:t>181.87</a:t>
            </a:r>
          </a:p>
          <a:p>
            <a:pPr algn="ctr">
              <a:spcBef>
                <a:spcPts val="1200"/>
              </a:spcBef>
            </a:pPr>
            <a:r>
              <a:rPr lang="ja-JP" altLang="en-US" b="1" dirty="0">
                <a:solidFill>
                  <a:srgbClr val="003366"/>
                </a:solidFill>
                <a:latin typeface="HGPｺﾞｼｯｸE" panose="020B0900000000000000" pitchFamily="50" charset="-128"/>
                <a:ea typeface="HGPｺﾞｼｯｸE" panose="020B0900000000000000" pitchFamily="50" charset="-128"/>
              </a:rPr>
              <a:t>地区年次寄付合計　＄</a:t>
            </a:r>
            <a:r>
              <a:rPr lang="en-US" altLang="ja-JP" b="1" dirty="0">
                <a:solidFill>
                  <a:srgbClr val="003366"/>
                </a:solidFill>
                <a:latin typeface="HGPｺﾞｼｯｸE" panose="020B0900000000000000" pitchFamily="50" charset="-128"/>
                <a:ea typeface="HGPｺﾞｼｯｸE" panose="020B0900000000000000" pitchFamily="50" charset="-128"/>
              </a:rPr>
              <a:t>649,996</a:t>
            </a:r>
            <a:endParaRPr lang="ja-JP" altLang="en-US" b="1" dirty="0">
              <a:solidFill>
                <a:srgbClr val="003366"/>
              </a:solidFill>
              <a:latin typeface="HGPｺﾞｼｯｸE" panose="020B0900000000000000" pitchFamily="50" charset="-128"/>
              <a:ea typeface="HGPｺﾞｼｯｸE" panose="020B0900000000000000" pitchFamily="50" charset="-128"/>
            </a:endParaRPr>
          </a:p>
        </p:txBody>
      </p:sp>
      <p:pic>
        <p:nvPicPr>
          <p:cNvPr id="27" name="図 26">
            <a:extLst>
              <a:ext uri="{FF2B5EF4-FFF2-40B4-BE49-F238E27FC236}">
                <a16:creationId xmlns:a16="http://schemas.microsoft.com/office/drawing/2014/main" id="{DBB60109-8E07-45D9-906E-1745B7CB8FA1}"/>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673249" y="5459526"/>
            <a:ext cx="3946372" cy="1409418"/>
          </a:xfrm>
          <a:prstGeom prst="rect">
            <a:avLst/>
          </a:prstGeom>
        </p:spPr>
      </p:pic>
    </p:spTree>
    <p:extLst>
      <p:ext uri="{BB962C8B-B14F-4D97-AF65-F5344CB8AC3E}">
        <p14:creationId xmlns:p14="http://schemas.microsoft.com/office/powerpoint/2010/main" val="964565919"/>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8" name="グラフ 17"/>
          <p:cNvGraphicFramePr>
            <a:graphicFrameLocks/>
          </p:cNvGraphicFramePr>
          <p:nvPr/>
        </p:nvGraphicFramePr>
        <p:xfrm>
          <a:off x="1556657" y="1558395"/>
          <a:ext cx="7935468" cy="4525637"/>
        </p:xfrm>
        <a:graphic>
          <a:graphicData uri="http://schemas.openxmlformats.org/drawingml/2006/chart">
            <c:chart xmlns:c="http://schemas.openxmlformats.org/drawingml/2006/chart" xmlns:r="http://schemas.openxmlformats.org/officeDocument/2006/relationships" r:id="rId2"/>
          </a:graphicData>
        </a:graphic>
      </p:graphicFrame>
      <p:sp>
        <p:nvSpPr>
          <p:cNvPr id="3" name="スライド番号プレースホルダー 2"/>
          <p:cNvSpPr>
            <a:spLocks noGrp="1"/>
          </p:cNvSpPr>
          <p:nvPr>
            <p:ph type="sldNum" sz="quarter" idx="2"/>
          </p:nvPr>
        </p:nvSpPr>
        <p:spPr/>
        <p:txBody>
          <a:bodyPr/>
          <a:lstStyle/>
          <a:p>
            <a:fld id="{86CB4B4D-7CA3-9044-876B-883B54F8677D}" type="slidenum">
              <a:rPr lang="en-US" altLang="ja-JP" smtClean="0">
                <a:solidFill>
                  <a:srgbClr val="46464A">
                    <a:lumMod val="60000"/>
                    <a:lumOff val="40000"/>
                  </a:srgbClr>
                </a:solidFill>
              </a:rPr>
              <a:pPr/>
              <a:t>22</a:t>
            </a:fld>
            <a:endParaRPr lang="en-US" altLang="ja-JP">
              <a:solidFill>
                <a:srgbClr val="46464A">
                  <a:lumMod val="60000"/>
                  <a:lumOff val="40000"/>
                </a:srgbClr>
              </a:solidFill>
            </a:endParaRPr>
          </a:p>
        </p:txBody>
      </p:sp>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0" y="0"/>
            <a:ext cx="9144000" cy="77390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テキスト ボックス 3"/>
          <p:cNvSpPr txBox="1"/>
          <p:nvPr/>
        </p:nvSpPr>
        <p:spPr>
          <a:xfrm>
            <a:off x="3048001" y="94566"/>
            <a:ext cx="6096000" cy="584775"/>
          </a:xfrm>
          <a:prstGeom prst="rect">
            <a:avLst/>
          </a:prstGeom>
          <a:noFill/>
        </p:spPr>
        <p:txBody>
          <a:bodyPr wrap="square" lIns="91421" tIns="45711" rIns="91421" bIns="45711" rtlCol="0">
            <a:spAutoFit/>
          </a:bodyPr>
          <a:lstStyle/>
          <a:p>
            <a:pPr algn="ctr"/>
            <a:r>
              <a:rPr lang="ja-JP" altLang="en-US" sz="3200" dirty="0">
                <a:solidFill>
                  <a:schemeClr val="bg1"/>
                </a:solidFill>
                <a:latin typeface="HGPｺﾞｼｯｸE" panose="020B0900000000000000" pitchFamily="50" charset="-128"/>
                <a:ea typeface="HGPｺﾞｼｯｸE" panose="020B0900000000000000" pitchFamily="50" charset="-128"/>
              </a:rPr>
              <a:t>財団への寄付・ポリオ　１８</a:t>
            </a:r>
            <a:r>
              <a:rPr lang="en-US" altLang="ja-JP" sz="3200" dirty="0">
                <a:solidFill>
                  <a:schemeClr val="bg1"/>
                </a:solidFill>
                <a:latin typeface="HGPｺﾞｼｯｸE" panose="020B0900000000000000" pitchFamily="50" charset="-128"/>
                <a:ea typeface="HGPｺﾞｼｯｸE" panose="020B0900000000000000" pitchFamily="50" charset="-128"/>
              </a:rPr>
              <a:t>-</a:t>
            </a:r>
            <a:r>
              <a:rPr lang="ja-JP" altLang="en-US" sz="3200" dirty="0">
                <a:solidFill>
                  <a:schemeClr val="bg1"/>
                </a:solidFill>
                <a:latin typeface="HGPｺﾞｼｯｸE" panose="020B0900000000000000" pitchFamily="50" charset="-128"/>
                <a:ea typeface="HGPｺﾞｼｯｸE" panose="020B0900000000000000" pitchFamily="50" charset="-128"/>
              </a:rPr>
              <a:t>１９</a:t>
            </a:r>
          </a:p>
        </p:txBody>
      </p:sp>
      <p:sp>
        <p:nvSpPr>
          <p:cNvPr id="9" name="コンテンツ プレースホルダー 2"/>
          <p:cNvSpPr txBox="1">
            <a:spLocks/>
          </p:cNvSpPr>
          <p:nvPr/>
        </p:nvSpPr>
        <p:spPr bwMode="auto">
          <a:xfrm>
            <a:off x="1691640" y="869495"/>
            <a:ext cx="8903208" cy="6545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383" tIns="45692" rIns="91383" bIns="45692"/>
          <a:lstStyle>
            <a:lvl1pPr defTabSz="457200">
              <a:defRPr sz="2400">
                <a:solidFill>
                  <a:schemeClr val="tx1"/>
                </a:solidFill>
                <a:latin typeface="Arial" pitchFamily="34" charset="0"/>
                <a:ea typeface="ヒラギノ角ゴ Pro W3" pitchFamily="-84" charset="-128"/>
              </a:defRPr>
            </a:lvl1pPr>
            <a:lvl2pPr marL="742950" indent="-285750" defTabSz="457200">
              <a:defRPr sz="2400">
                <a:solidFill>
                  <a:schemeClr val="tx1"/>
                </a:solidFill>
                <a:latin typeface="Arial" pitchFamily="34" charset="0"/>
                <a:ea typeface="ヒラギノ角ゴ Pro W3" pitchFamily="-84" charset="-128"/>
              </a:defRPr>
            </a:lvl2pPr>
            <a:lvl3pPr marL="1143000" indent="-228600" defTabSz="457200">
              <a:defRPr sz="2400">
                <a:solidFill>
                  <a:schemeClr val="tx1"/>
                </a:solidFill>
                <a:latin typeface="Arial" pitchFamily="34" charset="0"/>
                <a:ea typeface="ヒラギノ角ゴ Pro W3" pitchFamily="-84" charset="-128"/>
              </a:defRPr>
            </a:lvl3pPr>
            <a:lvl4pPr marL="1600200" indent="-228600" defTabSz="457200">
              <a:defRPr sz="2400">
                <a:solidFill>
                  <a:schemeClr val="tx1"/>
                </a:solidFill>
                <a:latin typeface="Arial" pitchFamily="34" charset="0"/>
                <a:ea typeface="ヒラギノ角ゴ Pro W3" pitchFamily="-84" charset="-128"/>
              </a:defRPr>
            </a:lvl4pPr>
            <a:lvl5pPr marL="2057400" indent="-228600" defTabSz="457200">
              <a:defRPr sz="2400">
                <a:solidFill>
                  <a:schemeClr val="tx1"/>
                </a:solidFill>
                <a:latin typeface="Arial" pitchFamily="34" charset="0"/>
                <a:ea typeface="ヒラギノ角ゴ Pro W3" pitchFamily="-84" charset="-128"/>
              </a:defRPr>
            </a:lvl5pPr>
            <a:lvl6pPr marL="2514600" indent="-228600" defTabSz="457200" eaLnBrk="0" fontAlgn="base" hangingPunct="0">
              <a:spcBef>
                <a:spcPct val="0"/>
              </a:spcBef>
              <a:spcAft>
                <a:spcPct val="0"/>
              </a:spcAft>
              <a:defRPr sz="2400">
                <a:solidFill>
                  <a:schemeClr val="tx1"/>
                </a:solidFill>
                <a:latin typeface="Arial" pitchFamily="34" charset="0"/>
                <a:ea typeface="ヒラギノ角ゴ Pro W3" pitchFamily="-84" charset="-128"/>
              </a:defRPr>
            </a:lvl6pPr>
            <a:lvl7pPr marL="2971800" indent="-228600" defTabSz="457200" eaLnBrk="0" fontAlgn="base" hangingPunct="0">
              <a:spcBef>
                <a:spcPct val="0"/>
              </a:spcBef>
              <a:spcAft>
                <a:spcPct val="0"/>
              </a:spcAft>
              <a:defRPr sz="2400">
                <a:solidFill>
                  <a:schemeClr val="tx1"/>
                </a:solidFill>
                <a:latin typeface="Arial" pitchFamily="34" charset="0"/>
                <a:ea typeface="ヒラギノ角ゴ Pro W3" pitchFamily="-84" charset="-128"/>
              </a:defRPr>
            </a:lvl7pPr>
            <a:lvl8pPr marL="3429000" indent="-228600" defTabSz="457200" eaLnBrk="0" fontAlgn="base" hangingPunct="0">
              <a:spcBef>
                <a:spcPct val="0"/>
              </a:spcBef>
              <a:spcAft>
                <a:spcPct val="0"/>
              </a:spcAft>
              <a:defRPr sz="2400">
                <a:solidFill>
                  <a:schemeClr val="tx1"/>
                </a:solidFill>
                <a:latin typeface="Arial" pitchFamily="34" charset="0"/>
                <a:ea typeface="ヒラギノ角ゴ Pro W3" pitchFamily="-84" charset="-128"/>
              </a:defRPr>
            </a:lvl8pPr>
            <a:lvl9pPr marL="3886200" indent="-228600" defTabSz="457200" eaLnBrk="0" fontAlgn="base" hangingPunct="0">
              <a:spcBef>
                <a:spcPct val="0"/>
              </a:spcBef>
              <a:spcAft>
                <a:spcPct val="0"/>
              </a:spcAft>
              <a:defRPr sz="2400">
                <a:solidFill>
                  <a:schemeClr val="tx1"/>
                </a:solidFill>
                <a:latin typeface="Arial" pitchFamily="34" charset="0"/>
                <a:ea typeface="ヒラギノ角ゴ Pro W3" pitchFamily="-84" charset="-128"/>
              </a:defRPr>
            </a:lvl9pPr>
          </a:lstStyle>
          <a:p>
            <a:pPr eaLnBrk="0" hangingPunct="0">
              <a:spcBef>
                <a:spcPct val="20000"/>
              </a:spcBef>
              <a:buFont typeface="Arial" pitchFamily="34" charset="0"/>
              <a:buNone/>
            </a:pPr>
            <a:r>
              <a:rPr kumimoji="0" lang="ja-JP" altLang="en-US" sz="2800" b="1" dirty="0">
                <a:solidFill>
                  <a:srgbClr val="00246C"/>
                </a:solidFill>
                <a:latin typeface="Meiryo UI" pitchFamily="50" charset="-128"/>
                <a:ea typeface="Meiryo UI" pitchFamily="50" charset="-128"/>
                <a:cs typeface="Meiryo UI" pitchFamily="50" charset="-128"/>
              </a:rPr>
              <a:t>クラブ別　</a:t>
            </a:r>
            <a:r>
              <a:rPr kumimoji="0" lang="en-US" altLang="ja-JP" b="1" dirty="0">
                <a:solidFill>
                  <a:srgbClr val="00246C"/>
                </a:solidFill>
                <a:latin typeface="Meiryo UI" pitchFamily="50" charset="-128"/>
                <a:ea typeface="Meiryo UI" pitchFamily="50" charset="-128"/>
                <a:cs typeface="Meiryo UI" pitchFamily="50" charset="-128"/>
              </a:rPr>
              <a:t>1</a:t>
            </a:r>
            <a:r>
              <a:rPr kumimoji="0" lang="ja-JP" altLang="en-US" b="1" dirty="0">
                <a:solidFill>
                  <a:srgbClr val="00246C"/>
                </a:solidFill>
                <a:latin typeface="Meiryo UI" pitchFamily="50" charset="-128"/>
                <a:ea typeface="Meiryo UI" pitchFamily="50" charset="-128"/>
                <a:cs typeface="Meiryo UI" pitchFamily="50" charset="-128"/>
              </a:rPr>
              <a:t>人当りのポリオ・プラス基金寄付実績</a:t>
            </a:r>
            <a:r>
              <a:rPr kumimoji="0" lang="ja-JP" altLang="en-US" sz="2000" b="1" dirty="0">
                <a:solidFill>
                  <a:srgbClr val="00246C"/>
                </a:solidFill>
                <a:latin typeface="Meiryo UI" pitchFamily="50" charset="-128"/>
                <a:ea typeface="Meiryo UI" pitchFamily="50" charset="-128"/>
                <a:cs typeface="Meiryo UI" pitchFamily="50" charset="-128"/>
              </a:rPr>
              <a:t>（</a:t>
            </a:r>
            <a:r>
              <a:rPr kumimoji="0" lang="en-US" altLang="ja-JP" sz="2000" b="1" dirty="0">
                <a:solidFill>
                  <a:srgbClr val="00246C"/>
                </a:solidFill>
                <a:latin typeface="Meiryo UI" pitchFamily="50" charset="-128"/>
                <a:ea typeface="Meiryo UI" pitchFamily="50" charset="-128"/>
                <a:cs typeface="Meiryo UI" pitchFamily="50" charset="-128"/>
              </a:rPr>
              <a:t>2019.</a:t>
            </a:r>
            <a:r>
              <a:rPr kumimoji="0" lang="ja-JP" altLang="en-US" sz="2000" b="1" dirty="0">
                <a:solidFill>
                  <a:srgbClr val="00246C"/>
                </a:solidFill>
                <a:latin typeface="Meiryo UI" pitchFamily="50" charset="-128"/>
                <a:ea typeface="Meiryo UI" pitchFamily="50" charset="-128"/>
                <a:cs typeface="Meiryo UI" pitchFamily="50" charset="-128"/>
              </a:rPr>
              <a:t>６</a:t>
            </a:r>
            <a:r>
              <a:rPr kumimoji="0" lang="en-US" altLang="ja-JP" sz="2000" b="1" dirty="0">
                <a:solidFill>
                  <a:srgbClr val="00246C"/>
                </a:solidFill>
                <a:latin typeface="Meiryo UI" pitchFamily="50" charset="-128"/>
                <a:ea typeface="Meiryo UI" pitchFamily="50" charset="-128"/>
                <a:cs typeface="Meiryo UI" pitchFamily="50" charset="-128"/>
              </a:rPr>
              <a:t>.30</a:t>
            </a:r>
            <a:r>
              <a:rPr kumimoji="0" lang="ja-JP" altLang="en-US" sz="2000" b="1" dirty="0">
                <a:solidFill>
                  <a:srgbClr val="00246C"/>
                </a:solidFill>
                <a:latin typeface="Meiryo UI" pitchFamily="50" charset="-128"/>
                <a:ea typeface="Meiryo UI" pitchFamily="50" charset="-128"/>
                <a:cs typeface="Meiryo UI" pitchFamily="50" charset="-128"/>
              </a:rPr>
              <a:t>現在）</a:t>
            </a:r>
            <a:endParaRPr lang="ja-JP" altLang="en-US" sz="2000" dirty="0">
              <a:solidFill>
                <a:srgbClr val="00246C"/>
              </a:solidFill>
              <a:latin typeface="Georgia" pitchFamily="18" charset="0"/>
              <a:ea typeface="ＭＳ Ｐゴシック" pitchFamily="50" charset="-128"/>
            </a:endParaRPr>
          </a:p>
        </p:txBody>
      </p:sp>
      <p:sp>
        <p:nvSpPr>
          <p:cNvPr id="10" name="テキスト ボックス 9"/>
          <p:cNvSpPr txBox="1"/>
          <p:nvPr/>
        </p:nvSpPr>
        <p:spPr>
          <a:xfrm>
            <a:off x="3200400" y="1571279"/>
            <a:ext cx="2209800" cy="646274"/>
          </a:xfrm>
          <a:prstGeom prst="rect">
            <a:avLst/>
          </a:prstGeom>
          <a:noFill/>
        </p:spPr>
        <p:txBody>
          <a:bodyPr wrap="square" lIns="91383" tIns="45692" rIns="91383" bIns="45692" rtlCol="0">
            <a:spAutoFit/>
          </a:bodyPr>
          <a:lstStyle/>
          <a:p>
            <a:r>
              <a:rPr lang="en-US" altLang="ja-JP" dirty="0">
                <a:solidFill>
                  <a:srgbClr val="002060"/>
                </a:solidFill>
                <a:latin typeface="HGPｺﾞｼｯｸE" panose="020B0900000000000000" pitchFamily="50" charset="-128"/>
                <a:ea typeface="HGPｺﾞｼｯｸE" panose="020B0900000000000000" pitchFamily="50" charset="-128"/>
              </a:rPr>
              <a:t>$</a:t>
            </a:r>
            <a:r>
              <a:rPr lang="ja-JP" altLang="en-US" dirty="0">
                <a:solidFill>
                  <a:srgbClr val="002060"/>
                </a:solidFill>
                <a:latin typeface="HGPｺﾞｼｯｸE" panose="020B0900000000000000" pitchFamily="50" charset="-128"/>
                <a:ea typeface="HGPｺﾞｼｯｸE" panose="020B0900000000000000" pitchFamily="50" charset="-128"/>
              </a:rPr>
              <a:t>１００～</a:t>
            </a:r>
            <a:r>
              <a:rPr lang="en-US" altLang="ja-JP" dirty="0">
                <a:solidFill>
                  <a:srgbClr val="002060"/>
                </a:solidFill>
                <a:latin typeface="HGPｺﾞｼｯｸE" panose="020B0900000000000000" pitchFamily="50" charset="-128"/>
                <a:ea typeface="HGPｺﾞｼｯｸE" panose="020B0900000000000000" pitchFamily="50" charset="-128"/>
              </a:rPr>
              <a:t>$</a:t>
            </a:r>
            <a:r>
              <a:rPr lang="ja-JP" altLang="en-US" dirty="0">
                <a:solidFill>
                  <a:srgbClr val="002060"/>
                </a:solidFill>
                <a:latin typeface="HGPｺﾞｼｯｸE" panose="020B0900000000000000" pitchFamily="50" charset="-128"/>
                <a:ea typeface="HGPｺﾞｼｯｸE" panose="020B0900000000000000" pitchFamily="50" charset="-128"/>
              </a:rPr>
              <a:t>２００</a:t>
            </a:r>
            <a:endParaRPr lang="en-US" altLang="ja-JP" dirty="0">
              <a:solidFill>
                <a:srgbClr val="002060"/>
              </a:solidFill>
              <a:latin typeface="HGPｺﾞｼｯｸE" panose="020B0900000000000000" pitchFamily="50" charset="-128"/>
              <a:ea typeface="HGPｺﾞｼｯｸE" panose="020B0900000000000000" pitchFamily="50" charset="-128"/>
            </a:endParaRPr>
          </a:p>
          <a:p>
            <a:r>
              <a:rPr lang="ja-JP" altLang="en-US" dirty="0">
                <a:solidFill>
                  <a:srgbClr val="002060"/>
                </a:solidFill>
                <a:latin typeface="HGPｺﾞｼｯｸE" panose="020B0900000000000000" pitchFamily="50" charset="-128"/>
                <a:ea typeface="HGPｺﾞｼｯｸE" panose="020B0900000000000000" pitchFamily="50" charset="-128"/>
              </a:rPr>
              <a:t>　　　 ２％</a:t>
            </a:r>
          </a:p>
        </p:txBody>
      </p:sp>
      <p:sp>
        <p:nvSpPr>
          <p:cNvPr id="11" name="テキスト ボックス 10"/>
          <p:cNvSpPr txBox="1"/>
          <p:nvPr/>
        </p:nvSpPr>
        <p:spPr>
          <a:xfrm>
            <a:off x="2514600" y="3417364"/>
            <a:ext cx="1905000" cy="369275"/>
          </a:xfrm>
          <a:prstGeom prst="rect">
            <a:avLst/>
          </a:prstGeom>
          <a:noFill/>
        </p:spPr>
        <p:txBody>
          <a:bodyPr wrap="square" lIns="91383" tIns="45692" rIns="91383" bIns="45692" rtlCol="0">
            <a:spAutoFit/>
          </a:bodyPr>
          <a:lstStyle/>
          <a:p>
            <a:r>
              <a:rPr lang="en-US" altLang="ja-JP" dirty="0">
                <a:solidFill>
                  <a:srgbClr val="002060"/>
                </a:solidFill>
                <a:latin typeface="HGPｺﾞｼｯｸE" panose="020B0900000000000000" pitchFamily="50" charset="-128"/>
                <a:ea typeface="HGPｺﾞｼｯｸE" panose="020B0900000000000000" pitchFamily="50" charset="-128"/>
              </a:rPr>
              <a:t>$</a:t>
            </a:r>
            <a:r>
              <a:rPr lang="ja-JP" altLang="en-US" dirty="0">
                <a:solidFill>
                  <a:srgbClr val="002060"/>
                </a:solidFill>
                <a:latin typeface="HGPｺﾞｼｯｸE" panose="020B0900000000000000" pitchFamily="50" charset="-128"/>
                <a:ea typeface="HGPｺﾞｼｯｸE" panose="020B0900000000000000" pitchFamily="50" charset="-128"/>
              </a:rPr>
              <a:t>６０～</a:t>
            </a:r>
            <a:r>
              <a:rPr lang="en-US" altLang="ja-JP" dirty="0">
                <a:solidFill>
                  <a:srgbClr val="002060"/>
                </a:solidFill>
                <a:latin typeface="HGPｺﾞｼｯｸE" panose="020B0900000000000000" pitchFamily="50" charset="-128"/>
                <a:ea typeface="HGPｺﾞｼｯｸE" panose="020B0900000000000000" pitchFamily="50" charset="-128"/>
              </a:rPr>
              <a:t>$</a:t>
            </a:r>
            <a:r>
              <a:rPr lang="ja-JP" altLang="en-US" dirty="0">
                <a:solidFill>
                  <a:srgbClr val="002060"/>
                </a:solidFill>
                <a:latin typeface="HGPｺﾞｼｯｸE" panose="020B0900000000000000" pitchFamily="50" charset="-128"/>
                <a:ea typeface="HGPｺﾞｼｯｸE" panose="020B0900000000000000" pitchFamily="50" charset="-128"/>
              </a:rPr>
              <a:t>１００</a:t>
            </a:r>
          </a:p>
        </p:txBody>
      </p:sp>
      <p:sp>
        <p:nvSpPr>
          <p:cNvPr id="12" name="テキスト ボックス 11"/>
          <p:cNvSpPr txBox="1"/>
          <p:nvPr/>
        </p:nvSpPr>
        <p:spPr>
          <a:xfrm>
            <a:off x="6972300" y="2321546"/>
            <a:ext cx="2209800" cy="369275"/>
          </a:xfrm>
          <a:prstGeom prst="rect">
            <a:avLst/>
          </a:prstGeom>
          <a:noFill/>
        </p:spPr>
        <p:txBody>
          <a:bodyPr wrap="square" lIns="91383" tIns="45692" rIns="91383" bIns="45692" rtlCol="0">
            <a:spAutoFit/>
          </a:bodyPr>
          <a:lstStyle/>
          <a:p>
            <a:r>
              <a:rPr lang="en-US" altLang="ja-JP" dirty="0">
                <a:solidFill>
                  <a:srgbClr val="002060"/>
                </a:solidFill>
                <a:latin typeface="HGPｺﾞｼｯｸE" panose="020B0900000000000000" pitchFamily="50" charset="-128"/>
                <a:ea typeface="HGPｺﾞｼｯｸE" panose="020B0900000000000000" pitchFamily="50" charset="-128"/>
              </a:rPr>
              <a:t>$</a:t>
            </a:r>
            <a:r>
              <a:rPr lang="ja-JP" altLang="en-US" dirty="0">
                <a:solidFill>
                  <a:srgbClr val="002060"/>
                </a:solidFill>
                <a:latin typeface="HGPｺﾞｼｯｸE" panose="020B0900000000000000" pitchFamily="50" charset="-128"/>
                <a:ea typeface="HGPｺﾞｼｯｸE" panose="020B0900000000000000" pitchFamily="50" charset="-128"/>
              </a:rPr>
              <a:t>１～</a:t>
            </a:r>
            <a:r>
              <a:rPr lang="en-US" altLang="ja-JP" dirty="0">
                <a:solidFill>
                  <a:srgbClr val="002060"/>
                </a:solidFill>
                <a:latin typeface="HGPｺﾞｼｯｸE" panose="020B0900000000000000" pitchFamily="50" charset="-128"/>
                <a:ea typeface="HGPｺﾞｼｯｸE" panose="020B0900000000000000" pitchFamily="50" charset="-128"/>
              </a:rPr>
              <a:t>$</a:t>
            </a:r>
            <a:r>
              <a:rPr lang="ja-JP" altLang="en-US" dirty="0">
                <a:solidFill>
                  <a:srgbClr val="002060"/>
                </a:solidFill>
                <a:latin typeface="HGPｺﾞｼｯｸE" panose="020B0900000000000000" pitchFamily="50" charset="-128"/>
                <a:ea typeface="HGPｺﾞｼｯｸE" panose="020B0900000000000000" pitchFamily="50" charset="-128"/>
              </a:rPr>
              <a:t>４９</a:t>
            </a:r>
          </a:p>
        </p:txBody>
      </p:sp>
      <p:sp>
        <p:nvSpPr>
          <p:cNvPr id="15" name="テキスト ボックス 14"/>
          <p:cNvSpPr txBox="1"/>
          <p:nvPr/>
        </p:nvSpPr>
        <p:spPr>
          <a:xfrm>
            <a:off x="5948990" y="1422338"/>
            <a:ext cx="1518610" cy="646274"/>
          </a:xfrm>
          <a:prstGeom prst="rect">
            <a:avLst/>
          </a:prstGeom>
          <a:noFill/>
        </p:spPr>
        <p:txBody>
          <a:bodyPr wrap="square" lIns="91383" tIns="45692" rIns="91383" bIns="45692" rtlCol="0">
            <a:spAutoFit/>
          </a:bodyPr>
          <a:lstStyle/>
          <a:p>
            <a:r>
              <a:rPr lang="en-US" altLang="ja-JP" dirty="0">
                <a:solidFill>
                  <a:srgbClr val="002060"/>
                </a:solidFill>
                <a:latin typeface="HGPｺﾞｼｯｸE" panose="020B0900000000000000" pitchFamily="50" charset="-128"/>
                <a:ea typeface="HGPｺﾞｼｯｸE" panose="020B0900000000000000" pitchFamily="50" charset="-128"/>
              </a:rPr>
              <a:t>$</a:t>
            </a:r>
            <a:r>
              <a:rPr lang="ja-JP" altLang="en-US" dirty="0">
                <a:solidFill>
                  <a:srgbClr val="002060"/>
                </a:solidFill>
                <a:latin typeface="HGPｺﾞｼｯｸE" panose="020B0900000000000000" pitchFamily="50" charset="-128"/>
                <a:ea typeface="HGPｺﾞｼｯｸE" panose="020B0900000000000000" pitchFamily="50" charset="-128"/>
              </a:rPr>
              <a:t>１０００～ </a:t>
            </a:r>
            <a:endParaRPr lang="en-US" altLang="ja-JP" dirty="0">
              <a:solidFill>
                <a:srgbClr val="002060"/>
              </a:solidFill>
              <a:latin typeface="HGPｺﾞｼｯｸE" panose="020B0900000000000000" pitchFamily="50" charset="-128"/>
              <a:ea typeface="HGPｺﾞｼｯｸE" panose="020B0900000000000000" pitchFamily="50" charset="-128"/>
            </a:endParaRPr>
          </a:p>
          <a:p>
            <a:r>
              <a:rPr lang="ja-JP" altLang="en-US" dirty="0">
                <a:solidFill>
                  <a:srgbClr val="002060"/>
                </a:solidFill>
                <a:latin typeface="HGPｺﾞｼｯｸE" panose="020B0900000000000000" pitchFamily="50" charset="-128"/>
                <a:ea typeface="HGPｺﾞｼｯｸE" panose="020B0900000000000000" pitchFamily="50" charset="-128"/>
              </a:rPr>
              <a:t>　　１％</a:t>
            </a:r>
          </a:p>
        </p:txBody>
      </p:sp>
      <p:sp>
        <p:nvSpPr>
          <p:cNvPr id="16" name="正方形/長方形 15"/>
          <p:cNvSpPr/>
          <p:nvPr/>
        </p:nvSpPr>
        <p:spPr>
          <a:xfrm>
            <a:off x="1694688" y="822217"/>
            <a:ext cx="1411224" cy="609600"/>
          </a:xfrm>
          <a:prstGeom prst="rect">
            <a:avLst/>
          </a:prstGeom>
          <a:noFill/>
          <a:ln w="34925">
            <a:solidFill>
              <a:srgbClr val="FF66FF"/>
            </a:solidFill>
          </a:ln>
        </p:spPr>
        <p:style>
          <a:lnRef idx="1">
            <a:schemeClr val="accent1"/>
          </a:lnRef>
          <a:fillRef idx="3">
            <a:schemeClr val="accent1"/>
          </a:fillRef>
          <a:effectRef idx="2">
            <a:schemeClr val="accent1"/>
          </a:effectRef>
          <a:fontRef idx="minor">
            <a:schemeClr val="lt1"/>
          </a:fontRef>
        </p:style>
        <p:txBody>
          <a:bodyPr lIns="91383" tIns="45692" rIns="91383" bIns="45692" rtlCol="0" anchor="ctr"/>
          <a:lstStyle/>
          <a:p>
            <a:pPr algn="ctr"/>
            <a:endParaRPr lang="ja-JP" altLang="en-US"/>
          </a:p>
        </p:txBody>
      </p:sp>
      <p:sp>
        <p:nvSpPr>
          <p:cNvPr id="19" name="テキスト ボックス 18"/>
          <p:cNvSpPr txBox="1"/>
          <p:nvPr/>
        </p:nvSpPr>
        <p:spPr>
          <a:xfrm>
            <a:off x="7239001" y="5100147"/>
            <a:ext cx="3130296" cy="723218"/>
          </a:xfrm>
          <a:prstGeom prst="rect">
            <a:avLst/>
          </a:prstGeom>
          <a:solidFill>
            <a:schemeClr val="bg1">
              <a:lumMod val="85000"/>
            </a:schemeClr>
          </a:solidFill>
          <a:ln w="19050">
            <a:noFill/>
          </a:ln>
          <a:effectLst/>
        </p:spPr>
        <p:txBody>
          <a:bodyPr wrap="square" lIns="91383" tIns="45692" rIns="91383" bIns="45692" rtlCol="0">
            <a:spAutoFit/>
          </a:bodyPr>
          <a:lstStyle/>
          <a:p>
            <a:pPr algn="ctr"/>
            <a:r>
              <a:rPr lang="en-US" altLang="ja-JP" b="1" dirty="0">
                <a:solidFill>
                  <a:srgbClr val="003366"/>
                </a:solidFill>
                <a:latin typeface="HGPｺﾞｼｯｸE" panose="020B0900000000000000" pitchFamily="50" charset="-128"/>
                <a:ea typeface="HGPｺﾞｼｯｸE" panose="020B0900000000000000" pitchFamily="50" charset="-128"/>
              </a:rPr>
              <a:t>$</a:t>
            </a:r>
            <a:r>
              <a:rPr lang="ja-JP" altLang="en-US" b="1" dirty="0">
                <a:solidFill>
                  <a:srgbClr val="003366"/>
                </a:solidFill>
                <a:latin typeface="HGPｺﾞｼｯｸE" panose="020B0900000000000000" pitchFamily="50" charset="-128"/>
                <a:ea typeface="HGPｺﾞｼｯｸE" panose="020B0900000000000000" pitchFamily="50" charset="-128"/>
              </a:rPr>
              <a:t>５０以上　７２％</a:t>
            </a:r>
            <a:endParaRPr lang="en-US" altLang="ja-JP" b="1" dirty="0">
              <a:solidFill>
                <a:srgbClr val="003366"/>
              </a:solidFill>
              <a:latin typeface="HGPｺﾞｼｯｸE" panose="020B0900000000000000" pitchFamily="50" charset="-128"/>
              <a:ea typeface="HGPｺﾞｼｯｸE" panose="020B0900000000000000" pitchFamily="50" charset="-128"/>
            </a:endParaRPr>
          </a:p>
          <a:p>
            <a:pPr algn="ctr">
              <a:spcBef>
                <a:spcPts val="600"/>
              </a:spcBef>
            </a:pPr>
            <a:r>
              <a:rPr lang="ja-JP" altLang="en-US" b="1" dirty="0">
                <a:solidFill>
                  <a:srgbClr val="003366"/>
                </a:solidFill>
                <a:latin typeface="HGPｺﾞｼｯｸE" panose="020B0900000000000000" pitchFamily="50" charset="-128"/>
                <a:ea typeface="HGPｺﾞｼｯｸE" panose="020B0900000000000000" pitchFamily="50" charset="-128"/>
              </a:rPr>
              <a:t>地区平均　＄１２３．２７</a:t>
            </a:r>
            <a:endParaRPr lang="en-US" altLang="ja-JP" b="1" dirty="0">
              <a:solidFill>
                <a:srgbClr val="003366"/>
              </a:solidFill>
              <a:latin typeface="HGPｺﾞｼｯｸE" panose="020B0900000000000000" pitchFamily="50" charset="-128"/>
              <a:ea typeface="HGPｺﾞｼｯｸE" panose="020B0900000000000000" pitchFamily="50" charset="-128"/>
            </a:endParaRPr>
          </a:p>
        </p:txBody>
      </p:sp>
      <p:pic>
        <p:nvPicPr>
          <p:cNvPr id="20" name="図 19">
            <a:extLst>
              <a:ext uri="{FF2B5EF4-FFF2-40B4-BE49-F238E27FC236}">
                <a16:creationId xmlns:a16="http://schemas.microsoft.com/office/drawing/2014/main" id="{191159E3-82B0-4D9C-990A-C603123A66DF}"/>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822703" y="5331074"/>
            <a:ext cx="3946372" cy="1409418"/>
          </a:xfrm>
          <a:prstGeom prst="rect">
            <a:avLst/>
          </a:prstGeom>
        </p:spPr>
      </p:pic>
    </p:spTree>
    <p:extLst>
      <p:ext uri="{BB962C8B-B14F-4D97-AF65-F5344CB8AC3E}">
        <p14:creationId xmlns:p14="http://schemas.microsoft.com/office/powerpoint/2010/main" val="2453404133"/>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右矢印 21"/>
          <p:cNvSpPr/>
          <p:nvPr/>
        </p:nvSpPr>
        <p:spPr>
          <a:xfrm rot="16200000">
            <a:off x="4370100" y="5770593"/>
            <a:ext cx="646306" cy="552636"/>
          </a:xfrm>
          <a:prstGeom prst="rightArrow">
            <a:avLst/>
          </a:prstGeom>
          <a:solidFill>
            <a:srgbClr val="FF0066"/>
          </a:solidFill>
          <a:ln>
            <a:noFill/>
          </a:ln>
          <a:effectLst/>
        </p:spPr>
        <p:style>
          <a:lnRef idx="1">
            <a:schemeClr val="accent1"/>
          </a:lnRef>
          <a:fillRef idx="3">
            <a:schemeClr val="accent1"/>
          </a:fillRef>
          <a:effectRef idx="2">
            <a:schemeClr val="accent1"/>
          </a:effectRef>
          <a:fontRef idx="minor">
            <a:schemeClr val="lt1"/>
          </a:fontRef>
        </p:style>
        <p:txBody>
          <a:bodyPr lIns="91421" tIns="45711" rIns="91421" bIns="45711" rtlCol="0" anchor="ctr"/>
          <a:lstStyle/>
          <a:p>
            <a:pPr algn="ctr" fontAlgn="base">
              <a:spcBef>
                <a:spcPct val="0"/>
              </a:spcBef>
              <a:spcAft>
                <a:spcPct val="0"/>
              </a:spcAft>
            </a:pPr>
            <a:endParaRPr lang="ja-JP" altLang="en-US" sz="2400">
              <a:solidFill>
                <a:prstClr val="white"/>
              </a:solidFill>
              <a:latin typeface="Calibri"/>
              <a:ea typeface="ＭＳ Ｐゴシック" panose="020B0600070205080204" pitchFamily="50" charset="-128"/>
            </a:endParaRPr>
          </a:p>
        </p:txBody>
      </p:sp>
      <p:sp>
        <p:nvSpPr>
          <p:cNvPr id="5" name="正方形/長方形 4"/>
          <p:cNvSpPr/>
          <p:nvPr/>
        </p:nvSpPr>
        <p:spPr>
          <a:xfrm>
            <a:off x="4274933" y="5273556"/>
            <a:ext cx="1123836" cy="415499"/>
          </a:xfrm>
          <a:prstGeom prst="rect">
            <a:avLst/>
          </a:prstGeom>
          <a:solidFill>
            <a:srgbClr val="FF0066"/>
          </a:solidFill>
        </p:spPr>
        <p:style>
          <a:lnRef idx="1">
            <a:schemeClr val="accent1"/>
          </a:lnRef>
          <a:fillRef idx="3">
            <a:schemeClr val="accent1"/>
          </a:fillRef>
          <a:effectRef idx="2">
            <a:schemeClr val="accent1"/>
          </a:effectRef>
          <a:fontRef idx="minor">
            <a:schemeClr val="lt1"/>
          </a:fontRef>
        </p:style>
        <p:txBody>
          <a:bodyPr lIns="91421" tIns="45711" rIns="91421" bIns="45711" rtlCol="0" anchor="ctr"/>
          <a:lstStyle/>
          <a:p>
            <a:pPr algn="ctr" fontAlgn="base">
              <a:spcBef>
                <a:spcPct val="0"/>
              </a:spcBef>
              <a:spcAft>
                <a:spcPct val="0"/>
              </a:spcAft>
            </a:pPr>
            <a:endParaRPr lang="ja-JP" altLang="en-US" sz="2400">
              <a:solidFill>
                <a:prstClr val="white"/>
              </a:solidFill>
              <a:latin typeface="Calibri"/>
              <a:ea typeface="ＭＳ Ｐゴシック" panose="020B0600070205080204" pitchFamily="50" charset="-128"/>
            </a:endParaRPr>
          </a:p>
        </p:txBody>
      </p:sp>
      <p:sp>
        <p:nvSpPr>
          <p:cNvPr id="3" name="スライド番号プレースホルダー 2"/>
          <p:cNvSpPr>
            <a:spLocks noGrp="1"/>
          </p:cNvSpPr>
          <p:nvPr>
            <p:ph type="sldNum" sz="quarter" idx="2"/>
          </p:nvPr>
        </p:nvSpPr>
        <p:spPr/>
        <p:txBody>
          <a:bodyPr/>
          <a:lstStyle/>
          <a:p>
            <a:pPr fontAlgn="base">
              <a:spcBef>
                <a:spcPct val="0"/>
              </a:spcBef>
              <a:spcAft>
                <a:spcPct val="0"/>
              </a:spcAft>
            </a:pPr>
            <a:fld id="{86CB4B4D-7CA3-9044-876B-883B54F8677D}" type="slidenum">
              <a:rPr lang="en-US" altLang="ja-JP">
                <a:solidFill>
                  <a:srgbClr val="46464A">
                    <a:lumMod val="60000"/>
                    <a:lumOff val="40000"/>
                  </a:srgbClr>
                </a:solidFill>
                <a:ea typeface="ＭＳ Ｐゴシック" panose="020B0600070205080204" pitchFamily="50" charset="-128"/>
              </a:rPr>
              <a:pPr fontAlgn="base">
                <a:spcBef>
                  <a:spcPct val="0"/>
                </a:spcBef>
                <a:spcAft>
                  <a:spcPct val="0"/>
                </a:spcAft>
              </a:pPr>
              <a:t>23</a:t>
            </a:fld>
            <a:endParaRPr lang="en-US" altLang="ja-JP">
              <a:solidFill>
                <a:srgbClr val="46464A">
                  <a:lumMod val="60000"/>
                  <a:lumOff val="40000"/>
                </a:srgbClr>
              </a:solidFill>
              <a:ea typeface="ＭＳ Ｐゴシック" panose="020B0600070205080204" pitchFamily="50" charset="-128"/>
            </a:endParaRPr>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0" y="0"/>
            <a:ext cx="9144000" cy="77390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テキスト ボックス 3"/>
          <p:cNvSpPr txBox="1"/>
          <p:nvPr/>
        </p:nvSpPr>
        <p:spPr>
          <a:xfrm>
            <a:off x="3048001" y="94570"/>
            <a:ext cx="6096000" cy="584775"/>
          </a:xfrm>
          <a:prstGeom prst="rect">
            <a:avLst/>
          </a:prstGeom>
          <a:noFill/>
        </p:spPr>
        <p:txBody>
          <a:bodyPr wrap="square" lIns="91421" tIns="45711" rIns="91421" bIns="45711" rtlCol="0">
            <a:spAutoFit/>
          </a:bodyPr>
          <a:lstStyle/>
          <a:p>
            <a:pPr algn="ctr" fontAlgn="base">
              <a:spcBef>
                <a:spcPct val="0"/>
              </a:spcBef>
              <a:spcAft>
                <a:spcPct val="0"/>
              </a:spcAft>
            </a:pPr>
            <a:r>
              <a:rPr lang="ja-JP" altLang="en-US" sz="3200" dirty="0">
                <a:solidFill>
                  <a:prstClr val="white"/>
                </a:solidFill>
                <a:latin typeface="HGPｺﾞｼｯｸE" panose="020B0900000000000000" pitchFamily="50" charset="-128"/>
                <a:ea typeface="HGPｺﾞｼｯｸE" panose="020B0900000000000000" pitchFamily="50" charset="-128"/>
                <a:cs typeface="Arial" charset="0"/>
              </a:rPr>
              <a:t>財団への寄付推進</a:t>
            </a:r>
          </a:p>
        </p:txBody>
      </p:sp>
      <p:sp>
        <p:nvSpPr>
          <p:cNvPr id="2" name="正方形/長方形 1"/>
          <p:cNvSpPr/>
          <p:nvPr/>
        </p:nvSpPr>
        <p:spPr>
          <a:xfrm>
            <a:off x="1679457" y="914406"/>
            <a:ext cx="8749511" cy="646331"/>
          </a:xfrm>
          <a:prstGeom prst="rect">
            <a:avLst/>
          </a:prstGeom>
          <a:solidFill>
            <a:schemeClr val="bg1">
              <a:lumMod val="85000"/>
            </a:schemeClr>
          </a:solidFill>
          <a:ln>
            <a:noFill/>
          </a:ln>
        </p:spPr>
        <p:txBody>
          <a:bodyPr wrap="none" lIns="91421" tIns="45711" rIns="91421" bIns="45711">
            <a:spAutoFit/>
          </a:bodyPr>
          <a:lstStyle/>
          <a:p>
            <a:pPr fontAlgn="base">
              <a:spcBef>
                <a:spcPct val="0"/>
              </a:spcBef>
              <a:spcAft>
                <a:spcPct val="0"/>
              </a:spcAft>
            </a:pPr>
            <a:r>
              <a:rPr lang="ja-JP" altLang="en-US" sz="3600" dirty="0">
                <a:solidFill>
                  <a:srgbClr val="FF0000"/>
                </a:solidFill>
                <a:latin typeface="HGPｺﾞｼｯｸE" panose="020B0900000000000000" pitchFamily="50" charset="-128"/>
                <a:ea typeface="HGPｺﾞｼｯｸE" panose="020B0900000000000000" pitchFamily="50" charset="-128"/>
                <a:cs typeface="Arial" charset="0"/>
              </a:rPr>
              <a:t>★</a:t>
            </a:r>
            <a:r>
              <a:rPr lang="ja-JP" altLang="en-US" sz="2800" dirty="0">
                <a:solidFill>
                  <a:srgbClr val="003366"/>
                </a:solidFill>
                <a:latin typeface="HGPｺﾞｼｯｸE" panose="020B0900000000000000" pitchFamily="50" charset="-128"/>
                <a:ea typeface="HGPｺﾞｼｯｸE" panose="020B0900000000000000" pitchFamily="50" charset="-128"/>
                <a:cs typeface="Arial" charset="0"/>
              </a:rPr>
              <a:t>　クラブ別　年次基金　ポリオプラス基金寄付　一覧表</a:t>
            </a:r>
          </a:p>
        </p:txBody>
      </p:sp>
      <p:sp>
        <p:nvSpPr>
          <p:cNvPr id="9" name="テキスト ボックス 8"/>
          <p:cNvSpPr txBox="1"/>
          <p:nvPr/>
        </p:nvSpPr>
        <p:spPr>
          <a:xfrm>
            <a:off x="3624840" y="1738995"/>
            <a:ext cx="1795271" cy="461665"/>
          </a:xfrm>
          <a:prstGeom prst="rect">
            <a:avLst/>
          </a:prstGeom>
          <a:noFill/>
        </p:spPr>
        <p:txBody>
          <a:bodyPr wrap="square" lIns="91421" tIns="45711" rIns="91421" bIns="45711" rtlCol="0">
            <a:spAutoFit/>
          </a:bodyPr>
          <a:lstStyle/>
          <a:p>
            <a:pPr fontAlgn="base">
              <a:spcBef>
                <a:spcPct val="0"/>
              </a:spcBef>
              <a:spcAft>
                <a:spcPct val="0"/>
              </a:spcAft>
            </a:pPr>
            <a:r>
              <a:rPr lang="ja-JP" altLang="en-US" sz="2400" dirty="0">
                <a:solidFill>
                  <a:srgbClr val="002060"/>
                </a:solidFill>
                <a:latin typeface="HGPｺﾞｼｯｸE" panose="020B0900000000000000" pitchFamily="50" charset="-128"/>
                <a:ea typeface="HGPｺﾞｼｯｸE" panose="020B0900000000000000" pitchFamily="50" charset="-128"/>
                <a:cs typeface="Arial" charset="0"/>
              </a:rPr>
              <a:t>会員が寄付</a:t>
            </a:r>
          </a:p>
        </p:txBody>
      </p:sp>
      <p:sp>
        <p:nvSpPr>
          <p:cNvPr id="10" name="テキスト ボックス 9"/>
          <p:cNvSpPr txBox="1"/>
          <p:nvPr/>
        </p:nvSpPr>
        <p:spPr>
          <a:xfrm>
            <a:off x="2876557" y="2457293"/>
            <a:ext cx="3276599" cy="461665"/>
          </a:xfrm>
          <a:prstGeom prst="rect">
            <a:avLst/>
          </a:prstGeom>
          <a:noFill/>
        </p:spPr>
        <p:txBody>
          <a:bodyPr wrap="square" lIns="91421" tIns="45711" rIns="91421" bIns="45711" rtlCol="0">
            <a:spAutoFit/>
          </a:bodyPr>
          <a:lstStyle/>
          <a:p>
            <a:pPr fontAlgn="base">
              <a:spcBef>
                <a:spcPct val="0"/>
              </a:spcBef>
              <a:spcAft>
                <a:spcPct val="0"/>
              </a:spcAft>
            </a:pPr>
            <a:r>
              <a:rPr lang="ja-JP" altLang="en-US" sz="2400" dirty="0">
                <a:solidFill>
                  <a:srgbClr val="002060"/>
                </a:solidFill>
                <a:latin typeface="HGPｺﾞｼｯｸE" panose="020B0900000000000000" pitchFamily="50" charset="-128"/>
                <a:ea typeface="HGPｺﾞｼｯｸE" panose="020B0900000000000000" pitchFamily="50" charset="-128"/>
                <a:cs typeface="Arial" charset="0"/>
              </a:rPr>
              <a:t>クラブ事務局が預かる</a:t>
            </a:r>
            <a:endParaRPr lang="en-US" altLang="ja-JP" sz="2400" dirty="0">
              <a:solidFill>
                <a:srgbClr val="002060"/>
              </a:solidFill>
              <a:latin typeface="HGPｺﾞｼｯｸE" panose="020B0900000000000000" pitchFamily="50" charset="-128"/>
              <a:ea typeface="HGPｺﾞｼｯｸE" panose="020B0900000000000000" pitchFamily="50" charset="-128"/>
              <a:cs typeface="Arial" charset="0"/>
            </a:endParaRPr>
          </a:p>
        </p:txBody>
      </p:sp>
      <p:sp>
        <p:nvSpPr>
          <p:cNvPr id="11" name="テキスト ボックス 10"/>
          <p:cNvSpPr txBox="1"/>
          <p:nvPr/>
        </p:nvSpPr>
        <p:spPr>
          <a:xfrm>
            <a:off x="1910716" y="3574995"/>
            <a:ext cx="4991102" cy="461665"/>
          </a:xfrm>
          <a:prstGeom prst="rect">
            <a:avLst/>
          </a:prstGeom>
          <a:noFill/>
        </p:spPr>
        <p:txBody>
          <a:bodyPr wrap="square" lIns="91421" tIns="45711" rIns="91421" bIns="45711" rtlCol="0">
            <a:spAutoFit/>
          </a:bodyPr>
          <a:lstStyle/>
          <a:p>
            <a:pPr algn="ctr" fontAlgn="base">
              <a:spcBef>
                <a:spcPct val="0"/>
              </a:spcBef>
              <a:spcAft>
                <a:spcPct val="0"/>
              </a:spcAft>
            </a:pPr>
            <a:r>
              <a:rPr lang="ja-JP" altLang="en-US" sz="2400" dirty="0">
                <a:solidFill>
                  <a:srgbClr val="002060"/>
                </a:solidFill>
                <a:latin typeface="HGPｺﾞｼｯｸE" panose="020B0900000000000000" pitchFamily="50" charset="-128"/>
                <a:ea typeface="HGPｺﾞｼｯｸE" panose="020B0900000000000000" pitchFamily="50" charset="-128"/>
                <a:cs typeface="Arial" charset="0"/>
              </a:rPr>
              <a:t>ロータリー財団へ送金</a:t>
            </a:r>
          </a:p>
        </p:txBody>
      </p:sp>
      <p:sp>
        <p:nvSpPr>
          <p:cNvPr id="12" name="テキスト ボックス 11"/>
          <p:cNvSpPr txBox="1"/>
          <p:nvPr/>
        </p:nvSpPr>
        <p:spPr>
          <a:xfrm>
            <a:off x="2019376" y="4827864"/>
            <a:ext cx="5044442" cy="830997"/>
          </a:xfrm>
          <a:prstGeom prst="rect">
            <a:avLst/>
          </a:prstGeom>
          <a:noFill/>
        </p:spPr>
        <p:txBody>
          <a:bodyPr wrap="square" lIns="91421" tIns="45711" rIns="91421" bIns="45711" rtlCol="0">
            <a:spAutoFit/>
          </a:bodyPr>
          <a:lstStyle/>
          <a:p>
            <a:pPr fontAlgn="base">
              <a:spcBef>
                <a:spcPct val="0"/>
              </a:spcBef>
              <a:spcAft>
                <a:spcPct val="0"/>
              </a:spcAft>
            </a:pPr>
            <a:r>
              <a:rPr lang="ja-JP" altLang="en-US" sz="2400" dirty="0">
                <a:solidFill>
                  <a:srgbClr val="002060"/>
                </a:solidFill>
                <a:latin typeface="HGPｺﾞｼｯｸE" panose="020B0900000000000000" pitchFamily="50" charset="-128"/>
                <a:ea typeface="HGPｺﾞｼｯｸE" panose="020B0900000000000000" pitchFamily="50" charset="-128"/>
                <a:cs typeface="Arial" charset="0"/>
              </a:rPr>
              <a:t>ロータリー財団は着金確認後　</a:t>
            </a:r>
            <a:endParaRPr lang="en-US" altLang="ja-JP" sz="2400" dirty="0">
              <a:solidFill>
                <a:srgbClr val="002060"/>
              </a:solidFill>
              <a:latin typeface="HGPｺﾞｼｯｸE" panose="020B0900000000000000" pitchFamily="50" charset="-128"/>
              <a:ea typeface="HGPｺﾞｼｯｸE" panose="020B0900000000000000" pitchFamily="50" charset="-128"/>
              <a:cs typeface="Arial" charset="0"/>
            </a:endParaRPr>
          </a:p>
          <a:p>
            <a:pPr fontAlgn="base">
              <a:spcBef>
                <a:spcPct val="0"/>
              </a:spcBef>
              <a:spcAft>
                <a:spcPct val="0"/>
              </a:spcAft>
            </a:pPr>
            <a:r>
              <a:rPr lang="ja-JP" altLang="en-US" sz="2400" dirty="0">
                <a:solidFill>
                  <a:srgbClr val="002060"/>
                </a:solidFill>
                <a:latin typeface="HGPｺﾞｼｯｸE" panose="020B0900000000000000" pitchFamily="50" charset="-128"/>
                <a:ea typeface="HGPｺﾞｼｯｸE" panose="020B0900000000000000" pitchFamily="50" charset="-128"/>
                <a:cs typeface="Arial" charset="0"/>
              </a:rPr>
              <a:t>マイロータリーの </a:t>
            </a:r>
            <a:r>
              <a:rPr lang="ja-JP" altLang="en-US" sz="2400" dirty="0">
                <a:solidFill>
                  <a:prstClr val="white"/>
                </a:solidFill>
                <a:latin typeface="HGPｺﾞｼｯｸE" panose="020B0900000000000000" pitchFamily="50" charset="-128"/>
                <a:ea typeface="HGPｺﾞｼｯｸE" panose="020B0900000000000000" pitchFamily="50" charset="-128"/>
                <a:cs typeface="Arial" charset="0"/>
              </a:rPr>
              <a:t>レポート</a:t>
            </a:r>
            <a:r>
              <a:rPr lang="ja-JP" altLang="en-US" sz="2400" dirty="0">
                <a:solidFill>
                  <a:srgbClr val="002060"/>
                </a:solidFill>
                <a:latin typeface="HGPｺﾞｼｯｸE" panose="020B0900000000000000" pitchFamily="50" charset="-128"/>
                <a:ea typeface="HGPｺﾞｼｯｸE" panose="020B0900000000000000" pitchFamily="50" charset="-128"/>
                <a:cs typeface="Arial" charset="0"/>
              </a:rPr>
              <a:t> に反映　</a:t>
            </a:r>
          </a:p>
        </p:txBody>
      </p:sp>
      <p:sp>
        <p:nvSpPr>
          <p:cNvPr id="7" name="下矢印 6"/>
          <p:cNvSpPr/>
          <p:nvPr/>
        </p:nvSpPr>
        <p:spPr>
          <a:xfrm>
            <a:off x="4187193" y="2200661"/>
            <a:ext cx="438150" cy="272389"/>
          </a:xfrm>
          <a:prstGeom prst="downArrow">
            <a:avLst/>
          </a:prstGeom>
          <a:solidFill>
            <a:srgbClr val="66FFFF"/>
          </a:solidFill>
        </p:spPr>
        <p:style>
          <a:lnRef idx="1">
            <a:schemeClr val="accent1"/>
          </a:lnRef>
          <a:fillRef idx="3">
            <a:schemeClr val="accent1"/>
          </a:fillRef>
          <a:effectRef idx="2">
            <a:schemeClr val="accent1"/>
          </a:effectRef>
          <a:fontRef idx="minor">
            <a:schemeClr val="lt1"/>
          </a:fontRef>
        </p:style>
        <p:txBody>
          <a:bodyPr lIns="91421" tIns="45711" rIns="91421" bIns="45711" rtlCol="0" anchor="ctr"/>
          <a:lstStyle/>
          <a:p>
            <a:pPr algn="ctr" fontAlgn="base">
              <a:spcBef>
                <a:spcPct val="0"/>
              </a:spcBef>
              <a:spcAft>
                <a:spcPct val="0"/>
              </a:spcAft>
            </a:pPr>
            <a:endParaRPr lang="ja-JP" altLang="en-US" sz="2400">
              <a:solidFill>
                <a:prstClr val="white"/>
              </a:solidFill>
              <a:latin typeface="Calibri"/>
              <a:ea typeface="ＭＳ Ｐゴシック" panose="020B0600070205080204" pitchFamily="50" charset="-128"/>
            </a:endParaRPr>
          </a:p>
        </p:txBody>
      </p:sp>
      <p:sp>
        <p:nvSpPr>
          <p:cNvPr id="14" name="下矢印 13"/>
          <p:cNvSpPr/>
          <p:nvPr/>
        </p:nvSpPr>
        <p:spPr>
          <a:xfrm>
            <a:off x="4197860" y="2965390"/>
            <a:ext cx="438150" cy="609600"/>
          </a:xfrm>
          <a:prstGeom prst="downArrow">
            <a:avLst/>
          </a:prstGeom>
          <a:solidFill>
            <a:srgbClr val="66FFFF"/>
          </a:solidFill>
        </p:spPr>
        <p:style>
          <a:lnRef idx="1">
            <a:schemeClr val="accent1"/>
          </a:lnRef>
          <a:fillRef idx="3">
            <a:schemeClr val="accent1"/>
          </a:fillRef>
          <a:effectRef idx="2">
            <a:schemeClr val="accent1"/>
          </a:effectRef>
          <a:fontRef idx="minor">
            <a:schemeClr val="lt1"/>
          </a:fontRef>
        </p:style>
        <p:txBody>
          <a:bodyPr lIns="91421" tIns="45711" rIns="91421" bIns="45711" rtlCol="0" anchor="ctr"/>
          <a:lstStyle/>
          <a:p>
            <a:pPr algn="ctr" fontAlgn="base">
              <a:spcBef>
                <a:spcPct val="0"/>
              </a:spcBef>
              <a:spcAft>
                <a:spcPct val="0"/>
              </a:spcAft>
            </a:pPr>
            <a:endParaRPr lang="ja-JP" altLang="en-US" sz="2400">
              <a:solidFill>
                <a:prstClr val="white"/>
              </a:solidFill>
              <a:latin typeface="Calibri"/>
              <a:ea typeface="ＭＳ Ｐゴシック" panose="020B0600070205080204" pitchFamily="50" charset="-128"/>
            </a:endParaRPr>
          </a:p>
        </p:txBody>
      </p:sp>
      <p:sp>
        <p:nvSpPr>
          <p:cNvPr id="15" name="下矢印 14"/>
          <p:cNvSpPr/>
          <p:nvPr/>
        </p:nvSpPr>
        <p:spPr>
          <a:xfrm>
            <a:off x="4187193" y="4013869"/>
            <a:ext cx="438150" cy="688809"/>
          </a:xfrm>
          <a:prstGeom prst="downArrow">
            <a:avLst/>
          </a:prstGeom>
          <a:solidFill>
            <a:srgbClr val="66FFFF"/>
          </a:solidFill>
        </p:spPr>
        <p:style>
          <a:lnRef idx="1">
            <a:schemeClr val="accent1"/>
          </a:lnRef>
          <a:fillRef idx="3">
            <a:schemeClr val="accent1"/>
          </a:fillRef>
          <a:effectRef idx="2">
            <a:schemeClr val="accent1"/>
          </a:effectRef>
          <a:fontRef idx="minor">
            <a:schemeClr val="lt1"/>
          </a:fontRef>
        </p:style>
        <p:txBody>
          <a:bodyPr lIns="91421" tIns="45711" rIns="91421" bIns="45711" rtlCol="0" anchor="ctr"/>
          <a:lstStyle/>
          <a:p>
            <a:pPr algn="ctr" fontAlgn="base">
              <a:spcBef>
                <a:spcPct val="0"/>
              </a:spcBef>
              <a:spcAft>
                <a:spcPct val="0"/>
              </a:spcAft>
            </a:pPr>
            <a:endParaRPr lang="ja-JP" altLang="en-US" sz="2400">
              <a:solidFill>
                <a:prstClr val="white"/>
              </a:solidFill>
              <a:latin typeface="Calibri"/>
              <a:ea typeface="ＭＳ Ｐゴシック" panose="020B0600070205080204" pitchFamily="50" charset="-128"/>
            </a:endParaRPr>
          </a:p>
        </p:txBody>
      </p:sp>
      <p:sp>
        <p:nvSpPr>
          <p:cNvPr id="16" name="テキスト ボックス 15"/>
          <p:cNvSpPr txBox="1"/>
          <p:nvPr/>
        </p:nvSpPr>
        <p:spPr>
          <a:xfrm>
            <a:off x="1594866" y="3174880"/>
            <a:ext cx="3257550" cy="400110"/>
          </a:xfrm>
          <a:prstGeom prst="rect">
            <a:avLst/>
          </a:prstGeom>
          <a:noFill/>
        </p:spPr>
        <p:txBody>
          <a:bodyPr wrap="square" lIns="91421" tIns="45711" rIns="91421" bIns="45711" rtlCol="0">
            <a:spAutoFit/>
          </a:bodyPr>
          <a:lstStyle/>
          <a:p>
            <a:pPr fontAlgn="base">
              <a:spcBef>
                <a:spcPct val="0"/>
              </a:spcBef>
              <a:spcAft>
                <a:spcPct val="0"/>
              </a:spcAft>
            </a:pPr>
            <a:r>
              <a:rPr lang="ja-JP" altLang="en-US" sz="2000" dirty="0">
                <a:solidFill>
                  <a:srgbClr val="FF0000"/>
                </a:solidFill>
                <a:latin typeface="HGPｺﾞｼｯｸE" panose="020B0900000000000000" pitchFamily="50" charset="-128"/>
                <a:ea typeface="HGPｺﾞｼｯｸE" panose="020B0900000000000000" pitchFamily="50" charset="-128"/>
                <a:cs typeface="Arial" charset="0"/>
              </a:rPr>
              <a:t>各クラブで時期は様々</a:t>
            </a:r>
          </a:p>
        </p:txBody>
      </p:sp>
      <p:sp>
        <p:nvSpPr>
          <p:cNvPr id="17" name="テキスト ボックス 16"/>
          <p:cNvSpPr txBox="1"/>
          <p:nvPr/>
        </p:nvSpPr>
        <p:spPr>
          <a:xfrm>
            <a:off x="2141219" y="4302559"/>
            <a:ext cx="3257550" cy="400110"/>
          </a:xfrm>
          <a:prstGeom prst="rect">
            <a:avLst/>
          </a:prstGeom>
          <a:noFill/>
        </p:spPr>
        <p:txBody>
          <a:bodyPr wrap="square" lIns="91421" tIns="45711" rIns="91421" bIns="45711" rtlCol="0">
            <a:spAutoFit/>
          </a:bodyPr>
          <a:lstStyle/>
          <a:p>
            <a:pPr fontAlgn="base">
              <a:spcBef>
                <a:spcPct val="0"/>
              </a:spcBef>
              <a:spcAft>
                <a:spcPct val="0"/>
              </a:spcAft>
            </a:pPr>
            <a:r>
              <a:rPr lang="ja-JP" altLang="en-US" sz="2000" dirty="0">
                <a:solidFill>
                  <a:srgbClr val="FF0000"/>
                </a:solidFill>
                <a:latin typeface="HGPｺﾞｼｯｸE" panose="020B0900000000000000" pitchFamily="50" charset="-128"/>
                <a:ea typeface="HGPｺﾞｼｯｸE" panose="020B0900000000000000" pitchFamily="50" charset="-128"/>
                <a:cs typeface="Arial" charset="0"/>
              </a:rPr>
              <a:t>着金後　約</a:t>
            </a:r>
            <a:r>
              <a:rPr lang="en-US" altLang="ja-JP" sz="2000" dirty="0">
                <a:solidFill>
                  <a:srgbClr val="FF0000"/>
                </a:solidFill>
                <a:latin typeface="HGPｺﾞｼｯｸE" panose="020B0900000000000000" pitchFamily="50" charset="-128"/>
                <a:ea typeface="HGPｺﾞｼｯｸE" panose="020B0900000000000000" pitchFamily="50" charset="-128"/>
                <a:cs typeface="Arial" charset="0"/>
              </a:rPr>
              <a:t>2</a:t>
            </a:r>
            <a:r>
              <a:rPr lang="ja-JP" altLang="en-US" sz="2000" dirty="0">
                <a:solidFill>
                  <a:srgbClr val="FF0000"/>
                </a:solidFill>
                <a:latin typeface="HGPｺﾞｼｯｸE" panose="020B0900000000000000" pitchFamily="50" charset="-128"/>
                <a:ea typeface="HGPｺﾞｼｯｸE" panose="020B0900000000000000" pitchFamily="50" charset="-128"/>
                <a:cs typeface="Arial" charset="0"/>
              </a:rPr>
              <a:t>週間</a:t>
            </a:r>
          </a:p>
        </p:txBody>
      </p:sp>
      <p:sp>
        <p:nvSpPr>
          <p:cNvPr id="18" name="テキスト ボックス 17"/>
          <p:cNvSpPr txBox="1"/>
          <p:nvPr/>
        </p:nvSpPr>
        <p:spPr>
          <a:xfrm>
            <a:off x="7391401" y="3970334"/>
            <a:ext cx="3124200" cy="2492990"/>
          </a:xfrm>
          <a:prstGeom prst="rect">
            <a:avLst/>
          </a:prstGeom>
          <a:solidFill>
            <a:srgbClr val="003366"/>
          </a:solidFill>
          <a:ln w="34925">
            <a:solidFill>
              <a:schemeClr val="tx2"/>
            </a:solidFill>
            <a:bevel/>
          </a:ln>
        </p:spPr>
        <p:txBody>
          <a:bodyPr wrap="square" lIns="91421" tIns="45711" rIns="91421" bIns="45711" rtlCol="0">
            <a:spAutoFit/>
          </a:bodyPr>
          <a:lstStyle/>
          <a:p>
            <a:pPr fontAlgn="base">
              <a:spcAft>
                <a:spcPct val="0"/>
              </a:spcAft>
            </a:pPr>
            <a:endParaRPr lang="en-US" altLang="ja-JP" sz="2200" dirty="0">
              <a:solidFill>
                <a:srgbClr val="002060"/>
              </a:solidFill>
              <a:latin typeface="HGPｺﾞｼｯｸE" panose="020B0900000000000000" pitchFamily="50" charset="-128"/>
              <a:ea typeface="HGPｺﾞｼｯｸE" panose="020B0900000000000000" pitchFamily="50" charset="-128"/>
              <a:cs typeface="Arial" charset="0"/>
            </a:endParaRPr>
          </a:p>
          <a:p>
            <a:pPr fontAlgn="base">
              <a:spcBef>
                <a:spcPct val="0"/>
              </a:spcBef>
              <a:spcAft>
                <a:spcPct val="0"/>
              </a:spcAft>
            </a:pPr>
            <a:r>
              <a:rPr lang="ja-JP" altLang="en-US" sz="2200" dirty="0">
                <a:solidFill>
                  <a:prstClr val="white"/>
                </a:solidFill>
                <a:latin typeface="HGPｺﾞｼｯｸE" panose="020B0900000000000000" pitchFamily="50" charset="-128"/>
                <a:ea typeface="HGPｺﾞｼｯｸE" panose="020B0900000000000000" pitchFamily="50" charset="-128"/>
                <a:cs typeface="Arial" charset="0"/>
              </a:rPr>
              <a:t>マイロータリーを閲覧し</a:t>
            </a:r>
            <a:endParaRPr lang="en-US" altLang="ja-JP" sz="2200" dirty="0">
              <a:solidFill>
                <a:prstClr val="white"/>
              </a:solidFill>
              <a:latin typeface="HGPｺﾞｼｯｸE" panose="020B0900000000000000" pitchFamily="50" charset="-128"/>
              <a:ea typeface="HGPｺﾞｼｯｸE" panose="020B0900000000000000" pitchFamily="50" charset="-128"/>
              <a:cs typeface="Arial" charset="0"/>
            </a:endParaRPr>
          </a:p>
          <a:p>
            <a:pPr fontAlgn="base">
              <a:spcBef>
                <a:spcPct val="0"/>
              </a:spcBef>
              <a:spcAft>
                <a:spcPct val="0"/>
              </a:spcAft>
            </a:pPr>
            <a:r>
              <a:rPr lang="ja-JP" altLang="en-US" sz="2200" dirty="0">
                <a:solidFill>
                  <a:prstClr val="white"/>
                </a:solidFill>
                <a:latin typeface="HGPｺﾞｼｯｸE" panose="020B0900000000000000" pitchFamily="50" charset="-128"/>
                <a:ea typeface="HGPｺﾞｼｯｸE" panose="020B0900000000000000" pitchFamily="50" charset="-128"/>
                <a:cs typeface="Arial" charset="0"/>
              </a:rPr>
              <a:t>一覧表作成</a:t>
            </a:r>
            <a:endParaRPr lang="en-US" altLang="ja-JP" sz="2200" dirty="0">
              <a:solidFill>
                <a:prstClr val="white"/>
              </a:solidFill>
              <a:latin typeface="HGPｺﾞｼｯｸE" panose="020B0900000000000000" pitchFamily="50" charset="-128"/>
              <a:ea typeface="HGPｺﾞｼｯｸE" panose="020B0900000000000000" pitchFamily="50" charset="-128"/>
              <a:cs typeface="Arial" charset="0"/>
            </a:endParaRPr>
          </a:p>
          <a:p>
            <a:pPr fontAlgn="base">
              <a:spcBef>
                <a:spcPts val="600"/>
              </a:spcBef>
              <a:spcAft>
                <a:spcPct val="0"/>
              </a:spcAft>
            </a:pPr>
            <a:endParaRPr lang="en-US" altLang="ja-JP" sz="2000" dirty="0">
              <a:solidFill>
                <a:srgbClr val="FF0000"/>
              </a:solidFill>
              <a:latin typeface="HGPｺﾞｼｯｸE" panose="020B0900000000000000" pitchFamily="50" charset="-128"/>
              <a:ea typeface="HGPｺﾞｼｯｸE" panose="020B0900000000000000" pitchFamily="50" charset="-128"/>
              <a:cs typeface="Arial" charset="0"/>
            </a:endParaRPr>
          </a:p>
          <a:p>
            <a:pPr fontAlgn="base">
              <a:spcBef>
                <a:spcPts val="600"/>
              </a:spcBef>
              <a:spcAft>
                <a:spcPct val="0"/>
              </a:spcAft>
            </a:pPr>
            <a:r>
              <a:rPr lang="ja-JP" altLang="en-US" sz="2000" dirty="0">
                <a:solidFill>
                  <a:srgbClr val="FF0000"/>
                </a:solidFill>
                <a:latin typeface="HGPｺﾞｼｯｸE" panose="020B0900000000000000" pitchFamily="50" charset="-128"/>
                <a:ea typeface="HGPｺﾞｼｯｸE" panose="020B0900000000000000" pitchFamily="50" charset="-128"/>
                <a:cs typeface="Arial" charset="0"/>
              </a:rPr>
              <a:t>寄付から実績反映まで</a:t>
            </a:r>
            <a:endParaRPr lang="en-US" altLang="ja-JP" sz="2000" dirty="0">
              <a:solidFill>
                <a:srgbClr val="FF0000"/>
              </a:solidFill>
              <a:latin typeface="HGPｺﾞｼｯｸE" panose="020B0900000000000000" pitchFamily="50" charset="-128"/>
              <a:ea typeface="HGPｺﾞｼｯｸE" panose="020B0900000000000000" pitchFamily="50" charset="-128"/>
              <a:cs typeface="Arial" charset="0"/>
            </a:endParaRPr>
          </a:p>
          <a:p>
            <a:pPr fontAlgn="base">
              <a:spcBef>
                <a:spcPct val="0"/>
              </a:spcBef>
              <a:spcAft>
                <a:spcPct val="0"/>
              </a:spcAft>
            </a:pPr>
            <a:r>
              <a:rPr lang="ja-JP" altLang="en-US" sz="2000" dirty="0">
                <a:solidFill>
                  <a:srgbClr val="FF0000"/>
                </a:solidFill>
                <a:latin typeface="HGPｺﾞｼｯｸE" panose="020B0900000000000000" pitchFamily="50" charset="-128"/>
                <a:ea typeface="HGPｺﾞｼｯｸE" panose="020B0900000000000000" pitchFamily="50" charset="-128"/>
                <a:cs typeface="Arial" charset="0"/>
              </a:rPr>
              <a:t>タイムラグ</a:t>
            </a:r>
            <a:endParaRPr lang="en-US" altLang="ja-JP" sz="2000" dirty="0">
              <a:solidFill>
                <a:srgbClr val="FF0000"/>
              </a:solidFill>
              <a:latin typeface="HGPｺﾞｼｯｸE" panose="020B0900000000000000" pitchFamily="50" charset="-128"/>
              <a:ea typeface="HGPｺﾞｼｯｸE" panose="020B0900000000000000" pitchFamily="50" charset="-128"/>
              <a:cs typeface="Arial" charset="0"/>
            </a:endParaRPr>
          </a:p>
          <a:p>
            <a:pPr fontAlgn="base">
              <a:spcBef>
                <a:spcPct val="0"/>
              </a:spcBef>
              <a:spcAft>
                <a:spcPct val="0"/>
              </a:spcAft>
            </a:pPr>
            <a:endParaRPr lang="en-US" altLang="ja-JP" sz="2000" dirty="0">
              <a:solidFill>
                <a:srgbClr val="FF0000"/>
              </a:solidFill>
              <a:latin typeface="HGPｺﾞｼｯｸE" panose="020B0900000000000000" pitchFamily="50" charset="-128"/>
              <a:ea typeface="HGPｺﾞｼｯｸE" panose="020B0900000000000000" pitchFamily="50" charset="-128"/>
              <a:cs typeface="Arial" charset="0"/>
            </a:endParaRPr>
          </a:p>
        </p:txBody>
      </p:sp>
      <p:sp>
        <p:nvSpPr>
          <p:cNvPr id="19" name="テキスト ボックス 18"/>
          <p:cNvSpPr txBox="1"/>
          <p:nvPr/>
        </p:nvSpPr>
        <p:spPr>
          <a:xfrm>
            <a:off x="7304768" y="3541435"/>
            <a:ext cx="2699603" cy="373659"/>
          </a:xfrm>
          <a:prstGeom prst="rect">
            <a:avLst/>
          </a:prstGeom>
          <a:noFill/>
        </p:spPr>
        <p:txBody>
          <a:bodyPr wrap="square" lIns="91421" tIns="45711" rIns="91421" bIns="45711" rtlCol="0">
            <a:spAutoFit/>
          </a:bodyPr>
          <a:lstStyle/>
          <a:p>
            <a:pPr fontAlgn="base">
              <a:spcBef>
                <a:spcPct val="0"/>
              </a:spcBef>
              <a:spcAft>
                <a:spcPct val="0"/>
              </a:spcAft>
            </a:pPr>
            <a:r>
              <a:rPr lang="ja-JP" altLang="en-US" dirty="0">
                <a:solidFill>
                  <a:srgbClr val="002060"/>
                </a:solidFill>
                <a:latin typeface="HGPｺﾞｼｯｸE" panose="020B0900000000000000" pitchFamily="50" charset="-128"/>
                <a:ea typeface="HGPｺﾞｼｯｸE" panose="020B0900000000000000" pitchFamily="50" charset="-128"/>
                <a:cs typeface="Arial" charset="0"/>
              </a:rPr>
              <a:t>ガバナー事務所</a:t>
            </a:r>
          </a:p>
        </p:txBody>
      </p:sp>
      <p:sp>
        <p:nvSpPr>
          <p:cNvPr id="21" name="正方形/長方形 20"/>
          <p:cNvSpPr/>
          <p:nvPr/>
        </p:nvSpPr>
        <p:spPr>
          <a:xfrm>
            <a:off x="4821940" y="6104783"/>
            <a:ext cx="2482823" cy="265282"/>
          </a:xfrm>
          <a:prstGeom prst="rect">
            <a:avLst/>
          </a:prstGeom>
          <a:solidFill>
            <a:srgbClr val="FF0066"/>
          </a:solidFill>
          <a:ln>
            <a:noFill/>
          </a:ln>
          <a:effectLst/>
        </p:spPr>
        <p:style>
          <a:lnRef idx="1">
            <a:schemeClr val="accent1"/>
          </a:lnRef>
          <a:fillRef idx="3">
            <a:schemeClr val="accent1"/>
          </a:fillRef>
          <a:effectRef idx="2">
            <a:schemeClr val="accent1"/>
          </a:effectRef>
          <a:fontRef idx="minor">
            <a:schemeClr val="lt1"/>
          </a:fontRef>
        </p:style>
        <p:txBody>
          <a:bodyPr lIns="91421" tIns="45711" rIns="91421" bIns="45711" rtlCol="0" anchor="ctr"/>
          <a:lstStyle/>
          <a:p>
            <a:pPr algn="ctr" fontAlgn="base">
              <a:spcBef>
                <a:spcPct val="0"/>
              </a:spcBef>
              <a:spcAft>
                <a:spcPct val="0"/>
              </a:spcAft>
            </a:pPr>
            <a:endParaRPr lang="ja-JP" altLang="en-US" sz="2400">
              <a:solidFill>
                <a:prstClr val="white"/>
              </a:solidFill>
              <a:latin typeface="Calibri"/>
              <a:ea typeface="ＭＳ Ｐゴシック" panose="020B0600070205080204" pitchFamily="50" charset="-128"/>
            </a:endParaRPr>
          </a:p>
        </p:txBody>
      </p:sp>
      <p:sp>
        <p:nvSpPr>
          <p:cNvPr id="13" name="テキスト ボックス 12"/>
          <p:cNvSpPr txBox="1"/>
          <p:nvPr/>
        </p:nvSpPr>
        <p:spPr>
          <a:xfrm>
            <a:off x="5773843" y="6042745"/>
            <a:ext cx="644316" cy="369314"/>
          </a:xfrm>
          <a:prstGeom prst="rect">
            <a:avLst/>
          </a:prstGeom>
          <a:noFill/>
        </p:spPr>
        <p:txBody>
          <a:bodyPr wrap="square" lIns="91421" tIns="45711" rIns="91421" bIns="45711" rtlCol="0">
            <a:spAutoFit/>
          </a:bodyPr>
          <a:lstStyle/>
          <a:p>
            <a:pPr fontAlgn="base">
              <a:spcBef>
                <a:spcPct val="0"/>
              </a:spcBef>
              <a:spcAft>
                <a:spcPct val="0"/>
              </a:spcAft>
            </a:pPr>
            <a:r>
              <a:rPr lang="ja-JP" altLang="en-US" dirty="0">
                <a:solidFill>
                  <a:prstClr val="white"/>
                </a:solidFill>
                <a:latin typeface="HGPｺﾞｼｯｸE" panose="020B0900000000000000" pitchFamily="50" charset="-128"/>
                <a:ea typeface="HGPｺﾞｼｯｸE" panose="020B0900000000000000" pitchFamily="50" charset="-128"/>
                <a:cs typeface="Arial" charset="0"/>
              </a:rPr>
              <a:t>閲覧</a:t>
            </a:r>
          </a:p>
        </p:txBody>
      </p:sp>
      <p:cxnSp>
        <p:nvCxnSpPr>
          <p:cNvPr id="31" name="直線コネクタ 30"/>
          <p:cNvCxnSpPr/>
          <p:nvPr/>
        </p:nvCxnSpPr>
        <p:spPr>
          <a:xfrm>
            <a:off x="3660810" y="2133600"/>
            <a:ext cx="1604448" cy="0"/>
          </a:xfrm>
          <a:prstGeom prst="line">
            <a:avLst/>
          </a:prstGeom>
          <a:ln w="38100">
            <a:solidFill>
              <a:srgbClr val="FF0066"/>
            </a:solidFill>
          </a:ln>
        </p:spPr>
        <p:style>
          <a:lnRef idx="2">
            <a:schemeClr val="accent1"/>
          </a:lnRef>
          <a:fillRef idx="0">
            <a:schemeClr val="accent1"/>
          </a:fillRef>
          <a:effectRef idx="1">
            <a:schemeClr val="accent1"/>
          </a:effectRef>
          <a:fontRef idx="minor">
            <a:schemeClr val="tx1"/>
          </a:fontRef>
        </p:style>
      </p:cxnSp>
      <p:sp>
        <p:nvSpPr>
          <p:cNvPr id="8" name="下矢印 7"/>
          <p:cNvSpPr/>
          <p:nvPr/>
        </p:nvSpPr>
        <p:spPr>
          <a:xfrm>
            <a:off x="6659098" y="1961972"/>
            <a:ext cx="645660" cy="3897578"/>
          </a:xfrm>
          <a:prstGeom prst="downArrow">
            <a:avLst/>
          </a:prstGeom>
          <a:gradFill>
            <a:gsLst>
              <a:gs pos="0">
                <a:srgbClr val="003366"/>
              </a:gs>
              <a:gs pos="100000">
                <a:schemeClr val="bg1">
                  <a:lumMod val="85000"/>
                </a:schemeClr>
              </a:gs>
              <a:gs pos="99000">
                <a:schemeClr val="bg1">
                  <a:lumMod val="85000"/>
                </a:schemeClr>
              </a:gs>
              <a:gs pos="100000">
                <a:srgbClr val="FFEBFA"/>
              </a:gs>
            </a:gsLst>
            <a:lin ang="16200000" scaled="0"/>
          </a:gradFill>
          <a:ln>
            <a:solidFill>
              <a:srgbClr val="003366"/>
            </a:solidFill>
          </a:ln>
        </p:spPr>
        <p:style>
          <a:lnRef idx="1">
            <a:schemeClr val="accent1"/>
          </a:lnRef>
          <a:fillRef idx="3">
            <a:schemeClr val="accent1"/>
          </a:fillRef>
          <a:effectRef idx="2">
            <a:schemeClr val="accent1"/>
          </a:effectRef>
          <a:fontRef idx="minor">
            <a:schemeClr val="lt1"/>
          </a:fontRef>
        </p:style>
        <p:txBody>
          <a:bodyPr lIns="91421" tIns="45711" rIns="91421" bIns="45711" rtlCol="0" anchor="ctr"/>
          <a:lstStyle/>
          <a:p>
            <a:pPr algn="ctr" fontAlgn="base">
              <a:spcBef>
                <a:spcPct val="0"/>
              </a:spcBef>
              <a:spcAft>
                <a:spcPct val="0"/>
              </a:spcAft>
            </a:pPr>
            <a:endParaRPr lang="ja-JP" altLang="en-US" sz="2400">
              <a:solidFill>
                <a:prstClr val="white"/>
              </a:solidFill>
              <a:latin typeface="Calibri"/>
              <a:ea typeface="ＭＳ Ｐゴシック" panose="020B0600070205080204" pitchFamily="50" charset="-128"/>
            </a:endParaRPr>
          </a:p>
        </p:txBody>
      </p:sp>
      <p:pic>
        <p:nvPicPr>
          <p:cNvPr id="25" name="図 24">
            <a:extLst>
              <a:ext uri="{FF2B5EF4-FFF2-40B4-BE49-F238E27FC236}">
                <a16:creationId xmlns:a16="http://schemas.microsoft.com/office/drawing/2014/main" id="{DAA03E34-7BE7-4BB7-BA8F-6DF4F927C32F}"/>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58968" y="5784043"/>
            <a:ext cx="2802640" cy="1000942"/>
          </a:xfrm>
          <a:prstGeom prst="rect">
            <a:avLst/>
          </a:prstGeom>
        </p:spPr>
      </p:pic>
    </p:spTree>
    <p:extLst>
      <p:ext uri="{BB962C8B-B14F-4D97-AF65-F5344CB8AC3E}">
        <p14:creationId xmlns:p14="http://schemas.microsoft.com/office/powerpoint/2010/main" val="3101589960"/>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スライド番号プレースホルダー 2"/>
          <p:cNvSpPr>
            <a:spLocks noGrp="1"/>
          </p:cNvSpPr>
          <p:nvPr>
            <p:ph type="sldNum" sz="quarter" idx="2"/>
          </p:nvPr>
        </p:nvSpPr>
        <p:spPr/>
        <p:txBody>
          <a:bodyPr/>
          <a:lstStyle/>
          <a:p>
            <a:pPr fontAlgn="base">
              <a:spcBef>
                <a:spcPct val="0"/>
              </a:spcBef>
              <a:spcAft>
                <a:spcPct val="0"/>
              </a:spcAft>
            </a:pPr>
            <a:fld id="{86CB4B4D-7CA3-9044-876B-883B54F8677D}" type="slidenum">
              <a:rPr lang="en-US" altLang="ja-JP">
                <a:solidFill>
                  <a:srgbClr val="46464A">
                    <a:lumMod val="60000"/>
                    <a:lumOff val="40000"/>
                  </a:srgbClr>
                </a:solidFill>
                <a:ea typeface="ＭＳ Ｐゴシック" panose="020B0600070205080204" pitchFamily="50" charset="-128"/>
              </a:rPr>
              <a:pPr fontAlgn="base">
                <a:spcBef>
                  <a:spcPct val="0"/>
                </a:spcBef>
                <a:spcAft>
                  <a:spcPct val="0"/>
                </a:spcAft>
              </a:pPr>
              <a:t>24</a:t>
            </a:fld>
            <a:endParaRPr lang="en-US" altLang="ja-JP">
              <a:solidFill>
                <a:srgbClr val="46464A">
                  <a:lumMod val="60000"/>
                  <a:lumOff val="40000"/>
                </a:srgbClr>
              </a:solidFill>
              <a:ea typeface="ＭＳ Ｐゴシック" panose="020B0600070205080204" pitchFamily="50" charset="-128"/>
            </a:endParaRPr>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0" y="0"/>
            <a:ext cx="9144000" cy="77390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テキスト ボックス 3"/>
          <p:cNvSpPr txBox="1"/>
          <p:nvPr/>
        </p:nvSpPr>
        <p:spPr>
          <a:xfrm>
            <a:off x="3048001" y="94570"/>
            <a:ext cx="6096000" cy="584775"/>
          </a:xfrm>
          <a:prstGeom prst="rect">
            <a:avLst/>
          </a:prstGeom>
          <a:noFill/>
        </p:spPr>
        <p:txBody>
          <a:bodyPr wrap="square" lIns="91421" tIns="45711" rIns="91421" bIns="45711" rtlCol="0">
            <a:spAutoFit/>
          </a:bodyPr>
          <a:lstStyle/>
          <a:p>
            <a:pPr algn="ctr" fontAlgn="base">
              <a:spcBef>
                <a:spcPct val="0"/>
              </a:spcBef>
              <a:spcAft>
                <a:spcPct val="0"/>
              </a:spcAft>
            </a:pPr>
            <a:r>
              <a:rPr lang="ja-JP" altLang="en-US" sz="3200" dirty="0">
                <a:solidFill>
                  <a:prstClr val="white"/>
                </a:solidFill>
                <a:latin typeface="HGPｺﾞｼｯｸE" panose="020B0900000000000000" pitchFamily="50" charset="-128"/>
                <a:ea typeface="HGPｺﾞｼｯｸE" panose="020B0900000000000000" pitchFamily="50" charset="-128"/>
                <a:cs typeface="Arial" charset="0"/>
              </a:rPr>
              <a:t>財団への寄付推進</a:t>
            </a:r>
          </a:p>
        </p:txBody>
      </p:sp>
      <p:sp>
        <p:nvSpPr>
          <p:cNvPr id="2" name="テキスト ボックス 1"/>
          <p:cNvSpPr txBox="1"/>
          <p:nvPr/>
        </p:nvSpPr>
        <p:spPr>
          <a:xfrm>
            <a:off x="1447801" y="1182868"/>
            <a:ext cx="7696200" cy="3654829"/>
          </a:xfrm>
          <a:prstGeom prst="rect">
            <a:avLst/>
          </a:prstGeom>
          <a:noFill/>
        </p:spPr>
        <p:txBody>
          <a:bodyPr wrap="square" lIns="91421" tIns="45711" rIns="91421" bIns="45711" rtlCol="0">
            <a:spAutoFit/>
          </a:bodyPr>
          <a:lstStyle/>
          <a:p>
            <a:pPr fontAlgn="base">
              <a:spcBef>
                <a:spcPct val="0"/>
              </a:spcBef>
              <a:spcAft>
                <a:spcPct val="0"/>
              </a:spcAft>
            </a:pPr>
            <a:r>
              <a:rPr lang="ja-JP" altLang="en-US" sz="3200" dirty="0">
                <a:solidFill>
                  <a:srgbClr val="003366"/>
                </a:solidFill>
                <a:latin typeface="HGPｺﾞｼｯｸE" panose="020B0900000000000000" pitchFamily="50" charset="-128"/>
                <a:ea typeface="HGPｺﾞｼｯｸE" panose="020B0900000000000000" pitchFamily="50" charset="-128"/>
                <a:cs typeface="Arial" charset="0"/>
              </a:rPr>
              <a:t>寄付を推進するには　</a:t>
            </a:r>
            <a:endParaRPr lang="en-US" altLang="ja-JP" sz="3200" dirty="0">
              <a:solidFill>
                <a:srgbClr val="003366"/>
              </a:solidFill>
              <a:latin typeface="HGPｺﾞｼｯｸE" panose="020B0900000000000000" pitchFamily="50" charset="-128"/>
              <a:ea typeface="HGPｺﾞｼｯｸE" panose="020B0900000000000000" pitchFamily="50" charset="-128"/>
              <a:cs typeface="Arial" charset="0"/>
            </a:endParaRPr>
          </a:p>
          <a:p>
            <a:pPr fontAlgn="base">
              <a:lnSpc>
                <a:spcPct val="150000"/>
              </a:lnSpc>
              <a:spcBef>
                <a:spcPts val="1800"/>
              </a:spcBef>
              <a:spcAft>
                <a:spcPct val="0"/>
              </a:spcAft>
            </a:pPr>
            <a:r>
              <a:rPr lang="ja-JP" altLang="en-US" sz="3200" dirty="0">
                <a:solidFill>
                  <a:srgbClr val="003366"/>
                </a:solidFill>
                <a:latin typeface="HGPｺﾞｼｯｸE" panose="020B0900000000000000" pitchFamily="50" charset="-128"/>
                <a:ea typeface="HGPｺﾞｼｯｸE" panose="020B0900000000000000" pitchFamily="50" charset="-128"/>
                <a:cs typeface="Arial" charset="0"/>
              </a:rPr>
              <a:t>　</a:t>
            </a:r>
            <a:r>
              <a:rPr lang="ja-JP" altLang="en-US" sz="3200" i="1" dirty="0">
                <a:solidFill>
                  <a:srgbClr val="FF0066"/>
                </a:solidFill>
                <a:latin typeface="HGP創英角ﾎﾟｯﾌﾟ体" panose="040B0A00000000000000" pitchFamily="50" charset="-128"/>
                <a:ea typeface="HGP創英角ﾎﾟｯﾌﾟ体" panose="040B0A00000000000000" pitchFamily="50" charset="-128"/>
                <a:cs typeface="Arial" charset="0"/>
              </a:rPr>
              <a:t>１</a:t>
            </a:r>
            <a:r>
              <a:rPr lang="ja-JP" altLang="en-US" sz="3200" dirty="0">
                <a:solidFill>
                  <a:srgbClr val="003366"/>
                </a:solidFill>
                <a:latin typeface="HGPｺﾞｼｯｸE" panose="020B0900000000000000" pitchFamily="50" charset="-128"/>
                <a:ea typeface="HGPｺﾞｼｯｸE" panose="020B0900000000000000" pitchFamily="50" charset="-128"/>
                <a:cs typeface="Arial" charset="0"/>
              </a:rPr>
              <a:t>　ロータリー財団活動の透明性</a:t>
            </a:r>
            <a:endParaRPr lang="en-US" altLang="ja-JP" sz="3200" dirty="0">
              <a:solidFill>
                <a:srgbClr val="003366"/>
              </a:solidFill>
              <a:latin typeface="HGPｺﾞｼｯｸE" panose="020B0900000000000000" pitchFamily="50" charset="-128"/>
              <a:ea typeface="HGPｺﾞｼｯｸE" panose="020B0900000000000000" pitchFamily="50" charset="-128"/>
              <a:cs typeface="Arial" charset="0"/>
            </a:endParaRPr>
          </a:p>
          <a:p>
            <a:pPr fontAlgn="base">
              <a:lnSpc>
                <a:spcPct val="150000"/>
              </a:lnSpc>
              <a:spcBef>
                <a:spcPct val="0"/>
              </a:spcBef>
              <a:spcAft>
                <a:spcPct val="0"/>
              </a:spcAft>
            </a:pPr>
            <a:r>
              <a:rPr lang="ja-JP" altLang="en-US" sz="3200" dirty="0">
                <a:solidFill>
                  <a:srgbClr val="003366"/>
                </a:solidFill>
                <a:latin typeface="HGPｺﾞｼｯｸE" panose="020B0900000000000000" pitchFamily="50" charset="-128"/>
                <a:ea typeface="HGPｺﾞｼｯｸE" panose="020B0900000000000000" pitchFamily="50" charset="-128"/>
                <a:cs typeface="Arial" charset="0"/>
              </a:rPr>
              <a:t>　</a:t>
            </a:r>
            <a:r>
              <a:rPr lang="ja-JP" altLang="en-US" sz="3200" i="1" dirty="0">
                <a:solidFill>
                  <a:srgbClr val="FF0066"/>
                </a:solidFill>
                <a:latin typeface="HGP創英角ﾎﾟｯﾌﾟ体" panose="040B0A00000000000000" pitchFamily="50" charset="-128"/>
                <a:ea typeface="HGP創英角ﾎﾟｯﾌﾟ体" panose="040B0A00000000000000" pitchFamily="50" charset="-128"/>
                <a:cs typeface="Arial" charset="0"/>
              </a:rPr>
              <a:t>２</a:t>
            </a:r>
            <a:r>
              <a:rPr lang="ja-JP" altLang="en-US" sz="3200" dirty="0">
                <a:solidFill>
                  <a:srgbClr val="003366"/>
                </a:solidFill>
                <a:latin typeface="HGPｺﾞｼｯｸE" panose="020B0900000000000000" pitchFamily="50" charset="-128"/>
                <a:ea typeface="HGPｺﾞｼｯｸE" panose="020B0900000000000000" pitchFamily="50" charset="-128"/>
                <a:cs typeface="Arial" charset="0"/>
              </a:rPr>
              <a:t>　寄付金使途の自主性</a:t>
            </a:r>
            <a:endParaRPr lang="en-US" altLang="ja-JP" sz="3200" dirty="0">
              <a:solidFill>
                <a:srgbClr val="003366"/>
              </a:solidFill>
              <a:latin typeface="HGPｺﾞｼｯｸE" panose="020B0900000000000000" pitchFamily="50" charset="-128"/>
              <a:ea typeface="HGPｺﾞｼｯｸE" panose="020B0900000000000000" pitchFamily="50" charset="-128"/>
              <a:cs typeface="Arial" charset="0"/>
            </a:endParaRPr>
          </a:p>
          <a:p>
            <a:pPr fontAlgn="base">
              <a:lnSpc>
                <a:spcPct val="150000"/>
              </a:lnSpc>
              <a:spcBef>
                <a:spcPct val="0"/>
              </a:spcBef>
              <a:spcAft>
                <a:spcPct val="0"/>
              </a:spcAft>
            </a:pPr>
            <a:r>
              <a:rPr lang="ja-JP" altLang="en-US" sz="3200" dirty="0">
                <a:solidFill>
                  <a:srgbClr val="003366"/>
                </a:solidFill>
                <a:latin typeface="HGPｺﾞｼｯｸE" panose="020B0900000000000000" pitchFamily="50" charset="-128"/>
                <a:ea typeface="HGPｺﾞｼｯｸE" panose="020B0900000000000000" pitchFamily="50" charset="-128"/>
                <a:cs typeface="Arial" charset="0"/>
              </a:rPr>
              <a:t>　</a:t>
            </a:r>
            <a:r>
              <a:rPr lang="ja-JP" altLang="en-US" sz="3200" i="1" dirty="0">
                <a:solidFill>
                  <a:srgbClr val="FF0066"/>
                </a:solidFill>
                <a:latin typeface="HGP創英角ﾎﾟｯﾌﾟ体" panose="040B0A00000000000000" pitchFamily="50" charset="-128"/>
                <a:ea typeface="HGP創英角ﾎﾟｯﾌﾟ体" panose="040B0A00000000000000" pitchFamily="50" charset="-128"/>
                <a:cs typeface="Arial" charset="0"/>
              </a:rPr>
              <a:t>３</a:t>
            </a:r>
            <a:r>
              <a:rPr lang="ja-JP" altLang="en-US" sz="3200" dirty="0">
                <a:solidFill>
                  <a:srgbClr val="003366"/>
                </a:solidFill>
                <a:latin typeface="HGPｺﾞｼｯｸE" panose="020B0900000000000000" pitchFamily="50" charset="-128"/>
                <a:ea typeface="HGPｺﾞｼｯｸE" panose="020B0900000000000000" pitchFamily="50" charset="-128"/>
                <a:cs typeface="Arial" charset="0"/>
              </a:rPr>
              <a:t>　税制上の優遇措置</a:t>
            </a:r>
            <a:endParaRPr lang="en-US" altLang="ja-JP" sz="3200" dirty="0">
              <a:solidFill>
                <a:srgbClr val="003366"/>
              </a:solidFill>
              <a:latin typeface="HGPｺﾞｼｯｸE" panose="020B0900000000000000" pitchFamily="50" charset="-128"/>
              <a:ea typeface="HGPｺﾞｼｯｸE" panose="020B0900000000000000" pitchFamily="50" charset="-128"/>
              <a:cs typeface="Arial" charset="0"/>
            </a:endParaRPr>
          </a:p>
          <a:p>
            <a:pPr fontAlgn="base">
              <a:lnSpc>
                <a:spcPct val="150000"/>
              </a:lnSpc>
              <a:spcBef>
                <a:spcPct val="0"/>
              </a:spcBef>
              <a:spcAft>
                <a:spcPct val="0"/>
              </a:spcAft>
            </a:pPr>
            <a:r>
              <a:rPr lang="ja-JP" altLang="en-US" sz="3200" dirty="0">
                <a:solidFill>
                  <a:srgbClr val="003366"/>
                </a:solidFill>
                <a:latin typeface="HGPｺﾞｼｯｸE" panose="020B0900000000000000" pitchFamily="50" charset="-128"/>
                <a:ea typeface="HGPｺﾞｼｯｸE" panose="020B0900000000000000" pitchFamily="50" charset="-128"/>
                <a:cs typeface="Arial" charset="0"/>
              </a:rPr>
              <a:t>　</a:t>
            </a:r>
            <a:r>
              <a:rPr lang="ja-JP" altLang="en-US" sz="3200" i="1" dirty="0">
                <a:solidFill>
                  <a:srgbClr val="FF0066"/>
                </a:solidFill>
                <a:latin typeface="HGP創英角ﾎﾟｯﾌﾟ体" panose="040B0A00000000000000" pitchFamily="50" charset="-128"/>
                <a:ea typeface="HGP創英角ﾎﾟｯﾌﾟ体" panose="040B0A00000000000000" pitchFamily="50" charset="-128"/>
                <a:cs typeface="Arial" charset="0"/>
              </a:rPr>
              <a:t>４</a:t>
            </a:r>
            <a:r>
              <a:rPr lang="ja-JP" altLang="en-US" sz="3200" dirty="0">
                <a:solidFill>
                  <a:srgbClr val="003366"/>
                </a:solidFill>
                <a:latin typeface="HGPｺﾞｼｯｸE" panose="020B0900000000000000" pitchFamily="50" charset="-128"/>
                <a:ea typeface="HGPｺﾞｼｯｸE" panose="020B0900000000000000" pitchFamily="50" charset="-128"/>
                <a:cs typeface="Arial" charset="0"/>
              </a:rPr>
              <a:t>　募金方法の工夫</a:t>
            </a:r>
          </a:p>
        </p:txBody>
      </p:sp>
      <p:pic>
        <p:nvPicPr>
          <p:cNvPr id="21" name="図 20"/>
          <p:cNvPicPr>
            <a:picLocks noChangeAspect="1"/>
          </p:cNvPicPr>
          <p:nvPr/>
        </p:nvPicPr>
        <p:blipFill>
          <a:blip r:embed="rId3"/>
          <a:stretch>
            <a:fillRect/>
          </a:stretch>
        </p:blipFill>
        <p:spPr>
          <a:xfrm>
            <a:off x="7061017" y="3388095"/>
            <a:ext cx="4165975" cy="2022834"/>
          </a:xfrm>
          <a:prstGeom prst="rect">
            <a:avLst/>
          </a:prstGeom>
        </p:spPr>
      </p:pic>
      <p:pic>
        <p:nvPicPr>
          <p:cNvPr id="9" name="図 8">
            <a:extLst>
              <a:ext uri="{FF2B5EF4-FFF2-40B4-BE49-F238E27FC236}">
                <a16:creationId xmlns:a16="http://schemas.microsoft.com/office/drawing/2014/main" id="{B467D424-E38C-4EE8-8F4B-5AACBBE9C753}"/>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15143" y="5246659"/>
            <a:ext cx="3946372" cy="1409418"/>
          </a:xfrm>
          <a:prstGeom prst="rect">
            <a:avLst/>
          </a:prstGeom>
        </p:spPr>
      </p:pic>
    </p:spTree>
    <p:extLst>
      <p:ext uri="{BB962C8B-B14F-4D97-AF65-F5344CB8AC3E}">
        <p14:creationId xmlns:p14="http://schemas.microsoft.com/office/powerpoint/2010/main" val="3125993490"/>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円/楕円 10"/>
          <p:cNvSpPr/>
          <p:nvPr/>
        </p:nvSpPr>
        <p:spPr>
          <a:xfrm>
            <a:off x="8513062" y="2309686"/>
            <a:ext cx="2000250" cy="1509923"/>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lIns="64062" tIns="32023" rIns="64062" bIns="32023" rtlCol="0" anchor="ctr"/>
          <a:lstStyle/>
          <a:p>
            <a:pPr algn="ctr" fontAlgn="base">
              <a:spcBef>
                <a:spcPct val="0"/>
              </a:spcBef>
              <a:spcAft>
                <a:spcPct val="0"/>
              </a:spcAft>
            </a:pPr>
            <a:endParaRPr lang="ja-JP" altLang="en-US" sz="2400">
              <a:solidFill>
                <a:prstClr val="white"/>
              </a:solidFill>
              <a:latin typeface="Calibri"/>
              <a:ea typeface="ＭＳ Ｐゴシック" panose="020B0600070205080204" pitchFamily="50" charset="-128"/>
            </a:endParaRPr>
          </a:p>
        </p:txBody>
      </p:sp>
      <p:sp>
        <p:nvSpPr>
          <p:cNvPr id="3" name="スライド番号プレースホルダー 2"/>
          <p:cNvSpPr>
            <a:spLocks noGrp="1"/>
          </p:cNvSpPr>
          <p:nvPr>
            <p:ph type="sldNum" sz="quarter" idx="2"/>
          </p:nvPr>
        </p:nvSpPr>
        <p:spPr/>
        <p:txBody>
          <a:bodyPr/>
          <a:lstStyle/>
          <a:p>
            <a:pPr fontAlgn="base">
              <a:spcBef>
                <a:spcPct val="0"/>
              </a:spcBef>
              <a:spcAft>
                <a:spcPct val="0"/>
              </a:spcAft>
            </a:pPr>
            <a:fld id="{86CB4B4D-7CA3-9044-876B-883B54F8677D}" type="slidenum">
              <a:rPr lang="en-US" altLang="ja-JP">
                <a:solidFill>
                  <a:srgbClr val="46464A">
                    <a:lumMod val="60000"/>
                    <a:lumOff val="40000"/>
                  </a:srgbClr>
                </a:solidFill>
                <a:ea typeface="ＭＳ Ｐゴシック" panose="020B0600070205080204" pitchFamily="50" charset="-128"/>
              </a:rPr>
              <a:pPr fontAlgn="base">
                <a:spcBef>
                  <a:spcPct val="0"/>
                </a:spcBef>
                <a:spcAft>
                  <a:spcPct val="0"/>
                </a:spcAft>
              </a:pPr>
              <a:t>25</a:t>
            </a:fld>
            <a:endParaRPr lang="en-US" altLang="ja-JP">
              <a:solidFill>
                <a:srgbClr val="46464A">
                  <a:lumMod val="60000"/>
                  <a:lumOff val="40000"/>
                </a:srgbClr>
              </a:solidFill>
              <a:ea typeface="ＭＳ Ｐゴシック" panose="020B0600070205080204" pitchFamily="50" charset="-128"/>
            </a:endParaRPr>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0" y="0"/>
            <a:ext cx="9144000" cy="61970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テキスト ボックス 3"/>
          <p:cNvSpPr txBox="1"/>
          <p:nvPr/>
        </p:nvSpPr>
        <p:spPr>
          <a:xfrm>
            <a:off x="2969512" y="-152396"/>
            <a:ext cx="7315200" cy="1261559"/>
          </a:xfrm>
          <a:prstGeom prst="rect">
            <a:avLst/>
          </a:prstGeom>
          <a:noFill/>
        </p:spPr>
        <p:txBody>
          <a:bodyPr wrap="square" lIns="91099" tIns="45550" rIns="91099" bIns="45550" rtlCol="0">
            <a:spAutoFit/>
          </a:bodyPr>
          <a:lstStyle/>
          <a:p>
            <a:pPr fontAlgn="base">
              <a:lnSpc>
                <a:spcPct val="150000"/>
              </a:lnSpc>
              <a:spcBef>
                <a:spcPct val="0"/>
              </a:spcBef>
              <a:spcAft>
                <a:spcPct val="0"/>
              </a:spcAft>
            </a:pPr>
            <a:r>
              <a:rPr lang="ja-JP" altLang="en-US" sz="2800" dirty="0">
                <a:solidFill>
                  <a:prstClr val="white"/>
                </a:solidFill>
                <a:latin typeface="HGPｺﾞｼｯｸE" panose="020B0900000000000000" pitchFamily="50" charset="-128"/>
                <a:ea typeface="HGPｺﾞｼｯｸE" panose="020B0900000000000000" pitchFamily="50" charset="-128"/>
                <a:cs typeface="Arial" charset="0"/>
              </a:rPr>
              <a:t>財団への寄付推進　　　　</a:t>
            </a:r>
            <a:r>
              <a:rPr lang="ja-JP" altLang="en-US" sz="3200" i="1" dirty="0">
                <a:solidFill>
                  <a:prstClr val="white"/>
                </a:solidFill>
                <a:latin typeface="HGP創英角ﾎﾟｯﾌﾟ体" panose="040B0A00000000000000" pitchFamily="50" charset="-128"/>
                <a:ea typeface="HGP創英角ﾎﾟｯﾌﾟ体" panose="040B0A00000000000000" pitchFamily="50" charset="-128"/>
                <a:cs typeface="Arial" charset="0"/>
              </a:rPr>
              <a:t>２　</a:t>
            </a:r>
            <a:r>
              <a:rPr lang="ja-JP" altLang="en-US" sz="2400" dirty="0">
                <a:solidFill>
                  <a:prstClr val="white"/>
                </a:solidFill>
                <a:latin typeface="HGPｺﾞｼｯｸE" panose="020B0900000000000000" pitchFamily="50" charset="-128"/>
                <a:ea typeface="HGPｺﾞｼｯｸE" panose="020B0900000000000000" pitchFamily="50" charset="-128"/>
                <a:cs typeface="Arial" charset="0"/>
              </a:rPr>
              <a:t>寄付金使途の自主性</a:t>
            </a:r>
            <a:endParaRPr lang="en-US" altLang="ja-JP" sz="2400" dirty="0">
              <a:solidFill>
                <a:prstClr val="white"/>
              </a:solidFill>
              <a:latin typeface="HGPｺﾞｼｯｸE" panose="020B0900000000000000" pitchFamily="50" charset="-128"/>
              <a:ea typeface="HGPｺﾞｼｯｸE" panose="020B0900000000000000" pitchFamily="50" charset="-128"/>
              <a:cs typeface="Arial" charset="0"/>
            </a:endParaRPr>
          </a:p>
          <a:p>
            <a:pPr algn="ctr" fontAlgn="base">
              <a:spcBef>
                <a:spcPct val="0"/>
              </a:spcBef>
              <a:spcAft>
                <a:spcPct val="0"/>
              </a:spcAft>
            </a:pPr>
            <a:endParaRPr lang="ja-JP" altLang="en-US" sz="2800" dirty="0">
              <a:solidFill>
                <a:prstClr val="white"/>
              </a:solidFill>
              <a:latin typeface="HGPｺﾞｼｯｸE" panose="020B0900000000000000" pitchFamily="50" charset="-128"/>
              <a:ea typeface="HGPｺﾞｼｯｸE" panose="020B0900000000000000" pitchFamily="50" charset="-128"/>
              <a:cs typeface="Arial" charset="0"/>
            </a:endParaRPr>
          </a:p>
        </p:txBody>
      </p:sp>
      <p:sp>
        <p:nvSpPr>
          <p:cNvPr id="2" name="テキスト ボックス 1"/>
          <p:cNvSpPr txBox="1"/>
          <p:nvPr/>
        </p:nvSpPr>
        <p:spPr>
          <a:xfrm>
            <a:off x="2512312" y="1563815"/>
            <a:ext cx="6858000" cy="520505"/>
          </a:xfrm>
          <a:prstGeom prst="rect">
            <a:avLst/>
          </a:prstGeom>
          <a:solidFill>
            <a:srgbClr val="1F497D"/>
          </a:solidFill>
        </p:spPr>
        <p:txBody>
          <a:bodyPr wrap="square" lIns="91099" tIns="45550" rIns="91099" bIns="45550" rtlCol="0">
            <a:spAutoFit/>
          </a:bodyPr>
          <a:lstStyle/>
          <a:p>
            <a:pPr algn="ctr" fontAlgn="base">
              <a:lnSpc>
                <a:spcPct val="150000"/>
              </a:lnSpc>
              <a:spcBef>
                <a:spcPct val="0"/>
              </a:spcBef>
              <a:spcAft>
                <a:spcPct val="0"/>
              </a:spcAft>
            </a:pPr>
            <a:r>
              <a:rPr lang="en-US" altLang="ja-JP" sz="2200" dirty="0">
                <a:solidFill>
                  <a:prstClr val="white"/>
                </a:solidFill>
                <a:latin typeface="HGPｺﾞｼｯｸE" panose="020B0900000000000000" pitchFamily="50" charset="-128"/>
                <a:ea typeface="HGPｺﾞｼｯｸE" panose="020B0900000000000000" pitchFamily="50" charset="-128"/>
                <a:cs typeface="Arial" charset="0"/>
              </a:rPr>
              <a:t>2016-17</a:t>
            </a:r>
            <a:r>
              <a:rPr lang="ja-JP" altLang="en-US" sz="2200" dirty="0">
                <a:solidFill>
                  <a:prstClr val="white"/>
                </a:solidFill>
                <a:latin typeface="HGPｺﾞｼｯｸE" panose="020B0900000000000000" pitchFamily="50" charset="-128"/>
                <a:ea typeface="HGPｺﾞｼｯｸE" panose="020B0900000000000000" pitchFamily="50" charset="-128"/>
                <a:cs typeface="Arial" charset="0"/>
              </a:rPr>
              <a:t>年度の年次基金寄付等</a:t>
            </a:r>
          </a:p>
        </p:txBody>
      </p:sp>
      <p:sp>
        <p:nvSpPr>
          <p:cNvPr id="12" name="テキスト ボックス 11"/>
          <p:cNvSpPr txBox="1"/>
          <p:nvPr/>
        </p:nvSpPr>
        <p:spPr>
          <a:xfrm>
            <a:off x="2503168" y="2636051"/>
            <a:ext cx="3429000" cy="520505"/>
          </a:xfrm>
          <a:prstGeom prst="rect">
            <a:avLst/>
          </a:prstGeom>
          <a:solidFill>
            <a:srgbClr val="00B050"/>
          </a:solidFill>
        </p:spPr>
        <p:txBody>
          <a:bodyPr wrap="square" lIns="91099" tIns="45550" rIns="91099" bIns="45550" rtlCol="0">
            <a:spAutoFit/>
          </a:bodyPr>
          <a:lstStyle/>
          <a:p>
            <a:pPr algn="ctr" fontAlgn="base">
              <a:lnSpc>
                <a:spcPct val="150000"/>
              </a:lnSpc>
              <a:spcBef>
                <a:spcPct val="0"/>
              </a:spcBef>
              <a:spcAft>
                <a:spcPct val="0"/>
              </a:spcAft>
            </a:pPr>
            <a:r>
              <a:rPr lang="ja-JP" altLang="en-US" sz="2200" dirty="0">
                <a:solidFill>
                  <a:prstClr val="white"/>
                </a:solidFill>
                <a:latin typeface="HGPｺﾞｼｯｸE" panose="020B0900000000000000" pitchFamily="50" charset="-128"/>
                <a:ea typeface="HGPｺﾞｼｯｸE" panose="020B0900000000000000" pitchFamily="50" charset="-128"/>
                <a:cs typeface="Arial" charset="0"/>
              </a:rPr>
              <a:t>地区財団活動資金</a:t>
            </a:r>
          </a:p>
        </p:txBody>
      </p:sp>
      <p:sp>
        <p:nvSpPr>
          <p:cNvPr id="13" name="テキスト ボックス 12"/>
          <p:cNvSpPr txBox="1"/>
          <p:nvPr/>
        </p:nvSpPr>
        <p:spPr>
          <a:xfrm>
            <a:off x="5923028" y="4162079"/>
            <a:ext cx="1624091" cy="423106"/>
          </a:xfrm>
          <a:prstGeom prst="rect">
            <a:avLst/>
          </a:prstGeom>
          <a:noFill/>
          <a:ln>
            <a:noFill/>
          </a:ln>
        </p:spPr>
        <p:txBody>
          <a:bodyPr wrap="square" lIns="91099" tIns="45550" rIns="91099" bIns="45550" rtlCol="0">
            <a:spAutoFit/>
          </a:bodyPr>
          <a:lstStyle/>
          <a:p>
            <a:pPr algn="ctr" fontAlgn="base">
              <a:lnSpc>
                <a:spcPct val="150000"/>
              </a:lnSpc>
              <a:spcBef>
                <a:spcPct val="0"/>
              </a:spcBef>
              <a:spcAft>
                <a:spcPct val="0"/>
              </a:spcAft>
            </a:pPr>
            <a:r>
              <a:rPr lang="ja-JP" altLang="en-US" sz="1700" dirty="0">
                <a:solidFill>
                  <a:srgbClr val="002060"/>
                </a:solidFill>
                <a:latin typeface="HGPｺﾞｼｯｸE" panose="020B0900000000000000" pitchFamily="50" charset="-128"/>
                <a:ea typeface="HGPｺﾞｼｯｸE" panose="020B0900000000000000" pitchFamily="50" charset="-128"/>
                <a:cs typeface="Arial" charset="0"/>
              </a:rPr>
              <a:t>マッチング</a:t>
            </a:r>
            <a:endParaRPr lang="en-US" altLang="ja-JP" sz="1700" dirty="0">
              <a:solidFill>
                <a:srgbClr val="002060"/>
              </a:solidFill>
              <a:latin typeface="HGPｺﾞｼｯｸE" panose="020B0900000000000000" pitchFamily="50" charset="-128"/>
              <a:ea typeface="HGPｺﾞｼｯｸE" panose="020B0900000000000000" pitchFamily="50" charset="-128"/>
              <a:cs typeface="Arial" charset="0"/>
            </a:endParaRPr>
          </a:p>
        </p:txBody>
      </p:sp>
      <p:sp>
        <p:nvSpPr>
          <p:cNvPr id="10" name="右中かっこ 9"/>
          <p:cNvSpPr/>
          <p:nvPr/>
        </p:nvSpPr>
        <p:spPr>
          <a:xfrm rot="5400000">
            <a:off x="4714234" y="2337494"/>
            <a:ext cx="400050" cy="4960872"/>
          </a:xfrm>
          <a:prstGeom prst="rightBrace">
            <a:avLst/>
          </a:prstGeom>
          <a:ln w="28575">
            <a:solidFill>
              <a:srgbClr val="CC0000"/>
            </a:solidFill>
          </a:ln>
        </p:spPr>
        <p:style>
          <a:lnRef idx="2">
            <a:schemeClr val="accent1"/>
          </a:lnRef>
          <a:fillRef idx="0">
            <a:schemeClr val="accent1"/>
          </a:fillRef>
          <a:effectRef idx="1">
            <a:schemeClr val="accent1"/>
          </a:effectRef>
          <a:fontRef idx="minor">
            <a:schemeClr val="tx1"/>
          </a:fontRef>
        </p:style>
        <p:txBody>
          <a:bodyPr lIns="91099" tIns="45550" rIns="91099" bIns="45550" rtlCol="0" anchor="ctr"/>
          <a:lstStyle/>
          <a:p>
            <a:pPr algn="ctr" fontAlgn="base">
              <a:spcBef>
                <a:spcPct val="0"/>
              </a:spcBef>
              <a:spcAft>
                <a:spcPct val="0"/>
              </a:spcAft>
            </a:pPr>
            <a:endParaRPr lang="ja-JP" altLang="en-US" sz="2400">
              <a:solidFill>
                <a:prstClr val="black"/>
              </a:solidFill>
              <a:latin typeface="Calibri"/>
              <a:ea typeface="ＭＳ Ｐゴシック" panose="020B0600070205080204" pitchFamily="50" charset="-128"/>
            </a:endParaRPr>
          </a:p>
        </p:txBody>
      </p:sp>
      <p:sp>
        <p:nvSpPr>
          <p:cNvPr id="14" name="下矢印 13"/>
          <p:cNvSpPr/>
          <p:nvPr/>
        </p:nvSpPr>
        <p:spPr>
          <a:xfrm>
            <a:off x="4112589" y="2249610"/>
            <a:ext cx="457201" cy="381000"/>
          </a:xfrm>
          <a:prstGeom prst="downArrow">
            <a:avLst/>
          </a:prstGeom>
          <a:solidFill>
            <a:schemeClr val="accent1">
              <a:lumMod val="60000"/>
              <a:lumOff val="40000"/>
            </a:schemeClr>
          </a:solidFill>
        </p:spPr>
        <p:style>
          <a:lnRef idx="1">
            <a:schemeClr val="accent1"/>
          </a:lnRef>
          <a:fillRef idx="3">
            <a:schemeClr val="accent1"/>
          </a:fillRef>
          <a:effectRef idx="2">
            <a:schemeClr val="accent1"/>
          </a:effectRef>
          <a:fontRef idx="minor">
            <a:schemeClr val="lt1"/>
          </a:fontRef>
        </p:style>
        <p:txBody>
          <a:bodyPr lIns="91099" tIns="45550" rIns="91099" bIns="45550" rtlCol="0" anchor="ctr"/>
          <a:lstStyle/>
          <a:p>
            <a:pPr algn="ctr" fontAlgn="base">
              <a:spcBef>
                <a:spcPct val="0"/>
              </a:spcBef>
              <a:spcAft>
                <a:spcPct val="0"/>
              </a:spcAft>
            </a:pPr>
            <a:endParaRPr lang="ja-JP" altLang="en-US" sz="2400">
              <a:solidFill>
                <a:prstClr val="white"/>
              </a:solidFill>
              <a:latin typeface="Calibri"/>
              <a:ea typeface="ＭＳ Ｐゴシック" panose="020B0600070205080204" pitchFamily="50" charset="-128"/>
            </a:endParaRPr>
          </a:p>
        </p:txBody>
      </p:sp>
      <p:sp>
        <p:nvSpPr>
          <p:cNvPr id="17" name="左カーブ矢印 16"/>
          <p:cNvSpPr/>
          <p:nvPr/>
        </p:nvSpPr>
        <p:spPr>
          <a:xfrm>
            <a:off x="7547115" y="2188746"/>
            <a:ext cx="838200" cy="1630929"/>
          </a:xfrm>
          <a:prstGeom prst="curvedLeftArrow">
            <a:avLst/>
          </a:prstGeom>
        </p:spPr>
        <p:style>
          <a:lnRef idx="1">
            <a:schemeClr val="accent1"/>
          </a:lnRef>
          <a:fillRef idx="3">
            <a:schemeClr val="accent1"/>
          </a:fillRef>
          <a:effectRef idx="2">
            <a:schemeClr val="accent1"/>
          </a:effectRef>
          <a:fontRef idx="minor">
            <a:schemeClr val="lt1"/>
          </a:fontRef>
        </p:style>
        <p:txBody>
          <a:bodyPr lIns="91099" tIns="45550" rIns="91099" bIns="45550" rtlCol="0" anchor="ctr"/>
          <a:lstStyle/>
          <a:p>
            <a:pPr algn="ctr" fontAlgn="base">
              <a:spcBef>
                <a:spcPct val="0"/>
              </a:spcBef>
              <a:spcAft>
                <a:spcPct val="0"/>
              </a:spcAft>
            </a:pPr>
            <a:endParaRPr lang="ja-JP" altLang="en-US" sz="2400">
              <a:solidFill>
                <a:prstClr val="black"/>
              </a:solidFill>
              <a:latin typeface="Calibri"/>
              <a:ea typeface="ＭＳ Ｐゴシック" panose="020B0600070205080204" pitchFamily="50" charset="-128"/>
            </a:endParaRPr>
          </a:p>
        </p:txBody>
      </p:sp>
      <p:sp>
        <p:nvSpPr>
          <p:cNvPr id="18" name="テキスト ボックス 17"/>
          <p:cNvSpPr txBox="1"/>
          <p:nvPr/>
        </p:nvSpPr>
        <p:spPr>
          <a:xfrm>
            <a:off x="8694109" y="2543210"/>
            <a:ext cx="1638299" cy="1098598"/>
          </a:xfrm>
          <a:prstGeom prst="rect">
            <a:avLst/>
          </a:prstGeom>
          <a:noFill/>
          <a:ln w="38100">
            <a:noFill/>
          </a:ln>
        </p:spPr>
        <p:txBody>
          <a:bodyPr wrap="square" lIns="91099" tIns="45550" rIns="91099" bIns="45550" rtlCol="0">
            <a:spAutoFit/>
          </a:bodyPr>
          <a:lstStyle/>
          <a:p>
            <a:pPr algn="ctr" fontAlgn="base">
              <a:spcBef>
                <a:spcPct val="0"/>
              </a:spcBef>
              <a:spcAft>
                <a:spcPct val="0"/>
              </a:spcAft>
            </a:pPr>
            <a:r>
              <a:rPr lang="ja-JP" altLang="en-US" sz="2200" dirty="0">
                <a:solidFill>
                  <a:prstClr val="white"/>
                </a:solidFill>
                <a:latin typeface="HGPｺﾞｼｯｸE" panose="020B0900000000000000" pitchFamily="50" charset="-128"/>
                <a:ea typeface="HGPｺﾞｼｯｸE" panose="020B0900000000000000" pitchFamily="50" charset="-128"/>
                <a:cs typeface="Arial" charset="0"/>
              </a:rPr>
              <a:t>国際財団</a:t>
            </a:r>
            <a:endParaRPr lang="en-US" altLang="ja-JP" sz="2200" dirty="0">
              <a:solidFill>
                <a:prstClr val="white"/>
              </a:solidFill>
              <a:latin typeface="HGPｺﾞｼｯｸE" panose="020B0900000000000000" pitchFamily="50" charset="-128"/>
              <a:ea typeface="HGPｺﾞｼｯｸE" panose="020B0900000000000000" pitchFamily="50" charset="-128"/>
              <a:cs typeface="Arial" charset="0"/>
            </a:endParaRPr>
          </a:p>
          <a:p>
            <a:pPr algn="ctr" fontAlgn="base">
              <a:spcBef>
                <a:spcPct val="0"/>
              </a:spcBef>
              <a:spcAft>
                <a:spcPct val="0"/>
              </a:spcAft>
            </a:pPr>
            <a:r>
              <a:rPr lang="ja-JP" altLang="en-US" sz="2200" dirty="0">
                <a:solidFill>
                  <a:prstClr val="white"/>
                </a:solidFill>
                <a:latin typeface="HGPｺﾞｼｯｸE" panose="020B0900000000000000" pitchFamily="50" charset="-128"/>
                <a:ea typeface="HGPｺﾞｼｯｸE" panose="020B0900000000000000" pitchFamily="50" charset="-128"/>
                <a:cs typeface="Arial" charset="0"/>
              </a:rPr>
              <a:t>活動資金</a:t>
            </a:r>
            <a:endParaRPr lang="en-US" altLang="ja-JP" sz="2200" dirty="0">
              <a:solidFill>
                <a:prstClr val="white"/>
              </a:solidFill>
              <a:latin typeface="HGPｺﾞｼｯｸE" panose="020B0900000000000000" pitchFamily="50" charset="-128"/>
              <a:ea typeface="HGPｺﾞｼｯｸE" panose="020B0900000000000000" pitchFamily="50" charset="-128"/>
              <a:cs typeface="Arial" charset="0"/>
            </a:endParaRPr>
          </a:p>
          <a:p>
            <a:pPr algn="ctr" fontAlgn="base">
              <a:spcBef>
                <a:spcPct val="0"/>
              </a:spcBef>
              <a:spcAft>
                <a:spcPct val="0"/>
              </a:spcAft>
            </a:pPr>
            <a:r>
              <a:rPr lang="ja-JP" altLang="en-US" sz="2200" dirty="0">
                <a:solidFill>
                  <a:prstClr val="white"/>
                </a:solidFill>
                <a:latin typeface="HGPｺﾞｼｯｸE" panose="020B0900000000000000" pitchFamily="50" charset="-128"/>
                <a:ea typeface="HGPｺﾞｼｯｸE" panose="020B0900000000000000" pitchFamily="50" charset="-128"/>
                <a:cs typeface="Arial" charset="0"/>
              </a:rPr>
              <a:t>（ＷＦ）</a:t>
            </a:r>
          </a:p>
        </p:txBody>
      </p:sp>
      <p:sp>
        <p:nvSpPr>
          <p:cNvPr id="20" name="テキスト ボックス 19"/>
          <p:cNvSpPr txBox="1"/>
          <p:nvPr/>
        </p:nvSpPr>
        <p:spPr>
          <a:xfrm>
            <a:off x="5180078" y="647845"/>
            <a:ext cx="1485900" cy="741529"/>
          </a:xfrm>
          <a:prstGeom prst="rect">
            <a:avLst/>
          </a:prstGeom>
          <a:noFill/>
          <a:ln w="38100">
            <a:noFill/>
          </a:ln>
        </p:spPr>
        <p:txBody>
          <a:bodyPr wrap="square" lIns="91099" tIns="45550" rIns="91099" bIns="45550" rtlCol="0">
            <a:spAutoFit/>
          </a:bodyPr>
          <a:lstStyle/>
          <a:p>
            <a:pPr algn="ctr" fontAlgn="base">
              <a:spcBef>
                <a:spcPct val="0"/>
              </a:spcBef>
              <a:spcAft>
                <a:spcPct val="0"/>
              </a:spcAft>
            </a:pPr>
            <a:r>
              <a:rPr lang="ja-JP" altLang="en-US" sz="4200" dirty="0">
                <a:solidFill>
                  <a:srgbClr val="FF0066"/>
                </a:solidFill>
                <a:latin typeface="HGPｺﾞｼｯｸE" panose="020B0900000000000000" pitchFamily="50" charset="-128"/>
                <a:ea typeface="HGPｺﾞｼｯｸE" panose="020B0900000000000000" pitchFamily="50" charset="-128"/>
                <a:cs typeface="Arial" charset="0"/>
              </a:rPr>
              <a:t>５０％</a:t>
            </a:r>
          </a:p>
        </p:txBody>
      </p:sp>
      <p:sp>
        <p:nvSpPr>
          <p:cNvPr id="7" name="角丸四角形吹き出し 6"/>
          <p:cNvSpPr/>
          <p:nvPr/>
        </p:nvSpPr>
        <p:spPr>
          <a:xfrm>
            <a:off x="8832340" y="4230810"/>
            <a:ext cx="1452372" cy="990600"/>
          </a:xfrm>
          <a:prstGeom prst="wedgeRoundRectCallout">
            <a:avLst>
              <a:gd name="adj1" fmla="val -110655"/>
              <a:gd name="adj2" fmla="val -60577"/>
              <a:gd name="adj3" fmla="val 16667"/>
            </a:avLst>
          </a:prstGeom>
          <a:solidFill>
            <a:schemeClr val="bg1"/>
          </a:solidFill>
          <a:ln w="28575">
            <a:solidFill>
              <a:srgbClr val="FF0066"/>
            </a:solidFill>
          </a:ln>
        </p:spPr>
        <p:style>
          <a:lnRef idx="1">
            <a:schemeClr val="accent1"/>
          </a:lnRef>
          <a:fillRef idx="3">
            <a:schemeClr val="accent1"/>
          </a:fillRef>
          <a:effectRef idx="2">
            <a:schemeClr val="accent1"/>
          </a:effectRef>
          <a:fontRef idx="minor">
            <a:schemeClr val="lt1"/>
          </a:fontRef>
        </p:style>
        <p:txBody>
          <a:bodyPr lIns="91099" tIns="45550" rIns="91099" bIns="45550" rtlCol="0" anchor="ctr"/>
          <a:lstStyle/>
          <a:p>
            <a:pPr algn="ctr" fontAlgn="base">
              <a:spcBef>
                <a:spcPct val="0"/>
              </a:spcBef>
              <a:spcAft>
                <a:spcPct val="0"/>
              </a:spcAft>
            </a:pPr>
            <a:endParaRPr lang="ja-JP" altLang="en-US" sz="2400">
              <a:solidFill>
                <a:prstClr val="white"/>
              </a:solidFill>
              <a:latin typeface="Calibri"/>
              <a:ea typeface="ＭＳ Ｐゴシック" panose="020B0600070205080204" pitchFamily="50" charset="-128"/>
            </a:endParaRPr>
          </a:p>
        </p:txBody>
      </p:sp>
      <p:sp>
        <p:nvSpPr>
          <p:cNvPr id="8" name="テキスト ボックス 7"/>
          <p:cNvSpPr txBox="1"/>
          <p:nvPr/>
        </p:nvSpPr>
        <p:spPr>
          <a:xfrm>
            <a:off x="8913112" y="4402943"/>
            <a:ext cx="1600200" cy="654986"/>
          </a:xfrm>
          <a:prstGeom prst="rect">
            <a:avLst/>
          </a:prstGeom>
          <a:noFill/>
        </p:spPr>
        <p:txBody>
          <a:bodyPr wrap="square" lIns="91099" tIns="45550" rIns="91099" bIns="45550" rtlCol="0">
            <a:spAutoFit/>
          </a:bodyPr>
          <a:lstStyle/>
          <a:p>
            <a:pPr fontAlgn="base">
              <a:spcBef>
                <a:spcPct val="0"/>
              </a:spcBef>
              <a:spcAft>
                <a:spcPct val="0"/>
              </a:spcAft>
            </a:pPr>
            <a:r>
              <a:rPr lang="ja-JP" altLang="en-US" dirty="0">
                <a:solidFill>
                  <a:srgbClr val="FF0000"/>
                </a:solidFill>
                <a:latin typeface="HGPｺﾞｼｯｸE" panose="020B0900000000000000" pitchFamily="50" charset="-128"/>
                <a:ea typeface="HGPｺﾞｼｯｸE" panose="020B0900000000000000" pitchFamily="50" charset="-128"/>
                <a:cs typeface="Arial" charset="0"/>
              </a:rPr>
              <a:t>シェアを</a:t>
            </a:r>
            <a:endParaRPr lang="en-US" altLang="ja-JP" dirty="0">
              <a:solidFill>
                <a:srgbClr val="FF0000"/>
              </a:solidFill>
              <a:latin typeface="HGPｺﾞｼｯｸE" panose="020B0900000000000000" pitchFamily="50" charset="-128"/>
              <a:ea typeface="HGPｺﾞｼｯｸE" panose="020B0900000000000000" pitchFamily="50" charset="-128"/>
              <a:cs typeface="Arial" charset="0"/>
            </a:endParaRPr>
          </a:p>
          <a:p>
            <a:pPr fontAlgn="base">
              <a:spcBef>
                <a:spcPct val="0"/>
              </a:spcBef>
              <a:spcAft>
                <a:spcPct val="0"/>
              </a:spcAft>
            </a:pPr>
            <a:r>
              <a:rPr lang="ja-JP" altLang="en-US" dirty="0">
                <a:solidFill>
                  <a:srgbClr val="FF0000"/>
                </a:solidFill>
                <a:latin typeface="HGPｺﾞｼｯｸE" panose="020B0900000000000000" pitchFamily="50" charset="-128"/>
                <a:ea typeface="HGPｺﾞｼｯｸE" panose="020B0900000000000000" pitchFamily="50" charset="-128"/>
                <a:cs typeface="Arial" charset="0"/>
              </a:rPr>
              <a:t>増やすカギ</a:t>
            </a:r>
          </a:p>
        </p:txBody>
      </p:sp>
      <p:sp>
        <p:nvSpPr>
          <p:cNvPr id="9" name="正方形/長方形 8"/>
          <p:cNvSpPr/>
          <p:nvPr/>
        </p:nvSpPr>
        <p:spPr>
          <a:xfrm>
            <a:off x="2512363" y="3385143"/>
            <a:ext cx="535689" cy="611705"/>
          </a:xfrm>
          <a:prstGeom prst="rect">
            <a:avLst/>
          </a:prstGeom>
          <a:solidFill>
            <a:srgbClr val="CCFF99"/>
          </a:solidFill>
          <a:ln w="381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lIns="64062" tIns="32023" rIns="64062" bIns="32023" rtlCol="0" anchor="ctr"/>
          <a:lstStyle/>
          <a:p>
            <a:pPr algn="ctr" fontAlgn="base">
              <a:spcBef>
                <a:spcPct val="0"/>
              </a:spcBef>
              <a:spcAft>
                <a:spcPct val="0"/>
              </a:spcAft>
            </a:pPr>
            <a:endParaRPr lang="ja-JP" altLang="en-US" sz="2400">
              <a:solidFill>
                <a:prstClr val="white"/>
              </a:solidFill>
              <a:latin typeface="Calibri"/>
              <a:ea typeface="ＭＳ Ｐゴシック" panose="020B0600070205080204" pitchFamily="50" charset="-128"/>
            </a:endParaRPr>
          </a:p>
        </p:txBody>
      </p:sp>
      <p:sp>
        <p:nvSpPr>
          <p:cNvPr id="19" name="テキスト ボックス 18"/>
          <p:cNvSpPr txBox="1"/>
          <p:nvPr/>
        </p:nvSpPr>
        <p:spPr>
          <a:xfrm>
            <a:off x="2470249" y="3514982"/>
            <a:ext cx="741807" cy="352018"/>
          </a:xfrm>
          <a:prstGeom prst="rect">
            <a:avLst/>
          </a:prstGeom>
          <a:noFill/>
          <a:ln w="38100">
            <a:noFill/>
          </a:ln>
        </p:spPr>
        <p:txBody>
          <a:bodyPr wrap="square" lIns="91099" tIns="45550" rIns="91099" bIns="45550" rtlCol="0">
            <a:spAutoFit/>
          </a:bodyPr>
          <a:lstStyle/>
          <a:p>
            <a:pPr fontAlgn="base">
              <a:spcBef>
                <a:spcPct val="0"/>
              </a:spcBef>
              <a:spcAft>
                <a:spcPct val="0"/>
              </a:spcAft>
            </a:pPr>
            <a:r>
              <a:rPr lang="ja-JP" altLang="en-US" sz="1700" dirty="0">
                <a:solidFill>
                  <a:srgbClr val="003366"/>
                </a:solidFill>
                <a:latin typeface="HGPｺﾞｼｯｸE" panose="020B0900000000000000" pitchFamily="50" charset="-128"/>
                <a:ea typeface="HGPｺﾞｼｯｸE" panose="020B0900000000000000" pitchFamily="50" charset="-128"/>
                <a:cs typeface="Arial" charset="0"/>
              </a:rPr>
              <a:t>寄贈</a:t>
            </a:r>
          </a:p>
        </p:txBody>
      </p:sp>
      <p:sp>
        <p:nvSpPr>
          <p:cNvPr id="23" name="正方形/長方形 22"/>
          <p:cNvSpPr/>
          <p:nvPr/>
        </p:nvSpPr>
        <p:spPr>
          <a:xfrm>
            <a:off x="3118687" y="3391875"/>
            <a:ext cx="1594688" cy="607500"/>
          </a:xfrm>
          <a:prstGeom prst="rect">
            <a:avLst/>
          </a:prstGeom>
          <a:solidFill>
            <a:srgbClr val="CCFF99"/>
          </a:solidFill>
          <a:ln w="1016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lIns="64062" tIns="32023" rIns="64062" bIns="32023" rtlCol="0" anchor="ctr"/>
          <a:lstStyle/>
          <a:p>
            <a:pPr algn="ctr" fontAlgn="base">
              <a:spcBef>
                <a:spcPct val="0"/>
              </a:spcBef>
              <a:spcAft>
                <a:spcPct val="0"/>
              </a:spcAft>
            </a:pPr>
            <a:endParaRPr lang="ja-JP" altLang="en-US" sz="2400">
              <a:solidFill>
                <a:prstClr val="white"/>
              </a:solidFill>
              <a:latin typeface="Calibri"/>
              <a:ea typeface="ＭＳ Ｐゴシック" panose="020B0600070205080204" pitchFamily="50" charset="-128"/>
            </a:endParaRPr>
          </a:p>
        </p:txBody>
      </p:sp>
      <p:sp>
        <p:nvSpPr>
          <p:cNvPr id="24" name="テキスト ボックス 23"/>
          <p:cNvSpPr txBox="1"/>
          <p:nvPr/>
        </p:nvSpPr>
        <p:spPr>
          <a:xfrm>
            <a:off x="3132609" y="3391894"/>
            <a:ext cx="1670625" cy="611686"/>
          </a:xfrm>
          <a:prstGeom prst="rect">
            <a:avLst/>
          </a:prstGeom>
          <a:noFill/>
          <a:ln w="38100">
            <a:noFill/>
          </a:ln>
        </p:spPr>
        <p:txBody>
          <a:bodyPr wrap="square" lIns="91099" tIns="45550" rIns="91099" bIns="45550" rtlCol="0">
            <a:spAutoFit/>
          </a:bodyPr>
          <a:lstStyle/>
          <a:p>
            <a:pPr fontAlgn="base">
              <a:spcBef>
                <a:spcPct val="0"/>
              </a:spcBef>
              <a:spcAft>
                <a:spcPct val="0"/>
              </a:spcAft>
            </a:pPr>
            <a:r>
              <a:rPr lang="ja-JP" altLang="en-US" sz="1700" dirty="0">
                <a:solidFill>
                  <a:srgbClr val="003366"/>
                </a:solidFill>
                <a:latin typeface="HGPｺﾞｼｯｸE" panose="020B0900000000000000" pitchFamily="50" charset="-128"/>
                <a:ea typeface="HGPｺﾞｼｯｸE" panose="020B0900000000000000" pitchFamily="50" charset="-128"/>
                <a:cs typeface="Arial" charset="0"/>
              </a:rPr>
              <a:t>地区補助金</a:t>
            </a:r>
            <a:endParaRPr lang="en-US" altLang="ja-JP" sz="1700" dirty="0">
              <a:solidFill>
                <a:srgbClr val="003366"/>
              </a:solidFill>
              <a:latin typeface="HGPｺﾞｼｯｸE" panose="020B0900000000000000" pitchFamily="50" charset="-128"/>
              <a:ea typeface="HGPｺﾞｼｯｸE" panose="020B0900000000000000" pitchFamily="50" charset="-128"/>
              <a:cs typeface="Arial" charset="0"/>
            </a:endParaRPr>
          </a:p>
          <a:p>
            <a:pPr fontAlgn="base">
              <a:spcBef>
                <a:spcPct val="0"/>
              </a:spcBef>
              <a:spcAft>
                <a:spcPct val="0"/>
              </a:spcAft>
            </a:pPr>
            <a:r>
              <a:rPr lang="ja-JP" altLang="en-US" sz="1700" dirty="0">
                <a:solidFill>
                  <a:srgbClr val="003366"/>
                </a:solidFill>
                <a:latin typeface="HGPｺﾞｼｯｸE" panose="020B0900000000000000" pitchFamily="50" charset="-128"/>
                <a:ea typeface="HGPｺﾞｼｯｸE" panose="020B0900000000000000" pitchFamily="50" charset="-128"/>
                <a:cs typeface="Arial" charset="0"/>
              </a:rPr>
              <a:t>（</a:t>
            </a:r>
            <a:r>
              <a:rPr lang="en-US" altLang="ja-JP" sz="1700" dirty="0">
                <a:solidFill>
                  <a:srgbClr val="003366"/>
                </a:solidFill>
                <a:latin typeface="HGPｺﾞｼｯｸE" panose="020B0900000000000000" pitchFamily="50" charset="-128"/>
                <a:ea typeface="HGPｺﾞｼｯｸE" panose="020B0900000000000000" pitchFamily="50" charset="-128"/>
                <a:cs typeface="Arial" charset="0"/>
              </a:rPr>
              <a:t>DDF</a:t>
            </a:r>
            <a:r>
              <a:rPr lang="ja-JP" altLang="en-US" sz="1700" dirty="0">
                <a:solidFill>
                  <a:srgbClr val="003366"/>
                </a:solidFill>
                <a:latin typeface="HGPｺﾞｼｯｸE" panose="020B0900000000000000" pitchFamily="50" charset="-128"/>
                <a:ea typeface="HGPｺﾞｼｯｸE" panose="020B0900000000000000" pitchFamily="50" charset="-128"/>
                <a:cs typeface="Arial" charset="0"/>
              </a:rPr>
              <a:t>の５０％）</a:t>
            </a:r>
          </a:p>
        </p:txBody>
      </p:sp>
      <p:sp>
        <p:nvSpPr>
          <p:cNvPr id="25" name="正方形/長方形 24"/>
          <p:cNvSpPr/>
          <p:nvPr/>
        </p:nvSpPr>
        <p:spPr>
          <a:xfrm>
            <a:off x="4789313" y="3391881"/>
            <a:ext cx="1113750" cy="611705"/>
          </a:xfrm>
          <a:prstGeom prst="rect">
            <a:avLst/>
          </a:prstGeom>
          <a:solidFill>
            <a:srgbClr val="CCFF99"/>
          </a:solidFill>
          <a:ln w="381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lIns="64062" tIns="32023" rIns="64062" bIns="32023" rtlCol="0" anchor="ctr"/>
          <a:lstStyle/>
          <a:p>
            <a:pPr algn="ctr" fontAlgn="base">
              <a:spcBef>
                <a:spcPct val="0"/>
              </a:spcBef>
              <a:spcAft>
                <a:spcPct val="0"/>
              </a:spcAft>
            </a:pPr>
            <a:endParaRPr lang="ja-JP" altLang="en-US" sz="2400">
              <a:solidFill>
                <a:prstClr val="white"/>
              </a:solidFill>
              <a:latin typeface="Calibri"/>
              <a:ea typeface="ＭＳ Ｐゴシック" panose="020B0600070205080204" pitchFamily="50" charset="-128"/>
            </a:endParaRPr>
          </a:p>
        </p:txBody>
      </p:sp>
      <p:sp>
        <p:nvSpPr>
          <p:cNvPr id="26" name="正方形/長方形 25"/>
          <p:cNvSpPr/>
          <p:nvPr/>
        </p:nvSpPr>
        <p:spPr>
          <a:xfrm>
            <a:off x="5973904" y="3381677"/>
            <a:ext cx="1420867" cy="611705"/>
          </a:xfrm>
          <a:prstGeom prst="rect">
            <a:avLst/>
          </a:prstGeom>
          <a:solidFill>
            <a:schemeClr val="accent2">
              <a:lumMod val="40000"/>
              <a:lumOff val="60000"/>
            </a:schemeClr>
          </a:solidFill>
          <a:ln w="3810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lIns="64062" tIns="32023" rIns="64062" bIns="32023" rtlCol="0" anchor="ctr"/>
          <a:lstStyle/>
          <a:p>
            <a:pPr algn="ctr" fontAlgn="base">
              <a:spcBef>
                <a:spcPct val="0"/>
              </a:spcBef>
              <a:spcAft>
                <a:spcPct val="0"/>
              </a:spcAft>
            </a:pPr>
            <a:endParaRPr lang="ja-JP" altLang="en-US" sz="2400">
              <a:solidFill>
                <a:prstClr val="white"/>
              </a:solidFill>
              <a:latin typeface="Calibri"/>
              <a:ea typeface="ＭＳ Ｐゴシック" panose="020B0600070205080204" pitchFamily="50" charset="-128"/>
            </a:endParaRPr>
          </a:p>
        </p:txBody>
      </p:sp>
      <p:sp>
        <p:nvSpPr>
          <p:cNvPr id="21" name="テキスト ボックス 20"/>
          <p:cNvSpPr txBox="1"/>
          <p:nvPr/>
        </p:nvSpPr>
        <p:spPr>
          <a:xfrm>
            <a:off x="4419449" y="3400594"/>
            <a:ext cx="2967228" cy="611705"/>
          </a:xfrm>
          <a:prstGeom prst="rect">
            <a:avLst/>
          </a:prstGeom>
          <a:noFill/>
          <a:ln w="38100">
            <a:noFill/>
          </a:ln>
        </p:spPr>
        <p:txBody>
          <a:bodyPr wrap="square" lIns="91099" tIns="45550" rIns="91099" bIns="45550" rtlCol="0">
            <a:spAutoFit/>
          </a:bodyPr>
          <a:lstStyle/>
          <a:p>
            <a:pPr algn="ctr" fontAlgn="base">
              <a:spcBef>
                <a:spcPct val="0"/>
              </a:spcBef>
              <a:spcAft>
                <a:spcPct val="0"/>
              </a:spcAft>
            </a:pPr>
            <a:r>
              <a:rPr lang="ja-JP" altLang="en-US" sz="1700" dirty="0">
                <a:solidFill>
                  <a:srgbClr val="003366"/>
                </a:solidFill>
                <a:latin typeface="HGPｺﾞｼｯｸE" panose="020B0900000000000000" pitchFamily="50" charset="-128"/>
                <a:ea typeface="HGPｺﾞｼｯｸE" panose="020B0900000000000000" pitchFamily="50" charset="-128"/>
                <a:cs typeface="Arial" charset="0"/>
              </a:rPr>
              <a:t>グローバル補助金</a:t>
            </a:r>
            <a:endParaRPr lang="en-US" altLang="ja-JP" sz="1700" dirty="0">
              <a:solidFill>
                <a:srgbClr val="003366"/>
              </a:solidFill>
              <a:latin typeface="HGPｺﾞｼｯｸE" panose="020B0900000000000000" pitchFamily="50" charset="-128"/>
              <a:ea typeface="HGPｺﾞｼｯｸE" panose="020B0900000000000000" pitchFamily="50" charset="-128"/>
              <a:cs typeface="Arial" charset="0"/>
            </a:endParaRPr>
          </a:p>
          <a:p>
            <a:pPr algn="ctr" fontAlgn="base">
              <a:spcBef>
                <a:spcPct val="0"/>
              </a:spcBef>
              <a:spcAft>
                <a:spcPct val="0"/>
              </a:spcAft>
            </a:pPr>
            <a:r>
              <a:rPr lang="ja-JP" altLang="en-US" sz="1700" dirty="0">
                <a:solidFill>
                  <a:srgbClr val="003366"/>
                </a:solidFill>
                <a:latin typeface="HGPｺﾞｼｯｸE" panose="020B0900000000000000" pitchFamily="50" charset="-128"/>
                <a:ea typeface="HGPｺﾞｼｯｸE" panose="020B0900000000000000" pitchFamily="50" charset="-128"/>
                <a:cs typeface="Arial" charset="0"/>
              </a:rPr>
              <a:t>グローバル奨学金</a:t>
            </a:r>
          </a:p>
        </p:txBody>
      </p:sp>
      <p:sp>
        <p:nvSpPr>
          <p:cNvPr id="27" name="右中かっこ 26"/>
          <p:cNvSpPr/>
          <p:nvPr/>
        </p:nvSpPr>
        <p:spPr>
          <a:xfrm rot="5400000">
            <a:off x="6620030" y="3456144"/>
            <a:ext cx="172148" cy="1377184"/>
          </a:xfrm>
          <a:prstGeom prst="rightBrace">
            <a:avLst/>
          </a:prstGeom>
          <a:ln w="38100"/>
        </p:spPr>
        <p:style>
          <a:lnRef idx="2">
            <a:schemeClr val="accent1"/>
          </a:lnRef>
          <a:fillRef idx="0">
            <a:schemeClr val="accent1"/>
          </a:fillRef>
          <a:effectRef idx="1">
            <a:schemeClr val="accent1"/>
          </a:effectRef>
          <a:fontRef idx="minor">
            <a:schemeClr val="tx1"/>
          </a:fontRef>
        </p:style>
        <p:txBody>
          <a:bodyPr lIns="91099" tIns="45550" rIns="91099" bIns="45550" rtlCol="0" anchor="ctr"/>
          <a:lstStyle/>
          <a:p>
            <a:pPr algn="ctr" fontAlgn="base">
              <a:spcBef>
                <a:spcPct val="0"/>
              </a:spcBef>
              <a:spcAft>
                <a:spcPct val="0"/>
              </a:spcAft>
            </a:pPr>
            <a:endParaRPr lang="ja-JP" altLang="en-US" sz="2400">
              <a:solidFill>
                <a:prstClr val="black"/>
              </a:solidFill>
              <a:latin typeface="Calibri"/>
              <a:ea typeface="ＭＳ Ｐゴシック" panose="020B0600070205080204" pitchFamily="50" charset="-128"/>
            </a:endParaRPr>
          </a:p>
        </p:txBody>
      </p:sp>
      <p:cxnSp>
        <p:nvCxnSpPr>
          <p:cNvPr id="16" name="直線コネクタ 15"/>
          <p:cNvCxnSpPr/>
          <p:nvPr/>
        </p:nvCxnSpPr>
        <p:spPr>
          <a:xfrm>
            <a:off x="5903612" y="1335216"/>
            <a:ext cx="18288" cy="4917673"/>
          </a:xfrm>
          <a:prstGeom prst="line">
            <a:avLst/>
          </a:prstGeom>
          <a:ln w="88900">
            <a:solidFill>
              <a:srgbClr val="FF0066">
                <a:alpha val="97000"/>
              </a:srgbClr>
            </a:solidFill>
            <a:prstDash val="sysDash"/>
          </a:ln>
        </p:spPr>
        <p:style>
          <a:lnRef idx="2">
            <a:schemeClr val="accent1"/>
          </a:lnRef>
          <a:fillRef idx="0">
            <a:schemeClr val="accent1"/>
          </a:fillRef>
          <a:effectRef idx="1">
            <a:schemeClr val="accent1"/>
          </a:effectRef>
          <a:fontRef idx="minor">
            <a:schemeClr val="tx1"/>
          </a:fontRef>
        </p:style>
      </p:cxnSp>
      <p:sp>
        <p:nvSpPr>
          <p:cNvPr id="22" name="テキスト ボックス 21"/>
          <p:cNvSpPr txBox="1"/>
          <p:nvPr/>
        </p:nvSpPr>
        <p:spPr>
          <a:xfrm>
            <a:off x="2433823" y="5119686"/>
            <a:ext cx="4960872" cy="438580"/>
          </a:xfrm>
          <a:prstGeom prst="rect">
            <a:avLst/>
          </a:prstGeom>
          <a:solidFill>
            <a:srgbClr val="CC0000"/>
          </a:solidFill>
        </p:spPr>
        <p:txBody>
          <a:bodyPr wrap="square" lIns="91099" tIns="45550" rIns="91099" bIns="45550" rtlCol="0">
            <a:spAutoFit/>
          </a:bodyPr>
          <a:lstStyle/>
          <a:p>
            <a:pPr algn="ctr" fontAlgn="base">
              <a:spcBef>
                <a:spcPct val="0"/>
              </a:spcBef>
              <a:spcAft>
                <a:spcPct val="0"/>
              </a:spcAft>
            </a:pPr>
            <a:r>
              <a:rPr lang="ja-JP" altLang="en-US" sz="1700" dirty="0">
                <a:solidFill>
                  <a:prstClr val="white"/>
                </a:solidFill>
                <a:latin typeface="HGPｺﾞｼｯｸE" panose="020B0900000000000000" pitchFamily="50" charset="-128"/>
                <a:ea typeface="HGPｺﾞｼｯｸE" panose="020B0900000000000000" pitchFamily="50" charset="-128"/>
                <a:cs typeface="Arial" charset="0"/>
              </a:rPr>
              <a:t>２６６０地区実績</a:t>
            </a:r>
            <a:r>
              <a:rPr lang="ja-JP" altLang="en-US" sz="2200" dirty="0">
                <a:solidFill>
                  <a:prstClr val="white"/>
                </a:solidFill>
                <a:latin typeface="HGPｺﾞｼｯｸE" panose="020B0900000000000000" pitchFamily="50" charset="-128"/>
                <a:ea typeface="HGPｺﾞｼｯｸE" panose="020B0900000000000000" pitchFamily="50" charset="-128"/>
                <a:cs typeface="Arial" charset="0"/>
              </a:rPr>
              <a:t>　８０％</a:t>
            </a:r>
          </a:p>
        </p:txBody>
      </p:sp>
      <p:pic>
        <p:nvPicPr>
          <p:cNvPr id="29" name="図 28">
            <a:extLst>
              <a:ext uri="{FF2B5EF4-FFF2-40B4-BE49-F238E27FC236}">
                <a16:creationId xmlns:a16="http://schemas.microsoft.com/office/drawing/2014/main" id="{60FCB68A-6126-434A-99B4-DEA40FBD107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0148" y="5495876"/>
            <a:ext cx="3946372" cy="1409418"/>
          </a:xfrm>
          <a:prstGeom prst="rect">
            <a:avLst/>
          </a:prstGeom>
        </p:spPr>
      </p:pic>
    </p:spTree>
    <p:extLst>
      <p:ext uri="{BB962C8B-B14F-4D97-AF65-F5344CB8AC3E}">
        <p14:creationId xmlns:p14="http://schemas.microsoft.com/office/powerpoint/2010/main" val="675308236"/>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角丸四角形 16"/>
          <p:cNvSpPr/>
          <p:nvPr/>
        </p:nvSpPr>
        <p:spPr>
          <a:xfrm>
            <a:off x="2192151" y="4071989"/>
            <a:ext cx="5097142" cy="630331"/>
          </a:xfrm>
          <a:prstGeom prst="roundRect">
            <a:avLst/>
          </a:prstGeom>
          <a:solidFill>
            <a:schemeClr val="accent6">
              <a:lumMod val="20000"/>
              <a:lumOff val="80000"/>
            </a:schemeClr>
          </a:solidFill>
          <a:ln w="76200">
            <a:solidFill>
              <a:srgbClr val="CC0000"/>
            </a:solidFill>
          </a:ln>
        </p:spPr>
        <p:style>
          <a:lnRef idx="1">
            <a:schemeClr val="accent1"/>
          </a:lnRef>
          <a:fillRef idx="3">
            <a:schemeClr val="accent1"/>
          </a:fillRef>
          <a:effectRef idx="2">
            <a:schemeClr val="accent1"/>
          </a:effectRef>
          <a:fontRef idx="minor">
            <a:schemeClr val="lt1"/>
          </a:fontRef>
        </p:style>
        <p:txBody>
          <a:bodyPr lIns="64142" tIns="32066" rIns="64142" bIns="32066" spcCol="0" rtlCol="0" anchor="ctr"/>
          <a:lstStyle/>
          <a:p>
            <a:pPr algn="ctr" defTabSz="320678"/>
            <a:endParaRPr lang="ja-JP" altLang="en-US" sz="1300">
              <a:solidFill>
                <a:prstClr val="white"/>
              </a:solidFill>
              <a:latin typeface="Calibri"/>
              <a:ea typeface="ＭＳ Ｐゴシック" panose="020B0600070205080204" pitchFamily="50" charset="-128"/>
            </a:endParaRPr>
          </a:p>
        </p:txBody>
      </p:sp>
      <p:sp>
        <p:nvSpPr>
          <p:cNvPr id="3" name="スライド番号プレースホルダー 2"/>
          <p:cNvSpPr>
            <a:spLocks noGrp="1"/>
          </p:cNvSpPr>
          <p:nvPr>
            <p:ph type="sldNum" sz="quarter" idx="2"/>
          </p:nvPr>
        </p:nvSpPr>
        <p:spPr/>
        <p:txBody>
          <a:bodyPr/>
          <a:lstStyle/>
          <a:p>
            <a:pPr fontAlgn="base">
              <a:spcBef>
                <a:spcPct val="0"/>
              </a:spcBef>
              <a:spcAft>
                <a:spcPct val="0"/>
              </a:spcAft>
            </a:pPr>
            <a:fld id="{86CB4B4D-7CA3-9044-876B-883B54F8677D}" type="slidenum">
              <a:rPr lang="en-US" altLang="ja-JP">
                <a:solidFill>
                  <a:srgbClr val="46464A">
                    <a:lumMod val="60000"/>
                    <a:lumOff val="40000"/>
                  </a:srgbClr>
                </a:solidFill>
                <a:ea typeface="ＭＳ Ｐゴシック" panose="020B0600070205080204" pitchFamily="50" charset="-128"/>
              </a:rPr>
              <a:pPr fontAlgn="base">
                <a:spcBef>
                  <a:spcPct val="0"/>
                </a:spcBef>
                <a:spcAft>
                  <a:spcPct val="0"/>
                </a:spcAft>
              </a:pPr>
              <a:t>26</a:t>
            </a:fld>
            <a:endParaRPr lang="en-US" altLang="ja-JP">
              <a:solidFill>
                <a:srgbClr val="46464A">
                  <a:lumMod val="60000"/>
                  <a:lumOff val="40000"/>
                </a:srgbClr>
              </a:solidFill>
              <a:ea typeface="ＭＳ Ｐゴシック" panose="020B0600070205080204" pitchFamily="50" charset="-128"/>
            </a:endParaRPr>
          </a:p>
        </p:txBody>
      </p:sp>
      <p:sp>
        <p:nvSpPr>
          <p:cNvPr id="4" name="テキスト ボックス 3"/>
          <p:cNvSpPr txBox="1"/>
          <p:nvPr/>
        </p:nvSpPr>
        <p:spPr>
          <a:xfrm>
            <a:off x="3048001" y="94570"/>
            <a:ext cx="6096000" cy="584775"/>
          </a:xfrm>
          <a:prstGeom prst="rect">
            <a:avLst/>
          </a:prstGeom>
          <a:noFill/>
        </p:spPr>
        <p:txBody>
          <a:bodyPr wrap="square" lIns="91212" tIns="45607" rIns="91212" bIns="45607" rtlCol="0">
            <a:spAutoFit/>
          </a:bodyPr>
          <a:lstStyle/>
          <a:p>
            <a:pPr algn="ctr" defTabSz="912199" fontAlgn="base">
              <a:spcBef>
                <a:spcPct val="0"/>
              </a:spcBef>
              <a:spcAft>
                <a:spcPct val="0"/>
              </a:spcAft>
            </a:pPr>
            <a:r>
              <a:rPr lang="ja-JP" altLang="en-US" sz="3200" dirty="0">
                <a:solidFill>
                  <a:prstClr val="white"/>
                </a:solidFill>
                <a:latin typeface="HGPｺﾞｼｯｸE" panose="020B0900000000000000" pitchFamily="50" charset="-128"/>
                <a:ea typeface="HGPｺﾞｼｯｸE" panose="020B0900000000000000" pitchFamily="50" charset="-128"/>
                <a:cs typeface="Arial" charset="0"/>
              </a:rPr>
              <a:t>ロータリー財団への寄付推進</a:t>
            </a:r>
          </a:p>
        </p:txBody>
      </p:sp>
      <p:sp>
        <p:nvSpPr>
          <p:cNvPr id="8" name="正方形/長方形 7"/>
          <p:cNvSpPr/>
          <p:nvPr/>
        </p:nvSpPr>
        <p:spPr>
          <a:xfrm>
            <a:off x="1676401" y="990600"/>
            <a:ext cx="8839200" cy="533400"/>
          </a:xfrm>
          <a:prstGeom prst="rect">
            <a:avLst/>
          </a:prstGeom>
          <a:solidFill>
            <a:schemeClr val="bg1">
              <a:lumMod val="85000"/>
            </a:schemeClr>
          </a:solidFill>
          <a:ln>
            <a:noFill/>
          </a:ln>
        </p:spPr>
        <p:style>
          <a:lnRef idx="1">
            <a:schemeClr val="accent1"/>
          </a:lnRef>
          <a:fillRef idx="3">
            <a:schemeClr val="accent1"/>
          </a:fillRef>
          <a:effectRef idx="2">
            <a:schemeClr val="accent1"/>
          </a:effectRef>
          <a:fontRef idx="minor">
            <a:schemeClr val="lt1"/>
          </a:fontRef>
        </p:style>
        <p:txBody>
          <a:bodyPr lIns="91174" tIns="45588" rIns="91174" bIns="45588" rtlCol="0" anchor="ctr"/>
          <a:lstStyle/>
          <a:p>
            <a:pPr algn="ctr" defTabSz="912199" fontAlgn="base">
              <a:spcBef>
                <a:spcPct val="0"/>
              </a:spcBef>
              <a:spcAft>
                <a:spcPct val="0"/>
              </a:spcAft>
            </a:pPr>
            <a:endParaRPr lang="ja-JP" altLang="en-US" sz="2400">
              <a:solidFill>
                <a:prstClr val="white"/>
              </a:solidFill>
              <a:latin typeface="Calibri"/>
              <a:ea typeface="ＭＳ Ｐゴシック" panose="020B0600070205080204" pitchFamily="50" charset="-128"/>
            </a:endParaRPr>
          </a:p>
        </p:txBody>
      </p:sp>
      <p:sp>
        <p:nvSpPr>
          <p:cNvPr id="9" name="タイトル 1"/>
          <p:cNvSpPr txBox="1">
            <a:spLocks/>
          </p:cNvSpPr>
          <p:nvPr/>
        </p:nvSpPr>
        <p:spPr bwMode="auto">
          <a:xfrm>
            <a:off x="1754790" y="1981200"/>
            <a:ext cx="8913210" cy="2590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174" tIns="45588" rIns="91174" bIns="45588"/>
          <a:lstStyle>
            <a:lvl1pPr defTabSz="457200">
              <a:defRPr sz="2400">
                <a:solidFill>
                  <a:schemeClr val="tx1"/>
                </a:solidFill>
                <a:latin typeface="Arial" pitchFamily="34" charset="0"/>
                <a:ea typeface="ヒラギノ角ゴ Pro W3" pitchFamily="-84" charset="-128"/>
              </a:defRPr>
            </a:lvl1pPr>
            <a:lvl2pPr marL="742950" indent="-285750" defTabSz="457200">
              <a:defRPr sz="2400">
                <a:solidFill>
                  <a:schemeClr val="tx1"/>
                </a:solidFill>
                <a:latin typeface="Arial" pitchFamily="34" charset="0"/>
                <a:ea typeface="ヒラギノ角ゴ Pro W3" pitchFamily="-84" charset="-128"/>
              </a:defRPr>
            </a:lvl2pPr>
            <a:lvl3pPr marL="1143000" indent="-228600" defTabSz="457200">
              <a:defRPr sz="2400">
                <a:solidFill>
                  <a:schemeClr val="tx1"/>
                </a:solidFill>
                <a:latin typeface="Arial" pitchFamily="34" charset="0"/>
                <a:ea typeface="ヒラギノ角ゴ Pro W3" pitchFamily="-84" charset="-128"/>
              </a:defRPr>
            </a:lvl3pPr>
            <a:lvl4pPr marL="1600200" indent="-228600" defTabSz="457200">
              <a:defRPr sz="2400">
                <a:solidFill>
                  <a:schemeClr val="tx1"/>
                </a:solidFill>
                <a:latin typeface="Arial" pitchFamily="34" charset="0"/>
                <a:ea typeface="ヒラギノ角ゴ Pro W3" pitchFamily="-84" charset="-128"/>
              </a:defRPr>
            </a:lvl4pPr>
            <a:lvl5pPr marL="2057400" indent="-228600" defTabSz="457200">
              <a:defRPr sz="2400">
                <a:solidFill>
                  <a:schemeClr val="tx1"/>
                </a:solidFill>
                <a:latin typeface="Arial" pitchFamily="34" charset="0"/>
                <a:ea typeface="ヒラギノ角ゴ Pro W3" pitchFamily="-84" charset="-128"/>
              </a:defRPr>
            </a:lvl5pPr>
            <a:lvl6pPr marL="2514600" indent="-228600" defTabSz="457200" eaLnBrk="0" fontAlgn="base" hangingPunct="0">
              <a:spcBef>
                <a:spcPct val="0"/>
              </a:spcBef>
              <a:spcAft>
                <a:spcPct val="0"/>
              </a:spcAft>
              <a:defRPr sz="2400">
                <a:solidFill>
                  <a:schemeClr val="tx1"/>
                </a:solidFill>
                <a:latin typeface="Arial" pitchFamily="34" charset="0"/>
                <a:ea typeface="ヒラギノ角ゴ Pro W3" pitchFamily="-84" charset="-128"/>
              </a:defRPr>
            </a:lvl6pPr>
            <a:lvl7pPr marL="2971800" indent="-228600" defTabSz="457200" eaLnBrk="0" fontAlgn="base" hangingPunct="0">
              <a:spcBef>
                <a:spcPct val="0"/>
              </a:spcBef>
              <a:spcAft>
                <a:spcPct val="0"/>
              </a:spcAft>
              <a:defRPr sz="2400">
                <a:solidFill>
                  <a:schemeClr val="tx1"/>
                </a:solidFill>
                <a:latin typeface="Arial" pitchFamily="34" charset="0"/>
                <a:ea typeface="ヒラギノ角ゴ Pro W3" pitchFamily="-84" charset="-128"/>
              </a:defRPr>
            </a:lvl7pPr>
            <a:lvl8pPr marL="3429000" indent="-228600" defTabSz="457200" eaLnBrk="0" fontAlgn="base" hangingPunct="0">
              <a:spcBef>
                <a:spcPct val="0"/>
              </a:spcBef>
              <a:spcAft>
                <a:spcPct val="0"/>
              </a:spcAft>
              <a:defRPr sz="2400">
                <a:solidFill>
                  <a:schemeClr val="tx1"/>
                </a:solidFill>
                <a:latin typeface="Arial" pitchFamily="34" charset="0"/>
                <a:ea typeface="ヒラギノ角ゴ Pro W3" pitchFamily="-84" charset="-128"/>
              </a:defRPr>
            </a:lvl8pPr>
            <a:lvl9pPr marL="3886200" indent="-228600" defTabSz="457200" eaLnBrk="0" fontAlgn="base" hangingPunct="0">
              <a:spcBef>
                <a:spcPct val="0"/>
              </a:spcBef>
              <a:spcAft>
                <a:spcPct val="0"/>
              </a:spcAft>
              <a:defRPr sz="2400">
                <a:solidFill>
                  <a:schemeClr val="tx1"/>
                </a:solidFill>
                <a:latin typeface="Arial" pitchFamily="34" charset="0"/>
                <a:ea typeface="ヒラギノ角ゴ Pro W3" pitchFamily="-84" charset="-128"/>
              </a:defRPr>
            </a:lvl9pPr>
          </a:lstStyle>
          <a:p>
            <a:pPr eaLnBrk="0" fontAlgn="base" hangingPunct="0">
              <a:spcBef>
                <a:spcPct val="0"/>
              </a:spcBef>
              <a:spcAft>
                <a:spcPct val="0"/>
              </a:spcAft>
            </a:pPr>
            <a:r>
              <a:rPr kumimoji="0" lang="ja-JP" altLang="en-US" sz="2800" b="1" dirty="0">
                <a:solidFill>
                  <a:srgbClr val="16316B"/>
                </a:solidFill>
                <a:latin typeface="Meiryo UI" pitchFamily="50" charset="-128"/>
                <a:ea typeface="Meiryo UI" pitchFamily="50" charset="-128"/>
                <a:cs typeface="Meiryo UI" pitchFamily="50" charset="-128"/>
              </a:rPr>
              <a:t>公益財団法人　ロータリー日本財団</a:t>
            </a:r>
            <a:r>
              <a:rPr kumimoji="0" lang="ja-JP" altLang="en-US" sz="2200" b="1" dirty="0">
                <a:solidFill>
                  <a:srgbClr val="16316B"/>
                </a:solidFill>
                <a:latin typeface="Meiryo UI" pitchFamily="50" charset="-128"/>
                <a:ea typeface="Meiryo UI" pitchFamily="50" charset="-128"/>
                <a:cs typeface="Meiryo UI" pitchFamily="50" charset="-128"/>
              </a:rPr>
              <a:t>（</a:t>
            </a:r>
            <a:r>
              <a:rPr kumimoji="0" lang="en-US" altLang="ja-JP" sz="2200" b="1" dirty="0">
                <a:solidFill>
                  <a:srgbClr val="16316B"/>
                </a:solidFill>
                <a:latin typeface="Meiryo UI" pitchFamily="50" charset="-128"/>
                <a:ea typeface="Meiryo UI" pitchFamily="50" charset="-128"/>
                <a:cs typeface="Meiryo UI" pitchFamily="50" charset="-128"/>
              </a:rPr>
              <a:t>2010.12.24</a:t>
            </a:r>
            <a:r>
              <a:rPr kumimoji="0" lang="ja-JP" altLang="en-US" sz="2200" b="1" dirty="0">
                <a:solidFill>
                  <a:srgbClr val="16316B"/>
                </a:solidFill>
                <a:latin typeface="Meiryo UI" pitchFamily="50" charset="-128"/>
                <a:ea typeface="Meiryo UI" pitchFamily="50" charset="-128"/>
                <a:cs typeface="Meiryo UI" pitchFamily="50" charset="-128"/>
              </a:rPr>
              <a:t>）</a:t>
            </a:r>
            <a:endParaRPr kumimoji="0" lang="en-US" altLang="ja-JP" sz="2200" b="1" dirty="0">
              <a:solidFill>
                <a:srgbClr val="16316B"/>
              </a:solidFill>
              <a:latin typeface="Meiryo UI" pitchFamily="50" charset="-128"/>
              <a:ea typeface="Meiryo UI" pitchFamily="50" charset="-128"/>
              <a:cs typeface="Meiryo UI" pitchFamily="50" charset="-128"/>
            </a:endParaRPr>
          </a:p>
          <a:p>
            <a:pPr eaLnBrk="0" fontAlgn="base" hangingPunct="0">
              <a:spcBef>
                <a:spcPct val="0"/>
              </a:spcBef>
              <a:spcAft>
                <a:spcPct val="0"/>
              </a:spcAft>
            </a:pPr>
            <a:r>
              <a:rPr kumimoji="0" lang="ja-JP" altLang="en-US" sz="3200" b="1" dirty="0">
                <a:solidFill>
                  <a:srgbClr val="16316B"/>
                </a:solidFill>
                <a:latin typeface="Meiryo UI" pitchFamily="50" charset="-128"/>
                <a:ea typeface="Meiryo UI" pitchFamily="50" charset="-128"/>
                <a:cs typeface="Meiryo UI" pitchFamily="50" charset="-128"/>
              </a:rPr>
              <a:t>　　</a:t>
            </a:r>
            <a:r>
              <a:rPr kumimoji="0" lang="ja-JP" altLang="en-US" sz="2000" b="1" dirty="0">
                <a:solidFill>
                  <a:srgbClr val="16316B"/>
                </a:solidFill>
                <a:latin typeface="Meiryo UI" pitchFamily="50" charset="-128"/>
                <a:ea typeface="Meiryo UI" pitchFamily="50" charset="-128"/>
                <a:cs typeface="Meiryo UI" pitchFamily="50" charset="-128"/>
              </a:rPr>
              <a:t>ロータリー財団の協力団体</a:t>
            </a:r>
            <a:endParaRPr kumimoji="0" lang="en-US" altLang="ja-JP" sz="2000" b="1" dirty="0">
              <a:solidFill>
                <a:srgbClr val="16316B"/>
              </a:solidFill>
              <a:latin typeface="Meiryo UI" pitchFamily="50" charset="-128"/>
              <a:ea typeface="Meiryo UI" pitchFamily="50" charset="-128"/>
              <a:cs typeface="Meiryo UI" pitchFamily="50" charset="-128"/>
            </a:endParaRPr>
          </a:p>
          <a:p>
            <a:pPr eaLnBrk="0" fontAlgn="base" hangingPunct="0">
              <a:spcBef>
                <a:spcPct val="0"/>
              </a:spcBef>
              <a:spcAft>
                <a:spcPct val="0"/>
              </a:spcAft>
            </a:pPr>
            <a:r>
              <a:rPr kumimoji="0" lang="ja-JP" altLang="en-US" sz="2000" b="1" dirty="0">
                <a:solidFill>
                  <a:srgbClr val="16316B"/>
                </a:solidFill>
                <a:latin typeface="Meiryo UI" pitchFamily="50" charset="-128"/>
                <a:ea typeface="Meiryo UI" pitchFamily="50" charset="-128"/>
                <a:cs typeface="Meiryo UI" pitchFamily="50" charset="-128"/>
              </a:rPr>
              <a:t>　　　</a:t>
            </a:r>
            <a:r>
              <a:rPr kumimoji="0" lang="ja-JP" altLang="en-US" sz="2000" b="1" dirty="0">
                <a:solidFill>
                  <a:srgbClr val="F11D22"/>
                </a:solidFill>
                <a:latin typeface="Meiryo UI" pitchFamily="50" charset="-128"/>
                <a:ea typeface="Meiryo UI" pitchFamily="50" charset="-128"/>
                <a:cs typeface="Meiryo UI" pitchFamily="50" charset="-128"/>
              </a:rPr>
              <a:t>「特定公益増進法人」</a:t>
            </a:r>
            <a:r>
              <a:rPr kumimoji="0" lang="ja-JP" altLang="en-US" sz="2000" b="1" dirty="0">
                <a:solidFill>
                  <a:srgbClr val="16316B"/>
                </a:solidFill>
                <a:latin typeface="Meiryo UI" pitchFamily="50" charset="-128"/>
                <a:ea typeface="Meiryo UI" pitchFamily="50" charset="-128"/>
                <a:cs typeface="Meiryo UI" pitchFamily="50" charset="-128"/>
              </a:rPr>
              <a:t>への寄付金として取り扱われ、</a:t>
            </a:r>
            <a:endParaRPr kumimoji="0" lang="en-US" altLang="ja-JP" sz="2000" b="1" dirty="0">
              <a:solidFill>
                <a:srgbClr val="16316B"/>
              </a:solidFill>
              <a:latin typeface="Meiryo UI" pitchFamily="50" charset="-128"/>
              <a:ea typeface="Meiryo UI" pitchFamily="50" charset="-128"/>
              <a:cs typeface="Meiryo UI" pitchFamily="50" charset="-128"/>
            </a:endParaRPr>
          </a:p>
          <a:p>
            <a:pPr eaLnBrk="0" fontAlgn="base" hangingPunct="0">
              <a:spcBef>
                <a:spcPct val="0"/>
              </a:spcBef>
              <a:spcAft>
                <a:spcPct val="0"/>
              </a:spcAft>
            </a:pPr>
            <a:r>
              <a:rPr kumimoji="0" lang="ja-JP" altLang="en-US" sz="2000" b="1" dirty="0">
                <a:solidFill>
                  <a:srgbClr val="16316B"/>
                </a:solidFill>
                <a:latin typeface="Meiryo UI" pitchFamily="50" charset="-128"/>
                <a:ea typeface="Meiryo UI" pitchFamily="50" charset="-128"/>
                <a:cs typeface="Meiryo UI" pitchFamily="50" charset="-128"/>
              </a:rPr>
              <a:t>　　　税制上の</a:t>
            </a:r>
            <a:r>
              <a:rPr kumimoji="0" lang="ja-JP" altLang="en-US" sz="2000" b="1" dirty="0">
                <a:solidFill>
                  <a:srgbClr val="F11D22"/>
                </a:solidFill>
                <a:latin typeface="Meiryo UI" pitchFamily="50" charset="-128"/>
                <a:ea typeface="Meiryo UI" pitchFamily="50" charset="-128"/>
                <a:cs typeface="Meiryo UI" pitchFamily="50" charset="-128"/>
              </a:rPr>
              <a:t>優遇措置</a:t>
            </a:r>
            <a:r>
              <a:rPr kumimoji="0" lang="ja-JP" altLang="en-US" sz="2000" b="1" dirty="0">
                <a:solidFill>
                  <a:srgbClr val="16316B"/>
                </a:solidFill>
                <a:latin typeface="Meiryo UI" pitchFamily="50" charset="-128"/>
                <a:ea typeface="Meiryo UI" pitchFamily="50" charset="-128"/>
                <a:cs typeface="Meiryo UI" pitchFamily="50" charset="-128"/>
              </a:rPr>
              <a:t>の対象</a:t>
            </a:r>
            <a:endParaRPr kumimoji="0" lang="en-US" altLang="ja-JP" sz="2000" b="1" dirty="0">
              <a:solidFill>
                <a:srgbClr val="16316B"/>
              </a:solidFill>
              <a:latin typeface="Meiryo UI" pitchFamily="50" charset="-128"/>
              <a:ea typeface="Meiryo UI" pitchFamily="50" charset="-128"/>
              <a:cs typeface="Meiryo UI" pitchFamily="50" charset="-128"/>
            </a:endParaRPr>
          </a:p>
          <a:p>
            <a:pPr eaLnBrk="0" fontAlgn="base" hangingPunct="0">
              <a:spcBef>
                <a:spcPct val="0"/>
              </a:spcBef>
              <a:spcAft>
                <a:spcPct val="0"/>
              </a:spcAft>
            </a:pPr>
            <a:endParaRPr kumimoji="0" lang="en-US" altLang="ja-JP" sz="2800" b="1" dirty="0">
              <a:solidFill>
                <a:srgbClr val="16316B"/>
              </a:solidFill>
              <a:latin typeface="Meiryo UI" pitchFamily="50" charset="-128"/>
              <a:ea typeface="Meiryo UI" pitchFamily="50" charset="-128"/>
              <a:cs typeface="Meiryo UI" pitchFamily="50" charset="-128"/>
            </a:endParaRPr>
          </a:p>
          <a:p>
            <a:pPr eaLnBrk="0" fontAlgn="base" hangingPunct="0">
              <a:spcBef>
                <a:spcPts val="1266"/>
              </a:spcBef>
              <a:spcAft>
                <a:spcPct val="0"/>
              </a:spcAft>
            </a:pPr>
            <a:r>
              <a:rPr kumimoji="0" lang="ja-JP" altLang="en-US" sz="2800" b="1" dirty="0">
                <a:solidFill>
                  <a:srgbClr val="16316B"/>
                </a:solidFill>
                <a:latin typeface="Meiryo UI" pitchFamily="50" charset="-128"/>
                <a:ea typeface="Meiryo UI" pitchFamily="50" charset="-128"/>
                <a:cs typeface="Meiryo UI" pitchFamily="50" charset="-128"/>
              </a:rPr>
              <a:t>　　「所得控除」または　「税額控除」</a:t>
            </a:r>
            <a:endParaRPr lang="ja-JP" altLang="en-US" sz="2800" dirty="0">
              <a:solidFill>
                <a:srgbClr val="16316B"/>
              </a:solidFill>
              <a:latin typeface="Meiryo UI" pitchFamily="50" charset="-128"/>
              <a:ea typeface="Meiryo UI" pitchFamily="50" charset="-128"/>
              <a:cs typeface="Meiryo UI" pitchFamily="50" charset="-128"/>
            </a:endParaRPr>
          </a:p>
        </p:txBody>
      </p:sp>
      <p:sp>
        <p:nvSpPr>
          <p:cNvPr id="10" name="正方形/長方形 9"/>
          <p:cNvSpPr/>
          <p:nvPr/>
        </p:nvSpPr>
        <p:spPr>
          <a:xfrm>
            <a:off x="3048001" y="5108958"/>
            <a:ext cx="6867994" cy="861728"/>
          </a:xfrm>
          <a:prstGeom prst="rect">
            <a:avLst/>
          </a:prstGeom>
        </p:spPr>
        <p:txBody>
          <a:bodyPr wrap="square" lIns="91174" tIns="45588" rIns="91174" bIns="45588">
            <a:spAutoFit/>
          </a:bodyPr>
          <a:lstStyle/>
          <a:p>
            <a:pPr defTabSz="912199" fontAlgn="base">
              <a:spcBef>
                <a:spcPct val="0"/>
              </a:spcBef>
              <a:spcAft>
                <a:spcPct val="0"/>
              </a:spcAft>
            </a:pPr>
            <a:r>
              <a:rPr lang="ja-JP" altLang="en-US" sz="2000" b="1" dirty="0">
                <a:solidFill>
                  <a:srgbClr val="16316B"/>
                </a:solidFill>
                <a:latin typeface="Meiryo UI" panose="020B0604030504040204" pitchFamily="50" charset="-128"/>
                <a:ea typeface="Meiryo UI" panose="020B0604030504040204" pitchFamily="50" charset="-128"/>
                <a:cs typeface="Arial" charset="0"/>
              </a:rPr>
              <a:t>確定申告用領収証の発送時期（所属クラブ宛）</a:t>
            </a:r>
            <a:endParaRPr lang="en-US" altLang="ja-JP" sz="2000" b="1" dirty="0">
              <a:solidFill>
                <a:srgbClr val="16316B"/>
              </a:solidFill>
              <a:latin typeface="Meiryo UI" panose="020B0604030504040204" pitchFamily="50" charset="-128"/>
              <a:ea typeface="Meiryo UI" panose="020B0604030504040204" pitchFamily="50" charset="-128"/>
              <a:cs typeface="Arial" charset="0"/>
            </a:endParaRPr>
          </a:p>
          <a:p>
            <a:pPr defTabSz="912199" fontAlgn="base">
              <a:spcBef>
                <a:spcPts val="1200"/>
              </a:spcBef>
              <a:spcAft>
                <a:spcPct val="0"/>
              </a:spcAft>
            </a:pPr>
            <a:r>
              <a:rPr lang="ja-JP" altLang="en-US" sz="2000" b="1" dirty="0">
                <a:solidFill>
                  <a:srgbClr val="16316B"/>
                </a:solidFill>
                <a:latin typeface="Meiryo UI" panose="020B0604030504040204" pitchFamily="50" charset="-128"/>
                <a:ea typeface="Meiryo UI" panose="020B0604030504040204" pitchFamily="50" charset="-128"/>
                <a:cs typeface="Arial" charset="0"/>
              </a:rPr>
              <a:t>　　　</a:t>
            </a:r>
            <a:r>
              <a:rPr lang="en-US" altLang="ja-JP" sz="2000" b="1" dirty="0">
                <a:solidFill>
                  <a:srgbClr val="16316B"/>
                </a:solidFill>
                <a:latin typeface="Meiryo UI" panose="020B0604030504040204" pitchFamily="50" charset="-128"/>
                <a:ea typeface="Meiryo UI" panose="020B0604030504040204" pitchFamily="50" charset="-128"/>
                <a:cs typeface="Arial" charset="0"/>
              </a:rPr>
              <a:t>7</a:t>
            </a:r>
            <a:r>
              <a:rPr lang="ja-JP" altLang="en-US" sz="2000" b="1" dirty="0">
                <a:solidFill>
                  <a:srgbClr val="16316B"/>
                </a:solidFill>
                <a:latin typeface="Meiryo UI" panose="020B0604030504040204" pitchFamily="50" charset="-128"/>
                <a:ea typeface="Meiryo UI" panose="020B0604030504040204" pitchFamily="50" charset="-128"/>
                <a:cs typeface="Arial" charset="0"/>
              </a:rPr>
              <a:t>～</a:t>
            </a:r>
            <a:r>
              <a:rPr lang="en-US" altLang="ja-JP" sz="2000" b="1" dirty="0">
                <a:solidFill>
                  <a:srgbClr val="16316B"/>
                </a:solidFill>
                <a:latin typeface="Meiryo UI" panose="020B0604030504040204" pitchFamily="50" charset="-128"/>
                <a:ea typeface="Meiryo UI" panose="020B0604030504040204" pitchFamily="50" charset="-128"/>
                <a:cs typeface="Arial" charset="0"/>
              </a:rPr>
              <a:t>12</a:t>
            </a:r>
            <a:r>
              <a:rPr lang="ja-JP" altLang="en-US" sz="2000" b="1" dirty="0">
                <a:solidFill>
                  <a:srgbClr val="16316B"/>
                </a:solidFill>
                <a:latin typeface="Meiryo UI" panose="020B0604030504040204" pitchFamily="50" charset="-128"/>
                <a:ea typeface="Meiryo UI" panose="020B0604030504040204" pitchFamily="50" charset="-128"/>
                <a:cs typeface="Arial" charset="0"/>
              </a:rPr>
              <a:t>月分　翌年</a:t>
            </a:r>
            <a:r>
              <a:rPr lang="en-US" altLang="ja-JP" sz="2000" b="1" dirty="0">
                <a:solidFill>
                  <a:srgbClr val="16316B"/>
                </a:solidFill>
                <a:latin typeface="Meiryo UI" panose="020B0604030504040204" pitchFamily="50" charset="-128"/>
                <a:ea typeface="Meiryo UI" panose="020B0604030504040204" pitchFamily="50" charset="-128"/>
                <a:cs typeface="Arial" charset="0"/>
              </a:rPr>
              <a:t>1</a:t>
            </a:r>
            <a:r>
              <a:rPr lang="ja-JP" altLang="en-US" sz="2000" b="1" dirty="0">
                <a:solidFill>
                  <a:srgbClr val="16316B"/>
                </a:solidFill>
                <a:latin typeface="Meiryo UI" panose="020B0604030504040204" pitchFamily="50" charset="-128"/>
                <a:ea typeface="Meiryo UI" panose="020B0604030504040204" pitchFamily="50" charset="-128"/>
                <a:cs typeface="Arial" charset="0"/>
              </a:rPr>
              <a:t>月末　　　　</a:t>
            </a:r>
            <a:r>
              <a:rPr lang="en-US" altLang="ja-JP" sz="2000" b="1" dirty="0">
                <a:solidFill>
                  <a:srgbClr val="16316B"/>
                </a:solidFill>
                <a:latin typeface="Meiryo UI" panose="020B0604030504040204" pitchFamily="50" charset="-128"/>
                <a:ea typeface="Meiryo UI" panose="020B0604030504040204" pitchFamily="50" charset="-128"/>
                <a:cs typeface="Arial" charset="0"/>
              </a:rPr>
              <a:t>1</a:t>
            </a:r>
            <a:r>
              <a:rPr lang="ja-JP" altLang="en-US" sz="2000" b="1" dirty="0">
                <a:solidFill>
                  <a:srgbClr val="16316B"/>
                </a:solidFill>
                <a:latin typeface="Meiryo UI" panose="020B0604030504040204" pitchFamily="50" charset="-128"/>
                <a:ea typeface="Meiryo UI" panose="020B0604030504040204" pitchFamily="50" charset="-128"/>
                <a:cs typeface="Arial" charset="0"/>
              </a:rPr>
              <a:t>～</a:t>
            </a:r>
            <a:r>
              <a:rPr lang="en-US" altLang="ja-JP" sz="2000" b="1" dirty="0">
                <a:solidFill>
                  <a:srgbClr val="16316B"/>
                </a:solidFill>
                <a:latin typeface="Meiryo UI" panose="020B0604030504040204" pitchFamily="50" charset="-128"/>
                <a:ea typeface="Meiryo UI" panose="020B0604030504040204" pitchFamily="50" charset="-128"/>
                <a:cs typeface="Arial" charset="0"/>
              </a:rPr>
              <a:t>6</a:t>
            </a:r>
            <a:r>
              <a:rPr lang="ja-JP" altLang="en-US" sz="2000" b="1" dirty="0">
                <a:solidFill>
                  <a:srgbClr val="16316B"/>
                </a:solidFill>
                <a:latin typeface="Meiryo UI" panose="020B0604030504040204" pitchFamily="50" charset="-128"/>
                <a:ea typeface="Meiryo UI" panose="020B0604030504040204" pitchFamily="50" charset="-128"/>
                <a:cs typeface="Arial" charset="0"/>
              </a:rPr>
              <a:t>月分　同年</a:t>
            </a:r>
            <a:r>
              <a:rPr lang="en-US" altLang="ja-JP" sz="2000" b="1" dirty="0">
                <a:solidFill>
                  <a:srgbClr val="16316B"/>
                </a:solidFill>
                <a:latin typeface="Meiryo UI" panose="020B0604030504040204" pitchFamily="50" charset="-128"/>
                <a:ea typeface="Meiryo UI" panose="020B0604030504040204" pitchFamily="50" charset="-128"/>
                <a:cs typeface="Arial" charset="0"/>
              </a:rPr>
              <a:t>7</a:t>
            </a:r>
            <a:r>
              <a:rPr lang="ja-JP" altLang="en-US" sz="2000" b="1" dirty="0">
                <a:solidFill>
                  <a:srgbClr val="16316B"/>
                </a:solidFill>
                <a:latin typeface="Meiryo UI" panose="020B0604030504040204" pitchFamily="50" charset="-128"/>
                <a:ea typeface="Meiryo UI" panose="020B0604030504040204" pitchFamily="50" charset="-128"/>
                <a:cs typeface="Arial" charset="0"/>
              </a:rPr>
              <a:t>月末</a:t>
            </a:r>
          </a:p>
        </p:txBody>
      </p:sp>
      <p:sp>
        <p:nvSpPr>
          <p:cNvPr id="11" name="下矢印 10"/>
          <p:cNvSpPr/>
          <p:nvPr/>
        </p:nvSpPr>
        <p:spPr>
          <a:xfrm>
            <a:off x="3429000" y="3643364"/>
            <a:ext cx="914400" cy="319087"/>
          </a:xfrm>
          <a:prstGeom prst="downArrow">
            <a:avLst/>
          </a:prstGeom>
          <a:solidFill>
            <a:srgbClr val="FFC000"/>
          </a:solidFill>
        </p:spPr>
        <p:style>
          <a:lnRef idx="1">
            <a:schemeClr val="accent1"/>
          </a:lnRef>
          <a:fillRef idx="3">
            <a:schemeClr val="accent1"/>
          </a:fillRef>
          <a:effectRef idx="2">
            <a:schemeClr val="accent1"/>
          </a:effectRef>
          <a:fontRef idx="minor">
            <a:schemeClr val="lt1"/>
          </a:fontRef>
        </p:style>
        <p:txBody>
          <a:bodyPr lIns="91174" tIns="45588" rIns="91174" bIns="45588" rtlCol="0" anchor="ctr"/>
          <a:lstStyle/>
          <a:p>
            <a:pPr algn="ctr" defTabSz="912199" fontAlgn="base">
              <a:spcBef>
                <a:spcPct val="0"/>
              </a:spcBef>
              <a:spcAft>
                <a:spcPct val="0"/>
              </a:spcAft>
            </a:pPr>
            <a:endParaRPr lang="ja-JP" altLang="en-US" sz="2400">
              <a:solidFill>
                <a:prstClr val="white"/>
              </a:solidFill>
              <a:latin typeface="Calibri"/>
              <a:ea typeface="ＭＳ Ｐゴシック" panose="020B0600070205080204" pitchFamily="50" charset="-128"/>
            </a:endParaRPr>
          </a:p>
        </p:txBody>
      </p:sp>
      <p:sp>
        <p:nvSpPr>
          <p:cNvPr id="12" name="タイトル 1"/>
          <p:cNvSpPr txBox="1">
            <a:spLocks/>
          </p:cNvSpPr>
          <p:nvPr/>
        </p:nvSpPr>
        <p:spPr bwMode="auto">
          <a:xfrm>
            <a:off x="1676401" y="990600"/>
            <a:ext cx="8686806"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174" tIns="45588" rIns="91174" bIns="45588"/>
          <a:lstStyle>
            <a:lvl1pPr defTabSz="457200">
              <a:defRPr sz="2400">
                <a:solidFill>
                  <a:schemeClr val="tx1"/>
                </a:solidFill>
                <a:latin typeface="Arial" pitchFamily="34" charset="0"/>
                <a:ea typeface="ヒラギノ角ゴ Pro W3" pitchFamily="-84" charset="-128"/>
              </a:defRPr>
            </a:lvl1pPr>
            <a:lvl2pPr marL="742950" indent="-285750" defTabSz="457200">
              <a:defRPr sz="2400">
                <a:solidFill>
                  <a:schemeClr val="tx1"/>
                </a:solidFill>
                <a:latin typeface="Arial" pitchFamily="34" charset="0"/>
                <a:ea typeface="ヒラギノ角ゴ Pro W3" pitchFamily="-84" charset="-128"/>
              </a:defRPr>
            </a:lvl2pPr>
            <a:lvl3pPr marL="1143000" indent="-228600" defTabSz="457200">
              <a:defRPr sz="2400">
                <a:solidFill>
                  <a:schemeClr val="tx1"/>
                </a:solidFill>
                <a:latin typeface="Arial" pitchFamily="34" charset="0"/>
                <a:ea typeface="ヒラギノ角ゴ Pro W3" pitchFamily="-84" charset="-128"/>
              </a:defRPr>
            </a:lvl3pPr>
            <a:lvl4pPr marL="1600200" indent="-228600" defTabSz="457200">
              <a:defRPr sz="2400">
                <a:solidFill>
                  <a:schemeClr val="tx1"/>
                </a:solidFill>
                <a:latin typeface="Arial" pitchFamily="34" charset="0"/>
                <a:ea typeface="ヒラギノ角ゴ Pro W3" pitchFamily="-84" charset="-128"/>
              </a:defRPr>
            </a:lvl4pPr>
            <a:lvl5pPr marL="2057400" indent="-228600" defTabSz="457200">
              <a:defRPr sz="2400">
                <a:solidFill>
                  <a:schemeClr val="tx1"/>
                </a:solidFill>
                <a:latin typeface="Arial" pitchFamily="34" charset="0"/>
                <a:ea typeface="ヒラギノ角ゴ Pro W3" pitchFamily="-84" charset="-128"/>
              </a:defRPr>
            </a:lvl5pPr>
            <a:lvl6pPr marL="2514600" indent="-228600" defTabSz="457200" eaLnBrk="0" fontAlgn="base" hangingPunct="0">
              <a:spcBef>
                <a:spcPct val="0"/>
              </a:spcBef>
              <a:spcAft>
                <a:spcPct val="0"/>
              </a:spcAft>
              <a:defRPr sz="2400">
                <a:solidFill>
                  <a:schemeClr val="tx1"/>
                </a:solidFill>
                <a:latin typeface="Arial" pitchFamily="34" charset="0"/>
                <a:ea typeface="ヒラギノ角ゴ Pro W3" pitchFamily="-84" charset="-128"/>
              </a:defRPr>
            </a:lvl6pPr>
            <a:lvl7pPr marL="2971800" indent="-228600" defTabSz="457200" eaLnBrk="0" fontAlgn="base" hangingPunct="0">
              <a:spcBef>
                <a:spcPct val="0"/>
              </a:spcBef>
              <a:spcAft>
                <a:spcPct val="0"/>
              </a:spcAft>
              <a:defRPr sz="2400">
                <a:solidFill>
                  <a:schemeClr val="tx1"/>
                </a:solidFill>
                <a:latin typeface="Arial" pitchFamily="34" charset="0"/>
                <a:ea typeface="ヒラギノ角ゴ Pro W3" pitchFamily="-84" charset="-128"/>
              </a:defRPr>
            </a:lvl7pPr>
            <a:lvl8pPr marL="3429000" indent="-228600" defTabSz="457200" eaLnBrk="0" fontAlgn="base" hangingPunct="0">
              <a:spcBef>
                <a:spcPct val="0"/>
              </a:spcBef>
              <a:spcAft>
                <a:spcPct val="0"/>
              </a:spcAft>
              <a:defRPr sz="2400">
                <a:solidFill>
                  <a:schemeClr val="tx1"/>
                </a:solidFill>
                <a:latin typeface="Arial" pitchFamily="34" charset="0"/>
                <a:ea typeface="ヒラギノ角ゴ Pro W3" pitchFamily="-84" charset="-128"/>
              </a:defRPr>
            </a:lvl8pPr>
            <a:lvl9pPr marL="3886200" indent="-228600" defTabSz="457200" eaLnBrk="0" fontAlgn="base" hangingPunct="0">
              <a:spcBef>
                <a:spcPct val="0"/>
              </a:spcBef>
              <a:spcAft>
                <a:spcPct val="0"/>
              </a:spcAft>
              <a:defRPr sz="2400">
                <a:solidFill>
                  <a:schemeClr val="tx1"/>
                </a:solidFill>
                <a:latin typeface="Arial" pitchFamily="34" charset="0"/>
                <a:ea typeface="ヒラギノ角ゴ Pro W3" pitchFamily="-84" charset="-128"/>
              </a:defRPr>
            </a:lvl9pPr>
          </a:lstStyle>
          <a:p>
            <a:pPr algn="ctr" eaLnBrk="0" fontAlgn="base" hangingPunct="0">
              <a:spcBef>
                <a:spcPct val="0"/>
              </a:spcBef>
              <a:spcAft>
                <a:spcPct val="0"/>
              </a:spcAft>
            </a:pPr>
            <a:r>
              <a:rPr kumimoji="0" lang="ja-JP" altLang="en-US" sz="2800" b="1" i="1" dirty="0">
                <a:solidFill>
                  <a:srgbClr val="FF0000"/>
                </a:solidFill>
                <a:latin typeface="HGP創英角ﾎﾟｯﾌﾟ体" panose="040B0A00000000000000" pitchFamily="50" charset="-128"/>
                <a:ea typeface="HGP創英角ﾎﾟｯﾌﾟ体" panose="040B0A00000000000000" pitchFamily="50" charset="-128"/>
                <a:cs typeface="Meiryo UI" pitchFamily="50" charset="-128"/>
              </a:rPr>
              <a:t>３</a:t>
            </a:r>
            <a:r>
              <a:rPr kumimoji="0" lang="ja-JP" altLang="en-US" sz="2800" b="1" dirty="0">
                <a:solidFill>
                  <a:srgbClr val="16316B"/>
                </a:solidFill>
                <a:latin typeface="Meiryo UI" pitchFamily="50" charset="-128"/>
                <a:ea typeface="Meiryo UI" pitchFamily="50" charset="-128"/>
                <a:cs typeface="Meiryo UI" pitchFamily="50" charset="-128"/>
              </a:rPr>
              <a:t>　ロータリー財団への寄付は税制上の優遇措置の対象</a:t>
            </a:r>
            <a:endParaRPr lang="ja-JP" altLang="en-US" sz="2800" dirty="0">
              <a:solidFill>
                <a:srgbClr val="16316B"/>
              </a:solidFill>
              <a:latin typeface="Meiryo UI" pitchFamily="50" charset="-128"/>
              <a:ea typeface="Meiryo UI" pitchFamily="50" charset="-128"/>
              <a:cs typeface="Meiryo UI" pitchFamily="50" charset="-128"/>
            </a:endParaRPr>
          </a:p>
        </p:txBody>
      </p:sp>
      <p:sp>
        <p:nvSpPr>
          <p:cNvPr id="2" name="テキスト ボックス 1"/>
          <p:cNvSpPr txBox="1"/>
          <p:nvPr/>
        </p:nvSpPr>
        <p:spPr>
          <a:xfrm>
            <a:off x="7289294" y="2536949"/>
            <a:ext cx="2667000" cy="338554"/>
          </a:xfrm>
          <a:prstGeom prst="rect">
            <a:avLst/>
          </a:prstGeom>
          <a:noFill/>
        </p:spPr>
        <p:txBody>
          <a:bodyPr wrap="square" lIns="91212" tIns="45607" rIns="91212" bIns="45607" rtlCol="0">
            <a:spAutoFit/>
          </a:bodyPr>
          <a:lstStyle/>
          <a:p>
            <a:pPr defTabSz="912199" fontAlgn="base">
              <a:spcBef>
                <a:spcPct val="0"/>
              </a:spcBef>
              <a:spcAft>
                <a:spcPct val="0"/>
              </a:spcAft>
            </a:pPr>
            <a:r>
              <a:rPr lang="ja-JP" altLang="en-US" sz="1600" dirty="0">
                <a:solidFill>
                  <a:srgbClr val="002060"/>
                </a:solidFill>
                <a:latin typeface="HGPｺﾞｼｯｸE" panose="020B0900000000000000" pitchFamily="50" charset="-128"/>
                <a:ea typeface="HGPｺﾞｼｯｸE" panose="020B0900000000000000" pitchFamily="50" charset="-128"/>
                <a:cs typeface="Arial" charset="0"/>
              </a:rPr>
              <a:t>米山基金寄付は</a:t>
            </a:r>
            <a:r>
              <a:rPr lang="en-US" altLang="ja-JP" sz="1600" dirty="0">
                <a:solidFill>
                  <a:srgbClr val="002060"/>
                </a:solidFill>
                <a:latin typeface="HGPｺﾞｼｯｸE" panose="020B0900000000000000" pitchFamily="50" charset="-128"/>
                <a:ea typeface="HGPｺﾞｼｯｸE" panose="020B0900000000000000" pitchFamily="50" charset="-128"/>
                <a:cs typeface="Arial" charset="0"/>
              </a:rPr>
              <a:t>1978</a:t>
            </a:r>
            <a:r>
              <a:rPr lang="ja-JP" altLang="en-US" sz="1600" dirty="0">
                <a:solidFill>
                  <a:srgbClr val="002060"/>
                </a:solidFill>
                <a:latin typeface="HGPｺﾞｼｯｸE" panose="020B0900000000000000" pitchFamily="50" charset="-128"/>
                <a:ea typeface="HGPｺﾞｼｯｸE" panose="020B0900000000000000" pitchFamily="50" charset="-128"/>
                <a:cs typeface="Arial" charset="0"/>
              </a:rPr>
              <a:t>年から</a:t>
            </a:r>
          </a:p>
        </p:txBody>
      </p:sp>
      <p:sp>
        <p:nvSpPr>
          <p:cNvPr id="5" name="角丸四角形 4"/>
          <p:cNvSpPr/>
          <p:nvPr/>
        </p:nvSpPr>
        <p:spPr>
          <a:xfrm>
            <a:off x="7174994" y="2537229"/>
            <a:ext cx="2895600" cy="369332"/>
          </a:xfrm>
          <a:prstGeom prst="roundRect">
            <a:avLst/>
          </a:prstGeom>
          <a:noFill/>
          <a:ln w="28575"/>
        </p:spPr>
        <p:style>
          <a:lnRef idx="1">
            <a:schemeClr val="accent1"/>
          </a:lnRef>
          <a:fillRef idx="3">
            <a:schemeClr val="accent1"/>
          </a:fillRef>
          <a:effectRef idx="2">
            <a:schemeClr val="accent1"/>
          </a:effectRef>
          <a:fontRef idx="minor">
            <a:schemeClr val="lt1"/>
          </a:fontRef>
        </p:style>
        <p:txBody>
          <a:bodyPr lIns="91212" tIns="45607" rIns="91212" bIns="45607" rtlCol="0" anchor="ctr"/>
          <a:lstStyle/>
          <a:p>
            <a:pPr algn="ctr" defTabSz="912199" fontAlgn="base">
              <a:spcBef>
                <a:spcPct val="0"/>
              </a:spcBef>
              <a:spcAft>
                <a:spcPct val="0"/>
              </a:spcAft>
            </a:pPr>
            <a:endParaRPr lang="ja-JP" altLang="en-US" sz="2400">
              <a:solidFill>
                <a:prstClr val="white"/>
              </a:solidFill>
              <a:latin typeface="Calibri"/>
              <a:ea typeface="ＭＳ Ｐゴシック" panose="020B0600070205080204" pitchFamily="50" charset="-128"/>
            </a:endParaRPr>
          </a:p>
        </p:txBody>
      </p:sp>
      <p:cxnSp>
        <p:nvCxnSpPr>
          <p:cNvPr id="13" name="直線コネクタ 12"/>
          <p:cNvCxnSpPr/>
          <p:nvPr/>
        </p:nvCxnSpPr>
        <p:spPr>
          <a:xfrm>
            <a:off x="2362205" y="3544141"/>
            <a:ext cx="2767293" cy="0"/>
          </a:xfrm>
          <a:prstGeom prst="line">
            <a:avLst/>
          </a:prstGeom>
          <a:ln w="57150">
            <a:solidFill>
              <a:srgbClr val="FF0000"/>
            </a:solidFill>
          </a:ln>
        </p:spPr>
        <p:style>
          <a:lnRef idx="2">
            <a:schemeClr val="accent1"/>
          </a:lnRef>
          <a:fillRef idx="0">
            <a:schemeClr val="accent1"/>
          </a:fillRef>
          <a:effectRef idx="1">
            <a:schemeClr val="accent1"/>
          </a:effectRef>
          <a:fontRef idx="minor">
            <a:schemeClr val="tx1"/>
          </a:fontRef>
        </p:style>
      </p:cxnSp>
      <p:sp>
        <p:nvSpPr>
          <p:cNvPr id="14" name="正方形/長方形 13"/>
          <p:cNvSpPr/>
          <p:nvPr/>
        </p:nvSpPr>
        <p:spPr>
          <a:xfrm>
            <a:off x="1524000" y="0"/>
            <a:ext cx="9144000" cy="619708"/>
          </a:xfrm>
          <a:prstGeom prst="rect">
            <a:avLst/>
          </a:prstGeom>
          <a:solidFill>
            <a:srgbClr val="003366"/>
          </a:solidFill>
          <a:ln w="13970" cap="flat" cmpd="sng" algn="ctr">
            <a:noFill/>
            <a:prstDash val="solid"/>
          </a:ln>
          <a:effectLst/>
        </p:spPr>
        <p:txBody>
          <a:bodyPr lIns="64139" tIns="32064" rIns="64139" bIns="32064" spcCol="0" rtlCol="0" anchor="ctr"/>
          <a:lstStyle/>
          <a:p>
            <a:pPr algn="ctr" defTabSz="641397"/>
            <a:endParaRPr lang="ja-JP" altLang="en-US" sz="1300" kern="0">
              <a:solidFill>
                <a:srgbClr val="FFFFFF"/>
              </a:solidFill>
              <a:latin typeface="Century Schoolbook" panose="02040604050505020304"/>
              <a:ea typeface="ＭＳ ゴシック"/>
              <a:cs typeface="Arial" charset="0"/>
            </a:endParaRPr>
          </a:p>
        </p:txBody>
      </p:sp>
      <p:sp>
        <p:nvSpPr>
          <p:cNvPr id="15" name="テキスト ボックス 14"/>
          <p:cNvSpPr txBox="1"/>
          <p:nvPr/>
        </p:nvSpPr>
        <p:spPr>
          <a:xfrm>
            <a:off x="3048001" y="47284"/>
            <a:ext cx="6096000" cy="525142"/>
          </a:xfrm>
          <a:prstGeom prst="rect">
            <a:avLst/>
          </a:prstGeom>
          <a:noFill/>
        </p:spPr>
        <p:txBody>
          <a:bodyPr wrap="square" lIns="91212" tIns="45607" rIns="91212" bIns="45607" rtlCol="0">
            <a:spAutoFit/>
          </a:bodyPr>
          <a:lstStyle/>
          <a:p>
            <a:pPr algn="ctr" defTabSz="320678"/>
            <a:r>
              <a:rPr lang="ja-JP" altLang="en-US" sz="2800" dirty="0">
                <a:solidFill>
                  <a:srgbClr val="FFFFFF"/>
                </a:solidFill>
                <a:latin typeface="HGPｺﾞｼｯｸE" panose="020B0900000000000000" pitchFamily="50" charset="-128"/>
                <a:ea typeface="HGPｺﾞｼｯｸE" panose="020B0900000000000000" pitchFamily="50" charset="-128"/>
                <a:cs typeface="Arial" charset="0"/>
              </a:rPr>
              <a:t>財団への寄付推進</a:t>
            </a:r>
          </a:p>
        </p:txBody>
      </p:sp>
      <p:pic>
        <p:nvPicPr>
          <p:cNvPr id="18" name="図 17">
            <a:extLst>
              <a:ext uri="{FF2B5EF4-FFF2-40B4-BE49-F238E27FC236}">
                <a16:creationId xmlns:a16="http://schemas.microsoft.com/office/drawing/2014/main" id="{ADBB0A0F-8C38-4A5F-9191-A469E7CE8502}"/>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34388" y="5543051"/>
            <a:ext cx="3511459" cy="1254092"/>
          </a:xfrm>
          <a:prstGeom prst="rect">
            <a:avLst/>
          </a:prstGeom>
        </p:spPr>
      </p:pic>
    </p:spTree>
    <p:extLst>
      <p:ext uri="{BB962C8B-B14F-4D97-AF65-F5344CB8AC3E}">
        <p14:creationId xmlns:p14="http://schemas.microsoft.com/office/powerpoint/2010/main" val="1589836941"/>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スライド番号プレースホルダー 2"/>
          <p:cNvSpPr>
            <a:spLocks noGrp="1"/>
          </p:cNvSpPr>
          <p:nvPr>
            <p:ph type="sldNum" sz="quarter" idx="2"/>
          </p:nvPr>
        </p:nvSpPr>
        <p:spPr/>
        <p:txBody>
          <a:bodyPr/>
          <a:lstStyle/>
          <a:p>
            <a:pPr fontAlgn="base">
              <a:spcBef>
                <a:spcPct val="0"/>
              </a:spcBef>
              <a:spcAft>
                <a:spcPct val="0"/>
              </a:spcAft>
            </a:pPr>
            <a:fld id="{86CB4B4D-7CA3-9044-876B-883B54F8677D}" type="slidenum">
              <a:rPr lang="en-US" altLang="ja-JP">
                <a:solidFill>
                  <a:srgbClr val="46464A">
                    <a:lumMod val="60000"/>
                    <a:lumOff val="40000"/>
                  </a:srgbClr>
                </a:solidFill>
                <a:ea typeface="ＭＳ Ｐゴシック" panose="020B0600070205080204" pitchFamily="50" charset="-128"/>
              </a:rPr>
              <a:pPr fontAlgn="base">
                <a:spcBef>
                  <a:spcPct val="0"/>
                </a:spcBef>
                <a:spcAft>
                  <a:spcPct val="0"/>
                </a:spcAft>
              </a:pPr>
              <a:t>27</a:t>
            </a:fld>
            <a:endParaRPr lang="en-US" altLang="ja-JP">
              <a:solidFill>
                <a:srgbClr val="46464A">
                  <a:lumMod val="60000"/>
                  <a:lumOff val="40000"/>
                </a:srgbClr>
              </a:solidFill>
              <a:ea typeface="ＭＳ Ｐゴシック" panose="020B0600070205080204" pitchFamily="50" charset="-128"/>
            </a:endParaRPr>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0" y="0"/>
            <a:ext cx="9144000" cy="77390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テキスト ボックス 3"/>
          <p:cNvSpPr txBox="1"/>
          <p:nvPr/>
        </p:nvSpPr>
        <p:spPr>
          <a:xfrm>
            <a:off x="3048001" y="94570"/>
            <a:ext cx="6096000" cy="584775"/>
          </a:xfrm>
          <a:prstGeom prst="rect">
            <a:avLst/>
          </a:prstGeom>
          <a:noFill/>
        </p:spPr>
        <p:txBody>
          <a:bodyPr wrap="square" lIns="91421" tIns="45711" rIns="91421" bIns="45711" rtlCol="0">
            <a:spAutoFit/>
          </a:bodyPr>
          <a:lstStyle/>
          <a:p>
            <a:pPr algn="ctr" fontAlgn="base">
              <a:spcBef>
                <a:spcPct val="0"/>
              </a:spcBef>
              <a:spcAft>
                <a:spcPct val="0"/>
              </a:spcAft>
            </a:pPr>
            <a:r>
              <a:rPr lang="ja-JP" altLang="en-US" sz="3200" dirty="0">
                <a:solidFill>
                  <a:prstClr val="white"/>
                </a:solidFill>
                <a:latin typeface="HGPｺﾞｼｯｸE" panose="020B0900000000000000" pitchFamily="50" charset="-128"/>
                <a:ea typeface="HGPｺﾞｼｯｸE" panose="020B0900000000000000" pitchFamily="50" charset="-128"/>
                <a:cs typeface="Arial" charset="0"/>
              </a:rPr>
              <a:t>財団への寄付推進</a:t>
            </a:r>
          </a:p>
        </p:txBody>
      </p:sp>
      <p:sp>
        <p:nvSpPr>
          <p:cNvPr id="2" name="正方形/長方形 1"/>
          <p:cNvSpPr/>
          <p:nvPr/>
        </p:nvSpPr>
        <p:spPr>
          <a:xfrm>
            <a:off x="1676409" y="914406"/>
            <a:ext cx="3248005" cy="584775"/>
          </a:xfrm>
          <a:prstGeom prst="rect">
            <a:avLst/>
          </a:prstGeom>
          <a:solidFill>
            <a:schemeClr val="bg1">
              <a:lumMod val="85000"/>
            </a:schemeClr>
          </a:solidFill>
          <a:ln>
            <a:noFill/>
          </a:ln>
        </p:spPr>
        <p:txBody>
          <a:bodyPr wrap="none" lIns="91421" tIns="45711" rIns="91421" bIns="45711">
            <a:spAutoFit/>
          </a:bodyPr>
          <a:lstStyle/>
          <a:p>
            <a:pPr fontAlgn="base">
              <a:spcBef>
                <a:spcPct val="0"/>
              </a:spcBef>
              <a:spcAft>
                <a:spcPct val="0"/>
              </a:spcAft>
            </a:pPr>
            <a:r>
              <a:rPr lang="ja-JP" altLang="en-US" sz="3200" i="1" dirty="0">
                <a:solidFill>
                  <a:srgbClr val="FF0000"/>
                </a:solidFill>
                <a:latin typeface="HGP創英角ﾎﾟｯﾌﾟ体" panose="040B0A00000000000000" pitchFamily="50" charset="-128"/>
                <a:ea typeface="HGP創英角ﾎﾟｯﾌﾟ体" panose="040B0A00000000000000" pitchFamily="50" charset="-128"/>
                <a:cs typeface="Arial" charset="0"/>
              </a:rPr>
              <a:t>４</a:t>
            </a:r>
            <a:r>
              <a:rPr lang="ja-JP" altLang="en-US" sz="2800" dirty="0">
                <a:solidFill>
                  <a:srgbClr val="003366"/>
                </a:solidFill>
                <a:latin typeface="HGPｺﾞｼｯｸE" panose="020B0900000000000000" pitchFamily="50" charset="-128"/>
                <a:ea typeface="HGPｺﾞｼｯｸE" panose="020B0900000000000000" pitchFamily="50" charset="-128"/>
                <a:cs typeface="Arial" charset="0"/>
              </a:rPr>
              <a:t>　募金方法の工夫</a:t>
            </a:r>
          </a:p>
        </p:txBody>
      </p:sp>
      <p:sp>
        <p:nvSpPr>
          <p:cNvPr id="13" name="正方形/長方形 12"/>
          <p:cNvSpPr/>
          <p:nvPr/>
        </p:nvSpPr>
        <p:spPr>
          <a:xfrm>
            <a:off x="2270588" y="1638835"/>
            <a:ext cx="9730483" cy="3847189"/>
          </a:xfrm>
          <a:prstGeom prst="rect">
            <a:avLst/>
          </a:prstGeom>
        </p:spPr>
        <p:txBody>
          <a:bodyPr wrap="square" lIns="91421" tIns="45711" rIns="91421" bIns="45711">
            <a:spAutoFit/>
          </a:bodyPr>
          <a:lstStyle/>
          <a:p>
            <a:pPr marL="457200" indent="-457200" fontAlgn="base">
              <a:spcBef>
                <a:spcPct val="0"/>
              </a:spcBef>
              <a:spcAft>
                <a:spcPct val="0"/>
              </a:spcAft>
              <a:buFont typeface="Wingdings" panose="05000000000000000000" pitchFamily="2" charset="2"/>
              <a:buChar char="ü"/>
            </a:pPr>
            <a:r>
              <a:rPr lang="ja-JP" altLang="en-US" sz="2800" dirty="0">
                <a:solidFill>
                  <a:srgbClr val="003366"/>
                </a:solidFill>
                <a:latin typeface="HGPｺﾞｼｯｸE" panose="020B0900000000000000" pitchFamily="50" charset="-128"/>
                <a:ea typeface="HGPｺﾞｼｯｸE" panose="020B0900000000000000" pitchFamily="50" charset="-128"/>
                <a:cs typeface="Arial" charset="0"/>
              </a:rPr>
              <a:t>前後期 会費徴収時に　一定額を預かる</a:t>
            </a:r>
            <a:endParaRPr lang="en-US" altLang="ja-JP" sz="2800" dirty="0">
              <a:solidFill>
                <a:srgbClr val="003366"/>
              </a:solidFill>
              <a:latin typeface="HGPｺﾞｼｯｸE" panose="020B0900000000000000" pitchFamily="50" charset="-128"/>
              <a:ea typeface="HGPｺﾞｼｯｸE" panose="020B0900000000000000" pitchFamily="50" charset="-128"/>
              <a:cs typeface="Arial" charset="0"/>
            </a:endParaRPr>
          </a:p>
          <a:p>
            <a:pPr fontAlgn="base">
              <a:spcBef>
                <a:spcPct val="0"/>
              </a:spcBef>
              <a:spcAft>
                <a:spcPct val="0"/>
              </a:spcAft>
            </a:pPr>
            <a:r>
              <a:rPr lang="ja-JP" altLang="en-US" sz="2800" dirty="0">
                <a:solidFill>
                  <a:srgbClr val="003366"/>
                </a:solidFill>
                <a:latin typeface="HGPｺﾞｼｯｸE" panose="020B0900000000000000" pitchFamily="50" charset="-128"/>
                <a:ea typeface="HGPｺﾞｼｯｸE" panose="020B0900000000000000" pitchFamily="50" charset="-128"/>
                <a:cs typeface="Arial" charset="0"/>
              </a:rPr>
              <a:t>　　　　　　　</a:t>
            </a:r>
            <a:r>
              <a:rPr lang="ja-JP" altLang="en-US" sz="2400" dirty="0">
                <a:solidFill>
                  <a:srgbClr val="003366"/>
                </a:solidFill>
                <a:latin typeface="HGPｺﾞｼｯｸE" panose="020B0900000000000000" pitchFamily="50" charset="-128"/>
                <a:ea typeface="HGPｺﾞｼｯｸE" panose="020B0900000000000000" pitchFamily="50" charset="-128"/>
                <a:cs typeface="Arial" charset="0"/>
              </a:rPr>
              <a:t>米山基金寄付・普通寄付金のイメージ</a:t>
            </a:r>
            <a:endParaRPr lang="en-US" altLang="ja-JP" sz="2400" dirty="0">
              <a:solidFill>
                <a:srgbClr val="003366"/>
              </a:solidFill>
              <a:latin typeface="HGPｺﾞｼｯｸE" panose="020B0900000000000000" pitchFamily="50" charset="-128"/>
              <a:ea typeface="HGPｺﾞｼｯｸE" panose="020B0900000000000000" pitchFamily="50" charset="-128"/>
              <a:cs typeface="Arial" charset="0"/>
            </a:endParaRPr>
          </a:p>
          <a:p>
            <a:pPr fontAlgn="base">
              <a:spcBef>
                <a:spcPct val="0"/>
              </a:spcBef>
              <a:spcAft>
                <a:spcPct val="0"/>
              </a:spcAft>
            </a:pPr>
            <a:endParaRPr lang="en-US" altLang="ja-JP" sz="2400" dirty="0">
              <a:solidFill>
                <a:srgbClr val="003366"/>
              </a:solidFill>
              <a:latin typeface="HGPｺﾞｼｯｸE" panose="020B0900000000000000" pitchFamily="50" charset="-128"/>
              <a:ea typeface="HGPｺﾞｼｯｸE" panose="020B0900000000000000" pitchFamily="50" charset="-128"/>
              <a:cs typeface="Arial" charset="0"/>
            </a:endParaRPr>
          </a:p>
          <a:p>
            <a:pPr marL="457200" indent="-457200" fontAlgn="base">
              <a:spcBef>
                <a:spcPct val="0"/>
              </a:spcBef>
              <a:spcAft>
                <a:spcPct val="0"/>
              </a:spcAft>
              <a:buFont typeface="Wingdings" panose="05000000000000000000" pitchFamily="2" charset="2"/>
              <a:buChar char="ü"/>
            </a:pPr>
            <a:r>
              <a:rPr lang="ja-JP" altLang="en-US" sz="2800" dirty="0">
                <a:solidFill>
                  <a:srgbClr val="003366"/>
                </a:solidFill>
                <a:latin typeface="HGPｺﾞｼｯｸE" panose="020B0900000000000000" pitchFamily="50" charset="-128"/>
                <a:ea typeface="HGPｺﾞｼｯｸE" panose="020B0900000000000000" pitchFamily="50" charset="-128"/>
                <a:cs typeface="Arial" charset="0"/>
              </a:rPr>
              <a:t>１年を通じ、分散して募る</a:t>
            </a:r>
            <a:endParaRPr lang="en-US" altLang="ja-JP" sz="2800" dirty="0">
              <a:solidFill>
                <a:srgbClr val="003366"/>
              </a:solidFill>
              <a:latin typeface="HGPｺﾞｼｯｸE" panose="020B0900000000000000" pitchFamily="50" charset="-128"/>
              <a:ea typeface="HGPｺﾞｼｯｸE" panose="020B0900000000000000" pitchFamily="50" charset="-128"/>
              <a:cs typeface="Arial" charset="0"/>
            </a:endParaRPr>
          </a:p>
          <a:p>
            <a:pPr fontAlgn="base">
              <a:spcBef>
                <a:spcPct val="0"/>
              </a:spcBef>
              <a:spcAft>
                <a:spcPct val="0"/>
              </a:spcAft>
            </a:pPr>
            <a:r>
              <a:rPr lang="ja-JP" altLang="en-US" sz="2800" dirty="0">
                <a:solidFill>
                  <a:srgbClr val="003366"/>
                </a:solidFill>
                <a:latin typeface="HGPｺﾞｼｯｸE" panose="020B0900000000000000" pitchFamily="50" charset="-128"/>
                <a:ea typeface="HGPｺﾞｼｯｸE" panose="020B0900000000000000" pitchFamily="50" charset="-128"/>
                <a:cs typeface="Arial" charset="0"/>
              </a:rPr>
              <a:t>　　　　　　　</a:t>
            </a:r>
            <a:r>
              <a:rPr lang="ja-JP" altLang="en-US" sz="2400" dirty="0">
                <a:solidFill>
                  <a:srgbClr val="003366"/>
                </a:solidFill>
                <a:latin typeface="HGPｺﾞｼｯｸE" panose="020B0900000000000000" pitchFamily="50" charset="-128"/>
                <a:ea typeface="HGPｺﾞｼｯｸE" panose="020B0900000000000000" pitchFamily="50" charset="-128"/>
                <a:cs typeface="Arial" charset="0"/>
              </a:rPr>
              <a:t>米山月間、ﾛｰﾀﾘｰ財団月間、連続の負担軽減</a:t>
            </a:r>
            <a:endParaRPr lang="en-US" altLang="ja-JP" sz="2400" dirty="0">
              <a:solidFill>
                <a:srgbClr val="003366"/>
              </a:solidFill>
              <a:latin typeface="HGPｺﾞｼｯｸE" panose="020B0900000000000000" pitchFamily="50" charset="-128"/>
              <a:ea typeface="HGPｺﾞｼｯｸE" panose="020B0900000000000000" pitchFamily="50" charset="-128"/>
              <a:cs typeface="Arial" charset="0"/>
            </a:endParaRPr>
          </a:p>
          <a:p>
            <a:pPr fontAlgn="base">
              <a:spcBef>
                <a:spcPct val="0"/>
              </a:spcBef>
              <a:spcAft>
                <a:spcPct val="0"/>
              </a:spcAft>
            </a:pPr>
            <a:endParaRPr lang="en-US" altLang="ja-JP" sz="2400" dirty="0">
              <a:solidFill>
                <a:srgbClr val="003366"/>
              </a:solidFill>
              <a:latin typeface="HGPｺﾞｼｯｸE" panose="020B0900000000000000" pitchFamily="50" charset="-128"/>
              <a:ea typeface="HGPｺﾞｼｯｸE" panose="020B0900000000000000" pitchFamily="50" charset="-128"/>
              <a:cs typeface="Arial" charset="0"/>
            </a:endParaRPr>
          </a:p>
          <a:p>
            <a:pPr marL="457200" indent="-457200" fontAlgn="base">
              <a:spcBef>
                <a:spcPct val="0"/>
              </a:spcBef>
              <a:spcAft>
                <a:spcPct val="0"/>
              </a:spcAft>
              <a:buFont typeface="Wingdings" panose="05000000000000000000" pitchFamily="2" charset="2"/>
              <a:buChar char="ü"/>
            </a:pPr>
            <a:r>
              <a:rPr lang="ja-JP" altLang="en-US" sz="2800" dirty="0">
                <a:solidFill>
                  <a:srgbClr val="003366"/>
                </a:solidFill>
                <a:latin typeface="HGPｺﾞｼｯｸE" panose="020B0900000000000000" pitchFamily="50" charset="-128"/>
                <a:ea typeface="HGPｺﾞｼｯｸE" panose="020B0900000000000000" pitchFamily="50" charset="-128"/>
                <a:cs typeface="Arial" charset="0"/>
              </a:rPr>
              <a:t>楽しみを付加した募金活動</a:t>
            </a:r>
            <a:endParaRPr lang="en-US" altLang="ja-JP" sz="2800" dirty="0">
              <a:solidFill>
                <a:srgbClr val="003366"/>
              </a:solidFill>
              <a:latin typeface="HGPｺﾞｼｯｸE" panose="020B0900000000000000" pitchFamily="50" charset="-128"/>
              <a:ea typeface="HGPｺﾞｼｯｸE" panose="020B0900000000000000" pitchFamily="50" charset="-128"/>
              <a:cs typeface="Arial" charset="0"/>
            </a:endParaRPr>
          </a:p>
          <a:p>
            <a:pPr marL="457200" indent="-457200" fontAlgn="base">
              <a:spcBef>
                <a:spcPct val="0"/>
              </a:spcBef>
              <a:spcAft>
                <a:spcPct val="0"/>
              </a:spcAft>
              <a:buFont typeface="Wingdings" panose="05000000000000000000" pitchFamily="2" charset="2"/>
              <a:buChar char="ü"/>
            </a:pPr>
            <a:r>
              <a:rPr lang="ja-JP" altLang="en-US" sz="2800" dirty="0">
                <a:solidFill>
                  <a:srgbClr val="003366"/>
                </a:solidFill>
                <a:latin typeface="HGPｺﾞｼｯｸE" panose="020B0900000000000000" pitchFamily="50" charset="-128"/>
                <a:ea typeface="HGPｺﾞｼｯｸE" panose="020B0900000000000000" pitchFamily="50" charset="-128"/>
                <a:cs typeface="Arial" charset="0"/>
              </a:rPr>
              <a:t>定期的に食事を軽食にして、残金を募金する</a:t>
            </a:r>
            <a:endParaRPr lang="en-US" altLang="ja-JP" sz="2800" dirty="0">
              <a:solidFill>
                <a:srgbClr val="003366"/>
              </a:solidFill>
              <a:latin typeface="HGPｺﾞｼｯｸE" panose="020B0900000000000000" pitchFamily="50" charset="-128"/>
              <a:ea typeface="HGPｺﾞｼｯｸE" panose="020B0900000000000000" pitchFamily="50" charset="-128"/>
              <a:cs typeface="Arial" charset="0"/>
            </a:endParaRPr>
          </a:p>
          <a:p>
            <a:pPr marL="457200" indent="-457200" fontAlgn="base">
              <a:spcBef>
                <a:spcPct val="0"/>
              </a:spcBef>
              <a:spcAft>
                <a:spcPct val="0"/>
              </a:spcAft>
              <a:buFont typeface="Wingdings" panose="05000000000000000000" pitchFamily="2" charset="2"/>
              <a:buChar char="ü"/>
            </a:pPr>
            <a:r>
              <a:rPr lang="ja-JP" altLang="en-US" sz="2800" dirty="0">
                <a:solidFill>
                  <a:srgbClr val="003366"/>
                </a:solidFill>
                <a:latin typeface="HGPｺﾞｼｯｸE" panose="020B0900000000000000" pitchFamily="50" charset="-128"/>
                <a:ea typeface="HGPｺﾞｼｯｸE" panose="020B0900000000000000" pitchFamily="50" charset="-128"/>
                <a:cs typeface="Arial" charset="0"/>
              </a:rPr>
              <a:t>随時　個人的にオンラインから寄付する　　　</a:t>
            </a:r>
            <a:endParaRPr lang="en-US" altLang="ja-JP" sz="2800" dirty="0">
              <a:solidFill>
                <a:srgbClr val="003366"/>
              </a:solidFill>
              <a:latin typeface="HGPｺﾞｼｯｸE" panose="020B0900000000000000" pitchFamily="50" charset="-128"/>
              <a:ea typeface="HGPｺﾞｼｯｸE" panose="020B0900000000000000" pitchFamily="50" charset="-128"/>
              <a:cs typeface="Arial" charset="0"/>
            </a:endParaRPr>
          </a:p>
        </p:txBody>
      </p:sp>
      <p:pic>
        <p:nvPicPr>
          <p:cNvPr id="9" name="図 8">
            <a:extLst>
              <a:ext uri="{FF2B5EF4-FFF2-40B4-BE49-F238E27FC236}">
                <a16:creationId xmlns:a16="http://schemas.microsoft.com/office/drawing/2014/main" id="{E07E3D82-1A14-419D-8B14-3499DBD102A5}"/>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15144" y="5238889"/>
            <a:ext cx="3946372" cy="1409418"/>
          </a:xfrm>
          <a:prstGeom prst="rect">
            <a:avLst/>
          </a:prstGeom>
        </p:spPr>
      </p:pic>
    </p:spTree>
    <p:extLst>
      <p:ext uri="{BB962C8B-B14F-4D97-AF65-F5344CB8AC3E}">
        <p14:creationId xmlns:p14="http://schemas.microsoft.com/office/powerpoint/2010/main" val="2628113225"/>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スライド番号プレースホルダー 2"/>
          <p:cNvSpPr>
            <a:spLocks noGrp="1"/>
          </p:cNvSpPr>
          <p:nvPr>
            <p:ph type="sldNum" sz="quarter" idx="2"/>
          </p:nvPr>
        </p:nvSpPr>
        <p:spPr/>
        <p:txBody>
          <a:bodyPr/>
          <a:lstStyle/>
          <a:p>
            <a:pPr fontAlgn="base">
              <a:spcBef>
                <a:spcPct val="0"/>
              </a:spcBef>
              <a:spcAft>
                <a:spcPct val="0"/>
              </a:spcAft>
            </a:pPr>
            <a:fld id="{86CB4B4D-7CA3-9044-876B-883B54F8677D}" type="slidenum">
              <a:rPr lang="en-US" altLang="ja-JP">
                <a:solidFill>
                  <a:srgbClr val="46464A">
                    <a:lumMod val="60000"/>
                    <a:lumOff val="40000"/>
                  </a:srgbClr>
                </a:solidFill>
                <a:ea typeface="ＭＳ Ｐゴシック" panose="020B0600070205080204" pitchFamily="50" charset="-128"/>
              </a:rPr>
              <a:pPr fontAlgn="base">
                <a:spcBef>
                  <a:spcPct val="0"/>
                </a:spcBef>
                <a:spcAft>
                  <a:spcPct val="0"/>
                </a:spcAft>
              </a:pPr>
              <a:t>28</a:t>
            </a:fld>
            <a:endParaRPr lang="en-US" altLang="ja-JP">
              <a:solidFill>
                <a:srgbClr val="46464A">
                  <a:lumMod val="60000"/>
                  <a:lumOff val="40000"/>
                </a:srgbClr>
              </a:solidFill>
              <a:ea typeface="ＭＳ Ｐゴシック" panose="020B0600070205080204" pitchFamily="50" charset="-128"/>
            </a:endParaRPr>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0" y="0"/>
            <a:ext cx="9144000" cy="77390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テキスト ボックス 3"/>
          <p:cNvSpPr txBox="1"/>
          <p:nvPr/>
        </p:nvSpPr>
        <p:spPr>
          <a:xfrm>
            <a:off x="3048001" y="94570"/>
            <a:ext cx="6096000" cy="584775"/>
          </a:xfrm>
          <a:prstGeom prst="rect">
            <a:avLst/>
          </a:prstGeom>
          <a:noFill/>
        </p:spPr>
        <p:txBody>
          <a:bodyPr wrap="square" lIns="91421" tIns="45711" rIns="91421" bIns="45711" rtlCol="0">
            <a:spAutoFit/>
          </a:bodyPr>
          <a:lstStyle/>
          <a:p>
            <a:pPr algn="ctr" fontAlgn="base">
              <a:spcBef>
                <a:spcPct val="0"/>
              </a:spcBef>
              <a:spcAft>
                <a:spcPct val="0"/>
              </a:spcAft>
            </a:pPr>
            <a:r>
              <a:rPr lang="ja-JP" altLang="en-US" sz="3200" dirty="0">
                <a:solidFill>
                  <a:prstClr val="white"/>
                </a:solidFill>
                <a:latin typeface="HGPｺﾞｼｯｸE" panose="020B0900000000000000" pitchFamily="50" charset="-128"/>
                <a:ea typeface="HGPｺﾞｼｯｸE" panose="020B0900000000000000" pitchFamily="50" charset="-128"/>
                <a:cs typeface="Arial" charset="0"/>
              </a:rPr>
              <a:t>財団への寄付推進</a:t>
            </a:r>
          </a:p>
        </p:txBody>
      </p:sp>
      <p:sp>
        <p:nvSpPr>
          <p:cNvPr id="13" name="正方形/長方形 12"/>
          <p:cNvSpPr/>
          <p:nvPr/>
        </p:nvSpPr>
        <p:spPr>
          <a:xfrm>
            <a:off x="1981200" y="1219205"/>
            <a:ext cx="8686800" cy="5808303"/>
          </a:xfrm>
          <a:prstGeom prst="rect">
            <a:avLst/>
          </a:prstGeom>
        </p:spPr>
        <p:txBody>
          <a:bodyPr wrap="square" lIns="91421" tIns="45711" rIns="91421" bIns="45711">
            <a:spAutoFit/>
          </a:bodyPr>
          <a:lstStyle/>
          <a:p>
            <a:pPr fontAlgn="base">
              <a:lnSpc>
                <a:spcPct val="150000"/>
              </a:lnSpc>
              <a:spcBef>
                <a:spcPct val="0"/>
              </a:spcBef>
              <a:spcAft>
                <a:spcPct val="0"/>
              </a:spcAft>
            </a:pPr>
            <a:r>
              <a:rPr lang="ja-JP" altLang="en-US" sz="2800" dirty="0">
                <a:solidFill>
                  <a:srgbClr val="003366"/>
                </a:solidFill>
                <a:latin typeface="HGPｺﾞｼｯｸE" panose="020B0900000000000000" pitchFamily="50" charset="-128"/>
                <a:ea typeface="HGPｺﾞｼｯｸE" panose="020B0900000000000000" pitchFamily="50" charset="-128"/>
                <a:cs typeface="Arial" charset="0"/>
              </a:rPr>
              <a:t>　　　　　　ロータリーの恒久基金への寄付　</a:t>
            </a:r>
            <a:endParaRPr lang="en-US" altLang="ja-JP" sz="2800" dirty="0">
              <a:solidFill>
                <a:srgbClr val="003366"/>
              </a:solidFill>
              <a:latin typeface="HGPｺﾞｼｯｸE" panose="020B0900000000000000" pitchFamily="50" charset="-128"/>
              <a:ea typeface="HGPｺﾞｼｯｸE" panose="020B0900000000000000" pitchFamily="50" charset="-128"/>
              <a:cs typeface="Arial" charset="0"/>
            </a:endParaRPr>
          </a:p>
          <a:p>
            <a:pPr fontAlgn="base">
              <a:spcBef>
                <a:spcPct val="0"/>
              </a:spcBef>
              <a:spcAft>
                <a:spcPct val="0"/>
              </a:spcAft>
            </a:pPr>
            <a:r>
              <a:rPr lang="ja-JP" altLang="en-US" sz="2800" dirty="0">
                <a:solidFill>
                  <a:srgbClr val="003366"/>
                </a:solidFill>
                <a:latin typeface="HGPｺﾞｼｯｸE" panose="020B0900000000000000" pitchFamily="50" charset="-128"/>
                <a:ea typeface="HGPｺﾞｼｯｸE" panose="020B0900000000000000" pitchFamily="50" charset="-128"/>
                <a:cs typeface="Arial" charset="0"/>
              </a:rPr>
              <a:t>　　　</a:t>
            </a:r>
            <a:endParaRPr lang="en-US" altLang="ja-JP" sz="2800" dirty="0">
              <a:solidFill>
                <a:srgbClr val="003366"/>
              </a:solidFill>
              <a:latin typeface="HGPｺﾞｼｯｸE" panose="020B0900000000000000" pitchFamily="50" charset="-128"/>
              <a:ea typeface="HGPｺﾞｼｯｸE" panose="020B0900000000000000" pitchFamily="50" charset="-128"/>
              <a:cs typeface="Arial" charset="0"/>
            </a:endParaRPr>
          </a:p>
          <a:p>
            <a:pPr fontAlgn="base">
              <a:lnSpc>
                <a:spcPct val="150000"/>
              </a:lnSpc>
              <a:spcBef>
                <a:spcPct val="0"/>
              </a:spcBef>
              <a:spcAft>
                <a:spcPct val="0"/>
              </a:spcAft>
            </a:pPr>
            <a:r>
              <a:rPr lang="ja-JP" altLang="en-US" sz="2800" dirty="0">
                <a:solidFill>
                  <a:srgbClr val="003366"/>
                </a:solidFill>
                <a:latin typeface="HGPｺﾞｼｯｸE" panose="020B0900000000000000" pitchFamily="50" charset="-128"/>
                <a:ea typeface="HGPｺﾞｼｯｸE" panose="020B0900000000000000" pitchFamily="50" charset="-128"/>
                <a:cs typeface="Arial" charset="0"/>
              </a:rPr>
              <a:t>　　　</a:t>
            </a:r>
            <a:r>
              <a:rPr lang="en-US" altLang="ja-JP" sz="4000" dirty="0">
                <a:solidFill>
                  <a:srgbClr val="0070C0"/>
                </a:solidFill>
                <a:latin typeface="HGPｺﾞｼｯｸE" panose="020B0900000000000000" pitchFamily="50" charset="-128"/>
                <a:ea typeface="HGPｺﾞｼｯｸE" panose="020B0900000000000000" pitchFamily="50" charset="-128"/>
                <a:cs typeface="Arial" charset="0"/>
              </a:rPr>
              <a:t>2025</a:t>
            </a:r>
            <a:r>
              <a:rPr lang="ja-JP" altLang="en-US" sz="4000" dirty="0">
                <a:solidFill>
                  <a:srgbClr val="0070C0"/>
                </a:solidFill>
                <a:latin typeface="HGPｺﾞｼｯｸE" panose="020B0900000000000000" pitchFamily="50" charset="-128"/>
                <a:ea typeface="HGPｺﾞｼｯｸE" panose="020B0900000000000000" pitchFamily="50" charset="-128"/>
                <a:cs typeface="Arial" charset="0"/>
              </a:rPr>
              <a:t>年までに２０億２５００万ドル</a:t>
            </a:r>
            <a:endParaRPr lang="en-US" altLang="ja-JP" sz="4000" dirty="0">
              <a:solidFill>
                <a:srgbClr val="0070C0"/>
              </a:solidFill>
              <a:latin typeface="HGPｺﾞｼｯｸE" panose="020B0900000000000000" pitchFamily="50" charset="-128"/>
              <a:ea typeface="HGPｺﾞｼｯｸE" panose="020B0900000000000000" pitchFamily="50" charset="-128"/>
              <a:cs typeface="Arial" charset="0"/>
            </a:endParaRPr>
          </a:p>
          <a:p>
            <a:pPr fontAlgn="base">
              <a:lnSpc>
                <a:spcPts val="2400"/>
              </a:lnSpc>
              <a:spcBef>
                <a:spcPct val="0"/>
              </a:spcBef>
              <a:spcAft>
                <a:spcPct val="0"/>
              </a:spcAft>
            </a:pPr>
            <a:r>
              <a:rPr lang="ja-JP" altLang="en-US" sz="1600" dirty="0">
                <a:solidFill>
                  <a:srgbClr val="0070C0"/>
                </a:solidFill>
                <a:latin typeface="HGPｺﾞｼｯｸE" panose="020B0900000000000000" pitchFamily="50" charset="-128"/>
                <a:ea typeface="HGPｺﾞｼｯｸE" panose="020B0900000000000000" pitchFamily="50" charset="-128"/>
                <a:cs typeface="Arial" charset="0"/>
              </a:rPr>
              <a:t>　　</a:t>
            </a:r>
            <a:r>
              <a:rPr lang="ja-JP" altLang="en-US" sz="1600" dirty="0">
                <a:solidFill>
                  <a:srgbClr val="1F497D"/>
                </a:solidFill>
                <a:latin typeface="HGPｺﾞｼｯｸE" panose="020B0900000000000000" pitchFamily="50" charset="-128"/>
                <a:ea typeface="HGPｺﾞｼｯｸE" panose="020B0900000000000000" pitchFamily="50" charset="-128"/>
                <a:cs typeface="Arial" charset="0"/>
              </a:rPr>
              <a:t>　　ロータリアンは、純資産として</a:t>
            </a:r>
            <a:r>
              <a:rPr lang="en-US" altLang="ja-JP" sz="1600" dirty="0">
                <a:solidFill>
                  <a:srgbClr val="1F497D"/>
                </a:solidFill>
                <a:latin typeface="HGPｺﾞｼｯｸE" panose="020B0900000000000000" pitchFamily="50" charset="-128"/>
                <a:ea typeface="HGPｺﾞｼｯｸE" panose="020B0900000000000000" pitchFamily="50" charset="-128"/>
                <a:cs typeface="Arial" charset="0"/>
              </a:rPr>
              <a:t>10</a:t>
            </a:r>
            <a:r>
              <a:rPr lang="ja-JP" altLang="en-US" sz="1600" dirty="0">
                <a:solidFill>
                  <a:srgbClr val="1F497D"/>
                </a:solidFill>
                <a:latin typeface="HGPｺﾞｼｯｸE" panose="020B0900000000000000" pitchFamily="50" charset="-128"/>
                <a:ea typeface="HGPｺﾞｼｯｸE" panose="020B0900000000000000" pitchFamily="50" charset="-128"/>
                <a:cs typeface="Arial" charset="0"/>
              </a:rPr>
              <a:t>億ドル、将来の寄付の誓約として</a:t>
            </a:r>
            <a:r>
              <a:rPr lang="en-US" altLang="ja-JP" sz="1600" dirty="0">
                <a:solidFill>
                  <a:srgbClr val="1F497D"/>
                </a:solidFill>
                <a:latin typeface="HGPｺﾞｼｯｸE" panose="020B0900000000000000" pitchFamily="50" charset="-128"/>
                <a:ea typeface="HGPｺﾞｼｯｸE" panose="020B0900000000000000" pitchFamily="50" charset="-128"/>
                <a:cs typeface="Arial" charset="0"/>
              </a:rPr>
              <a:t>10</a:t>
            </a:r>
            <a:r>
              <a:rPr lang="ja-JP" altLang="en-US" sz="1600" dirty="0">
                <a:solidFill>
                  <a:srgbClr val="1F497D"/>
                </a:solidFill>
                <a:latin typeface="HGPｺﾞｼｯｸE" panose="020B0900000000000000" pitchFamily="50" charset="-128"/>
                <a:ea typeface="HGPｺﾞｼｯｸE" panose="020B0900000000000000" pitchFamily="50" charset="-128"/>
                <a:cs typeface="Arial" charset="0"/>
              </a:rPr>
              <a:t>億</a:t>
            </a:r>
            <a:r>
              <a:rPr lang="en-US" altLang="ja-JP" sz="1600" dirty="0">
                <a:solidFill>
                  <a:srgbClr val="1F497D"/>
                </a:solidFill>
                <a:latin typeface="HGPｺﾞｼｯｸE" panose="020B0900000000000000" pitchFamily="50" charset="-128"/>
                <a:ea typeface="HGPｺﾞｼｯｸE" panose="020B0900000000000000" pitchFamily="50" charset="-128"/>
                <a:cs typeface="Arial" charset="0"/>
              </a:rPr>
              <a:t>2500</a:t>
            </a:r>
            <a:r>
              <a:rPr lang="ja-JP" altLang="en-US" sz="1600" dirty="0">
                <a:solidFill>
                  <a:srgbClr val="1F497D"/>
                </a:solidFill>
                <a:latin typeface="HGPｺﾞｼｯｸE" panose="020B0900000000000000" pitchFamily="50" charset="-128"/>
                <a:ea typeface="HGPｺﾞｼｯｸE" panose="020B0900000000000000" pitchFamily="50" charset="-128"/>
                <a:cs typeface="Arial" charset="0"/>
              </a:rPr>
              <a:t>万ドル、</a:t>
            </a:r>
            <a:endParaRPr lang="en-US" altLang="ja-JP" sz="1600" dirty="0">
              <a:solidFill>
                <a:srgbClr val="1F497D"/>
              </a:solidFill>
              <a:latin typeface="HGPｺﾞｼｯｸE" panose="020B0900000000000000" pitchFamily="50" charset="-128"/>
              <a:ea typeface="HGPｺﾞｼｯｸE" panose="020B0900000000000000" pitchFamily="50" charset="-128"/>
              <a:cs typeface="Arial" charset="0"/>
            </a:endParaRPr>
          </a:p>
          <a:p>
            <a:pPr fontAlgn="base">
              <a:lnSpc>
                <a:spcPts val="2400"/>
              </a:lnSpc>
              <a:spcBef>
                <a:spcPct val="0"/>
              </a:spcBef>
              <a:spcAft>
                <a:spcPct val="0"/>
              </a:spcAft>
            </a:pPr>
            <a:r>
              <a:rPr lang="ja-JP" altLang="en-US" sz="1600" dirty="0">
                <a:solidFill>
                  <a:srgbClr val="1F497D"/>
                </a:solidFill>
                <a:latin typeface="HGPｺﾞｼｯｸE" panose="020B0900000000000000" pitchFamily="50" charset="-128"/>
                <a:ea typeface="HGPｺﾞｼｯｸE" panose="020B0900000000000000" pitchFamily="50" charset="-128"/>
                <a:cs typeface="Arial" charset="0"/>
              </a:rPr>
              <a:t>　　　　　合計</a:t>
            </a:r>
            <a:r>
              <a:rPr lang="en-US" altLang="ja-JP" sz="1600" dirty="0">
                <a:solidFill>
                  <a:srgbClr val="1F497D"/>
                </a:solidFill>
                <a:latin typeface="HGPｺﾞｼｯｸE" panose="020B0900000000000000" pitchFamily="50" charset="-128"/>
                <a:ea typeface="HGPｺﾞｼｯｸE" panose="020B0900000000000000" pitchFamily="50" charset="-128"/>
                <a:cs typeface="Arial" charset="0"/>
              </a:rPr>
              <a:t>20</a:t>
            </a:r>
            <a:r>
              <a:rPr lang="ja-JP" altLang="en-US" sz="1600" dirty="0">
                <a:solidFill>
                  <a:srgbClr val="1F497D"/>
                </a:solidFill>
                <a:latin typeface="HGPｺﾞｼｯｸE" panose="020B0900000000000000" pitchFamily="50" charset="-128"/>
                <a:ea typeface="HGPｺﾞｼｯｸE" panose="020B0900000000000000" pitchFamily="50" charset="-128"/>
                <a:cs typeface="Arial" charset="0"/>
              </a:rPr>
              <a:t>億</a:t>
            </a:r>
            <a:r>
              <a:rPr lang="en-US" altLang="ja-JP" sz="1600" dirty="0">
                <a:solidFill>
                  <a:srgbClr val="1F497D"/>
                </a:solidFill>
                <a:latin typeface="HGPｺﾞｼｯｸE" panose="020B0900000000000000" pitchFamily="50" charset="-128"/>
                <a:ea typeface="HGPｺﾞｼｯｸE" panose="020B0900000000000000" pitchFamily="50" charset="-128"/>
                <a:cs typeface="Arial" charset="0"/>
              </a:rPr>
              <a:t>2500</a:t>
            </a:r>
            <a:r>
              <a:rPr lang="ja-JP" altLang="en-US" sz="1600" dirty="0">
                <a:solidFill>
                  <a:srgbClr val="1F497D"/>
                </a:solidFill>
                <a:latin typeface="HGPｺﾞｼｯｸE" panose="020B0900000000000000" pitchFamily="50" charset="-128"/>
                <a:ea typeface="HGPｺﾞｼｯｸE" panose="020B0900000000000000" pitchFamily="50" charset="-128"/>
                <a:cs typeface="Arial" charset="0"/>
              </a:rPr>
              <a:t>万ドルの恒久基金を</a:t>
            </a:r>
            <a:r>
              <a:rPr lang="en-US" altLang="ja-JP" sz="1600" dirty="0">
                <a:solidFill>
                  <a:srgbClr val="1F497D"/>
                </a:solidFill>
                <a:latin typeface="HGPｺﾞｼｯｸE" panose="020B0900000000000000" pitchFamily="50" charset="-128"/>
                <a:ea typeface="HGPｺﾞｼｯｸE" panose="020B0900000000000000" pitchFamily="50" charset="-128"/>
                <a:cs typeface="Arial" charset="0"/>
              </a:rPr>
              <a:t>2025</a:t>
            </a:r>
            <a:r>
              <a:rPr lang="ja-JP" altLang="en-US" sz="1600" dirty="0">
                <a:solidFill>
                  <a:srgbClr val="1F497D"/>
                </a:solidFill>
                <a:latin typeface="HGPｺﾞｼｯｸE" panose="020B0900000000000000" pitchFamily="50" charset="-128"/>
                <a:ea typeface="HGPｺﾞｼｯｸE" panose="020B0900000000000000" pitchFamily="50" charset="-128"/>
                <a:cs typeface="Arial" charset="0"/>
              </a:rPr>
              <a:t>年までに築くという目標を立てました。</a:t>
            </a:r>
            <a:r>
              <a:rPr lang="ja-JP" altLang="en-US" sz="4000" dirty="0">
                <a:solidFill>
                  <a:srgbClr val="003366"/>
                </a:solidFill>
                <a:latin typeface="HGPｺﾞｼｯｸE" panose="020B0900000000000000" pitchFamily="50" charset="-128"/>
                <a:ea typeface="HGPｺﾞｼｯｸE" panose="020B0900000000000000" pitchFamily="50" charset="-128"/>
                <a:cs typeface="Arial" charset="0"/>
              </a:rPr>
              <a:t>　</a:t>
            </a:r>
            <a:endParaRPr lang="en-US" altLang="ja-JP" sz="2800" dirty="0">
              <a:solidFill>
                <a:srgbClr val="003366"/>
              </a:solidFill>
              <a:latin typeface="HGPｺﾞｼｯｸE" panose="020B0900000000000000" pitchFamily="50" charset="-128"/>
              <a:ea typeface="HGPｺﾞｼｯｸE" panose="020B0900000000000000" pitchFamily="50" charset="-128"/>
              <a:cs typeface="Arial" charset="0"/>
            </a:endParaRPr>
          </a:p>
          <a:p>
            <a:pPr fontAlgn="base">
              <a:spcBef>
                <a:spcPct val="0"/>
              </a:spcBef>
              <a:spcAft>
                <a:spcPct val="0"/>
              </a:spcAft>
            </a:pPr>
            <a:r>
              <a:rPr lang="en-US" altLang="ja-JP" sz="2000" dirty="0">
                <a:solidFill>
                  <a:srgbClr val="003366"/>
                </a:solidFill>
                <a:latin typeface="HGPｺﾞｼｯｸE" panose="020B0900000000000000" pitchFamily="50" charset="-128"/>
                <a:ea typeface="HGPｺﾞｼｯｸE" panose="020B0900000000000000" pitchFamily="50" charset="-128"/>
                <a:cs typeface="Arial" charset="0"/>
              </a:rPr>
              <a:t> </a:t>
            </a:r>
            <a:r>
              <a:rPr lang="ja-JP" altLang="en-US" sz="2000" dirty="0">
                <a:solidFill>
                  <a:srgbClr val="003366"/>
                </a:solidFill>
                <a:latin typeface="HGPｺﾞｼｯｸE" panose="020B0900000000000000" pitchFamily="50" charset="-128"/>
                <a:ea typeface="HGPｺﾞｼｯｸE" panose="020B0900000000000000" pitchFamily="50" charset="-128"/>
                <a:cs typeface="Arial" charset="0"/>
              </a:rPr>
              <a:t>　　　　　　　　</a:t>
            </a:r>
            <a:r>
              <a:rPr lang="ja-JP" altLang="en-US" sz="1600" dirty="0">
                <a:solidFill>
                  <a:srgbClr val="003366"/>
                </a:solidFill>
                <a:latin typeface="HGPｺﾞｼｯｸE" panose="020B0900000000000000" pitchFamily="50" charset="-128"/>
                <a:ea typeface="HGPｺﾞｼｯｸE" panose="020B0900000000000000" pitchFamily="50" charset="-128"/>
                <a:cs typeface="Arial" charset="0"/>
              </a:rPr>
              <a:t>　　　</a:t>
            </a:r>
            <a:r>
              <a:rPr lang="ja-JP" altLang="en-US" sz="1600" dirty="0">
                <a:solidFill>
                  <a:srgbClr val="1F497D"/>
                </a:solidFill>
                <a:latin typeface="HGPｺﾞｼｯｸE" panose="020B0900000000000000" pitchFamily="50" charset="-128"/>
                <a:ea typeface="HGPｺﾞｼｯｸE" panose="020B0900000000000000" pitchFamily="50" charset="-128"/>
                <a:cs typeface="Arial" charset="0"/>
              </a:rPr>
              <a:t>　　　　　　　</a:t>
            </a:r>
            <a:endParaRPr lang="en-US" altLang="ja-JP" sz="1600" dirty="0">
              <a:solidFill>
                <a:srgbClr val="1F497D"/>
              </a:solidFill>
              <a:latin typeface="HGPｺﾞｼｯｸE" panose="020B0900000000000000" pitchFamily="50" charset="-128"/>
              <a:ea typeface="HGPｺﾞｼｯｸE" panose="020B0900000000000000" pitchFamily="50" charset="-128"/>
              <a:cs typeface="Arial" charset="0"/>
            </a:endParaRPr>
          </a:p>
          <a:p>
            <a:pPr fontAlgn="base">
              <a:lnSpc>
                <a:spcPct val="150000"/>
              </a:lnSpc>
              <a:spcBef>
                <a:spcPct val="0"/>
              </a:spcBef>
              <a:spcAft>
                <a:spcPct val="0"/>
              </a:spcAft>
            </a:pPr>
            <a:r>
              <a:rPr lang="ja-JP" altLang="en-US" sz="1600" dirty="0">
                <a:solidFill>
                  <a:srgbClr val="1F497D"/>
                </a:solidFill>
                <a:latin typeface="HGPｺﾞｼｯｸE" panose="020B0900000000000000" pitchFamily="50" charset="-128"/>
                <a:ea typeface="HGPｺﾞｼｯｸE" panose="020B0900000000000000" pitchFamily="50" charset="-128"/>
                <a:cs typeface="Arial" charset="0"/>
              </a:rPr>
              <a:t>　　　　　　　　　　　　　　　　　　　　</a:t>
            </a:r>
            <a:r>
              <a:rPr lang="ja-JP" altLang="en-US" sz="2800" dirty="0">
                <a:solidFill>
                  <a:srgbClr val="1F497D"/>
                </a:solidFill>
                <a:latin typeface="HGPｺﾞｼｯｸE" panose="020B0900000000000000" pitchFamily="50" charset="-128"/>
                <a:ea typeface="HGPｺﾞｼｯｸE" panose="020B0900000000000000" pitchFamily="50" charset="-128"/>
                <a:cs typeface="Arial" charset="0"/>
              </a:rPr>
              <a:t>＄１２億７１４０万</a:t>
            </a:r>
            <a:endParaRPr lang="en-US" altLang="ja-JP" sz="2800" dirty="0">
              <a:solidFill>
                <a:srgbClr val="1F497D"/>
              </a:solidFill>
              <a:latin typeface="HGPｺﾞｼｯｸE" panose="020B0900000000000000" pitchFamily="50" charset="-128"/>
              <a:ea typeface="HGPｺﾞｼｯｸE" panose="020B0900000000000000" pitchFamily="50" charset="-128"/>
              <a:cs typeface="Arial" charset="0"/>
            </a:endParaRPr>
          </a:p>
          <a:p>
            <a:pPr fontAlgn="base">
              <a:spcBef>
                <a:spcPct val="0"/>
              </a:spcBef>
              <a:spcAft>
                <a:spcPct val="0"/>
              </a:spcAft>
            </a:pPr>
            <a:r>
              <a:rPr lang="ja-JP" altLang="en-US" sz="2800" dirty="0">
                <a:solidFill>
                  <a:srgbClr val="1F497D"/>
                </a:solidFill>
                <a:latin typeface="HGPｺﾞｼｯｸE" panose="020B0900000000000000" pitchFamily="50" charset="-128"/>
                <a:ea typeface="HGPｺﾞｼｯｸE" panose="020B0900000000000000" pitchFamily="50" charset="-128"/>
                <a:cs typeface="Arial" charset="0"/>
              </a:rPr>
              <a:t>　</a:t>
            </a:r>
            <a:r>
              <a:rPr lang="ja-JP" altLang="en-US" sz="2000" dirty="0">
                <a:solidFill>
                  <a:srgbClr val="1F497D"/>
                </a:solidFill>
                <a:latin typeface="HGPｺﾞｼｯｸE" panose="020B0900000000000000" pitchFamily="50" charset="-128"/>
                <a:ea typeface="HGPｺﾞｼｯｸE" panose="020B0900000000000000" pitchFamily="50" charset="-128"/>
                <a:cs typeface="Arial" charset="0"/>
              </a:rPr>
              <a:t>　　　　　　　　　</a:t>
            </a:r>
            <a:r>
              <a:rPr lang="en-US" altLang="ja-JP" sz="2000" dirty="0">
                <a:solidFill>
                  <a:srgbClr val="1F497D"/>
                </a:solidFill>
                <a:latin typeface="HGPｺﾞｼｯｸE" panose="020B0900000000000000" pitchFamily="50" charset="-128"/>
                <a:ea typeface="HGPｺﾞｼｯｸE" panose="020B0900000000000000" pitchFamily="50" charset="-128"/>
                <a:cs typeface="Arial" charset="0"/>
              </a:rPr>
              <a:t>2018</a:t>
            </a:r>
            <a:r>
              <a:rPr lang="ja-JP" altLang="en-US" sz="2000" dirty="0">
                <a:solidFill>
                  <a:srgbClr val="1F497D"/>
                </a:solidFill>
                <a:latin typeface="HGPｺﾞｼｯｸE" panose="020B0900000000000000" pitchFamily="50" charset="-128"/>
                <a:ea typeface="HGPｺﾞｼｯｸE" panose="020B0900000000000000" pitchFamily="50" charset="-128"/>
                <a:cs typeface="Arial" charset="0"/>
              </a:rPr>
              <a:t>年</a:t>
            </a:r>
            <a:r>
              <a:rPr lang="en-US" altLang="ja-JP" sz="2000" dirty="0">
                <a:solidFill>
                  <a:srgbClr val="1F497D"/>
                </a:solidFill>
                <a:latin typeface="HGPｺﾞｼｯｸE" panose="020B0900000000000000" pitchFamily="50" charset="-128"/>
                <a:ea typeface="HGPｺﾞｼｯｸE" panose="020B0900000000000000" pitchFamily="50" charset="-128"/>
                <a:cs typeface="Arial" charset="0"/>
              </a:rPr>
              <a:t>6</a:t>
            </a:r>
            <a:r>
              <a:rPr lang="ja-JP" altLang="en-US" sz="2000" dirty="0">
                <a:solidFill>
                  <a:srgbClr val="1F497D"/>
                </a:solidFill>
                <a:latin typeface="HGPｺﾞｼｯｸE" panose="020B0900000000000000" pitchFamily="50" charset="-128"/>
                <a:ea typeface="HGPｺﾞｼｯｸE" panose="020B0900000000000000" pitchFamily="50" charset="-128"/>
                <a:cs typeface="Arial" charset="0"/>
              </a:rPr>
              <a:t>月</a:t>
            </a:r>
            <a:r>
              <a:rPr lang="en-US" altLang="ja-JP" sz="2000" dirty="0">
                <a:solidFill>
                  <a:srgbClr val="1F497D"/>
                </a:solidFill>
                <a:latin typeface="HGPｺﾞｼｯｸE" panose="020B0900000000000000" pitchFamily="50" charset="-128"/>
                <a:ea typeface="HGPｺﾞｼｯｸE" panose="020B0900000000000000" pitchFamily="50" charset="-128"/>
                <a:cs typeface="Arial" charset="0"/>
              </a:rPr>
              <a:t>30</a:t>
            </a:r>
            <a:r>
              <a:rPr lang="ja-JP" altLang="en-US" sz="2000" dirty="0">
                <a:solidFill>
                  <a:srgbClr val="1F497D"/>
                </a:solidFill>
                <a:latin typeface="HGPｺﾞｼｯｸE" panose="020B0900000000000000" pitchFamily="50" charset="-128"/>
                <a:ea typeface="HGPｺﾞｼｯｸE" panose="020B0900000000000000" pitchFamily="50" charset="-128"/>
                <a:cs typeface="Arial" charset="0"/>
              </a:rPr>
              <a:t>日現在の寄附誓約と純資産</a:t>
            </a:r>
            <a:endParaRPr lang="en-US" altLang="ja-JP" sz="2000" dirty="0">
              <a:solidFill>
                <a:srgbClr val="1F497D"/>
              </a:solidFill>
              <a:latin typeface="HGPｺﾞｼｯｸE" panose="020B0900000000000000" pitchFamily="50" charset="-128"/>
              <a:ea typeface="HGPｺﾞｼｯｸE" panose="020B0900000000000000" pitchFamily="50" charset="-128"/>
              <a:cs typeface="Arial" charset="0"/>
            </a:endParaRPr>
          </a:p>
          <a:p>
            <a:pPr fontAlgn="base">
              <a:spcBef>
                <a:spcPct val="0"/>
              </a:spcBef>
              <a:spcAft>
                <a:spcPct val="0"/>
              </a:spcAft>
            </a:pPr>
            <a:endParaRPr lang="en-US" altLang="ja-JP" sz="2000" dirty="0">
              <a:solidFill>
                <a:srgbClr val="0070C0"/>
              </a:solidFill>
              <a:latin typeface="HGPｺﾞｼｯｸE" panose="020B0900000000000000" pitchFamily="50" charset="-128"/>
              <a:ea typeface="HGPｺﾞｼｯｸE" panose="020B0900000000000000" pitchFamily="50" charset="-128"/>
              <a:cs typeface="Arial" charset="0"/>
            </a:endParaRPr>
          </a:p>
          <a:p>
            <a:pPr fontAlgn="base">
              <a:lnSpc>
                <a:spcPct val="150000"/>
              </a:lnSpc>
              <a:spcBef>
                <a:spcPct val="0"/>
              </a:spcBef>
              <a:spcAft>
                <a:spcPct val="0"/>
              </a:spcAft>
            </a:pPr>
            <a:r>
              <a:rPr lang="ja-JP" altLang="en-US" sz="2800" dirty="0">
                <a:solidFill>
                  <a:srgbClr val="003366"/>
                </a:solidFill>
                <a:latin typeface="HGPｺﾞｼｯｸE" panose="020B0900000000000000" pitchFamily="50" charset="-128"/>
                <a:ea typeface="HGPｺﾞｼｯｸE" panose="020B0900000000000000" pitchFamily="50" charset="-128"/>
                <a:cs typeface="Arial" charset="0"/>
              </a:rPr>
              <a:t>　</a:t>
            </a:r>
            <a:endParaRPr lang="en-US" altLang="ja-JP" sz="2800" dirty="0">
              <a:solidFill>
                <a:srgbClr val="003366"/>
              </a:solidFill>
              <a:latin typeface="HGPｺﾞｼｯｸE" panose="020B0900000000000000" pitchFamily="50" charset="-128"/>
              <a:ea typeface="HGPｺﾞｼｯｸE" panose="020B0900000000000000" pitchFamily="50" charset="-128"/>
              <a:cs typeface="Arial" charset="0"/>
            </a:endParaRPr>
          </a:p>
          <a:p>
            <a:pPr fontAlgn="base">
              <a:lnSpc>
                <a:spcPct val="150000"/>
              </a:lnSpc>
              <a:spcBef>
                <a:spcPct val="0"/>
              </a:spcBef>
              <a:spcAft>
                <a:spcPct val="0"/>
              </a:spcAft>
            </a:pPr>
            <a:r>
              <a:rPr lang="ja-JP" altLang="en-US" sz="2800" dirty="0">
                <a:solidFill>
                  <a:srgbClr val="003366"/>
                </a:solidFill>
                <a:latin typeface="HGPｺﾞｼｯｸE" panose="020B0900000000000000" pitchFamily="50" charset="-128"/>
                <a:ea typeface="HGPｺﾞｼｯｸE" panose="020B0900000000000000" pitchFamily="50" charset="-128"/>
                <a:cs typeface="Arial" charset="0"/>
              </a:rPr>
              <a:t>　　　　　　　　　　</a:t>
            </a:r>
            <a:endParaRPr lang="en-US" altLang="ja-JP" sz="2800" dirty="0">
              <a:solidFill>
                <a:srgbClr val="003366"/>
              </a:solidFill>
              <a:latin typeface="HGPｺﾞｼｯｸE" panose="020B0900000000000000" pitchFamily="50" charset="-128"/>
              <a:ea typeface="HGPｺﾞｼｯｸE" panose="020B0900000000000000" pitchFamily="50" charset="-128"/>
              <a:cs typeface="Arial" charset="0"/>
            </a:endParaRPr>
          </a:p>
        </p:txBody>
      </p:sp>
      <p:pic>
        <p:nvPicPr>
          <p:cNvPr id="9" name="図 8">
            <a:extLst>
              <a:ext uri="{FF2B5EF4-FFF2-40B4-BE49-F238E27FC236}">
                <a16:creationId xmlns:a16="http://schemas.microsoft.com/office/drawing/2014/main" id="{E07E3D82-1A14-419D-8B14-3499DBD102A5}"/>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15144" y="5354016"/>
            <a:ext cx="3946372" cy="1409418"/>
          </a:xfrm>
          <a:prstGeom prst="rect">
            <a:avLst/>
          </a:prstGeom>
        </p:spPr>
      </p:pic>
    </p:spTree>
    <p:extLst>
      <p:ext uri="{BB962C8B-B14F-4D97-AF65-F5344CB8AC3E}">
        <p14:creationId xmlns:p14="http://schemas.microsoft.com/office/powerpoint/2010/main" val="590750630"/>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スライド番号プレースホルダー 2"/>
          <p:cNvSpPr>
            <a:spLocks noGrp="1"/>
          </p:cNvSpPr>
          <p:nvPr>
            <p:ph type="sldNum" sz="quarter" idx="2"/>
          </p:nvPr>
        </p:nvSpPr>
        <p:spPr/>
        <p:txBody>
          <a:bodyPr/>
          <a:lstStyle/>
          <a:p>
            <a:pPr fontAlgn="base">
              <a:spcBef>
                <a:spcPct val="0"/>
              </a:spcBef>
              <a:spcAft>
                <a:spcPct val="0"/>
              </a:spcAft>
            </a:pPr>
            <a:fld id="{86CB4B4D-7CA3-9044-876B-883B54F8677D}" type="slidenum">
              <a:rPr lang="en-US" altLang="ja-JP">
                <a:solidFill>
                  <a:srgbClr val="46464A">
                    <a:lumMod val="60000"/>
                    <a:lumOff val="40000"/>
                  </a:srgbClr>
                </a:solidFill>
                <a:ea typeface="ＭＳ Ｐゴシック" panose="020B0600070205080204" pitchFamily="50" charset="-128"/>
              </a:rPr>
              <a:pPr fontAlgn="base">
                <a:spcBef>
                  <a:spcPct val="0"/>
                </a:spcBef>
                <a:spcAft>
                  <a:spcPct val="0"/>
                </a:spcAft>
              </a:pPr>
              <a:t>29</a:t>
            </a:fld>
            <a:endParaRPr lang="en-US" altLang="ja-JP">
              <a:solidFill>
                <a:srgbClr val="46464A">
                  <a:lumMod val="60000"/>
                  <a:lumOff val="40000"/>
                </a:srgbClr>
              </a:solidFill>
              <a:ea typeface="ＭＳ Ｐゴシック" panose="020B0600070205080204" pitchFamily="50" charset="-128"/>
            </a:endParaRPr>
          </a:p>
        </p:txBody>
      </p:sp>
      <p:sp>
        <p:nvSpPr>
          <p:cNvPr id="28" name="正方形/長方形 27"/>
          <p:cNvSpPr/>
          <p:nvPr/>
        </p:nvSpPr>
        <p:spPr>
          <a:xfrm>
            <a:off x="1524000" y="0"/>
            <a:ext cx="9144000" cy="619708"/>
          </a:xfrm>
          <a:prstGeom prst="rect">
            <a:avLst/>
          </a:prstGeom>
          <a:solidFill>
            <a:srgbClr val="CC0000"/>
          </a:solidFill>
          <a:ln>
            <a:noFill/>
          </a:ln>
        </p:spPr>
        <p:style>
          <a:lnRef idx="2">
            <a:schemeClr val="accent1">
              <a:shade val="50000"/>
            </a:schemeClr>
          </a:lnRef>
          <a:fillRef idx="1">
            <a:schemeClr val="accent1"/>
          </a:fillRef>
          <a:effectRef idx="0">
            <a:schemeClr val="accent1"/>
          </a:effectRef>
          <a:fontRef idx="minor">
            <a:schemeClr val="lt1"/>
          </a:fontRef>
        </p:style>
        <p:txBody>
          <a:bodyPr lIns="64062" tIns="32023" rIns="64062" bIns="32023" spcCol="0" rtlCol="0" anchor="ctr"/>
          <a:lstStyle/>
          <a:p>
            <a:pPr algn="ctr" fontAlgn="base">
              <a:spcBef>
                <a:spcPct val="0"/>
              </a:spcBef>
              <a:spcAft>
                <a:spcPct val="0"/>
              </a:spcAft>
            </a:pPr>
            <a:endParaRPr lang="ja-JP" altLang="en-US" sz="2400">
              <a:solidFill>
                <a:prstClr val="white"/>
              </a:solidFill>
              <a:latin typeface="Calibri"/>
              <a:ea typeface="ＭＳ Ｐゴシック" panose="020B0600070205080204" pitchFamily="50" charset="-128"/>
            </a:endParaRPr>
          </a:p>
        </p:txBody>
      </p:sp>
      <p:sp>
        <p:nvSpPr>
          <p:cNvPr id="29" name="テキスト ボックス 28"/>
          <p:cNvSpPr txBox="1"/>
          <p:nvPr/>
        </p:nvSpPr>
        <p:spPr>
          <a:xfrm>
            <a:off x="3048001" y="47284"/>
            <a:ext cx="6096000" cy="525142"/>
          </a:xfrm>
          <a:prstGeom prst="rect">
            <a:avLst/>
          </a:prstGeom>
          <a:noFill/>
        </p:spPr>
        <p:txBody>
          <a:bodyPr wrap="square" lIns="91099" tIns="45550" rIns="91099" bIns="45550" rtlCol="0">
            <a:spAutoFit/>
          </a:bodyPr>
          <a:lstStyle/>
          <a:p>
            <a:pPr algn="ctr" fontAlgn="base">
              <a:spcBef>
                <a:spcPct val="0"/>
              </a:spcBef>
              <a:spcAft>
                <a:spcPct val="0"/>
              </a:spcAft>
            </a:pPr>
            <a:r>
              <a:rPr lang="ja-JP" altLang="en-US" sz="2800" dirty="0">
                <a:solidFill>
                  <a:prstClr val="white"/>
                </a:solidFill>
                <a:latin typeface="HGPｺﾞｼｯｸE" panose="020B0900000000000000" pitchFamily="50" charset="-128"/>
                <a:ea typeface="HGPｺﾞｼｯｸE" panose="020B0900000000000000" pitchFamily="50" charset="-128"/>
                <a:cs typeface="Arial" charset="0"/>
              </a:rPr>
              <a:t>財団寄付の認証</a:t>
            </a:r>
          </a:p>
        </p:txBody>
      </p:sp>
      <p:pic>
        <p:nvPicPr>
          <p:cNvPr id="6150" name="Picture 6" descr="C:\Users\隆英\Desktop\00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65769" y="3839392"/>
            <a:ext cx="4038906" cy="2782544"/>
          </a:xfrm>
          <a:prstGeom prst="rect">
            <a:avLst/>
          </a:prstGeom>
          <a:noFill/>
          <a:extLst>
            <a:ext uri="{909E8E84-426E-40DD-AFC4-6F175D3DCCD1}">
              <a14:hiddenFill xmlns:a14="http://schemas.microsoft.com/office/drawing/2010/main">
                <a:solidFill>
                  <a:srgbClr val="FFFFFF"/>
                </a:solidFill>
              </a14:hiddenFill>
            </a:ext>
          </a:extLst>
        </p:spPr>
      </p:pic>
      <p:pic>
        <p:nvPicPr>
          <p:cNvPr id="6153" name="Picture 9" descr="C:\Users\隆英\Desktop\009.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2333" y="707249"/>
            <a:ext cx="5109410" cy="4257842"/>
          </a:xfrm>
          <a:prstGeom prst="rect">
            <a:avLst/>
          </a:prstGeom>
          <a:noFill/>
          <a:extLst>
            <a:ext uri="{909E8E84-426E-40DD-AFC4-6F175D3DCCD1}">
              <a14:hiddenFill xmlns:a14="http://schemas.microsoft.com/office/drawing/2010/main">
                <a:solidFill>
                  <a:srgbClr val="FFFFFF"/>
                </a:solidFill>
              </a14:hiddenFill>
            </a:ext>
          </a:extLst>
        </p:spPr>
      </p:pic>
      <p:pic>
        <p:nvPicPr>
          <p:cNvPr id="6147" name="Picture 3" descr="C:\Users\隆英\Desktop\006.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500237" y="1012550"/>
            <a:ext cx="3785424" cy="1823620"/>
          </a:xfrm>
          <a:prstGeom prst="rect">
            <a:avLst/>
          </a:prstGeom>
          <a:noFill/>
          <a:extLst>
            <a:ext uri="{909E8E84-426E-40DD-AFC4-6F175D3DCCD1}">
              <a14:hiddenFill xmlns:a14="http://schemas.microsoft.com/office/drawing/2010/main">
                <a:solidFill>
                  <a:srgbClr val="FFFFFF"/>
                </a:solidFill>
              </a14:hiddenFill>
            </a:ext>
          </a:extLst>
        </p:spPr>
      </p:pic>
      <p:pic>
        <p:nvPicPr>
          <p:cNvPr id="6146" name="Picture 2" descr="C:\Users\隆英\Desktop\007.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8946094" y="2305396"/>
            <a:ext cx="2844800" cy="4316540"/>
          </a:xfrm>
          <a:prstGeom prst="rect">
            <a:avLst/>
          </a:prstGeom>
          <a:noFill/>
          <a:extLst>
            <a:ext uri="{909E8E84-426E-40DD-AFC4-6F175D3DCCD1}">
              <a14:hiddenFill xmlns:a14="http://schemas.microsoft.com/office/drawing/2010/main">
                <a:solidFill>
                  <a:srgbClr val="FFFFFF"/>
                </a:solidFill>
              </a14:hiddenFill>
            </a:ext>
          </a:extLst>
        </p:spPr>
      </p:pic>
      <p:pic>
        <p:nvPicPr>
          <p:cNvPr id="11" name="図 10">
            <a:extLst>
              <a:ext uri="{FF2B5EF4-FFF2-40B4-BE49-F238E27FC236}">
                <a16:creationId xmlns:a16="http://schemas.microsoft.com/office/drawing/2014/main" id="{E081E7DB-1F70-4DBC-B612-03249332B43B}"/>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93435" y="5486299"/>
            <a:ext cx="3946372" cy="1409418"/>
          </a:xfrm>
          <a:prstGeom prst="rect">
            <a:avLst/>
          </a:prstGeom>
        </p:spPr>
      </p:pic>
    </p:spTree>
    <p:extLst>
      <p:ext uri="{BB962C8B-B14F-4D97-AF65-F5344CB8AC3E}">
        <p14:creationId xmlns:p14="http://schemas.microsoft.com/office/powerpoint/2010/main" val="1308933834"/>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6" name="Shape 336"/>
          <p:cNvSpPr/>
          <p:nvPr/>
        </p:nvSpPr>
        <p:spPr>
          <a:xfrm>
            <a:off x="2081671" y="393542"/>
            <a:ext cx="8028669" cy="931679"/>
          </a:xfrm>
          <a:prstGeom prst="roundRect">
            <a:avLst>
              <a:gd name="adj" fmla="val 25570"/>
            </a:avLst>
          </a:prstGeom>
          <a:solidFill>
            <a:schemeClr val="accent1"/>
          </a:solidFill>
          <a:ln w="15875">
            <a:solidFill>
              <a:srgbClr val="005493"/>
            </a:solidFill>
            <a:bevel/>
          </a:ln>
          <a:effectLst>
            <a:outerShdw blurRad="50800" dist="25400" dir="5400000" rotWithShape="0">
              <a:srgbClr val="000000">
                <a:alpha val="28000"/>
              </a:srgbClr>
            </a:outerShdw>
          </a:effectLst>
          <a:extLst>
            <a:ext uri="{C572A759-6A51-4108-AA02-DFA0A04FC94B}">
              <ma14:wrappingTextBoxFlag xmlns="" xmlns:ma14="http://schemas.microsoft.com/office/mac/drawingml/2011/main" val="1"/>
            </a:ext>
          </a:extLst>
        </p:spPr>
        <p:txBody>
          <a:bodyPr lIns="32146" rIns="32146" anchor="ctr"/>
          <a:lstStyle>
            <a:lvl1pPr algn="ctr">
              <a:defRPr sz="4000" b="1">
                <a:solidFill>
                  <a:srgbClr val="FFFFFF"/>
                </a:solidFill>
              </a:defRPr>
            </a:lvl1pPr>
          </a:lstStyle>
          <a:p>
            <a:pPr>
              <a:lnSpc>
                <a:spcPct val="150000"/>
              </a:lnSpc>
            </a:pPr>
            <a:r>
              <a:rPr lang="ja-JP" altLang="en-US" sz="4800" dirty="0">
                <a:solidFill>
                  <a:schemeClr val="bg1"/>
                </a:solidFill>
                <a:latin typeface="HGPｺﾞｼｯｸM" panose="020B0600000000000000" pitchFamily="50" charset="-128"/>
                <a:ea typeface="HGPｺﾞｼｯｸM" panose="020B0600000000000000" pitchFamily="50" charset="-128"/>
              </a:rPr>
              <a:t>テーマ</a:t>
            </a:r>
            <a:endParaRPr lang="en-US" altLang="ja-JP" sz="4800" dirty="0">
              <a:solidFill>
                <a:schemeClr val="bg1"/>
              </a:solidFill>
              <a:latin typeface="HGPｺﾞｼｯｸM" panose="020B0600000000000000" pitchFamily="50" charset="-128"/>
              <a:ea typeface="HGPｺﾞｼｯｸM" panose="020B0600000000000000" pitchFamily="50" charset="-128"/>
            </a:endParaRPr>
          </a:p>
        </p:txBody>
      </p:sp>
      <p:sp>
        <p:nvSpPr>
          <p:cNvPr id="2" name="スライド番号プレースホルダー 1"/>
          <p:cNvSpPr>
            <a:spLocks noGrp="1"/>
          </p:cNvSpPr>
          <p:nvPr>
            <p:ph type="sldNum" sz="quarter" idx="2"/>
          </p:nvPr>
        </p:nvSpPr>
        <p:spPr/>
        <p:txBody>
          <a:bodyPr/>
          <a:lstStyle/>
          <a:p>
            <a:fld id="{86CB4B4D-7CA3-9044-876B-883B54F8677D}" type="slidenum">
              <a:rPr lang="en-US" altLang="ja-JP" smtClean="0"/>
              <a:t>3</a:t>
            </a:fld>
            <a:endParaRPr lang="ja-JP" altLang="en-US"/>
          </a:p>
        </p:txBody>
      </p:sp>
      <p:pic>
        <p:nvPicPr>
          <p:cNvPr id="5" name="図 4">
            <a:extLst>
              <a:ext uri="{FF2B5EF4-FFF2-40B4-BE49-F238E27FC236}">
                <a16:creationId xmlns:a16="http://schemas.microsoft.com/office/drawing/2014/main" id="{7D5E0DFC-0A07-480F-A87A-85E41A7D0D6F}"/>
              </a:ext>
            </a:extLst>
          </p:cNvPr>
          <p:cNvPicPr>
            <a:picLocks noChangeAspect="1"/>
          </p:cNvPicPr>
          <p:nvPr/>
        </p:nvPicPr>
        <p:blipFill>
          <a:blip r:embed="rId3"/>
          <a:stretch>
            <a:fillRect/>
          </a:stretch>
        </p:blipFill>
        <p:spPr>
          <a:xfrm>
            <a:off x="838200" y="5996087"/>
            <a:ext cx="1440295" cy="542825"/>
          </a:xfrm>
          <a:prstGeom prst="rect">
            <a:avLst/>
          </a:prstGeom>
        </p:spPr>
      </p:pic>
      <p:sp>
        <p:nvSpPr>
          <p:cNvPr id="4" name="正方形/長方形 3">
            <a:extLst>
              <a:ext uri="{FF2B5EF4-FFF2-40B4-BE49-F238E27FC236}">
                <a16:creationId xmlns:a16="http://schemas.microsoft.com/office/drawing/2014/main" id="{FB155FDF-A3E9-4926-8638-87B985D73B79}"/>
              </a:ext>
            </a:extLst>
          </p:cNvPr>
          <p:cNvSpPr/>
          <p:nvPr/>
        </p:nvSpPr>
        <p:spPr>
          <a:xfrm>
            <a:off x="3613079" y="1569814"/>
            <a:ext cx="6096000" cy="4325223"/>
          </a:xfrm>
          <a:prstGeom prst="rect">
            <a:avLst/>
          </a:prstGeom>
        </p:spPr>
        <p:txBody>
          <a:bodyPr>
            <a:spAutoFit/>
          </a:bodyPr>
          <a:lstStyle/>
          <a:p>
            <a:pPr lvl="0" hangingPunct="0">
              <a:lnSpc>
                <a:spcPct val="200000"/>
              </a:lnSpc>
            </a:pPr>
            <a:r>
              <a:rPr lang="en-US" altLang="ja-JP" sz="3600" b="1" dirty="0">
                <a:solidFill>
                  <a:prstClr val="black"/>
                </a:solidFill>
                <a:latin typeface="HGPｺﾞｼｯｸM" panose="020B0600000000000000" pitchFamily="50" charset="-128"/>
                <a:ea typeface="HGPｺﾞｼｯｸM" panose="020B0600000000000000" pitchFamily="50" charset="-128"/>
              </a:rPr>
              <a:t>Ⅰ. </a:t>
            </a:r>
            <a:r>
              <a:rPr lang="ja-JP" altLang="en-US" sz="3600" b="1" dirty="0">
                <a:solidFill>
                  <a:prstClr val="black"/>
                </a:solidFill>
                <a:latin typeface="HGPｺﾞｼｯｸM" panose="020B0600000000000000" pitchFamily="50" charset="-128"/>
                <a:ea typeface="HGPｺﾞｼｯｸM" panose="020B0600000000000000" pitchFamily="50" charset="-128"/>
              </a:rPr>
              <a:t> 財団のあゆみ</a:t>
            </a:r>
            <a:endParaRPr lang="en-US" altLang="ja-JP" sz="3600" b="1" dirty="0">
              <a:solidFill>
                <a:prstClr val="black"/>
              </a:solidFill>
              <a:latin typeface="HGPｺﾞｼｯｸM" panose="020B0600000000000000" pitchFamily="50" charset="-128"/>
              <a:ea typeface="HGPｺﾞｼｯｸM" panose="020B0600000000000000" pitchFamily="50" charset="-128"/>
            </a:endParaRPr>
          </a:p>
          <a:p>
            <a:pPr lvl="0" hangingPunct="0">
              <a:lnSpc>
                <a:spcPct val="200000"/>
              </a:lnSpc>
            </a:pPr>
            <a:r>
              <a:rPr lang="en-US" altLang="ja-JP" sz="3600" b="1" dirty="0">
                <a:solidFill>
                  <a:prstClr val="black"/>
                </a:solidFill>
                <a:latin typeface="HGPｺﾞｼｯｸM" panose="020B0600000000000000" pitchFamily="50" charset="-128"/>
                <a:ea typeface="HGPｺﾞｼｯｸM" panose="020B0600000000000000" pitchFamily="50" charset="-128"/>
              </a:rPr>
              <a:t>Ⅱ.</a:t>
            </a:r>
            <a:r>
              <a:rPr lang="ja-JP" altLang="en-US" sz="3600" b="1" dirty="0">
                <a:solidFill>
                  <a:prstClr val="black"/>
                </a:solidFill>
                <a:latin typeface="HGPｺﾞｼｯｸM" panose="020B0600000000000000" pitchFamily="50" charset="-128"/>
                <a:ea typeface="HGPｺﾞｼｯｸM" panose="020B0600000000000000" pitchFamily="50" charset="-128"/>
              </a:rPr>
              <a:t>　財団プログラム</a:t>
            </a:r>
          </a:p>
          <a:p>
            <a:pPr lvl="0" hangingPunct="0">
              <a:lnSpc>
                <a:spcPct val="200000"/>
              </a:lnSpc>
            </a:pPr>
            <a:r>
              <a:rPr lang="en-US" altLang="ja-JP" sz="3600" b="1" dirty="0">
                <a:solidFill>
                  <a:prstClr val="black"/>
                </a:solidFill>
                <a:latin typeface="HGPｺﾞｼｯｸM" panose="020B0600000000000000" pitchFamily="50" charset="-128"/>
                <a:ea typeface="HGPｺﾞｼｯｸM" panose="020B0600000000000000" pitchFamily="50" charset="-128"/>
              </a:rPr>
              <a:t>Ⅲ.</a:t>
            </a:r>
            <a:r>
              <a:rPr lang="ja-JP" altLang="en-US" sz="3600" b="1" dirty="0">
                <a:solidFill>
                  <a:prstClr val="black"/>
                </a:solidFill>
                <a:latin typeface="HGPｺﾞｼｯｸM" panose="020B0600000000000000" pitchFamily="50" charset="-128"/>
                <a:ea typeface="HGPｺﾞｼｯｸM" panose="020B0600000000000000" pitchFamily="50" charset="-128"/>
              </a:rPr>
              <a:t>　シェアシステム</a:t>
            </a:r>
            <a:endParaRPr lang="en-US" altLang="ja-JP" sz="3600" b="1" dirty="0">
              <a:solidFill>
                <a:prstClr val="black"/>
              </a:solidFill>
              <a:latin typeface="HGPｺﾞｼｯｸM" panose="020B0600000000000000" pitchFamily="50" charset="-128"/>
              <a:ea typeface="HGPｺﾞｼｯｸM" panose="020B0600000000000000" pitchFamily="50" charset="-128"/>
            </a:endParaRPr>
          </a:p>
          <a:p>
            <a:pPr lvl="0" hangingPunct="0">
              <a:lnSpc>
                <a:spcPct val="200000"/>
              </a:lnSpc>
            </a:pPr>
            <a:r>
              <a:rPr lang="en-US" altLang="ja-JP" sz="3600" b="1" dirty="0">
                <a:solidFill>
                  <a:prstClr val="black"/>
                </a:solidFill>
                <a:latin typeface="HGPｺﾞｼｯｸM" panose="020B0600000000000000" pitchFamily="50" charset="-128"/>
                <a:ea typeface="HGPｺﾞｼｯｸM" panose="020B0600000000000000" pitchFamily="50" charset="-128"/>
              </a:rPr>
              <a:t>Ⅳ.</a:t>
            </a:r>
            <a:r>
              <a:rPr lang="ja-JP" altLang="en-US" sz="3600" b="1" dirty="0">
                <a:solidFill>
                  <a:prstClr val="black"/>
                </a:solidFill>
                <a:latin typeface="HGPｺﾞｼｯｸM" panose="020B0600000000000000" pitchFamily="50" charset="-128"/>
                <a:ea typeface="HGPｺﾞｼｯｸM" panose="020B0600000000000000" pitchFamily="50" charset="-128"/>
              </a:rPr>
              <a:t>　財団寄付と地区目標</a:t>
            </a:r>
            <a:endParaRPr lang="en-US" altLang="ja-JP" sz="3600" b="1" dirty="0">
              <a:solidFill>
                <a:prstClr val="black"/>
              </a:solidFill>
              <a:latin typeface="HGPｺﾞｼｯｸM" panose="020B0600000000000000" pitchFamily="50" charset="-128"/>
              <a:ea typeface="HGPｺﾞｼｯｸM" panose="020B0600000000000000" pitchFamily="50" charset="-128"/>
            </a:endParaRPr>
          </a:p>
        </p:txBody>
      </p:sp>
    </p:spTree>
    <p:extLst>
      <p:ext uri="{BB962C8B-B14F-4D97-AF65-F5344CB8AC3E}">
        <p14:creationId xmlns:p14="http://schemas.microsoft.com/office/powerpoint/2010/main" val="816242688"/>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4" name="直線コネクタ 23"/>
          <p:cNvCxnSpPr/>
          <p:nvPr/>
        </p:nvCxnSpPr>
        <p:spPr>
          <a:xfrm>
            <a:off x="8565335" y="3028546"/>
            <a:ext cx="0" cy="2264878"/>
          </a:xfrm>
          <a:prstGeom prst="line">
            <a:avLst/>
          </a:prstGeom>
        </p:spPr>
        <p:style>
          <a:lnRef idx="2">
            <a:schemeClr val="accent1"/>
          </a:lnRef>
          <a:fillRef idx="0">
            <a:schemeClr val="accent1"/>
          </a:fillRef>
          <a:effectRef idx="1">
            <a:schemeClr val="accent1"/>
          </a:effectRef>
          <a:fontRef idx="minor">
            <a:schemeClr val="tx1"/>
          </a:fontRef>
        </p:style>
      </p:cxnSp>
      <p:sp>
        <p:nvSpPr>
          <p:cNvPr id="26" name="角丸四角形 25"/>
          <p:cNvSpPr/>
          <p:nvPr/>
        </p:nvSpPr>
        <p:spPr>
          <a:xfrm>
            <a:off x="6233699" y="5246150"/>
            <a:ext cx="3400142" cy="604549"/>
          </a:xfrm>
          <a:prstGeom prst="roundRect">
            <a:avLst/>
          </a:prstGeom>
          <a:ln w="28575"/>
        </p:spPr>
        <p:style>
          <a:lnRef idx="1">
            <a:schemeClr val="accent6"/>
          </a:lnRef>
          <a:fillRef idx="2">
            <a:schemeClr val="accent6"/>
          </a:fillRef>
          <a:effectRef idx="1">
            <a:schemeClr val="accent6"/>
          </a:effectRef>
          <a:fontRef idx="minor">
            <a:schemeClr val="dk1"/>
          </a:fontRef>
        </p:style>
        <p:txBody>
          <a:bodyPr lIns="91307" tIns="45654" rIns="91307" bIns="45654" rtlCol="0" anchor="ctr"/>
          <a:lstStyle/>
          <a:p>
            <a:pPr algn="ctr" defTabSz="913134" fontAlgn="base">
              <a:spcBef>
                <a:spcPct val="0"/>
              </a:spcBef>
              <a:spcAft>
                <a:spcPct val="0"/>
              </a:spcAft>
            </a:pPr>
            <a:endParaRPr lang="ja-JP" altLang="en-US" sz="2400">
              <a:solidFill>
                <a:prstClr val="black"/>
              </a:solidFill>
              <a:latin typeface="Calibri"/>
              <a:ea typeface="ＭＳ Ｐゴシック" panose="020B0600070205080204" pitchFamily="50" charset="-128"/>
            </a:endParaRPr>
          </a:p>
        </p:txBody>
      </p:sp>
      <p:sp>
        <p:nvSpPr>
          <p:cNvPr id="27" name="角丸四角形 26"/>
          <p:cNvSpPr/>
          <p:nvPr/>
        </p:nvSpPr>
        <p:spPr>
          <a:xfrm>
            <a:off x="1872376" y="5010403"/>
            <a:ext cx="1555247" cy="598453"/>
          </a:xfrm>
          <a:prstGeom prst="roundRect">
            <a:avLst/>
          </a:prstGeom>
          <a:ln w="28575"/>
        </p:spPr>
        <p:style>
          <a:lnRef idx="1">
            <a:schemeClr val="accent6"/>
          </a:lnRef>
          <a:fillRef idx="2">
            <a:schemeClr val="accent6"/>
          </a:fillRef>
          <a:effectRef idx="1">
            <a:schemeClr val="accent6"/>
          </a:effectRef>
          <a:fontRef idx="minor">
            <a:schemeClr val="dk1"/>
          </a:fontRef>
        </p:style>
        <p:txBody>
          <a:bodyPr lIns="91307" tIns="45654" rIns="91307" bIns="45654" rtlCol="0" anchor="ctr"/>
          <a:lstStyle/>
          <a:p>
            <a:pPr algn="ctr" defTabSz="913134" fontAlgn="base">
              <a:spcBef>
                <a:spcPct val="0"/>
              </a:spcBef>
              <a:spcAft>
                <a:spcPct val="0"/>
              </a:spcAft>
            </a:pPr>
            <a:endParaRPr lang="ja-JP" altLang="en-US" sz="2400">
              <a:solidFill>
                <a:prstClr val="black"/>
              </a:solidFill>
              <a:latin typeface="Calibri"/>
              <a:ea typeface="ＭＳ Ｐゴシック" panose="020B0600070205080204" pitchFamily="50" charset="-128"/>
            </a:endParaRPr>
          </a:p>
        </p:txBody>
      </p:sp>
      <p:sp>
        <p:nvSpPr>
          <p:cNvPr id="7" name="角丸四角形 6"/>
          <p:cNvSpPr/>
          <p:nvPr/>
        </p:nvSpPr>
        <p:spPr>
          <a:xfrm>
            <a:off x="4222594" y="4114849"/>
            <a:ext cx="1555247" cy="604549"/>
          </a:xfrm>
          <a:prstGeom prst="roundRect">
            <a:avLst/>
          </a:prstGeom>
          <a:ln w="28575"/>
        </p:spPr>
        <p:style>
          <a:lnRef idx="1">
            <a:schemeClr val="accent6"/>
          </a:lnRef>
          <a:fillRef idx="2">
            <a:schemeClr val="accent6"/>
          </a:fillRef>
          <a:effectRef idx="1">
            <a:schemeClr val="accent6"/>
          </a:effectRef>
          <a:fontRef idx="minor">
            <a:schemeClr val="dk1"/>
          </a:fontRef>
        </p:style>
        <p:txBody>
          <a:bodyPr lIns="91307" tIns="45654" rIns="91307" bIns="45654" rtlCol="0" anchor="ctr"/>
          <a:lstStyle/>
          <a:p>
            <a:pPr algn="ctr" defTabSz="913134" fontAlgn="base">
              <a:spcBef>
                <a:spcPct val="0"/>
              </a:spcBef>
              <a:spcAft>
                <a:spcPct val="0"/>
              </a:spcAft>
            </a:pPr>
            <a:endParaRPr lang="ja-JP" altLang="en-US" sz="2400">
              <a:solidFill>
                <a:prstClr val="black"/>
              </a:solidFill>
              <a:latin typeface="Calibri"/>
              <a:ea typeface="ＭＳ Ｐゴシック" panose="020B0600070205080204" pitchFamily="50" charset="-128"/>
            </a:endParaRPr>
          </a:p>
        </p:txBody>
      </p:sp>
      <p:sp>
        <p:nvSpPr>
          <p:cNvPr id="3" name="スライド番号プレースホルダー 2"/>
          <p:cNvSpPr>
            <a:spLocks noGrp="1"/>
          </p:cNvSpPr>
          <p:nvPr>
            <p:ph type="sldNum" sz="quarter" idx="2"/>
          </p:nvPr>
        </p:nvSpPr>
        <p:spPr/>
        <p:txBody>
          <a:bodyPr/>
          <a:lstStyle/>
          <a:p>
            <a:pPr fontAlgn="base">
              <a:spcBef>
                <a:spcPct val="0"/>
              </a:spcBef>
              <a:spcAft>
                <a:spcPct val="0"/>
              </a:spcAft>
            </a:pPr>
            <a:fld id="{86CB4B4D-7CA3-9044-876B-883B54F8677D}" type="slidenum">
              <a:rPr lang="en-US" altLang="ja-JP">
                <a:solidFill>
                  <a:srgbClr val="46464A">
                    <a:lumMod val="60000"/>
                    <a:lumOff val="40000"/>
                  </a:srgbClr>
                </a:solidFill>
                <a:ea typeface="ＭＳ Ｐゴシック" panose="020B0600070205080204" pitchFamily="50" charset="-128"/>
              </a:rPr>
              <a:pPr fontAlgn="base">
                <a:spcBef>
                  <a:spcPct val="0"/>
                </a:spcBef>
                <a:spcAft>
                  <a:spcPct val="0"/>
                </a:spcAft>
              </a:pPr>
              <a:t>30</a:t>
            </a:fld>
            <a:endParaRPr lang="en-US" altLang="ja-JP">
              <a:solidFill>
                <a:srgbClr val="46464A">
                  <a:lumMod val="60000"/>
                  <a:lumOff val="40000"/>
                </a:srgbClr>
              </a:solidFill>
              <a:ea typeface="ＭＳ Ｐゴシック" panose="020B0600070205080204" pitchFamily="50" charset="-128"/>
            </a:endParaRPr>
          </a:p>
        </p:txBody>
      </p:sp>
      <p:sp>
        <p:nvSpPr>
          <p:cNvPr id="5" name="フローチャート : 論理積ゲート 4"/>
          <p:cNvSpPr/>
          <p:nvPr/>
        </p:nvSpPr>
        <p:spPr>
          <a:xfrm rot="5400000">
            <a:off x="2052695" y="1326849"/>
            <a:ext cx="1676400" cy="1606550"/>
          </a:xfrm>
          <a:prstGeom prst="flowChartDelay">
            <a:avLst/>
          </a:prstGeom>
          <a:solidFill>
            <a:schemeClr val="tx2">
              <a:lumMod val="20000"/>
              <a:lumOff val="80000"/>
            </a:schemeClr>
          </a:solidFill>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lIns="91307" tIns="45654" rIns="91307" bIns="45654" rtlCol="0" anchor="ctr"/>
          <a:lstStyle/>
          <a:p>
            <a:pPr algn="ctr" defTabSz="913134" fontAlgn="base">
              <a:spcBef>
                <a:spcPct val="0"/>
              </a:spcBef>
              <a:spcAft>
                <a:spcPct val="0"/>
              </a:spcAft>
            </a:pPr>
            <a:endParaRPr lang="ja-JP" altLang="en-US" sz="2400">
              <a:solidFill>
                <a:prstClr val="white"/>
              </a:solidFill>
              <a:latin typeface="Calibri"/>
              <a:ea typeface="ＭＳ Ｐゴシック" panose="020B0600070205080204" pitchFamily="50" charset="-128"/>
            </a:endParaRPr>
          </a:p>
        </p:txBody>
      </p:sp>
      <p:sp>
        <p:nvSpPr>
          <p:cNvPr id="9" name="フローチャート : 論理積ゲート 8"/>
          <p:cNvSpPr/>
          <p:nvPr/>
        </p:nvSpPr>
        <p:spPr>
          <a:xfrm rot="5400000">
            <a:off x="4260971" y="1335994"/>
            <a:ext cx="1676400" cy="1606550"/>
          </a:xfrm>
          <a:prstGeom prst="flowChartDelay">
            <a:avLst/>
          </a:prstGeom>
          <a:solidFill>
            <a:schemeClr val="tx2">
              <a:lumMod val="20000"/>
              <a:lumOff val="80000"/>
            </a:schemeClr>
          </a:solidFill>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lIns="91307" tIns="45654" rIns="91307" bIns="45654" rtlCol="0" anchor="ctr"/>
          <a:lstStyle/>
          <a:p>
            <a:pPr algn="ctr" defTabSz="913134" fontAlgn="base">
              <a:spcBef>
                <a:spcPct val="0"/>
              </a:spcBef>
              <a:spcAft>
                <a:spcPct val="0"/>
              </a:spcAft>
            </a:pPr>
            <a:endParaRPr lang="ja-JP" altLang="en-US" sz="2400">
              <a:solidFill>
                <a:prstClr val="white"/>
              </a:solidFill>
              <a:latin typeface="Calibri"/>
              <a:ea typeface="ＭＳ Ｐゴシック" panose="020B0600070205080204" pitchFamily="50" charset="-128"/>
            </a:endParaRPr>
          </a:p>
        </p:txBody>
      </p:sp>
      <p:sp>
        <p:nvSpPr>
          <p:cNvPr id="10" name="フローチャート : 論理積ゲート 9"/>
          <p:cNvSpPr/>
          <p:nvPr/>
        </p:nvSpPr>
        <p:spPr>
          <a:xfrm rot="5400000">
            <a:off x="6403714" y="1366473"/>
            <a:ext cx="1676400" cy="1606550"/>
          </a:xfrm>
          <a:prstGeom prst="flowChartDelay">
            <a:avLst/>
          </a:prstGeom>
          <a:solidFill>
            <a:schemeClr val="tx2">
              <a:lumMod val="20000"/>
              <a:lumOff val="80000"/>
            </a:schemeClr>
          </a:solidFill>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lIns="91307" tIns="45654" rIns="91307" bIns="45654" rtlCol="0" anchor="ctr"/>
          <a:lstStyle/>
          <a:p>
            <a:pPr algn="ctr" defTabSz="913134" fontAlgn="base">
              <a:spcBef>
                <a:spcPct val="0"/>
              </a:spcBef>
              <a:spcAft>
                <a:spcPct val="0"/>
              </a:spcAft>
            </a:pPr>
            <a:endParaRPr lang="ja-JP" altLang="en-US" sz="2400">
              <a:solidFill>
                <a:prstClr val="white"/>
              </a:solidFill>
              <a:latin typeface="Calibri"/>
              <a:ea typeface="ＭＳ Ｐゴシック" panose="020B0600070205080204" pitchFamily="50" charset="-128"/>
            </a:endParaRPr>
          </a:p>
        </p:txBody>
      </p:sp>
      <p:sp>
        <p:nvSpPr>
          <p:cNvPr id="11" name="フローチャート : 論理積ゲート 10"/>
          <p:cNvSpPr/>
          <p:nvPr/>
        </p:nvSpPr>
        <p:spPr>
          <a:xfrm rot="5400000">
            <a:off x="9214740" y="1189674"/>
            <a:ext cx="838200" cy="1385683"/>
          </a:xfrm>
          <a:prstGeom prst="flowChartDelay">
            <a:avLst/>
          </a:prstGeom>
          <a:solidFill>
            <a:schemeClr val="tx2">
              <a:lumMod val="20000"/>
              <a:lumOff val="80000"/>
            </a:schemeClr>
          </a:solidFill>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lIns="91307" tIns="45654" rIns="91307" bIns="45654" rtlCol="0" anchor="ctr"/>
          <a:lstStyle/>
          <a:p>
            <a:pPr algn="ctr" defTabSz="913134" fontAlgn="base">
              <a:spcBef>
                <a:spcPct val="0"/>
              </a:spcBef>
              <a:spcAft>
                <a:spcPct val="0"/>
              </a:spcAft>
            </a:pPr>
            <a:endParaRPr lang="ja-JP" altLang="en-US" sz="2400">
              <a:solidFill>
                <a:prstClr val="white"/>
              </a:solidFill>
              <a:latin typeface="Calibri"/>
              <a:ea typeface="ＭＳ Ｐゴシック" panose="020B0600070205080204" pitchFamily="50" charset="-128"/>
            </a:endParaRPr>
          </a:p>
        </p:txBody>
      </p:sp>
      <p:sp>
        <p:nvSpPr>
          <p:cNvPr id="12" name="正方形/長方形 11"/>
          <p:cNvSpPr/>
          <p:nvPr/>
        </p:nvSpPr>
        <p:spPr>
          <a:xfrm>
            <a:off x="2124322" y="1354307"/>
            <a:ext cx="1415772" cy="461665"/>
          </a:xfrm>
          <a:prstGeom prst="rect">
            <a:avLst/>
          </a:prstGeom>
          <a:noFill/>
          <a:ln>
            <a:noFill/>
          </a:ln>
        </p:spPr>
        <p:txBody>
          <a:bodyPr wrap="none" lIns="91307" tIns="45654" rIns="91307" bIns="45654">
            <a:spAutoFit/>
          </a:bodyPr>
          <a:lstStyle/>
          <a:p>
            <a:pPr defTabSz="913134" fontAlgn="base">
              <a:spcBef>
                <a:spcPct val="0"/>
              </a:spcBef>
              <a:spcAft>
                <a:spcPct val="0"/>
              </a:spcAft>
            </a:pPr>
            <a:r>
              <a:rPr lang="ja-JP" altLang="en-US" sz="2400" dirty="0">
                <a:solidFill>
                  <a:srgbClr val="003366"/>
                </a:solidFill>
                <a:latin typeface="HGPｺﾞｼｯｸE" panose="020B0900000000000000" pitchFamily="50" charset="-128"/>
                <a:ea typeface="HGPｺﾞｼｯｸE" panose="020B0900000000000000" pitchFamily="50" charset="-128"/>
                <a:cs typeface="Arial" charset="0"/>
              </a:rPr>
              <a:t>年次基金</a:t>
            </a:r>
          </a:p>
        </p:txBody>
      </p:sp>
      <p:sp>
        <p:nvSpPr>
          <p:cNvPr id="14" name="正方形/長方形 13"/>
          <p:cNvSpPr/>
          <p:nvPr/>
        </p:nvSpPr>
        <p:spPr>
          <a:xfrm>
            <a:off x="4393688" y="1365083"/>
            <a:ext cx="1410964" cy="461665"/>
          </a:xfrm>
          <a:prstGeom prst="rect">
            <a:avLst/>
          </a:prstGeom>
          <a:noFill/>
          <a:ln>
            <a:noFill/>
          </a:ln>
        </p:spPr>
        <p:txBody>
          <a:bodyPr wrap="none" lIns="91307" tIns="45654" rIns="91307" bIns="45654">
            <a:spAutoFit/>
          </a:bodyPr>
          <a:lstStyle/>
          <a:p>
            <a:pPr algn="ctr" defTabSz="913134" fontAlgn="base">
              <a:spcBef>
                <a:spcPct val="0"/>
              </a:spcBef>
              <a:spcAft>
                <a:spcPct val="0"/>
              </a:spcAft>
            </a:pPr>
            <a:r>
              <a:rPr lang="ja-JP" altLang="en-US" sz="2400" dirty="0">
                <a:solidFill>
                  <a:srgbClr val="003366"/>
                </a:solidFill>
                <a:latin typeface="HGPｺﾞｼｯｸE" panose="020B0900000000000000" pitchFamily="50" charset="-128"/>
                <a:ea typeface="HGPｺﾞｼｯｸE" panose="020B0900000000000000" pitchFamily="50" charset="-128"/>
                <a:cs typeface="Arial" charset="0"/>
              </a:rPr>
              <a:t>ﾎﾟﾘｵﾌﾟﾗｽ</a:t>
            </a:r>
          </a:p>
        </p:txBody>
      </p:sp>
      <p:sp>
        <p:nvSpPr>
          <p:cNvPr id="15" name="正方形/長方形 14"/>
          <p:cNvSpPr/>
          <p:nvPr/>
        </p:nvSpPr>
        <p:spPr>
          <a:xfrm>
            <a:off x="6534028" y="1381741"/>
            <a:ext cx="1467068" cy="769441"/>
          </a:xfrm>
          <a:prstGeom prst="rect">
            <a:avLst/>
          </a:prstGeom>
          <a:noFill/>
          <a:ln>
            <a:noFill/>
          </a:ln>
        </p:spPr>
        <p:txBody>
          <a:bodyPr wrap="none" lIns="91307" tIns="45654" rIns="91307" bIns="45654">
            <a:spAutoFit/>
          </a:bodyPr>
          <a:lstStyle/>
          <a:p>
            <a:pPr defTabSz="913134" fontAlgn="base">
              <a:spcBef>
                <a:spcPct val="0"/>
              </a:spcBef>
              <a:spcAft>
                <a:spcPct val="0"/>
              </a:spcAft>
            </a:pPr>
            <a:r>
              <a:rPr lang="ja-JP" altLang="en-US" sz="2400" dirty="0">
                <a:solidFill>
                  <a:srgbClr val="003366"/>
                </a:solidFill>
                <a:latin typeface="HGPｺﾞｼｯｸE" panose="020B0900000000000000" pitchFamily="50" charset="-128"/>
                <a:ea typeface="HGPｺﾞｼｯｸE" panose="020B0900000000000000" pitchFamily="50" charset="-128"/>
                <a:cs typeface="Arial" charset="0"/>
              </a:rPr>
              <a:t>恒久基金</a:t>
            </a:r>
            <a:endParaRPr lang="en-US" altLang="ja-JP" sz="2400" dirty="0">
              <a:solidFill>
                <a:srgbClr val="003366"/>
              </a:solidFill>
              <a:latin typeface="HGPｺﾞｼｯｸE" panose="020B0900000000000000" pitchFamily="50" charset="-128"/>
              <a:ea typeface="HGPｺﾞｼｯｸE" panose="020B0900000000000000" pitchFamily="50" charset="-128"/>
              <a:cs typeface="Arial" charset="0"/>
            </a:endParaRPr>
          </a:p>
          <a:p>
            <a:pPr defTabSz="913134" fontAlgn="base">
              <a:spcBef>
                <a:spcPct val="0"/>
              </a:spcBef>
              <a:spcAft>
                <a:spcPct val="0"/>
              </a:spcAft>
            </a:pPr>
            <a:r>
              <a:rPr lang="ja-JP" altLang="en-US" sz="2000" dirty="0">
                <a:solidFill>
                  <a:srgbClr val="003366"/>
                </a:solidFill>
                <a:latin typeface="HGPｺﾞｼｯｸE" panose="020B0900000000000000" pitchFamily="50" charset="-128"/>
                <a:ea typeface="HGPｺﾞｼｯｸE" panose="020B0900000000000000" pitchFamily="50" charset="-128"/>
                <a:cs typeface="Arial" charset="0"/>
              </a:rPr>
              <a:t>（冠名基金）</a:t>
            </a:r>
            <a:endParaRPr lang="en-US" altLang="ja-JP" sz="2000" dirty="0">
              <a:solidFill>
                <a:srgbClr val="003366"/>
              </a:solidFill>
              <a:latin typeface="HGPｺﾞｼｯｸE" panose="020B0900000000000000" pitchFamily="50" charset="-128"/>
              <a:ea typeface="HGPｺﾞｼｯｸE" panose="020B0900000000000000" pitchFamily="50" charset="-128"/>
              <a:cs typeface="Arial" charset="0"/>
            </a:endParaRPr>
          </a:p>
        </p:txBody>
      </p:sp>
      <p:sp>
        <p:nvSpPr>
          <p:cNvPr id="16" name="正方形/長方形 15"/>
          <p:cNvSpPr/>
          <p:nvPr/>
        </p:nvSpPr>
        <p:spPr>
          <a:xfrm>
            <a:off x="8926069" y="1545300"/>
            <a:ext cx="1415542" cy="461552"/>
          </a:xfrm>
          <a:prstGeom prst="rect">
            <a:avLst/>
          </a:prstGeom>
          <a:noFill/>
          <a:ln>
            <a:noFill/>
          </a:ln>
        </p:spPr>
        <p:txBody>
          <a:bodyPr wrap="none" lIns="91307" tIns="45654" rIns="91307" bIns="45654">
            <a:spAutoFit/>
          </a:bodyPr>
          <a:lstStyle/>
          <a:p>
            <a:pPr defTabSz="913134" fontAlgn="base">
              <a:spcBef>
                <a:spcPct val="0"/>
              </a:spcBef>
              <a:spcAft>
                <a:spcPct val="0"/>
              </a:spcAft>
            </a:pPr>
            <a:r>
              <a:rPr lang="ja-JP" altLang="en-US" sz="2400" dirty="0">
                <a:solidFill>
                  <a:srgbClr val="003366"/>
                </a:solidFill>
                <a:latin typeface="HGPｺﾞｼｯｸE" panose="020B0900000000000000" pitchFamily="50" charset="-128"/>
                <a:ea typeface="HGPｺﾞｼｯｸE" panose="020B0900000000000000" pitchFamily="50" charset="-128"/>
                <a:cs typeface="Arial" charset="0"/>
              </a:rPr>
              <a:t>臨時基金</a:t>
            </a:r>
          </a:p>
        </p:txBody>
      </p:sp>
      <p:sp>
        <p:nvSpPr>
          <p:cNvPr id="17" name="正方形/長方形 16"/>
          <p:cNvSpPr/>
          <p:nvPr/>
        </p:nvSpPr>
        <p:spPr>
          <a:xfrm>
            <a:off x="1626580" y="3145323"/>
            <a:ext cx="2202579" cy="1405060"/>
          </a:xfrm>
          <a:prstGeom prst="rect">
            <a:avLst/>
          </a:prstGeom>
          <a:noFill/>
          <a:ln>
            <a:noFill/>
          </a:ln>
        </p:spPr>
        <p:txBody>
          <a:bodyPr wrap="none" lIns="91307" tIns="45654" rIns="91307" bIns="45654">
            <a:spAutoFit/>
          </a:bodyPr>
          <a:lstStyle/>
          <a:p>
            <a:pPr defTabSz="913134" fontAlgn="base">
              <a:lnSpc>
                <a:spcPct val="150000"/>
              </a:lnSpc>
              <a:spcBef>
                <a:spcPct val="0"/>
              </a:spcBef>
              <a:spcAft>
                <a:spcPct val="0"/>
              </a:spcAft>
            </a:pPr>
            <a:r>
              <a:rPr lang="en-US" altLang="ja-JP" sz="2000" dirty="0">
                <a:solidFill>
                  <a:srgbClr val="003366"/>
                </a:solidFill>
                <a:latin typeface="HGPｺﾞｼｯｸE" panose="020B0900000000000000" pitchFamily="50" charset="-128"/>
                <a:ea typeface="HGPｺﾞｼｯｸE" panose="020B0900000000000000" pitchFamily="50" charset="-128"/>
                <a:cs typeface="Arial" charset="0"/>
              </a:rPr>
              <a:t>50</a:t>
            </a:r>
            <a:r>
              <a:rPr lang="ja-JP" altLang="en-US" sz="2000" dirty="0">
                <a:solidFill>
                  <a:srgbClr val="003366"/>
                </a:solidFill>
                <a:latin typeface="HGPｺﾞｼｯｸE" panose="020B0900000000000000" pitchFamily="50" charset="-128"/>
                <a:ea typeface="HGPｺﾞｼｯｸE" panose="020B0900000000000000" pitchFamily="50" charset="-128"/>
                <a:cs typeface="Arial" charset="0"/>
              </a:rPr>
              <a:t>％が３年後ＤＤＦ</a:t>
            </a:r>
            <a:endParaRPr lang="en-US" altLang="ja-JP" sz="2000" dirty="0">
              <a:solidFill>
                <a:srgbClr val="003366"/>
              </a:solidFill>
              <a:latin typeface="HGPｺﾞｼｯｸE" panose="020B0900000000000000" pitchFamily="50" charset="-128"/>
              <a:ea typeface="HGPｺﾞｼｯｸE" panose="020B0900000000000000" pitchFamily="50" charset="-128"/>
              <a:cs typeface="Arial" charset="0"/>
            </a:endParaRPr>
          </a:p>
          <a:p>
            <a:pPr defTabSz="913134" fontAlgn="base">
              <a:lnSpc>
                <a:spcPct val="150000"/>
              </a:lnSpc>
              <a:spcBef>
                <a:spcPct val="0"/>
              </a:spcBef>
              <a:spcAft>
                <a:spcPct val="0"/>
              </a:spcAft>
            </a:pPr>
            <a:r>
              <a:rPr lang="en-US" altLang="ja-JP" sz="2000" dirty="0">
                <a:solidFill>
                  <a:srgbClr val="003366"/>
                </a:solidFill>
                <a:latin typeface="HGPｺﾞｼｯｸE" panose="020B0900000000000000" pitchFamily="50" charset="-128"/>
                <a:ea typeface="HGPｺﾞｼｯｸE" panose="020B0900000000000000" pitchFamily="50" charset="-128"/>
                <a:cs typeface="Arial" charset="0"/>
              </a:rPr>
              <a:t>50%</a:t>
            </a:r>
            <a:r>
              <a:rPr lang="ja-JP" altLang="en-US" sz="2000" dirty="0">
                <a:solidFill>
                  <a:srgbClr val="003366"/>
                </a:solidFill>
                <a:latin typeface="HGPｺﾞｼｯｸE" panose="020B0900000000000000" pitchFamily="50" charset="-128"/>
                <a:ea typeface="HGPｺﾞｼｯｸE" panose="020B0900000000000000" pitchFamily="50" charset="-128"/>
                <a:cs typeface="Arial" charset="0"/>
              </a:rPr>
              <a:t>が３年後ＷＦ</a:t>
            </a:r>
            <a:endParaRPr lang="en-US" altLang="ja-JP" sz="2000" dirty="0">
              <a:solidFill>
                <a:srgbClr val="003366"/>
              </a:solidFill>
              <a:latin typeface="HGPｺﾞｼｯｸE" panose="020B0900000000000000" pitchFamily="50" charset="-128"/>
              <a:ea typeface="HGPｺﾞｼｯｸE" panose="020B0900000000000000" pitchFamily="50" charset="-128"/>
              <a:cs typeface="Arial" charset="0"/>
            </a:endParaRPr>
          </a:p>
          <a:p>
            <a:pPr defTabSz="913134" fontAlgn="base">
              <a:lnSpc>
                <a:spcPct val="150000"/>
              </a:lnSpc>
              <a:spcBef>
                <a:spcPct val="0"/>
              </a:spcBef>
              <a:spcAft>
                <a:spcPct val="0"/>
              </a:spcAft>
            </a:pPr>
            <a:r>
              <a:rPr lang="ja-JP" altLang="en-US" sz="2000" dirty="0">
                <a:solidFill>
                  <a:srgbClr val="003366"/>
                </a:solidFill>
                <a:latin typeface="HGPｺﾞｼｯｸE" panose="020B0900000000000000" pitchFamily="50" charset="-128"/>
                <a:ea typeface="HGPｺﾞｼｯｸE" panose="020B0900000000000000" pitchFamily="50" charset="-128"/>
                <a:cs typeface="Arial" charset="0"/>
              </a:rPr>
              <a:t>収益が運営費</a:t>
            </a:r>
            <a:endParaRPr lang="en-US" altLang="ja-JP" sz="2000" dirty="0">
              <a:solidFill>
                <a:srgbClr val="003366"/>
              </a:solidFill>
              <a:latin typeface="HGPｺﾞｼｯｸE" panose="020B0900000000000000" pitchFamily="50" charset="-128"/>
              <a:ea typeface="HGPｺﾞｼｯｸE" panose="020B0900000000000000" pitchFamily="50" charset="-128"/>
              <a:cs typeface="Arial" charset="0"/>
            </a:endParaRPr>
          </a:p>
        </p:txBody>
      </p:sp>
      <p:sp>
        <p:nvSpPr>
          <p:cNvPr id="18" name="正方形/長方形 17"/>
          <p:cNvSpPr/>
          <p:nvPr/>
        </p:nvSpPr>
        <p:spPr>
          <a:xfrm>
            <a:off x="3878730" y="3145322"/>
            <a:ext cx="2242653" cy="481730"/>
          </a:xfrm>
          <a:prstGeom prst="rect">
            <a:avLst/>
          </a:prstGeom>
          <a:noFill/>
          <a:ln>
            <a:noFill/>
          </a:ln>
        </p:spPr>
        <p:txBody>
          <a:bodyPr wrap="none" lIns="91307" tIns="45654" rIns="91307" bIns="45654">
            <a:spAutoFit/>
          </a:bodyPr>
          <a:lstStyle/>
          <a:p>
            <a:pPr defTabSz="913134" fontAlgn="base">
              <a:lnSpc>
                <a:spcPct val="150000"/>
              </a:lnSpc>
              <a:spcBef>
                <a:spcPct val="0"/>
              </a:spcBef>
              <a:spcAft>
                <a:spcPct val="0"/>
              </a:spcAft>
            </a:pPr>
            <a:r>
              <a:rPr lang="ja-JP" altLang="en-US" sz="2000" dirty="0">
                <a:solidFill>
                  <a:srgbClr val="003366"/>
                </a:solidFill>
                <a:latin typeface="HGPｺﾞｼｯｸE" panose="020B0900000000000000" pitchFamily="50" charset="-128"/>
                <a:ea typeface="HGPｺﾞｼｯｸE" panose="020B0900000000000000" pitchFamily="50" charset="-128"/>
                <a:cs typeface="Arial" charset="0"/>
              </a:rPr>
              <a:t>ﾎﾟﾘｵ撲滅活動支援</a:t>
            </a:r>
            <a:endParaRPr lang="en-US" altLang="ja-JP" sz="2000" dirty="0">
              <a:solidFill>
                <a:srgbClr val="003366"/>
              </a:solidFill>
              <a:latin typeface="HGPｺﾞｼｯｸE" panose="020B0900000000000000" pitchFamily="50" charset="-128"/>
              <a:ea typeface="HGPｺﾞｼｯｸE" panose="020B0900000000000000" pitchFamily="50" charset="-128"/>
              <a:cs typeface="Arial" charset="0"/>
            </a:endParaRPr>
          </a:p>
        </p:txBody>
      </p:sp>
      <p:sp>
        <p:nvSpPr>
          <p:cNvPr id="19" name="正方形/長方形 18"/>
          <p:cNvSpPr/>
          <p:nvPr/>
        </p:nvSpPr>
        <p:spPr>
          <a:xfrm>
            <a:off x="6124006" y="3145322"/>
            <a:ext cx="2468946" cy="1938992"/>
          </a:xfrm>
          <a:prstGeom prst="rect">
            <a:avLst/>
          </a:prstGeom>
          <a:noFill/>
          <a:ln>
            <a:noFill/>
          </a:ln>
        </p:spPr>
        <p:txBody>
          <a:bodyPr wrap="none" lIns="91307" tIns="45654" rIns="91307" bIns="45654">
            <a:spAutoFit/>
          </a:bodyPr>
          <a:lstStyle/>
          <a:p>
            <a:pPr defTabSz="913134" fontAlgn="base">
              <a:lnSpc>
                <a:spcPct val="150000"/>
              </a:lnSpc>
              <a:spcBef>
                <a:spcPct val="0"/>
              </a:spcBef>
              <a:spcAft>
                <a:spcPct val="0"/>
              </a:spcAft>
            </a:pPr>
            <a:r>
              <a:rPr lang="ja-JP" altLang="en-US" sz="2000" dirty="0">
                <a:solidFill>
                  <a:srgbClr val="003366"/>
                </a:solidFill>
                <a:latin typeface="HGPｺﾞｼｯｸE" panose="020B0900000000000000" pitchFamily="50" charset="-128"/>
                <a:ea typeface="HGPｺﾞｼｯｸE" panose="020B0900000000000000" pitchFamily="50" charset="-128"/>
                <a:cs typeface="Arial" charset="0"/>
              </a:rPr>
              <a:t>元金そのまま</a:t>
            </a:r>
            <a:endParaRPr lang="en-US" altLang="ja-JP" sz="2000" dirty="0">
              <a:solidFill>
                <a:srgbClr val="003366"/>
              </a:solidFill>
              <a:latin typeface="HGPｺﾞｼｯｸE" panose="020B0900000000000000" pitchFamily="50" charset="-128"/>
              <a:ea typeface="HGPｺﾞｼｯｸE" panose="020B0900000000000000" pitchFamily="50" charset="-128"/>
              <a:cs typeface="Arial" charset="0"/>
            </a:endParaRPr>
          </a:p>
          <a:p>
            <a:pPr defTabSz="913134" fontAlgn="base">
              <a:lnSpc>
                <a:spcPct val="150000"/>
              </a:lnSpc>
              <a:spcBef>
                <a:spcPct val="0"/>
              </a:spcBef>
              <a:spcAft>
                <a:spcPct val="0"/>
              </a:spcAft>
            </a:pPr>
            <a:r>
              <a:rPr lang="ja-JP" altLang="en-US" sz="2000" dirty="0">
                <a:solidFill>
                  <a:srgbClr val="003366"/>
                </a:solidFill>
                <a:latin typeface="HGPｺﾞｼｯｸE" panose="020B0900000000000000" pitchFamily="50" charset="-128"/>
                <a:ea typeface="HGPｺﾞｼｯｸE" panose="020B0900000000000000" pitchFamily="50" charset="-128"/>
                <a:cs typeface="Arial" charset="0"/>
              </a:rPr>
              <a:t>収益の</a:t>
            </a:r>
            <a:r>
              <a:rPr lang="en-US" altLang="ja-JP" sz="2000" dirty="0">
                <a:solidFill>
                  <a:srgbClr val="003366"/>
                </a:solidFill>
                <a:latin typeface="HGPｺﾞｼｯｸE" panose="020B0900000000000000" pitchFamily="50" charset="-128"/>
                <a:ea typeface="HGPｺﾞｼｯｸE" panose="020B0900000000000000" pitchFamily="50" charset="-128"/>
                <a:cs typeface="Arial" charset="0"/>
              </a:rPr>
              <a:t>50</a:t>
            </a:r>
            <a:r>
              <a:rPr lang="ja-JP" altLang="en-US" sz="2000" dirty="0">
                <a:solidFill>
                  <a:srgbClr val="003366"/>
                </a:solidFill>
                <a:latin typeface="HGPｺﾞｼｯｸE" panose="020B0900000000000000" pitchFamily="50" charset="-128"/>
                <a:ea typeface="HGPｺﾞｼｯｸE" panose="020B0900000000000000" pitchFamily="50" charset="-128"/>
                <a:cs typeface="Arial" charset="0"/>
              </a:rPr>
              <a:t>％がＤＤＦ</a:t>
            </a:r>
            <a:endParaRPr lang="en-US" altLang="ja-JP" sz="2000" dirty="0">
              <a:solidFill>
                <a:srgbClr val="003366"/>
              </a:solidFill>
              <a:latin typeface="HGPｺﾞｼｯｸE" panose="020B0900000000000000" pitchFamily="50" charset="-128"/>
              <a:ea typeface="HGPｺﾞｼｯｸE" panose="020B0900000000000000" pitchFamily="50" charset="-128"/>
              <a:cs typeface="Arial" charset="0"/>
            </a:endParaRPr>
          </a:p>
          <a:p>
            <a:pPr defTabSz="913134" fontAlgn="base">
              <a:lnSpc>
                <a:spcPct val="150000"/>
              </a:lnSpc>
              <a:spcBef>
                <a:spcPct val="0"/>
              </a:spcBef>
              <a:spcAft>
                <a:spcPct val="0"/>
              </a:spcAft>
            </a:pPr>
            <a:r>
              <a:rPr lang="ja-JP" altLang="en-US" sz="2000" dirty="0">
                <a:solidFill>
                  <a:srgbClr val="003366"/>
                </a:solidFill>
                <a:latin typeface="HGPｺﾞｼｯｸE" panose="020B0900000000000000" pitchFamily="50" charset="-128"/>
                <a:ea typeface="HGPｺﾞｼｯｸE" panose="020B0900000000000000" pitchFamily="50" charset="-128"/>
                <a:cs typeface="Arial" charset="0"/>
              </a:rPr>
              <a:t>収益の</a:t>
            </a:r>
            <a:r>
              <a:rPr lang="en-US" altLang="ja-JP" sz="2000" dirty="0">
                <a:solidFill>
                  <a:srgbClr val="003366"/>
                </a:solidFill>
                <a:latin typeface="HGPｺﾞｼｯｸE" panose="020B0900000000000000" pitchFamily="50" charset="-128"/>
                <a:ea typeface="HGPｺﾞｼｯｸE" panose="020B0900000000000000" pitchFamily="50" charset="-128"/>
                <a:cs typeface="Arial" charset="0"/>
              </a:rPr>
              <a:t>50</a:t>
            </a:r>
            <a:r>
              <a:rPr lang="ja-JP" altLang="en-US" sz="2000" dirty="0">
                <a:solidFill>
                  <a:srgbClr val="003366"/>
                </a:solidFill>
                <a:latin typeface="HGPｺﾞｼｯｸE" panose="020B0900000000000000" pitchFamily="50" charset="-128"/>
                <a:ea typeface="HGPｺﾞｼｯｸE" panose="020B0900000000000000" pitchFamily="50" charset="-128"/>
                <a:cs typeface="Arial" charset="0"/>
              </a:rPr>
              <a:t>％がＷＦ</a:t>
            </a:r>
            <a:endParaRPr lang="en-US" altLang="ja-JP" sz="2000" dirty="0">
              <a:solidFill>
                <a:srgbClr val="003366"/>
              </a:solidFill>
              <a:latin typeface="HGPｺﾞｼｯｸE" panose="020B0900000000000000" pitchFamily="50" charset="-128"/>
              <a:ea typeface="HGPｺﾞｼｯｸE" panose="020B0900000000000000" pitchFamily="50" charset="-128"/>
              <a:cs typeface="Arial" charset="0"/>
            </a:endParaRPr>
          </a:p>
          <a:p>
            <a:pPr defTabSz="913134" fontAlgn="base">
              <a:lnSpc>
                <a:spcPct val="150000"/>
              </a:lnSpc>
              <a:spcBef>
                <a:spcPct val="0"/>
              </a:spcBef>
              <a:spcAft>
                <a:spcPct val="0"/>
              </a:spcAft>
            </a:pPr>
            <a:r>
              <a:rPr lang="ja-JP" altLang="en-US" sz="2000" dirty="0">
                <a:solidFill>
                  <a:srgbClr val="003366"/>
                </a:solidFill>
                <a:latin typeface="HGPｺﾞｼｯｸE" panose="020B0900000000000000" pitchFamily="50" charset="-128"/>
                <a:ea typeface="HGPｺﾞｼｯｸE" panose="020B0900000000000000" pitchFamily="50" charset="-128"/>
                <a:cs typeface="Arial" charset="0"/>
              </a:rPr>
              <a:t>冠名基金は＄</a:t>
            </a:r>
            <a:r>
              <a:rPr lang="en-US" altLang="ja-JP" sz="2000" dirty="0">
                <a:solidFill>
                  <a:srgbClr val="003366"/>
                </a:solidFill>
                <a:latin typeface="HGPｺﾞｼｯｸE" panose="020B0900000000000000" pitchFamily="50" charset="-128"/>
                <a:ea typeface="HGPｺﾞｼｯｸE" panose="020B0900000000000000" pitchFamily="50" charset="-128"/>
                <a:cs typeface="Arial" charset="0"/>
              </a:rPr>
              <a:t>25,000</a:t>
            </a:r>
          </a:p>
        </p:txBody>
      </p:sp>
      <p:sp>
        <p:nvSpPr>
          <p:cNvPr id="20" name="正方形/長方形 19"/>
          <p:cNvSpPr/>
          <p:nvPr/>
        </p:nvSpPr>
        <p:spPr>
          <a:xfrm>
            <a:off x="8903335" y="3285531"/>
            <a:ext cx="1902816" cy="988599"/>
          </a:xfrm>
          <a:prstGeom prst="rect">
            <a:avLst/>
          </a:prstGeom>
          <a:noFill/>
          <a:ln>
            <a:noFill/>
          </a:ln>
        </p:spPr>
        <p:txBody>
          <a:bodyPr wrap="none" lIns="91307" tIns="45654" rIns="91307" bIns="45654">
            <a:spAutoFit/>
          </a:bodyPr>
          <a:lstStyle/>
          <a:p>
            <a:pPr defTabSz="913134" fontAlgn="base">
              <a:spcBef>
                <a:spcPct val="0"/>
              </a:spcBef>
              <a:spcAft>
                <a:spcPct val="0"/>
              </a:spcAft>
            </a:pPr>
            <a:r>
              <a:rPr lang="ja-JP" altLang="en-US" sz="1600" dirty="0">
                <a:solidFill>
                  <a:srgbClr val="003366"/>
                </a:solidFill>
                <a:latin typeface="HGPｺﾞｼｯｸE" panose="020B0900000000000000" pitchFamily="50" charset="-128"/>
                <a:ea typeface="HGPｺﾞｼｯｸE" panose="020B0900000000000000" pitchFamily="50" charset="-128"/>
                <a:cs typeface="Arial" charset="0"/>
              </a:rPr>
              <a:t>承認されたﾌﾟﾛｼﾞｪｸﾄ</a:t>
            </a:r>
            <a:endParaRPr lang="en-US" altLang="ja-JP" sz="1600" dirty="0">
              <a:solidFill>
                <a:srgbClr val="003366"/>
              </a:solidFill>
              <a:latin typeface="HGPｺﾞｼｯｸE" panose="020B0900000000000000" pitchFamily="50" charset="-128"/>
              <a:ea typeface="HGPｺﾞｼｯｸE" panose="020B0900000000000000" pitchFamily="50" charset="-128"/>
              <a:cs typeface="Arial" charset="0"/>
            </a:endParaRPr>
          </a:p>
          <a:p>
            <a:pPr defTabSz="913134" fontAlgn="base">
              <a:spcBef>
                <a:spcPct val="0"/>
              </a:spcBef>
              <a:spcAft>
                <a:spcPct val="0"/>
              </a:spcAft>
            </a:pPr>
            <a:r>
              <a:rPr lang="ja-JP" altLang="en-US" sz="1600" dirty="0">
                <a:solidFill>
                  <a:srgbClr val="003366"/>
                </a:solidFill>
                <a:latin typeface="HGPｺﾞｼｯｸE" panose="020B0900000000000000" pitchFamily="50" charset="-128"/>
                <a:ea typeface="HGPｺﾞｼｯｸE" panose="020B0900000000000000" pitchFamily="50" charset="-128"/>
                <a:cs typeface="Arial" charset="0"/>
              </a:rPr>
              <a:t>の補助金</a:t>
            </a:r>
            <a:endParaRPr lang="en-US" altLang="ja-JP" sz="1600" dirty="0">
              <a:solidFill>
                <a:srgbClr val="003366"/>
              </a:solidFill>
              <a:latin typeface="HGPｺﾞｼｯｸE" panose="020B0900000000000000" pitchFamily="50" charset="-128"/>
              <a:ea typeface="HGPｺﾞｼｯｸE" panose="020B0900000000000000" pitchFamily="50" charset="-128"/>
              <a:cs typeface="Arial" charset="0"/>
            </a:endParaRPr>
          </a:p>
          <a:p>
            <a:pPr defTabSz="913134" fontAlgn="base">
              <a:lnSpc>
                <a:spcPct val="200000"/>
              </a:lnSpc>
              <a:spcBef>
                <a:spcPct val="0"/>
              </a:spcBef>
              <a:spcAft>
                <a:spcPct val="0"/>
              </a:spcAft>
            </a:pPr>
            <a:r>
              <a:rPr lang="ja-JP" altLang="en-US" sz="1600" dirty="0">
                <a:solidFill>
                  <a:srgbClr val="003366"/>
                </a:solidFill>
                <a:latin typeface="HGPｺﾞｼｯｸE" panose="020B0900000000000000" pitchFamily="50" charset="-128"/>
                <a:ea typeface="HGPｺﾞｼｯｸE" panose="020B0900000000000000" pitchFamily="50" charset="-128"/>
                <a:cs typeface="Arial" charset="0"/>
              </a:rPr>
              <a:t>災害復興基金</a:t>
            </a:r>
            <a:endParaRPr lang="en-US" altLang="ja-JP" sz="1600" dirty="0">
              <a:solidFill>
                <a:srgbClr val="003366"/>
              </a:solidFill>
              <a:latin typeface="HGPｺﾞｼｯｸE" panose="020B0900000000000000" pitchFamily="50" charset="-128"/>
              <a:ea typeface="HGPｺﾞｼｯｸE" panose="020B0900000000000000" pitchFamily="50" charset="-128"/>
              <a:cs typeface="Arial" charset="0"/>
            </a:endParaRPr>
          </a:p>
        </p:txBody>
      </p:sp>
      <p:cxnSp>
        <p:nvCxnSpPr>
          <p:cNvPr id="21" name="直線コネクタ 20"/>
          <p:cNvCxnSpPr/>
          <p:nvPr/>
        </p:nvCxnSpPr>
        <p:spPr>
          <a:xfrm>
            <a:off x="3829422" y="3020140"/>
            <a:ext cx="0" cy="2264878"/>
          </a:xfrm>
          <a:prstGeom prst="line">
            <a:avLst/>
          </a:prstGeom>
        </p:spPr>
        <p:style>
          <a:lnRef idx="2">
            <a:schemeClr val="accent1"/>
          </a:lnRef>
          <a:fillRef idx="0">
            <a:schemeClr val="accent1"/>
          </a:fillRef>
          <a:effectRef idx="1">
            <a:schemeClr val="accent1"/>
          </a:effectRef>
          <a:fontRef idx="minor">
            <a:schemeClr val="tx1"/>
          </a:fontRef>
        </p:style>
      </p:cxnSp>
      <p:cxnSp>
        <p:nvCxnSpPr>
          <p:cNvPr id="23" name="直線コネクタ 22"/>
          <p:cNvCxnSpPr/>
          <p:nvPr/>
        </p:nvCxnSpPr>
        <p:spPr>
          <a:xfrm>
            <a:off x="6115422" y="3064229"/>
            <a:ext cx="0" cy="2264878"/>
          </a:xfrm>
          <a:prstGeom prst="line">
            <a:avLst/>
          </a:prstGeom>
        </p:spPr>
        <p:style>
          <a:lnRef idx="2">
            <a:schemeClr val="accent1"/>
          </a:lnRef>
          <a:fillRef idx="0">
            <a:schemeClr val="accent1"/>
          </a:fillRef>
          <a:effectRef idx="1">
            <a:schemeClr val="accent1"/>
          </a:effectRef>
          <a:fontRef idx="minor">
            <a:schemeClr val="tx1"/>
          </a:fontRef>
        </p:style>
      </p:cxnSp>
      <p:sp>
        <p:nvSpPr>
          <p:cNvPr id="2" name="テキスト ボックス 1"/>
          <p:cNvSpPr txBox="1"/>
          <p:nvPr/>
        </p:nvSpPr>
        <p:spPr>
          <a:xfrm>
            <a:off x="6308114" y="5318037"/>
            <a:ext cx="3125246" cy="438576"/>
          </a:xfrm>
          <a:prstGeom prst="rect">
            <a:avLst/>
          </a:prstGeom>
          <a:noFill/>
        </p:spPr>
        <p:txBody>
          <a:bodyPr wrap="square" lIns="91307" tIns="45654" rIns="91307" bIns="45654" rtlCol="0">
            <a:spAutoFit/>
          </a:bodyPr>
          <a:lstStyle/>
          <a:p>
            <a:pPr defTabSz="913134" fontAlgn="base">
              <a:spcBef>
                <a:spcPct val="0"/>
              </a:spcBef>
              <a:spcAft>
                <a:spcPct val="0"/>
              </a:spcAft>
            </a:pPr>
            <a:r>
              <a:rPr lang="ja-JP" altLang="en-US" sz="2200" dirty="0">
                <a:solidFill>
                  <a:srgbClr val="002060"/>
                </a:solidFill>
                <a:latin typeface="HGPｺﾞｼｯｸE" panose="020B0900000000000000" pitchFamily="50" charset="-128"/>
                <a:ea typeface="HGPｺﾞｼｯｸE" panose="020B0900000000000000" pitchFamily="50" charset="-128"/>
                <a:cs typeface="Arial" charset="0"/>
              </a:rPr>
              <a:t>ベネファクター　</a:t>
            </a:r>
            <a:r>
              <a:rPr lang="en-US" altLang="ja-JP" sz="2200" dirty="0">
                <a:solidFill>
                  <a:srgbClr val="002060"/>
                </a:solidFill>
                <a:latin typeface="HGPｺﾞｼｯｸE" panose="020B0900000000000000" pitchFamily="50" charset="-128"/>
                <a:ea typeface="HGPｺﾞｼｯｸE" panose="020B0900000000000000" pitchFamily="50" charset="-128"/>
                <a:cs typeface="Arial" charset="0"/>
              </a:rPr>
              <a:t>1</a:t>
            </a:r>
            <a:r>
              <a:rPr lang="ja-JP" altLang="en-US" sz="2200" dirty="0">
                <a:solidFill>
                  <a:srgbClr val="002060"/>
                </a:solidFill>
                <a:latin typeface="HGPｺﾞｼｯｸE" panose="020B0900000000000000" pitchFamily="50" charset="-128"/>
                <a:ea typeface="HGPｺﾞｼｯｸE" panose="020B0900000000000000" pitchFamily="50" charset="-128"/>
                <a:cs typeface="Arial" charset="0"/>
              </a:rPr>
              <a:t>名以上</a:t>
            </a:r>
          </a:p>
        </p:txBody>
      </p:sp>
      <p:sp>
        <p:nvSpPr>
          <p:cNvPr id="22" name="テキスト ボックス 21"/>
          <p:cNvSpPr txBox="1"/>
          <p:nvPr/>
        </p:nvSpPr>
        <p:spPr>
          <a:xfrm>
            <a:off x="4276203" y="4213121"/>
            <a:ext cx="1447964" cy="438576"/>
          </a:xfrm>
          <a:prstGeom prst="rect">
            <a:avLst/>
          </a:prstGeom>
          <a:noFill/>
        </p:spPr>
        <p:txBody>
          <a:bodyPr wrap="square" lIns="91307" tIns="45654" rIns="91307" bIns="45654" rtlCol="0">
            <a:spAutoFit/>
          </a:bodyPr>
          <a:lstStyle/>
          <a:p>
            <a:pPr defTabSz="913134" fontAlgn="base">
              <a:spcBef>
                <a:spcPct val="0"/>
              </a:spcBef>
              <a:spcAft>
                <a:spcPct val="0"/>
              </a:spcAft>
            </a:pPr>
            <a:r>
              <a:rPr lang="ja-JP" altLang="en-US" sz="2200" dirty="0">
                <a:solidFill>
                  <a:srgbClr val="002060"/>
                </a:solidFill>
                <a:latin typeface="HGPｺﾞｼｯｸE" panose="020B0900000000000000" pitchFamily="50" charset="-128"/>
                <a:ea typeface="HGPｺﾞｼｯｸE" panose="020B0900000000000000" pitchFamily="50" charset="-128"/>
                <a:cs typeface="Arial" charset="0"/>
              </a:rPr>
              <a:t>＄</a:t>
            </a:r>
            <a:r>
              <a:rPr lang="en-US" altLang="ja-JP" sz="2200" dirty="0">
                <a:solidFill>
                  <a:srgbClr val="002060"/>
                </a:solidFill>
                <a:latin typeface="HGPｺﾞｼｯｸE" panose="020B0900000000000000" pitchFamily="50" charset="-128"/>
                <a:ea typeface="HGPｺﾞｼｯｸE" panose="020B0900000000000000" pitchFamily="50" charset="-128"/>
                <a:cs typeface="Arial" charset="0"/>
              </a:rPr>
              <a:t>50</a:t>
            </a:r>
            <a:r>
              <a:rPr lang="ja-JP" altLang="en-US" sz="2200" dirty="0">
                <a:solidFill>
                  <a:srgbClr val="002060"/>
                </a:solidFill>
                <a:latin typeface="HGPｺﾞｼｯｸE" panose="020B0900000000000000" pitchFamily="50" charset="-128"/>
                <a:ea typeface="HGPｺﾞｼｯｸE" panose="020B0900000000000000" pitchFamily="50" charset="-128"/>
                <a:cs typeface="Arial" charset="0"/>
              </a:rPr>
              <a:t>以上</a:t>
            </a:r>
            <a:endParaRPr lang="en-US" altLang="ja-JP" sz="2200" dirty="0">
              <a:solidFill>
                <a:srgbClr val="002060"/>
              </a:solidFill>
              <a:latin typeface="HGPｺﾞｼｯｸE" panose="020B0900000000000000" pitchFamily="50" charset="-128"/>
              <a:ea typeface="HGPｺﾞｼｯｸE" panose="020B0900000000000000" pitchFamily="50" charset="-128"/>
              <a:cs typeface="Arial" charset="0"/>
            </a:endParaRPr>
          </a:p>
        </p:txBody>
      </p:sp>
      <p:sp>
        <p:nvSpPr>
          <p:cNvPr id="25" name="テキスト ボックス 24"/>
          <p:cNvSpPr txBox="1"/>
          <p:nvPr/>
        </p:nvSpPr>
        <p:spPr>
          <a:xfrm>
            <a:off x="1828818" y="5087262"/>
            <a:ext cx="1711293" cy="438576"/>
          </a:xfrm>
          <a:prstGeom prst="rect">
            <a:avLst/>
          </a:prstGeom>
          <a:noFill/>
        </p:spPr>
        <p:txBody>
          <a:bodyPr wrap="square" lIns="91307" tIns="45654" rIns="91307" bIns="45654" rtlCol="0">
            <a:spAutoFit/>
          </a:bodyPr>
          <a:lstStyle/>
          <a:p>
            <a:pPr defTabSz="913134" fontAlgn="base">
              <a:spcBef>
                <a:spcPct val="0"/>
              </a:spcBef>
              <a:spcAft>
                <a:spcPct val="0"/>
              </a:spcAft>
            </a:pPr>
            <a:r>
              <a:rPr lang="ja-JP" altLang="en-US" sz="2200" dirty="0">
                <a:solidFill>
                  <a:srgbClr val="002060"/>
                </a:solidFill>
                <a:latin typeface="HGPｺﾞｼｯｸE" panose="020B0900000000000000" pitchFamily="50" charset="-128"/>
                <a:ea typeface="HGPｺﾞｼｯｸE" panose="020B0900000000000000" pitchFamily="50" charset="-128"/>
                <a:cs typeface="Arial" charset="0"/>
              </a:rPr>
              <a:t>＄</a:t>
            </a:r>
            <a:r>
              <a:rPr lang="en-US" altLang="ja-JP" sz="2200" dirty="0">
                <a:solidFill>
                  <a:srgbClr val="002060"/>
                </a:solidFill>
                <a:latin typeface="HGPｺﾞｼｯｸE" panose="020B0900000000000000" pitchFamily="50" charset="-128"/>
                <a:ea typeface="HGPｺﾞｼｯｸE" panose="020B0900000000000000" pitchFamily="50" charset="-128"/>
                <a:cs typeface="Arial" charset="0"/>
              </a:rPr>
              <a:t>150</a:t>
            </a:r>
            <a:r>
              <a:rPr lang="ja-JP" altLang="en-US" sz="2200" dirty="0">
                <a:solidFill>
                  <a:srgbClr val="002060"/>
                </a:solidFill>
                <a:latin typeface="HGPｺﾞｼｯｸE" panose="020B0900000000000000" pitchFamily="50" charset="-128"/>
                <a:ea typeface="HGPｺﾞｼｯｸE" panose="020B0900000000000000" pitchFamily="50" charset="-128"/>
                <a:cs typeface="Arial" charset="0"/>
              </a:rPr>
              <a:t>以上</a:t>
            </a:r>
            <a:endParaRPr lang="en-US" altLang="ja-JP" sz="2200" dirty="0">
              <a:solidFill>
                <a:srgbClr val="002060"/>
              </a:solidFill>
              <a:latin typeface="HGPｺﾞｼｯｸE" panose="020B0900000000000000" pitchFamily="50" charset="-128"/>
              <a:ea typeface="HGPｺﾞｼｯｸE" panose="020B0900000000000000" pitchFamily="50" charset="-128"/>
              <a:cs typeface="Arial" charset="0"/>
            </a:endParaRPr>
          </a:p>
        </p:txBody>
      </p:sp>
      <p:sp>
        <p:nvSpPr>
          <p:cNvPr id="28" name="正方形/長方形 27"/>
          <p:cNvSpPr/>
          <p:nvPr/>
        </p:nvSpPr>
        <p:spPr>
          <a:xfrm>
            <a:off x="1524000" y="0"/>
            <a:ext cx="9144000" cy="619708"/>
          </a:xfrm>
          <a:prstGeom prst="rect">
            <a:avLst/>
          </a:prstGeom>
          <a:solidFill>
            <a:srgbClr val="CC0000"/>
          </a:solidFill>
          <a:ln>
            <a:noFill/>
          </a:ln>
        </p:spPr>
        <p:style>
          <a:lnRef idx="2">
            <a:schemeClr val="accent1">
              <a:shade val="50000"/>
            </a:schemeClr>
          </a:lnRef>
          <a:fillRef idx="1">
            <a:schemeClr val="accent1"/>
          </a:fillRef>
          <a:effectRef idx="0">
            <a:schemeClr val="accent1"/>
          </a:effectRef>
          <a:fontRef idx="minor">
            <a:schemeClr val="lt1"/>
          </a:fontRef>
        </p:style>
        <p:txBody>
          <a:bodyPr lIns="64062" tIns="32023" rIns="64062" bIns="32023" spcCol="0" rtlCol="0" anchor="ctr"/>
          <a:lstStyle/>
          <a:p>
            <a:pPr algn="ctr" fontAlgn="base">
              <a:spcBef>
                <a:spcPct val="0"/>
              </a:spcBef>
              <a:spcAft>
                <a:spcPct val="0"/>
              </a:spcAft>
            </a:pPr>
            <a:endParaRPr lang="ja-JP" altLang="en-US" sz="2400">
              <a:solidFill>
                <a:prstClr val="white"/>
              </a:solidFill>
              <a:latin typeface="Calibri"/>
              <a:ea typeface="ＭＳ Ｐゴシック" panose="020B0600070205080204" pitchFamily="50" charset="-128"/>
            </a:endParaRPr>
          </a:p>
        </p:txBody>
      </p:sp>
      <p:sp>
        <p:nvSpPr>
          <p:cNvPr id="29" name="テキスト ボックス 28"/>
          <p:cNvSpPr txBox="1"/>
          <p:nvPr/>
        </p:nvSpPr>
        <p:spPr>
          <a:xfrm>
            <a:off x="3048001" y="47284"/>
            <a:ext cx="6096000" cy="525142"/>
          </a:xfrm>
          <a:prstGeom prst="rect">
            <a:avLst/>
          </a:prstGeom>
          <a:noFill/>
        </p:spPr>
        <p:txBody>
          <a:bodyPr wrap="square" lIns="91099" tIns="45550" rIns="91099" bIns="45550" rtlCol="0">
            <a:spAutoFit/>
          </a:bodyPr>
          <a:lstStyle/>
          <a:p>
            <a:pPr algn="ctr" fontAlgn="base">
              <a:spcBef>
                <a:spcPct val="0"/>
              </a:spcBef>
              <a:spcAft>
                <a:spcPct val="0"/>
              </a:spcAft>
            </a:pPr>
            <a:r>
              <a:rPr lang="ja-JP" altLang="en-US" sz="2800" dirty="0">
                <a:solidFill>
                  <a:prstClr val="white"/>
                </a:solidFill>
                <a:latin typeface="HGPｺﾞｼｯｸE" panose="020B0900000000000000" pitchFamily="50" charset="-128"/>
                <a:ea typeface="HGPｺﾞｼｯｸE" panose="020B0900000000000000" pitchFamily="50" charset="-128"/>
                <a:cs typeface="Arial" charset="0"/>
              </a:rPr>
              <a:t>財団寄付の認証</a:t>
            </a:r>
          </a:p>
        </p:txBody>
      </p:sp>
      <p:pic>
        <p:nvPicPr>
          <p:cNvPr id="31" name="図 30">
            <a:extLst>
              <a:ext uri="{FF2B5EF4-FFF2-40B4-BE49-F238E27FC236}">
                <a16:creationId xmlns:a16="http://schemas.microsoft.com/office/drawing/2014/main" id="{5A8D21E1-100E-4207-B57B-2EBDD03F275F}"/>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49524" y="5548420"/>
            <a:ext cx="3946372" cy="1409418"/>
          </a:xfrm>
          <a:prstGeom prst="rect">
            <a:avLst/>
          </a:prstGeom>
        </p:spPr>
      </p:pic>
    </p:spTree>
    <p:extLst>
      <p:ext uri="{BB962C8B-B14F-4D97-AF65-F5344CB8AC3E}">
        <p14:creationId xmlns:p14="http://schemas.microsoft.com/office/powerpoint/2010/main" val="1192883731"/>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1" name="直線コネクタ 20"/>
          <p:cNvCxnSpPr/>
          <p:nvPr/>
        </p:nvCxnSpPr>
        <p:spPr>
          <a:xfrm>
            <a:off x="5115097" y="5144868"/>
            <a:ext cx="2286000" cy="0"/>
          </a:xfrm>
          <a:prstGeom prst="line">
            <a:avLst/>
          </a:prstGeom>
          <a:ln w="57150">
            <a:solidFill>
              <a:srgbClr val="FF0000"/>
            </a:solidFill>
          </a:ln>
        </p:spPr>
        <p:style>
          <a:lnRef idx="2">
            <a:schemeClr val="accent1"/>
          </a:lnRef>
          <a:fillRef idx="0">
            <a:schemeClr val="accent1"/>
          </a:fillRef>
          <a:effectRef idx="1">
            <a:schemeClr val="accent1"/>
          </a:effectRef>
          <a:fontRef idx="minor">
            <a:schemeClr val="tx1"/>
          </a:fontRef>
        </p:style>
      </p:cxnSp>
      <p:cxnSp>
        <p:nvCxnSpPr>
          <p:cNvPr id="7" name="直線コネクタ 6"/>
          <p:cNvCxnSpPr/>
          <p:nvPr/>
        </p:nvCxnSpPr>
        <p:spPr>
          <a:xfrm>
            <a:off x="3819697" y="4389333"/>
            <a:ext cx="2286000" cy="0"/>
          </a:xfrm>
          <a:prstGeom prst="line">
            <a:avLst/>
          </a:prstGeom>
          <a:ln w="57150">
            <a:solidFill>
              <a:srgbClr val="FF0000"/>
            </a:solidFill>
          </a:ln>
        </p:spPr>
        <p:style>
          <a:lnRef idx="2">
            <a:schemeClr val="accent1"/>
          </a:lnRef>
          <a:fillRef idx="0">
            <a:schemeClr val="accent1"/>
          </a:fillRef>
          <a:effectRef idx="1">
            <a:schemeClr val="accent1"/>
          </a:effectRef>
          <a:fontRef idx="minor">
            <a:schemeClr val="tx1"/>
          </a:fontRef>
        </p:style>
      </p:cxnSp>
      <p:sp>
        <p:nvSpPr>
          <p:cNvPr id="25" name="テキスト ボックス 24"/>
          <p:cNvSpPr txBox="1"/>
          <p:nvPr/>
        </p:nvSpPr>
        <p:spPr>
          <a:xfrm>
            <a:off x="6258098" y="934066"/>
            <a:ext cx="4163568" cy="2246769"/>
          </a:xfrm>
          <a:prstGeom prst="rect">
            <a:avLst/>
          </a:prstGeom>
          <a:noFill/>
          <a:ln>
            <a:noFill/>
          </a:ln>
        </p:spPr>
        <p:txBody>
          <a:bodyPr wrap="square" lIns="91113" tIns="45557" rIns="91113" bIns="45557" rtlCol="0">
            <a:spAutoFit/>
          </a:bodyPr>
          <a:lstStyle/>
          <a:p>
            <a:pPr defTabSz="911218" fontAlgn="base">
              <a:spcBef>
                <a:spcPct val="0"/>
              </a:spcBef>
              <a:spcAft>
                <a:spcPct val="0"/>
              </a:spcAft>
            </a:pPr>
            <a:r>
              <a:rPr lang="ja-JP" altLang="en-US" sz="2800" dirty="0">
                <a:solidFill>
                  <a:srgbClr val="003366"/>
                </a:solidFill>
                <a:uFill>
                  <a:solidFill>
                    <a:srgbClr val="FF0000"/>
                  </a:solidFill>
                </a:uFill>
                <a:latin typeface="HGPｺﾞｼｯｸE" panose="020B0900000000000000" pitchFamily="50" charset="-128"/>
                <a:ea typeface="HGPｺﾞｼｯｸE" panose="020B0900000000000000" pitchFamily="50" charset="-128"/>
                <a:cs typeface="Arial" charset="0"/>
              </a:rPr>
              <a:t>年次基金、ﾎﾟﾘｵﾌﾟﾗｽ、</a:t>
            </a:r>
            <a:endParaRPr lang="en-US" altLang="ja-JP" sz="2800" dirty="0">
              <a:solidFill>
                <a:srgbClr val="003366"/>
              </a:solidFill>
              <a:uFill>
                <a:solidFill>
                  <a:srgbClr val="FF0000"/>
                </a:solidFill>
              </a:uFill>
              <a:latin typeface="HGPｺﾞｼｯｸE" panose="020B0900000000000000" pitchFamily="50" charset="-128"/>
              <a:ea typeface="HGPｺﾞｼｯｸE" panose="020B0900000000000000" pitchFamily="50" charset="-128"/>
              <a:cs typeface="Arial" charset="0"/>
            </a:endParaRPr>
          </a:p>
          <a:p>
            <a:pPr defTabSz="911218" fontAlgn="base">
              <a:spcBef>
                <a:spcPct val="0"/>
              </a:spcBef>
              <a:spcAft>
                <a:spcPct val="0"/>
              </a:spcAft>
            </a:pPr>
            <a:r>
              <a:rPr lang="ja-JP" altLang="en-US" sz="2800" dirty="0">
                <a:solidFill>
                  <a:srgbClr val="003366"/>
                </a:solidFill>
                <a:latin typeface="HGPｺﾞｼｯｸE" panose="020B0900000000000000" pitchFamily="50" charset="-128"/>
                <a:ea typeface="HGPｺﾞｼｯｸE" panose="020B0900000000000000" pitchFamily="50" charset="-128"/>
                <a:cs typeface="Arial" charset="0"/>
              </a:rPr>
              <a:t>財団承認補助金に、</a:t>
            </a:r>
            <a:endParaRPr lang="en-US" altLang="ja-JP" sz="2800" dirty="0">
              <a:solidFill>
                <a:srgbClr val="003366"/>
              </a:solidFill>
              <a:latin typeface="HGPｺﾞｼｯｸE" panose="020B0900000000000000" pitchFamily="50" charset="-128"/>
              <a:ea typeface="HGPｺﾞｼｯｸE" panose="020B0900000000000000" pitchFamily="50" charset="-128"/>
              <a:cs typeface="Arial" charset="0"/>
            </a:endParaRPr>
          </a:p>
          <a:p>
            <a:pPr defTabSz="911218" fontAlgn="base">
              <a:spcBef>
                <a:spcPct val="0"/>
              </a:spcBef>
              <a:spcAft>
                <a:spcPct val="0"/>
              </a:spcAft>
            </a:pPr>
            <a:r>
              <a:rPr lang="ja-JP" altLang="en-US" sz="2800" dirty="0">
                <a:solidFill>
                  <a:srgbClr val="003366"/>
                </a:solidFill>
                <a:latin typeface="HGPｺﾞｼｯｸE" panose="020B0900000000000000" pitchFamily="50" charset="-128"/>
                <a:ea typeface="HGPｺﾞｼｯｸE" panose="020B0900000000000000" pitchFamily="50" charset="-128"/>
                <a:cs typeface="Arial" charset="0"/>
              </a:rPr>
              <a:t>累計＄</a:t>
            </a:r>
            <a:r>
              <a:rPr lang="en-US" altLang="ja-JP" sz="2800" dirty="0">
                <a:solidFill>
                  <a:srgbClr val="003366"/>
                </a:solidFill>
                <a:latin typeface="HGPｺﾞｼｯｸE" panose="020B0900000000000000" pitchFamily="50" charset="-128"/>
                <a:ea typeface="HGPｺﾞｼｯｸE" panose="020B0900000000000000" pitchFamily="50" charset="-128"/>
                <a:cs typeface="Arial" charset="0"/>
              </a:rPr>
              <a:t>1,000</a:t>
            </a:r>
            <a:r>
              <a:rPr lang="ja-JP" altLang="en-US" sz="2800" dirty="0">
                <a:solidFill>
                  <a:srgbClr val="003366"/>
                </a:solidFill>
                <a:latin typeface="HGPｺﾞｼｯｸE" panose="020B0900000000000000" pitchFamily="50" charset="-128"/>
                <a:ea typeface="HGPｺﾞｼｯｸE" panose="020B0900000000000000" pitchFamily="50" charset="-128"/>
                <a:cs typeface="Arial" charset="0"/>
              </a:rPr>
              <a:t>以上寄付</a:t>
            </a:r>
            <a:endParaRPr lang="en-US" altLang="ja-JP" sz="2800" dirty="0">
              <a:solidFill>
                <a:srgbClr val="003366"/>
              </a:solidFill>
              <a:latin typeface="HGPｺﾞｼｯｸE" panose="020B0900000000000000" pitchFamily="50" charset="-128"/>
              <a:ea typeface="HGPｺﾞｼｯｸE" panose="020B0900000000000000" pitchFamily="50" charset="-128"/>
              <a:cs typeface="Arial" charset="0"/>
            </a:endParaRPr>
          </a:p>
          <a:p>
            <a:pPr defTabSz="911218" fontAlgn="base">
              <a:spcBef>
                <a:spcPct val="0"/>
              </a:spcBef>
              <a:spcAft>
                <a:spcPct val="0"/>
              </a:spcAft>
            </a:pPr>
            <a:r>
              <a:rPr lang="ja-JP" altLang="en-US" sz="2800" dirty="0">
                <a:solidFill>
                  <a:srgbClr val="003366"/>
                </a:solidFill>
                <a:latin typeface="HGPｺﾞｼｯｸE" panose="020B0900000000000000" pitchFamily="50" charset="-128"/>
                <a:ea typeface="HGPｺﾞｼｯｸE" panose="020B0900000000000000" pitchFamily="50" charset="-128"/>
                <a:cs typeface="Arial" charset="0"/>
              </a:rPr>
              <a:t>その後、＄</a:t>
            </a:r>
            <a:r>
              <a:rPr lang="en-US" altLang="ja-JP" sz="2800" dirty="0">
                <a:solidFill>
                  <a:srgbClr val="003366"/>
                </a:solidFill>
                <a:latin typeface="HGPｺﾞｼｯｸE" panose="020B0900000000000000" pitchFamily="50" charset="-128"/>
                <a:ea typeface="HGPｺﾞｼｯｸE" panose="020B0900000000000000" pitchFamily="50" charset="-128"/>
                <a:cs typeface="Arial" charset="0"/>
              </a:rPr>
              <a:t>1,000</a:t>
            </a:r>
            <a:r>
              <a:rPr lang="ja-JP" altLang="en-US" sz="2800" dirty="0">
                <a:solidFill>
                  <a:srgbClr val="003366"/>
                </a:solidFill>
                <a:latin typeface="HGPｺﾞｼｯｸE" panose="020B0900000000000000" pitchFamily="50" charset="-128"/>
                <a:ea typeface="HGPｺﾞｼｯｸE" panose="020B0900000000000000" pitchFamily="50" charset="-128"/>
                <a:cs typeface="Arial" charset="0"/>
              </a:rPr>
              <a:t>毎</a:t>
            </a:r>
            <a:endParaRPr lang="en-US" altLang="ja-JP" sz="2800" dirty="0">
              <a:solidFill>
                <a:srgbClr val="003366"/>
              </a:solidFill>
              <a:latin typeface="HGPｺﾞｼｯｸE" panose="020B0900000000000000" pitchFamily="50" charset="-128"/>
              <a:ea typeface="HGPｺﾞｼｯｸE" panose="020B0900000000000000" pitchFamily="50" charset="-128"/>
              <a:cs typeface="Arial" charset="0"/>
            </a:endParaRPr>
          </a:p>
          <a:p>
            <a:pPr defTabSz="911218" fontAlgn="base">
              <a:spcBef>
                <a:spcPct val="0"/>
              </a:spcBef>
              <a:spcAft>
                <a:spcPct val="0"/>
              </a:spcAft>
            </a:pPr>
            <a:endParaRPr lang="ja-JP" altLang="en-US" sz="2800" dirty="0">
              <a:solidFill>
                <a:srgbClr val="003366"/>
              </a:solidFill>
              <a:latin typeface="HGPｺﾞｼｯｸE" panose="020B0900000000000000" pitchFamily="50" charset="-128"/>
              <a:ea typeface="HGPｺﾞｼｯｸE" panose="020B0900000000000000" pitchFamily="50" charset="-128"/>
              <a:cs typeface="Arial" charset="0"/>
            </a:endParaRPr>
          </a:p>
        </p:txBody>
      </p:sp>
      <p:sp>
        <p:nvSpPr>
          <p:cNvPr id="3" name="スライド番号プレースホルダー 2"/>
          <p:cNvSpPr>
            <a:spLocks noGrp="1"/>
          </p:cNvSpPr>
          <p:nvPr>
            <p:ph type="sldNum" sz="quarter" idx="2"/>
          </p:nvPr>
        </p:nvSpPr>
        <p:spPr/>
        <p:txBody>
          <a:bodyPr/>
          <a:lstStyle/>
          <a:p>
            <a:pPr fontAlgn="base">
              <a:spcBef>
                <a:spcPct val="0"/>
              </a:spcBef>
              <a:spcAft>
                <a:spcPct val="0"/>
              </a:spcAft>
            </a:pPr>
            <a:fld id="{86CB4B4D-7CA3-9044-876B-883B54F8677D}" type="slidenum">
              <a:rPr lang="en-US" altLang="ja-JP">
                <a:solidFill>
                  <a:srgbClr val="46464A">
                    <a:lumMod val="60000"/>
                    <a:lumOff val="40000"/>
                  </a:srgbClr>
                </a:solidFill>
                <a:ea typeface="ＭＳ Ｐゴシック" panose="020B0600070205080204" pitchFamily="50" charset="-128"/>
              </a:rPr>
              <a:pPr fontAlgn="base">
                <a:spcBef>
                  <a:spcPct val="0"/>
                </a:spcBef>
                <a:spcAft>
                  <a:spcPct val="0"/>
                </a:spcAft>
              </a:pPr>
              <a:t>31</a:t>
            </a:fld>
            <a:endParaRPr lang="en-US" altLang="ja-JP" dirty="0">
              <a:solidFill>
                <a:srgbClr val="46464A">
                  <a:lumMod val="60000"/>
                  <a:lumOff val="40000"/>
                </a:srgbClr>
              </a:solidFill>
              <a:ea typeface="ＭＳ Ｐゴシック" panose="020B0600070205080204" pitchFamily="50" charset="-128"/>
            </a:endParaRPr>
          </a:p>
        </p:txBody>
      </p:sp>
      <p:pic>
        <p:nvPicPr>
          <p:cNvPr id="6" name="image6.png"/>
          <p:cNvPicPr>
            <a:picLocks noChangeAspect="1"/>
          </p:cNvPicPr>
          <p:nvPr/>
        </p:nvPicPr>
        <p:blipFill>
          <a:blip r:embed="rId2"/>
          <a:stretch>
            <a:fillRect/>
          </a:stretch>
        </p:blipFill>
        <p:spPr>
          <a:xfrm>
            <a:off x="809797" y="5882636"/>
            <a:ext cx="1981199" cy="463685"/>
          </a:xfrm>
          <a:prstGeom prst="rect">
            <a:avLst/>
          </a:prstGeom>
          <a:ln w="12700">
            <a:miter lim="400000"/>
          </a:ln>
        </p:spPr>
      </p:pic>
      <p:sp>
        <p:nvSpPr>
          <p:cNvPr id="22" name="テキスト ボックス 21"/>
          <p:cNvSpPr txBox="1"/>
          <p:nvPr/>
        </p:nvSpPr>
        <p:spPr>
          <a:xfrm>
            <a:off x="1762297" y="934014"/>
            <a:ext cx="4414858" cy="1815882"/>
          </a:xfrm>
          <a:prstGeom prst="rect">
            <a:avLst/>
          </a:prstGeom>
          <a:noFill/>
        </p:spPr>
        <p:txBody>
          <a:bodyPr wrap="square" lIns="91113" tIns="45557" rIns="91113" bIns="45557" rtlCol="0">
            <a:spAutoFit/>
          </a:bodyPr>
          <a:lstStyle/>
          <a:p>
            <a:pPr defTabSz="911218" fontAlgn="base">
              <a:spcBef>
                <a:spcPct val="0"/>
              </a:spcBef>
              <a:spcAft>
                <a:spcPct val="0"/>
              </a:spcAft>
            </a:pPr>
            <a:r>
              <a:rPr lang="ja-JP" altLang="en-US" sz="2800" dirty="0">
                <a:solidFill>
                  <a:srgbClr val="003366"/>
                </a:solidFill>
                <a:latin typeface="HGPｺﾞｼｯｸE" panose="020B0900000000000000" pitchFamily="50" charset="-128"/>
                <a:ea typeface="HGPｺﾞｼｯｸE" panose="020B0900000000000000" pitchFamily="50" charset="-128"/>
                <a:cs typeface="Arial" charset="0"/>
              </a:rPr>
              <a:t>ﾎﾟｰﾙ・ﾊﾘｽ・ﾌｪﾛｰ：</a:t>
            </a:r>
            <a:endParaRPr lang="en-US" altLang="ja-JP" sz="2800" dirty="0">
              <a:solidFill>
                <a:srgbClr val="003366"/>
              </a:solidFill>
              <a:latin typeface="HGPｺﾞｼｯｸE" panose="020B0900000000000000" pitchFamily="50" charset="-128"/>
              <a:ea typeface="HGPｺﾞｼｯｸE" panose="020B0900000000000000" pitchFamily="50" charset="-128"/>
              <a:cs typeface="Arial" charset="0"/>
            </a:endParaRPr>
          </a:p>
          <a:p>
            <a:pPr defTabSz="911218" fontAlgn="base">
              <a:spcBef>
                <a:spcPct val="0"/>
              </a:spcBef>
              <a:spcAft>
                <a:spcPct val="0"/>
              </a:spcAft>
            </a:pPr>
            <a:endParaRPr lang="en-US" altLang="ja-JP" sz="2800" dirty="0">
              <a:solidFill>
                <a:srgbClr val="003366"/>
              </a:solidFill>
              <a:latin typeface="HGPｺﾞｼｯｸE" panose="020B0900000000000000" pitchFamily="50" charset="-128"/>
              <a:ea typeface="HGPｺﾞｼｯｸE" panose="020B0900000000000000" pitchFamily="50" charset="-128"/>
              <a:cs typeface="Arial" charset="0"/>
            </a:endParaRPr>
          </a:p>
          <a:p>
            <a:pPr defTabSz="911218" fontAlgn="base">
              <a:spcBef>
                <a:spcPct val="0"/>
              </a:spcBef>
              <a:spcAft>
                <a:spcPct val="0"/>
              </a:spcAft>
            </a:pPr>
            <a:endParaRPr lang="en-US" altLang="ja-JP" sz="2800" dirty="0">
              <a:solidFill>
                <a:srgbClr val="003366"/>
              </a:solidFill>
              <a:latin typeface="HGPｺﾞｼｯｸE" panose="020B0900000000000000" pitchFamily="50" charset="-128"/>
              <a:ea typeface="HGPｺﾞｼｯｸE" panose="020B0900000000000000" pitchFamily="50" charset="-128"/>
              <a:cs typeface="Arial" charset="0"/>
            </a:endParaRPr>
          </a:p>
          <a:p>
            <a:pPr defTabSz="911218" fontAlgn="base">
              <a:spcBef>
                <a:spcPct val="0"/>
              </a:spcBef>
              <a:spcAft>
                <a:spcPct val="0"/>
              </a:spcAft>
            </a:pPr>
            <a:r>
              <a:rPr lang="ja-JP" altLang="en-US" sz="2800" dirty="0">
                <a:solidFill>
                  <a:srgbClr val="003366"/>
                </a:solidFill>
                <a:latin typeface="HGPｺﾞｼｯｸE" panose="020B0900000000000000" pitchFamily="50" charset="-128"/>
                <a:ea typeface="HGPｺﾞｼｯｸE" panose="020B0900000000000000" pitchFamily="50" charset="-128"/>
                <a:cs typeface="Arial" charset="0"/>
              </a:rPr>
              <a:t>ﾏﾙﾁﾌﾟﾙ・ﾎﾟｰﾙ・ﾊﾘｽ・ﾌｪﾛｰ：</a:t>
            </a:r>
          </a:p>
        </p:txBody>
      </p:sp>
      <p:sp>
        <p:nvSpPr>
          <p:cNvPr id="26" name="テキスト ボックス 25"/>
          <p:cNvSpPr txBox="1"/>
          <p:nvPr/>
        </p:nvSpPr>
        <p:spPr>
          <a:xfrm>
            <a:off x="1762297" y="3058989"/>
            <a:ext cx="8028432" cy="523220"/>
          </a:xfrm>
          <a:prstGeom prst="rect">
            <a:avLst/>
          </a:prstGeom>
          <a:noFill/>
        </p:spPr>
        <p:txBody>
          <a:bodyPr wrap="square" lIns="91113" tIns="45557" rIns="91113" bIns="45557" rtlCol="0">
            <a:spAutoFit/>
          </a:bodyPr>
          <a:lstStyle/>
          <a:p>
            <a:pPr defTabSz="911218" fontAlgn="base">
              <a:spcBef>
                <a:spcPct val="0"/>
              </a:spcBef>
              <a:spcAft>
                <a:spcPct val="0"/>
              </a:spcAft>
            </a:pPr>
            <a:r>
              <a:rPr lang="ja-JP" altLang="en-US" sz="2800" dirty="0">
                <a:solidFill>
                  <a:srgbClr val="003366"/>
                </a:solidFill>
                <a:latin typeface="HGPｺﾞｼｯｸE" panose="020B0900000000000000" pitchFamily="50" charset="-128"/>
                <a:ea typeface="HGPｺﾞｼｯｸE" panose="020B0900000000000000" pitchFamily="50" charset="-128"/>
                <a:cs typeface="Arial" charset="0"/>
              </a:rPr>
              <a:t>ﾍﾞﾈﾌｧｸﾀｰ：　</a:t>
            </a:r>
            <a:r>
              <a:rPr lang="ja-JP" altLang="en-US" sz="2800" dirty="0">
                <a:solidFill>
                  <a:srgbClr val="003366"/>
                </a:solidFill>
                <a:uFill>
                  <a:solidFill>
                    <a:srgbClr val="FF0000"/>
                  </a:solidFill>
                </a:uFill>
                <a:latin typeface="HGPｺﾞｼｯｸE" panose="020B0900000000000000" pitchFamily="50" charset="-128"/>
                <a:ea typeface="HGPｺﾞｼｯｸE" panose="020B0900000000000000" pitchFamily="50" charset="-128"/>
                <a:cs typeface="Arial" charset="0"/>
              </a:rPr>
              <a:t>恒久基金</a:t>
            </a:r>
            <a:r>
              <a:rPr lang="ja-JP" altLang="en-US" sz="2800" dirty="0">
                <a:solidFill>
                  <a:srgbClr val="003366"/>
                </a:solidFill>
                <a:latin typeface="HGPｺﾞｼｯｸE" panose="020B0900000000000000" pitchFamily="50" charset="-128"/>
                <a:ea typeface="HGPｺﾞｼｯｸE" panose="020B0900000000000000" pitchFamily="50" charset="-128"/>
                <a:cs typeface="Arial" charset="0"/>
              </a:rPr>
              <a:t>に累計＄</a:t>
            </a:r>
            <a:r>
              <a:rPr lang="en-US" altLang="ja-JP" sz="2800" dirty="0">
                <a:solidFill>
                  <a:srgbClr val="003366"/>
                </a:solidFill>
                <a:latin typeface="HGPｺﾞｼｯｸE" panose="020B0900000000000000" pitchFamily="50" charset="-128"/>
                <a:ea typeface="HGPｺﾞｼｯｸE" panose="020B0900000000000000" pitchFamily="50" charset="-128"/>
                <a:cs typeface="Arial" charset="0"/>
              </a:rPr>
              <a:t>1,000</a:t>
            </a:r>
            <a:r>
              <a:rPr lang="ja-JP" altLang="en-US" sz="2800" dirty="0">
                <a:solidFill>
                  <a:srgbClr val="003366"/>
                </a:solidFill>
                <a:latin typeface="HGPｺﾞｼｯｸE" panose="020B0900000000000000" pitchFamily="50" charset="-128"/>
                <a:ea typeface="HGPｺﾞｼｯｸE" panose="020B0900000000000000" pitchFamily="50" charset="-128"/>
                <a:cs typeface="Arial" charset="0"/>
              </a:rPr>
              <a:t>以上寄付</a:t>
            </a:r>
          </a:p>
        </p:txBody>
      </p:sp>
      <p:sp>
        <p:nvSpPr>
          <p:cNvPr id="27" name="テキスト ボックス 26"/>
          <p:cNvSpPr txBox="1"/>
          <p:nvPr/>
        </p:nvSpPr>
        <p:spPr>
          <a:xfrm>
            <a:off x="1762297" y="3905815"/>
            <a:ext cx="8645764" cy="523220"/>
          </a:xfrm>
          <a:prstGeom prst="rect">
            <a:avLst/>
          </a:prstGeom>
          <a:noFill/>
        </p:spPr>
        <p:txBody>
          <a:bodyPr wrap="square" lIns="91113" tIns="45557" rIns="91113" bIns="45557" rtlCol="0">
            <a:spAutoFit/>
          </a:bodyPr>
          <a:lstStyle/>
          <a:p>
            <a:pPr defTabSz="911218" fontAlgn="base">
              <a:spcBef>
                <a:spcPct val="0"/>
              </a:spcBef>
              <a:spcAft>
                <a:spcPct val="0"/>
              </a:spcAft>
            </a:pPr>
            <a:r>
              <a:rPr lang="ja-JP" altLang="en-US" sz="2800" dirty="0">
                <a:solidFill>
                  <a:srgbClr val="003366"/>
                </a:solidFill>
                <a:latin typeface="HGPｺﾞｼｯｸE" panose="020B0900000000000000" pitchFamily="50" charset="-128"/>
                <a:ea typeface="HGPｺﾞｼｯｸE" panose="020B0900000000000000" pitchFamily="50" charset="-128"/>
                <a:cs typeface="Arial" charset="0"/>
              </a:rPr>
              <a:t>ﾒｼﾞｬｰﾄﾞﾅｰ：　</a:t>
            </a:r>
            <a:r>
              <a:rPr lang="ja-JP" altLang="en-US" sz="2800" dirty="0">
                <a:solidFill>
                  <a:srgbClr val="002060"/>
                </a:solidFill>
                <a:latin typeface="HGPｺﾞｼｯｸE" panose="020B0900000000000000" pitchFamily="50" charset="-128"/>
                <a:ea typeface="HGPｺﾞｼｯｸE" panose="020B0900000000000000" pitchFamily="50" charset="-128"/>
                <a:cs typeface="Arial" charset="0"/>
              </a:rPr>
              <a:t>分類に関係なく</a:t>
            </a:r>
            <a:r>
              <a:rPr lang="ja-JP" altLang="en-US" sz="2800" dirty="0">
                <a:solidFill>
                  <a:srgbClr val="003366"/>
                </a:solidFill>
                <a:latin typeface="HGPｺﾞｼｯｸE" panose="020B0900000000000000" pitchFamily="50" charset="-128"/>
                <a:ea typeface="HGPｺﾞｼｯｸE" panose="020B0900000000000000" pitchFamily="50" charset="-128"/>
                <a:cs typeface="Arial" charset="0"/>
              </a:rPr>
              <a:t>累計＄</a:t>
            </a:r>
            <a:r>
              <a:rPr lang="en-US" altLang="ja-JP" sz="2800" dirty="0">
                <a:solidFill>
                  <a:srgbClr val="003366"/>
                </a:solidFill>
                <a:latin typeface="HGPｺﾞｼｯｸE" panose="020B0900000000000000" pitchFamily="50" charset="-128"/>
                <a:ea typeface="HGPｺﾞｼｯｸE" panose="020B0900000000000000" pitchFamily="50" charset="-128"/>
                <a:cs typeface="Arial" charset="0"/>
              </a:rPr>
              <a:t>10,000</a:t>
            </a:r>
            <a:r>
              <a:rPr lang="ja-JP" altLang="en-US" sz="2800" dirty="0">
                <a:solidFill>
                  <a:srgbClr val="003366"/>
                </a:solidFill>
                <a:latin typeface="HGPｺﾞｼｯｸE" panose="020B0900000000000000" pitchFamily="50" charset="-128"/>
                <a:ea typeface="HGPｺﾞｼｯｸE" panose="020B0900000000000000" pitchFamily="50" charset="-128"/>
                <a:cs typeface="Arial" charset="0"/>
              </a:rPr>
              <a:t>以上寄付</a:t>
            </a:r>
          </a:p>
        </p:txBody>
      </p:sp>
      <p:sp>
        <p:nvSpPr>
          <p:cNvPr id="28" name="テキスト ボックス 27"/>
          <p:cNvSpPr txBox="1"/>
          <p:nvPr/>
        </p:nvSpPr>
        <p:spPr>
          <a:xfrm>
            <a:off x="1800397" y="4667820"/>
            <a:ext cx="8915400" cy="954107"/>
          </a:xfrm>
          <a:prstGeom prst="rect">
            <a:avLst/>
          </a:prstGeom>
          <a:noFill/>
        </p:spPr>
        <p:txBody>
          <a:bodyPr wrap="square" lIns="91113" tIns="45557" rIns="91113" bIns="45557" rtlCol="0">
            <a:spAutoFit/>
          </a:bodyPr>
          <a:lstStyle/>
          <a:p>
            <a:pPr defTabSz="911218" fontAlgn="base">
              <a:spcBef>
                <a:spcPct val="0"/>
              </a:spcBef>
              <a:spcAft>
                <a:spcPct val="0"/>
              </a:spcAft>
            </a:pPr>
            <a:r>
              <a:rPr lang="ja-JP" altLang="en-US" sz="2800" dirty="0">
                <a:solidFill>
                  <a:srgbClr val="003366"/>
                </a:solidFill>
                <a:latin typeface="HGPｺﾞｼｯｸE" panose="020B0900000000000000" pitchFamily="50" charset="-128"/>
                <a:ea typeface="HGPｺﾞｼｯｸE" panose="020B0900000000000000" pitchFamily="50" charset="-128"/>
                <a:cs typeface="Arial" charset="0"/>
              </a:rPr>
              <a:t>ｱｰﾁ・ｸﾗﾝﾌ・ｿｻｴﾃｨ：　分類に関係なく累計＄</a:t>
            </a:r>
            <a:r>
              <a:rPr lang="en-US" altLang="ja-JP" sz="2800" dirty="0">
                <a:solidFill>
                  <a:srgbClr val="003366"/>
                </a:solidFill>
                <a:latin typeface="HGPｺﾞｼｯｸE" panose="020B0900000000000000" pitchFamily="50" charset="-128"/>
                <a:ea typeface="HGPｺﾞｼｯｸE" panose="020B0900000000000000" pitchFamily="50" charset="-128"/>
                <a:cs typeface="Arial" charset="0"/>
              </a:rPr>
              <a:t>250,000</a:t>
            </a:r>
            <a:r>
              <a:rPr lang="ja-JP" altLang="en-US" sz="2800" dirty="0">
                <a:solidFill>
                  <a:srgbClr val="003366"/>
                </a:solidFill>
                <a:latin typeface="HGPｺﾞｼｯｸE" panose="020B0900000000000000" pitchFamily="50" charset="-128"/>
                <a:ea typeface="HGPｺﾞｼｯｸE" panose="020B0900000000000000" pitchFamily="50" charset="-128"/>
                <a:cs typeface="Arial" charset="0"/>
              </a:rPr>
              <a:t>以上</a:t>
            </a:r>
            <a:endParaRPr lang="en-US" altLang="ja-JP" sz="2800" dirty="0">
              <a:solidFill>
                <a:srgbClr val="003366"/>
              </a:solidFill>
              <a:latin typeface="HGPｺﾞｼｯｸE" panose="020B0900000000000000" pitchFamily="50" charset="-128"/>
              <a:ea typeface="HGPｺﾞｼｯｸE" panose="020B0900000000000000" pitchFamily="50" charset="-128"/>
              <a:cs typeface="Arial" charset="0"/>
            </a:endParaRPr>
          </a:p>
          <a:p>
            <a:pPr defTabSz="911218" fontAlgn="base">
              <a:spcBef>
                <a:spcPct val="0"/>
              </a:spcBef>
              <a:spcAft>
                <a:spcPct val="0"/>
              </a:spcAft>
            </a:pPr>
            <a:r>
              <a:rPr lang="ja-JP" altLang="en-US" sz="2800" dirty="0">
                <a:solidFill>
                  <a:srgbClr val="003366"/>
                </a:solidFill>
                <a:latin typeface="HGPｺﾞｼｯｸE" panose="020B0900000000000000" pitchFamily="50" charset="-128"/>
                <a:ea typeface="HGPｺﾞｼｯｸE" panose="020B0900000000000000" pitchFamily="50" charset="-128"/>
                <a:cs typeface="Arial" charset="0"/>
              </a:rPr>
              <a:t>　　　　　　　　　　　　　　寄付</a:t>
            </a:r>
          </a:p>
        </p:txBody>
      </p:sp>
      <p:cxnSp>
        <p:nvCxnSpPr>
          <p:cNvPr id="31" name="直線コネクタ 30"/>
          <p:cNvCxnSpPr/>
          <p:nvPr/>
        </p:nvCxnSpPr>
        <p:spPr>
          <a:xfrm>
            <a:off x="1762297" y="2915288"/>
            <a:ext cx="8645764" cy="1037"/>
          </a:xfrm>
          <a:prstGeom prst="line">
            <a:avLst/>
          </a:prstGeom>
        </p:spPr>
        <p:style>
          <a:lnRef idx="2">
            <a:schemeClr val="accent1"/>
          </a:lnRef>
          <a:fillRef idx="0">
            <a:schemeClr val="accent1"/>
          </a:fillRef>
          <a:effectRef idx="1">
            <a:schemeClr val="accent1"/>
          </a:effectRef>
          <a:fontRef idx="minor">
            <a:schemeClr val="tx1"/>
          </a:fontRef>
        </p:style>
      </p:cxnSp>
      <p:cxnSp>
        <p:nvCxnSpPr>
          <p:cNvPr id="32" name="直線コネクタ 31"/>
          <p:cNvCxnSpPr/>
          <p:nvPr/>
        </p:nvCxnSpPr>
        <p:spPr>
          <a:xfrm>
            <a:off x="1806381" y="3752452"/>
            <a:ext cx="8645764" cy="1037"/>
          </a:xfrm>
          <a:prstGeom prst="line">
            <a:avLst/>
          </a:prstGeom>
        </p:spPr>
        <p:style>
          <a:lnRef idx="2">
            <a:schemeClr val="accent1"/>
          </a:lnRef>
          <a:fillRef idx="0">
            <a:schemeClr val="accent1"/>
          </a:fillRef>
          <a:effectRef idx="1">
            <a:schemeClr val="accent1"/>
          </a:effectRef>
          <a:fontRef idx="minor">
            <a:schemeClr val="tx1"/>
          </a:fontRef>
        </p:style>
      </p:cxnSp>
      <p:cxnSp>
        <p:nvCxnSpPr>
          <p:cNvPr id="33" name="直線コネクタ 32"/>
          <p:cNvCxnSpPr/>
          <p:nvPr/>
        </p:nvCxnSpPr>
        <p:spPr>
          <a:xfrm>
            <a:off x="1806381" y="4652648"/>
            <a:ext cx="8645764" cy="1037"/>
          </a:xfrm>
          <a:prstGeom prst="line">
            <a:avLst/>
          </a:prstGeom>
        </p:spPr>
        <p:style>
          <a:lnRef idx="2">
            <a:schemeClr val="accent1"/>
          </a:lnRef>
          <a:fillRef idx="0">
            <a:schemeClr val="accent1"/>
          </a:fillRef>
          <a:effectRef idx="1">
            <a:schemeClr val="accent1"/>
          </a:effectRef>
          <a:fontRef idx="minor">
            <a:schemeClr val="tx1"/>
          </a:fontRef>
        </p:style>
      </p:cxnSp>
      <p:cxnSp>
        <p:nvCxnSpPr>
          <p:cNvPr id="23" name="直線コネクタ 22"/>
          <p:cNvCxnSpPr/>
          <p:nvPr/>
        </p:nvCxnSpPr>
        <p:spPr>
          <a:xfrm>
            <a:off x="6334297" y="1391214"/>
            <a:ext cx="3124200" cy="0"/>
          </a:xfrm>
          <a:prstGeom prst="line">
            <a:avLst/>
          </a:prstGeom>
          <a:ln w="57150">
            <a:solidFill>
              <a:srgbClr val="FF0000"/>
            </a:solidFill>
          </a:ln>
        </p:spPr>
        <p:style>
          <a:lnRef idx="2">
            <a:schemeClr val="accent1"/>
          </a:lnRef>
          <a:fillRef idx="0">
            <a:schemeClr val="accent1"/>
          </a:fillRef>
          <a:effectRef idx="1">
            <a:schemeClr val="accent1"/>
          </a:effectRef>
          <a:fontRef idx="minor">
            <a:schemeClr val="tx1"/>
          </a:fontRef>
        </p:style>
      </p:cxnSp>
      <p:cxnSp>
        <p:nvCxnSpPr>
          <p:cNvPr id="24" name="直線コネクタ 23"/>
          <p:cNvCxnSpPr/>
          <p:nvPr/>
        </p:nvCxnSpPr>
        <p:spPr>
          <a:xfrm>
            <a:off x="3743498" y="3524814"/>
            <a:ext cx="1524000" cy="0"/>
          </a:xfrm>
          <a:prstGeom prst="line">
            <a:avLst/>
          </a:prstGeom>
          <a:ln w="57150">
            <a:solidFill>
              <a:srgbClr val="FF0000"/>
            </a:solidFill>
          </a:ln>
        </p:spPr>
        <p:style>
          <a:lnRef idx="2">
            <a:schemeClr val="accent1"/>
          </a:lnRef>
          <a:fillRef idx="0">
            <a:schemeClr val="accent1"/>
          </a:fillRef>
          <a:effectRef idx="1">
            <a:schemeClr val="accent1"/>
          </a:effectRef>
          <a:fontRef idx="minor">
            <a:schemeClr val="tx1"/>
          </a:fontRef>
        </p:style>
      </p:cxnSp>
      <p:sp>
        <p:nvSpPr>
          <p:cNvPr id="29" name="テキスト ボックス 28"/>
          <p:cNvSpPr txBox="1"/>
          <p:nvPr/>
        </p:nvSpPr>
        <p:spPr>
          <a:xfrm>
            <a:off x="8112812" y="5380731"/>
            <a:ext cx="2362199" cy="338554"/>
          </a:xfrm>
          <a:prstGeom prst="rect">
            <a:avLst/>
          </a:prstGeom>
          <a:noFill/>
        </p:spPr>
        <p:txBody>
          <a:bodyPr wrap="square" lIns="91113" tIns="45557" rIns="91113" bIns="45557" rtlCol="0">
            <a:spAutoFit/>
          </a:bodyPr>
          <a:lstStyle/>
          <a:p>
            <a:pPr defTabSz="911218" fontAlgn="base">
              <a:spcBef>
                <a:spcPct val="0"/>
              </a:spcBef>
              <a:spcAft>
                <a:spcPct val="0"/>
              </a:spcAft>
            </a:pPr>
            <a:r>
              <a:rPr lang="en-US" altLang="ja-JP" sz="1600" dirty="0">
                <a:solidFill>
                  <a:srgbClr val="002060"/>
                </a:solidFill>
                <a:latin typeface="HGPｺﾞｼｯｸE" panose="020B0900000000000000" pitchFamily="50" charset="-128"/>
                <a:ea typeface="HGPｺﾞｼｯｸE" panose="020B0900000000000000" pitchFamily="50" charset="-128"/>
                <a:cs typeface="Arial" charset="0"/>
              </a:rPr>
              <a:t>2018</a:t>
            </a:r>
            <a:r>
              <a:rPr lang="ja-JP" altLang="en-US" sz="1600" dirty="0">
                <a:solidFill>
                  <a:srgbClr val="002060"/>
                </a:solidFill>
                <a:latin typeface="HGPｺﾞｼｯｸE" panose="020B0900000000000000" pitchFamily="50" charset="-128"/>
                <a:ea typeface="HGPｺﾞｼｯｸE" panose="020B0900000000000000" pitchFamily="50" charset="-128"/>
                <a:cs typeface="Arial" charset="0"/>
              </a:rPr>
              <a:t>年７月現在</a:t>
            </a:r>
          </a:p>
        </p:txBody>
      </p:sp>
      <p:sp>
        <p:nvSpPr>
          <p:cNvPr id="35" name="正方形/長方形 34"/>
          <p:cNvSpPr/>
          <p:nvPr/>
        </p:nvSpPr>
        <p:spPr>
          <a:xfrm>
            <a:off x="1524000" y="0"/>
            <a:ext cx="9144000" cy="619708"/>
          </a:xfrm>
          <a:prstGeom prst="rect">
            <a:avLst/>
          </a:prstGeom>
          <a:solidFill>
            <a:srgbClr val="CC0000"/>
          </a:solidFill>
          <a:ln w="13970" cap="flat" cmpd="sng" algn="ctr">
            <a:noFill/>
            <a:prstDash val="solid"/>
          </a:ln>
          <a:effectLst/>
        </p:spPr>
        <p:txBody>
          <a:bodyPr lIns="64062" tIns="32023" rIns="64062" bIns="32023" spcCol="0" rtlCol="0" anchor="ctr"/>
          <a:lstStyle/>
          <a:p>
            <a:pPr algn="ctr" defTabSz="640607" fontAlgn="base">
              <a:spcBef>
                <a:spcPct val="0"/>
              </a:spcBef>
              <a:spcAft>
                <a:spcPct val="0"/>
              </a:spcAft>
            </a:pPr>
            <a:endParaRPr lang="ja-JP" altLang="en-US" sz="2400" kern="0">
              <a:solidFill>
                <a:srgbClr val="FFFFFF"/>
              </a:solidFill>
              <a:latin typeface="Century Schoolbook" panose="02040604050505020304"/>
              <a:ea typeface="ＭＳ ゴシック"/>
              <a:cs typeface="Arial" charset="0"/>
            </a:endParaRPr>
          </a:p>
        </p:txBody>
      </p:sp>
      <p:sp>
        <p:nvSpPr>
          <p:cNvPr id="38" name="テキスト ボックス 37"/>
          <p:cNvSpPr txBox="1"/>
          <p:nvPr/>
        </p:nvSpPr>
        <p:spPr>
          <a:xfrm>
            <a:off x="3048001" y="47284"/>
            <a:ext cx="6096000" cy="525142"/>
          </a:xfrm>
          <a:prstGeom prst="rect">
            <a:avLst/>
          </a:prstGeom>
          <a:noFill/>
        </p:spPr>
        <p:txBody>
          <a:bodyPr wrap="square" lIns="91099" tIns="45550" rIns="91099" bIns="45550" rtlCol="0">
            <a:spAutoFit/>
          </a:bodyPr>
          <a:lstStyle/>
          <a:p>
            <a:pPr algn="ctr" fontAlgn="base">
              <a:spcBef>
                <a:spcPct val="0"/>
              </a:spcBef>
              <a:spcAft>
                <a:spcPct val="0"/>
              </a:spcAft>
            </a:pPr>
            <a:r>
              <a:rPr lang="ja-JP" altLang="en-US" sz="2800" dirty="0">
                <a:solidFill>
                  <a:srgbClr val="FFFFFF"/>
                </a:solidFill>
                <a:latin typeface="HGPｺﾞｼｯｸE" panose="020B0900000000000000" pitchFamily="50" charset="-128"/>
                <a:ea typeface="HGPｺﾞｼｯｸE" panose="020B0900000000000000" pitchFamily="50" charset="-128"/>
                <a:cs typeface="Arial" charset="0"/>
              </a:rPr>
              <a:t>財団寄付の認証</a:t>
            </a:r>
          </a:p>
        </p:txBody>
      </p:sp>
    </p:spTree>
    <p:extLst>
      <p:ext uri="{BB962C8B-B14F-4D97-AF65-F5344CB8AC3E}">
        <p14:creationId xmlns:p14="http://schemas.microsoft.com/office/powerpoint/2010/main" val="4152941625"/>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スライド番号プレースホルダー 2"/>
          <p:cNvSpPr>
            <a:spLocks noGrp="1"/>
          </p:cNvSpPr>
          <p:nvPr>
            <p:ph type="sldNum" sz="quarter" idx="2"/>
          </p:nvPr>
        </p:nvSpPr>
        <p:spPr/>
        <p:txBody>
          <a:bodyPr/>
          <a:lstStyle/>
          <a:p>
            <a:pPr fontAlgn="base">
              <a:spcBef>
                <a:spcPct val="0"/>
              </a:spcBef>
              <a:spcAft>
                <a:spcPct val="0"/>
              </a:spcAft>
            </a:pPr>
            <a:fld id="{86CB4B4D-7CA3-9044-876B-883B54F8677D}" type="slidenum">
              <a:rPr lang="en-US" altLang="ja-JP">
                <a:solidFill>
                  <a:srgbClr val="46464A">
                    <a:lumMod val="60000"/>
                    <a:lumOff val="40000"/>
                  </a:srgbClr>
                </a:solidFill>
                <a:ea typeface="ＭＳ Ｐゴシック" panose="020B0600070205080204" pitchFamily="50" charset="-128"/>
              </a:rPr>
              <a:pPr fontAlgn="base">
                <a:spcBef>
                  <a:spcPct val="0"/>
                </a:spcBef>
                <a:spcAft>
                  <a:spcPct val="0"/>
                </a:spcAft>
              </a:pPr>
              <a:t>32</a:t>
            </a:fld>
            <a:endParaRPr lang="en-US" altLang="ja-JP">
              <a:solidFill>
                <a:srgbClr val="46464A">
                  <a:lumMod val="60000"/>
                  <a:lumOff val="40000"/>
                </a:srgbClr>
              </a:solidFill>
              <a:ea typeface="ＭＳ Ｐゴシック" panose="020B0600070205080204" pitchFamily="50" charset="-128"/>
            </a:endParaRPr>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0" y="0"/>
            <a:ext cx="9144000" cy="77390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テキスト ボックス 3"/>
          <p:cNvSpPr txBox="1"/>
          <p:nvPr/>
        </p:nvSpPr>
        <p:spPr>
          <a:xfrm>
            <a:off x="1828802" y="-76200"/>
            <a:ext cx="8458199" cy="715581"/>
          </a:xfrm>
          <a:prstGeom prst="rect">
            <a:avLst/>
          </a:prstGeom>
          <a:noFill/>
        </p:spPr>
        <p:txBody>
          <a:bodyPr wrap="square" rtlCol="0">
            <a:spAutoFit/>
          </a:bodyPr>
          <a:lstStyle/>
          <a:p>
            <a:pPr algn="ctr" fontAlgn="base">
              <a:lnSpc>
                <a:spcPct val="150000"/>
              </a:lnSpc>
              <a:spcBef>
                <a:spcPct val="0"/>
              </a:spcBef>
              <a:spcAft>
                <a:spcPct val="0"/>
              </a:spcAft>
            </a:pPr>
            <a:r>
              <a:rPr lang="ja-JP" altLang="en-US" sz="3200" dirty="0">
                <a:solidFill>
                  <a:prstClr val="white"/>
                </a:solidFill>
                <a:latin typeface="HGPｺﾞｼｯｸE" panose="020B0900000000000000" pitchFamily="50" charset="-128"/>
                <a:ea typeface="HGPｺﾞｼｯｸE" panose="020B0900000000000000" pitchFamily="50" charset="-128"/>
                <a:cs typeface="Arial" charset="0"/>
              </a:rPr>
              <a:t>ポール・ハリス・ソサエティー（</a:t>
            </a:r>
            <a:r>
              <a:rPr lang="en-US" altLang="ja-JP" sz="3200" dirty="0">
                <a:solidFill>
                  <a:prstClr val="white"/>
                </a:solidFill>
                <a:latin typeface="HGPｺﾞｼｯｸE" panose="020B0900000000000000" pitchFamily="50" charset="-128"/>
                <a:ea typeface="HGPｺﾞｼｯｸE" panose="020B0900000000000000" pitchFamily="50" charset="-128"/>
                <a:cs typeface="Arial" charset="0"/>
              </a:rPr>
              <a:t>PHS)</a:t>
            </a:r>
            <a:r>
              <a:rPr lang="ja-JP" altLang="en-US" sz="3200" dirty="0">
                <a:solidFill>
                  <a:prstClr val="white"/>
                </a:solidFill>
                <a:latin typeface="HGPｺﾞｼｯｸE" panose="020B0900000000000000" pitchFamily="50" charset="-128"/>
                <a:ea typeface="HGPｺﾞｼｯｸE" panose="020B0900000000000000" pitchFamily="50" charset="-128"/>
                <a:cs typeface="Arial" charset="0"/>
              </a:rPr>
              <a:t>の紹介</a:t>
            </a:r>
            <a:endParaRPr lang="en-US" altLang="ja-JP" sz="3200" dirty="0">
              <a:solidFill>
                <a:prstClr val="white"/>
              </a:solidFill>
              <a:latin typeface="HGPｺﾞｼｯｸE" panose="020B0900000000000000" pitchFamily="50" charset="-128"/>
              <a:ea typeface="HGPｺﾞｼｯｸE" panose="020B0900000000000000" pitchFamily="50" charset="-128"/>
              <a:cs typeface="Arial" charset="0"/>
            </a:endParaRPr>
          </a:p>
        </p:txBody>
      </p:sp>
      <p:sp>
        <p:nvSpPr>
          <p:cNvPr id="20" name="コンテンツ プレースホルダー 2"/>
          <p:cNvSpPr txBox="1">
            <a:spLocks/>
          </p:cNvSpPr>
          <p:nvPr/>
        </p:nvSpPr>
        <p:spPr bwMode="auto">
          <a:xfrm>
            <a:off x="1905000" y="877824"/>
            <a:ext cx="8382000" cy="182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457200">
              <a:defRPr sz="2400">
                <a:solidFill>
                  <a:schemeClr val="tx1"/>
                </a:solidFill>
                <a:latin typeface="Arial" pitchFamily="34" charset="0"/>
                <a:ea typeface="ヒラギノ角ゴ Pro W3" pitchFamily="-84" charset="-128"/>
              </a:defRPr>
            </a:lvl1pPr>
            <a:lvl2pPr marL="742950" indent="-285750" defTabSz="457200">
              <a:defRPr sz="2400">
                <a:solidFill>
                  <a:schemeClr val="tx1"/>
                </a:solidFill>
                <a:latin typeface="Arial" pitchFamily="34" charset="0"/>
                <a:ea typeface="ヒラギノ角ゴ Pro W3" pitchFamily="-84" charset="-128"/>
              </a:defRPr>
            </a:lvl2pPr>
            <a:lvl3pPr marL="1143000" indent="-228600" defTabSz="457200">
              <a:defRPr sz="2400">
                <a:solidFill>
                  <a:schemeClr val="tx1"/>
                </a:solidFill>
                <a:latin typeface="Arial" pitchFamily="34" charset="0"/>
                <a:ea typeface="ヒラギノ角ゴ Pro W3" pitchFamily="-84" charset="-128"/>
              </a:defRPr>
            </a:lvl3pPr>
            <a:lvl4pPr marL="1600200" indent="-228600" defTabSz="457200">
              <a:defRPr sz="2400">
                <a:solidFill>
                  <a:schemeClr val="tx1"/>
                </a:solidFill>
                <a:latin typeface="Arial" pitchFamily="34" charset="0"/>
                <a:ea typeface="ヒラギノ角ゴ Pro W3" pitchFamily="-84" charset="-128"/>
              </a:defRPr>
            </a:lvl4pPr>
            <a:lvl5pPr marL="2057400" indent="-228600" defTabSz="457200">
              <a:defRPr sz="2400">
                <a:solidFill>
                  <a:schemeClr val="tx1"/>
                </a:solidFill>
                <a:latin typeface="Arial" pitchFamily="34" charset="0"/>
                <a:ea typeface="ヒラギノ角ゴ Pro W3" pitchFamily="-84" charset="-128"/>
              </a:defRPr>
            </a:lvl5pPr>
            <a:lvl6pPr marL="2514600" indent="-228600" defTabSz="457200" eaLnBrk="0" fontAlgn="base" hangingPunct="0">
              <a:spcBef>
                <a:spcPct val="0"/>
              </a:spcBef>
              <a:spcAft>
                <a:spcPct val="0"/>
              </a:spcAft>
              <a:defRPr sz="2400">
                <a:solidFill>
                  <a:schemeClr val="tx1"/>
                </a:solidFill>
                <a:latin typeface="Arial" pitchFamily="34" charset="0"/>
                <a:ea typeface="ヒラギノ角ゴ Pro W3" pitchFamily="-84" charset="-128"/>
              </a:defRPr>
            </a:lvl6pPr>
            <a:lvl7pPr marL="2971800" indent="-228600" defTabSz="457200" eaLnBrk="0" fontAlgn="base" hangingPunct="0">
              <a:spcBef>
                <a:spcPct val="0"/>
              </a:spcBef>
              <a:spcAft>
                <a:spcPct val="0"/>
              </a:spcAft>
              <a:defRPr sz="2400">
                <a:solidFill>
                  <a:schemeClr val="tx1"/>
                </a:solidFill>
                <a:latin typeface="Arial" pitchFamily="34" charset="0"/>
                <a:ea typeface="ヒラギノ角ゴ Pro W3" pitchFamily="-84" charset="-128"/>
              </a:defRPr>
            </a:lvl7pPr>
            <a:lvl8pPr marL="3429000" indent="-228600" defTabSz="457200" eaLnBrk="0" fontAlgn="base" hangingPunct="0">
              <a:spcBef>
                <a:spcPct val="0"/>
              </a:spcBef>
              <a:spcAft>
                <a:spcPct val="0"/>
              </a:spcAft>
              <a:defRPr sz="2400">
                <a:solidFill>
                  <a:schemeClr val="tx1"/>
                </a:solidFill>
                <a:latin typeface="Arial" pitchFamily="34" charset="0"/>
                <a:ea typeface="ヒラギノ角ゴ Pro W3" pitchFamily="-84" charset="-128"/>
              </a:defRPr>
            </a:lvl8pPr>
            <a:lvl9pPr marL="3886200" indent="-228600" defTabSz="457200" eaLnBrk="0" fontAlgn="base" hangingPunct="0">
              <a:spcBef>
                <a:spcPct val="0"/>
              </a:spcBef>
              <a:spcAft>
                <a:spcPct val="0"/>
              </a:spcAft>
              <a:defRPr sz="2400">
                <a:solidFill>
                  <a:schemeClr val="tx1"/>
                </a:solidFill>
                <a:latin typeface="Arial" pitchFamily="34" charset="0"/>
                <a:ea typeface="ヒラギノ角ゴ Pro W3" pitchFamily="-84" charset="-128"/>
              </a:defRPr>
            </a:lvl9pPr>
          </a:lstStyle>
          <a:p>
            <a:pPr eaLnBrk="0" fontAlgn="base" hangingPunct="0">
              <a:lnSpc>
                <a:spcPct val="150000"/>
              </a:lnSpc>
              <a:spcBef>
                <a:spcPct val="0"/>
              </a:spcBef>
              <a:spcAft>
                <a:spcPct val="0"/>
              </a:spcAft>
            </a:pPr>
            <a:r>
              <a:rPr kumimoji="0" lang="ja-JP" altLang="en-US" sz="3200" b="1" dirty="0">
                <a:solidFill>
                  <a:srgbClr val="FF0000"/>
                </a:solidFill>
                <a:latin typeface="ＭＳ Ｐゴシック"/>
                <a:ea typeface="ＭＳ Ｐゴシック"/>
                <a:cs typeface="Meiryo UI" pitchFamily="50" charset="-128"/>
              </a:rPr>
              <a:t>毎年</a:t>
            </a:r>
            <a:r>
              <a:rPr kumimoji="0" lang="en-US" altLang="ja-JP" sz="3200" b="1" dirty="0">
                <a:solidFill>
                  <a:srgbClr val="FF0000"/>
                </a:solidFill>
                <a:latin typeface="ＭＳ Ｐゴシック"/>
                <a:ea typeface="ＭＳ Ｐゴシック"/>
                <a:cs typeface="Meiryo UI" pitchFamily="50" charset="-128"/>
              </a:rPr>
              <a:t>$1,000</a:t>
            </a:r>
            <a:r>
              <a:rPr kumimoji="0" lang="ja-JP" altLang="en-US" sz="3200" b="1" dirty="0">
                <a:solidFill>
                  <a:srgbClr val="00246C"/>
                </a:solidFill>
                <a:latin typeface="ＭＳ Ｐゴシック"/>
                <a:ea typeface="ＭＳ Ｐゴシック"/>
                <a:cs typeface="Meiryo UI" pitchFamily="50" charset="-128"/>
              </a:rPr>
              <a:t>（約</a:t>
            </a:r>
            <a:r>
              <a:rPr kumimoji="0" lang="en-US" altLang="ja-JP" sz="3200" b="1" dirty="0">
                <a:solidFill>
                  <a:srgbClr val="00246C"/>
                </a:solidFill>
                <a:latin typeface="ＭＳ Ｐゴシック"/>
                <a:ea typeface="ＭＳ Ｐゴシック"/>
                <a:cs typeface="Meiryo UI" pitchFamily="50" charset="-128"/>
              </a:rPr>
              <a:t>110,000</a:t>
            </a:r>
            <a:r>
              <a:rPr kumimoji="0" lang="ja-JP" altLang="en-US" sz="3200" b="1" dirty="0">
                <a:solidFill>
                  <a:srgbClr val="00246C"/>
                </a:solidFill>
                <a:latin typeface="ＭＳ Ｐゴシック"/>
                <a:ea typeface="ＭＳ Ｐゴシック"/>
                <a:cs typeface="Meiryo UI" pitchFamily="50" charset="-128"/>
              </a:rPr>
              <a:t>円）以上の寄付を宣言</a:t>
            </a:r>
            <a:endParaRPr kumimoji="0" lang="en-US" altLang="ja-JP" sz="3200" b="1" dirty="0">
              <a:solidFill>
                <a:srgbClr val="00246C"/>
              </a:solidFill>
              <a:latin typeface="ＭＳ Ｐゴシック"/>
              <a:ea typeface="ＭＳ Ｐゴシック"/>
              <a:cs typeface="Meiryo UI" pitchFamily="50" charset="-128"/>
            </a:endParaRPr>
          </a:p>
          <a:p>
            <a:pPr eaLnBrk="0" fontAlgn="base" hangingPunct="0">
              <a:lnSpc>
                <a:spcPct val="150000"/>
              </a:lnSpc>
              <a:spcBef>
                <a:spcPct val="0"/>
              </a:spcBef>
              <a:spcAft>
                <a:spcPct val="0"/>
              </a:spcAft>
            </a:pPr>
            <a:r>
              <a:rPr lang="ja-JP" altLang="en-US" b="1" dirty="0">
                <a:solidFill>
                  <a:srgbClr val="00246C"/>
                </a:solidFill>
                <a:latin typeface="ＭＳ Ｐゴシック"/>
                <a:ea typeface="ＭＳ Ｐゴシック"/>
                <a:cs typeface="Meiryo UI" pitchFamily="50" charset="-128"/>
              </a:rPr>
              <a:t>（年次基金・ポリオ基金・財団が認証した補助金ﾌﾟﾛｼﾞｪｸﾄ）</a:t>
            </a:r>
            <a:endParaRPr lang="ja-JP" altLang="en-US" dirty="0">
              <a:solidFill>
                <a:srgbClr val="58585A"/>
              </a:solidFill>
              <a:latin typeface="ＭＳ Ｐゴシック"/>
              <a:ea typeface="ＭＳ Ｐゴシック"/>
              <a:cs typeface="Arial" charset="0"/>
            </a:endParaRPr>
          </a:p>
        </p:txBody>
      </p:sp>
      <p:sp>
        <p:nvSpPr>
          <p:cNvPr id="21" name="テキスト ボックス 20"/>
          <p:cNvSpPr txBox="1"/>
          <p:nvPr/>
        </p:nvSpPr>
        <p:spPr>
          <a:xfrm>
            <a:off x="476504" y="2438405"/>
            <a:ext cx="11379873" cy="1661993"/>
          </a:xfrm>
          <a:prstGeom prst="rect">
            <a:avLst/>
          </a:prstGeom>
          <a:noFill/>
        </p:spPr>
        <p:txBody>
          <a:bodyPr wrap="square" rtlCol="0">
            <a:spAutoFit/>
          </a:bodyPr>
          <a:lstStyle/>
          <a:p>
            <a:pPr fontAlgn="base">
              <a:spcBef>
                <a:spcPts val="1800"/>
              </a:spcBef>
              <a:spcAft>
                <a:spcPct val="0"/>
              </a:spcAft>
            </a:pPr>
            <a:r>
              <a:rPr kumimoji="0" lang="ja-JP" altLang="en-US" sz="2000" b="1" dirty="0">
                <a:solidFill>
                  <a:srgbClr val="1F497D">
                    <a:lumMod val="75000"/>
                  </a:srgbClr>
                </a:solidFill>
                <a:latin typeface="Arial" pitchFamily="34" charset="0"/>
                <a:ea typeface="ＭＳ Ｐゴシック" panose="020B0600070205080204" pitchFamily="50" charset="-128"/>
                <a:cs typeface="Arial" pitchFamily="34" charset="0"/>
              </a:rPr>
              <a:t>○　</a:t>
            </a:r>
            <a:r>
              <a:rPr kumimoji="0" lang="en-US" altLang="ja-JP" sz="2400" dirty="0">
                <a:solidFill>
                  <a:srgbClr val="1F497D">
                    <a:lumMod val="75000"/>
                  </a:srgbClr>
                </a:solidFill>
                <a:latin typeface="Arial" pitchFamily="34" charset="0"/>
                <a:ea typeface="ＭＳ Ｐゴシック" panose="020B0600070205080204" pitchFamily="50" charset="-128"/>
                <a:cs typeface="Arial" pitchFamily="34" charset="0"/>
              </a:rPr>
              <a:t>1999</a:t>
            </a:r>
            <a:r>
              <a:rPr kumimoji="0" lang="ja-JP" altLang="en-US" sz="2400" dirty="0">
                <a:solidFill>
                  <a:srgbClr val="1F497D">
                    <a:lumMod val="75000"/>
                  </a:srgbClr>
                </a:solidFill>
                <a:latin typeface="Arial" pitchFamily="34" charset="0"/>
                <a:ea typeface="ＭＳ Ｐゴシック" panose="020B0600070205080204" pitchFamily="50" charset="-128"/>
                <a:cs typeface="Arial" pitchFamily="34" charset="0"/>
              </a:rPr>
              <a:t>年創設</a:t>
            </a:r>
            <a:endParaRPr kumimoji="0" lang="en-US" altLang="ja-JP" sz="2400" dirty="0">
              <a:solidFill>
                <a:srgbClr val="1F497D">
                  <a:lumMod val="75000"/>
                </a:srgbClr>
              </a:solidFill>
              <a:latin typeface="Arial" pitchFamily="34" charset="0"/>
              <a:ea typeface="ＭＳ Ｐゴシック" panose="020B0600070205080204" pitchFamily="50" charset="-128"/>
              <a:cs typeface="Arial" pitchFamily="34" charset="0"/>
            </a:endParaRPr>
          </a:p>
          <a:p>
            <a:pPr fontAlgn="base">
              <a:spcBef>
                <a:spcPts val="1800"/>
              </a:spcBef>
              <a:spcAft>
                <a:spcPct val="0"/>
              </a:spcAft>
            </a:pPr>
            <a:r>
              <a:rPr kumimoji="0" lang="ja-JP" altLang="en-US" sz="2000" b="1" dirty="0">
                <a:solidFill>
                  <a:srgbClr val="1F497D">
                    <a:lumMod val="75000"/>
                  </a:srgbClr>
                </a:solidFill>
                <a:latin typeface="Arial" pitchFamily="34" charset="0"/>
                <a:ea typeface="ＭＳ Ｐゴシック" panose="020B0600070205080204" pitchFamily="50" charset="-128"/>
                <a:cs typeface="Arial" pitchFamily="34" charset="0"/>
              </a:rPr>
              <a:t>○　</a:t>
            </a:r>
            <a:r>
              <a:rPr kumimoji="0" lang="ja-JP" altLang="en-US" sz="2400" dirty="0">
                <a:solidFill>
                  <a:srgbClr val="1F497D">
                    <a:lumMod val="75000"/>
                  </a:srgbClr>
                </a:solidFill>
                <a:latin typeface="Arial" pitchFamily="34" charset="0"/>
                <a:ea typeface="ＭＳ Ｐゴシック" panose="020B0600070205080204" pitchFamily="50" charset="-128"/>
                <a:cs typeface="Arial" pitchFamily="34" charset="0"/>
              </a:rPr>
              <a:t>すべてのロータリアンが毎年</a:t>
            </a:r>
            <a:r>
              <a:rPr kumimoji="0" lang="en-US" altLang="ja-JP" sz="2400" dirty="0">
                <a:solidFill>
                  <a:srgbClr val="1F497D">
                    <a:lumMod val="75000"/>
                  </a:srgbClr>
                </a:solidFill>
                <a:latin typeface="Arial" pitchFamily="34" charset="0"/>
                <a:ea typeface="ＭＳ Ｐゴシック" panose="020B0600070205080204" pitchFamily="50" charset="-128"/>
                <a:cs typeface="Arial" pitchFamily="34" charset="0"/>
              </a:rPr>
              <a:t>1,000</a:t>
            </a:r>
            <a:r>
              <a:rPr kumimoji="0" lang="ja-JP" altLang="en-US" sz="2400" dirty="0">
                <a:solidFill>
                  <a:srgbClr val="1F497D">
                    <a:lumMod val="75000"/>
                  </a:srgbClr>
                </a:solidFill>
                <a:latin typeface="Arial" pitchFamily="34" charset="0"/>
                <a:ea typeface="ＭＳ Ｐゴシック" panose="020B0600070205080204" pitchFamily="50" charset="-128"/>
                <a:cs typeface="Arial" pitchFamily="34" charset="0"/>
              </a:rPr>
              <a:t>ドルを寄付することは難しい</a:t>
            </a:r>
            <a:endParaRPr kumimoji="0" lang="en-US" altLang="ja-JP" sz="2400" dirty="0">
              <a:solidFill>
                <a:srgbClr val="1F497D">
                  <a:lumMod val="75000"/>
                </a:srgbClr>
              </a:solidFill>
              <a:latin typeface="Arial" pitchFamily="34" charset="0"/>
              <a:ea typeface="ＭＳ Ｐゴシック" panose="020B0600070205080204" pitchFamily="50" charset="-128"/>
              <a:cs typeface="Arial" pitchFamily="34" charset="0"/>
            </a:endParaRPr>
          </a:p>
          <a:p>
            <a:pPr fontAlgn="base">
              <a:spcBef>
                <a:spcPts val="1800"/>
              </a:spcBef>
              <a:spcAft>
                <a:spcPct val="0"/>
              </a:spcAft>
            </a:pPr>
            <a:r>
              <a:rPr kumimoji="0" lang="ja-JP" altLang="en-US" sz="2000" b="1" dirty="0">
                <a:solidFill>
                  <a:srgbClr val="1F497D">
                    <a:lumMod val="75000"/>
                  </a:srgbClr>
                </a:solidFill>
                <a:latin typeface="Arial" pitchFamily="34" charset="0"/>
                <a:ea typeface="ＭＳ Ｐゴシック" panose="020B0600070205080204" pitchFamily="50" charset="-128"/>
                <a:cs typeface="Arial" pitchFamily="34" charset="0"/>
              </a:rPr>
              <a:t>○　</a:t>
            </a:r>
            <a:r>
              <a:rPr kumimoji="0" lang="ja-JP" altLang="en-US" sz="2400" dirty="0">
                <a:solidFill>
                  <a:srgbClr val="1F497D">
                    <a:lumMod val="75000"/>
                  </a:srgbClr>
                </a:solidFill>
                <a:latin typeface="Arial" pitchFamily="34" charset="0"/>
                <a:ea typeface="ＭＳ Ｐゴシック" panose="020B0600070205080204" pitchFamily="50" charset="-128"/>
                <a:cs typeface="Arial" pitchFamily="34" charset="0"/>
              </a:rPr>
              <a:t>可能性の有る会員にソサエティへの入会という形で認証することによって</a:t>
            </a:r>
            <a:r>
              <a:rPr kumimoji="0" lang="ja-JP" altLang="en-US" sz="2400" dirty="0">
                <a:solidFill>
                  <a:srgbClr val="FF0000"/>
                </a:solidFill>
                <a:latin typeface="HGPｺﾞｼｯｸE" panose="020B0900000000000000" pitchFamily="50" charset="-128"/>
                <a:ea typeface="HGPｺﾞｼｯｸE" panose="020B0900000000000000" pitchFamily="50" charset="-128"/>
                <a:cs typeface="Arial" pitchFamily="34" charset="0"/>
              </a:rPr>
              <a:t>寄付を推進</a:t>
            </a:r>
            <a:endParaRPr lang="ja-JP" altLang="en-US" sz="2400" dirty="0">
              <a:solidFill>
                <a:srgbClr val="1F497D">
                  <a:lumMod val="75000"/>
                </a:srgbClr>
              </a:solidFill>
              <a:latin typeface="HGPｺﾞｼｯｸE" panose="020B0900000000000000" pitchFamily="50" charset="-128"/>
              <a:ea typeface="HGPｺﾞｼｯｸE" panose="020B0900000000000000" pitchFamily="50" charset="-128"/>
              <a:cs typeface="Arial" charset="0"/>
            </a:endParaRPr>
          </a:p>
        </p:txBody>
      </p:sp>
      <p:pic>
        <p:nvPicPr>
          <p:cNvPr id="22" name="Picture 3" descr="C:\Users\TarpyR\Desktop\PHSpins03.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34420" y="-525805"/>
            <a:ext cx="2189154" cy="29642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5" name="直線コネクタ 4"/>
          <p:cNvCxnSpPr/>
          <p:nvPr/>
        </p:nvCxnSpPr>
        <p:spPr>
          <a:xfrm>
            <a:off x="1676400" y="2362200"/>
            <a:ext cx="8610600" cy="0"/>
          </a:xfrm>
          <a:prstGeom prst="line">
            <a:avLst/>
          </a:prstGeom>
        </p:spPr>
        <p:style>
          <a:lnRef idx="2">
            <a:schemeClr val="accent1"/>
          </a:lnRef>
          <a:fillRef idx="0">
            <a:schemeClr val="accent1"/>
          </a:fillRef>
          <a:effectRef idx="1">
            <a:schemeClr val="accent1"/>
          </a:effectRef>
          <a:fontRef idx="minor">
            <a:schemeClr val="tx1"/>
          </a:fontRef>
        </p:style>
      </p:cxnSp>
      <p:sp>
        <p:nvSpPr>
          <p:cNvPr id="7" name="テキスト ボックス 6"/>
          <p:cNvSpPr txBox="1"/>
          <p:nvPr/>
        </p:nvSpPr>
        <p:spPr>
          <a:xfrm>
            <a:off x="3238500" y="4541330"/>
            <a:ext cx="5715000" cy="984885"/>
          </a:xfrm>
          <a:prstGeom prst="rect">
            <a:avLst/>
          </a:prstGeom>
          <a:noFill/>
        </p:spPr>
        <p:txBody>
          <a:bodyPr wrap="square" rtlCol="0">
            <a:spAutoFit/>
          </a:bodyPr>
          <a:lstStyle/>
          <a:p>
            <a:pPr fontAlgn="base">
              <a:spcAft>
                <a:spcPts val="1200"/>
              </a:spcAft>
            </a:pPr>
            <a:r>
              <a:rPr lang="ja-JP" altLang="en-US" sz="2400" dirty="0">
                <a:solidFill>
                  <a:srgbClr val="002060"/>
                </a:solidFill>
                <a:latin typeface="Times New Roman" pitchFamily="18" charset="0"/>
                <a:ea typeface="ＭＳ Ｐゴシック" panose="020B0600070205080204" pitchFamily="50" charset="-128"/>
                <a:cs typeface="Arial" charset="0"/>
              </a:rPr>
              <a:t>一年を通じて　ロータリー財団を意識し、</a:t>
            </a:r>
            <a:endParaRPr lang="en-US" altLang="ja-JP" sz="2400" dirty="0">
              <a:solidFill>
                <a:srgbClr val="002060"/>
              </a:solidFill>
              <a:latin typeface="Times New Roman" pitchFamily="18" charset="0"/>
              <a:ea typeface="ＭＳ Ｐゴシック" panose="020B0600070205080204" pitchFamily="50" charset="-128"/>
              <a:cs typeface="Arial" charset="0"/>
            </a:endParaRPr>
          </a:p>
          <a:p>
            <a:pPr fontAlgn="base">
              <a:spcAft>
                <a:spcPts val="1200"/>
              </a:spcAft>
            </a:pPr>
            <a:r>
              <a:rPr lang="ja-JP" altLang="en-US" sz="2400" dirty="0">
                <a:solidFill>
                  <a:srgbClr val="002060"/>
                </a:solidFill>
                <a:latin typeface="Times New Roman" pitchFamily="18" charset="0"/>
                <a:ea typeface="ＭＳ Ｐゴシック" panose="020B0600070205080204" pitchFamily="50" charset="-128"/>
                <a:cs typeface="Arial" charset="0"/>
              </a:rPr>
              <a:t>周りの会員にも良い影響を及ぼして欲しい</a:t>
            </a:r>
          </a:p>
        </p:txBody>
      </p:sp>
      <p:sp>
        <p:nvSpPr>
          <p:cNvPr id="8" name="角丸四角形 7"/>
          <p:cNvSpPr/>
          <p:nvPr/>
        </p:nvSpPr>
        <p:spPr>
          <a:xfrm>
            <a:off x="3009900" y="4541329"/>
            <a:ext cx="6172200" cy="984885"/>
          </a:xfrm>
          <a:prstGeom prst="roundRect">
            <a:avLst/>
          </a:prstGeom>
          <a:noFill/>
          <a:ln w="38100"/>
        </p:spPr>
        <p:style>
          <a:lnRef idx="1">
            <a:schemeClr val="accent1"/>
          </a:lnRef>
          <a:fillRef idx="3">
            <a:schemeClr val="accent1"/>
          </a:fillRef>
          <a:effectRef idx="2">
            <a:schemeClr val="accent1"/>
          </a:effectRef>
          <a:fontRef idx="minor">
            <a:schemeClr val="lt1"/>
          </a:fontRef>
        </p:style>
        <p:txBody>
          <a:bodyPr rtlCol="0" anchor="ctr"/>
          <a:lstStyle/>
          <a:p>
            <a:pPr algn="ctr" fontAlgn="base">
              <a:spcBef>
                <a:spcPct val="0"/>
              </a:spcBef>
              <a:spcAft>
                <a:spcPct val="0"/>
              </a:spcAft>
            </a:pPr>
            <a:endParaRPr lang="ja-JP" altLang="en-US" sz="2400">
              <a:solidFill>
                <a:prstClr val="white"/>
              </a:solidFill>
              <a:latin typeface="Calibri"/>
              <a:ea typeface="ＭＳ Ｐゴシック" panose="020B0600070205080204" pitchFamily="50" charset="-128"/>
            </a:endParaRPr>
          </a:p>
        </p:txBody>
      </p:sp>
      <p:pic>
        <p:nvPicPr>
          <p:cNvPr id="13" name="図 12">
            <a:extLst>
              <a:ext uri="{FF2B5EF4-FFF2-40B4-BE49-F238E27FC236}">
                <a16:creationId xmlns:a16="http://schemas.microsoft.com/office/drawing/2014/main" id="{76E20EC9-127E-4DD2-9937-54FE31EB1CA0}"/>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76504" y="5794466"/>
            <a:ext cx="2977897" cy="1063534"/>
          </a:xfrm>
          <a:prstGeom prst="rect">
            <a:avLst/>
          </a:prstGeom>
        </p:spPr>
      </p:pic>
    </p:spTree>
    <p:extLst>
      <p:ext uri="{BB962C8B-B14F-4D97-AF65-F5344CB8AC3E}">
        <p14:creationId xmlns:p14="http://schemas.microsoft.com/office/powerpoint/2010/main" val="1347305149"/>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スライド番号プレースホルダー 2"/>
          <p:cNvSpPr>
            <a:spLocks noGrp="1"/>
          </p:cNvSpPr>
          <p:nvPr>
            <p:ph type="sldNum" sz="quarter" idx="2"/>
          </p:nvPr>
        </p:nvSpPr>
        <p:spPr/>
        <p:txBody>
          <a:bodyPr/>
          <a:lstStyle/>
          <a:p>
            <a:pPr fontAlgn="base">
              <a:spcBef>
                <a:spcPct val="0"/>
              </a:spcBef>
              <a:spcAft>
                <a:spcPct val="0"/>
              </a:spcAft>
            </a:pPr>
            <a:fld id="{86CB4B4D-7CA3-9044-876B-883B54F8677D}" type="slidenum">
              <a:rPr lang="en-US" altLang="ja-JP">
                <a:solidFill>
                  <a:srgbClr val="46464A">
                    <a:lumMod val="60000"/>
                    <a:lumOff val="40000"/>
                  </a:srgbClr>
                </a:solidFill>
                <a:ea typeface="ＭＳ Ｐゴシック" panose="020B0600070205080204" pitchFamily="50" charset="-128"/>
              </a:rPr>
              <a:pPr fontAlgn="base">
                <a:spcBef>
                  <a:spcPct val="0"/>
                </a:spcBef>
                <a:spcAft>
                  <a:spcPct val="0"/>
                </a:spcAft>
              </a:pPr>
              <a:t>33</a:t>
            </a:fld>
            <a:endParaRPr lang="en-US" altLang="ja-JP">
              <a:solidFill>
                <a:srgbClr val="46464A">
                  <a:lumMod val="60000"/>
                  <a:lumOff val="40000"/>
                </a:srgbClr>
              </a:solidFill>
              <a:ea typeface="ＭＳ Ｐゴシック" panose="020B0600070205080204" pitchFamily="50" charset="-128"/>
            </a:endParaRPr>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0" y="0"/>
            <a:ext cx="9144000" cy="77390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テキスト ボックス 3"/>
          <p:cNvSpPr txBox="1"/>
          <p:nvPr/>
        </p:nvSpPr>
        <p:spPr>
          <a:xfrm>
            <a:off x="1828802" y="-76200"/>
            <a:ext cx="8458199" cy="715581"/>
          </a:xfrm>
          <a:prstGeom prst="rect">
            <a:avLst/>
          </a:prstGeom>
          <a:noFill/>
        </p:spPr>
        <p:txBody>
          <a:bodyPr wrap="square" rtlCol="0">
            <a:spAutoFit/>
          </a:bodyPr>
          <a:lstStyle/>
          <a:p>
            <a:pPr algn="ctr" fontAlgn="base">
              <a:lnSpc>
                <a:spcPct val="150000"/>
              </a:lnSpc>
              <a:spcBef>
                <a:spcPct val="0"/>
              </a:spcBef>
              <a:spcAft>
                <a:spcPct val="0"/>
              </a:spcAft>
            </a:pPr>
            <a:r>
              <a:rPr lang="ja-JP" altLang="en-US" sz="3200" dirty="0">
                <a:solidFill>
                  <a:prstClr val="white"/>
                </a:solidFill>
                <a:latin typeface="HGPｺﾞｼｯｸE" panose="020B0900000000000000" pitchFamily="50" charset="-128"/>
                <a:ea typeface="HGPｺﾞｼｯｸE" panose="020B0900000000000000" pitchFamily="50" charset="-128"/>
                <a:cs typeface="Arial" charset="0"/>
              </a:rPr>
              <a:t>ポール・ハリス・ソサエティー（</a:t>
            </a:r>
            <a:r>
              <a:rPr lang="en-US" altLang="ja-JP" sz="3200" dirty="0">
                <a:solidFill>
                  <a:prstClr val="white"/>
                </a:solidFill>
                <a:latin typeface="HGPｺﾞｼｯｸE" panose="020B0900000000000000" pitchFamily="50" charset="-128"/>
                <a:ea typeface="HGPｺﾞｼｯｸE" panose="020B0900000000000000" pitchFamily="50" charset="-128"/>
                <a:cs typeface="Arial" charset="0"/>
              </a:rPr>
              <a:t>PHS)</a:t>
            </a:r>
            <a:r>
              <a:rPr lang="ja-JP" altLang="en-US" sz="3200" dirty="0">
                <a:solidFill>
                  <a:prstClr val="white"/>
                </a:solidFill>
                <a:latin typeface="HGPｺﾞｼｯｸE" panose="020B0900000000000000" pitchFamily="50" charset="-128"/>
                <a:ea typeface="HGPｺﾞｼｯｸE" panose="020B0900000000000000" pitchFamily="50" charset="-128"/>
                <a:cs typeface="Arial" charset="0"/>
              </a:rPr>
              <a:t>の紹介</a:t>
            </a:r>
            <a:endParaRPr lang="en-US" altLang="ja-JP" sz="3200" dirty="0">
              <a:solidFill>
                <a:prstClr val="white"/>
              </a:solidFill>
              <a:latin typeface="HGPｺﾞｼｯｸE" panose="020B0900000000000000" pitchFamily="50" charset="-128"/>
              <a:ea typeface="HGPｺﾞｼｯｸE" panose="020B0900000000000000" pitchFamily="50" charset="-128"/>
              <a:cs typeface="Arial" charset="0"/>
            </a:endParaRPr>
          </a:p>
        </p:txBody>
      </p:sp>
      <p:sp>
        <p:nvSpPr>
          <p:cNvPr id="10" name="テキスト ボックス 9"/>
          <p:cNvSpPr txBox="1"/>
          <p:nvPr/>
        </p:nvSpPr>
        <p:spPr>
          <a:xfrm>
            <a:off x="1905001" y="869590"/>
            <a:ext cx="8382000" cy="1667764"/>
          </a:xfrm>
          <a:prstGeom prst="rect">
            <a:avLst/>
          </a:prstGeom>
          <a:noFill/>
        </p:spPr>
        <p:txBody>
          <a:bodyPr wrap="square" rtlCol="0">
            <a:spAutoFit/>
          </a:bodyPr>
          <a:lstStyle/>
          <a:p>
            <a:pPr fontAlgn="base">
              <a:lnSpc>
                <a:spcPct val="150000"/>
              </a:lnSpc>
              <a:spcBef>
                <a:spcPct val="0"/>
              </a:spcBef>
              <a:spcAft>
                <a:spcPct val="0"/>
              </a:spcAft>
            </a:pPr>
            <a:r>
              <a:rPr kumimoji="0" lang="ja-JP" altLang="en-US" sz="2400" dirty="0">
                <a:solidFill>
                  <a:srgbClr val="16316B"/>
                </a:solidFill>
                <a:latin typeface="ＭＳ Ｐゴシック"/>
                <a:ea typeface="ＭＳ Ｐゴシック" panose="020B0600070205080204" pitchFamily="50" charset="-128"/>
                <a:cs typeface="Arial" panose="020B0604020202020204" pitchFamily="34" charset="0"/>
              </a:rPr>
              <a:t>●　これまで毎年</a:t>
            </a:r>
            <a:r>
              <a:rPr kumimoji="0" lang="en-US" altLang="ja-JP" sz="2400" dirty="0">
                <a:solidFill>
                  <a:srgbClr val="16316B"/>
                </a:solidFill>
                <a:latin typeface="ＭＳ Ｐゴシック"/>
                <a:ea typeface="ＭＳ Ｐゴシック" panose="020B0600070205080204" pitchFamily="50" charset="-128"/>
                <a:cs typeface="Arial" panose="020B0604020202020204" pitchFamily="34" charset="0"/>
              </a:rPr>
              <a:t>1,000</a:t>
            </a:r>
            <a:r>
              <a:rPr kumimoji="0" lang="ja-JP" altLang="en-US" sz="2400" dirty="0">
                <a:solidFill>
                  <a:srgbClr val="16316B"/>
                </a:solidFill>
                <a:latin typeface="ＭＳ Ｐゴシック"/>
                <a:ea typeface="ＭＳ Ｐゴシック" panose="020B0600070205080204" pitchFamily="50" charset="-128"/>
                <a:cs typeface="Arial" panose="020B0604020202020204" pitchFamily="34" charset="0"/>
              </a:rPr>
              <a:t>ドルの寄付をした実績必要無し。</a:t>
            </a:r>
            <a:endParaRPr kumimoji="0" lang="en-US" altLang="ja-JP" sz="2400" dirty="0">
              <a:solidFill>
                <a:srgbClr val="16316B"/>
              </a:solidFill>
              <a:latin typeface="ＭＳ Ｐゴシック"/>
              <a:ea typeface="ＭＳ Ｐゴシック" panose="020B0600070205080204" pitchFamily="50" charset="-128"/>
              <a:cs typeface="Arial" panose="020B0604020202020204" pitchFamily="34" charset="0"/>
            </a:endParaRPr>
          </a:p>
          <a:p>
            <a:pPr fontAlgn="base">
              <a:lnSpc>
                <a:spcPct val="150000"/>
              </a:lnSpc>
              <a:spcBef>
                <a:spcPct val="0"/>
              </a:spcBef>
              <a:spcAft>
                <a:spcPct val="0"/>
              </a:spcAft>
            </a:pPr>
            <a:r>
              <a:rPr kumimoji="0" lang="ja-JP" altLang="en-US" sz="2400" dirty="0">
                <a:solidFill>
                  <a:srgbClr val="16316B"/>
                </a:solidFill>
                <a:latin typeface="ＭＳ Ｐゴシック"/>
                <a:ea typeface="ＭＳ Ｐゴシック" panose="020B0600070205080204" pitchFamily="50" charset="-128"/>
                <a:cs typeface="Arial" panose="020B0604020202020204" pitchFamily="34" charset="0"/>
              </a:rPr>
              <a:t>●　ソサエティ入会時に、すぐに</a:t>
            </a:r>
            <a:r>
              <a:rPr kumimoji="0" lang="en-US" altLang="ja-JP" sz="2400" dirty="0">
                <a:solidFill>
                  <a:srgbClr val="16316B"/>
                </a:solidFill>
                <a:latin typeface="ＭＳ Ｐゴシック"/>
                <a:ea typeface="ＭＳ Ｐゴシック" panose="020B0600070205080204" pitchFamily="50" charset="-128"/>
                <a:cs typeface="Arial" panose="020B0604020202020204" pitchFamily="34" charset="0"/>
              </a:rPr>
              <a:t>1,000</a:t>
            </a:r>
            <a:r>
              <a:rPr kumimoji="0" lang="ja-JP" altLang="en-US" sz="2400" dirty="0">
                <a:solidFill>
                  <a:srgbClr val="16316B"/>
                </a:solidFill>
                <a:latin typeface="ＭＳ Ｐゴシック"/>
                <a:ea typeface="ＭＳ Ｐゴシック" panose="020B0600070205080204" pitchFamily="50" charset="-128"/>
                <a:cs typeface="Arial" panose="020B0604020202020204" pitchFamily="34" charset="0"/>
              </a:rPr>
              <a:t>ドルを寄付する必要無し。</a:t>
            </a:r>
            <a:endParaRPr kumimoji="0" lang="en-US" altLang="ja-JP" sz="2400" dirty="0">
              <a:solidFill>
                <a:srgbClr val="16316B"/>
              </a:solidFill>
              <a:latin typeface="ＭＳ Ｐゴシック"/>
              <a:ea typeface="ＭＳ Ｐゴシック" panose="020B0600070205080204" pitchFamily="50" charset="-128"/>
              <a:cs typeface="Arial" panose="020B0604020202020204" pitchFamily="34" charset="0"/>
            </a:endParaRPr>
          </a:p>
          <a:p>
            <a:pPr fontAlgn="base">
              <a:lnSpc>
                <a:spcPct val="150000"/>
              </a:lnSpc>
              <a:spcBef>
                <a:spcPct val="0"/>
              </a:spcBef>
              <a:spcAft>
                <a:spcPct val="0"/>
              </a:spcAft>
            </a:pPr>
            <a:r>
              <a:rPr kumimoji="0" lang="ja-JP" altLang="en-US" sz="2400" dirty="0">
                <a:solidFill>
                  <a:srgbClr val="16316B"/>
                </a:solidFill>
                <a:latin typeface="ＭＳ Ｐゴシック"/>
                <a:ea typeface="ＭＳ Ｐゴシック" panose="020B0600070205080204" pitchFamily="50" charset="-128"/>
                <a:cs typeface="Arial" panose="020B0604020202020204" pitchFamily="34" charset="0"/>
              </a:rPr>
              <a:t>　　（年度内に少額にわけて寄付する）</a:t>
            </a:r>
            <a:endParaRPr lang="ja-JP" altLang="en-US" sz="2400" dirty="0">
              <a:solidFill>
                <a:srgbClr val="16316B"/>
              </a:solidFill>
              <a:latin typeface="ＭＳ Ｐゴシック"/>
              <a:ea typeface="ＭＳ Ｐゴシック" panose="020B0600070205080204" pitchFamily="50" charset="-128"/>
              <a:cs typeface="Arial" charset="0"/>
            </a:endParaRPr>
          </a:p>
        </p:txBody>
      </p:sp>
      <p:sp>
        <p:nvSpPr>
          <p:cNvPr id="12" name="正方形/長方形 11"/>
          <p:cNvSpPr/>
          <p:nvPr/>
        </p:nvSpPr>
        <p:spPr>
          <a:xfrm>
            <a:off x="1099768" y="2827469"/>
            <a:ext cx="10993348" cy="1311128"/>
          </a:xfrm>
          <a:prstGeom prst="rect">
            <a:avLst/>
          </a:prstGeom>
        </p:spPr>
        <p:txBody>
          <a:bodyPr wrap="square">
            <a:spAutoFit/>
          </a:bodyPr>
          <a:lstStyle/>
          <a:p>
            <a:pPr eaLnBrk="0" fontAlgn="base" hangingPunct="0">
              <a:spcBef>
                <a:spcPct val="30000"/>
              </a:spcBef>
              <a:spcAft>
                <a:spcPct val="0"/>
              </a:spcAft>
              <a:defRPr/>
            </a:pPr>
            <a:r>
              <a:rPr kumimoji="0" lang="ja-JP" altLang="en-US" sz="2400" dirty="0">
                <a:solidFill>
                  <a:srgbClr val="16316B"/>
                </a:solidFill>
                <a:latin typeface="ＭＳ Ｐゴシック"/>
                <a:ea typeface="ＭＳ Ｐゴシック" panose="020B0600070205080204" pitchFamily="50" charset="-128"/>
                <a:cs typeface="Arial" panose="020B0604020202020204" pitchFamily="34" charset="0"/>
              </a:rPr>
              <a:t>ご入会方法</a:t>
            </a:r>
            <a:endParaRPr kumimoji="0" lang="en-US" altLang="en-US" sz="2400" dirty="0">
              <a:solidFill>
                <a:srgbClr val="16316B"/>
              </a:solidFill>
              <a:latin typeface="Times New Roman" pitchFamily="18" charset="0"/>
              <a:cs typeface="Arial" panose="020B0604020202020204" pitchFamily="34" charset="0"/>
            </a:endParaRPr>
          </a:p>
          <a:p>
            <a:pPr marL="228600" indent="-228600" eaLnBrk="0" fontAlgn="base" hangingPunct="0">
              <a:spcAft>
                <a:spcPct val="0"/>
              </a:spcAft>
              <a:buFontTx/>
              <a:buAutoNum type="arabicParenR"/>
              <a:defRPr/>
            </a:pPr>
            <a:r>
              <a:rPr kumimoji="0" lang="ja-JP" altLang="en-US" sz="2400" dirty="0">
                <a:solidFill>
                  <a:srgbClr val="16316B"/>
                </a:solidFill>
                <a:latin typeface="ＭＳ Ｐゴシック"/>
                <a:ea typeface="ＭＳ Ｐゴシック" panose="020B0600070205080204" pitchFamily="50" charset="-128"/>
                <a:cs typeface="Arial" panose="020B0604020202020204" pitchFamily="34" charset="0"/>
              </a:rPr>
              <a:t> ポール・ハリス・ソサエティのページにある入会フォームに入力し、送信する</a:t>
            </a:r>
            <a:endParaRPr kumimoji="0" lang="en-US" altLang="ja-JP" sz="2400" dirty="0">
              <a:solidFill>
                <a:srgbClr val="16316B"/>
              </a:solidFill>
              <a:latin typeface="ＭＳ Ｐゴシック"/>
              <a:ea typeface="ＭＳ Ｐゴシック" panose="020B0600070205080204" pitchFamily="50" charset="-128"/>
              <a:cs typeface="Arial" panose="020B0604020202020204" pitchFamily="34" charset="0"/>
            </a:endParaRPr>
          </a:p>
          <a:p>
            <a:pPr marL="228600" indent="-228600" eaLnBrk="0" fontAlgn="base" hangingPunct="0">
              <a:spcBef>
                <a:spcPct val="30000"/>
              </a:spcBef>
              <a:spcAft>
                <a:spcPct val="0"/>
              </a:spcAft>
              <a:buFontTx/>
              <a:buAutoNum type="arabicParenR"/>
              <a:defRPr/>
            </a:pPr>
            <a:r>
              <a:rPr kumimoji="0" lang="en-US" altLang="ja-JP" sz="2400" dirty="0">
                <a:solidFill>
                  <a:srgbClr val="16316B"/>
                </a:solidFill>
                <a:latin typeface="ＭＳ Ｐゴシック"/>
                <a:ea typeface="ＭＳ Ｐゴシック" panose="020B0600070205080204" pitchFamily="50" charset="-128"/>
                <a:cs typeface="Arial" panose="020B0604020202020204" pitchFamily="34" charset="0"/>
              </a:rPr>
              <a:t> 2660</a:t>
            </a:r>
            <a:r>
              <a:rPr kumimoji="0" lang="ja-JP" altLang="en-US" sz="2400" dirty="0">
                <a:solidFill>
                  <a:srgbClr val="16316B"/>
                </a:solidFill>
                <a:latin typeface="ＭＳ Ｐゴシック"/>
                <a:ea typeface="ＭＳ Ｐゴシック" panose="020B0600070205080204" pitchFamily="50" charset="-128"/>
                <a:cs typeface="Arial" panose="020B0604020202020204" pitchFamily="34" charset="0"/>
              </a:rPr>
              <a:t>地区ホームページより申込書をダウンロードし　ガバナー事務所に送る</a:t>
            </a:r>
            <a:endParaRPr kumimoji="0" lang="en-US" altLang="ja-JP" sz="2400" dirty="0">
              <a:solidFill>
                <a:srgbClr val="16316B"/>
              </a:solidFill>
              <a:latin typeface="ＭＳ Ｐゴシック"/>
              <a:ea typeface="ＭＳ Ｐゴシック" panose="020B0600070205080204" pitchFamily="50" charset="-128"/>
              <a:cs typeface="Arial" panose="020B0604020202020204" pitchFamily="34" charset="0"/>
            </a:endParaRPr>
          </a:p>
        </p:txBody>
      </p:sp>
      <p:cxnSp>
        <p:nvCxnSpPr>
          <p:cNvPr id="7" name="直線コネクタ 6"/>
          <p:cNvCxnSpPr/>
          <p:nvPr/>
        </p:nvCxnSpPr>
        <p:spPr>
          <a:xfrm>
            <a:off x="1790700" y="2682411"/>
            <a:ext cx="8610599" cy="0"/>
          </a:xfrm>
          <a:prstGeom prst="line">
            <a:avLst/>
          </a:prstGeom>
        </p:spPr>
        <p:style>
          <a:lnRef idx="2">
            <a:schemeClr val="accent1"/>
          </a:lnRef>
          <a:fillRef idx="0">
            <a:schemeClr val="accent1"/>
          </a:fillRef>
          <a:effectRef idx="1">
            <a:schemeClr val="accent1"/>
          </a:effectRef>
          <a:fontRef idx="minor">
            <a:schemeClr val="tx1"/>
          </a:fontRef>
        </p:style>
      </p:cxnSp>
      <p:pic>
        <p:nvPicPr>
          <p:cNvPr id="9" name="図 8">
            <a:extLst>
              <a:ext uri="{FF2B5EF4-FFF2-40B4-BE49-F238E27FC236}">
                <a16:creationId xmlns:a16="http://schemas.microsoft.com/office/drawing/2014/main" id="{7B788D4D-8D48-491A-AF1F-5FD2B5A49D3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76504" y="5794466"/>
            <a:ext cx="2977897" cy="1063534"/>
          </a:xfrm>
          <a:prstGeom prst="rect">
            <a:avLst/>
          </a:prstGeom>
        </p:spPr>
      </p:pic>
      <p:sp>
        <p:nvSpPr>
          <p:cNvPr id="11" name="コンテンツ プレースホルダー 2">
            <a:extLst>
              <a:ext uri="{FF2B5EF4-FFF2-40B4-BE49-F238E27FC236}">
                <a16:creationId xmlns:a16="http://schemas.microsoft.com/office/drawing/2014/main" id="{502BC592-717C-4663-A1E2-9E6B36FCE3D4}"/>
              </a:ext>
            </a:extLst>
          </p:cNvPr>
          <p:cNvSpPr txBox="1">
            <a:spLocks/>
          </p:cNvSpPr>
          <p:nvPr/>
        </p:nvSpPr>
        <p:spPr bwMode="auto">
          <a:xfrm>
            <a:off x="1099768" y="4735975"/>
            <a:ext cx="6332757" cy="627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defTabSz="457200">
              <a:defRPr sz="2400">
                <a:solidFill>
                  <a:schemeClr val="tx1"/>
                </a:solidFill>
                <a:latin typeface="Arial" pitchFamily="34" charset="0"/>
                <a:ea typeface="ヒラギノ角ゴ Pro W3" pitchFamily="-84" charset="-128"/>
              </a:defRPr>
            </a:lvl1pPr>
            <a:lvl2pPr marL="742950" indent="-285750" defTabSz="457200">
              <a:defRPr sz="2400">
                <a:solidFill>
                  <a:schemeClr val="tx1"/>
                </a:solidFill>
                <a:latin typeface="Arial" pitchFamily="34" charset="0"/>
                <a:ea typeface="ヒラギノ角ゴ Pro W3" pitchFamily="-84" charset="-128"/>
              </a:defRPr>
            </a:lvl2pPr>
            <a:lvl3pPr marL="1143000" indent="-228600" defTabSz="457200">
              <a:defRPr sz="2400">
                <a:solidFill>
                  <a:schemeClr val="tx1"/>
                </a:solidFill>
                <a:latin typeface="Arial" pitchFamily="34" charset="0"/>
                <a:ea typeface="ヒラギノ角ゴ Pro W3" pitchFamily="-84" charset="-128"/>
              </a:defRPr>
            </a:lvl3pPr>
            <a:lvl4pPr marL="1600200" indent="-228600" defTabSz="457200">
              <a:defRPr sz="2400">
                <a:solidFill>
                  <a:schemeClr val="tx1"/>
                </a:solidFill>
                <a:latin typeface="Arial" pitchFamily="34" charset="0"/>
                <a:ea typeface="ヒラギノ角ゴ Pro W3" pitchFamily="-84" charset="-128"/>
              </a:defRPr>
            </a:lvl4pPr>
            <a:lvl5pPr marL="2057400" indent="-228600" defTabSz="457200">
              <a:defRPr sz="2400">
                <a:solidFill>
                  <a:schemeClr val="tx1"/>
                </a:solidFill>
                <a:latin typeface="Arial" pitchFamily="34" charset="0"/>
                <a:ea typeface="ヒラギノ角ゴ Pro W3" pitchFamily="-84" charset="-128"/>
              </a:defRPr>
            </a:lvl5pPr>
            <a:lvl6pPr marL="2514600" indent="-228600" defTabSz="457200" eaLnBrk="0" fontAlgn="base" hangingPunct="0">
              <a:spcBef>
                <a:spcPct val="0"/>
              </a:spcBef>
              <a:spcAft>
                <a:spcPct val="0"/>
              </a:spcAft>
              <a:defRPr sz="2400">
                <a:solidFill>
                  <a:schemeClr val="tx1"/>
                </a:solidFill>
                <a:latin typeface="Arial" pitchFamily="34" charset="0"/>
                <a:ea typeface="ヒラギノ角ゴ Pro W3" pitchFamily="-84" charset="-128"/>
              </a:defRPr>
            </a:lvl6pPr>
            <a:lvl7pPr marL="2971800" indent="-228600" defTabSz="457200" eaLnBrk="0" fontAlgn="base" hangingPunct="0">
              <a:spcBef>
                <a:spcPct val="0"/>
              </a:spcBef>
              <a:spcAft>
                <a:spcPct val="0"/>
              </a:spcAft>
              <a:defRPr sz="2400">
                <a:solidFill>
                  <a:schemeClr val="tx1"/>
                </a:solidFill>
                <a:latin typeface="Arial" pitchFamily="34" charset="0"/>
                <a:ea typeface="ヒラギノ角ゴ Pro W3" pitchFamily="-84" charset="-128"/>
              </a:defRPr>
            </a:lvl7pPr>
            <a:lvl8pPr marL="3429000" indent="-228600" defTabSz="457200" eaLnBrk="0" fontAlgn="base" hangingPunct="0">
              <a:spcBef>
                <a:spcPct val="0"/>
              </a:spcBef>
              <a:spcAft>
                <a:spcPct val="0"/>
              </a:spcAft>
              <a:defRPr sz="2400">
                <a:solidFill>
                  <a:schemeClr val="tx1"/>
                </a:solidFill>
                <a:latin typeface="Arial" pitchFamily="34" charset="0"/>
                <a:ea typeface="ヒラギノ角ゴ Pro W3" pitchFamily="-84" charset="-128"/>
              </a:defRPr>
            </a:lvl8pPr>
            <a:lvl9pPr marL="3886200" indent="-228600" defTabSz="457200" eaLnBrk="0" fontAlgn="base" hangingPunct="0">
              <a:spcBef>
                <a:spcPct val="0"/>
              </a:spcBef>
              <a:spcAft>
                <a:spcPct val="0"/>
              </a:spcAft>
              <a:defRPr sz="2400">
                <a:solidFill>
                  <a:schemeClr val="tx1"/>
                </a:solidFill>
                <a:latin typeface="Arial" pitchFamily="34" charset="0"/>
                <a:ea typeface="ヒラギノ角ゴ Pro W3" pitchFamily="-84" charset="-128"/>
              </a:defRPr>
            </a:lvl9pPr>
          </a:lstStyle>
          <a:p>
            <a:pPr eaLnBrk="0" fontAlgn="base" hangingPunct="0">
              <a:lnSpc>
                <a:spcPts val="3100"/>
              </a:lnSpc>
              <a:spcBef>
                <a:spcPct val="0"/>
              </a:spcBef>
              <a:spcAft>
                <a:spcPct val="0"/>
              </a:spcAft>
            </a:pPr>
            <a:r>
              <a:rPr kumimoji="0" lang="en-US" altLang="ja-JP" sz="3600" b="1" dirty="0">
                <a:solidFill>
                  <a:srgbClr val="00246C"/>
                </a:solidFill>
                <a:latin typeface="Meiryo UI" pitchFamily="50" charset="-128"/>
                <a:ea typeface="Meiryo UI" pitchFamily="50" charset="-128"/>
                <a:cs typeface="Meiryo UI" pitchFamily="50" charset="-128"/>
              </a:rPr>
              <a:t>RID2660 </a:t>
            </a:r>
            <a:r>
              <a:rPr kumimoji="0" lang="ja-JP" altLang="en-US" sz="3600" b="1" dirty="0">
                <a:solidFill>
                  <a:srgbClr val="00246C"/>
                </a:solidFill>
                <a:latin typeface="Meiryo UI" pitchFamily="50" charset="-128"/>
                <a:ea typeface="Meiryo UI" pitchFamily="50" charset="-128"/>
                <a:cs typeface="Meiryo UI" pitchFamily="50" charset="-128"/>
              </a:rPr>
              <a:t>現在の会員数</a:t>
            </a:r>
            <a:r>
              <a:rPr kumimoji="0" lang="en-US" altLang="ja-JP" sz="3600" b="1" dirty="0">
                <a:solidFill>
                  <a:srgbClr val="00246C"/>
                </a:solidFill>
                <a:latin typeface="Meiryo UI" pitchFamily="50" charset="-128"/>
                <a:ea typeface="Meiryo UI" pitchFamily="50" charset="-128"/>
                <a:cs typeface="Meiryo UI" pitchFamily="50" charset="-128"/>
              </a:rPr>
              <a:t>32</a:t>
            </a:r>
            <a:r>
              <a:rPr kumimoji="0" lang="ja-JP" altLang="en-US" sz="3600" b="1" dirty="0">
                <a:solidFill>
                  <a:srgbClr val="00246C"/>
                </a:solidFill>
                <a:latin typeface="Meiryo UI" pitchFamily="50" charset="-128"/>
                <a:ea typeface="Meiryo UI" pitchFamily="50" charset="-128"/>
                <a:cs typeface="Meiryo UI" pitchFamily="50" charset="-128"/>
              </a:rPr>
              <a:t>名</a:t>
            </a:r>
            <a:endParaRPr lang="ja-JP" altLang="en-US" sz="3200" dirty="0">
              <a:solidFill>
                <a:srgbClr val="58585A"/>
              </a:solidFill>
              <a:latin typeface="Georgia" pitchFamily="18" charset="0"/>
              <a:ea typeface="ＭＳ Ｐゴシック" pitchFamily="50" charset="-128"/>
              <a:cs typeface="Arial" charset="0"/>
            </a:endParaRPr>
          </a:p>
        </p:txBody>
      </p:sp>
      <p:pic>
        <p:nvPicPr>
          <p:cNvPr id="2" name="図 1">
            <a:extLst>
              <a:ext uri="{FF2B5EF4-FFF2-40B4-BE49-F238E27FC236}">
                <a16:creationId xmlns:a16="http://schemas.microsoft.com/office/drawing/2014/main" id="{D7DB71FA-1C5A-4482-A70E-1684668248EF}"/>
              </a:ext>
            </a:extLst>
          </p:cNvPr>
          <p:cNvPicPr>
            <a:picLocks noChangeAspect="1"/>
          </p:cNvPicPr>
          <p:nvPr/>
        </p:nvPicPr>
        <p:blipFill>
          <a:blip r:embed="rId4"/>
          <a:stretch>
            <a:fillRect/>
          </a:stretch>
        </p:blipFill>
        <p:spPr>
          <a:xfrm>
            <a:off x="7739855" y="4188255"/>
            <a:ext cx="2733363" cy="2118450"/>
          </a:xfrm>
          <a:prstGeom prst="rect">
            <a:avLst/>
          </a:prstGeom>
        </p:spPr>
      </p:pic>
    </p:spTree>
    <p:extLst>
      <p:ext uri="{BB962C8B-B14F-4D97-AF65-F5344CB8AC3E}">
        <p14:creationId xmlns:p14="http://schemas.microsoft.com/office/powerpoint/2010/main" val="1581271869"/>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0" y="0"/>
            <a:ext cx="9144000" cy="77390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テキスト ボックス 3"/>
          <p:cNvSpPr txBox="1"/>
          <p:nvPr/>
        </p:nvSpPr>
        <p:spPr>
          <a:xfrm>
            <a:off x="3048001" y="94570"/>
            <a:ext cx="6096000" cy="584775"/>
          </a:xfrm>
          <a:prstGeom prst="rect">
            <a:avLst/>
          </a:prstGeom>
          <a:noFill/>
        </p:spPr>
        <p:txBody>
          <a:bodyPr wrap="square" lIns="91421" tIns="45711" rIns="91421" bIns="45711" rtlCol="0">
            <a:spAutoFit/>
          </a:bodyPr>
          <a:lstStyle/>
          <a:p>
            <a:pPr algn="ctr" fontAlgn="base">
              <a:spcBef>
                <a:spcPct val="0"/>
              </a:spcBef>
              <a:spcAft>
                <a:spcPct val="0"/>
              </a:spcAft>
            </a:pPr>
            <a:r>
              <a:rPr lang="ja-JP" altLang="en-US" sz="3200" dirty="0">
                <a:solidFill>
                  <a:prstClr val="white"/>
                </a:solidFill>
                <a:latin typeface="HGPｺﾞｼｯｸE" panose="020B0900000000000000" pitchFamily="50" charset="-128"/>
                <a:ea typeface="HGPｺﾞｼｯｸE" panose="020B0900000000000000" pitchFamily="50" charset="-128"/>
                <a:cs typeface="Arial" charset="0"/>
              </a:rPr>
              <a:t>ロータリー・クレジットカードの紹介</a:t>
            </a:r>
          </a:p>
        </p:txBody>
      </p:sp>
      <p:sp>
        <p:nvSpPr>
          <p:cNvPr id="9" name="テキスト ボックス 8"/>
          <p:cNvSpPr txBox="1"/>
          <p:nvPr/>
        </p:nvSpPr>
        <p:spPr>
          <a:xfrm>
            <a:off x="1862329" y="990600"/>
            <a:ext cx="8382000" cy="602994"/>
          </a:xfrm>
          <a:prstGeom prst="rect">
            <a:avLst/>
          </a:prstGeom>
          <a:solidFill>
            <a:schemeClr val="bg1"/>
          </a:solidFill>
        </p:spPr>
        <p:txBody>
          <a:bodyPr wrap="square" lIns="91383" tIns="45692" rIns="91383" bIns="45692" rtlCol="0">
            <a:spAutoFit/>
          </a:bodyPr>
          <a:lstStyle/>
          <a:p>
            <a:pPr fontAlgn="base">
              <a:lnSpc>
                <a:spcPts val="4500"/>
              </a:lnSpc>
              <a:spcBef>
                <a:spcPct val="0"/>
              </a:spcBef>
              <a:spcAft>
                <a:spcPct val="0"/>
              </a:spcAft>
            </a:pPr>
            <a:r>
              <a:rPr lang="ja-JP" altLang="en-US" sz="3200" dirty="0">
                <a:solidFill>
                  <a:srgbClr val="002060"/>
                </a:solidFill>
                <a:latin typeface="HGPｺﾞｼｯｸE" panose="020B0900000000000000" pitchFamily="50" charset="-128"/>
                <a:ea typeface="HGPｺﾞｼｯｸE" panose="020B0900000000000000" pitchFamily="50" charset="-128"/>
                <a:cs typeface="Arial" charset="0"/>
              </a:rPr>
              <a:t>ロータリー・</a:t>
            </a:r>
            <a:r>
              <a:rPr lang="ja-JP" altLang="en-US" sz="3200" dirty="0">
                <a:solidFill>
                  <a:srgbClr val="003366"/>
                </a:solidFill>
                <a:latin typeface="HGPｺﾞｼｯｸE" panose="020B0900000000000000" pitchFamily="50" charset="-128"/>
                <a:ea typeface="HGPｺﾞｼｯｸE" panose="020B0900000000000000" pitchFamily="50" charset="-128"/>
                <a:cs typeface="Arial" charset="0"/>
              </a:rPr>
              <a:t>ダイナースクラブカード</a:t>
            </a:r>
            <a:r>
              <a:rPr lang="ja-JP" altLang="en-US" sz="3600" dirty="0">
                <a:solidFill>
                  <a:srgbClr val="002060"/>
                </a:solidFill>
                <a:latin typeface="HGPｺﾞｼｯｸE" panose="020B0900000000000000" pitchFamily="50" charset="-128"/>
                <a:ea typeface="HGPｺﾞｼｯｸE" panose="020B0900000000000000" pitchFamily="50" charset="-128"/>
                <a:cs typeface="Arial" charset="0"/>
              </a:rPr>
              <a:t>　</a:t>
            </a:r>
            <a:r>
              <a:rPr lang="ja-JP" altLang="en-US" sz="2400" dirty="0">
                <a:solidFill>
                  <a:srgbClr val="002060"/>
                </a:solidFill>
                <a:latin typeface="HGPｺﾞｼｯｸE" panose="020B0900000000000000" pitchFamily="50" charset="-128"/>
                <a:ea typeface="HGPｺﾞｼｯｸE" panose="020B0900000000000000" pitchFamily="50" charset="-128"/>
                <a:cs typeface="Arial" charset="0"/>
              </a:rPr>
              <a:t>が加わりました</a:t>
            </a:r>
          </a:p>
        </p:txBody>
      </p:sp>
      <p:pic>
        <p:nvPicPr>
          <p:cNvPr id="10" name="Picture 8" descr="C:\Users\隆英\Pictures\ダイナーすカード.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559008" y="4271927"/>
            <a:ext cx="2988207" cy="1810373"/>
          </a:xfrm>
          <a:prstGeom prst="rect">
            <a:avLst/>
          </a:prstGeom>
          <a:noFill/>
          <a:extLst>
            <a:ext uri="{909E8E84-426E-40DD-AFC4-6F175D3DCCD1}">
              <a14:hiddenFill xmlns:a14="http://schemas.microsoft.com/office/drawing/2010/main">
                <a:solidFill>
                  <a:srgbClr val="FFFFFF"/>
                </a:solidFill>
              </a14:hiddenFill>
            </a:ext>
          </a:extLst>
        </p:spPr>
      </p:pic>
      <p:sp>
        <p:nvSpPr>
          <p:cNvPr id="2" name="テキスト ボックス 1"/>
          <p:cNvSpPr txBox="1"/>
          <p:nvPr/>
        </p:nvSpPr>
        <p:spPr>
          <a:xfrm>
            <a:off x="1988426" y="1659962"/>
            <a:ext cx="8534400" cy="2210862"/>
          </a:xfrm>
          <a:prstGeom prst="rect">
            <a:avLst/>
          </a:prstGeom>
          <a:noFill/>
        </p:spPr>
        <p:txBody>
          <a:bodyPr wrap="square" lIns="91421" tIns="45711" rIns="91421" bIns="45711" rtlCol="0">
            <a:spAutoFit/>
          </a:bodyPr>
          <a:lstStyle/>
          <a:p>
            <a:pPr fontAlgn="base">
              <a:spcBef>
                <a:spcPct val="0"/>
              </a:spcBef>
              <a:spcAft>
                <a:spcPct val="0"/>
              </a:spcAft>
            </a:pPr>
            <a:r>
              <a:rPr lang="ja-JP" altLang="en-US" sz="2400" dirty="0">
                <a:solidFill>
                  <a:srgbClr val="003366"/>
                </a:solidFill>
                <a:latin typeface="HGPｺﾞｼｯｸE" panose="020B0900000000000000" pitchFamily="50" charset="-128"/>
                <a:ea typeface="HGPｺﾞｼｯｸE" panose="020B0900000000000000" pitchFamily="50" charset="-128"/>
                <a:cs typeface="Arial" charset="0"/>
              </a:rPr>
              <a:t>コーポレイトカード</a:t>
            </a:r>
            <a:endParaRPr lang="en-US" altLang="ja-JP" sz="2400" dirty="0">
              <a:solidFill>
                <a:srgbClr val="003366"/>
              </a:solidFill>
              <a:latin typeface="HGPｺﾞｼｯｸE" panose="020B0900000000000000" pitchFamily="50" charset="-128"/>
              <a:ea typeface="HGPｺﾞｼｯｸE" panose="020B0900000000000000" pitchFamily="50" charset="-128"/>
              <a:cs typeface="Arial" charset="0"/>
            </a:endParaRPr>
          </a:p>
          <a:p>
            <a:pPr fontAlgn="base">
              <a:spcBef>
                <a:spcPct val="0"/>
              </a:spcBef>
              <a:spcAft>
                <a:spcPct val="0"/>
              </a:spcAft>
            </a:pPr>
            <a:r>
              <a:rPr lang="ja-JP" altLang="en-US" sz="2400" dirty="0">
                <a:solidFill>
                  <a:srgbClr val="002060"/>
                </a:solidFill>
                <a:latin typeface="HGPｺﾞｼｯｸE" panose="020B0900000000000000" pitchFamily="50" charset="-128"/>
                <a:ea typeface="HGPｺﾞｼｯｸE" panose="020B0900000000000000" pitchFamily="50" charset="-128"/>
                <a:cs typeface="Arial" charset="0"/>
              </a:rPr>
              <a:t>　　　　各クラブをひとつの団体としてとらえ、クラブの預金口座を</a:t>
            </a:r>
            <a:endParaRPr lang="en-US" altLang="ja-JP" sz="2400" dirty="0">
              <a:solidFill>
                <a:srgbClr val="002060"/>
              </a:solidFill>
              <a:latin typeface="HGPｺﾞｼｯｸE" panose="020B0900000000000000" pitchFamily="50" charset="-128"/>
              <a:ea typeface="HGPｺﾞｼｯｸE" panose="020B0900000000000000" pitchFamily="50" charset="-128"/>
              <a:cs typeface="Arial" charset="0"/>
            </a:endParaRPr>
          </a:p>
          <a:p>
            <a:pPr fontAlgn="base">
              <a:spcBef>
                <a:spcPct val="0"/>
              </a:spcBef>
              <a:spcAft>
                <a:spcPct val="0"/>
              </a:spcAft>
            </a:pPr>
            <a:r>
              <a:rPr lang="ja-JP" altLang="en-US" sz="2400" dirty="0">
                <a:solidFill>
                  <a:srgbClr val="002060"/>
                </a:solidFill>
                <a:latin typeface="HGPｺﾞｼｯｸE" panose="020B0900000000000000" pitchFamily="50" charset="-128"/>
                <a:ea typeface="HGPｺﾞｼｯｸE" panose="020B0900000000000000" pitchFamily="50" charset="-128"/>
                <a:cs typeface="Arial" charset="0"/>
              </a:rPr>
              <a:t>　　　　引落口座として指定することが出来る</a:t>
            </a:r>
            <a:endParaRPr lang="en-US" altLang="ja-JP" sz="2400" dirty="0">
              <a:solidFill>
                <a:srgbClr val="002060"/>
              </a:solidFill>
              <a:latin typeface="HGPｺﾞｼｯｸE" panose="020B0900000000000000" pitchFamily="50" charset="-128"/>
              <a:ea typeface="HGPｺﾞｼｯｸE" panose="020B0900000000000000" pitchFamily="50" charset="-128"/>
              <a:cs typeface="Arial" charset="0"/>
            </a:endParaRPr>
          </a:p>
          <a:p>
            <a:pPr fontAlgn="base">
              <a:lnSpc>
                <a:spcPts val="3800"/>
              </a:lnSpc>
              <a:spcBef>
                <a:spcPts val="600"/>
              </a:spcBef>
              <a:spcAft>
                <a:spcPct val="0"/>
              </a:spcAft>
            </a:pPr>
            <a:r>
              <a:rPr lang="ja-JP" altLang="en-US" sz="2400" dirty="0">
                <a:solidFill>
                  <a:srgbClr val="002060"/>
                </a:solidFill>
                <a:latin typeface="HGPｺﾞｼｯｸE" panose="020B0900000000000000" pitchFamily="50" charset="-128"/>
                <a:ea typeface="HGPｺﾞｼｯｸE" panose="020B0900000000000000" pitchFamily="50" charset="-128"/>
                <a:cs typeface="Arial" charset="0"/>
              </a:rPr>
              <a:t>　　　　事前一報で高額利用が可能（</a:t>
            </a:r>
            <a:r>
              <a:rPr lang="en-US" altLang="ja-JP" sz="2400" dirty="0">
                <a:solidFill>
                  <a:srgbClr val="002060"/>
                </a:solidFill>
                <a:latin typeface="HGPｺﾞｼｯｸE" panose="020B0900000000000000" pitchFamily="50" charset="-128"/>
                <a:ea typeface="HGPｺﾞｼｯｸE" panose="020B0900000000000000" pitchFamily="50" charset="-128"/>
                <a:cs typeface="Arial" charset="0"/>
              </a:rPr>
              <a:t>1,000</a:t>
            </a:r>
            <a:r>
              <a:rPr lang="ja-JP" altLang="en-US" sz="2400" dirty="0">
                <a:solidFill>
                  <a:srgbClr val="002060"/>
                </a:solidFill>
                <a:latin typeface="HGPｺﾞｼｯｸE" panose="020B0900000000000000" pitchFamily="50" charset="-128"/>
                <a:ea typeface="HGPｺﾞｼｯｸE" panose="020B0900000000000000" pitchFamily="50" charset="-128"/>
                <a:cs typeface="Arial" charset="0"/>
              </a:rPr>
              <a:t>万円未満は不要）</a:t>
            </a:r>
            <a:endParaRPr lang="en-US" altLang="ja-JP" sz="2400" dirty="0">
              <a:solidFill>
                <a:srgbClr val="002060"/>
              </a:solidFill>
              <a:latin typeface="HGPｺﾞｼｯｸE" panose="020B0900000000000000" pitchFamily="50" charset="-128"/>
              <a:ea typeface="HGPｺﾞｼｯｸE" panose="020B0900000000000000" pitchFamily="50" charset="-128"/>
              <a:cs typeface="Arial" charset="0"/>
            </a:endParaRPr>
          </a:p>
          <a:p>
            <a:pPr fontAlgn="base">
              <a:spcBef>
                <a:spcPts val="600"/>
              </a:spcBef>
              <a:spcAft>
                <a:spcPct val="0"/>
              </a:spcAft>
            </a:pPr>
            <a:r>
              <a:rPr lang="ja-JP" altLang="en-US" sz="2400" dirty="0">
                <a:solidFill>
                  <a:srgbClr val="FF0000"/>
                </a:solidFill>
                <a:uFill>
                  <a:solidFill>
                    <a:srgbClr val="FF0066"/>
                  </a:solidFill>
                </a:uFill>
                <a:latin typeface="HGPｺﾞｼｯｸE" panose="020B0900000000000000" pitchFamily="50" charset="-128"/>
                <a:ea typeface="HGPｺﾞｼｯｸE" panose="020B0900000000000000" pitchFamily="50" charset="-128"/>
                <a:cs typeface="Arial" charset="0"/>
              </a:rPr>
              <a:t>　　　　年会費が無料</a:t>
            </a:r>
            <a:endParaRPr lang="en-US" altLang="ja-JP" sz="2400" dirty="0">
              <a:solidFill>
                <a:srgbClr val="002060"/>
              </a:solidFill>
              <a:latin typeface="HGPｺﾞｼｯｸE" panose="020B0900000000000000" pitchFamily="50" charset="-128"/>
              <a:ea typeface="HGPｺﾞｼｯｸE" panose="020B0900000000000000" pitchFamily="50" charset="-128"/>
              <a:cs typeface="Arial" charset="0"/>
            </a:endParaRPr>
          </a:p>
        </p:txBody>
      </p:sp>
      <p:sp>
        <p:nvSpPr>
          <p:cNvPr id="12" name="テキスト ボックス 11"/>
          <p:cNvSpPr txBox="1"/>
          <p:nvPr/>
        </p:nvSpPr>
        <p:spPr>
          <a:xfrm>
            <a:off x="1862329" y="3962405"/>
            <a:ext cx="8534400" cy="1325345"/>
          </a:xfrm>
          <a:prstGeom prst="rect">
            <a:avLst/>
          </a:prstGeom>
          <a:noFill/>
        </p:spPr>
        <p:txBody>
          <a:bodyPr wrap="square" lIns="91421" tIns="45711" rIns="91421" bIns="45711" rtlCol="0">
            <a:spAutoFit/>
          </a:bodyPr>
          <a:lstStyle/>
          <a:p>
            <a:pPr fontAlgn="base">
              <a:spcBef>
                <a:spcPct val="0"/>
              </a:spcBef>
              <a:spcAft>
                <a:spcPct val="0"/>
              </a:spcAft>
            </a:pPr>
            <a:r>
              <a:rPr lang="ja-JP" altLang="en-US" sz="2400" dirty="0">
                <a:solidFill>
                  <a:srgbClr val="002060"/>
                </a:solidFill>
                <a:latin typeface="HGPｺﾞｼｯｸE" panose="020B0900000000000000" pitchFamily="50" charset="-128"/>
                <a:ea typeface="HGPｺﾞｼｯｸE" panose="020B0900000000000000" pitchFamily="50" charset="-128"/>
                <a:cs typeface="Arial" charset="0"/>
              </a:rPr>
              <a:t>個人カード　＋　ビジネスアカウントカード</a:t>
            </a:r>
            <a:endParaRPr lang="en-US" altLang="ja-JP" sz="2400" dirty="0">
              <a:solidFill>
                <a:srgbClr val="002060"/>
              </a:solidFill>
              <a:latin typeface="HGPｺﾞｼｯｸE" panose="020B0900000000000000" pitchFamily="50" charset="-128"/>
              <a:ea typeface="HGPｺﾞｼｯｸE" panose="020B0900000000000000" pitchFamily="50" charset="-128"/>
              <a:cs typeface="Arial" charset="0"/>
            </a:endParaRPr>
          </a:p>
          <a:p>
            <a:pPr fontAlgn="base">
              <a:spcBef>
                <a:spcPct val="0"/>
              </a:spcBef>
              <a:spcAft>
                <a:spcPct val="0"/>
              </a:spcAft>
            </a:pPr>
            <a:r>
              <a:rPr lang="ja-JP" altLang="en-US" sz="2400" dirty="0">
                <a:solidFill>
                  <a:srgbClr val="002060"/>
                </a:solidFill>
                <a:latin typeface="HGPｺﾞｼｯｸE" panose="020B0900000000000000" pitchFamily="50" charset="-128"/>
                <a:ea typeface="HGPｺﾞｼｯｸE" panose="020B0900000000000000" pitchFamily="50" charset="-128"/>
                <a:cs typeface="Arial" charset="0"/>
              </a:rPr>
              <a:t>　　　　年会費　２２，０００円</a:t>
            </a:r>
            <a:endParaRPr lang="en-US" altLang="ja-JP" sz="2400" dirty="0">
              <a:solidFill>
                <a:srgbClr val="002060"/>
              </a:solidFill>
              <a:latin typeface="HGPｺﾞｼｯｸE" panose="020B0900000000000000" pitchFamily="50" charset="-128"/>
              <a:ea typeface="HGPｺﾞｼｯｸE" panose="020B0900000000000000" pitchFamily="50" charset="-128"/>
              <a:cs typeface="Arial" charset="0"/>
            </a:endParaRPr>
          </a:p>
          <a:p>
            <a:pPr fontAlgn="base">
              <a:lnSpc>
                <a:spcPts val="3800"/>
              </a:lnSpc>
              <a:spcBef>
                <a:spcPts val="600"/>
              </a:spcBef>
              <a:spcAft>
                <a:spcPct val="0"/>
              </a:spcAft>
            </a:pPr>
            <a:r>
              <a:rPr lang="ja-JP" altLang="en-US" sz="2400" dirty="0">
                <a:solidFill>
                  <a:srgbClr val="002060"/>
                </a:solidFill>
                <a:latin typeface="HGPｺﾞｼｯｸE" panose="020B0900000000000000" pitchFamily="50" charset="-128"/>
                <a:ea typeface="HGPｺﾞｼｯｸE" panose="020B0900000000000000" pitchFamily="50" charset="-128"/>
                <a:cs typeface="Arial" charset="0"/>
              </a:rPr>
              <a:t>　　　　ポイント個人カード合算</a:t>
            </a:r>
            <a:endParaRPr lang="en-US" altLang="ja-JP" sz="2400" dirty="0">
              <a:solidFill>
                <a:srgbClr val="002060"/>
              </a:solidFill>
              <a:latin typeface="HGPｺﾞｼｯｸE" panose="020B0900000000000000" pitchFamily="50" charset="-128"/>
              <a:ea typeface="HGPｺﾞｼｯｸE" panose="020B0900000000000000" pitchFamily="50" charset="-128"/>
              <a:cs typeface="Arial" charset="0"/>
            </a:endParaRPr>
          </a:p>
        </p:txBody>
      </p:sp>
      <p:pic>
        <p:nvPicPr>
          <p:cNvPr id="13" name="図 12">
            <a:extLst>
              <a:ext uri="{FF2B5EF4-FFF2-40B4-BE49-F238E27FC236}">
                <a16:creationId xmlns:a16="http://schemas.microsoft.com/office/drawing/2014/main" id="{DF601270-8E32-4552-B5FA-E31D1545C240}"/>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07611" y="5448582"/>
            <a:ext cx="3946372" cy="1409418"/>
          </a:xfrm>
          <a:prstGeom prst="rect">
            <a:avLst/>
          </a:prstGeom>
        </p:spPr>
      </p:pic>
    </p:spTree>
    <p:extLst>
      <p:ext uri="{BB962C8B-B14F-4D97-AF65-F5344CB8AC3E}">
        <p14:creationId xmlns:p14="http://schemas.microsoft.com/office/powerpoint/2010/main" val="1782584433"/>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下矢印 19"/>
          <p:cNvSpPr/>
          <p:nvPr/>
        </p:nvSpPr>
        <p:spPr>
          <a:xfrm rot="10800000">
            <a:off x="7223201" y="2362200"/>
            <a:ext cx="425962" cy="1076604"/>
          </a:xfrm>
          <a:prstGeom prst="downArrow">
            <a:avLst/>
          </a:prstGeom>
          <a:solidFill>
            <a:schemeClr val="tx2">
              <a:lumMod val="75000"/>
            </a:schemeClr>
          </a:solidFill>
          <a:ln>
            <a:solidFill>
              <a:schemeClr val="tx2">
                <a:lumMod val="50000"/>
              </a:schemeClr>
            </a:solidFill>
          </a:ln>
        </p:spPr>
        <p:style>
          <a:lnRef idx="1">
            <a:schemeClr val="accent1"/>
          </a:lnRef>
          <a:fillRef idx="3">
            <a:schemeClr val="accent1"/>
          </a:fillRef>
          <a:effectRef idx="2">
            <a:schemeClr val="accent1"/>
          </a:effectRef>
          <a:fontRef idx="minor">
            <a:schemeClr val="lt1"/>
          </a:fontRef>
        </p:style>
        <p:txBody>
          <a:bodyPr lIns="91383" tIns="45692" rIns="91383" bIns="45692" rtlCol="0" anchor="ctr"/>
          <a:lstStyle/>
          <a:p>
            <a:pPr algn="ctr" fontAlgn="base">
              <a:spcBef>
                <a:spcPct val="0"/>
              </a:spcBef>
              <a:spcAft>
                <a:spcPct val="0"/>
              </a:spcAft>
            </a:pPr>
            <a:endParaRPr lang="ja-JP" altLang="en-US" sz="2400">
              <a:solidFill>
                <a:prstClr val="white"/>
              </a:solidFill>
              <a:latin typeface="Calibri"/>
              <a:ea typeface="ＭＳ Ｐゴシック" panose="020B0600070205080204" pitchFamily="50" charset="-128"/>
            </a:endParaRPr>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0" y="0"/>
            <a:ext cx="9144000" cy="77390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テキスト ボックス 3"/>
          <p:cNvSpPr txBox="1"/>
          <p:nvPr/>
        </p:nvSpPr>
        <p:spPr>
          <a:xfrm>
            <a:off x="3048001" y="94570"/>
            <a:ext cx="6096000" cy="584775"/>
          </a:xfrm>
          <a:prstGeom prst="rect">
            <a:avLst/>
          </a:prstGeom>
          <a:noFill/>
        </p:spPr>
        <p:txBody>
          <a:bodyPr wrap="square" lIns="91421" tIns="45711" rIns="91421" bIns="45711" rtlCol="0">
            <a:spAutoFit/>
          </a:bodyPr>
          <a:lstStyle/>
          <a:p>
            <a:pPr algn="ctr" fontAlgn="base">
              <a:spcBef>
                <a:spcPct val="0"/>
              </a:spcBef>
              <a:spcAft>
                <a:spcPct val="0"/>
              </a:spcAft>
            </a:pPr>
            <a:r>
              <a:rPr lang="ja-JP" altLang="en-US" sz="3200" dirty="0">
                <a:solidFill>
                  <a:prstClr val="white"/>
                </a:solidFill>
                <a:latin typeface="HGPｺﾞｼｯｸE" panose="020B0900000000000000" pitchFamily="50" charset="-128"/>
                <a:ea typeface="HGPｺﾞｼｯｸE" panose="020B0900000000000000" pitchFamily="50" charset="-128"/>
                <a:cs typeface="Arial" charset="0"/>
              </a:rPr>
              <a:t>ロータリー・クレジットカードの紹介</a:t>
            </a:r>
          </a:p>
        </p:txBody>
      </p:sp>
      <p:sp>
        <p:nvSpPr>
          <p:cNvPr id="11" name="コンテンツ プレースホルダー 2"/>
          <p:cNvSpPr txBox="1">
            <a:spLocks/>
          </p:cNvSpPr>
          <p:nvPr/>
        </p:nvSpPr>
        <p:spPr bwMode="auto">
          <a:xfrm>
            <a:off x="2133599" y="1333517"/>
            <a:ext cx="3810000" cy="3217066"/>
          </a:xfrm>
          <a:prstGeom prst="rect">
            <a:avLst/>
          </a:prstGeom>
          <a:ln/>
        </p:spPr>
        <p:style>
          <a:lnRef idx="1">
            <a:schemeClr val="accent1"/>
          </a:lnRef>
          <a:fillRef idx="2">
            <a:schemeClr val="accent1"/>
          </a:fillRef>
          <a:effectRef idx="1">
            <a:schemeClr val="accent1"/>
          </a:effectRef>
          <a:fontRef idx="minor">
            <a:schemeClr val="dk1"/>
          </a:fontRef>
        </p:style>
        <p:txBody>
          <a:bodyPr lIns="91383" tIns="45692" rIns="91383" bIns="45692" anchor="ctr"/>
          <a:lstStyle>
            <a:lvl1pPr defTabSz="457200">
              <a:defRPr sz="2400">
                <a:solidFill>
                  <a:schemeClr val="tx1"/>
                </a:solidFill>
                <a:latin typeface="Arial" pitchFamily="34" charset="0"/>
                <a:ea typeface="ヒラギノ角ゴ Pro W3" pitchFamily="-84" charset="-128"/>
              </a:defRPr>
            </a:lvl1pPr>
            <a:lvl2pPr marL="742950" indent="-285750" defTabSz="457200">
              <a:defRPr sz="2400">
                <a:solidFill>
                  <a:schemeClr val="tx1"/>
                </a:solidFill>
                <a:latin typeface="Arial" pitchFamily="34" charset="0"/>
                <a:ea typeface="ヒラギノ角ゴ Pro W3" pitchFamily="-84" charset="-128"/>
              </a:defRPr>
            </a:lvl2pPr>
            <a:lvl3pPr marL="1143000" indent="-228600" defTabSz="457200">
              <a:defRPr sz="2400">
                <a:solidFill>
                  <a:schemeClr val="tx1"/>
                </a:solidFill>
                <a:latin typeface="Arial" pitchFamily="34" charset="0"/>
                <a:ea typeface="ヒラギノ角ゴ Pro W3" pitchFamily="-84" charset="-128"/>
              </a:defRPr>
            </a:lvl3pPr>
            <a:lvl4pPr marL="1600200" indent="-228600" defTabSz="457200">
              <a:defRPr sz="2400">
                <a:solidFill>
                  <a:schemeClr val="tx1"/>
                </a:solidFill>
                <a:latin typeface="Arial" pitchFamily="34" charset="0"/>
                <a:ea typeface="ヒラギノ角ゴ Pro W3" pitchFamily="-84" charset="-128"/>
              </a:defRPr>
            </a:lvl4pPr>
            <a:lvl5pPr marL="2057400" indent="-228600" defTabSz="457200">
              <a:defRPr sz="2400">
                <a:solidFill>
                  <a:schemeClr val="tx1"/>
                </a:solidFill>
                <a:latin typeface="Arial" pitchFamily="34" charset="0"/>
                <a:ea typeface="ヒラギノ角ゴ Pro W3" pitchFamily="-84" charset="-128"/>
              </a:defRPr>
            </a:lvl5pPr>
            <a:lvl6pPr marL="2514600" indent="-228600" defTabSz="457200" eaLnBrk="0" fontAlgn="base" hangingPunct="0">
              <a:spcBef>
                <a:spcPct val="0"/>
              </a:spcBef>
              <a:spcAft>
                <a:spcPct val="0"/>
              </a:spcAft>
              <a:defRPr sz="2400">
                <a:solidFill>
                  <a:schemeClr val="tx1"/>
                </a:solidFill>
                <a:latin typeface="Arial" pitchFamily="34" charset="0"/>
                <a:ea typeface="ヒラギノ角ゴ Pro W3" pitchFamily="-84" charset="-128"/>
              </a:defRPr>
            </a:lvl6pPr>
            <a:lvl7pPr marL="2971800" indent="-228600" defTabSz="457200" eaLnBrk="0" fontAlgn="base" hangingPunct="0">
              <a:spcBef>
                <a:spcPct val="0"/>
              </a:spcBef>
              <a:spcAft>
                <a:spcPct val="0"/>
              </a:spcAft>
              <a:defRPr sz="2400">
                <a:solidFill>
                  <a:schemeClr val="tx1"/>
                </a:solidFill>
                <a:latin typeface="Arial" pitchFamily="34" charset="0"/>
                <a:ea typeface="ヒラギノ角ゴ Pro W3" pitchFamily="-84" charset="-128"/>
              </a:defRPr>
            </a:lvl7pPr>
            <a:lvl8pPr marL="3429000" indent="-228600" defTabSz="457200" eaLnBrk="0" fontAlgn="base" hangingPunct="0">
              <a:spcBef>
                <a:spcPct val="0"/>
              </a:spcBef>
              <a:spcAft>
                <a:spcPct val="0"/>
              </a:spcAft>
              <a:defRPr sz="2400">
                <a:solidFill>
                  <a:schemeClr val="tx1"/>
                </a:solidFill>
                <a:latin typeface="Arial" pitchFamily="34" charset="0"/>
                <a:ea typeface="ヒラギノ角ゴ Pro W3" pitchFamily="-84" charset="-128"/>
              </a:defRPr>
            </a:lvl8pPr>
            <a:lvl9pPr marL="3886200" indent="-228600" defTabSz="457200" eaLnBrk="0" fontAlgn="base" hangingPunct="0">
              <a:spcBef>
                <a:spcPct val="0"/>
              </a:spcBef>
              <a:spcAft>
                <a:spcPct val="0"/>
              </a:spcAft>
              <a:defRPr sz="2400">
                <a:solidFill>
                  <a:schemeClr val="tx1"/>
                </a:solidFill>
                <a:latin typeface="Arial" pitchFamily="34" charset="0"/>
                <a:ea typeface="ヒラギノ角ゴ Pro W3" pitchFamily="-84" charset="-128"/>
              </a:defRPr>
            </a:lvl9pPr>
          </a:lstStyle>
          <a:p>
            <a:pPr eaLnBrk="0" fontAlgn="base" hangingPunct="0">
              <a:spcBef>
                <a:spcPct val="0"/>
              </a:spcBef>
              <a:spcAft>
                <a:spcPct val="0"/>
              </a:spcAft>
              <a:defRPr/>
            </a:pPr>
            <a:r>
              <a:rPr kumimoji="0" lang="ja-JP" altLang="en-US" spc="-100" dirty="0">
                <a:solidFill>
                  <a:srgbClr val="00246C"/>
                </a:solidFill>
                <a:latin typeface="HGPｺﾞｼｯｸE" panose="020B0900000000000000" pitchFamily="50" charset="-128"/>
                <a:ea typeface="HGPｺﾞｼｯｸE" panose="020B0900000000000000" pitchFamily="50" charset="-128"/>
                <a:cs typeface="Meiryo UI" pitchFamily="50" charset="-128"/>
              </a:rPr>
              <a:t>地区大会、</a:t>
            </a:r>
            <a:r>
              <a:rPr kumimoji="0" lang="en-US" altLang="ja-JP" spc="-100" dirty="0">
                <a:solidFill>
                  <a:srgbClr val="00246C"/>
                </a:solidFill>
                <a:latin typeface="HGPｺﾞｼｯｸE" panose="020B0900000000000000" pitchFamily="50" charset="-128"/>
                <a:ea typeface="HGPｺﾞｼｯｸE" panose="020B0900000000000000" pitchFamily="50" charset="-128"/>
                <a:cs typeface="Meiryo UI" pitchFamily="50" charset="-128"/>
              </a:rPr>
              <a:t>IM</a:t>
            </a:r>
          </a:p>
          <a:p>
            <a:pPr eaLnBrk="0" fontAlgn="base" hangingPunct="0">
              <a:spcBef>
                <a:spcPct val="0"/>
              </a:spcBef>
              <a:spcAft>
                <a:spcPct val="0"/>
              </a:spcAft>
              <a:defRPr/>
            </a:pPr>
            <a:r>
              <a:rPr kumimoji="0" lang="en-US" altLang="ja-JP" spc="-100" dirty="0">
                <a:solidFill>
                  <a:srgbClr val="00246C"/>
                </a:solidFill>
                <a:latin typeface="HGPｺﾞｼｯｸE" panose="020B0900000000000000" pitchFamily="50" charset="-128"/>
                <a:ea typeface="HGPｺﾞｼｯｸE" panose="020B0900000000000000" pitchFamily="50" charset="-128"/>
                <a:cs typeface="Meiryo UI" pitchFamily="50" charset="-128"/>
              </a:rPr>
              <a:t>RI</a:t>
            </a:r>
            <a:r>
              <a:rPr kumimoji="0" lang="ja-JP" altLang="en-US" spc="-100" dirty="0">
                <a:solidFill>
                  <a:srgbClr val="00246C"/>
                </a:solidFill>
                <a:latin typeface="HGPｺﾞｼｯｸE" panose="020B0900000000000000" pitchFamily="50" charset="-128"/>
                <a:ea typeface="HGPｺﾞｼｯｸE" panose="020B0900000000000000" pitchFamily="50" charset="-128"/>
                <a:cs typeface="Meiryo UI" pitchFamily="50" charset="-128"/>
              </a:rPr>
              <a:t>本部への支払い</a:t>
            </a:r>
          </a:p>
          <a:p>
            <a:pPr eaLnBrk="0" fontAlgn="base" hangingPunct="0">
              <a:spcBef>
                <a:spcPct val="0"/>
              </a:spcBef>
              <a:spcAft>
                <a:spcPct val="0"/>
              </a:spcAft>
              <a:defRPr/>
            </a:pPr>
            <a:r>
              <a:rPr kumimoji="0" lang="ja-JP" altLang="en-US" spc="-100" dirty="0">
                <a:solidFill>
                  <a:srgbClr val="00246C"/>
                </a:solidFill>
                <a:latin typeface="HGPｺﾞｼｯｸE" panose="020B0900000000000000" pitchFamily="50" charset="-128"/>
                <a:ea typeface="HGPｺﾞｼｯｸE" panose="020B0900000000000000" pitchFamily="50" charset="-128"/>
                <a:cs typeface="Meiryo UI" pitchFamily="50" charset="-128"/>
              </a:rPr>
              <a:t>オンライン財団寄付</a:t>
            </a:r>
          </a:p>
          <a:p>
            <a:pPr eaLnBrk="0" fontAlgn="base" hangingPunct="0">
              <a:spcBef>
                <a:spcPct val="0"/>
              </a:spcBef>
              <a:spcAft>
                <a:spcPct val="0"/>
              </a:spcAft>
              <a:defRPr/>
            </a:pPr>
            <a:r>
              <a:rPr kumimoji="0" lang="en-US" altLang="ja-JP" spc="-100" dirty="0">
                <a:solidFill>
                  <a:srgbClr val="00246C"/>
                </a:solidFill>
                <a:latin typeface="HGPｺﾞｼｯｸE" panose="020B0900000000000000" pitchFamily="50" charset="-128"/>
                <a:ea typeface="HGPｺﾞｼｯｸE" panose="020B0900000000000000" pitchFamily="50" charset="-128"/>
                <a:cs typeface="Meiryo UI" pitchFamily="50" charset="-128"/>
              </a:rPr>
              <a:t>Rotary</a:t>
            </a:r>
            <a:r>
              <a:rPr kumimoji="0" lang="ja-JP" altLang="en-US" spc="-100" dirty="0">
                <a:solidFill>
                  <a:srgbClr val="00246C"/>
                </a:solidFill>
                <a:latin typeface="HGPｺﾞｼｯｸE" panose="020B0900000000000000" pitchFamily="50" charset="-128"/>
                <a:ea typeface="HGPｺﾞｼｯｸE" panose="020B0900000000000000" pitchFamily="50" charset="-128"/>
                <a:cs typeface="Meiryo UI" pitchFamily="50" charset="-128"/>
              </a:rPr>
              <a:t>関連商品購入</a:t>
            </a:r>
          </a:p>
          <a:p>
            <a:pPr eaLnBrk="0" fontAlgn="base" hangingPunct="0">
              <a:spcBef>
                <a:spcPct val="0"/>
              </a:spcBef>
              <a:spcAft>
                <a:spcPct val="0"/>
              </a:spcAft>
              <a:defRPr/>
            </a:pPr>
            <a:r>
              <a:rPr kumimoji="0" lang="ja-JP" altLang="en-US" spc="-100" dirty="0">
                <a:solidFill>
                  <a:srgbClr val="00246C"/>
                </a:solidFill>
                <a:latin typeface="HGPｺﾞｼｯｸE" panose="020B0900000000000000" pitchFamily="50" charset="-128"/>
                <a:ea typeface="HGPｺﾞｼｯｸE" panose="020B0900000000000000" pitchFamily="50" charset="-128"/>
                <a:cs typeface="Meiryo UI" pitchFamily="50" charset="-128"/>
              </a:rPr>
              <a:t>クラブ旅行</a:t>
            </a:r>
          </a:p>
          <a:p>
            <a:pPr eaLnBrk="0" fontAlgn="base" hangingPunct="0">
              <a:spcBef>
                <a:spcPct val="0"/>
              </a:spcBef>
              <a:spcAft>
                <a:spcPct val="0"/>
              </a:spcAft>
              <a:defRPr/>
            </a:pPr>
            <a:r>
              <a:rPr kumimoji="0" lang="ja-JP" altLang="en-US" spc="-100" dirty="0">
                <a:solidFill>
                  <a:srgbClr val="00246C"/>
                </a:solidFill>
                <a:latin typeface="HGPｺﾞｼｯｸE" panose="020B0900000000000000" pitchFamily="50" charset="-128"/>
                <a:ea typeface="HGPｺﾞｼｯｸE" panose="020B0900000000000000" pitchFamily="50" charset="-128"/>
                <a:cs typeface="Meiryo UI" pitchFamily="50" charset="-128"/>
              </a:rPr>
              <a:t>国際大会、例会場費</a:t>
            </a:r>
          </a:p>
          <a:p>
            <a:pPr eaLnBrk="0" fontAlgn="base" hangingPunct="0">
              <a:spcBef>
                <a:spcPct val="0"/>
              </a:spcBef>
              <a:spcAft>
                <a:spcPct val="0"/>
              </a:spcAft>
              <a:defRPr/>
            </a:pPr>
            <a:r>
              <a:rPr kumimoji="0" lang="ja-JP" altLang="en-US" spc="-100" dirty="0">
                <a:solidFill>
                  <a:srgbClr val="00246C"/>
                </a:solidFill>
                <a:latin typeface="HGPｺﾞｼｯｸE" panose="020B0900000000000000" pitchFamily="50" charset="-128"/>
                <a:ea typeface="HGPｺﾞｼｯｸE" panose="020B0900000000000000" pitchFamily="50" charset="-128"/>
                <a:cs typeface="Meiryo UI" pitchFamily="50" charset="-128"/>
              </a:rPr>
              <a:t>クラブ会合代金</a:t>
            </a:r>
          </a:p>
          <a:p>
            <a:pPr eaLnBrk="0" fontAlgn="base" hangingPunct="0">
              <a:spcBef>
                <a:spcPct val="0"/>
              </a:spcBef>
              <a:spcAft>
                <a:spcPct val="0"/>
              </a:spcAft>
              <a:defRPr/>
            </a:pPr>
            <a:r>
              <a:rPr kumimoji="0" lang="ja-JP" altLang="en-US" spc="-100" dirty="0">
                <a:solidFill>
                  <a:srgbClr val="00246C"/>
                </a:solidFill>
                <a:latin typeface="HGPｺﾞｼｯｸE" panose="020B0900000000000000" pitchFamily="50" charset="-128"/>
                <a:ea typeface="HGPｺﾞｼｯｸE" panose="020B0900000000000000" pitchFamily="50" charset="-128"/>
                <a:cs typeface="Meiryo UI" pitchFamily="50" charset="-128"/>
              </a:rPr>
              <a:t>事務所経費他</a:t>
            </a:r>
          </a:p>
        </p:txBody>
      </p:sp>
      <p:sp>
        <p:nvSpPr>
          <p:cNvPr id="14" name="下矢印 13"/>
          <p:cNvSpPr/>
          <p:nvPr/>
        </p:nvSpPr>
        <p:spPr>
          <a:xfrm rot="16200000">
            <a:off x="6314740" y="3418848"/>
            <a:ext cx="436894" cy="1066801"/>
          </a:xfrm>
          <a:prstGeom prst="downArrow">
            <a:avLst/>
          </a:prstGeom>
          <a:solidFill>
            <a:srgbClr val="16316B"/>
          </a:solidFill>
          <a:ln>
            <a:solidFill>
              <a:schemeClr val="tx2">
                <a:lumMod val="75000"/>
              </a:schemeClr>
            </a:solidFill>
          </a:ln>
        </p:spPr>
        <p:style>
          <a:lnRef idx="1">
            <a:schemeClr val="accent1"/>
          </a:lnRef>
          <a:fillRef idx="3">
            <a:schemeClr val="accent1"/>
          </a:fillRef>
          <a:effectRef idx="2">
            <a:schemeClr val="accent1"/>
          </a:effectRef>
          <a:fontRef idx="minor">
            <a:schemeClr val="lt1"/>
          </a:fontRef>
        </p:style>
        <p:txBody>
          <a:bodyPr lIns="91383" tIns="45692" rIns="91383" bIns="45692" rtlCol="0" anchor="ctr"/>
          <a:lstStyle/>
          <a:p>
            <a:pPr algn="ctr" fontAlgn="base">
              <a:spcBef>
                <a:spcPct val="0"/>
              </a:spcBef>
              <a:spcAft>
                <a:spcPct val="0"/>
              </a:spcAft>
            </a:pPr>
            <a:endParaRPr lang="ja-JP" altLang="en-US" sz="2400">
              <a:solidFill>
                <a:prstClr val="white"/>
              </a:solidFill>
              <a:latin typeface="Calibri"/>
              <a:ea typeface="ＭＳ Ｐゴシック" panose="020B0600070205080204" pitchFamily="50" charset="-128"/>
            </a:endParaRPr>
          </a:p>
        </p:txBody>
      </p:sp>
      <p:sp>
        <p:nvSpPr>
          <p:cNvPr id="15" name="テキスト ボックス 14"/>
          <p:cNvSpPr txBox="1"/>
          <p:nvPr/>
        </p:nvSpPr>
        <p:spPr>
          <a:xfrm>
            <a:off x="5999783" y="4170696"/>
            <a:ext cx="3494532" cy="461665"/>
          </a:xfrm>
          <a:prstGeom prst="rect">
            <a:avLst/>
          </a:prstGeom>
          <a:noFill/>
        </p:spPr>
        <p:txBody>
          <a:bodyPr wrap="square" lIns="91383" tIns="45692" rIns="91383" bIns="45692" rtlCol="0">
            <a:spAutoFit/>
          </a:bodyPr>
          <a:lstStyle/>
          <a:p>
            <a:pPr fontAlgn="base">
              <a:spcBef>
                <a:spcPct val="0"/>
              </a:spcBef>
              <a:spcAft>
                <a:spcPct val="0"/>
              </a:spcAft>
            </a:pPr>
            <a:r>
              <a:rPr lang="ja-JP" altLang="en-US" sz="2400" dirty="0">
                <a:solidFill>
                  <a:srgbClr val="002060"/>
                </a:solidFill>
                <a:latin typeface="HGｺﾞｼｯｸE" panose="020B0909000000000000" pitchFamily="49" charset="-128"/>
                <a:ea typeface="HGｺﾞｼｯｸE" panose="020B0909000000000000" pitchFamily="49" charset="-128"/>
                <a:cs typeface="Arial" charset="0"/>
              </a:rPr>
              <a:t>代金の約５％の手数料</a:t>
            </a:r>
          </a:p>
        </p:txBody>
      </p:sp>
      <p:sp>
        <p:nvSpPr>
          <p:cNvPr id="16" name="コンテンツ プレースホルダー 2"/>
          <p:cNvSpPr txBox="1">
            <a:spLocks/>
          </p:cNvSpPr>
          <p:nvPr/>
        </p:nvSpPr>
        <p:spPr bwMode="auto">
          <a:xfrm>
            <a:off x="7259022" y="3501289"/>
            <a:ext cx="2235299" cy="731518"/>
          </a:xfrm>
          <a:prstGeom prst="rect">
            <a:avLst/>
          </a:prstGeom>
          <a:solidFill>
            <a:schemeClr val="tx2"/>
          </a:solidFill>
          <a:ln/>
        </p:spPr>
        <p:style>
          <a:lnRef idx="1">
            <a:schemeClr val="dk1"/>
          </a:lnRef>
          <a:fillRef idx="3">
            <a:schemeClr val="dk1"/>
          </a:fillRef>
          <a:effectRef idx="2">
            <a:schemeClr val="dk1"/>
          </a:effectRef>
          <a:fontRef idx="minor">
            <a:schemeClr val="lt1"/>
          </a:fontRef>
        </p:style>
        <p:txBody>
          <a:bodyPr lIns="91383" tIns="45692" rIns="91383" bIns="45692" anchor="ctr"/>
          <a:lstStyle>
            <a:lvl1pPr defTabSz="457200">
              <a:defRPr sz="2400">
                <a:solidFill>
                  <a:schemeClr val="tx1"/>
                </a:solidFill>
                <a:latin typeface="Arial" pitchFamily="34" charset="0"/>
                <a:ea typeface="ヒラギノ角ゴ Pro W3" pitchFamily="-84" charset="-128"/>
              </a:defRPr>
            </a:lvl1pPr>
            <a:lvl2pPr marL="742950" indent="-285750" defTabSz="457200">
              <a:defRPr sz="2400">
                <a:solidFill>
                  <a:schemeClr val="tx1"/>
                </a:solidFill>
                <a:latin typeface="Arial" pitchFamily="34" charset="0"/>
                <a:ea typeface="ヒラギノ角ゴ Pro W3" pitchFamily="-84" charset="-128"/>
              </a:defRPr>
            </a:lvl2pPr>
            <a:lvl3pPr marL="1143000" indent="-228600" defTabSz="457200">
              <a:defRPr sz="2400">
                <a:solidFill>
                  <a:schemeClr val="tx1"/>
                </a:solidFill>
                <a:latin typeface="Arial" pitchFamily="34" charset="0"/>
                <a:ea typeface="ヒラギノ角ゴ Pro W3" pitchFamily="-84" charset="-128"/>
              </a:defRPr>
            </a:lvl3pPr>
            <a:lvl4pPr marL="1600200" indent="-228600" defTabSz="457200">
              <a:defRPr sz="2400">
                <a:solidFill>
                  <a:schemeClr val="tx1"/>
                </a:solidFill>
                <a:latin typeface="Arial" pitchFamily="34" charset="0"/>
                <a:ea typeface="ヒラギノ角ゴ Pro W3" pitchFamily="-84" charset="-128"/>
              </a:defRPr>
            </a:lvl4pPr>
            <a:lvl5pPr marL="2057400" indent="-228600" defTabSz="457200">
              <a:defRPr sz="2400">
                <a:solidFill>
                  <a:schemeClr val="tx1"/>
                </a:solidFill>
                <a:latin typeface="Arial" pitchFamily="34" charset="0"/>
                <a:ea typeface="ヒラギノ角ゴ Pro W3" pitchFamily="-84" charset="-128"/>
              </a:defRPr>
            </a:lvl5pPr>
            <a:lvl6pPr marL="2514600" indent="-228600" defTabSz="457200" eaLnBrk="0" fontAlgn="base" hangingPunct="0">
              <a:spcBef>
                <a:spcPct val="0"/>
              </a:spcBef>
              <a:spcAft>
                <a:spcPct val="0"/>
              </a:spcAft>
              <a:defRPr sz="2400">
                <a:solidFill>
                  <a:schemeClr val="tx1"/>
                </a:solidFill>
                <a:latin typeface="Arial" pitchFamily="34" charset="0"/>
                <a:ea typeface="ヒラギノ角ゴ Pro W3" pitchFamily="-84" charset="-128"/>
              </a:defRPr>
            </a:lvl6pPr>
            <a:lvl7pPr marL="2971800" indent="-228600" defTabSz="457200" eaLnBrk="0" fontAlgn="base" hangingPunct="0">
              <a:spcBef>
                <a:spcPct val="0"/>
              </a:spcBef>
              <a:spcAft>
                <a:spcPct val="0"/>
              </a:spcAft>
              <a:defRPr sz="2400">
                <a:solidFill>
                  <a:schemeClr val="tx1"/>
                </a:solidFill>
                <a:latin typeface="Arial" pitchFamily="34" charset="0"/>
                <a:ea typeface="ヒラギノ角ゴ Pro W3" pitchFamily="-84" charset="-128"/>
              </a:defRPr>
            </a:lvl7pPr>
            <a:lvl8pPr marL="3429000" indent="-228600" defTabSz="457200" eaLnBrk="0" fontAlgn="base" hangingPunct="0">
              <a:spcBef>
                <a:spcPct val="0"/>
              </a:spcBef>
              <a:spcAft>
                <a:spcPct val="0"/>
              </a:spcAft>
              <a:defRPr sz="2400">
                <a:solidFill>
                  <a:schemeClr val="tx1"/>
                </a:solidFill>
                <a:latin typeface="Arial" pitchFamily="34" charset="0"/>
                <a:ea typeface="ヒラギノ角ゴ Pro W3" pitchFamily="-84" charset="-128"/>
              </a:defRPr>
            </a:lvl8pPr>
            <a:lvl9pPr marL="3886200" indent="-228600" defTabSz="457200" eaLnBrk="0" fontAlgn="base" hangingPunct="0">
              <a:spcBef>
                <a:spcPct val="0"/>
              </a:spcBef>
              <a:spcAft>
                <a:spcPct val="0"/>
              </a:spcAft>
              <a:defRPr sz="2400">
                <a:solidFill>
                  <a:schemeClr val="tx1"/>
                </a:solidFill>
                <a:latin typeface="Arial" pitchFamily="34" charset="0"/>
                <a:ea typeface="ヒラギノ角ゴ Pro W3" pitchFamily="-84" charset="-128"/>
              </a:defRPr>
            </a:lvl9pPr>
          </a:lstStyle>
          <a:p>
            <a:pPr algn="ctr" eaLnBrk="0" fontAlgn="base" hangingPunct="0">
              <a:spcBef>
                <a:spcPct val="0"/>
              </a:spcBef>
              <a:spcAft>
                <a:spcPct val="0"/>
              </a:spcAft>
              <a:defRPr/>
            </a:pPr>
            <a:r>
              <a:rPr kumimoji="0" lang="ja-JP" altLang="en-US" sz="2800" b="1" spc="-100" dirty="0">
                <a:solidFill>
                  <a:prstClr val="white">
                    <a:lumMod val="95000"/>
                  </a:prstClr>
                </a:solidFill>
                <a:latin typeface="Meiryo UI" pitchFamily="50" charset="-128"/>
                <a:ea typeface="Meiryo UI" pitchFamily="50" charset="-128"/>
                <a:cs typeface="Meiryo UI" pitchFamily="50" charset="-128"/>
              </a:rPr>
              <a:t>カード会社</a:t>
            </a:r>
            <a:endParaRPr kumimoji="0" lang="en-US" altLang="ja-JP" sz="2800" b="1" spc="-100" dirty="0">
              <a:solidFill>
                <a:prstClr val="white">
                  <a:lumMod val="95000"/>
                </a:prstClr>
              </a:solidFill>
              <a:latin typeface="Meiryo UI" pitchFamily="50" charset="-128"/>
              <a:ea typeface="Meiryo UI" pitchFamily="50" charset="-128"/>
              <a:cs typeface="Meiryo UI" pitchFamily="50" charset="-128"/>
            </a:endParaRPr>
          </a:p>
        </p:txBody>
      </p:sp>
      <p:sp>
        <p:nvSpPr>
          <p:cNvPr id="17" name="コンテンツ プレースホルダー 2"/>
          <p:cNvSpPr txBox="1">
            <a:spLocks/>
          </p:cNvSpPr>
          <p:nvPr/>
        </p:nvSpPr>
        <p:spPr bwMode="auto">
          <a:xfrm>
            <a:off x="2133599" y="5410200"/>
            <a:ext cx="3657602" cy="655318"/>
          </a:xfrm>
          <a:prstGeom prst="rect">
            <a:avLst/>
          </a:prstGeom>
          <a:ln/>
        </p:spPr>
        <p:style>
          <a:lnRef idx="1">
            <a:schemeClr val="accent2"/>
          </a:lnRef>
          <a:fillRef idx="2">
            <a:schemeClr val="accent2"/>
          </a:fillRef>
          <a:effectRef idx="1">
            <a:schemeClr val="accent2"/>
          </a:effectRef>
          <a:fontRef idx="minor">
            <a:schemeClr val="dk1"/>
          </a:fontRef>
        </p:style>
        <p:txBody>
          <a:bodyPr lIns="91383" tIns="45692" rIns="91383" bIns="45692" anchor="ctr"/>
          <a:lstStyle>
            <a:lvl1pPr defTabSz="457200">
              <a:defRPr sz="2400">
                <a:solidFill>
                  <a:schemeClr val="tx1"/>
                </a:solidFill>
                <a:latin typeface="Arial" pitchFamily="34" charset="0"/>
                <a:ea typeface="ヒラギノ角ゴ Pro W3" pitchFamily="-84" charset="-128"/>
              </a:defRPr>
            </a:lvl1pPr>
            <a:lvl2pPr marL="742950" indent="-285750" defTabSz="457200">
              <a:defRPr sz="2400">
                <a:solidFill>
                  <a:schemeClr val="tx1"/>
                </a:solidFill>
                <a:latin typeface="Arial" pitchFamily="34" charset="0"/>
                <a:ea typeface="ヒラギノ角ゴ Pro W3" pitchFamily="-84" charset="-128"/>
              </a:defRPr>
            </a:lvl2pPr>
            <a:lvl3pPr marL="1143000" indent="-228600" defTabSz="457200">
              <a:defRPr sz="2400">
                <a:solidFill>
                  <a:schemeClr val="tx1"/>
                </a:solidFill>
                <a:latin typeface="Arial" pitchFamily="34" charset="0"/>
                <a:ea typeface="ヒラギノ角ゴ Pro W3" pitchFamily="-84" charset="-128"/>
              </a:defRPr>
            </a:lvl3pPr>
            <a:lvl4pPr marL="1600200" indent="-228600" defTabSz="457200">
              <a:defRPr sz="2400">
                <a:solidFill>
                  <a:schemeClr val="tx1"/>
                </a:solidFill>
                <a:latin typeface="Arial" pitchFamily="34" charset="0"/>
                <a:ea typeface="ヒラギノ角ゴ Pro W3" pitchFamily="-84" charset="-128"/>
              </a:defRPr>
            </a:lvl4pPr>
            <a:lvl5pPr marL="2057400" indent="-228600" defTabSz="457200">
              <a:defRPr sz="2400">
                <a:solidFill>
                  <a:schemeClr val="tx1"/>
                </a:solidFill>
                <a:latin typeface="Arial" pitchFamily="34" charset="0"/>
                <a:ea typeface="ヒラギノ角ゴ Pro W3" pitchFamily="-84" charset="-128"/>
              </a:defRPr>
            </a:lvl5pPr>
            <a:lvl6pPr marL="2514600" indent="-228600" defTabSz="457200" eaLnBrk="0" fontAlgn="base" hangingPunct="0">
              <a:spcBef>
                <a:spcPct val="0"/>
              </a:spcBef>
              <a:spcAft>
                <a:spcPct val="0"/>
              </a:spcAft>
              <a:defRPr sz="2400">
                <a:solidFill>
                  <a:schemeClr val="tx1"/>
                </a:solidFill>
                <a:latin typeface="Arial" pitchFamily="34" charset="0"/>
                <a:ea typeface="ヒラギノ角ゴ Pro W3" pitchFamily="-84" charset="-128"/>
              </a:defRPr>
            </a:lvl6pPr>
            <a:lvl7pPr marL="2971800" indent="-228600" defTabSz="457200" eaLnBrk="0" fontAlgn="base" hangingPunct="0">
              <a:spcBef>
                <a:spcPct val="0"/>
              </a:spcBef>
              <a:spcAft>
                <a:spcPct val="0"/>
              </a:spcAft>
              <a:defRPr sz="2400">
                <a:solidFill>
                  <a:schemeClr val="tx1"/>
                </a:solidFill>
                <a:latin typeface="Arial" pitchFamily="34" charset="0"/>
                <a:ea typeface="ヒラギノ角ゴ Pro W3" pitchFamily="-84" charset="-128"/>
              </a:defRPr>
            </a:lvl7pPr>
            <a:lvl8pPr marL="3429000" indent="-228600" defTabSz="457200" eaLnBrk="0" fontAlgn="base" hangingPunct="0">
              <a:spcBef>
                <a:spcPct val="0"/>
              </a:spcBef>
              <a:spcAft>
                <a:spcPct val="0"/>
              </a:spcAft>
              <a:defRPr sz="2400">
                <a:solidFill>
                  <a:schemeClr val="tx1"/>
                </a:solidFill>
                <a:latin typeface="Arial" pitchFamily="34" charset="0"/>
                <a:ea typeface="ヒラギノ角ゴ Pro W3" pitchFamily="-84" charset="-128"/>
              </a:defRPr>
            </a:lvl8pPr>
            <a:lvl9pPr marL="3886200" indent="-228600" defTabSz="457200" eaLnBrk="0" fontAlgn="base" hangingPunct="0">
              <a:spcBef>
                <a:spcPct val="0"/>
              </a:spcBef>
              <a:spcAft>
                <a:spcPct val="0"/>
              </a:spcAft>
              <a:defRPr sz="2400">
                <a:solidFill>
                  <a:schemeClr val="tx1"/>
                </a:solidFill>
                <a:latin typeface="Arial" pitchFamily="34" charset="0"/>
                <a:ea typeface="ヒラギノ角ゴ Pro W3" pitchFamily="-84" charset="-128"/>
              </a:defRPr>
            </a:lvl9pPr>
          </a:lstStyle>
          <a:p>
            <a:pPr algn="ctr" eaLnBrk="0" fontAlgn="base" hangingPunct="0">
              <a:spcBef>
                <a:spcPct val="0"/>
              </a:spcBef>
              <a:spcAft>
                <a:spcPct val="0"/>
              </a:spcAft>
              <a:defRPr/>
            </a:pPr>
            <a:r>
              <a:rPr kumimoji="0" lang="ja-JP" altLang="en-US" b="1" spc="-100" dirty="0">
                <a:solidFill>
                  <a:srgbClr val="00246C"/>
                </a:solidFill>
                <a:latin typeface="Meiryo UI" pitchFamily="50" charset="-128"/>
                <a:ea typeface="Meiryo UI" pitchFamily="50" charset="-128"/>
                <a:cs typeface="Meiryo UI" pitchFamily="50" charset="-128"/>
              </a:rPr>
              <a:t>会長・幹事・会計担当者</a:t>
            </a:r>
            <a:endParaRPr kumimoji="0" lang="en-US" altLang="ja-JP" b="1" spc="-100" dirty="0">
              <a:solidFill>
                <a:srgbClr val="00246C"/>
              </a:solidFill>
              <a:latin typeface="Meiryo UI" pitchFamily="50" charset="-128"/>
              <a:ea typeface="Meiryo UI" pitchFamily="50" charset="-128"/>
              <a:cs typeface="Meiryo UI" pitchFamily="50" charset="-128"/>
            </a:endParaRPr>
          </a:p>
        </p:txBody>
      </p:sp>
      <p:sp>
        <p:nvSpPr>
          <p:cNvPr id="18" name="下矢印 17"/>
          <p:cNvSpPr/>
          <p:nvPr/>
        </p:nvSpPr>
        <p:spPr>
          <a:xfrm rot="10800000">
            <a:off x="2521517" y="4618800"/>
            <a:ext cx="526484" cy="762001"/>
          </a:xfrm>
          <a:prstGeom prst="downArrow">
            <a:avLst/>
          </a:prstGeom>
          <a:solidFill>
            <a:srgbClr val="FFC000"/>
          </a:solidFill>
          <a:ln>
            <a:solidFill>
              <a:schemeClr val="tx2">
                <a:lumMod val="50000"/>
              </a:schemeClr>
            </a:solidFill>
          </a:ln>
        </p:spPr>
        <p:style>
          <a:lnRef idx="1">
            <a:schemeClr val="accent1"/>
          </a:lnRef>
          <a:fillRef idx="3">
            <a:schemeClr val="accent1"/>
          </a:fillRef>
          <a:effectRef idx="2">
            <a:schemeClr val="accent1"/>
          </a:effectRef>
          <a:fontRef idx="minor">
            <a:schemeClr val="lt1"/>
          </a:fontRef>
        </p:style>
        <p:txBody>
          <a:bodyPr lIns="91383" tIns="45692" rIns="91383" bIns="45692" rtlCol="0" anchor="ctr"/>
          <a:lstStyle/>
          <a:p>
            <a:pPr algn="ctr" fontAlgn="base">
              <a:spcBef>
                <a:spcPct val="0"/>
              </a:spcBef>
              <a:spcAft>
                <a:spcPct val="0"/>
              </a:spcAft>
            </a:pPr>
            <a:endParaRPr lang="ja-JP" altLang="en-US" sz="2400">
              <a:solidFill>
                <a:prstClr val="white"/>
              </a:solidFill>
              <a:latin typeface="Calibri"/>
              <a:ea typeface="ＭＳ Ｐゴシック" panose="020B0600070205080204" pitchFamily="50" charset="-128"/>
            </a:endParaRPr>
          </a:p>
        </p:txBody>
      </p:sp>
      <p:sp>
        <p:nvSpPr>
          <p:cNvPr id="19" name="コンテンツ プレースホルダー 2"/>
          <p:cNvSpPr txBox="1">
            <a:spLocks/>
          </p:cNvSpPr>
          <p:nvPr/>
        </p:nvSpPr>
        <p:spPr bwMode="auto">
          <a:xfrm>
            <a:off x="6218477" y="1356514"/>
            <a:ext cx="3057143" cy="1002793"/>
          </a:xfrm>
          <a:prstGeom prst="rect">
            <a:avLst/>
          </a:prstGeom>
          <a:ln/>
        </p:spPr>
        <p:style>
          <a:lnRef idx="1">
            <a:schemeClr val="accent2"/>
          </a:lnRef>
          <a:fillRef idx="2">
            <a:schemeClr val="accent2"/>
          </a:fillRef>
          <a:effectRef idx="1">
            <a:schemeClr val="accent2"/>
          </a:effectRef>
          <a:fontRef idx="minor">
            <a:schemeClr val="dk1"/>
          </a:fontRef>
        </p:style>
        <p:txBody>
          <a:bodyPr lIns="91383" tIns="45692" rIns="91383" bIns="45692" anchor="ctr"/>
          <a:lstStyle>
            <a:lvl1pPr defTabSz="457200">
              <a:defRPr sz="2400">
                <a:solidFill>
                  <a:schemeClr val="tx1"/>
                </a:solidFill>
                <a:latin typeface="Arial" pitchFamily="34" charset="0"/>
                <a:ea typeface="ヒラギノ角ゴ Pro W3" pitchFamily="-84" charset="-128"/>
              </a:defRPr>
            </a:lvl1pPr>
            <a:lvl2pPr marL="742950" indent="-285750" defTabSz="457200">
              <a:defRPr sz="2400">
                <a:solidFill>
                  <a:schemeClr val="tx1"/>
                </a:solidFill>
                <a:latin typeface="Arial" pitchFamily="34" charset="0"/>
                <a:ea typeface="ヒラギノ角ゴ Pro W3" pitchFamily="-84" charset="-128"/>
              </a:defRPr>
            </a:lvl2pPr>
            <a:lvl3pPr marL="1143000" indent="-228600" defTabSz="457200">
              <a:defRPr sz="2400">
                <a:solidFill>
                  <a:schemeClr val="tx1"/>
                </a:solidFill>
                <a:latin typeface="Arial" pitchFamily="34" charset="0"/>
                <a:ea typeface="ヒラギノ角ゴ Pro W3" pitchFamily="-84" charset="-128"/>
              </a:defRPr>
            </a:lvl3pPr>
            <a:lvl4pPr marL="1600200" indent="-228600" defTabSz="457200">
              <a:defRPr sz="2400">
                <a:solidFill>
                  <a:schemeClr val="tx1"/>
                </a:solidFill>
                <a:latin typeface="Arial" pitchFamily="34" charset="0"/>
                <a:ea typeface="ヒラギノ角ゴ Pro W3" pitchFamily="-84" charset="-128"/>
              </a:defRPr>
            </a:lvl4pPr>
            <a:lvl5pPr marL="2057400" indent="-228600" defTabSz="457200">
              <a:defRPr sz="2400">
                <a:solidFill>
                  <a:schemeClr val="tx1"/>
                </a:solidFill>
                <a:latin typeface="Arial" pitchFamily="34" charset="0"/>
                <a:ea typeface="ヒラギノ角ゴ Pro W3" pitchFamily="-84" charset="-128"/>
              </a:defRPr>
            </a:lvl5pPr>
            <a:lvl6pPr marL="2514600" indent="-228600" defTabSz="457200" eaLnBrk="0" fontAlgn="base" hangingPunct="0">
              <a:spcBef>
                <a:spcPct val="0"/>
              </a:spcBef>
              <a:spcAft>
                <a:spcPct val="0"/>
              </a:spcAft>
              <a:defRPr sz="2400">
                <a:solidFill>
                  <a:schemeClr val="tx1"/>
                </a:solidFill>
                <a:latin typeface="Arial" pitchFamily="34" charset="0"/>
                <a:ea typeface="ヒラギノ角ゴ Pro W3" pitchFamily="-84" charset="-128"/>
              </a:defRPr>
            </a:lvl6pPr>
            <a:lvl7pPr marL="2971800" indent="-228600" defTabSz="457200" eaLnBrk="0" fontAlgn="base" hangingPunct="0">
              <a:spcBef>
                <a:spcPct val="0"/>
              </a:spcBef>
              <a:spcAft>
                <a:spcPct val="0"/>
              </a:spcAft>
              <a:defRPr sz="2400">
                <a:solidFill>
                  <a:schemeClr val="tx1"/>
                </a:solidFill>
                <a:latin typeface="Arial" pitchFamily="34" charset="0"/>
                <a:ea typeface="ヒラギノ角ゴ Pro W3" pitchFamily="-84" charset="-128"/>
              </a:defRPr>
            </a:lvl7pPr>
            <a:lvl8pPr marL="3429000" indent="-228600" defTabSz="457200" eaLnBrk="0" fontAlgn="base" hangingPunct="0">
              <a:spcBef>
                <a:spcPct val="0"/>
              </a:spcBef>
              <a:spcAft>
                <a:spcPct val="0"/>
              </a:spcAft>
              <a:defRPr sz="2400">
                <a:solidFill>
                  <a:schemeClr val="tx1"/>
                </a:solidFill>
                <a:latin typeface="Arial" pitchFamily="34" charset="0"/>
                <a:ea typeface="ヒラギノ角ゴ Pro W3" pitchFamily="-84" charset="-128"/>
              </a:defRPr>
            </a:lvl8pPr>
            <a:lvl9pPr marL="3886200" indent="-228600" defTabSz="457200" eaLnBrk="0" fontAlgn="base" hangingPunct="0">
              <a:spcBef>
                <a:spcPct val="0"/>
              </a:spcBef>
              <a:spcAft>
                <a:spcPct val="0"/>
              </a:spcAft>
              <a:defRPr sz="2400">
                <a:solidFill>
                  <a:schemeClr val="tx1"/>
                </a:solidFill>
                <a:latin typeface="Arial" pitchFamily="34" charset="0"/>
                <a:ea typeface="ヒラギノ角ゴ Pro W3" pitchFamily="-84" charset="-128"/>
              </a:defRPr>
            </a:lvl9pPr>
          </a:lstStyle>
          <a:p>
            <a:pPr algn="ctr" eaLnBrk="0" fontAlgn="base" hangingPunct="0">
              <a:spcBef>
                <a:spcPct val="0"/>
              </a:spcBef>
              <a:spcAft>
                <a:spcPct val="0"/>
              </a:spcAft>
              <a:defRPr/>
            </a:pPr>
            <a:r>
              <a:rPr kumimoji="0" lang="ja-JP" altLang="en-US" sz="2800" b="1" spc="-100" dirty="0">
                <a:solidFill>
                  <a:srgbClr val="00246C"/>
                </a:solidFill>
                <a:latin typeface="Meiryo UI" pitchFamily="50" charset="-128"/>
                <a:ea typeface="Meiryo UI" pitchFamily="50" charset="-128"/>
                <a:cs typeface="Meiryo UI" pitchFamily="50" charset="-128"/>
              </a:rPr>
              <a:t>ロータリー財団</a:t>
            </a:r>
            <a:endParaRPr kumimoji="0" lang="en-US" altLang="ja-JP" sz="2800" b="1" spc="-100" dirty="0">
              <a:solidFill>
                <a:srgbClr val="00246C"/>
              </a:solidFill>
              <a:latin typeface="Meiryo UI" pitchFamily="50" charset="-128"/>
              <a:ea typeface="Meiryo UI" pitchFamily="50" charset="-128"/>
              <a:cs typeface="Meiryo UI" pitchFamily="50" charset="-128"/>
            </a:endParaRPr>
          </a:p>
          <a:p>
            <a:pPr algn="ctr" eaLnBrk="0" fontAlgn="base" hangingPunct="0">
              <a:spcBef>
                <a:spcPct val="0"/>
              </a:spcBef>
              <a:spcAft>
                <a:spcPct val="0"/>
              </a:spcAft>
              <a:defRPr/>
            </a:pPr>
            <a:r>
              <a:rPr kumimoji="0" lang="ja-JP" altLang="en-US" sz="2000" spc="-100" dirty="0">
                <a:solidFill>
                  <a:srgbClr val="00246C"/>
                </a:solidFill>
                <a:latin typeface="Meiryo UI" pitchFamily="50" charset="-128"/>
                <a:ea typeface="Meiryo UI" pitchFamily="50" charset="-128"/>
                <a:cs typeface="Meiryo UI" pitchFamily="50" charset="-128"/>
              </a:rPr>
              <a:t>ポリオプラス基金</a:t>
            </a:r>
            <a:endParaRPr kumimoji="0" lang="en-US" altLang="ja-JP" sz="2000" spc="-100" dirty="0">
              <a:solidFill>
                <a:srgbClr val="00246C"/>
              </a:solidFill>
              <a:latin typeface="Meiryo UI" pitchFamily="50" charset="-128"/>
              <a:ea typeface="Meiryo UI" pitchFamily="50" charset="-128"/>
              <a:cs typeface="Meiryo UI" pitchFamily="50" charset="-128"/>
            </a:endParaRPr>
          </a:p>
        </p:txBody>
      </p:sp>
      <p:sp>
        <p:nvSpPr>
          <p:cNvPr id="22" name="テキスト ボックス 21"/>
          <p:cNvSpPr txBox="1"/>
          <p:nvPr/>
        </p:nvSpPr>
        <p:spPr>
          <a:xfrm>
            <a:off x="2889440" y="4867876"/>
            <a:ext cx="5862332" cy="461665"/>
          </a:xfrm>
          <a:prstGeom prst="rect">
            <a:avLst/>
          </a:prstGeom>
          <a:noFill/>
        </p:spPr>
        <p:txBody>
          <a:bodyPr wrap="square" lIns="91383" tIns="45692" rIns="91383" bIns="45692" rtlCol="0">
            <a:spAutoFit/>
          </a:bodyPr>
          <a:lstStyle/>
          <a:p>
            <a:pPr fontAlgn="base">
              <a:spcBef>
                <a:spcPct val="0"/>
              </a:spcBef>
              <a:spcAft>
                <a:spcPct val="0"/>
              </a:spcAft>
            </a:pPr>
            <a:r>
              <a:rPr lang="ja-JP" altLang="en-US" sz="2400" dirty="0">
                <a:solidFill>
                  <a:srgbClr val="002060"/>
                </a:solidFill>
                <a:latin typeface="HGｺﾞｼｯｸE" panose="020B0909000000000000" pitchFamily="49" charset="-128"/>
                <a:ea typeface="HGｺﾞｼｯｸE" panose="020B0909000000000000" pitchFamily="49" charset="-128"/>
                <a:cs typeface="Arial" charset="0"/>
              </a:rPr>
              <a:t>支払い</a:t>
            </a:r>
            <a:r>
              <a:rPr lang="en-US" altLang="ja-JP" sz="2400" dirty="0">
                <a:solidFill>
                  <a:srgbClr val="002060"/>
                </a:solidFill>
                <a:latin typeface="HGｺﾞｼｯｸE" panose="020B0909000000000000" pitchFamily="49" charset="-128"/>
                <a:ea typeface="HGｺﾞｼｯｸE" panose="020B0909000000000000" pitchFamily="49" charset="-128"/>
                <a:cs typeface="Arial" charset="0"/>
              </a:rPr>
              <a:t>(</a:t>
            </a:r>
            <a:r>
              <a:rPr lang="ja-JP" altLang="en-US" sz="2400" dirty="0">
                <a:solidFill>
                  <a:srgbClr val="002060"/>
                </a:solidFill>
                <a:latin typeface="HGｺﾞｼｯｸE" panose="020B0909000000000000" pitchFamily="49" charset="-128"/>
                <a:ea typeface="HGｺﾞｼｯｸE" panose="020B0909000000000000" pitchFamily="49" charset="-128"/>
                <a:cs typeface="Arial" charset="0"/>
              </a:rPr>
              <a:t>ダイナースコーポレートカード）</a:t>
            </a:r>
          </a:p>
        </p:txBody>
      </p:sp>
      <p:pic>
        <p:nvPicPr>
          <p:cNvPr id="23" name="Picture 8" descr="C:\Users\隆英\Pictures\ダイナーすカード.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47729" y="5878021"/>
            <a:ext cx="1079379" cy="653931"/>
          </a:xfrm>
          <a:prstGeom prst="rect">
            <a:avLst/>
          </a:prstGeom>
          <a:noFill/>
          <a:extLst>
            <a:ext uri="{909E8E84-426E-40DD-AFC4-6F175D3DCCD1}">
              <a14:hiddenFill xmlns:a14="http://schemas.microsoft.com/office/drawing/2010/main">
                <a:solidFill>
                  <a:srgbClr val="FFFFFF"/>
                </a:solidFill>
              </a14:hiddenFill>
            </a:ext>
          </a:extLst>
        </p:spPr>
      </p:pic>
      <p:sp>
        <p:nvSpPr>
          <p:cNvPr id="26" name="正方形/長方形 25"/>
          <p:cNvSpPr/>
          <p:nvPr/>
        </p:nvSpPr>
        <p:spPr>
          <a:xfrm>
            <a:off x="7436183" y="6400817"/>
            <a:ext cx="2819400" cy="307777"/>
          </a:xfrm>
          <a:prstGeom prst="rect">
            <a:avLst/>
          </a:prstGeom>
        </p:spPr>
        <p:txBody>
          <a:bodyPr wrap="square" lIns="91383" tIns="45692" rIns="91383" bIns="45692">
            <a:spAutoFit/>
          </a:bodyPr>
          <a:lstStyle/>
          <a:p>
            <a:pPr fontAlgn="base">
              <a:spcBef>
                <a:spcPct val="0"/>
              </a:spcBef>
              <a:spcAft>
                <a:spcPct val="0"/>
              </a:spcAft>
            </a:pPr>
            <a:r>
              <a:rPr lang="ja-JP" altLang="en-US" sz="1400" dirty="0">
                <a:solidFill>
                  <a:srgbClr val="002060"/>
                </a:solidFill>
                <a:latin typeface="HGPｺﾞｼｯｸE" panose="020B0900000000000000" pitchFamily="50" charset="-128"/>
                <a:ea typeface="HGPｺﾞｼｯｸE" panose="020B0900000000000000" pitchFamily="50" charset="-128"/>
                <a:cs typeface="Arial" charset="0"/>
              </a:rPr>
              <a:t>出典：ﾛｰﾀﾘｰｶｰﾄﾞｿﾞｰﾝｺｰﾃﾞｨﾈｰﾀｰ</a:t>
            </a:r>
          </a:p>
        </p:txBody>
      </p:sp>
      <p:pic>
        <p:nvPicPr>
          <p:cNvPr id="27" name="図 26">
            <a:extLst>
              <a:ext uri="{FF2B5EF4-FFF2-40B4-BE49-F238E27FC236}">
                <a16:creationId xmlns:a16="http://schemas.microsoft.com/office/drawing/2014/main" id="{45FF1A69-15FF-4EE8-A98B-BF941E5263F0}"/>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1866" y="5878017"/>
            <a:ext cx="2717466" cy="970523"/>
          </a:xfrm>
          <a:prstGeom prst="rect">
            <a:avLst/>
          </a:prstGeom>
        </p:spPr>
      </p:pic>
      <p:sp>
        <p:nvSpPr>
          <p:cNvPr id="2" name="吹き出し: 四角形 1">
            <a:extLst>
              <a:ext uri="{FF2B5EF4-FFF2-40B4-BE49-F238E27FC236}">
                <a16:creationId xmlns:a16="http://schemas.microsoft.com/office/drawing/2014/main" id="{FCB00E51-929D-4DBE-A567-11008034087F}"/>
              </a:ext>
            </a:extLst>
          </p:cNvPr>
          <p:cNvSpPr/>
          <p:nvPr/>
        </p:nvSpPr>
        <p:spPr>
          <a:xfrm>
            <a:off x="141119" y="1849496"/>
            <a:ext cx="1800046" cy="2023861"/>
          </a:xfrm>
          <a:prstGeom prst="wedgeRectCallout">
            <a:avLst>
              <a:gd name="adj1" fmla="val 61377"/>
              <a:gd name="adj2" fmla="val -6657"/>
            </a:avLst>
          </a:prstGeom>
          <a:solidFill>
            <a:schemeClr val="bg1"/>
          </a:solidFill>
          <a:ln w="28575">
            <a:solidFill>
              <a:srgbClr val="002060"/>
            </a:solidFill>
          </a:ln>
        </p:spPr>
        <p:style>
          <a:lnRef idx="1">
            <a:schemeClr val="accent1"/>
          </a:lnRef>
          <a:fillRef idx="3">
            <a:schemeClr val="accent1"/>
          </a:fillRef>
          <a:effectRef idx="2">
            <a:schemeClr val="accent1"/>
          </a:effectRef>
          <a:fontRef idx="minor">
            <a:schemeClr val="lt1"/>
          </a:fontRef>
        </p:style>
        <p:txBody>
          <a:bodyPr rtlCol="0" anchor="ctr"/>
          <a:lstStyle/>
          <a:p>
            <a:pPr fontAlgn="base">
              <a:spcBef>
                <a:spcPct val="0"/>
              </a:spcBef>
              <a:spcAft>
                <a:spcPct val="0"/>
              </a:spcAft>
            </a:pPr>
            <a:r>
              <a:rPr lang="ja-JP" altLang="en-US" dirty="0">
                <a:solidFill>
                  <a:srgbClr val="002060"/>
                </a:solidFill>
                <a:latin typeface="HGPｺﾞｼｯｸE" panose="020B0900000000000000" pitchFamily="50" charset="-128"/>
                <a:ea typeface="HGPｺﾞｼｯｸE" panose="020B0900000000000000" pitchFamily="50" charset="-128"/>
              </a:rPr>
              <a:t>年間支払い推定総額</a:t>
            </a:r>
            <a:endParaRPr lang="en-US" altLang="ja-JP" dirty="0">
              <a:solidFill>
                <a:srgbClr val="002060"/>
              </a:solidFill>
              <a:latin typeface="HGPｺﾞｼｯｸE" panose="020B0900000000000000" pitchFamily="50" charset="-128"/>
              <a:ea typeface="HGPｺﾞｼｯｸE" panose="020B0900000000000000" pitchFamily="50" charset="-128"/>
            </a:endParaRPr>
          </a:p>
          <a:p>
            <a:pPr fontAlgn="base">
              <a:spcBef>
                <a:spcPct val="0"/>
              </a:spcBef>
              <a:spcAft>
                <a:spcPct val="0"/>
              </a:spcAft>
            </a:pPr>
            <a:endParaRPr lang="en-US" altLang="ja-JP" dirty="0">
              <a:solidFill>
                <a:srgbClr val="002060"/>
              </a:solidFill>
              <a:latin typeface="HGPｺﾞｼｯｸE" panose="020B0900000000000000" pitchFamily="50" charset="-128"/>
              <a:ea typeface="HGPｺﾞｼｯｸE" panose="020B0900000000000000" pitchFamily="50" charset="-128"/>
            </a:endParaRPr>
          </a:p>
          <a:p>
            <a:pPr algn="ctr" fontAlgn="base">
              <a:spcBef>
                <a:spcPct val="0"/>
              </a:spcBef>
              <a:spcAft>
                <a:spcPct val="0"/>
              </a:spcAft>
            </a:pPr>
            <a:r>
              <a:rPr lang="en-US" altLang="ja-JP" sz="2800" dirty="0">
                <a:solidFill>
                  <a:srgbClr val="002060"/>
                </a:solidFill>
              </a:rPr>
              <a:t>334</a:t>
            </a:r>
            <a:r>
              <a:rPr lang="ja-JP" altLang="en-US" sz="2800" dirty="0">
                <a:solidFill>
                  <a:srgbClr val="002060"/>
                </a:solidFill>
              </a:rPr>
              <a:t>億</a:t>
            </a:r>
            <a:r>
              <a:rPr lang="en-US" altLang="ja-JP" sz="2800" dirty="0">
                <a:solidFill>
                  <a:srgbClr val="002060"/>
                </a:solidFill>
              </a:rPr>
              <a:t>3</a:t>
            </a:r>
            <a:r>
              <a:rPr lang="ja-JP" altLang="en-US" sz="2800" dirty="0">
                <a:solidFill>
                  <a:srgbClr val="002060"/>
                </a:solidFill>
              </a:rPr>
              <a:t>千万円</a:t>
            </a:r>
            <a:endParaRPr lang="en-US" altLang="ja-JP" sz="2800" dirty="0">
              <a:solidFill>
                <a:srgbClr val="002060"/>
              </a:solidFill>
            </a:endParaRPr>
          </a:p>
        </p:txBody>
      </p:sp>
      <p:sp>
        <p:nvSpPr>
          <p:cNvPr id="28" name="吹き出し: 四角形 27">
            <a:extLst>
              <a:ext uri="{FF2B5EF4-FFF2-40B4-BE49-F238E27FC236}">
                <a16:creationId xmlns:a16="http://schemas.microsoft.com/office/drawing/2014/main" id="{6CF8D62E-5F66-4CCD-866F-F09AE48A88A6}"/>
              </a:ext>
            </a:extLst>
          </p:cNvPr>
          <p:cNvSpPr/>
          <p:nvPr/>
        </p:nvSpPr>
        <p:spPr>
          <a:xfrm>
            <a:off x="9712926" y="1127395"/>
            <a:ext cx="1643865" cy="1756062"/>
          </a:xfrm>
          <a:prstGeom prst="wedgeRectCallout">
            <a:avLst>
              <a:gd name="adj1" fmla="val -74953"/>
              <a:gd name="adj2" fmla="val -4150"/>
            </a:avLst>
          </a:prstGeom>
          <a:solidFill>
            <a:schemeClr val="bg1"/>
          </a:solidFill>
          <a:ln w="28575">
            <a:solidFill>
              <a:srgbClr val="C00000"/>
            </a:solidFill>
          </a:ln>
        </p:spPr>
        <p:style>
          <a:lnRef idx="1">
            <a:schemeClr val="accent1"/>
          </a:lnRef>
          <a:fillRef idx="3">
            <a:schemeClr val="accent1"/>
          </a:fillRef>
          <a:effectRef idx="2">
            <a:schemeClr val="accent1"/>
          </a:effectRef>
          <a:fontRef idx="minor">
            <a:schemeClr val="lt1"/>
          </a:fontRef>
        </p:style>
        <p:txBody>
          <a:bodyPr rtlCol="0" anchor="ctr"/>
          <a:lstStyle/>
          <a:p>
            <a:pPr fontAlgn="base">
              <a:spcBef>
                <a:spcPct val="0"/>
              </a:spcBef>
              <a:spcAft>
                <a:spcPct val="0"/>
              </a:spcAft>
            </a:pPr>
            <a:r>
              <a:rPr lang="ja-JP" altLang="en-US" dirty="0">
                <a:solidFill>
                  <a:srgbClr val="002060"/>
                </a:solidFill>
                <a:latin typeface="HGPｺﾞｼｯｸE" panose="020B0900000000000000" pitchFamily="50" charset="-128"/>
                <a:ea typeface="HGPｺﾞｼｯｸE" panose="020B0900000000000000" pitchFamily="50" charset="-128"/>
              </a:rPr>
              <a:t>年間寄付推定総額</a:t>
            </a:r>
          </a:p>
          <a:p>
            <a:pPr fontAlgn="base">
              <a:spcBef>
                <a:spcPct val="0"/>
              </a:spcBef>
              <a:spcAft>
                <a:spcPct val="0"/>
              </a:spcAft>
            </a:pPr>
            <a:endParaRPr lang="ja-JP" altLang="en-US" dirty="0">
              <a:solidFill>
                <a:srgbClr val="002060"/>
              </a:solidFill>
              <a:latin typeface="HGPｺﾞｼｯｸE" panose="020B0900000000000000" pitchFamily="50" charset="-128"/>
              <a:ea typeface="HGPｺﾞｼｯｸE" panose="020B0900000000000000" pitchFamily="50" charset="-128"/>
            </a:endParaRPr>
          </a:p>
          <a:p>
            <a:pPr algn="ctr" fontAlgn="base">
              <a:spcBef>
                <a:spcPct val="0"/>
              </a:spcBef>
              <a:spcAft>
                <a:spcPct val="0"/>
              </a:spcAft>
            </a:pPr>
            <a:r>
              <a:rPr lang="en-US" altLang="ja-JP" sz="3200" b="1" dirty="0">
                <a:solidFill>
                  <a:srgbClr val="C00000"/>
                </a:solidFill>
                <a:latin typeface="HGPｺﾞｼｯｸE" panose="020B0900000000000000" pitchFamily="50" charset="-128"/>
                <a:ea typeface="HGPｺﾞｼｯｸE" panose="020B0900000000000000" pitchFamily="50" charset="-128"/>
              </a:rPr>
              <a:t>1</a:t>
            </a:r>
            <a:r>
              <a:rPr lang="ja-JP" altLang="en-US" sz="3200" b="1" dirty="0">
                <a:solidFill>
                  <a:srgbClr val="C00000"/>
                </a:solidFill>
                <a:latin typeface="HGPｺﾞｼｯｸE" panose="020B0900000000000000" pitchFamily="50" charset="-128"/>
                <a:ea typeface="HGPｺﾞｼｯｸE" panose="020B0900000000000000" pitchFamily="50" charset="-128"/>
              </a:rPr>
              <a:t>億円</a:t>
            </a:r>
          </a:p>
        </p:txBody>
      </p:sp>
      <p:sp>
        <p:nvSpPr>
          <p:cNvPr id="21" name="テキスト ボックス 20"/>
          <p:cNvSpPr txBox="1"/>
          <p:nvPr/>
        </p:nvSpPr>
        <p:spPr>
          <a:xfrm>
            <a:off x="7747048" y="2421792"/>
            <a:ext cx="1554561" cy="461665"/>
          </a:xfrm>
          <a:prstGeom prst="rect">
            <a:avLst/>
          </a:prstGeom>
          <a:noFill/>
        </p:spPr>
        <p:txBody>
          <a:bodyPr wrap="square" lIns="91383" tIns="45692" rIns="91383" bIns="45692" rtlCol="0">
            <a:spAutoFit/>
          </a:bodyPr>
          <a:lstStyle/>
          <a:p>
            <a:pPr fontAlgn="base">
              <a:spcBef>
                <a:spcPct val="0"/>
              </a:spcBef>
              <a:spcAft>
                <a:spcPct val="0"/>
              </a:spcAft>
            </a:pPr>
            <a:r>
              <a:rPr lang="en-US" altLang="ja-JP" sz="2400" dirty="0">
                <a:solidFill>
                  <a:srgbClr val="002060"/>
                </a:solidFill>
                <a:latin typeface="HGP創英角ｺﾞｼｯｸUB" panose="020B0900000000000000" pitchFamily="50" charset="-128"/>
                <a:ea typeface="HGP創英角ｺﾞｼｯｸUB" panose="020B0900000000000000" pitchFamily="50" charset="-128"/>
                <a:cs typeface="Arial" charset="0"/>
              </a:rPr>
              <a:t>0.3</a:t>
            </a:r>
            <a:r>
              <a:rPr lang="ja-JP" altLang="en-US" sz="2400" dirty="0">
                <a:solidFill>
                  <a:srgbClr val="002060"/>
                </a:solidFill>
                <a:latin typeface="HGP創英角ｺﾞｼｯｸUB" panose="020B0900000000000000" pitchFamily="50" charset="-128"/>
                <a:ea typeface="HGP創英角ｺﾞｼｯｸUB" panose="020B0900000000000000" pitchFamily="50" charset="-128"/>
                <a:cs typeface="Arial" charset="0"/>
              </a:rPr>
              <a:t>％</a:t>
            </a:r>
            <a:r>
              <a:rPr lang="ja-JP" altLang="en-US" sz="2400" dirty="0">
                <a:solidFill>
                  <a:srgbClr val="002060"/>
                </a:solidFill>
                <a:latin typeface="HGｺﾞｼｯｸE" panose="020B0909000000000000" pitchFamily="49" charset="-128"/>
                <a:ea typeface="HGｺﾞｼｯｸE" panose="020B0909000000000000" pitchFamily="49" charset="-128"/>
                <a:cs typeface="Arial" charset="0"/>
              </a:rPr>
              <a:t>寄付</a:t>
            </a:r>
          </a:p>
        </p:txBody>
      </p:sp>
    </p:spTree>
    <p:extLst>
      <p:ext uri="{BB962C8B-B14F-4D97-AF65-F5344CB8AC3E}">
        <p14:creationId xmlns:p14="http://schemas.microsoft.com/office/powerpoint/2010/main" val="1145056383"/>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a:extLst>
              <a:ext uri="{FF2B5EF4-FFF2-40B4-BE49-F238E27FC236}">
                <a16:creationId xmlns:a16="http://schemas.microsoft.com/office/drawing/2014/main" id="{FF9734A3-F59F-4E1A-BC22-FD9B1AF6BAAA}"/>
              </a:ext>
            </a:extLst>
          </p:cNvPr>
          <p:cNvSpPr txBox="1"/>
          <p:nvPr/>
        </p:nvSpPr>
        <p:spPr>
          <a:xfrm>
            <a:off x="1539411" y="1972642"/>
            <a:ext cx="9113178" cy="1200329"/>
          </a:xfrm>
          <a:prstGeom prst="rect">
            <a:avLst/>
          </a:prstGeom>
          <a:solidFill>
            <a:schemeClr val="accent1">
              <a:lumMod val="20000"/>
              <a:lumOff val="80000"/>
            </a:schemeClr>
          </a:solidFill>
          <a:ln>
            <a:noFill/>
          </a:ln>
        </p:spPr>
        <p:txBody>
          <a:bodyPr wrap="square" rtlCol="0">
            <a:spAutoFit/>
          </a:bodyPr>
          <a:lstStyle/>
          <a:p>
            <a:pPr algn="ctr">
              <a:defRPr/>
            </a:pPr>
            <a:r>
              <a:rPr lang="ja-JP" altLang="en-US" sz="7200" b="1" dirty="0">
                <a:solidFill>
                  <a:prstClr val="black"/>
                </a:solidFill>
                <a:latin typeface="HG丸ｺﾞｼｯｸM-PRO" panose="020F0600000000000000" pitchFamily="50" charset="-128"/>
                <a:ea typeface="HG丸ｺﾞｼｯｸM-PRO" panose="020F0600000000000000" pitchFamily="50" charset="-128"/>
              </a:rPr>
              <a:t>財団補助金</a:t>
            </a:r>
          </a:p>
        </p:txBody>
      </p:sp>
      <p:pic>
        <p:nvPicPr>
          <p:cNvPr id="4" name="Picture 4" descr="ãã­ã¼ã¿ãªã¼è²¡å£ãã®ç»åæ¤ç´¢çµæ">
            <a:extLst>
              <a:ext uri="{FF2B5EF4-FFF2-40B4-BE49-F238E27FC236}">
                <a16:creationId xmlns:a16="http://schemas.microsoft.com/office/drawing/2014/main" id="{0844D23A-8042-49FE-9968-609970E6AC54}"/>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9410187" y="5871443"/>
            <a:ext cx="1857143" cy="700234"/>
          </a:xfrm>
          <a:prstGeom prst="rect">
            <a:avLst/>
          </a:prstGeom>
          <a:noFill/>
          <a:extLst>
            <a:ext uri="{909E8E84-426E-40DD-AFC4-6F175D3DCCD1}">
              <a14:hiddenFill xmlns:a14="http://schemas.microsoft.com/office/drawing/2010/main">
                <a:solidFill>
                  <a:srgbClr val="FFFFFF"/>
                </a:solidFill>
              </a14:hiddenFill>
            </a:ext>
          </a:extLst>
        </p:spPr>
      </p:pic>
      <p:sp>
        <p:nvSpPr>
          <p:cNvPr id="5" name="テキスト ボックス 4">
            <a:extLst>
              <a:ext uri="{FF2B5EF4-FFF2-40B4-BE49-F238E27FC236}">
                <a16:creationId xmlns:a16="http://schemas.microsoft.com/office/drawing/2014/main" id="{76530C62-40CC-4908-9EF8-80EA100B8D78}"/>
              </a:ext>
            </a:extLst>
          </p:cNvPr>
          <p:cNvSpPr txBox="1"/>
          <p:nvPr/>
        </p:nvSpPr>
        <p:spPr>
          <a:xfrm>
            <a:off x="1671262" y="3728570"/>
            <a:ext cx="9113178" cy="2492990"/>
          </a:xfrm>
          <a:prstGeom prst="rect">
            <a:avLst/>
          </a:prstGeom>
          <a:noFill/>
          <a:ln>
            <a:noFill/>
          </a:ln>
        </p:spPr>
        <p:txBody>
          <a:bodyPr wrap="square" rtlCol="0">
            <a:spAutoFit/>
          </a:bodyPr>
          <a:lstStyle/>
          <a:p>
            <a:pPr algn="r">
              <a:defRPr/>
            </a:pPr>
            <a:r>
              <a:rPr lang="ja-JP" altLang="en-US" sz="4000" b="1" dirty="0">
                <a:solidFill>
                  <a:prstClr val="black"/>
                </a:solidFill>
                <a:latin typeface="HG丸ｺﾞｼｯｸM-PRO" panose="020F0600000000000000" pitchFamily="50" charset="-128"/>
                <a:ea typeface="HG丸ｺﾞｼｯｸM-PRO" panose="020F0600000000000000" pitchFamily="50" charset="-128"/>
              </a:rPr>
              <a:t>財団補助金小委員会</a:t>
            </a:r>
            <a:endParaRPr lang="en-US" altLang="ja-JP" sz="4000" b="1" dirty="0">
              <a:solidFill>
                <a:prstClr val="black"/>
              </a:solidFill>
              <a:latin typeface="HG丸ｺﾞｼｯｸM-PRO" panose="020F0600000000000000" pitchFamily="50" charset="-128"/>
              <a:ea typeface="HG丸ｺﾞｼｯｸM-PRO" panose="020F0600000000000000" pitchFamily="50" charset="-128"/>
            </a:endParaRPr>
          </a:p>
          <a:p>
            <a:pPr algn="r">
              <a:defRPr/>
            </a:pPr>
            <a:r>
              <a:rPr lang="ja-JP" altLang="en-US" sz="4000" b="1" dirty="0">
                <a:solidFill>
                  <a:prstClr val="black"/>
                </a:solidFill>
                <a:latin typeface="HG丸ｺﾞｼｯｸM-PRO" panose="020F0600000000000000" pitchFamily="50" charset="-128"/>
                <a:ea typeface="HG丸ｺﾞｼｯｸM-PRO" panose="020F0600000000000000" pitchFamily="50" charset="-128"/>
              </a:rPr>
              <a:t>委員長 村橋 義晃</a:t>
            </a:r>
            <a:endParaRPr lang="en-US" altLang="ja-JP" sz="4000" b="1" dirty="0">
              <a:solidFill>
                <a:prstClr val="black"/>
              </a:solidFill>
              <a:latin typeface="HG丸ｺﾞｼｯｸM-PRO" panose="020F0600000000000000" pitchFamily="50" charset="-128"/>
              <a:ea typeface="HG丸ｺﾞｼｯｸM-PRO" panose="020F0600000000000000" pitchFamily="50" charset="-128"/>
            </a:endParaRPr>
          </a:p>
          <a:p>
            <a:pPr algn="r">
              <a:defRPr/>
            </a:pPr>
            <a:r>
              <a:rPr lang="ja-JP" altLang="en-US" sz="3200" b="1" dirty="0">
                <a:solidFill>
                  <a:prstClr val="black"/>
                </a:solidFill>
                <a:latin typeface="HG丸ｺﾞｼｯｸM-PRO" panose="020F0600000000000000" pitchFamily="50" charset="-128"/>
                <a:ea typeface="HG丸ｺﾞｼｯｸM-PRO" panose="020F0600000000000000" pitchFamily="50" charset="-128"/>
              </a:rPr>
              <a:t>（大阪中之島</a:t>
            </a:r>
            <a:r>
              <a:rPr lang="en-US" altLang="ja-JP" sz="3200" b="1" dirty="0">
                <a:solidFill>
                  <a:prstClr val="black"/>
                </a:solidFill>
                <a:latin typeface="HG丸ｺﾞｼｯｸM-PRO" panose="020F0600000000000000" pitchFamily="50" charset="-128"/>
                <a:ea typeface="HG丸ｺﾞｼｯｸM-PRO" panose="020F0600000000000000" pitchFamily="50" charset="-128"/>
              </a:rPr>
              <a:t>RC)</a:t>
            </a:r>
          </a:p>
          <a:p>
            <a:pPr algn="r">
              <a:defRPr/>
            </a:pPr>
            <a:endParaRPr lang="ja-JP" altLang="en-US" sz="4400" b="1" dirty="0">
              <a:solidFill>
                <a:prstClr val="black"/>
              </a:solidFill>
              <a:latin typeface="HG丸ｺﾞｼｯｸM-PRO" panose="020F0600000000000000" pitchFamily="50" charset="-128"/>
              <a:ea typeface="HG丸ｺﾞｼｯｸM-PRO" panose="020F0600000000000000" pitchFamily="50" charset="-128"/>
            </a:endParaRPr>
          </a:p>
        </p:txBody>
      </p:sp>
    </p:spTree>
    <p:extLst>
      <p:ext uri="{BB962C8B-B14F-4D97-AF65-F5344CB8AC3E}">
        <p14:creationId xmlns:p14="http://schemas.microsoft.com/office/powerpoint/2010/main" val="3452904387"/>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図 2">
            <a:extLst>
              <a:ext uri="{FF2B5EF4-FFF2-40B4-BE49-F238E27FC236}">
                <a16:creationId xmlns:a16="http://schemas.microsoft.com/office/drawing/2014/main" id="{DFDB1BEF-ADE8-4C1F-B812-4943E6962A9E}"/>
              </a:ext>
            </a:extLst>
          </p:cNvPr>
          <p:cNvPicPr>
            <a:picLocks noChangeAspect="1"/>
          </p:cNvPicPr>
          <p:nvPr/>
        </p:nvPicPr>
        <p:blipFill>
          <a:blip r:embed="rId3"/>
          <a:stretch>
            <a:fillRect/>
          </a:stretch>
        </p:blipFill>
        <p:spPr>
          <a:xfrm>
            <a:off x="1864656" y="369648"/>
            <a:ext cx="1250091" cy="624122"/>
          </a:xfrm>
          <a:prstGeom prst="rect">
            <a:avLst/>
          </a:prstGeom>
          <a:ln>
            <a:noFill/>
          </a:ln>
        </p:spPr>
      </p:pic>
      <p:graphicFrame>
        <p:nvGraphicFramePr>
          <p:cNvPr id="8" name="表 7">
            <a:extLst>
              <a:ext uri="{FF2B5EF4-FFF2-40B4-BE49-F238E27FC236}">
                <a16:creationId xmlns:a16="http://schemas.microsoft.com/office/drawing/2014/main" id="{3453FB68-C984-47B9-B093-38CDED0E0C21}"/>
              </a:ext>
            </a:extLst>
          </p:cNvPr>
          <p:cNvGraphicFramePr>
            <a:graphicFrameLocks noGrp="1"/>
          </p:cNvGraphicFramePr>
          <p:nvPr/>
        </p:nvGraphicFramePr>
        <p:xfrm>
          <a:off x="1864652" y="435254"/>
          <a:ext cx="8194028" cy="492919"/>
        </p:xfrm>
        <a:graphic>
          <a:graphicData uri="http://schemas.openxmlformats.org/drawingml/2006/table">
            <a:tbl>
              <a:tblPr firstRow="1" bandRow="1">
                <a:tableStyleId>{5940675A-B579-460E-94D1-54222C63F5DA}</a:tableStyleId>
              </a:tblPr>
              <a:tblGrid>
                <a:gridCol w="8194028">
                  <a:extLst>
                    <a:ext uri="{9D8B030D-6E8A-4147-A177-3AD203B41FA5}">
                      <a16:colId xmlns:a16="http://schemas.microsoft.com/office/drawing/2014/main" val="1465501517"/>
                    </a:ext>
                  </a:extLst>
                </a:gridCol>
              </a:tblGrid>
              <a:tr h="492919">
                <a:tc>
                  <a:txBody>
                    <a:bodyPr/>
                    <a:lstStyle/>
                    <a:p>
                      <a:r>
                        <a:rPr kumimoji="1" lang="ja-JP" altLang="en-US" sz="2800" b="1" dirty="0">
                          <a:solidFill>
                            <a:srgbClr val="002060"/>
                          </a:solidFill>
                          <a:latin typeface="HG丸ｺﾞｼｯｸM-PRO" panose="020F0600000000000000" pitchFamily="50" charset="-128"/>
                          <a:ea typeface="HG丸ｺﾞｼｯｸM-PRO" panose="020F0600000000000000" pitchFamily="50" charset="-128"/>
                        </a:rPr>
                        <a:t>　　　  第</a:t>
                      </a:r>
                      <a:r>
                        <a:rPr kumimoji="1" lang="en-US" altLang="ja-JP" sz="2800" b="1" dirty="0">
                          <a:solidFill>
                            <a:srgbClr val="002060"/>
                          </a:solidFill>
                          <a:latin typeface="HG丸ｺﾞｼｯｸM-PRO" panose="020F0600000000000000" pitchFamily="50" charset="-128"/>
                          <a:ea typeface="HG丸ｺﾞｼｯｸM-PRO" panose="020F0600000000000000" pitchFamily="50" charset="-128"/>
                        </a:rPr>
                        <a:t>2660</a:t>
                      </a:r>
                      <a:r>
                        <a:rPr kumimoji="1" lang="ja-JP" altLang="en-US" sz="2800" b="1" dirty="0">
                          <a:solidFill>
                            <a:srgbClr val="002060"/>
                          </a:solidFill>
                          <a:latin typeface="HG丸ｺﾞｼｯｸM-PRO" panose="020F0600000000000000" pitchFamily="50" charset="-128"/>
                          <a:ea typeface="HG丸ｺﾞｼｯｸM-PRO" panose="020F0600000000000000" pitchFamily="50" charset="-128"/>
                        </a:rPr>
                        <a:t>地区 地区ビジョン（中期目標）</a:t>
                      </a:r>
                    </a:p>
                  </a:txBody>
                  <a:tcPr marL="64294" marR="64294" marT="32147" marB="32147">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38100" cap="flat" cmpd="sng" algn="ctr">
                      <a:solidFill>
                        <a:srgbClr val="002060"/>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943541143"/>
                  </a:ext>
                </a:extLst>
              </a:tr>
            </a:tbl>
          </a:graphicData>
        </a:graphic>
      </p:graphicFrame>
      <p:sp>
        <p:nvSpPr>
          <p:cNvPr id="4" name="テキスト ボックス 3">
            <a:extLst>
              <a:ext uri="{FF2B5EF4-FFF2-40B4-BE49-F238E27FC236}">
                <a16:creationId xmlns:a16="http://schemas.microsoft.com/office/drawing/2014/main" id="{06792EBA-B850-47B9-991E-0D667CA1E43C}"/>
              </a:ext>
            </a:extLst>
          </p:cNvPr>
          <p:cNvSpPr txBox="1"/>
          <p:nvPr/>
        </p:nvSpPr>
        <p:spPr>
          <a:xfrm>
            <a:off x="1864652" y="1500193"/>
            <a:ext cx="8803348" cy="4593565"/>
          </a:xfrm>
          <a:prstGeom prst="rect">
            <a:avLst/>
          </a:prstGeom>
          <a:noFill/>
        </p:spPr>
        <p:txBody>
          <a:bodyPr wrap="square" rtlCol="0">
            <a:spAutoFit/>
          </a:bodyPr>
          <a:lstStyle/>
          <a:p>
            <a:r>
              <a:rPr lang="en-US" altLang="ja-JP" sz="2250" b="1" u="heavy" dirty="0">
                <a:latin typeface="HG丸ｺﾞｼｯｸM-PRO" panose="020F0600000000000000" pitchFamily="50" charset="-128"/>
                <a:ea typeface="HG丸ｺﾞｼｯｸM-PRO" panose="020F0600000000000000" pitchFamily="50" charset="-128"/>
              </a:rPr>
              <a:t>1.  </a:t>
            </a:r>
            <a:r>
              <a:rPr lang="ja-JP" altLang="ja-JP" sz="2250" b="1" u="heavy" dirty="0">
                <a:latin typeface="HG丸ｺﾞｼｯｸM-PRO" panose="020F0600000000000000" pitchFamily="50" charset="-128"/>
                <a:ea typeface="HG丸ｺﾞｼｯｸM-PRO" panose="020F0600000000000000" pitchFamily="50" charset="-128"/>
              </a:rPr>
              <a:t>クラブのサポートと強化</a:t>
            </a:r>
            <a:r>
              <a:rPr lang="en-US" altLang="ja-JP" sz="2250" b="1" u="heavy" dirty="0">
                <a:latin typeface="HG丸ｺﾞｼｯｸM-PRO" panose="020F0600000000000000" pitchFamily="50" charset="-128"/>
                <a:ea typeface="HG丸ｺﾞｼｯｸM-PRO" panose="020F0600000000000000" pitchFamily="50" charset="-128"/>
              </a:rPr>
              <a:t>  </a:t>
            </a:r>
            <a:endParaRPr lang="ja-JP" altLang="ja-JP" sz="2250" b="1" dirty="0">
              <a:latin typeface="HG丸ｺﾞｼｯｸM-PRO" panose="020F0600000000000000" pitchFamily="50" charset="-128"/>
              <a:ea typeface="HG丸ｺﾞｼｯｸM-PRO" panose="020F0600000000000000" pitchFamily="50" charset="-128"/>
            </a:endParaRPr>
          </a:p>
          <a:p>
            <a:r>
              <a:rPr lang="en-US" altLang="ja-JP" sz="2250" dirty="0">
                <a:latin typeface="HG丸ｺﾞｼｯｸM-PRO" panose="020F0600000000000000" pitchFamily="50" charset="-128"/>
                <a:ea typeface="HG丸ｺﾞｼｯｸM-PRO" panose="020F0600000000000000" pitchFamily="50" charset="-128"/>
              </a:rPr>
              <a:t> </a:t>
            </a:r>
            <a:endParaRPr lang="ja-JP" altLang="ja-JP" sz="2250" dirty="0">
              <a:latin typeface="HG丸ｺﾞｼｯｸM-PRO" panose="020F0600000000000000" pitchFamily="50" charset="-128"/>
              <a:ea typeface="HG丸ｺﾞｼｯｸM-PRO" panose="020F0600000000000000" pitchFamily="50" charset="-128"/>
            </a:endParaRPr>
          </a:p>
          <a:p>
            <a:pPr>
              <a:lnSpc>
                <a:spcPct val="150000"/>
              </a:lnSpc>
            </a:pPr>
            <a:r>
              <a:rPr lang="en-US" altLang="ja-JP" sz="2250" b="1" u="heavy" dirty="0">
                <a:solidFill>
                  <a:srgbClr val="C00000"/>
                </a:solidFill>
                <a:latin typeface="HG丸ｺﾞｼｯｸM-PRO" panose="020F0600000000000000" pitchFamily="50" charset="-128"/>
                <a:ea typeface="HG丸ｺﾞｼｯｸM-PRO" panose="020F0600000000000000" pitchFamily="50" charset="-128"/>
              </a:rPr>
              <a:t>2.  </a:t>
            </a:r>
            <a:r>
              <a:rPr lang="ja-JP" altLang="ja-JP" sz="2250" b="1" u="heavy" dirty="0">
                <a:solidFill>
                  <a:srgbClr val="C00000"/>
                </a:solidFill>
                <a:latin typeface="HG丸ｺﾞｼｯｸM-PRO" panose="020F0600000000000000" pitchFamily="50" charset="-128"/>
                <a:ea typeface="HG丸ｺﾞｼｯｸM-PRO" panose="020F0600000000000000" pitchFamily="50" charset="-128"/>
              </a:rPr>
              <a:t>人道的奉仕の重点化と増加</a:t>
            </a:r>
            <a:r>
              <a:rPr lang="en-US" altLang="ja-JP" sz="2250" b="1" u="heavy" dirty="0">
                <a:solidFill>
                  <a:srgbClr val="C00000"/>
                </a:solidFill>
                <a:latin typeface="HG丸ｺﾞｼｯｸM-PRO" panose="020F0600000000000000" pitchFamily="50" charset="-128"/>
                <a:ea typeface="HG丸ｺﾞｼｯｸM-PRO" panose="020F0600000000000000" pitchFamily="50" charset="-128"/>
              </a:rPr>
              <a:t>  </a:t>
            </a:r>
            <a:endParaRPr lang="ja-JP" altLang="ja-JP" sz="2250" b="1" dirty="0">
              <a:solidFill>
                <a:srgbClr val="C00000"/>
              </a:solidFill>
              <a:latin typeface="HG丸ｺﾞｼｯｸM-PRO" panose="020F0600000000000000" pitchFamily="50" charset="-128"/>
              <a:ea typeface="HG丸ｺﾞｼｯｸM-PRO" panose="020F0600000000000000" pitchFamily="50" charset="-128"/>
            </a:endParaRPr>
          </a:p>
          <a:p>
            <a:pPr lvl="0">
              <a:lnSpc>
                <a:spcPct val="150000"/>
              </a:lnSpc>
            </a:pPr>
            <a:r>
              <a:rPr lang="ja-JP" altLang="en-US" sz="2250" dirty="0">
                <a:latin typeface="HG丸ｺﾞｼｯｸM-PRO" panose="020F0600000000000000" pitchFamily="50" charset="-128"/>
                <a:ea typeface="HG丸ｺﾞｼｯｸM-PRO" panose="020F0600000000000000" pitchFamily="50" charset="-128"/>
              </a:rPr>
              <a:t>　　</a:t>
            </a:r>
            <a:r>
              <a:rPr lang="ja-JP" altLang="en-US" sz="2250" dirty="0">
                <a:latin typeface="ＭＳ 明朝" panose="02020609040205080304" pitchFamily="17" charset="-128"/>
                <a:ea typeface="ＭＳ 明朝" panose="02020609040205080304" pitchFamily="17" charset="-128"/>
              </a:rPr>
              <a:t>✦ </a:t>
            </a:r>
            <a:r>
              <a:rPr lang="ja-JP" altLang="ja-JP" sz="2250" dirty="0">
                <a:latin typeface="HG丸ｺﾞｼｯｸM-PRO" panose="020F0600000000000000" pitchFamily="50" charset="-128"/>
                <a:ea typeface="HG丸ｺﾞｼｯｸM-PRO" panose="020F0600000000000000" pitchFamily="50" charset="-128"/>
              </a:rPr>
              <a:t>ニーズを把握し人々と共に手をつなぎ、成果の持続可能な</a:t>
            </a:r>
            <a:endParaRPr lang="en-US" altLang="ja-JP" sz="2250" dirty="0">
              <a:latin typeface="HG丸ｺﾞｼｯｸM-PRO" panose="020F0600000000000000" pitchFamily="50" charset="-128"/>
              <a:ea typeface="HG丸ｺﾞｼｯｸM-PRO" panose="020F0600000000000000" pitchFamily="50" charset="-128"/>
            </a:endParaRPr>
          </a:p>
          <a:p>
            <a:pPr lvl="0">
              <a:lnSpc>
                <a:spcPct val="150000"/>
              </a:lnSpc>
            </a:pPr>
            <a:r>
              <a:rPr lang="ja-JP" altLang="en-US" sz="2250" dirty="0">
                <a:latin typeface="HG丸ｺﾞｼｯｸM-PRO" panose="020F0600000000000000" pitchFamily="50" charset="-128"/>
                <a:ea typeface="HG丸ｺﾞｼｯｸM-PRO" panose="020F0600000000000000" pitchFamily="50" charset="-128"/>
              </a:rPr>
              <a:t>　　　 </a:t>
            </a:r>
            <a:r>
              <a:rPr lang="ja-JP" altLang="ja-JP" sz="2250" dirty="0">
                <a:latin typeface="HG丸ｺﾞｼｯｸM-PRO" panose="020F0600000000000000" pitchFamily="50" charset="-128"/>
                <a:ea typeface="HG丸ｺﾞｼｯｸM-PRO" panose="020F0600000000000000" pitchFamily="50" charset="-128"/>
              </a:rPr>
              <a:t>奉仕を強化します。</a:t>
            </a:r>
          </a:p>
          <a:p>
            <a:pPr lvl="0">
              <a:lnSpc>
                <a:spcPct val="150000"/>
              </a:lnSpc>
            </a:pPr>
            <a:r>
              <a:rPr lang="ja-JP" altLang="en-US" sz="2250" b="1" dirty="0">
                <a:solidFill>
                  <a:srgbClr val="C00000"/>
                </a:solidFill>
                <a:latin typeface="HG丸ｺﾞｼｯｸM-PRO" panose="020F0600000000000000" pitchFamily="50" charset="-128"/>
                <a:ea typeface="HG丸ｺﾞｼｯｸM-PRO" panose="020F0600000000000000" pitchFamily="50" charset="-128"/>
              </a:rPr>
              <a:t>　　</a:t>
            </a:r>
            <a:r>
              <a:rPr lang="ja-JP" altLang="en-US" sz="2250" b="1" dirty="0">
                <a:solidFill>
                  <a:srgbClr val="C00000"/>
                </a:solidFill>
                <a:latin typeface="ＭＳ 明朝" panose="02020609040205080304" pitchFamily="17" charset="-128"/>
                <a:ea typeface="ＭＳ 明朝" panose="02020609040205080304" pitchFamily="17" charset="-128"/>
              </a:rPr>
              <a:t>✦ </a:t>
            </a:r>
            <a:r>
              <a:rPr lang="ja-JP" altLang="ja-JP" sz="2250" b="1" dirty="0">
                <a:solidFill>
                  <a:srgbClr val="C00000"/>
                </a:solidFill>
                <a:latin typeface="HG丸ｺﾞｼｯｸM-PRO" panose="020F0600000000000000" pitchFamily="50" charset="-128"/>
                <a:ea typeface="HG丸ｺﾞｼｯｸM-PRO" panose="020F0600000000000000" pitchFamily="50" charset="-128"/>
              </a:rPr>
              <a:t>財団補助金の利用実績</a:t>
            </a:r>
            <a:r>
              <a:rPr lang="en-US" altLang="ja-JP" sz="2250" b="1" dirty="0">
                <a:solidFill>
                  <a:srgbClr val="C00000"/>
                </a:solidFill>
                <a:latin typeface="HG丸ｺﾞｼｯｸM-PRO" panose="020F0600000000000000" pitchFamily="50" charset="-128"/>
                <a:ea typeface="HG丸ｺﾞｼｯｸM-PRO" panose="020F0600000000000000" pitchFamily="50" charset="-128"/>
              </a:rPr>
              <a:t>50</a:t>
            </a:r>
            <a:r>
              <a:rPr lang="ja-JP" altLang="ja-JP" sz="2250" b="1" dirty="0">
                <a:solidFill>
                  <a:srgbClr val="C00000"/>
                </a:solidFill>
                <a:latin typeface="HG丸ｺﾞｼｯｸM-PRO" panose="020F0600000000000000" pitchFamily="50" charset="-128"/>
                <a:ea typeface="HG丸ｺﾞｼｯｸM-PRO" panose="020F0600000000000000" pitchFamily="50" charset="-128"/>
              </a:rPr>
              <a:t>件を目指します。</a:t>
            </a:r>
            <a:r>
              <a:rPr lang="ja-JP" altLang="en-US" sz="2250" b="1" dirty="0">
                <a:solidFill>
                  <a:srgbClr val="C00000"/>
                </a:solidFill>
                <a:latin typeface="HG丸ｺﾞｼｯｸM-PRO" panose="020F0600000000000000" pitchFamily="50" charset="-128"/>
                <a:ea typeface="HG丸ｺﾞｼｯｸM-PRO" panose="020F0600000000000000" pitchFamily="50" charset="-128"/>
              </a:rPr>
              <a:t>　　</a:t>
            </a:r>
            <a:endParaRPr lang="en-US" altLang="ja-JP" sz="2250" b="1" dirty="0">
              <a:solidFill>
                <a:srgbClr val="C00000"/>
              </a:solidFill>
              <a:latin typeface="HG丸ｺﾞｼｯｸM-PRO" panose="020F0600000000000000" pitchFamily="50" charset="-128"/>
              <a:ea typeface="HG丸ｺﾞｼｯｸM-PRO" panose="020F0600000000000000" pitchFamily="50" charset="-128"/>
            </a:endParaRPr>
          </a:p>
          <a:p>
            <a:pPr lvl="0">
              <a:lnSpc>
                <a:spcPct val="150000"/>
              </a:lnSpc>
            </a:pPr>
            <a:r>
              <a:rPr lang="ja-JP" altLang="en-US" sz="2250" b="1" dirty="0">
                <a:solidFill>
                  <a:srgbClr val="C00000"/>
                </a:solidFill>
                <a:latin typeface="HG丸ｺﾞｼｯｸM-PRO" panose="020F0600000000000000" pitchFamily="50" charset="-128"/>
                <a:ea typeface="HG丸ｺﾞｼｯｸM-PRO" panose="020F0600000000000000" pitchFamily="50" charset="-128"/>
              </a:rPr>
              <a:t>　　</a:t>
            </a:r>
            <a:r>
              <a:rPr lang="ja-JP" altLang="en-US" sz="2250" b="1" dirty="0">
                <a:latin typeface="ＭＳ 明朝" panose="02020609040205080304" pitchFamily="17" charset="-128"/>
                <a:ea typeface="ＭＳ 明朝" panose="02020609040205080304" pitchFamily="17" charset="-128"/>
              </a:rPr>
              <a:t>✦ </a:t>
            </a:r>
            <a:r>
              <a:rPr lang="ja-JP" altLang="ja-JP" sz="2250" dirty="0">
                <a:latin typeface="HG丸ｺﾞｼｯｸM-PRO" panose="020F0600000000000000" pitchFamily="50" charset="-128"/>
                <a:ea typeface="HG丸ｺﾞｼｯｸM-PRO" panose="020F0600000000000000" pitchFamily="50" charset="-128"/>
              </a:rPr>
              <a:t>ロータリー財団及び米山記念奨学会への寄付を推進し、</a:t>
            </a:r>
            <a:endParaRPr lang="en-US" altLang="ja-JP" sz="2250" dirty="0">
              <a:latin typeface="HG丸ｺﾞｼｯｸM-PRO" panose="020F0600000000000000" pitchFamily="50" charset="-128"/>
              <a:ea typeface="HG丸ｺﾞｼｯｸM-PRO" panose="020F0600000000000000" pitchFamily="50" charset="-128"/>
            </a:endParaRPr>
          </a:p>
          <a:p>
            <a:pPr lvl="0">
              <a:lnSpc>
                <a:spcPct val="150000"/>
              </a:lnSpc>
            </a:pPr>
            <a:r>
              <a:rPr lang="ja-JP" altLang="en-US" sz="2250" dirty="0">
                <a:latin typeface="HG丸ｺﾞｼｯｸM-PRO" panose="020F0600000000000000" pitchFamily="50" charset="-128"/>
                <a:ea typeface="HG丸ｺﾞｼｯｸM-PRO" panose="020F0600000000000000" pitchFamily="50" charset="-128"/>
              </a:rPr>
              <a:t>　　　 寄</a:t>
            </a:r>
            <a:r>
              <a:rPr lang="ja-JP" altLang="ja-JP" sz="2250" dirty="0">
                <a:latin typeface="HG丸ｺﾞｼｯｸM-PRO" panose="020F0600000000000000" pitchFamily="50" charset="-128"/>
                <a:ea typeface="HG丸ｺﾞｼｯｸM-PRO" panose="020F0600000000000000" pitchFamily="50" charset="-128"/>
              </a:rPr>
              <a:t>付ゼロクラブを無くします。</a:t>
            </a:r>
          </a:p>
          <a:p>
            <a:r>
              <a:rPr lang="en-US" altLang="ja-JP" sz="2250" dirty="0">
                <a:latin typeface="HG丸ｺﾞｼｯｸM-PRO" panose="020F0600000000000000" pitchFamily="50" charset="-128"/>
                <a:ea typeface="HG丸ｺﾞｼｯｸM-PRO" panose="020F0600000000000000" pitchFamily="50" charset="-128"/>
              </a:rPr>
              <a:t> </a:t>
            </a:r>
            <a:endParaRPr lang="ja-JP" altLang="ja-JP" sz="2250" dirty="0">
              <a:latin typeface="HG丸ｺﾞｼｯｸM-PRO" panose="020F0600000000000000" pitchFamily="50" charset="-128"/>
              <a:ea typeface="HG丸ｺﾞｼｯｸM-PRO" panose="020F0600000000000000" pitchFamily="50" charset="-128"/>
            </a:endParaRPr>
          </a:p>
          <a:p>
            <a:r>
              <a:rPr lang="en-US" altLang="ja-JP" sz="2250" b="1" u="heavy" dirty="0">
                <a:latin typeface="HG丸ｺﾞｼｯｸM-PRO" panose="020F0600000000000000" pitchFamily="50" charset="-128"/>
                <a:ea typeface="HG丸ｺﾞｼｯｸM-PRO" panose="020F0600000000000000" pitchFamily="50" charset="-128"/>
              </a:rPr>
              <a:t>3.  </a:t>
            </a:r>
            <a:r>
              <a:rPr lang="ja-JP" altLang="ja-JP" sz="2250" b="1" u="heavy" dirty="0">
                <a:latin typeface="HG丸ｺﾞｼｯｸM-PRO" panose="020F0600000000000000" pitchFamily="50" charset="-128"/>
                <a:ea typeface="HG丸ｺﾞｼｯｸM-PRO" panose="020F0600000000000000" pitchFamily="50" charset="-128"/>
              </a:rPr>
              <a:t>公共イメージと認知度の向上</a:t>
            </a:r>
            <a:r>
              <a:rPr lang="en-US" altLang="ja-JP" sz="2250" b="1" u="heavy" dirty="0">
                <a:latin typeface="HG丸ｺﾞｼｯｸM-PRO" panose="020F0600000000000000" pitchFamily="50" charset="-128"/>
                <a:ea typeface="HG丸ｺﾞｼｯｸM-PRO" panose="020F0600000000000000" pitchFamily="50" charset="-128"/>
              </a:rPr>
              <a:t>  </a:t>
            </a:r>
            <a:endParaRPr lang="ja-JP" altLang="ja-JP" sz="2250" b="1" dirty="0">
              <a:latin typeface="HG丸ｺﾞｼｯｸM-PRO" panose="020F0600000000000000" pitchFamily="50" charset="-128"/>
              <a:ea typeface="HG丸ｺﾞｼｯｸM-PRO" panose="020F0600000000000000" pitchFamily="50" charset="-128"/>
            </a:endParaRPr>
          </a:p>
        </p:txBody>
      </p:sp>
    </p:spTree>
    <p:extLst>
      <p:ext uri="{BB962C8B-B14F-4D97-AF65-F5344CB8AC3E}">
        <p14:creationId xmlns:p14="http://schemas.microsoft.com/office/powerpoint/2010/main" val="768520623"/>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図 2">
            <a:extLst>
              <a:ext uri="{FF2B5EF4-FFF2-40B4-BE49-F238E27FC236}">
                <a16:creationId xmlns:a16="http://schemas.microsoft.com/office/drawing/2014/main" id="{DFDB1BEF-ADE8-4C1F-B812-4943E6962A9E}"/>
              </a:ext>
            </a:extLst>
          </p:cNvPr>
          <p:cNvPicPr>
            <a:picLocks noChangeAspect="1"/>
          </p:cNvPicPr>
          <p:nvPr/>
        </p:nvPicPr>
        <p:blipFill>
          <a:blip r:embed="rId3"/>
          <a:stretch>
            <a:fillRect/>
          </a:stretch>
        </p:blipFill>
        <p:spPr>
          <a:xfrm>
            <a:off x="1864656" y="369648"/>
            <a:ext cx="1250091" cy="624122"/>
          </a:xfrm>
          <a:prstGeom prst="rect">
            <a:avLst/>
          </a:prstGeom>
          <a:ln>
            <a:noFill/>
          </a:ln>
        </p:spPr>
      </p:pic>
      <p:graphicFrame>
        <p:nvGraphicFramePr>
          <p:cNvPr id="8" name="表 7">
            <a:extLst>
              <a:ext uri="{FF2B5EF4-FFF2-40B4-BE49-F238E27FC236}">
                <a16:creationId xmlns:a16="http://schemas.microsoft.com/office/drawing/2014/main" id="{3453FB68-C984-47B9-B093-38CDED0E0C21}"/>
              </a:ext>
            </a:extLst>
          </p:cNvPr>
          <p:cNvGraphicFramePr>
            <a:graphicFrameLocks noGrp="1"/>
          </p:cNvGraphicFramePr>
          <p:nvPr/>
        </p:nvGraphicFramePr>
        <p:xfrm>
          <a:off x="1864652" y="435254"/>
          <a:ext cx="8194028" cy="492919"/>
        </p:xfrm>
        <a:graphic>
          <a:graphicData uri="http://schemas.openxmlformats.org/drawingml/2006/table">
            <a:tbl>
              <a:tblPr firstRow="1" bandRow="1">
                <a:tableStyleId>{5940675A-B579-460E-94D1-54222C63F5DA}</a:tableStyleId>
              </a:tblPr>
              <a:tblGrid>
                <a:gridCol w="8194028">
                  <a:extLst>
                    <a:ext uri="{9D8B030D-6E8A-4147-A177-3AD203B41FA5}">
                      <a16:colId xmlns:a16="http://schemas.microsoft.com/office/drawing/2014/main" val="1465501517"/>
                    </a:ext>
                  </a:extLst>
                </a:gridCol>
              </a:tblGrid>
              <a:tr h="492919">
                <a:tc>
                  <a:txBody>
                    <a:bodyPr/>
                    <a:lstStyle/>
                    <a:p>
                      <a:r>
                        <a:rPr kumimoji="1" lang="ja-JP" altLang="en-US" sz="2800" b="1" dirty="0">
                          <a:solidFill>
                            <a:srgbClr val="002060"/>
                          </a:solidFill>
                          <a:latin typeface="HG丸ｺﾞｼｯｸM-PRO" panose="020F0600000000000000" pitchFamily="50" charset="-128"/>
                          <a:ea typeface="HG丸ｺﾞｼｯｸM-PRO" panose="020F0600000000000000" pitchFamily="50" charset="-128"/>
                        </a:rPr>
                        <a:t>　　　  財団補助金の種類と特色</a:t>
                      </a:r>
                    </a:p>
                  </a:txBody>
                  <a:tcPr marL="64294" marR="64294" marT="32147" marB="32147">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38100" cap="flat" cmpd="sng" algn="ctr">
                      <a:solidFill>
                        <a:srgbClr val="002060"/>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943541143"/>
                  </a:ext>
                </a:extLst>
              </a:tr>
            </a:tbl>
          </a:graphicData>
        </a:graphic>
      </p:graphicFrame>
      <p:graphicFrame>
        <p:nvGraphicFramePr>
          <p:cNvPr id="2" name="表 1">
            <a:extLst>
              <a:ext uri="{FF2B5EF4-FFF2-40B4-BE49-F238E27FC236}">
                <a16:creationId xmlns:a16="http://schemas.microsoft.com/office/drawing/2014/main" id="{AB350EC1-02E9-48A0-BD13-C2E3402E1EDB}"/>
              </a:ext>
            </a:extLst>
          </p:cNvPr>
          <p:cNvGraphicFramePr>
            <a:graphicFrameLocks noGrp="1"/>
          </p:cNvGraphicFramePr>
          <p:nvPr>
            <p:extLst>
              <p:ext uri="{D42A27DB-BD31-4B8C-83A1-F6EECF244321}">
                <p14:modId xmlns:p14="http://schemas.microsoft.com/office/powerpoint/2010/main" val="48444239"/>
              </p:ext>
            </p:extLst>
          </p:nvPr>
        </p:nvGraphicFramePr>
        <p:xfrm>
          <a:off x="277402" y="1110068"/>
          <a:ext cx="11229654" cy="5384888"/>
        </p:xfrm>
        <a:graphic>
          <a:graphicData uri="http://schemas.openxmlformats.org/drawingml/2006/table">
            <a:tbl>
              <a:tblPr firstRow="1" bandRow="1">
                <a:tableStyleId>{5940675A-B579-460E-94D1-54222C63F5DA}</a:tableStyleId>
              </a:tblPr>
              <a:tblGrid>
                <a:gridCol w="3515413">
                  <a:extLst>
                    <a:ext uri="{9D8B030D-6E8A-4147-A177-3AD203B41FA5}">
                      <a16:colId xmlns:a16="http://schemas.microsoft.com/office/drawing/2014/main" val="1262552725"/>
                    </a:ext>
                  </a:extLst>
                </a:gridCol>
                <a:gridCol w="7714241">
                  <a:extLst>
                    <a:ext uri="{9D8B030D-6E8A-4147-A177-3AD203B41FA5}">
                      <a16:colId xmlns:a16="http://schemas.microsoft.com/office/drawing/2014/main" val="254988035"/>
                    </a:ext>
                  </a:extLst>
                </a:gridCol>
              </a:tblGrid>
              <a:tr h="407194">
                <a:tc>
                  <a:txBody>
                    <a:bodyPr/>
                    <a:lstStyle/>
                    <a:p>
                      <a:pPr algn="ctr"/>
                      <a:r>
                        <a:rPr kumimoji="1" lang="ja-JP" altLang="en-US" sz="2300" b="1" dirty="0">
                          <a:latin typeface="HG丸ｺﾞｼｯｸM-PRO" panose="020F0600000000000000" pitchFamily="50" charset="-128"/>
                          <a:ea typeface="HG丸ｺﾞｼｯｸM-PRO" panose="020F0600000000000000" pitchFamily="50" charset="-128"/>
                        </a:rPr>
                        <a:t>補助金</a:t>
                      </a:r>
                    </a:p>
                  </a:txBody>
                  <a:tcPr marL="64294" marR="64294" marT="32147" marB="32147" anchor="ctr">
                    <a:solidFill>
                      <a:schemeClr val="accent2">
                        <a:lumMod val="20000"/>
                        <a:lumOff val="80000"/>
                      </a:schemeClr>
                    </a:solidFill>
                  </a:tcPr>
                </a:tc>
                <a:tc>
                  <a:txBody>
                    <a:bodyPr/>
                    <a:lstStyle/>
                    <a:p>
                      <a:pPr algn="ctr"/>
                      <a:r>
                        <a:rPr kumimoji="1" lang="ja-JP" altLang="en-US" sz="2300" b="1" dirty="0">
                          <a:latin typeface="HG丸ｺﾞｼｯｸM-PRO" panose="020F0600000000000000" pitchFamily="50" charset="-128"/>
                          <a:ea typeface="HG丸ｺﾞｼｯｸM-PRO" panose="020F0600000000000000" pitchFamily="50" charset="-128"/>
                        </a:rPr>
                        <a:t>概 要</a:t>
                      </a:r>
                    </a:p>
                  </a:txBody>
                  <a:tcPr marL="64294" marR="64294" marT="32147" marB="32147" anchor="ctr">
                    <a:solidFill>
                      <a:schemeClr val="accent2">
                        <a:lumMod val="20000"/>
                        <a:lumOff val="80000"/>
                      </a:schemeClr>
                    </a:solidFill>
                  </a:tcPr>
                </a:tc>
                <a:extLst>
                  <a:ext uri="{0D108BD9-81ED-4DB2-BD59-A6C34878D82A}">
                    <a16:rowId xmlns:a16="http://schemas.microsoft.com/office/drawing/2014/main" val="1261002518"/>
                  </a:ext>
                </a:extLst>
              </a:tr>
              <a:tr h="1397985">
                <a:tc>
                  <a:txBody>
                    <a:bodyPr/>
                    <a:lstStyle/>
                    <a:p>
                      <a:pPr algn="ctr"/>
                      <a:r>
                        <a:rPr kumimoji="1" lang="ja-JP" altLang="en-US" sz="2300" b="1" dirty="0">
                          <a:latin typeface="HG丸ｺﾞｼｯｸM-PRO" panose="020F0600000000000000" pitchFamily="50" charset="-128"/>
                          <a:ea typeface="HG丸ｺﾞｼｯｸM-PRO" panose="020F0600000000000000" pitchFamily="50" charset="-128"/>
                        </a:rPr>
                        <a:t>地区補助金</a:t>
                      </a:r>
                      <a:endParaRPr kumimoji="1" lang="en-US" altLang="ja-JP" sz="2300" b="1" dirty="0">
                        <a:latin typeface="HG丸ｺﾞｼｯｸM-PRO" panose="020F0600000000000000" pitchFamily="50" charset="-128"/>
                        <a:ea typeface="HG丸ｺﾞｼｯｸM-PRO" panose="020F0600000000000000" pitchFamily="50" charset="-128"/>
                      </a:endParaRPr>
                    </a:p>
                    <a:p>
                      <a:pPr algn="ctr"/>
                      <a:r>
                        <a:rPr kumimoji="1" lang="en-US" altLang="ja-JP" sz="2000" dirty="0">
                          <a:latin typeface="HG丸ｺﾞｼｯｸM-PRO" panose="020F0600000000000000" pitchFamily="50" charset="-128"/>
                          <a:ea typeface="HG丸ｺﾞｼｯｸM-PRO" panose="020F0600000000000000" pitchFamily="50" charset="-128"/>
                        </a:rPr>
                        <a:t>DG=District Grants</a:t>
                      </a:r>
                      <a:endParaRPr kumimoji="1" lang="ja-JP" altLang="en-US" sz="2000" dirty="0">
                        <a:latin typeface="HG丸ｺﾞｼｯｸM-PRO" panose="020F0600000000000000" pitchFamily="50" charset="-128"/>
                        <a:ea typeface="HG丸ｺﾞｼｯｸM-PRO" panose="020F0600000000000000" pitchFamily="50" charset="-128"/>
                      </a:endParaRPr>
                    </a:p>
                  </a:txBody>
                  <a:tcPr marL="64294" marR="64294" marT="32147" marB="32147" anchor="ctr"/>
                </a:tc>
                <a:tc>
                  <a:txBody>
                    <a:bodyPr/>
                    <a:lstStyle/>
                    <a:p>
                      <a:pPr algn="l">
                        <a:lnSpc>
                          <a:spcPct val="150000"/>
                        </a:lnSpc>
                      </a:pPr>
                      <a:r>
                        <a:rPr kumimoji="1" lang="en-US" altLang="ja-JP" sz="2300" dirty="0">
                          <a:latin typeface="HG丸ｺﾞｼｯｸM-PRO" panose="020F0600000000000000" pitchFamily="50" charset="-128"/>
                          <a:ea typeface="HG丸ｺﾞｼｯｸM-PRO" panose="020F0600000000000000" pitchFamily="50" charset="-128"/>
                        </a:rPr>
                        <a:t>*</a:t>
                      </a:r>
                      <a:r>
                        <a:rPr kumimoji="1" lang="ja-JP" altLang="en-US" sz="2300" b="1" dirty="0">
                          <a:solidFill>
                            <a:srgbClr val="C00000"/>
                          </a:solidFill>
                          <a:latin typeface="HG丸ｺﾞｼｯｸM-PRO" panose="020F0600000000000000" pitchFamily="50" charset="-128"/>
                          <a:ea typeface="HG丸ｺﾞｼｯｸM-PRO" panose="020F0600000000000000" pitchFamily="50" charset="-128"/>
                        </a:rPr>
                        <a:t>国内外</a:t>
                      </a:r>
                      <a:r>
                        <a:rPr kumimoji="1" lang="ja-JP" altLang="en-US" sz="2300" dirty="0">
                          <a:latin typeface="HG丸ｺﾞｼｯｸM-PRO" panose="020F0600000000000000" pitchFamily="50" charset="-128"/>
                          <a:ea typeface="HG丸ｺﾞｼｯｸM-PRO" panose="020F0600000000000000" pitchFamily="50" charset="-128"/>
                        </a:rPr>
                        <a:t>における小規模・短期の奉仕活動</a:t>
                      </a:r>
                      <a:endParaRPr kumimoji="1" lang="en-US" altLang="ja-JP" sz="2300" dirty="0">
                        <a:latin typeface="HG丸ｺﾞｼｯｸM-PRO" panose="020F0600000000000000" pitchFamily="50" charset="-128"/>
                        <a:ea typeface="HG丸ｺﾞｼｯｸM-PRO" panose="020F0600000000000000" pitchFamily="50" charset="-128"/>
                      </a:endParaRPr>
                    </a:p>
                    <a:p>
                      <a:pPr algn="l">
                        <a:lnSpc>
                          <a:spcPct val="150000"/>
                        </a:lnSpc>
                      </a:pPr>
                      <a:r>
                        <a:rPr kumimoji="1" lang="en-US" altLang="ja-JP" sz="2300" dirty="0">
                          <a:latin typeface="HG丸ｺﾞｼｯｸM-PRO" panose="020F0600000000000000" pitchFamily="50" charset="-128"/>
                          <a:ea typeface="HG丸ｺﾞｼｯｸM-PRO" panose="020F0600000000000000" pitchFamily="50" charset="-128"/>
                        </a:rPr>
                        <a:t>*</a:t>
                      </a:r>
                      <a:r>
                        <a:rPr kumimoji="1" lang="ja-JP" altLang="en-US" sz="2300" dirty="0">
                          <a:latin typeface="HG丸ｺﾞｼｯｸM-PRO" panose="020F0600000000000000" pitchFamily="50" charset="-128"/>
                          <a:ea typeface="HG丸ｺﾞｼｯｸM-PRO" panose="020F0600000000000000" pitchFamily="50" charset="-128"/>
                        </a:rPr>
                        <a:t>クラブは地区に申請</a:t>
                      </a:r>
                      <a:r>
                        <a:rPr kumimoji="1" lang="ja-JP" altLang="en-US" sz="1700" spc="-100" baseline="0" dirty="0">
                          <a:latin typeface="HG丸ｺﾞｼｯｸM-PRO" panose="020F0600000000000000" pitchFamily="50" charset="-128"/>
                          <a:ea typeface="HG丸ｺﾞｼｯｸM-PRO" panose="020F0600000000000000" pitchFamily="50" charset="-128"/>
                        </a:rPr>
                        <a:t>（地区裁量）</a:t>
                      </a:r>
                    </a:p>
                  </a:txBody>
                  <a:tcPr marL="64294" marR="64294" marT="32147" marB="32147" anchor="ctr"/>
                </a:tc>
                <a:extLst>
                  <a:ext uri="{0D108BD9-81ED-4DB2-BD59-A6C34878D82A}">
                    <a16:rowId xmlns:a16="http://schemas.microsoft.com/office/drawing/2014/main" val="3094049843"/>
                  </a:ext>
                </a:extLst>
              </a:tr>
              <a:tr h="2555677">
                <a:tc>
                  <a:txBody>
                    <a:bodyPr/>
                    <a:lstStyle/>
                    <a:p>
                      <a:pPr algn="ctr"/>
                      <a:r>
                        <a:rPr kumimoji="1" lang="ja-JP" altLang="en-US" sz="2300" b="1" dirty="0">
                          <a:latin typeface="HG丸ｺﾞｼｯｸM-PRO" panose="020F0600000000000000" pitchFamily="50" charset="-128"/>
                          <a:ea typeface="HG丸ｺﾞｼｯｸM-PRO" panose="020F0600000000000000" pitchFamily="50" charset="-128"/>
                        </a:rPr>
                        <a:t>グローバル補助金</a:t>
                      </a:r>
                      <a:endParaRPr kumimoji="1" lang="en-US" altLang="ja-JP" sz="2300" b="1" dirty="0">
                        <a:latin typeface="HG丸ｺﾞｼｯｸM-PRO" panose="020F0600000000000000" pitchFamily="50" charset="-128"/>
                        <a:ea typeface="HG丸ｺﾞｼｯｸM-PRO" panose="020F0600000000000000" pitchFamily="50" charset="-128"/>
                      </a:endParaRPr>
                    </a:p>
                    <a:p>
                      <a:pPr algn="ctr"/>
                      <a:r>
                        <a:rPr kumimoji="1" lang="en-US" altLang="ja-JP" sz="2000" dirty="0">
                          <a:latin typeface="HG丸ｺﾞｼｯｸM-PRO" panose="020F0600000000000000" pitchFamily="50" charset="-128"/>
                          <a:ea typeface="HG丸ｺﾞｼｯｸM-PRO" panose="020F0600000000000000" pitchFamily="50" charset="-128"/>
                        </a:rPr>
                        <a:t>GG=Global Grants</a:t>
                      </a:r>
                      <a:endParaRPr kumimoji="1" lang="ja-JP" altLang="en-US" sz="2000" dirty="0">
                        <a:latin typeface="HG丸ｺﾞｼｯｸM-PRO" panose="020F0600000000000000" pitchFamily="50" charset="-128"/>
                        <a:ea typeface="HG丸ｺﾞｼｯｸM-PRO" panose="020F0600000000000000" pitchFamily="50" charset="-128"/>
                      </a:endParaRPr>
                    </a:p>
                  </a:txBody>
                  <a:tcPr marL="64294" marR="64294" marT="32147" marB="32147" anchor="ctr"/>
                </a:tc>
                <a:tc>
                  <a:txBody>
                    <a:bodyPr/>
                    <a:lstStyle/>
                    <a:p>
                      <a:pPr algn="l">
                        <a:lnSpc>
                          <a:spcPct val="150000"/>
                        </a:lnSpc>
                      </a:pPr>
                      <a:r>
                        <a:rPr kumimoji="1" lang="en-US" altLang="ja-JP" sz="2300" dirty="0">
                          <a:latin typeface="HG丸ｺﾞｼｯｸM-PRO" panose="020F0600000000000000" pitchFamily="50" charset="-128"/>
                          <a:ea typeface="HG丸ｺﾞｼｯｸM-PRO" panose="020F0600000000000000" pitchFamily="50" charset="-128"/>
                        </a:rPr>
                        <a:t>*</a:t>
                      </a:r>
                      <a:r>
                        <a:rPr kumimoji="1" lang="ja-JP" altLang="en-US" sz="2300" b="1" dirty="0">
                          <a:solidFill>
                            <a:srgbClr val="C00000"/>
                          </a:solidFill>
                          <a:latin typeface="HG丸ｺﾞｼｯｸM-PRO" panose="020F0600000000000000" pitchFamily="50" charset="-128"/>
                          <a:ea typeface="HG丸ｺﾞｼｯｸM-PRO" panose="020F0600000000000000" pitchFamily="50" charset="-128"/>
                        </a:rPr>
                        <a:t>海外</a:t>
                      </a:r>
                      <a:r>
                        <a:rPr kumimoji="1" lang="ja-JP" altLang="en-US" sz="2300" dirty="0">
                          <a:latin typeface="HG丸ｺﾞｼｯｸM-PRO" panose="020F0600000000000000" pitchFamily="50" charset="-128"/>
                          <a:ea typeface="HG丸ｺﾞｼｯｸM-PRO" panose="020F0600000000000000" pitchFamily="50" charset="-128"/>
                        </a:rPr>
                        <a:t>における大規模で成果の継続性のある活動</a:t>
                      </a:r>
                      <a:endParaRPr kumimoji="1" lang="en-US" altLang="ja-JP" sz="2300" dirty="0">
                        <a:latin typeface="HG丸ｺﾞｼｯｸM-PRO" panose="020F0600000000000000" pitchFamily="50" charset="-128"/>
                        <a:ea typeface="HG丸ｺﾞｼｯｸM-PRO" panose="020F0600000000000000" pitchFamily="50" charset="-128"/>
                      </a:endParaRPr>
                    </a:p>
                    <a:p>
                      <a:pPr algn="l">
                        <a:lnSpc>
                          <a:spcPct val="150000"/>
                        </a:lnSpc>
                      </a:pPr>
                      <a:r>
                        <a:rPr kumimoji="1" lang="ja-JP" altLang="en-US" sz="2300" dirty="0">
                          <a:latin typeface="HG丸ｺﾞｼｯｸM-PRO" panose="020F0600000000000000" pitchFamily="50" charset="-128"/>
                          <a:ea typeface="HG丸ｺﾞｼｯｸM-PRO" panose="020F0600000000000000" pitchFamily="50" charset="-128"/>
                        </a:rPr>
                        <a:t>　　　　　　　　　　　　　　　　　　（</a:t>
                      </a:r>
                      <a:r>
                        <a:rPr kumimoji="1" lang="en-US" altLang="ja-JP" sz="2300" dirty="0">
                          <a:latin typeface="HG丸ｺﾞｼｯｸM-PRO" panose="020F0600000000000000" pitchFamily="50" charset="-128"/>
                          <a:ea typeface="HG丸ｺﾞｼｯｸM-PRO" panose="020F0600000000000000" pitchFamily="50" charset="-128"/>
                        </a:rPr>
                        <a:t>3</a:t>
                      </a:r>
                      <a:r>
                        <a:rPr kumimoji="1" lang="ja-JP" altLang="en-US" sz="2300" dirty="0">
                          <a:latin typeface="HG丸ｺﾞｼｯｸM-PRO" panose="020F0600000000000000" pitchFamily="50" charset="-128"/>
                          <a:ea typeface="HG丸ｺﾞｼｯｸM-PRO" panose="020F0600000000000000" pitchFamily="50" charset="-128"/>
                        </a:rPr>
                        <a:t>万ドル以上）</a:t>
                      </a:r>
                      <a:endParaRPr kumimoji="1" lang="en-US" altLang="ja-JP" sz="2300" dirty="0">
                        <a:latin typeface="HG丸ｺﾞｼｯｸM-PRO" panose="020F0600000000000000" pitchFamily="50" charset="-128"/>
                        <a:ea typeface="HG丸ｺﾞｼｯｸM-PRO" panose="020F0600000000000000" pitchFamily="50" charset="-128"/>
                      </a:endParaRPr>
                    </a:p>
                    <a:p>
                      <a:pPr algn="l">
                        <a:lnSpc>
                          <a:spcPct val="150000"/>
                        </a:lnSpc>
                      </a:pPr>
                      <a:r>
                        <a:rPr kumimoji="1" lang="en-US" altLang="ja-JP" sz="2300" dirty="0">
                          <a:latin typeface="HG丸ｺﾞｼｯｸM-PRO" panose="020F0600000000000000" pitchFamily="50" charset="-128"/>
                          <a:ea typeface="HG丸ｺﾞｼｯｸM-PRO" panose="020F0600000000000000" pitchFamily="50" charset="-128"/>
                        </a:rPr>
                        <a:t>*</a:t>
                      </a:r>
                      <a:r>
                        <a:rPr kumimoji="1" lang="en-US" altLang="ja-JP" sz="2300" b="1" dirty="0">
                          <a:solidFill>
                            <a:srgbClr val="C00000"/>
                          </a:solidFill>
                          <a:latin typeface="HG丸ｺﾞｼｯｸM-PRO" panose="020F0600000000000000" pitchFamily="50" charset="-128"/>
                          <a:ea typeface="HG丸ｺﾞｼｯｸM-PRO" panose="020F0600000000000000" pitchFamily="50" charset="-128"/>
                        </a:rPr>
                        <a:t>6</a:t>
                      </a:r>
                      <a:r>
                        <a:rPr kumimoji="1" lang="ja-JP" altLang="en-US" sz="2300" b="1" dirty="0">
                          <a:solidFill>
                            <a:srgbClr val="C00000"/>
                          </a:solidFill>
                          <a:latin typeface="HG丸ｺﾞｼｯｸM-PRO" panose="020F0600000000000000" pitchFamily="50" charset="-128"/>
                          <a:ea typeface="HG丸ｺﾞｼｯｸM-PRO" panose="020F0600000000000000" pitchFamily="50" charset="-128"/>
                        </a:rPr>
                        <a:t>重点分野</a:t>
                      </a:r>
                      <a:endParaRPr kumimoji="1" lang="en-US" altLang="ja-JP" sz="2300" b="1" dirty="0">
                        <a:solidFill>
                          <a:srgbClr val="C00000"/>
                        </a:solidFill>
                        <a:latin typeface="HG丸ｺﾞｼｯｸM-PRO" panose="020F0600000000000000" pitchFamily="50" charset="-128"/>
                        <a:ea typeface="HG丸ｺﾞｼｯｸM-PRO" panose="020F0600000000000000" pitchFamily="50" charset="-128"/>
                      </a:endParaRPr>
                    </a:p>
                    <a:p>
                      <a:pPr algn="l">
                        <a:lnSpc>
                          <a:spcPct val="150000"/>
                        </a:lnSpc>
                      </a:pPr>
                      <a:r>
                        <a:rPr kumimoji="1" lang="en-US" altLang="ja-JP" sz="2300" dirty="0">
                          <a:latin typeface="HG丸ｺﾞｼｯｸM-PRO" panose="020F0600000000000000" pitchFamily="50" charset="-128"/>
                          <a:ea typeface="HG丸ｺﾞｼｯｸM-PRO" panose="020F0600000000000000" pitchFamily="50" charset="-128"/>
                        </a:rPr>
                        <a:t>*</a:t>
                      </a:r>
                      <a:r>
                        <a:rPr kumimoji="1" lang="ja-JP" altLang="en-US" sz="2300" dirty="0">
                          <a:latin typeface="HG丸ｺﾞｼｯｸM-PRO" panose="020F0600000000000000" pitchFamily="50" charset="-128"/>
                          <a:ea typeface="HG丸ｺﾞｼｯｸM-PRO" panose="020F0600000000000000" pitchFamily="50" charset="-128"/>
                        </a:rPr>
                        <a:t>クラブは財団に申請。但し、</a:t>
                      </a:r>
                      <a:r>
                        <a:rPr kumimoji="1" lang="en-US" altLang="ja-JP" sz="2300" b="1" dirty="0">
                          <a:solidFill>
                            <a:schemeClr val="tx1"/>
                          </a:solidFill>
                          <a:latin typeface="HG丸ｺﾞｼｯｸM-PRO" panose="020F0600000000000000" pitchFamily="50" charset="-128"/>
                          <a:ea typeface="HG丸ｺﾞｼｯｸM-PRO" panose="020F0600000000000000" pitchFamily="50" charset="-128"/>
                        </a:rPr>
                        <a:t>DDF</a:t>
                      </a:r>
                      <a:r>
                        <a:rPr kumimoji="1" lang="ja-JP" altLang="en-US" sz="2300" b="1" dirty="0">
                          <a:solidFill>
                            <a:schemeClr val="tx1"/>
                          </a:solidFill>
                          <a:latin typeface="HG丸ｺﾞｼｯｸM-PRO" panose="020F0600000000000000" pitchFamily="50" charset="-128"/>
                          <a:ea typeface="HG丸ｺﾞｼｯｸM-PRO" panose="020F0600000000000000" pitchFamily="50" charset="-128"/>
                        </a:rPr>
                        <a:t>（地区財団活動資金）</a:t>
                      </a:r>
                      <a:endParaRPr kumimoji="1" lang="en-US" altLang="ja-JP" sz="2300" b="1" dirty="0">
                        <a:solidFill>
                          <a:schemeClr val="tx1"/>
                        </a:solidFill>
                        <a:latin typeface="HG丸ｺﾞｼｯｸM-PRO" panose="020F0600000000000000" pitchFamily="50" charset="-128"/>
                        <a:ea typeface="HG丸ｺﾞｼｯｸM-PRO" panose="020F0600000000000000" pitchFamily="50" charset="-128"/>
                      </a:endParaRPr>
                    </a:p>
                    <a:p>
                      <a:pPr algn="l">
                        <a:lnSpc>
                          <a:spcPct val="150000"/>
                        </a:lnSpc>
                      </a:pPr>
                      <a:r>
                        <a:rPr kumimoji="1" lang="ja-JP" altLang="en-US" sz="2300" b="1" dirty="0">
                          <a:solidFill>
                            <a:schemeClr val="tx1"/>
                          </a:solidFill>
                          <a:latin typeface="HG丸ｺﾞｼｯｸM-PRO" panose="020F0600000000000000" pitchFamily="50" charset="-128"/>
                          <a:ea typeface="HG丸ｺﾞｼｯｸM-PRO" panose="020F0600000000000000" pitchFamily="50" charset="-128"/>
                        </a:rPr>
                        <a:t>　</a:t>
                      </a:r>
                      <a:r>
                        <a:rPr kumimoji="1" lang="ja-JP" altLang="en-US" sz="2300" dirty="0">
                          <a:latin typeface="HG丸ｺﾞｼｯｸM-PRO" panose="020F0600000000000000" pitchFamily="50" charset="-128"/>
                          <a:ea typeface="HG丸ｺﾞｼｯｸM-PRO" panose="020F0600000000000000" pitchFamily="50" charset="-128"/>
                        </a:rPr>
                        <a:t>は地区に申請</a:t>
                      </a:r>
                    </a:p>
                  </a:txBody>
                  <a:tcPr marL="64294" marR="64294" marT="32147" marB="32147" anchor="ctr"/>
                </a:tc>
                <a:extLst>
                  <a:ext uri="{0D108BD9-81ED-4DB2-BD59-A6C34878D82A}">
                    <a16:rowId xmlns:a16="http://schemas.microsoft.com/office/drawing/2014/main" val="1936274910"/>
                  </a:ext>
                </a:extLst>
              </a:tr>
              <a:tr h="961064">
                <a:tc>
                  <a:txBody>
                    <a:bodyPr/>
                    <a:lstStyle/>
                    <a:p>
                      <a:pPr algn="ctr"/>
                      <a:r>
                        <a:rPr kumimoji="1" lang="ja-JP" altLang="en-US" sz="2300" dirty="0">
                          <a:latin typeface="HG丸ｺﾞｼｯｸM-PRO" panose="020F0600000000000000" pitchFamily="50" charset="-128"/>
                          <a:ea typeface="HG丸ｺﾞｼｯｸM-PRO" panose="020F0600000000000000" pitchFamily="50" charset="-128"/>
                        </a:rPr>
                        <a:t>ロータリー</a:t>
                      </a:r>
                      <a:endParaRPr kumimoji="1" lang="en-US" altLang="ja-JP" sz="2300" dirty="0">
                        <a:latin typeface="HG丸ｺﾞｼｯｸM-PRO" panose="020F0600000000000000" pitchFamily="50" charset="-128"/>
                        <a:ea typeface="HG丸ｺﾞｼｯｸM-PRO" panose="020F0600000000000000" pitchFamily="50" charset="-128"/>
                      </a:endParaRPr>
                    </a:p>
                    <a:p>
                      <a:pPr algn="ctr"/>
                      <a:r>
                        <a:rPr kumimoji="1" lang="ja-JP" altLang="en-US" sz="2300" dirty="0">
                          <a:latin typeface="HG丸ｺﾞｼｯｸM-PRO" panose="020F0600000000000000" pitchFamily="50" charset="-128"/>
                          <a:ea typeface="HG丸ｺﾞｼｯｸM-PRO" panose="020F0600000000000000" pitchFamily="50" charset="-128"/>
                        </a:rPr>
                        <a:t>災害救援補助金</a:t>
                      </a:r>
                      <a:endParaRPr kumimoji="1" lang="en-US" altLang="ja-JP" sz="2300" dirty="0">
                        <a:latin typeface="HG丸ｺﾞｼｯｸM-PRO" panose="020F0600000000000000" pitchFamily="50" charset="-128"/>
                        <a:ea typeface="HG丸ｺﾞｼｯｸM-PRO" panose="020F0600000000000000" pitchFamily="50" charset="-128"/>
                      </a:endParaRPr>
                    </a:p>
                  </a:txBody>
                  <a:tcPr marL="64294" marR="64294" marT="32147" marB="32147" anchor="ctr"/>
                </a:tc>
                <a:tc>
                  <a:txBody>
                    <a:bodyPr/>
                    <a:lstStyle/>
                    <a:p>
                      <a:pPr algn="l">
                        <a:lnSpc>
                          <a:spcPct val="150000"/>
                        </a:lnSpc>
                      </a:pPr>
                      <a:r>
                        <a:rPr kumimoji="1" lang="en-US" altLang="ja-JP" sz="2300" dirty="0">
                          <a:latin typeface="HG丸ｺﾞｼｯｸM-PRO" panose="020F0600000000000000" pitchFamily="50" charset="-128"/>
                          <a:ea typeface="HG丸ｺﾞｼｯｸM-PRO" panose="020F0600000000000000" pitchFamily="50" charset="-128"/>
                        </a:rPr>
                        <a:t>*</a:t>
                      </a:r>
                      <a:r>
                        <a:rPr kumimoji="1" lang="ja-JP" altLang="en-US" sz="2300" dirty="0">
                          <a:latin typeface="HG丸ｺﾞｼｯｸM-PRO" panose="020F0600000000000000" pitchFamily="50" charset="-128"/>
                          <a:ea typeface="HG丸ｺﾞｼｯｸM-PRO" panose="020F0600000000000000" pitchFamily="50" charset="-128"/>
                        </a:rPr>
                        <a:t>被災地区の復興活動</a:t>
                      </a:r>
                    </a:p>
                  </a:txBody>
                  <a:tcPr marL="64294" marR="64294" marT="32147" marB="32147" anchor="ctr"/>
                </a:tc>
                <a:extLst>
                  <a:ext uri="{0D108BD9-81ED-4DB2-BD59-A6C34878D82A}">
                    <a16:rowId xmlns:a16="http://schemas.microsoft.com/office/drawing/2014/main" val="700656012"/>
                  </a:ext>
                </a:extLst>
              </a:tr>
            </a:tbl>
          </a:graphicData>
        </a:graphic>
      </p:graphicFrame>
      <p:sp>
        <p:nvSpPr>
          <p:cNvPr id="4" name="四角形: 角を丸くする 3">
            <a:extLst>
              <a:ext uri="{FF2B5EF4-FFF2-40B4-BE49-F238E27FC236}">
                <a16:creationId xmlns:a16="http://schemas.microsoft.com/office/drawing/2014/main" id="{F3A7285C-20D0-4A31-8F65-1F7E449836FB}"/>
              </a:ext>
            </a:extLst>
          </p:cNvPr>
          <p:cNvSpPr/>
          <p:nvPr/>
        </p:nvSpPr>
        <p:spPr>
          <a:xfrm>
            <a:off x="6827996" y="5747935"/>
            <a:ext cx="2231372" cy="674819"/>
          </a:xfrm>
          <a:prstGeom prst="roundRect">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sz="1687" b="1" spc="-42" dirty="0">
                <a:latin typeface="HG丸ｺﾞｼｯｸM-PRO" panose="020F0600000000000000" pitchFamily="50" charset="-128"/>
                <a:ea typeface="HG丸ｺﾞｼｯｸM-PRO" panose="020F0600000000000000" pitchFamily="50" charset="-128"/>
              </a:rPr>
              <a:t>2019</a:t>
            </a:r>
            <a:r>
              <a:rPr lang="ja-JP" altLang="en-US" sz="1687" b="1" spc="-42" dirty="0">
                <a:latin typeface="HG丸ｺﾞｼｯｸM-PRO" panose="020F0600000000000000" pitchFamily="50" charset="-128"/>
                <a:ea typeface="HG丸ｺﾞｼｯｸM-PRO" panose="020F0600000000000000" pitchFamily="50" charset="-128"/>
              </a:rPr>
              <a:t>年度より開始</a:t>
            </a:r>
          </a:p>
        </p:txBody>
      </p:sp>
    </p:spTree>
    <p:extLst>
      <p:ext uri="{BB962C8B-B14F-4D97-AF65-F5344CB8AC3E}">
        <p14:creationId xmlns:p14="http://schemas.microsoft.com/office/powerpoint/2010/main" val="449417089"/>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図 2">
            <a:extLst>
              <a:ext uri="{FF2B5EF4-FFF2-40B4-BE49-F238E27FC236}">
                <a16:creationId xmlns:a16="http://schemas.microsoft.com/office/drawing/2014/main" id="{DFDB1BEF-ADE8-4C1F-B812-4943E6962A9E}"/>
              </a:ext>
            </a:extLst>
          </p:cNvPr>
          <p:cNvPicPr>
            <a:picLocks noChangeAspect="1"/>
          </p:cNvPicPr>
          <p:nvPr/>
        </p:nvPicPr>
        <p:blipFill>
          <a:blip r:embed="rId3"/>
          <a:stretch>
            <a:fillRect/>
          </a:stretch>
        </p:blipFill>
        <p:spPr>
          <a:xfrm>
            <a:off x="1864656" y="369648"/>
            <a:ext cx="1250091" cy="624122"/>
          </a:xfrm>
          <a:prstGeom prst="rect">
            <a:avLst/>
          </a:prstGeom>
          <a:ln>
            <a:noFill/>
          </a:ln>
        </p:spPr>
      </p:pic>
      <p:graphicFrame>
        <p:nvGraphicFramePr>
          <p:cNvPr id="8" name="表 7">
            <a:extLst>
              <a:ext uri="{FF2B5EF4-FFF2-40B4-BE49-F238E27FC236}">
                <a16:creationId xmlns:a16="http://schemas.microsoft.com/office/drawing/2014/main" id="{3453FB68-C984-47B9-B093-38CDED0E0C21}"/>
              </a:ext>
            </a:extLst>
          </p:cNvPr>
          <p:cNvGraphicFramePr>
            <a:graphicFrameLocks noGrp="1"/>
          </p:cNvGraphicFramePr>
          <p:nvPr/>
        </p:nvGraphicFramePr>
        <p:xfrm>
          <a:off x="1864652" y="435254"/>
          <a:ext cx="8194028" cy="492919"/>
        </p:xfrm>
        <a:graphic>
          <a:graphicData uri="http://schemas.openxmlformats.org/drawingml/2006/table">
            <a:tbl>
              <a:tblPr firstRow="1" bandRow="1">
                <a:tableStyleId>{5940675A-B579-460E-94D1-54222C63F5DA}</a:tableStyleId>
              </a:tblPr>
              <a:tblGrid>
                <a:gridCol w="8194028">
                  <a:extLst>
                    <a:ext uri="{9D8B030D-6E8A-4147-A177-3AD203B41FA5}">
                      <a16:colId xmlns:a16="http://schemas.microsoft.com/office/drawing/2014/main" val="1465501517"/>
                    </a:ext>
                  </a:extLst>
                </a:gridCol>
              </a:tblGrid>
              <a:tr h="492919">
                <a:tc>
                  <a:txBody>
                    <a:bodyPr/>
                    <a:lstStyle/>
                    <a:p>
                      <a:r>
                        <a:rPr kumimoji="1" lang="ja-JP" altLang="en-US" sz="2800" b="1" dirty="0">
                          <a:solidFill>
                            <a:srgbClr val="002060"/>
                          </a:solidFill>
                          <a:latin typeface="HG丸ｺﾞｼｯｸM-PRO" panose="020F0600000000000000" pitchFamily="50" charset="-128"/>
                          <a:ea typeface="HG丸ｺﾞｼｯｸM-PRO" panose="020F0600000000000000" pitchFamily="50" charset="-128"/>
                        </a:rPr>
                        <a:t>　　　  地区補助金の業務サイクル</a:t>
                      </a:r>
                    </a:p>
                  </a:txBody>
                  <a:tcPr marL="64294" marR="64294" marT="32147" marB="32147">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38100" cap="flat" cmpd="sng" algn="ctr">
                      <a:solidFill>
                        <a:srgbClr val="002060"/>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943541143"/>
                  </a:ext>
                </a:extLst>
              </a:tr>
            </a:tbl>
          </a:graphicData>
        </a:graphic>
      </p:graphicFrame>
      <p:graphicFrame>
        <p:nvGraphicFramePr>
          <p:cNvPr id="5" name="表 4">
            <a:extLst>
              <a:ext uri="{FF2B5EF4-FFF2-40B4-BE49-F238E27FC236}">
                <a16:creationId xmlns:a16="http://schemas.microsoft.com/office/drawing/2014/main" id="{559A6668-51F7-4B0E-AD07-66220E877AC7}"/>
              </a:ext>
            </a:extLst>
          </p:cNvPr>
          <p:cNvGraphicFramePr>
            <a:graphicFrameLocks noGrp="1"/>
          </p:cNvGraphicFramePr>
          <p:nvPr/>
        </p:nvGraphicFramePr>
        <p:xfrm>
          <a:off x="1713099" y="1307310"/>
          <a:ext cx="8774208" cy="5459821"/>
        </p:xfrm>
        <a:graphic>
          <a:graphicData uri="http://schemas.openxmlformats.org/drawingml/2006/table">
            <a:tbl>
              <a:tblPr firstRow="1" bandRow="1">
                <a:tableStyleId>{5940675A-B579-460E-94D1-54222C63F5DA}</a:tableStyleId>
              </a:tblPr>
              <a:tblGrid>
                <a:gridCol w="731184">
                  <a:extLst>
                    <a:ext uri="{9D8B030D-6E8A-4147-A177-3AD203B41FA5}">
                      <a16:colId xmlns:a16="http://schemas.microsoft.com/office/drawing/2014/main" val="1915526621"/>
                    </a:ext>
                  </a:extLst>
                </a:gridCol>
                <a:gridCol w="731184">
                  <a:extLst>
                    <a:ext uri="{9D8B030D-6E8A-4147-A177-3AD203B41FA5}">
                      <a16:colId xmlns:a16="http://schemas.microsoft.com/office/drawing/2014/main" val="240496374"/>
                    </a:ext>
                  </a:extLst>
                </a:gridCol>
                <a:gridCol w="731184">
                  <a:extLst>
                    <a:ext uri="{9D8B030D-6E8A-4147-A177-3AD203B41FA5}">
                      <a16:colId xmlns:a16="http://schemas.microsoft.com/office/drawing/2014/main" val="2953614481"/>
                    </a:ext>
                  </a:extLst>
                </a:gridCol>
                <a:gridCol w="731184">
                  <a:extLst>
                    <a:ext uri="{9D8B030D-6E8A-4147-A177-3AD203B41FA5}">
                      <a16:colId xmlns:a16="http://schemas.microsoft.com/office/drawing/2014/main" val="1076254865"/>
                    </a:ext>
                  </a:extLst>
                </a:gridCol>
                <a:gridCol w="731184">
                  <a:extLst>
                    <a:ext uri="{9D8B030D-6E8A-4147-A177-3AD203B41FA5}">
                      <a16:colId xmlns:a16="http://schemas.microsoft.com/office/drawing/2014/main" val="2575739234"/>
                    </a:ext>
                  </a:extLst>
                </a:gridCol>
                <a:gridCol w="731184">
                  <a:extLst>
                    <a:ext uri="{9D8B030D-6E8A-4147-A177-3AD203B41FA5}">
                      <a16:colId xmlns:a16="http://schemas.microsoft.com/office/drawing/2014/main" val="1976227790"/>
                    </a:ext>
                  </a:extLst>
                </a:gridCol>
                <a:gridCol w="731184">
                  <a:extLst>
                    <a:ext uri="{9D8B030D-6E8A-4147-A177-3AD203B41FA5}">
                      <a16:colId xmlns:a16="http://schemas.microsoft.com/office/drawing/2014/main" val="1314142400"/>
                    </a:ext>
                  </a:extLst>
                </a:gridCol>
                <a:gridCol w="731184">
                  <a:extLst>
                    <a:ext uri="{9D8B030D-6E8A-4147-A177-3AD203B41FA5}">
                      <a16:colId xmlns:a16="http://schemas.microsoft.com/office/drawing/2014/main" val="2297690288"/>
                    </a:ext>
                  </a:extLst>
                </a:gridCol>
                <a:gridCol w="731184">
                  <a:extLst>
                    <a:ext uri="{9D8B030D-6E8A-4147-A177-3AD203B41FA5}">
                      <a16:colId xmlns:a16="http://schemas.microsoft.com/office/drawing/2014/main" val="777662388"/>
                    </a:ext>
                  </a:extLst>
                </a:gridCol>
                <a:gridCol w="731184">
                  <a:extLst>
                    <a:ext uri="{9D8B030D-6E8A-4147-A177-3AD203B41FA5}">
                      <a16:colId xmlns:a16="http://schemas.microsoft.com/office/drawing/2014/main" val="2360397776"/>
                    </a:ext>
                  </a:extLst>
                </a:gridCol>
                <a:gridCol w="731184">
                  <a:extLst>
                    <a:ext uri="{9D8B030D-6E8A-4147-A177-3AD203B41FA5}">
                      <a16:colId xmlns:a16="http://schemas.microsoft.com/office/drawing/2014/main" val="773819248"/>
                    </a:ext>
                  </a:extLst>
                </a:gridCol>
                <a:gridCol w="731184">
                  <a:extLst>
                    <a:ext uri="{9D8B030D-6E8A-4147-A177-3AD203B41FA5}">
                      <a16:colId xmlns:a16="http://schemas.microsoft.com/office/drawing/2014/main" val="3537434153"/>
                    </a:ext>
                  </a:extLst>
                </a:gridCol>
              </a:tblGrid>
              <a:tr h="484241">
                <a:tc gridSpan="12">
                  <a:txBody>
                    <a:bodyPr/>
                    <a:lstStyle/>
                    <a:p>
                      <a:pPr algn="l"/>
                      <a:r>
                        <a:rPr kumimoji="1" lang="en-US" altLang="ja-JP" sz="2300" b="1" dirty="0">
                          <a:latin typeface="HG丸ｺﾞｼｯｸM-PRO" panose="020F0600000000000000" pitchFamily="50" charset="-128"/>
                          <a:ea typeface="HG丸ｺﾞｼｯｸM-PRO" panose="020F0600000000000000" pitchFamily="50" charset="-128"/>
                        </a:rPr>
                        <a:t>2018-19</a:t>
                      </a:r>
                      <a:r>
                        <a:rPr kumimoji="1" lang="ja-JP" altLang="en-US" sz="2300" b="1" dirty="0">
                          <a:latin typeface="HG丸ｺﾞｼｯｸM-PRO" panose="020F0600000000000000" pitchFamily="50" charset="-128"/>
                          <a:ea typeface="HG丸ｺﾞｼｯｸM-PRO" panose="020F0600000000000000" pitchFamily="50" charset="-128"/>
                        </a:rPr>
                        <a:t>年度</a:t>
                      </a:r>
                    </a:p>
                  </a:txBody>
                  <a:tcPr marL="64294" marR="64294" marT="32147" marB="32147" anchor="b">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solidFill>
                      <a:schemeClr val="accent2">
                        <a:lumMod val="20000"/>
                        <a:lumOff val="80000"/>
                      </a:schemeClr>
                    </a:solidFill>
                  </a:tcPr>
                </a:tc>
                <a:tc hMerge="1">
                  <a:txBody>
                    <a:bodyPr/>
                    <a:lstStyle/>
                    <a:p>
                      <a:pPr algn="ctr"/>
                      <a:endParaRPr kumimoji="1" lang="ja-JP" altLang="en-US" sz="2800" dirty="0">
                        <a:latin typeface="HG丸ｺﾞｼｯｸM-PRO" panose="020F0600000000000000" pitchFamily="50" charset="-128"/>
                        <a:ea typeface="HG丸ｺﾞｼｯｸM-PRO" panose="020F0600000000000000" pitchFamily="50" charset="-128"/>
                      </a:endParaRPr>
                    </a:p>
                  </a:txBody>
                  <a:tcPr/>
                </a:tc>
                <a:tc hMerge="1">
                  <a:txBody>
                    <a:bodyPr/>
                    <a:lstStyle/>
                    <a:p>
                      <a:pPr algn="ctr"/>
                      <a:endParaRPr kumimoji="1" lang="ja-JP" altLang="en-US" sz="2800" dirty="0">
                        <a:latin typeface="HG丸ｺﾞｼｯｸM-PRO" panose="020F0600000000000000" pitchFamily="50" charset="-128"/>
                        <a:ea typeface="HG丸ｺﾞｼｯｸM-PRO" panose="020F0600000000000000" pitchFamily="50" charset="-128"/>
                      </a:endParaRPr>
                    </a:p>
                  </a:txBody>
                  <a:tcPr/>
                </a:tc>
                <a:tc hMerge="1">
                  <a:txBody>
                    <a:bodyPr/>
                    <a:lstStyle/>
                    <a:p>
                      <a:pPr algn="ctr"/>
                      <a:endParaRPr kumimoji="1" lang="ja-JP" altLang="en-US" sz="2800" dirty="0">
                        <a:latin typeface="HG丸ｺﾞｼｯｸM-PRO" panose="020F0600000000000000" pitchFamily="50" charset="-128"/>
                        <a:ea typeface="HG丸ｺﾞｼｯｸM-PRO" panose="020F0600000000000000" pitchFamily="50" charset="-128"/>
                      </a:endParaRPr>
                    </a:p>
                  </a:txBody>
                  <a:tcPr/>
                </a:tc>
                <a:tc hMerge="1">
                  <a:txBody>
                    <a:bodyPr/>
                    <a:lstStyle/>
                    <a:p>
                      <a:pPr algn="ctr"/>
                      <a:endParaRPr kumimoji="1" lang="ja-JP" altLang="en-US" sz="2800" dirty="0">
                        <a:latin typeface="HG丸ｺﾞｼｯｸM-PRO" panose="020F0600000000000000" pitchFamily="50" charset="-128"/>
                        <a:ea typeface="HG丸ｺﾞｼｯｸM-PRO" panose="020F0600000000000000" pitchFamily="50" charset="-128"/>
                      </a:endParaRPr>
                    </a:p>
                  </a:txBody>
                  <a:tcPr/>
                </a:tc>
                <a:tc hMerge="1">
                  <a:txBody>
                    <a:bodyPr/>
                    <a:lstStyle/>
                    <a:p>
                      <a:pPr algn="ctr"/>
                      <a:endParaRPr kumimoji="1" lang="ja-JP" altLang="en-US" sz="2800" dirty="0">
                        <a:latin typeface="HG丸ｺﾞｼｯｸM-PRO" panose="020F0600000000000000" pitchFamily="50" charset="-128"/>
                        <a:ea typeface="HG丸ｺﾞｼｯｸM-PRO" panose="020F0600000000000000" pitchFamily="50" charset="-128"/>
                      </a:endParaRPr>
                    </a:p>
                  </a:txBody>
                  <a:tcPr/>
                </a:tc>
                <a:tc hMerge="1">
                  <a:txBody>
                    <a:bodyPr/>
                    <a:lstStyle/>
                    <a:p>
                      <a:pPr algn="ctr"/>
                      <a:endParaRPr kumimoji="1" lang="ja-JP" altLang="en-US" sz="2800" dirty="0">
                        <a:latin typeface="HG丸ｺﾞｼｯｸM-PRO" panose="020F0600000000000000" pitchFamily="50" charset="-128"/>
                        <a:ea typeface="HG丸ｺﾞｼｯｸM-PRO" panose="020F0600000000000000" pitchFamily="50" charset="-128"/>
                      </a:endParaRPr>
                    </a:p>
                  </a:txBody>
                  <a:tcPr/>
                </a:tc>
                <a:tc hMerge="1">
                  <a:txBody>
                    <a:bodyPr/>
                    <a:lstStyle/>
                    <a:p>
                      <a:pPr algn="ctr"/>
                      <a:endParaRPr kumimoji="1" lang="ja-JP" altLang="en-US" sz="2800" dirty="0">
                        <a:latin typeface="HG丸ｺﾞｼｯｸM-PRO" panose="020F0600000000000000" pitchFamily="50" charset="-128"/>
                        <a:ea typeface="HG丸ｺﾞｼｯｸM-PRO" panose="020F0600000000000000" pitchFamily="50" charset="-128"/>
                      </a:endParaRPr>
                    </a:p>
                  </a:txBody>
                  <a:tcPr/>
                </a:tc>
                <a:tc hMerge="1">
                  <a:txBody>
                    <a:bodyPr/>
                    <a:lstStyle/>
                    <a:p>
                      <a:pPr algn="ctr"/>
                      <a:endParaRPr kumimoji="1" lang="ja-JP" altLang="en-US" sz="2800" dirty="0">
                        <a:latin typeface="HG丸ｺﾞｼｯｸM-PRO" panose="020F0600000000000000" pitchFamily="50" charset="-128"/>
                        <a:ea typeface="HG丸ｺﾞｼｯｸM-PRO" panose="020F0600000000000000" pitchFamily="50" charset="-128"/>
                      </a:endParaRPr>
                    </a:p>
                  </a:txBody>
                  <a:tcPr/>
                </a:tc>
                <a:tc hMerge="1">
                  <a:txBody>
                    <a:bodyPr/>
                    <a:lstStyle/>
                    <a:p>
                      <a:pPr algn="ctr"/>
                      <a:endParaRPr kumimoji="1" lang="ja-JP" altLang="en-US" sz="2800" dirty="0">
                        <a:latin typeface="HG丸ｺﾞｼｯｸM-PRO" panose="020F0600000000000000" pitchFamily="50" charset="-128"/>
                        <a:ea typeface="HG丸ｺﾞｼｯｸM-PRO" panose="020F0600000000000000" pitchFamily="50" charset="-128"/>
                      </a:endParaRPr>
                    </a:p>
                  </a:txBody>
                  <a:tcPr/>
                </a:tc>
                <a:tc hMerge="1">
                  <a:txBody>
                    <a:bodyPr/>
                    <a:lstStyle/>
                    <a:p>
                      <a:pPr algn="ctr"/>
                      <a:endParaRPr kumimoji="1" lang="ja-JP" altLang="en-US" sz="2800" dirty="0">
                        <a:latin typeface="HG丸ｺﾞｼｯｸM-PRO" panose="020F0600000000000000" pitchFamily="50" charset="-128"/>
                        <a:ea typeface="HG丸ｺﾞｼｯｸM-PRO" panose="020F0600000000000000" pitchFamily="50" charset="-128"/>
                      </a:endParaRPr>
                    </a:p>
                  </a:txBody>
                  <a:tcPr/>
                </a:tc>
                <a:tc hMerge="1">
                  <a:txBody>
                    <a:bodyPr/>
                    <a:lstStyle/>
                    <a:p>
                      <a:pPr algn="ctr"/>
                      <a:endParaRPr kumimoji="1" lang="ja-JP" altLang="en-US" sz="2800" dirty="0">
                        <a:latin typeface="HG丸ｺﾞｼｯｸM-PRO" panose="020F0600000000000000" pitchFamily="50" charset="-128"/>
                        <a:ea typeface="HG丸ｺﾞｼｯｸM-PRO" panose="020F0600000000000000" pitchFamily="50" charset="-128"/>
                      </a:endParaRPr>
                    </a:p>
                  </a:txBody>
                  <a:tcPr/>
                </a:tc>
                <a:extLst>
                  <a:ext uri="{0D108BD9-81ED-4DB2-BD59-A6C34878D82A}">
                    <a16:rowId xmlns:a16="http://schemas.microsoft.com/office/drawing/2014/main" val="131545878"/>
                  </a:ext>
                </a:extLst>
              </a:tr>
              <a:tr h="484241">
                <a:tc>
                  <a:txBody>
                    <a:bodyPr/>
                    <a:lstStyle/>
                    <a:p>
                      <a:pPr algn="ctr"/>
                      <a:r>
                        <a:rPr kumimoji="1" lang="en-US" altLang="ja-JP" sz="2000" dirty="0">
                          <a:latin typeface="HG丸ｺﾞｼｯｸM-PRO" panose="020F0600000000000000" pitchFamily="50" charset="-128"/>
                          <a:ea typeface="HG丸ｺﾞｼｯｸM-PRO" panose="020F0600000000000000" pitchFamily="50" charset="-128"/>
                        </a:rPr>
                        <a:t>7</a:t>
                      </a:r>
                      <a:r>
                        <a:rPr kumimoji="1" lang="ja-JP" altLang="en-US" sz="2000" dirty="0">
                          <a:latin typeface="HG丸ｺﾞｼｯｸM-PRO" panose="020F0600000000000000" pitchFamily="50" charset="-128"/>
                          <a:ea typeface="HG丸ｺﾞｼｯｸM-PRO" panose="020F0600000000000000" pitchFamily="50" charset="-128"/>
                        </a:rPr>
                        <a:t>月</a:t>
                      </a:r>
                    </a:p>
                  </a:txBody>
                  <a:tcPr marL="64294" marR="64294" marT="32147" marB="32147" anchor="b">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tcPr>
                </a:tc>
                <a:tc>
                  <a:txBody>
                    <a:bodyPr/>
                    <a:lstStyle/>
                    <a:p>
                      <a:pPr algn="ctr"/>
                      <a:r>
                        <a:rPr kumimoji="1" lang="en-US" altLang="ja-JP" sz="2000" dirty="0">
                          <a:latin typeface="HG丸ｺﾞｼｯｸM-PRO" panose="020F0600000000000000" pitchFamily="50" charset="-128"/>
                          <a:ea typeface="HG丸ｺﾞｼｯｸM-PRO" panose="020F0600000000000000" pitchFamily="50" charset="-128"/>
                        </a:rPr>
                        <a:t>8</a:t>
                      </a:r>
                      <a:r>
                        <a:rPr kumimoji="1" lang="ja-JP" altLang="en-US" sz="2000" dirty="0">
                          <a:latin typeface="HG丸ｺﾞｼｯｸM-PRO" panose="020F0600000000000000" pitchFamily="50" charset="-128"/>
                          <a:ea typeface="HG丸ｺﾞｼｯｸM-PRO" panose="020F0600000000000000" pitchFamily="50" charset="-128"/>
                        </a:rPr>
                        <a:t>月</a:t>
                      </a:r>
                    </a:p>
                  </a:txBody>
                  <a:tcPr marL="64294" marR="64294" marT="32147" marB="32147" anchor="b">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tcPr>
                </a:tc>
                <a:tc>
                  <a:txBody>
                    <a:bodyPr/>
                    <a:lstStyle/>
                    <a:p>
                      <a:pPr algn="ctr"/>
                      <a:r>
                        <a:rPr kumimoji="1" lang="en-US" altLang="ja-JP" sz="2000" dirty="0">
                          <a:latin typeface="HG丸ｺﾞｼｯｸM-PRO" panose="020F0600000000000000" pitchFamily="50" charset="-128"/>
                          <a:ea typeface="HG丸ｺﾞｼｯｸM-PRO" panose="020F0600000000000000" pitchFamily="50" charset="-128"/>
                        </a:rPr>
                        <a:t>9</a:t>
                      </a:r>
                      <a:r>
                        <a:rPr kumimoji="1" lang="ja-JP" altLang="en-US" sz="2000" b="0" i="0" u="none" strike="noStrike" kern="1200" cap="none" spc="0" normalizeH="0" baseline="0" noProof="0" dirty="0">
                          <a:ln>
                            <a:noFill/>
                          </a:ln>
                          <a:solidFill>
                            <a:srgbClr val="000000"/>
                          </a:solidFill>
                          <a:effectLst/>
                          <a:uLnTx/>
                          <a:uFillTx/>
                          <a:latin typeface="HG丸ｺﾞｼｯｸM-PRO" panose="020F0600000000000000" pitchFamily="50" charset="-128"/>
                          <a:ea typeface="HG丸ｺﾞｼｯｸM-PRO" panose="020F0600000000000000" pitchFamily="50" charset="-128"/>
                          <a:cs typeface="+mn-cs"/>
                        </a:rPr>
                        <a:t>月</a:t>
                      </a:r>
                      <a:endParaRPr kumimoji="1" lang="ja-JP" altLang="en-US" sz="2000" dirty="0">
                        <a:latin typeface="HG丸ｺﾞｼｯｸM-PRO" panose="020F0600000000000000" pitchFamily="50" charset="-128"/>
                        <a:ea typeface="HG丸ｺﾞｼｯｸM-PRO" panose="020F0600000000000000" pitchFamily="50" charset="-128"/>
                      </a:endParaRPr>
                    </a:p>
                  </a:txBody>
                  <a:tcPr marL="64294" marR="64294" marT="32147" marB="32147" anchor="b">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tcPr>
                </a:tc>
                <a:tc>
                  <a:txBody>
                    <a:bodyPr/>
                    <a:lstStyle/>
                    <a:p>
                      <a:pPr algn="ctr"/>
                      <a:r>
                        <a:rPr kumimoji="1" lang="en-US" altLang="ja-JP" sz="2000" spc="-100" dirty="0">
                          <a:latin typeface="HG丸ｺﾞｼｯｸM-PRO" panose="020F0600000000000000" pitchFamily="50" charset="-128"/>
                          <a:ea typeface="HG丸ｺﾞｼｯｸM-PRO" panose="020F0600000000000000" pitchFamily="50" charset="-128"/>
                        </a:rPr>
                        <a:t>10</a:t>
                      </a:r>
                      <a:r>
                        <a:rPr kumimoji="1" lang="ja-JP" altLang="en-US" sz="2000" b="0" i="0" u="none" strike="noStrike" kern="1200" cap="none" spc="-100" normalizeH="0" baseline="0" noProof="0" dirty="0">
                          <a:ln>
                            <a:noFill/>
                          </a:ln>
                          <a:solidFill>
                            <a:srgbClr val="000000"/>
                          </a:solidFill>
                          <a:effectLst/>
                          <a:uLnTx/>
                          <a:uFillTx/>
                          <a:latin typeface="HG丸ｺﾞｼｯｸM-PRO" panose="020F0600000000000000" pitchFamily="50" charset="-128"/>
                          <a:ea typeface="HG丸ｺﾞｼｯｸM-PRO" panose="020F0600000000000000" pitchFamily="50" charset="-128"/>
                          <a:cs typeface="+mn-cs"/>
                        </a:rPr>
                        <a:t>月</a:t>
                      </a:r>
                      <a:endParaRPr kumimoji="1" lang="ja-JP" altLang="en-US" sz="2000" spc="-100" dirty="0">
                        <a:latin typeface="HG丸ｺﾞｼｯｸM-PRO" panose="020F0600000000000000" pitchFamily="50" charset="-128"/>
                        <a:ea typeface="HG丸ｺﾞｼｯｸM-PRO" panose="020F0600000000000000" pitchFamily="50" charset="-128"/>
                      </a:endParaRPr>
                    </a:p>
                  </a:txBody>
                  <a:tcPr marL="64294" marR="64294" marT="32147" marB="32147" anchor="b">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tcPr>
                </a:tc>
                <a:tc>
                  <a:txBody>
                    <a:bodyPr/>
                    <a:lstStyle/>
                    <a:p>
                      <a:pPr algn="ctr"/>
                      <a:r>
                        <a:rPr kumimoji="1" lang="en-US" altLang="ja-JP" sz="2000" spc="-100" baseline="0" dirty="0">
                          <a:latin typeface="HG丸ｺﾞｼｯｸM-PRO" panose="020F0600000000000000" pitchFamily="50" charset="-128"/>
                          <a:ea typeface="HG丸ｺﾞｼｯｸM-PRO" panose="020F0600000000000000" pitchFamily="50" charset="-128"/>
                        </a:rPr>
                        <a:t>11</a:t>
                      </a:r>
                      <a:r>
                        <a:rPr kumimoji="1" lang="ja-JP" altLang="en-US" sz="2000" spc="-100" baseline="0" dirty="0">
                          <a:latin typeface="HG丸ｺﾞｼｯｸM-PRO" panose="020F0600000000000000" pitchFamily="50" charset="-128"/>
                          <a:ea typeface="HG丸ｺﾞｼｯｸM-PRO" panose="020F0600000000000000" pitchFamily="50" charset="-128"/>
                        </a:rPr>
                        <a:t>月</a:t>
                      </a:r>
                    </a:p>
                  </a:txBody>
                  <a:tcPr marL="64294" marR="64294" marT="32147" marB="32147" anchor="b">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tcPr>
                </a:tc>
                <a:tc>
                  <a:txBody>
                    <a:bodyPr/>
                    <a:lstStyle/>
                    <a:p>
                      <a:pPr algn="ctr"/>
                      <a:r>
                        <a:rPr kumimoji="1" lang="en-US" altLang="ja-JP" sz="2000" spc="-100" baseline="0" dirty="0">
                          <a:latin typeface="HG丸ｺﾞｼｯｸM-PRO" panose="020F0600000000000000" pitchFamily="50" charset="-128"/>
                          <a:ea typeface="HG丸ｺﾞｼｯｸM-PRO" panose="020F0600000000000000" pitchFamily="50" charset="-128"/>
                        </a:rPr>
                        <a:t>12</a:t>
                      </a:r>
                      <a:r>
                        <a:rPr kumimoji="1" lang="ja-JP" altLang="en-US" sz="2000" spc="-100" baseline="0" dirty="0">
                          <a:latin typeface="HG丸ｺﾞｼｯｸM-PRO" panose="020F0600000000000000" pitchFamily="50" charset="-128"/>
                          <a:ea typeface="HG丸ｺﾞｼｯｸM-PRO" panose="020F0600000000000000" pitchFamily="50" charset="-128"/>
                        </a:rPr>
                        <a:t>月</a:t>
                      </a:r>
                    </a:p>
                  </a:txBody>
                  <a:tcPr marL="64294" marR="64294" marT="32147" marB="32147" anchor="b">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tcPr>
                </a:tc>
                <a:tc>
                  <a:txBody>
                    <a:bodyPr/>
                    <a:lstStyle/>
                    <a:p>
                      <a:pPr algn="ctr"/>
                      <a:r>
                        <a:rPr kumimoji="1" lang="en-US" altLang="ja-JP" sz="2000" dirty="0">
                          <a:latin typeface="HG丸ｺﾞｼｯｸM-PRO" panose="020F0600000000000000" pitchFamily="50" charset="-128"/>
                          <a:ea typeface="HG丸ｺﾞｼｯｸM-PRO" panose="020F0600000000000000" pitchFamily="50" charset="-128"/>
                        </a:rPr>
                        <a:t>1</a:t>
                      </a:r>
                      <a:r>
                        <a:rPr kumimoji="1" lang="ja-JP" altLang="en-US" sz="2000" dirty="0">
                          <a:latin typeface="HG丸ｺﾞｼｯｸM-PRO" panose="020F0600000000000000" pitchFamily="50" charset="-128"/>
                          <a:ea typeface="HG丸ｺﾞｼｯｸM-PRO" panose="020F0600000000000000" pitchFamily="50" charset="-128"/>
                        </a:rPr>
                        <a:t>月</a:t>
                      </a:r>
                    </a:p>
                  </a:txBody>
                  <a:tcPr marL="64294" marR="64294" marT="32147" marB="32147" anchor="b">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tcPr>
                </a:tc>
                <a:tc>
                  <a:txBody>
                    <a:bodyPr/>
                    <a:lstStyle/>
                    <a:p>
                      <a:pPr algn="ctr"/>
                      <a:r>
                        <a:rPr kumimoji="1" lang="en-US" altLang="ja-JP" sz="2000" dirty="0">
                          <a:latin typeface="HG丸ｺﾞｼｯｸM-PRO" panose="020F0600000000000000" pitchFamily="50" charset="-128"/>
                          <a:ea typeface="HG丸ｺﾞｼｯｸM-PRO" panose="020F0600000000000000" pitchFamily="50" charset="-128"/>
                        </a:rPr>
                        <a:t>2</a:t>
                      </a:r>
                      <a:r>
                        <a:rPr kumimoji="1" lang="ja-JP" altLang="en-US" sz="2000" dirty="0">
                          <a:latin typeface="HG丸ｺﾞｼｯｸM-PRO" panose="020F0600000000000000" pitchFamily="50" charset="-128"/>
                          <a:ea typeface="HG丸ｺﾞｼｯｸM-PRO" panose="020F0600000000000000" pitchFamily="50" charset="-128"/>
                        </a:rPr>
                        <a:t>月</a:t>
                      </a:r>
                    </a:p>
                  </a:txBody>
                  <a:tcPr marL="64294" marR="64294" marT="32147" marB="32147" anchor="b">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tcPr>
                </a:tc>
                <a:tc>
                  <a:txBody>
                    <a:bodyPr/>
                    <a:lstStyle/>
                    <a:p>
                      <a:pPr algn="ctr"/>
                      <a:r>
                        <a:rPr kumimoji="1" lang="en-US" altLang="ja-JP" sz="2000" dirty="0">
                          <a:latin typeface="HG丸ｺﾞｼｯｸM-PRO" panose="020F0600000000000000" pitchFamily="50" charset="-128"/>
                          <a:ea typeface="HG丸ｺﾞｼｯｸM-PRO" panose="020F0600000000000000" pitchFamily="50" charset="-128"/>
                        </a:rPr>
                        <a:t>3</a:t>
                      </a:r>
                      <a:r>
                        <a:rPr kumimoji="1" lang="ja-JP" altLang="en-US" sz="2000" dirty="0">
                          <a:latin typeface="HG丸ｺﾞｼｯｸM-PRO" panose="020F0600000000000000" pitchFamily="50" charset="-128"/>
                          <a:ea typeface="HG丸ｺﾞｼｯｸM-PRO" panose="020F0600000000000000" pitchFamily="50" charset="-128"/>
                        </a:rPr>
                        <a:t>月</a:t>
                      </a:r>
                    </a:p>
                  </a:txBody>
                  <a:tcPr marL="64294" marR="64294" marT="32147" marB="32147" anchor="b">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tcPr>
                </a:tc>
                <a:tc>
                  <a:txBody>
                    <a:bodyPr/>
                    <a:lstStyle/>
                    <a:p>
                      <a:pPr algn="ctr"/>
                      <a:r>
                        <a:rPr kumimoji="1" lang="en-US" altLang="ja-JP" sz="2000" dirty="0">
                          <a:latin typeface="HG丸ｺﾞｼｯｸM-PRO" panose="020F0600000000000000" pitchFamily="50" charset="-128"/>
                          <a:ea typeface="HG丸ｺﾞｼｯｸM-PRO" panose="020F0600000000000000" pitchFamily="50" charset="-128"/>
                        </a:rPr>
                        <a:t>4</a:t>
                      </a:r>
                      <a:r>
                        <a:rPr kumimoji="1" lang="ja-JP" altLang="en-US" sz="2000" dirty="0">
                          <a:latin typeface="HG丸ｺﾞｼｯｸM-PRO" panose="020F0600000000000000" pitchFamily="50" charset="-128"/>
                          <a:ea typeface="HG丸ｺﾞｼｯｸM-PRO" panose="020F0600000000000000" pitchFamily="50" charset="-128"/>
                        </a:rPr>
                        <a:t>月</a:t>
                      </a:r>
                    </a:p>
                  </a:txBody>
                  <a:tcPr marL="64294" marR="64294" marT="32147" marB="32147" anchor="b">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tcPr>
                </a:tc>
                <a:tc>
                  <a:txBody>
                    <a:bodyPr/>
                    <a:lstStyle/>
                    <a:p>
                      <a:pPr algn="ctr"/>
                      <a:r>
                        <a:rPr kumimoji="1" lang="en-US" altLang="ja-JP" sz="2000" dirty="0">
                          <a:latin typeface="HG丸ｺﾞｼｯｸM-PRO" panose="020F0600000000000000" pitchFamily="50" charset="-128"/>
                          <a:ea typeface="HG丸ｺﾞｼｯｸM-PRO" panose="020F0600000000000000" pitchFamily="50" charset="-128"/>
                        </a:rPr>
                        <a:t>5</a:t>
                      </a:r>
                      <a:r>
                        <a:rPr kumimoji="1" lang="ja-JP" altLang="en-US" sz="2000" dirty="0">
                          <a:latin typeface="HG丸ｺﾞｼｯｸM-PRO" panose="020F0600000000000000" pitchFamily="50" charset="-128"/>
                          <a:ea typeface="HG丸ｺﾞｼｯｸM-PRO" panose="020F0600000000000000" pitchFamily="50" charset="-128"/>
                        </a:rPr>
                        <a:t>月</a:t>
                      </a:r>
                    </a:p>
                  </a:txBody>
                  <a:tcPr marL="64294" marR="64294" marT="32147" marB="32147" anchor="b">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tcPr>
                </a:tc>
                <a:tc>
                  <a:txBody>
                    <a:bodyPr/>
                    <a:lstStyle/>
                    <a:p>
                      <a:pPr algn="ctr"/>
                      <a:r>
                        <a:rPr kumimoji="1" lang="en-US" altLang="ja-JP" sz="2000" dirty="0">
                          <a:latin typeface="HG丸ｺﾞｼｯｸM-PRO" panose="020F0600000000000000" pitchFamily="50" charset="-128"/>
                          <a:ea typeface="HG丸ｺﾞｼｯｸM-PRO" panose="020F0600000000000000" pitchFamily="50" charset="-128"/>
                        </a:rPr>
                        <a:t>6</a:t>
                      </a:r>
                      <a:r>
                        <a:rPr kumimoji="1" lang="ja-JP" altLang="en-US" sz="2000" dirty="0">
                          <a:latin typeface="HG丸ｺﾞｼｯｸM-PRO" panose="020F0600000000000000" pitchFamily="50" charset="-128"/>
                          <a:ea typeface="HG丸ｺﾞｼｯｸM-PRO" panose="020F0600000000000000" pitchFamily="50" charset="-128"/>
                        </a:rPr>
                        <a:t>月</a:t>
                      </a:r>
                    </a:p>
                  </a:txBody>
                  <a:tcPr marL="64294" marR="64294" marT="32147" marB="32147" anchor="b">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679144384"/>
                  </a:ext>
                </a:extLst>
              </a:tr>
              <a:tr h="484241">
                <a:tc>
                  <a:txBody>
                    <a:bodyPr/>
                    <a:lstStyle/>
                    <a:p>
                      <a:pPr algn="ctr"/>
                      <a:endParaRPr kumimoji="1" lang="ja-JP" altLang="en-US" sz="2000" dirty="0">
                        <a:latin typeface="HG丸ｺﾞｼｯｸM-PRO" panose="020F0600000000000000" pitchFamily="50" charset="-128"/>
                        <a:ea typeface="HG丸ｺﾞｼｯｸM-PRO" panose="020F0600000000000000" pitchFamily="50" charset="-128"/>
                      </a:endParaRPr>
                    </a:p>
                  </a:txBody>
                  <a:tcPr marL="64294" marR="64294" marT="32147" marB="32147">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tcPr>
                </a:tc>
                <a:tc>
                  <a:txBody>
                    <a:bodyPr/>
                    <a:lstStyle/>
                    <a:p>
                      <a:pPr algn="ctr"/>
                      <a:endParaRPr kumimoji="1" lang="ja-JP" altLang="en-US" sz="2000" dirty="0">
                        <a:latin typeface="HG丸ｺﾞｼｯｸM-PRO" panose="020F0600000000000000" pitchFamily="50" charset="-128"/>
                        <a:ea typeface="HG丸ｺﾞｼｯｸM-PRO" panose="020F0600000000000000" pitchFamily="50" charset="-128"/>
                      </a:endParaRPr>
                    </a:p>
                  </a:txBody>
                  <a:tcPr marL="64294" marR="64294" marT="32147" marB="32147">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tcPr>
                </a:tc>
                <a:tc>
                  <a:txBody>
                    <a:bodyPr/>
                    <a:lstStyle/>
                    <a:p>
                      <a:pPr algn="ctr"/>
                      <a:endParaRPr kumimoji="1" lang="ja-JP" altLang="en-US" sz="2000" dirty="0">
                        <a:latin typeface="HG丸ｺﾞｼｯｸM-PRO" panose="020F0600000000000000" pitchFamily="50" charset="-128"/>
                        <a:ea typeface="HG丸ｺﾞｼｯｸM-PRO" panose="020F0600000000000000" pitchFamily="50" charset="-128"/>
                      </a:endParaRPr>
                    </a:p>
                  </a:txBody>
                  <a:tcPr marL="64294" marR="64294" marT="32147" marB="32147">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tcPr>
                </a:tc>
                <a:tc>
                  <a:txBody>
                    <a:bodyPr/>
                    <a:lstStyle/>
                    <a:p>
                      <a:pPr algn="ctr"/>
                      <a:endParaRPr kumimoji="1" lang="ja-JP" altLang="en-US" sz="2000" dirty="0">
                        <a:latin typeface="HG丸ｺﾞｼｯｸM-PRO" panose="020F0600000000000000" pitchFamily="50" charset="-128"/>
                        <a:ea typeface="HG丸ｺﾞｼｯｸM-PRO" panose="020F0600000000000000" pitchFamily="50" charset="-128"/>
                      </a:endParaRPr>
                    </a:p>
                  </a:txBody>
                  <a:tcPr marL="64294" marR="64294" marT="32147" marB="32147">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tcPr>
                </a:tc>
                <a:tc>
                  <a:txBody>
                    <a:bodyPr/>
                    <a:lstStyle/>
                    <a:p>
                      <a:pPr algn="ctr"/>
                      <a:endParaRPr kumimoji="1" lang="ja-JP" altLang="en-US" sz="2000" dirty="0">
                        <a:latin typeface="HG丸ｺﾞｼｯｸM-PRO" panose="020F0600000000000000" pitchFamily="50" charset="-128"/>
                        <a:ea typeface="HG丸ｺﾞｼｯｸM-PRO" panose="020F0600000000000000" pitchFamily="50" charset="-128"/>
                      </a:endParaRPr>
                    </a:p>
                  </a:txBody>
                  <a:tcPr marL="64294" marR="64294" marT="32147" marB="32147">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tcPr>
                </a:tc>
                <a:tc>
                  <a:txBody>
                    <a:bodyPr/>
                    <a:lstStyle/>
                    <a:p>
                      <a:pPr algn="ctr"/>
                      <a:endParaRPr kumimoji="1" lang="ja-JP" altLang="en-US" sz="2000" dirty="0">
                        <a:latin typeface="HG丸ｺﾞｼｯｸM-PRO" panose="020F0600000000000000" pitchFamily="50" charset="-128"/>
                        <a:ea typeface="HG丸ｺﾞｼｯｸM-PRO" panose="020F0600000000000000" pitchFamily="50" charset="-128"/>
                      </a:endParaRPr>
                    </a:p>
                  </a:txBody>
                  <a:tcPr marL="64294" marR="64294" marT="32147" marB="32147">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tcPr>
                </a:tc>
                <a:tc>
                  <a:txBody>
                    <a:bodyPr/>
                    <a:lstStyle/>
                    <a:p>
                      <a:pPr algn="ctr"/>
                      <a:endParaRPr kumimoji="1" lang="ja-JP" altLang="en-US" sz="2000" dirty="0">
                        <a:latin typeface="HG丸ｺﾞｼｯｸM-PRO" panose="020F0600000000000000" pitchFamily="50" charset="-128"/>
                        <a:ea typeface="HG丸ｺﾞｼｯｸM-PRO" panose="020F0600000000000000" pitchFamily="50" charset="-128"/>
                      </a:endParaRPr>
                    </a:p>
                  </a:txBody>
                  <a:tcPr marL="64294" marR="64294" marT="32147" marB="32147">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tcPr>
                </a:tc>
                <a:tc>
                  <a:txBody>
                    <a:bodyPr/>
                    <a:lstStyle/>
                    <a:p>
                      <a:pPr algn="ctr"/>
                      <a:endParaRPr kumimoji="1" lang="ja-JP" altLang="en-US" sz="2000" dirty="0">
                        <a:latin typeface="HG丸ｺﾞｼｯｸM-PRO" panose="020F0600000000000000" pitchFamily="50" charset="-128"/>
                        <a:ea typeface="HG丸ｺﾞｼｯｸM-PRO" panose="020F0600000000000000" pitchFamily="50" charset="-128"/>
                      </a:endParaRPr>
                    </a:p>
                  </a:txBody>
                  <a:tcPr marL="64294" marR="64294" marT="32147" marB="32147">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tcPr>
                </a:tc>
                <a:tc>
                  <a:txBody>
                    <a:bodyPr/>
                    <a:lstStyle/>
                    <a:p>
                      <a:pPr algn="ctr"/>
                      <a:endParaRPr kumimoji="1" lang="ja-JP" altLang="en-US" sz="2000" dirty="0">
                        <a:latin typeface="HG丸ｺﾞｼｯｸM-PRO" panose="020F0600000000000000" pitchFamily="50" charset="-128"/>
                        <a:ea typeface="HG丸ｺﾞｼｯｸM-PRO" panose="020F0600000000000000" pitchFamily="50" charset="-128"/>
                      </a:endParaRPr>
                    </a:p>
                  </a:txBody>
                  <a:tcPr marL="64294" marR="64294" marT="32147" marB="32147">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tcPr>
                </a:tc>
                <a:tc>
                  <a:txBody>
                    <a:bodyPr/>
                    <a:lstStyle/>
                    <a:p>
                      <a:pPr algn="ctr"/>
                      <a:endParaRPr kumimoji="1" lang="ja-JP" altLang="en-US" sz="2000" dirty="0">
                        <a:latin typeface="HG丸ｺﾞｼｯｸM-PRO" panose="020F0600000000000000" pitchFamily="50" charset="-128"/>
                        <a:ea typeface="HG丸ｺﾞｼｯｸM-PRO" panose="020F0600000000000000" pitchFamily="50" charset="-128"/>
                      </a:endParaRPr>
                    </a:p>
                  </a:txBody>
                  <a:tcPr marL="64294" marR="64294" marT="32147" marB="32147">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tcPr>
                </a:tc>
                <a:tc>
                  <a:txBody>
                    <a:bodyPr/>
                    <a:lstStyle/>
                    <a:p>
                      <a:pPr algn="ctr"/>
                      <a:endParaRPr kumimoji="1" lang="ja-JP" altLang="en-US" sz="2000" dirty="0">
                        <a:latin typeface="HG丸ｺﾞｼｯｸM-PRO" panose="020F0600000000000000" pitchFamily="50" charset="-128"/>
                        <a:ea typeface="HG丸ｺﾞｼｯｸM-PRO" panose="020F0600000000000000" pitchFamily="50" charset="-128"/>
                      </a:endParaRPr>
                    </a:p>
                  </a:txBody>
                  <a:tcPr marL="64294" marR="64294" marT="32147" marB="32147">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tcPr>
                </a:tc>
                <a:tc>
                  <a:txBody>
                    <a:bodyPr/>
                    <a:lstStyle/>
                    <a:p>
                      <a:pPr algn="ctr"/>
                      <a:endParaRPr kumimoji="1" lang="ja-JP" altLang="en-US" sz="2000" dirty="0">
                        <a:latin typeface="HG丸ｺﾞｼｯｸM-PRO" panose="020F0600000000000000" pitchFamily="50" charset="-128"/>
                        <a:ea typeface="HG丸ｺﾞｼｯｸM-PRO" panose="020F0600000000000000" pitchFamily="50" charset="-128"/>
                      </a:endParaRPr>
                    </a:p>
                  </a:txBody>
                  <a:tcPr marL="64294" marR="64294" marT="32147" marB="32147">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3141879501"/>
                  </a:ext>
                </a:extLst>
              </a:tr>
              <a:tr h="542905">
                <a:tc>
                  <a:txBody>
                    <a:bodyPr/>
                    <a:lstStyle/>
                    <a:p>
                      <a:pPr algn="ctr"/>
                      <a:endParaRPr kumimoji="1" lang="ja-JP" altLang="en-US" sz="2000">
                        <a:latin typeface="HG丸ｺﾞｼｯｸM-PRO" panose="020F0600000000000000" pitchFamily="50" charset="-128"/>
                        <a:ea typeface="HG丸ｺﾞｼｯｸM-PRO" panose="020F0600000000000000" pitchFamily="50" charset="-128"/>
                      </a:endParaRPr>
                    </a:p>
                  </a:txBody>
                  <a:tcPr marL="64294" marR="64294" marT="32147" marB="32147">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tcPr>
                </a:tc>
                <a:tc gridSpan="5">
                  <a:txBody>
                    <a:bodyPr/>
                    <a:lstStyle/>
                    <a:p>
                      <a:pPr algn="ctr"/>
                      <a:endParaRPr kumimoji="1" lang="ja-JP" altLang="en-US" sz="2000" dirty="0">
                        <a:latin typeface="HG丸ｺﾞｼｯｸM-PRO" panose="020F0600000000000000" pitchFamily="50" charset="-128"/>
                        <a:ea typeface="HG丸ｺﾞｼｯｸM-PRO" panose="020F0600000000000000" pitchFamily="50" charset="-128"/>
                      </a:endParaRPr>
                    </a:p>
                  </a:txBody>
                  <a:tcPr marL="64294" marR="64294" marT="32147" marB="32147">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tcPr>
                </a:tc>
                <a:tc hMerge="1">
                  <a:txBody>
                    <a:bodyPr/>
                    <a:lstStyle/>
                    <a:p>
                      <a:endParaRPr kumimoji="1" lang="ja-JP" altLang="en-US" sz="2800" dirty="0">
                        <a:latin typeface="HG丸ｺﾞｼｯｸM-PRO" panose="020F0600000000000000" pitchFamily="50" charset="-128"/>
                        <a:ea typeface="HG丸ｺﾞｼｯｸM-PRO" panose="020F0600000000000000" pitchFamily="50" charset="-128"/>
                      </a:endParaRPr>
                    </a:p>
                  </a:txBody>
                  <a:tcPr/>
                </a:tc>
                <a:tc hMerge="1">
                  <a:txBody>
                    <a:bodyPr/>
                    <a:lstStyle/>
                    <a:p>
                      <a:endParaRPr kumimoji="1" lang="ja-JP" altLang="en-US" sz="2800" dirty="0">
                        <a:latin typeface="HG丸ｺﾞｼｯｸM-PRO" panose="020F0600000000000000" pitchFamily="50" charset="-128"/>
                        <a:ea typeface="HG丸ｺﾞｼｯｸM-PRO" panose="020F0600000000000000" pitchFamily="50" charset="-128"/>
                      </a:endParaRPr>
                    </a:p>
                  </a:txBody>
                  <a:tcPr/>
                </a:tc>
                <a:tc hMerge="1">
                  <a:txBody>
                    <a:bodyPr/>
                    <a:lstStyle/>
                    <a:p>
                      <a:endParaRPr kumimoji="1" lang="ja-JP" altLang="en-US" sz="2800" dirty="0">
                        <a:latin typeface="HG丸ｺﾞｼｯｸM-PRO" panose="020F0600000000000000" pitchFamily="50" charset="-128"/>
                        <a:ea typeface="HG丸ｺﾞｼｯｸM-PRO" panose="020F0600000000000000" pitchFamily="50" charset="-128"/>
                      </a:endParaRPr>
                    </a:p>
                  </a:txBody>
                  <a:tcPr/>
                </a:tc>
                <a:tc hMerge="1">
                  <a:txBody>
                    <a:bodyPr/>
                    <a:lstStyle/>
                    <a:p>
                      <a:endParaRPr kumimoji="1" lang="ja-JP" altLang="en-US" sz="2800" dirty="0">
                        <a:latin typeface="HG丸ｺﾞｼｯｸM-PRO" panose="020F0600000000000000" pitchFamily="50" charset="-128"/>
                        <a:ea typeface="HG丸ｺﾞｼｯｸM-PRO" panose="020F0600000000000000" pitchFamily="50" charset="-128"/>
                      </a:endParaRPr>
                    </a:p>
                  </a:txBody>
                  <a:tcPr/>
                </a:tc>
                <a:tc>
                  <a:txBody>
                    <a:bodyPr/>
                    <a:lstStyle/>
                    <a:p>
                      <a:pPr algn="ctr"/>
                      <a:endParaRPr kumimoji="1" lang="ja-JP" altLang="en-US" sz="2000" dirty="0">
                        <a:latin typeface="HG丸ｺﾞｼｯｸM-PRO" panose="020F0600000000000000" pitchFamily="50" charset="-128"/>
                        <a:ea typeface="HG丸ｺﾞｼｯｸM-PRO" panose="020F0600000000000000" pitchFamily="50" charset="-128"/>
                      </a:endParaRPr>
                    </a:p>
                  </a:txBody>
                  <a:tcPr marL="64294" marR="64294" marT="32147" marB="32147">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tcPr>
                </a:tc>
                <a:tc gridSpan="5">
                  <a:txBody>
                    <a:bodyPr/>
                    <a:lstStyle/>
                    <a:p>
                      <a:pPr algn="ctr"/>
                      <a:r>
                        <a:rPr kumimoji="1" lang="en-US" altLang="ja-JP" sz="2000" dirty="0">
                          <a:latin typeface="HG丸ｺﾞｼｯｸM-PRO" panose="020F0600000000000000" pitchFamily="50" charset="-128"/>
                          <a:ea typeface="HG丸ｺﾞｼｯｸM-PRO" panose="020F0600000000000000" pitchFamily="50" charset="-128"/>
                        </a:rPr>
                        <a:t>2019-20</a:t>
                      </a:r>
                      <a:r>
                        <a:rPr kumimoji="1" lang="ja-JP" altLang="en-US" sz="2000" dirty="0">
                          <a:latin typeface="HG丸ｺﾞｼｯｸM-PRO" panose="020F0600000000000000" pitchFamily="50" charset="-128"/>
                          <a:ea typeface="HG丸ｺﾞｼｯｸM-PRO" panose="020F0600000000000000" pitchFamily="50" charset="-128"/>
                        </a:rPr>
                        <a:t>年度のための申請</a:t>
                      </a:r>
                    </a:p>
                  </a:txBody>
                  <a:tcPr marL="64294" marR="64294" marT="32147" marB="32147">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tcPr>
                </a:tc>
                <a:tc hMerge="1">
                  <a:txBody>
                    <a:bodyPr/>
                    <a:lstStyle/>
                    <a:p>
                      <a:pPr algn="ctr"/>
                      <a:endParaRPr kumimoji="1" lang="ja-JP" altLang="en-US" sz="2800" dirty="0">
                        <a:latin typeface="HG丸ｺﾞｼｯｸM-PRO" panose="020F0600000000000000" pitchFamily="50" charset="-128"/>
                        <a:ea typeface="HG丸ｺﾞｼｯｸM-PRO" panose="020F0600000000000000" pitchFamily="50" charset="-128"/>
                      </a:endParaRPr>
                    </a:p>
                  </a:txBody>
                  <a:tcPr/>
                </a:tc>
                <a:tc hMerge="1">
                  <a:txBody>
                    <a:bodyPr/>
                    <a:lstStyle/>
                    <a:p>
                      <a:endParaRPr kumimoji="1" lang="ja-JP" altLang="en-US" sz="2800" dirty="0">
                        <a:latin typeface="HG丸ｺﾞｼｯｸM-PRO" panose="020F0600000000000000" pitchFamily="50" charset="-128"/>
                        <a:ea typeface="HG丸ｺﾞｼｯｸM-PRO" panose="020F0600000000000000" pitchFamily="50" charset="-128"/>
                      </a:endParaRPr>
                    </a:p>
                  </a:txBody>
                  <a:tcPr/>
                </a:tc>
                <a:tc hMerge="1">
                  <a:txBody>
                    <a:bodyPr/>
                    <a:lstStyle/>
                    <a:p>
                      <a:endParaRPr kumimoji="1" lang="ja-JP" altLang="en-US" sz="2800" dirty="0">
                        <a:latin typeface="HG丸ｺﾞｼｯｸM-PRO" panose="020F0600000000000000" pitchFamily="50" charset="-128"/>
                        <a:ea typeface="HG丸ｺﾞｼｯｸM-PRO" panose="020F0600000000000000" pitchFamily="50" charset="-128"/>
                      </a:endParaRPr>
                    </a:p>
                  </a:txBody>
                  <a:tcPr/>
                </a:tc>
                <a:tc hMerge="1">
                  <a:txBody>
                    <a:bodyPr/>
                    <a:lstStyle/>
                    <a:p>
                      <a:pPr algn="ctr"/>
                      <a:endParaRPr kumimoji="1" lang="ja-JP" altLang="en-US" sz="2800" dirty="0">
                        <a:latin typeface="HG丸ｺﾞｼｯｸM-PRO" panose="020F0600000000000000" pitchFamily="50" charset="-128"/>
                        <a:ea typeface="HG丸ｺﾞｼｯｸM-PRO" panose="020F0600000000000000" pitchFamily="50" charset="-128"/>
                      </a:endParaRPr>
                    </a:p>
                  </a:txBody>
                  <a:tcPr/>
                </a:tc>
                <a:extLst>
                  <a:ext uri="{0D108BD9-81ED-4DB2-BD59-A6C34878D82A}">
                    <a16:rowId xmlns:a16="http://schemas.microsoft.com/office/drawing/2014/main" val="1144563150"/>
                  </a:ext>
                </a:extLst>
              </a:tr>
              <a:tr h="364331">
                <a:tc>
                  <a:txBody>
                    <a:bodyPr/>
                    <a:lstStyle/>
                    <a:p>
                      <a:pPr algn="ctr"/>
                      <a:endParaRPr kumimoji="1" lang="ja-JP" altLang="en-US" sz="2000" dirty="0">
                        <a:latin typeface="HG丸ｺﾞｼｯｸM-PRO" panose="020F0600000000000000" pitchFamily="50" charset="-128"/>
                        <a:ea typeface="HG丸ｺﾞｼｯｸM-PRO" panose="020F0600000000000000" pitchFamily="50" charset="-128"/>
                      </a:endParaRPr>
                    </a:p>
                  </a:txBody>
                  <a:tcPr marL="64294" marR="64294" marT="32147" marB="32147">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tcPr>
                </a:tc>
                <a:tc>
                  <a:txBody>
                    <a:bodyPr/>
                    <a:lstStyle/>
                    <a:p>
                      <a:pPr algn="ctr"/>
                      <a:endParaRPr kumimoji="1" lang="ja-JP" altLang="en-US" sz="2000" dirty="0">
                        <a:latin typeface="HG丸ｺﾞｼｯｸM-PRO" panose="020F0600000000000000" pitchFamily="50" charset="-128"/>
                        <a:ea typeface="HG丸ｺﾞｼｯｸM-PRO" panose="020F0600000000000000" pitchFamily="50" charset="-128"/>
                      </a:endParaRPr>
                    </a:p>
                  </a:txBody>
                  <a:tcPr marL="64294" marR="64294" marT="32147" marB="32147">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tcPr>
                </a:tc>
                <a:tc>
                  <a:txBody>
                    <a:bodyPr/>
                    <a:lstStyle/>
                    <a:p>
                      <a:pPr algn="ctr"/>
                      <a:endParaRPr kumimoji="1" lang="ja-JP" altLang="en-US" sz="2000" dirty="0">
                        <a:latin typeface="HG丸ｺﾞｼｯｸM-PRO" panose="020F0600000000000000" pitchFamily="50" charset="-128"/>
                        <a:ea typeface="HG丸ｺﾞｼｯｸM-PRO" panose="020F0600000000000000" pitchFamily="50" charset="-128"/>
                      </a:endParaRPr>
                    </a:p>
                  </a:txBody>
                  <a:tcPr marL="64294" marR="64294" marT="32147" marB="32147">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tcPr>
                </a:tc>
                <a:tc>
                  <a:txBody>
                    <a:bodyPr/>
                    <a:lstStyle/>
                    <a:p>
                      <a:pPr algn="ctr"/>
                      <a:endParaRPr kumimoji="1" lang="ja-JP" altLang="en-US" sz="2000" dirty="0">
                        <a:latin typeface="HG丸ｺﾞｼｯｸM-PRO" panose="020F0600000000000000" pitchFamily="50" charset="-128"/>
                        <a:ea typeface="HG丸ｺﾞｼｯｸM-PRO" panose="020F0600000000000000" pitchFamily="50" charset="-128"/>
                      </a:endParaRPr>
                    </a:p>
                  </a:txBody>
                  <a:tcPr marL="64294" marR="64294" marT="32147" marB="32147">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tcPr>
                </a:tc>
                <a:tc>
                  <a:txBody>
                    <a:bodyPr/>
                    <a:lstStyle/>
                    <a:p>
                      <a:pPr algn="ctr"/>
                      <a:endParaRPr kumimoji="1" lang="ja-JP" altLang="en-US" sz="2000" dirty="0">
                        <a:latin typeface="HG丸ｺﾞｼｯｸM-PRO" panose="020F0600000000000000" pitchFamily="50" charset="-128"/>
                        <a:ea typeface="HG丸ｺﾞｼｯｸM-PRO" panose="020F0600000000000000" pitchFamily="50" charset="-128"/>
                      </a:endParaRPr>
                    </a:p>
                  </a:txBody>
                  <a:tcPr marL="64294" marR="64294" marT="32147" marB="32147">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tcPr>
                </a:tc>
                <a:tc>
                  <a:txBody>
                    <a:bodyPr/>
                    <a:lstStyle/>
                    <a:p>
                      <a:pPr algn="ctr"/>
                      <a:endParaRPr kumimoji="1" lang="ja-JP" altLang="en-US" sz="2000" dirty="0">
                        <a:latin typeface="HG丸ｺﾞｼｯｸM-PRO" panose="020F0600000000000000" pitchFamily="50" charset="-128"/>
                        <a:ea typeface="HG丸ｺﾞｼｯｸM-PRO" panose="020F0600000000000000" pitchFamily="50" charset="-128"/>
                      </a:endParaRPr>
                    </a:p>
                  </a:txBody>
                  <a:tcPr marL="64294" marR="64294" marT="32147" marB="32147">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tcPr>
                </a:tc>
                <a:tc>
                  <a:txBody>
                    <a:bodyPr/>
                    <a:lstStyle/>
                    <a:p>
                      <a:pPr algn="ctr"/>
                      <a:endParaRPr kumimoji="1" lang="ja-JP" altLang="en-US" sz="2000" dirty="0">
                        <a:latin typeface="HG丸ｺﾞｼｯｸM-PRO" panose="020F0600000000000000" pitchFamily="50" charset="-128"/>
                        <a:ea typeface="HG丸ｺﾞｼｯｸM-PRO" panose="020F0600000000000000" pitchFamily="50" charset="-128"/>
                      </a:endParaRPr>
                    </a:p>
                  </a:txBody>
                  <a:tcPr marL="64294" marR="64294" marT="32147" marB="32147">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tcPr>
                </a:tc>
                <a:tc>
                  <a:txBody>
                    <a:bodyPr/>
                    <a:lstStyle/>
                    <a:p>
                      <a:pPr algn="ctr"/>
                      <a:endParaRPr kumimoji="1" lang="ja-JP" altLang="en-US" sz="2000" dirty="0">
                        <a:latin typeface="HG丸ｺﾞｼｯｸM-PRO" panose="020F0600000000000000" pitchFamily="50" charset="-128"/>
                        <a:ea typeface="HG丸ｺﾞｼｯｸM-PRO" panose="020F0600000000000000" pitchFamily="50" charset="-128"/>
                      </a:endParaRPr>
                    </a:p>
                  </a:txBody>
                  <a:tcPr marL="64294" marR="64294" marT="32147" marB="32147">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tcPr>
                </a:tc>
                <a:tc>
                  <a:txBody>
                    <a:bodyPr/>
                    <a:lstStyle/>
                    <a:p>
                      <a:pPr algn="ctr"/>
                      <a:endParaRPr kumimoji="1" lang="ja-JP" altLang="en-US" sz="2000" dirty="0">
                        <a:latin typeface="HG丸ｺﾞｼｯｸM-PRO" panose="020F0600000000000000" pitchFamily="50" charset="-128"/>
                        <a:ea typeface="HG丸ｺﾞｼｯｸM-PRO" panose="020F0600000000000000" pitchFamily="50" charset="-128"/>
                      </a:endParaRPr>
                    </a:p>
                  </a:txBody>
                  <a:tcPr marL="64294" marR="64294" marT="32147" marB="32147">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tcPr>
                </a:tc>
                <a:tc>
                  <a:txBody>
                    <a:bodyPr/>
                    <a:lstStyle/>
                    <a:p>
                      <a:pPr algn="ctr"/>
                      <a:endParaRPr kumimoji="1" lang="ja-JP" altLang="en-US" sz="2000" dirty="0">
                        <a:latin typeface="HG丸ｺﾞｼｯｸM-PRO" panose="020F0600000000000000" pitchFamily="50" charset="-128"/>
                        <a:ea typeface="HG丸ｺﾞｼｯｸM-PRO" panose="020F0600000000000000" pitchFamily="50" charset="-128"/>
                      </a:endParaRPr>
                    </a:p>
                  </a:txBody>
                  <a:tcPr marL="64294" marR="64294" marT="32147" marB="32147">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tcPr>
                </a:tc>
                <a:tc>
                  <a:txBody>
                    <a:bodyPr/>
                    <a:lstStyle/>
                    <a:p>
                      <a:pPr algn="ctr"/>
                      <a:endParaRPr kumimoji="1" lang="ja-JP" altLang="en-US" sz="2000" dirty="0">
                        <a:latin typeface="HG丸ｺﾞｼｯｸM-PRO" panose="020F0600000000000000" pitchFamily="50" charset="-128"/>
                        <a:ea typeface="HG丸ｺﾞｼｯｸM-PRO" panose="020F0600000000000000" pitchFamily="50" charset="-128"/>
                      </a:endParaRPr>
                    </a:p>
                  </a:txBody>
                  <a:tcPr marL="64294" marR="64294" marT="32147" marB="32147">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tcPr>
                </a:tc>
                <a:tc>
                  <a:txBody>
                    <a:bodyPr/>
                    <a:lstStyle/>
                    <a:p>
                      <a:pPr algn="ctr"/>
                      <a:endParaRPr kumimoji="1" lang="ja-JP" altLang="en-US" sz="2000" dirty="0">
                        <a:latin typeface="HG丸ｺﾞｼｯｸM-PRO" panose="020F0600000000000000" pitchFamily="50" charset="-128"/>
                        <a:ea typeface="HG丸ｺﾞｼｯｸM-PRO" panose="020F0600000000000000" pitchFamily="50" charset="-128"/>
                      </a:endParaRPr>
                    </a:p>
                  </a:txBody>
                  <a:tcPr marL="64294" marR="64294" marT="32147" marB="32147">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2711401983"/>
                  </a:ext>
                </a:extLst>
              </a:tr>
              <a:tr h="484241">
                <a:tc gridSpan="12">
                  <a:txBody>
                    <a:bodyPr/>
                    <a:lstStyle/>
                    <a:p>
                      <a:pPr algn="l"/>
                      <a:r>
                        <a:rPr kumimoji="1" lang="en-US" altLang="ja-JP" sz="2300" b="1" dirty="0">
                          <a:latin typeface="HG丸ｺﾞｼｯｸM-PRO" panose="020F0600000000000000" pitchFamily="50" charset="-128"/>
                          <a:ea typeface="HG丸ｺﾞｼｯｸM-PRO" panose="020F0600000000000000" pitchFamily="50" charset="-128"/>
                        </a:rPr>
                        <a:t>2019-20</a:t>
                      </a:r>
                      <a:r>
                        <a:rPr kumimoji="1" lang="ja-JP" altLang="en-US" sz="2300" b="1" dirty="0">
                          <a:latin typeface="HG丸ｺﾞｼｯｸM-PRO" panose="020F0600000000000000" pitchFamily="50" charset="-128"/>
                          <a:ea typeface="HG丸ｺﾞｼｯｸM-PRO" panose="020F0600000000000000" pitchFamily="50" charset="-128"/>
                        </a:rPr>
                        <a:t>年度</a:t>
                      </a:r>
                    </a:p>
                  </a:txBody>
                  <a:tcPr marL="64294" marR="64294" marT="32147" marB="32147" anchor="b">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solidFill>
                      <a:schemeClr val="accent2">
                        <a:lumMod val="20000"/>
                        <a:lumOff val="80000"/>
                      </a:schemeClr>
                    </a:solidFill>
                  </a:tcPr>
                </a:tc>
                <a:tc hMerge="1">
                  <a:txBody>
                    <a:bodyPr/>
                    <a:lstStyle/>
                    <a:p>
                      <a:endParaRPr kumimoji="1" lang="ja-JP" altLang="en-US" sz="2800" dirty="0">
                        <a:latin typeface="HG丸ｺﾞｼｯｸM-PRO" panose="020F0600000000000000" pitchFamily="50" charset="-128"/>
                        <a:ea typeface="HG丸ｺﾞｼｯｸM-PRO" panose="020F0600000000000000" pitchFamily="50" charset="-128"/>
                      </a:endParaRPr>
                    </a:p>
                  </a:txBody>
                  <a:tcPr/>
                </a:tc>
                <a:tc hMerge="1">
                  <a:txBody>
                    <a:bodyPr/>
                    <a:lstStyle/>
                    <a:p>
                      <a:endParaRPr kumimoji="1" lang="ja-JP" altLang="en-US" sz="2800" dirty="0">
                        <a:latin typeface="HG丸ｺﾞｼｯｸM-PRO" panose="020F0600000000000000" pitchFamily="50" charset="-128"/>
                        <a:ea typeface="HG丸ｺﾞｼｯｸM-PRO" panose="020F0600000000000000" pitchFamily="50" charset="-128"/>
                      </a:endParaRPr>
                    </a:p>
                  </a:txBody>
                  <a:tcPr/>
                </a:tc>
                <a:tc hMerge="1">
                  <a:txBody>
                    <a:bodyPr/>
                    <a:lstStyle/>
                    <a:p>
                      <a:endParaRPr kumimoji="1" lang="ja-JP" altLang="en-US" sz="2800" dirty="0">
                        <a:latin typeface="HG丸ｺﾞｼｯｸM-PRO" panose="020F0600000000000000" pitchFamily="50" charset="-128"/>
                        <a:ea typeface="HG丸ｺﾞｼｯｸM-PRO" panose="020F0600000000000000" pitchFamily="50" charset="-128"/>
                      </a:endParaRPr>
                    </a:p>
                  </a:txBody>
                  <a:tcPr/>
                </a:tc>
                <a:tc hMerge="1">
                  <a:txBody>
                    <a:bodyPr/>
                    <a:lstStyle/>
                    <a:p>
                      <a:endParaRPr kumimoji="1" lang="ja-JP" altLang="en-US" sz="2800" dirty="0">
                        <a:latin typeface="HG丸ｺﾞｼｯｸM-PRO" panose="020F0600000000000000" pitchFamily="50" charset="-128"/>
                        <a:ea typeface="HG丸ｺﾞｼｯｸM-PRO" panose="020F0600000000000000" pitchFamily="50" charset="-128"/>
                      </a:endParaRPr>
                    </a:p>
                  </a:txBody>
                  <a:tcPr/>
                </a:tc>
                <a:tc hMerge="1">
                  <a:txBody>
                    <a:bodyPr/>
                    <a:lstStyle/>
                    <a:p>
                      <a:endParaRPr kumimoji="1" lang="ja-JP" altLang="en-US" sz="2800" dirty="0">
                        <a:latin typeface="HG丸ｺﾞｼｯｸM-PRO" panose="020F0600000000000000" pitchFamily="50" charset="-128"/>
                        <a:ea typeface="HG丸ｺﾞｼｯｸM-PRO" panose="020F0600000000000000" pitchFamily="50" charset="-128"/>
                      </a:endParaRPr>
                    </a:p>
                  </a:txBody>
                  <a:tcPr/>
                </a:tc>
                <a:tc hMerge="1">
                  <a:txBody>
                    <a:bodyPr/>
                    <a:lstStyle/>
                    <a:p>
                      <a:endParaRPr kumimoji="1" lang="ja-JP" altLang="en-US" sz="2800" dirty="0">
                        <a:latin typeface="HG丸ｺﾞｼｯｸM-PRO" panose="020F0600000000000000" pitchFamily="50" charset="-128"/>
                        <a:ea typeface="HG丸ｺﾞｼｯｸM-PRO" panose="020F0600000000000000" pitchFamily="50" charset="-128"/>
                      </a:endParaRPr>
                    </a:p>
                  </a:txBody>
                  <a:tcPr/>
                </a:tc>
                <a:tc hMerge="1">
                  <a:txBody>
                    <a:bodyPr/>
                    <a:lstStyle/>
                    <a:p>
                      <a:endParaRPr kumimoji="1" lang="ja-JP" altLang="en-US" sz="2800" dirty="0">
                        <a:latin typeface="HG丸ｺﾞｼｯｸM-PRO" panose="020F0600000000000000" pitchFamily="50" charset="-128"/>
                        <a:ea typeface="HG丸ｺﾞｼｯｸM-PRO" panose="020F0600000000000000" pitchFamily="50" charset="-128"/>
                      </a:endParaRPr>
                    </a:p>
                  </a:txBody>
                  <a:tcPr/>
                </a:tc>
                <a:tc hMerge="1">
                  <a:txBody>
                    <a:bodyPr/>
                    <a:lstStyle/>
                    <a:p>
                      <a:endParaRPr kumimoji="1" lang="ja-JP" altLang="en-US" sz="2800" dirty="0">
                        <a:latin typeface="HG丸ｺﾞｼｯｸM-PRO" panose="020F0600000000000000" pitchFamily="50" charset="-128"/>
                        <a:ea typeface="HG丸ｺﾞｼｯｸM-PRO" panose="020F0600000000000000" pitchFamily="50" charset="-128"/>
                      </a:endParaRPr>
                    </a:p>
                  </a:txBody>
                  <a:tcPr/>
                </a:tc>
                <a:tc hMerge="1">
                  <a:txBody>
                    <a:bodyPr/>
                    <a:lstStyle/>
                    <a:p>
                      <a:endParaRPr kumimoji="1" lang="ja-JP" altLang="en-US" sz="2800" dirty="0">
                        <a:latin typeface="HG丸ｺﾞｼｯｸM-PRO" panose="020F0600000000000000" pitchFamily="50" charset="-128"/>
                        <a:ea typeface="HG丸ｺﾞｼｯｸM-PRO" panose="020F0600000000000000" pitchFamily="50" charset="-128"/>
                      </a:endParaRPr>
                    </a:p>
                  </a:txBody>
                  <a:tcPr/>
                </a:tc>
                <a:tc hMerge="1">
                  <a:txBody>
                    <a:bodyPr/>
                    <a:lstStyle/>
                    <a:p>
                      <a:endParaRPr kumimoji="1" lang="ja-JP" altLang="en-US" sz="2800" dirty="0">
                        <a:latin typeface="HG丸ｺﾞｼｯｸM-PRO" panose="020F0600000000000000" pitchFamily="50" charset="-128"/>
                        <a:ea typeface="HG丸ｺﾞｼｯｸM-PRO" panose="020F0600000000000000" pitchFamily="50" charset="-128"/>
                      </a:endParaRPr>
                    </a:p>
                  </a:txBody>
                  <a:tcPr/>
                </a:tc>
                <a:tc hMerge="1">
                  <a:txBody>
                    <a:bodyPr/>
                    <a:lstStyle/>
                    <a:p>
                      <a:endParaRPr kumimoji="1" lang="ja-JP" altLang="en-US" sz="2800" dirty="0">
                        <a:latin typeface="HG丸ｺﾞｼｯｸM-PRO" panose="020F0600000000000000" pitchFamily="50" charset="-128"/>
                        <a:ea typeface="HG丸ｺﾞｼｯｸM-PRO" panose="020F0600000000000000" pitchFamily="50" charset="-128"/>
                      </a:endParaRPr>
                    </a:p>
                  </a:txBody>
                  <a:tcPr/>
                </a:tc>
                <a:extLst>
                  <a:ext uri="{0D108BD9-81ED-4DB2-BD59-A6C34878D82A}">
                    <a16:rowId xmlns:a16="http://schemas.microsoft.com/office/drawing/2014/main" val="3098897400"/>
                  </a:ext>
                </a:extLst>
              </a:tr>
              <a:tr h="484241">
                <a:tc>
                  <a:txBody>
                    <a:bodyPr/>
                    <a:lstStyle/>
                    <a:p>
                      <a:pPr algn="ctr"/>
                      <a:r>
                        <a:rPr kumimoji="1" lang="en-US" altLang="ja-JP" sz="2000" dirty="0">
                          <a:latin typeface="HG丸ｺﾞｼｯｸM-PRO" panose="020F0600000000000000" pitchFamily="50" charset="-128"/>
                          <a:ea typeface="HG丸ｺﾞｼｯｸM-PRO" panose="020F0600000000000000" pitchFamily="50" charset="-128"/>
                        </a:rPr>
                        <a:t>7</a:t>
                      </a:r>
                      <a:r>
                        <a:rPr kumimoji="1" lang="ja-JP" altLang="en-US" sz="2000" dirty="0">
                          <a:latin typeface="HG丸ｺﾞｼｯｸM-PRO" panose="020F0600000000000000" pitchFamily="50" charset="-128"/>
                          <a:ea typeface="HG丸ｺﾞｼｯｸM-PRO" panose="020F0600000000000000" pitchFamily="50" charset="-128"/>
                        </a:rPr>
                        <a:t>月</a:t>
                      </a:r>
                    </a:p>
                  </a:txBody>
                  <a:tcPr marL="64294" marR="64294" marT="32147" marB="32147" anchor="b">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tcPr>
                </a:tc>
                <a:tc>
                  <a:txBody>
                    <a:bodyPr/>
                    <a:lstStyle/>
                    <a:p>
                      <a:pPr algn="ctr"/>
                      <a:r>
                        <a:rPr kumimoji="1" lang="en-US" altLang="ja-JP" sz="2000" dirty="0">
                          <a:latin typeface="HG丸ｺﾞｼｯｸM-PRO" panose="020F0600000000000000" pitchFamily="50" charset="-128"/>
                          <a:ea typeface="HG丸ｺﾞｼｯｸM-PRO" panose="020F0600000000000000" pitchFamily="50" charset="-128"/>
                        </a:rPr>
                        <a:t>8</a:t>
                      </a:r>
                      <a:r>
                        <a:rPr kumimoji="1" lang="ja-JP" altLang="en-US" sz="2000" dirty="0">
                          <a:latin typeface="HG丸ｺﾞｼｯｸM-PRO" panose="020F0600000000000000" pitchFamily="50" charset="-128"/>
                          <a:ea typeface="HG丸ｺﾞｼｯｸM-PRO" panose="020F0600000000000000" pitchFamily="50" charset="-128"/>
                        </a:rPr>
                        <a:t>月</a:t>
                      </a:r>
                    </a:p>
                  </a:txBody>
                  <a:tcPr marL="64294" marR="64294" marT="32147" marB="32147" anchor="b">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tcPr>
                </a:tc>
                <a:tc>
                  <a:txBody>
                    <a:bodyPr/>
                    <a:lstStyle/>
                    <a:p>
                      <a:pPr algn="ctr"/>
                      <a:r>
                        <a:rPr kumimoji="1" lang="en-US" altLang="ja-JP" sz="2000" dirty="0">
                          <a:latin typeface="HG丸ｺﾞｼｯｸM-PRO" panose="020F0600000000000000" pitchFamily="50" charset="-128"/>
                          <a:ea typeface="HG丸ｺﾞｼｯｸM-PRO" panose="020F0600000000000000" pitchFamily="50" charset="-128"/>
                        </a:rPr>
                        <a:t>9</a:t>
                      </a:r>
                      <a:r>
                        <a:rPr kumimoji="1" lang="ja-JP" altLang="en-US" sz="2000" b="0" i="0" u="none" strike="noStrike" kern="1200" cap="none" spc="0" normalizeH="0" baseline="0" noProof="0" dirty="0">
                          <a:ln>
                            <a:noFill/>
                          </a:ln>
                          <a:solidFill>
                            <a:srgbClr val="000000"/>
                          </a:solidFill>
                          <a:effectLst/>
                          <a:uLnTx/>
                          <a:uFillTx/>
                          <a:latin typeface="HG丸ｺﾞｼｯｸM-PRO" panose="020F0600000000000000" pitchFamily="50" charset="-128"/>
                          <a:ea typeface="HG丸ｺﾞｼｯｸM-PRO" panose="020F0600000000000000" pitchFamily="50" charset="-128"/>
                          <a:cs typeface="+mn-cs"/>
                        </a:rPr>
                        <a:t>月</a:t>
                      </a:r>
                      <a:endParaRPr kumimoji="1" lang="ja-JP" altLang="en-US" sz="2000" dirty="0">
                        <a:latin typeface="HG丸ｺﾞｼｯｸM-PRO" panose="020F0600000000000000" pitchFamily="50" charset="-128"/>
                        <a:ea typeface="HG丸ｺﾞｼｯｸM-PRO" panose="020F0600000000000000" pitchFamily="50" charset="-128"/>
                      </a:endParaRPr>
                    </a:p>
                  </a:txBody>
                  <a:tcPr marL="64294" marR="64294" marT="32147" marB="32147" anchor="b">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tcPr>
                </a:tc>
                <a:tc>
                  <a:txBody>
                    <a:bodyPr/>
                    <a:lstStyle/>
                    <a:p>
                      <a:pPr algn="ctr"/>
                      <a:r>
                        <a:rPr kumimoji="1" lang="en-US" altLang="ja-JP" sz="2000" spc="-100" dirty="0">
                          <a:latin typeface="HG丸ｺﾞｼｯｸM-PRO" panose="020F0600000000000000" pitchFamily="50" charset="-128"/>
                          <a:ea typeface="HG丸ｺﾞｼｯｸM-PRO" panose="020F0600000000000000" pitchFamily="50" charset="-128"/>
                        </a:rPr>
                        <a:t>10</a:t>
                      </a:r>
                      <a:r>
                        <a:rPr kumimoji="1" lang="ja-JP" altLang="en-US" sz="2000" b="0" i="0" u="none" strike="noStrike" kern="1200" cap="none" spc="-100" normalizeH="0" baseline="0" noProof="0" dirty="0">
                          <a:ln>
                            <a:noFill/>
                          </a:ln>
                          <a:solidFill>
                            <a:srgbClr val="000000"/>
                          </a:solidFill>
                          <a:effectLst/>
                          <a:uLnTx/>
                          <a:uFillTx/>
                          <a:latin typeface="HG丸ｺﾞｼｯｸM-PRO" panose="020F0600000000000000" pitchFamily="50" charset="-128"/>
                          <a:ea typeface="HG丸ｺﾞｼｯｸM-PRO" panose="020F0600000000000000" pitchFamily="50" charset="-128"/>
                          <a:cs typeface="+mn-cs"/>
                        </a:rPr>
                        <a:t>月</a:t>
                      </a:r>
                      <a:endParaRPr kumimoji="1" lang="ja-JP" altLang="en-US" sz="2000" spc="-100" dirty="0">
                        <a:latin typeface="HG丸ｺﾞｼｯｸM-PRO" panose="020F0600000000000000" pitchFamily="50" charset="-128"/>
                        <a:ea typeface="HG丸ｺﾞｼｯｸM-PRO" panose="020F0600000000000000" pitchFamily="50" charset="-128"/>
                      </a:endParaRPr>
                    </a:p>
                  </a:txBody>
                  <a:tcPr marL="64294" marR="64294" marT="32147" marB="32147" anchor="b">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tcPr>
                </a:tc>
                <a:tc>
                  <a:txBody>
                    <a:bodyPr/>
                    <a:lstStyle/>
                    <a:p>
                      <a:pPr algn="ctr"/>
                      <a:r>
                        <a:rPr kumimoji="1" lang="en-US" altLang="ja-JP" sz="2000" spc="-100" baseline="0" dirty="0">
                          <a:latin typeface="HG丸ｺﾞｼｯｸM-PRO" panose="020F0600000000000000" pitchFamily="50" charset="-128"/>
                          <a:ea typeface="HG丸ｺﾞｼｯｸM-PRO" panose="020F0600000000000000" pitchFamily="50" charset="-128"/>
                        </a:rPr>
                        <a:t>11</a:t>
                      </a:r>
                      <a:r>
                        <a:rPr kumimoji="1" lang="ja-JP" altLang="en-US" sz="2000" spc="-100" baseline="0" dirty="0">
                          <a:latin typeface="HG丸ｺﾞｼｯｸM-PRO" panose="020F0600000000000000" pitchFamily="50" charset="-128"/>
                          <a:ea typeface="HG丸ｺﾞｼｯｸM-PRO" panose="020F0600000000000000" pitchFamily="50" charset="-128"/>
                        </a:rPr>
                        <a:t>月</a:t>
                      </a:r>
                    </a:p>
                  </a:txBody>
                  <a:tcPr marL="64294" marR="64294" marT="32147" marB="32147" anchor="b">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tcPr>
                </a:tc>
                <a:tc>
                  <a:txBody>
                    <a:bodyPr/>
                    <a:lstStyle/>
                    <a:p>
                      <a:pPr algn="ctr"/>
                      <a:r>
                        <a:rPr kumimoji="1" lang="en-US" altLang="ja-JP" sz="2000" spc="-100" baseline="0" dirty="0">
                          <a:latin typeface="HG丸ｺﾞｼｯｸM-PRO" panose="020F0600000000000000" pitchFamily="50" charset="-128"/>
                          <a:ea typeface="HG丸ｺﾞｼｯｸM-PRO" panose="020F0600000000000000" pitchFamily="50" charset="-128"/>
                        </a:rPr>
                        <a:t>12</a:t>
                      </a:r>
                      <a:r>
                        <a:rPr kumimoji="1" lang="ja-JP" altLang="en-US" sz="2000" spc="-100" baseline="0" dirty="0">
                          <a:latin typeface="HG丸ｺﾞｼｯｸM-PRO" panose="020F0600000000000000" pitchFamily="50" charset="-128"/>
                          <a:ea typeface="HG丸ｺﾞｼｯｸM-PRO" panose="020F0600000000000000" pitchFamily="50" charset="-128"/>
                        </a:rPr>
                        <a:t>月</a:t>
                      </a:r>
                    </a:p>
                  </a:txBody>
                  <a:tcPr marL="64294" marR="64294" marT="32147" marB="32147" anchor="b">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tcPr>
                </a:tc>
                <a:tc>
                  <a:txBody>
                    <a:bodyPr/>
                    <a:lstStyle/>
                    <a:p>
                      <a:pPr algn="ctr"/>
                      <a:r>
                        <a:rPr kumimoji="1" lang="en-US" altLang="ja-JP" sz="2000" dirty="0">
                          <a:latin typeface="HG丸ｺﾞｼｯｸM-PRO" panose="020F0600000000000000" pitchFamily="50" charset="-128"/>
                          <a:ea typeface="HG丸ｺﾞｼｯｸM-PRO" panose="020F0600000000000000" pitchFamily="50" charset="-128"/>
                        </a:rPr>
                        <a:t>1</a:t>
                      </a:r>
                      <a:r>
                        <a:rPr kumimoji="1" lang="ja-JP" altLang="en-US" sz="2000" dirty="0">
                          <a:latin typeface="HG丸ｺﾞｼｯｸM-PRO" panose="020F0600000000000000" pitchFamily="50" charset="-128"/>
                          <a:ea typeface="HG丸ｺﾞｼｯｸM-PRO" panose="020F0600000000000000" pitchFamily="50" charset="-128"/>
                        </a:rPr>
                        <a:t>月</a:t>
                      </a:r>
                    </a:p>
                  </a:txBody>
                  <a:tcPr marL="64294" marR="64294" marT="32147" marB="32147" anchor="b">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tcPr>
                </a:tc>
                <a:tc>
                  <a:txBody>
                    <a:bodyPr/>
                    <a:lstStyle/>
                    <a:p>
                      <a:pPr algn="ctr"/>
                      <a:r>
                        <a:rPr kumimoji="1" lang="en-US" altLang="ja-JP" sz="2000" dirty="0">
                          <a:latin typeface="HG丸ｺﾞｼｯｸM-PRO" panose="020F0600000000000000" pitchFamily="50" charset="-128"/>
                          <a:ea typeface="HG丸ｺﾞｼｯｸM-PRO" panose="020F0600000000000000" pitchFamily="50" charset="-128"/>
                        </a:rPr>
                        <a:t>2</a:t>
                      </a:r>
                      <a:r>
                        <a:rPr kumimoji="1" lang="ja-JP" altLang="en-US" sz="2000" dirty="0">
                          <a:latin typeface="HG丸ｺﾞｼｯｸM-PRO" panose="020F0600000000000000" pitchFamily="50" charset="-128"/>
                          <a:ea typeface="HG丸ｺﾞｼｯｸM-PRO" panose="020F0600000000000000" pitchFamily="50" charset="-128"/>
                        </a:rPr>
                        <a:t>月</a:t>
                      </a:r>
                    </a:p>
                  </a:txBody>
                  <a:tcPr marL="64294" marR="64294" marT="32147" marB="32147" anchor="b">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tcPr>
                </a:tc>
                <a:tc>
                  <a:txBody>
                    <a:bodyPr/>
                    <a:lstStyle/>
                    <a:p>
                      <a:pPr algn="ctr"/>
                      <a:r>
                        <a:rPr kumimoji="1" lang="en-US" altLang="ja-JP" sz="2000" dirty="0">
                          <a:latin typeface="HG丸ｺﾞｼｯｸM-PRO" panose="020F0600000000000000" pitchFamily="50" charset="-128"/>
                          <a:ea typeface="HG丸ｺﾞｼｯｸM-PRO" panose="020F0600000000000000" pitchFamily="50" charset="-128"/>
                        </a:rPr>
                        <a:t>3</a:t>
                      </a:r>
                      <a:r>
                        <a:rPr kumimoji="1" lang="ja-JP" altLang="en-US" sz="2000" dirty="0">
                          <a:latin typeface="HG丸ｺﾞｼｯｸM-PRO" panose="020F0600000000000000" pitchFamily="50" charset="-128"/>
                          <a:ea typeface="HG丸ｺﾞｼｯｸM-PRO" panose="020F0600000000000000" pitchFamily="50" charset="-128"/>
                        </a:rPr>
                        <a:t>月</a:t>
                      </a:r>
                    </a:p>
                  </a:txBody>
                  <a:tcPr marL="64294" marR="64294" marT="32147" marB="32147" anchor="b">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tcPr>
                </a:tc>
                <a:tc>
                  <a:txBody>
                    <a:bodyPr/>
                    <a:lstStyle/>
                    <a:p>
                      <a:pPr algn="ctr"/>
                      <a:r>
                        <a:rPr kumimoji="1" lang="en-US" altLang="ja-JP" sz="2000" dirty="0">
                          <a:latin typeface="HG丸ｺﾞｼｯｸM-PRO" panose="020F0600000000000000" pitchFamily="50" charset="-128"/>
                          <a:ea typeface="HG丸ｺﾞｼｯｸM-PRO" panose="020F0600000000000000" pitchFamily="50" charset="-128"/>
                        </a:rPr>
                        <a:t>4</a:t>
                      </a:r>
                      <a:r>
                        <a:rPr kumimoji="1" lang="ja-JP" altLang="en-US" sz="2000" dirty="0">
                          <a:latin typeface="HG丸ｺﾞｼｯｸM-PRO" panose="020F0600000000000000" pitchFamily="50" charset="-128"/>
                          <a:ea typeface="HG丸ｺﾞｼｯｸM-PRO" panose="020F0600000000000000" pitchFamily="50" charset="-128"/>
                        </a:rPr>
                        <a:t>月</a:t>
                      </a:r>
                    </a:p>
                  </a:txBody>
                  <a:tcPr marL="64294" marR="64294" marT="32147" marB="32147" anchor="b">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tcPr>
                </a:tc>
                <a:tc>
                  <a:txBody>
                    <a:bodyPr/>
                    <a:lstStyle/>
                    <a:p>
                      <a:pPr algn="ctr"/>
                      <a:r>
                        <a:rPr kumimoji="1" lang="en-US" altLang="ja-JP" sz="2000" dirty="0">
                          <a:latin typeface="HG丸ｺﾞｼｯｸM-PRO" panose="020F0600000000000000" pitchFamily="50" charset="-128"/>
                          <a:ea typeface="HG丸ｺﾞｼｯｸM-PRO" panose="020F0600000000000000" pitchFamily="50" charset="-128"/>
                        </a:rPr>
                        <a:t>5</a:t>
                      </a:r>
                      <a:r>
                        <a:rPr kumimoji="1" lang="ja-JP" altLang="en-US" sz="2000" dirty="0">
                          <a:latin typeface="HG丸ｺﾞｼｯｸM-PRO" panose="020F0600000000000000" pitchFamily="50" charset="-128"/>
                          <a:ea typeface="HG丸ｺﾞｼｯｸM-PRO" panose="020F0600000000000000" pitchFamily="50" charset="-128"/>
                        </a:rPr>
                        <a:t>月</a:t>
                      </a:r>
                    </a:p>
                  </a:txBody>
                  <a:tcPr marL="64294" marR="64294" marT="32147" marB="32147" anchor="b">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tcPr>
                </a:tc>
                <a:tc>
                  <a:txBody>
                    <a:bodyPr/>
                    <a:lstStyle/>
                    <a:p>
                      <a:pPr algn="ctr"/>
                      <a:r>
                        <a:rPr kumimoji="1" lang="en-US" altLang="ja-JP" sz="2000" dirty="0">
                          <a:latin typeface="HG丸ｺﾞｼｯｸM-PRO" panose="020F0600000000000000" pitchFamily="50" charset="-128"/>
                          <a:ea typeface="HG丸ｺﾞｼｯｸM-PRO" panose="020F0600000000000000" pitchFamily="50" charset="-128"/>
                        </a:rPr>
                        <a:t>6</a:t>
                      </a:r>
                      <a:r>
                        <a:rPr kumimoji="1" lang="ja-JP" altLang="en-US" sz="2000" dirty="0">
                          <a:latin typeface="HG丸ｺﾞｼｯｸM-PRO" panose="020F0600000000000000" pitchFamily="50" charset="-128"/>
                          <a:ea typeface="HG丸ｺﾞｼｯｸM-PRO" panose="020F0600000000000000" pitchFamily="50" charset="-128"/>
                        </a:rPr>
                        <a:t>月</a:t>
                      </a:r>
                    </a:p>
                  </a:txBody>
                  <a:tcPr marL="64294" marR="64294" marT="32147" marB="32147" anchor="b">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3815076581"/>
                  </a:ext>
                </a:extLst>
              </a:tr>
              <a:tr h="484241">
                <a:tc>
                  <a:txBody>
                    <a:bodyPr/>
                    <a:lstStyle/>
                    <a:p>
                      <a:pPr algn="ctr"/>
                      <a:endParaRPr kumimoji="1" lang="ja-JP" altLang="en-US" sz="2000" dirty="0">
                        <a:latin typeface="HG丸ｺﾞｼｯｸM-PRO" panose="020F0600000000000000" pitchFamily="50" charset="-128"/>
                        <a:ea typeface="HG丸ｺﾞｼｯｸM-PRO" panose="020F0600000000000000" pitchFamily="50" charset="-128"/>
                      </a:endParaRPr>
                    </a:p>
                  </a:txBody>
                  <a:tcPr marL="64294" marR="64294" marT="32147" marB="32147" anchor="b">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tcPr>
                </a:tc>
                <a:tc>
                  <a:txBody>
                    <a:bodyPr/>
                    <a:lstStyle/>
                    <a:p>
                      <a:pPr algn="ctr"/>
                      <a:endParaRPr kumimoji="1" lang="ja-JP" altLang="en-US" sz="2000" dirty="0">
                        <a:latin typeface="HG丸ｺﾞｼｯｸM-PRO" panose="020F0600000000000000" pitchFamily="50" charset="-128"/>
                        <a:ea typeface="HG丸ｺﾞｼｯｸM-PRO" panose="020F0600000000000000" pitchFamily="50" charset="-128"/>
                      </a:endParaRPr>
                    </a:p>
                  </a:txBody>
                  <a:tcPr marL="64294" marR="64294" marT="32147" marB="32147" anchor="b">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tcPr>
                </a:tc>
                <a:tc>
                  <a:txBody>
                    <a:bodyPr/>
                    <a:lstStyle/>
                    <a:p>
                      <a:pPr algn="ctr"/>
                      <a:endParaRPr kumimoji="1" lang="ja-JP" altLang="en-US" sz="2000" dirty="0">
                        <a:latin typeface="HG丸ｺﾞｼｯｸM-PRO" panose="020F0600000000000000" pitchFamily="50" charset="-128"/>
                        <a:ea typeface="HG丸ｺﾞｼｯｸM-PRO" panose="020F0600000000000000" pitchFamily="50" charset="-128"/>
                      </a:endParaRPr>
                    </a:p>
                  </a:txBody>
                  <a:tcPr marL="64294" marR="64294" marT="32147" marB="32147" anchor="b">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tcPr>
                </a:tc>
                <a:tc>
                  <a:txBody>
                    <a:bodyPr/>
                    <a:lstStyle/>
                    <a:p>
                      <a:pPr algn="ctr"/>
                      <a:endParaRPr kumimoji="1" lang="ja-JP" altLang="en-US" sz="2000" spc="-100" dirty="0">
                        <a:latin typeface="HG丸ｺﾞｼｯｸM-PRO" panose="020F0600000000000000" pitchFamily="50" charset="-128"/>
                        <a:ea typeface="HG丸ｺﾞｼｯｸM-PRO" panose="020F0600000000000000" pitchFamily="50" charset="-128"/>
                      </a:endParaRPr>
                    </a:p>
                  </a:txBody>
                  <a:tcPr marL="64294" marR="64294" marT="32147" marB="32147" anchor="b">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tcPr>
                </a:tc>
                <a:tc>
                  <a:txBody>
                    <a:bodyPr/>
                    <a:lstStyle/>
                    <a:p>
                      <a:pPr algn="ctr"/>
                      <a:endParaRPr kumimoji="1" lang="ja-JP" altLang="en-US" sz="2000" spc="-100" baseline="0" dirty="0">
                        <a:latin typeface="HG丸ｺﾞｼｯｸM-PRO" panose="020F0600000000000000" pitchFamily="50" charset="-128"/>
                        <a:ea typeface="HG丸ｺﾞｼｯｸM-PRO" panose="020F0600000000000000" pitchFamily="50" charset="-128"/>
                      </a:endParaRPr>
                    </a:p>
                  </a:txBody>
                  <a:tcPr marL="64294" marR="64294" marT="32147" marB="32147" anchor="b">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tcPr>
                </a:tc>
                <a:tc>
                  <a:txBody>
                    <a:bodyPr/>
                    <a:lstStyle/>
                    <a:p>
                      <a:pPr algn="ctr"/>
                      <a:endParaRPr kumimoji="1" lang="ja-JP" altLang="en-US" sz="2000" spc="-100" baseline="0" dirty="0">
                        <a:latin typeface="HG丸ｺﾞｼｯｸM-PRO" panose="020F0600000000000000" pitchFamily="50" charset="-128"/>
                        <a:ea typeface="HG丸ｺﾞｼｯｸM-PRO" panose="020F0600000000000000" pitchFamily="50" charset="-128"/>
                      </a:endParaRPr>
                    </a:p>
                  </a:txBody>
                  <a:tcPr marL="64294" marR="64294" marT="32147" marB="32147" anchor="b">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tcPr>
                </a:tc>
                <a:tc>
                  <a:txBody>
                    <a:bodyPr/>
                    <a:lstStyle/>
                    <a:p>
                      <a:pPr algn="ctr"/>
                      <a:endParaRPr kumimoji="1" lang="ja-JP" altLang="en-US" sz="2000" dirty="0">
                        <a:latin typeface="HG丸ｺﾞｼｯｸM-PRO" panose="020F0600000000000000" pitchFamily="50" charset="-128"/>
                        <a:ea typeface="HG丸ｺﾞｼｯｸM-PRO" panose="020F0600000000000000" pitchFamily="50" charset="-128"/>
                      </a:endParaRPr>
                    </a:p>
                  </a:txBody>
                  <a:tcPr marL="64294" marR="64294" marT="32147" marB="32147" anchor="b">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tcPr>
                </a:tc>
                <a:tc>
                  <a:txBody>
                    <a:bodyPr/>
                    <a:lstStyle/>
                    <a:p>
                      <a:pPr algn="ctr"/>
                      <a:endParaRPr kumimoji="1" lang="ja-JP" altLang="en-US" sz="2000" dirty="0">
                        <a:latin typeface="HG丸ｺﾞｼｯｸM-PRO" panose="020F0600000000000000" pitchFamily="50" charset="-128"/>
                        <a:ea typeface="HG丸ｺﾞｼｯｸM-PRO" panose="020F0600000000000000" pitchFamily="50" charset="-128"/>
                      </a:endParaRPr>
                    </a:p>
                  </a:txBody>
                  <a:tcPr marL="64294" marR="64294" marT="32147" marB="32147" anchor="b">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tcPr>
                </a:tc>
                <a:tc>
                  <a:txBody>
                    <a:bodyPr/>
                    <a:lstStyle/>
                    <a:p>
                      <a:pPr algn="ctr"/>
                      <a:endParaRPr kumimoji="1" lang="ja-JP" altLang="en-US" sz="2000" dirty="0">
                        <a:latin typeface="HG丸ｺﾞｼｯｸM-PRO" panose="020F0600000000000000" pitchFamily="50" charset="-128"/>
                        <a:ea typeface="HG丸ｺﾞｼｯｸM-PRO" panose="020F0600000000000000" pitchFamily="50" charset="-128"/>
                      </a:endParaRPr>
                    </a:p>
                  </a:txBody>
                  <a:tcPr marL="64294" marR="64294" marT="32147" marB="32147" anchor="b">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tcPr>
                </a:tc>
                <a:tc>
                  <a:txBody>
                    <a:bodyPr/>
                    <a:lstStyle/>
                    <a:p>
                      <a:pPr algn="ctr"/>
                      <a:endParaRPr kumimoji="1" lang="ja-JP" altLang="en-US" sz="2000" dirty="0">
                        <a:latin typeface="HG丸ｺﾞｼｯｸM-PRO" panose="020F0600000000000000" pitchFamily="50" charset="-128"/>
                        <a:ea typeface="HG丸ｺﾞｼｯｸM-PRO" panose="020F0600000000000000" pitchFamily="50" charset="-128"/>
                      </a:endParaRPr>
                    </a:p>
                  </a:txBody>
                  <a:tcPr marL="64294" marR="64294" marT="32147" marB="32147" anchor="b">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tcPr>
                </a:tc>
                <a:tc>
                  <a:txBody>
                    <a:bodyPr/>
                    <a:lstStyle/>
                    <a:p>
                      <a:pPr algn="ctr"/>
                      <a:endParaRPr kumimoji="1" lang="ja-JP" altLang="en-US" sz="2000" dirty="0">
                        <a:latin typeface="HG丸ｺﾞｼｯｸM-PRO" panose="020F0600000000000000" pitchFamily="50" charset="-128"/>
                        <a:ea typeface="HG丸ｺﾞｼｯｸM-PRO" panose="020F0600000000000000" pitchFamily="50" charset="-128"/>
                      </a:endParaRPr>
                    </a:p>
                  </a:txBody>
                  <a:tcPr marL="64294" marR="64294" marT="32147" marB="32147" anchor="b">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tcPr>
                </a:tc>
                <a:tc>
                  <a:txBody>
                    <a:bodyPr/>
                    <a:lstStyle/>
                    <a:p>
                      <a:pPr algn="ctr"/>
                      <a:endParaRPr kumimoji="1" lang="ja-JP" altLang="en-US" sz="2000" dirty="0">
                        <a:latin typeface="HG丸ｺﾞｼｯｸM-PRO" panose="020F0600000000000000" pitchFamily="50" charset="-128"/>
                        <a:ea typeface="HG丸ｺﾞｼｯｸM-PRO" panose="020F0600000000000000" pitchFamily="50" charset="-128"/>
                      </a:endParaRPr>
                    </a:p>
                  </a:txBody>
                  <a:tcPr marL="64294" marR="64294" marT="32147" marB="32147" anchor="b">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2758194339"/>
                  </a:ext>
                </a:extLst>
              </a:tr>
              <a:tr h="664369">
                <a:tc>
                  <a:txBody>
                    <a:bodyPr/>
                    <a:lstStyle/>
                    <a:p>
                      <a:pPr algn="ctr"/>
                      <a:endParaRPr kumimoji="1" lang="ja-JP" altLang="en-US" sz="2000" dirty="0">
                        <a:latin typeface="HG丸ｺﾞｼｯｸM-PRO" panose="020F0600000000000000" pitchFamily="50" charset="-128"/>
                        <a:ea typeface="HG丸ｺﾞｼｯｸM-PRO" panose="020F0600000000000000" pitchFamily="50" charset="-128"/>
                      </a:endParaRPr>
                    </a:p>
                  </a:txBody>
                  <a:tcPr marL="64294" marR="64294" marT="32147" marB="32147">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tcPr>
                </a:tc>
                <a:tc gridSpan="5">
                  <a:txBody>
                    <a:bodyPr/>
                    <a:lstStyle/>
                    <a:p>
                      <a:pPr algn="ctr"/>
                      <a:r>
                        <a:rPr kumimoji="1" lang="en-US" altLang="ja-JP" sz="2000" dirty="0">
                          <a:latin typeface="HG丸ｺﾞｼｯｸM-PRO" panose="020F0600000000000000" pitchFamily="50" charset="-128"/>
                          <a:ea typeface="HG丸ｺﾞｼｯｸM-PRO" panose="020F0600000000000000" pitchFamily="50" charset="-128"/>
                        </a:rPr>
                        <a:t>2018-19</a:t>
                      </a:r>
                      <a:r>
                        <a:rPr kumimoji="1" lang="ja-JP" altLang="en-US" sz="2000" dirty="0">
                          <a:latin typeface="HG丸ｺﾞｼｯｸM-PRO" panose="020F0600000000000000" pitchFamily="50" charset="-128"/>
                          <a:ea typeface="HG丸ｺﾞｼｯｸM-PRO" panose="020F0600000000000000" pitchFamily="50" charset="-128"/>
                        </a:rPr>
                        <a:t>年度に申請した活動を実行</a:t>
                      </a:r>
                    </a:p>
                  </a:txBody>
                  <a:tcPr marL="64294" marR="64294" marT="32147" marB="32147">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tcPr>
                </a:tc>
                <a:tc hMerge="1">
                  <a:txBody>
                    <a:bodyPr/>
                    <a:lstStyle/>
                    <a:p>
                      <a:endParaRPr kumimoji="1" lang="ja-JP" altLang="en-US" sz="2800">
                        <a:latin typeface="HG丸ｺﾞｼｯｸM-PRO" panose="020F0600000000000000" pitchFamily="50" charset="-128"/>
                        <a:ea typeface="HG丸ｺﾞｼｯｸM-PRO" panose="020F0600000000000000" pitchFamily="50" charset="-128"/>
                      </a:endParaRPr>
                    </a:p>
                  </a:txBody>
                  <a:tcPr/>
                </a:tc>
                <a:tc hMerge="1">
                  <a:txBody>
                    <a:bodyPr/>
                    <a:lstStyle/>
                    <a:p>
                      <a:endParaRPr kumimoji="1" lang="ja-JP" altLang="en-US" sz="2800" dirty="0">
                        <a:latin typeface="HG丸ｺﾞｼｯｸM-PRO" panose="020F0600000000000000" pitchFamily="50" charset="-128"/>
                        <a:ea typeface="HG丸ｺﾞｼｯｸM-PRO" panose="020F0600000000000000" pitchFamily="50" charset="-128"/>
                      </a:endParaRPr>
                    </a:p>
                  </a:txBody>
                  <a:tcPr/>
                </a:tc>
                <a:tc hMerge="1">
                  <a:txBody>
                    <a:bodyPr/>
                    <a:lstStyle/>
                    <a:p>
                      <a:endParaRPr kumimoji="1" lang="ja-JP" altLang="en-US" sz="2800" dirty="0">
                        <a:latin typeface="HG丸ｺﾞｼｯｸM-PRO" panose="020F0600000000000000" pitchFamily="50" charset="-128"/>
                        <a:ea typeface="HG丸ｺﾞｼｯｸM-PRO" panose="020F0600000000000000" pitchFamily="50" charset="-128"/>
                      </a:endParaRPr>
                    </a:p>
                  </a:txBody>
                  <a:tcPr/>
                </a:tc>
                <a:tc hMerge="1">
                  <a:txBody>
                    <a:bodyPr/>
                    <a:lstStyle/>
                    <a:p>
                      <a:endParaRPr kumimoji="1" lang="ja-JP" altLang="en-US" sz="2800" dirty="0">
                        <a:latin typeface="HG丸ｺﾞｼｯｸM-PRO" panose="020F0600000000000000" pitchFamily="50" charset="-128"/>
                        <a:ea typeface="HG丸ｺﾞｼｯｸM-PRO" panose="020F0600000000000000" pitchFamily="50" charset="-128"/>
                      </a:endParaRPr>
                    </a:p>
                  </a:txBody>
                  <a:tcPr/>
                </a:tc>
                <a:tc>
                  <a:txBody>
                    <a:bodyPr/>
                    <a:lstStyle/>
                    <a:p>
                      <a:pPr algn="ctr"/>
                      <a:endParaRPr kumimoji="1" lang="ja-JP" altLang="en-US" sz="2000" dirty="0">
                        <a:latin typeface="HG丸ｺﾞｼｯｸM-PRO" panose="020F0600000000000000" pitchFamily="50" charset="-128"/>
                        <a:ea typeface="HG丸ｺﾞｼｯｸM-PRO" panose="020F0600000000000000" pitchFamily="50" charset="-128"/>
                      </a:endParaRPr>
                    </a:p>
                  </a:txBody>
                  <a:tcPr marL="64294" marR="64294" marT="32147" marB="32147">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tcPr>
                </a:tc>
                <a:tc gridSpan="5">
                  <a:txBody>
                    <a:bodyPr/>
                    <a:lstStyle/>
                    <a:p>
                      <a:pPr algn="ctr"/>
                      <a:r>
                        <a:rPr kumimoji="1" lang="en-US" altLang="ja-JP" sz="2000" dirty="0">
                          <a:latin typeface="HG丸ｺﾞｼｯｸM-PRO" panose="020F0600000000000000" pitchFamily="50" charset="-128"/>
                          <a:ea typeface="HG丸ｺﾞｼｯｸM-PRO" panose="020F0600000000000000" pitchFamily="50" charset="-128"/>
                        </a:rPr>
                        <a:t>2020-21</a:t>
                      </a:r>
                      <a:r>
                        <a:rPr kumimoji="1" lang="ja-JP" altLang="en-US" sz="2000" dirty="0">
                          <a:latin typeface="HG丸ｺﾞｼｯｸM-PRO" panose="020F0600000000000000" pitchFamily="50" charset="-128"/>
                          <a:ea typeface="HG丸ｺﾞｼｯｸM-PRO" panose="020F0600000000000000" pitchFamily="50" charset="-128"/>
                        </a:rPr>
                        <a:t>年度のための申請</a:t>
                      </a:r>
                    </a:p>
                  </a:txBody>
                  <a:tcPr marL="64294" marR="64294" marT="32147" marB="32147">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tcPr>
                </a:tc>
                <a:tc hMerge="1">
                  <a:txBody>
                    <a:bodyPr/>
                    <a:lstStyle/>
                    <a:p>
                      <a:pPr algn="ctr"/>
                      <a:endParaRPr kumimoji="1" lang="ja-JP" altLang="en-US" sz="2800" dirty="0">
                        <a:latin typeface="HG丸ｺﾞｼｯｸM-PRO" panose="020F0600000000000000" pitchFamily="50" charset="-128"/>
                        <a:ea typeface="HG丸ｺﾞｼｯｸM-PRO" panose="020F0600000000000000" pitchFamily="50" charset="-128"/>
                      </a:endParaRPr>
                    </a:p>
                  </a:txBody>
                  <a:tcPr/>
                </a:tc>
                <a:tc hMerge="1">
                  <a:txBody>
                    <a:bodyPr/>
                    <a:lstStyle/>
                    <a:p>
                      <a:endParaRPr kumimoji="1" lang="ja-JP" altLang="en-US" sz="2800" dirty="0">
                        <a:latin typeface="HG丸ｺﾞｼｯｸM-PRO" panose="020F0600000000000000" pitchFamily="50" charset="-128"/>
                        <a:ea typeface="HG丸ｺﾞｼｯｸM-PRO" panose="020F0600000000000000" pitchFamily="50" charset="-128"/>
                      </a:endParaRPr>
                    </a:p>
                  </a:txBody>
                  <a:tcPr/>
                </a:tc>
                <a:tc hMerge="1">
                  <a:txBody>
                    <a:bodyPr/>
                    <a:lstStyle/>
                    <a:p>
                      <a:endParaRPr kumimoji="1" lang="ja-JP" altLang="en-US" sz="2800" dirty="0">
                        <a:latin typeface="HG丸ｺﾞｼｯｸM-PRO" panose="020F0600000000000000" pitchFamily="50" charset="-128"/>
                        <a:ea typeface="HG丸ｺﾞｼｯｸM-PRO" panose="020F0600000000000000" pitchFamily="50" charset="-128"/>
                      </a:endParaRPr>
                    </a:p>
                  </a:txBody>
                  <a:tcPr/>
                </a:tc>
                <a:tc hMerge="1">
                  <a:txBody>
                    <a:bodyPr/>
                    <a:lstStyle/>
                    <a:p>
                      <a:pPr algn="ctr"/>
                      <a:endParaRPr kumimoji="1" lang="ja-JP" altLang="en-US" sz="2800" dirty="0">
                        <a:latin typeface="HG丸ｺﾞｼｯｸM-PRO" panose="020F0600000000000000" pitchFamily="50" charset="-128"/>
                        <a:ea typeface="HG丸ｺﾞｼｯｸM-PRO" panose="020F0600000000000000" pitchFamily="50" charset="-128"/>
                      </a:endParaRPr>
                    </a:p>
                  </a:txBody>
                  <a:tcPr/>
                </a:tc>
                <a:extLst>
                  <a:ext uri="{0D108BD9-81ED-4DB2-BD59-A6C34878D82A}">
                    <a16:rowId xmlns:a16="http://schemas.microsoft.com/office/drawing/2014/main" val="2717343106"/>
                  </a:ext>
                </a:extLst>
              </a:tr>
              <a:tr h="484241">
                <a:tc gridSpan="6">
                  <a:txBody>
                    <a:bodyPr/>
                    <a:lstStyle/>
                    <a:p>
                      <a:pPr algn="ctr"/>
                      <a:endParaRPr kumimoji="1" lang="ja-JP" altLang="en-US" sz="2000" dirty="0">
                        <a:latin typeface="HG丸ｺﾞｼｯｸM-PRO" panose="020F0600000000000000" pitchFamily="50" charset="-128"/>
                        <a:ea typeface="HG丸ｺﾞｼｯｸM-PRO" panose="020F0600000000000000" pitchFamily="50" charset="-128"/>
                      </a:endParaRPr>
                    </a:p>
                  </a:txBody>
                  <a:tcPr marL="64294" marR="64294" marT="32147" marB="32147"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a:txBody>
                    <a:bodyPr/>
                    <a:lstStyle/>
                    <a:p>
                      <a:pPr algn="ctr"/>
                      <a:endParaRPr kumimoji="1" lang="ja-JP" altLang="en-US" sz="2000" dirty="0">
                        <a:latin typeface="HG丸ｺﾞｼｯｸM-PRO" panose="020F0600000000000000" pitchFamily="50" charset="-128"/>
                        <a:ea typeface="HG丸ｺﾞｼｯｸM-PRO" panose="020F0600000000000000" pitchFamily="50" charset="-128"/>
                      </a:endParaRPr>
                    </a:p>
                  </a:txBody>
                  <a:tcPr marL="64294" marR="64294" marT="32147" marB="32147">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tcPr>
                </a:tc>
                <a:tc>
                  <a:txBody>
                    <a:bodyPr/>
                    <a:lstStyle/>
                    <a:p>
                      <a:pPr algn="ctr"/>
                      <a:endParaRPr kumimoji="1" lang="ja-JP" altLang="en-US" sz="2000" dirty="0">
                        <a:latin typeface="HG丸ｺﾞｼｯｸM-PRO" panose="020F0600000000000000" pitchFamily="50" charset="-128"/>
                        <a:ea typeface="HG丸ｺﾞｼｯｸM-PRO" panose="020F0600000000000000" pitchFamily="50" charset="-128"/>
                      </a:endParaRPr>
                    </a:p>
                  </a:txBody>
                  <a:tcPr marL="64294" marR="64294" marT="32147" marB="32147">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tcPr>
                </a:tc>
                <a:tc>
                  <a:txBody>
                    <a:bodyPr/>
                    <a:lstStyle/>
                    <a:p>
                      <a:pPr algn="ctr"/>
                      <a:endParaRPr kumimoji="1" lang="ja-JP" altLang="en-US" sz="2000" dirty="0">
                        <a:latin typeface="HG丸ｺﾞｼｯｸM-PRO" panose="020F0600000000000000" pitchFamily="50" charset="-128"/>
                        <a:ea typeface="HG丸ｺﾞｼｯｸM-PRO" panose="020F0600000000000000" pitchFamily="50" charset="-128"/>
                      </a:endParaRPr>
                    </a:p>
                  </a:txBody>
                  <a:tcPr marL="64294" marR="64294" marT="32147" marB="32147">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tcPr>
                </a:tc>
                <a:tc>
                  <a:txBody>
                    <a:bodyPr/>
                    <a:lstStyle/>
                    <a:p>
                      <a:pPr algn="ctr"/>
                      <a:endParaRPr kumimoji="1" lang="ja-JP" altLang="en-US" sz="2000" dirty="0">
                        <a:latin typeface="HG丸ｺﾞｼｯｸM-PRO" panose="020F0600000000000000" pitchFamily="50" charset="-128"/>
                        <a:ea typeface="HG丸ｺﾞｼｯｸM-PRO" panose="020F0600000000000000" pitchFamily="50" charset="-128"/>
                      </a:endParaRPr>
                    </a:p>
                  </a:txBody>
                  <a:tcPr marL="64294" marR="64294" marT="32147" marB="32147">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tcPr>
                </a:tc>
                <a:tc>
                  <a:txBody>
                    <a:bodyPr/>
                    <a:lstStyle/>
                    <a:p>
                      <a:pPr algn="ctr"/>
                      <a:endParaRPr kumimoji="1" lang="ja-JP" altLang="en-US" sz="2000" dirty="0">
                        <a:latin typeface="HG丸ｺﾞｼｯｸM-PRO" panose="020F0600000000000000" pitchFamily="50" charset="-128"/>
                        <a:ea typeface="HG丸ｺﾞｼｯｸM-PRO" panose="020F0600000000000000" pitchFamily="50" charset="-128"/>
                      </a:endParaRPr>
                    </a:p>
                  </a:txBody>
                  <a:tcPr marL="64294" marR="64294" marT="32147" marB="32147">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tcPr>
                </a:tc>
                <a:tc>
                  <a:txBody>
                    <a:bodyPr/>
                    <a:lstStyle/>
                    <a:p>
                      <a:pPr algn="ctr"/>
                      <a:endParaRPr kumimoji="1" lang="ja-JP" altLang="en-US" sz="2000" dirty="0">
                        <a:latin typeface="HG丸ｺﾞｼｯｸM-PRO" panose="020F0600000000000000" pitchFamily="50" charset="-128"/>
                        <a:ea typeface="HG丸ｺﾞｼｯｸM-PRO" panose="020F0600000000000000" pitchFamily="50" charset="-128"/>
                      </a:endParaRPr>
                    </a:p>
                  </a:txBody>
                  <a:tcPr marL="64294" marR="64294" marT="32147" marB="32147">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1079451418"/>
                  </a:ext>
                </a:extLst>
              </a:tr>
              <a:tr h="484241">
                <a:tc gridSpan="6">
                  <a:txBody>
                    <a:bodyPr/>
                    <a:lstStyle/>
                    <a:p>
                      <a:pPr algn="ctr"/>
                      <a:r>
                        <a:rPr kumimoji="1" lang="ja-JP" altLang="en-US" sz="2000" dirty="0">
                          <a:latin typeface="HG丸ｺﾞｼｯｸM-PRO" panose="020F0600000000000000" pitchFamily="50" charset="-128"/>
                          <a:ea typeface="HG丸ｺﾞｼｯｸM-PRO" panose="020F0600000000000000" pitchFamily="50" charset="-128"/>
                        </a:rPr>
                        <a:t>年度内活動のための申請と活動</a:t>
                      </a:r>
                    </a:p>
                  </a:txBody>
                  <a:tcPr marL="64294" marR="64294" marT="32147" marB="32147"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tcPr>
                </a:tc>
                <a:tc hMerge="1">
                  <a:txBody>
                    <a:bodyPr/>
                    <a:lstStyle/>
                    <a:p>
                      <a:endParaRPr kumimoji="1" lang="ja-JP" altLang="en-US" sz="2800" dirty="0">
                        <a:latin typeface="HG丸ｺﾞｼｯｸM-PRO" panose="020F0600000000000000" pitchFamily="50" charset="-128"/>
                        <a:ea typeface="HG丸ｺﾞｼｯｸM-PRO" panose="020F0600000000000000" pitchFamily="50" charset="-128"/>
                      </a:endParaRPr>
                    </a:p>
                  </a:txBody>
                  <a:tcPr/>
                </a:tc>
                <a:tc hMerge="1">
                  <a:txBody>
                    <a:bodyPr/>
                    <a:lstStyle/>
                    <a:p>
                      <a:endParaRPr kumimoji="1" lang="ja-JP" altLang="en-US" sz="2800">
                        <a:latin typeface="HG丸ｺﾞｼｯｸM-PRO" panose="020F0600000000000000" pitchFamily="50" charset="-128"/>
                        <a:ea typeface="HG丸ｺﾞｼｯｸM-PRO" panose="020F0600000000000000" pitchFamily="50" charset="-128"/>
                      </a:endParaRPr>
                    </a:p>
                  </a:txBody>
                  <a:tcPr/>
                </a:tc>
                <a:tc hMerge="1">
                  <a:txBody>
                    <a:bodyPr/>
                    <a:lstStyle/>
                    <a:p>
                      <a:endParaRPr kumimoji="1" lang="ja-JP" altLang="en-US" sz="2800" dirty="0">
                        <a:latin typeface="HG丸ｺﾞｼｯｸM-PRO" panose="020F0600000000000000" pitchFamily="50" charset="-128"/>
                        <a:ea typeface="HG丸ｺﾞｼｯｸM-PRO" panose="020F0600000000000000" pitchFamily="50" charset="-128"/>
                      </a:endParaRPr>
                    </a:p>
                  </a:txBody>
                  <a:tcPr/>
                </a:tc>
                <a:tc hMerge="1">
                  <a:txBody>
                    <a:bodyPr/>
                    <a:lstStyle/>
                    <a:p>
                      <a:endParaRPr kumimoji="1" lang="ja-JP" altLang="en-US" sz="2800" dirty="0">
                        <a:latin typeface="HG丸ｺﾞｼｯｸM-PRO" panose="020F0600000000000000" pitchFamily="50" charset="-128"/>
                        <a:ea typeface="HG丸ｺﾞｼｯｸM-PRO" panose="020F0600000000000000" pitchFamily="50" charset="-128"/>
                      </a:endParaRPr>
                    </a:p>
                  </a:txBody>
                  <a:tcPr/>
                </a:tc>
                <a:tc hMerge="1">
                  <a:txBody>
                    <a:bodyPr/>
                    <a:lstStyle/>
                    <a:p>
                      <a:pPr algn="ctr"/>
                      <a:endParaRPr kumimoji="1" lang="ja-JP" altLang="en-US" sz="2800" dirty="0">
                        <a:latin typeface="HG丸ｺﾞｼｯｸM-PRO" panose="020F0600000000000000" pitchFamily="50" charset="-128"/>
                        <a:ea typeface="HG丸ｺﾞｼｯｸM-PRO" panose="020F0600000000000000" pitchFamily="50" charset="-128"/>
                      </a:endParaRPr>
                    </a:p>
                  </a:txBody>
                  <a:tcPr/>
                </a:tc>
                <a:tc>
                  <a:txBody>
                    <a:bodyPr/>
                    <a:lstStyle/>
                    <a:p>
                      <a:pPr algn="ctr"/>
                      <a:endParaRPr kumimoji="1" lang="ja-JP" altLang="en-US" sz="2000" dirty="0">
                        <a:latin typeface="HG丸ｺﾞｼｯｸM-PRO" panose="020F0600000000000000" pitchFamily="50" charset="-128"/>
                        <a:ea typeface="HG丸ｺﾞｼｯｸM-PRO" panose="020F0600000000000000" pitchFamily="50" charset="-128"/>
                      </a:endParaRPr>
                    </a:p>
                  </a:txBody>
                  <a:tcPr marL="64294" marR="64294" marT="32147" marB="32147">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tcPr>
                </a:tc>
                <a:tc>
                  <a:txBody>
                    <a:bodyPr/>
                    <a:lstStyle/>
                    <a:p>
                      <a:pPr algn="ctr"/>
                      <a:endParaRPr kumimoji="1" lang="ja-JP" altLang="en-US" sz="2000" dirty="0">
                        <a:latin typeface="HG丸ｺﾞｼｯｸM-PRO" panose="020F0600000000000000" pitchFamily="50" charset="-128"/>
                        <a:ea typeface="HG丸ｺﾞｼｯｸM-PRO" panose="020F0600000000000000" pitchFamily="50" charset="-128"/>
                      </a:endParaRPr>
                    </a:p>
                  </a:txBody>
                  <a:tcPr marL="64294" marR="64294" marT="32147" marB="32147">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tcPr>
                </a:tc>
                <a:tc>
                  <a:txBody>
                    <a:bodyPr/>
                    <a:lstStyle/>
                    <a:p>
                      <a:pPr algn="ctr"/>
                      <a:endParaRPr kumimoji="1" lang="ja-JP" altLang="en-US" sz="2000" dirty="0">
                        <a:latin typeface="HG丸ｺﾞｼｯｸM-PRO" panose="020F0600000000000000" pitchFamily="50" charset="-128"/>
                        <a:ea typeface="HG丸ｺﾞｼｯｸM-PRO" panose="020F0600000000000000" pitchFamily="50" charset="-128"/>
                      </a:endParaRPr>
                    </a:p>
                  </a:txBody>
                  <a:tcPr marL="64294" marR="64294" marT="32147" marB="32147">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tcPr>
                </a:tc>
                <a:tc>
                  <a:txBody>
                    <a:bodyPr/>
                    <a:lstStyle/>
                    <a:p>
                      <a:pPr algn="ctr"/>
                      <a:endParaRPr kumimoji="1" lang="ja-JP" altLang="en-US" sz="2000" dirty="0">
                        <a:latin typeface="HG丸ｺﾞｼｯｸM-PRO" panose="020F0600000000000000" pitchFamily="50" charset="-128"/>
                        <a:ea typeface="HG丸ｺﾞｼｯｸM-PRO" panose="020F0600000000000000" pitchFamily="50" charset="-128"/>
                      </a:endParaRPr>
                    </a:p>
                  </a:txBody>
                  <a:tcPr marL="64294" marR="64294" marT="32147" marB="32147">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tcPr>
                </a:tc>
                <a:tc>
                  <a:txBody>
                    <a:bodyPr/>
                    <a:lstStyle/>
                    <a:p>
                      <a:pPr algn="ctr"/>
                      <a:endParaRPr kumimoji="1" lang="ja-JP" altLang="en-US" sz="2000" dirty="0">
                        <a:latin typeface="HG丸ｺﾞｼｯｸM-PRO" panose="020F0600000000000000" pitchFamily="50" charset="-128"/>
                        <a:ea typeface="HG丸ｺﾞｼｯｸM-PRO" panose="020F0600000000000000" pitchFamily="50" charset="-128"/>
                      </a:endParaRPr>
                    </a:p>
                  </a:txBody>
                  <a:tcPr marL="64294" marR="64294" marT="32147" marB="32147">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tcPr>
                </a:tc>
                <a:tc>
                  <a:txBody>
                    <a:bodyPr/>
                    <a:lstStyle/>
                    <a:p>
                      <a:pPr algn="ctr"/>
                      <a:endParaRPr kumimoji="1" lang="ja-JP" altLang="en-US" sz="2000" dirty="0">
                        <a:latin typeface="HG丸ｺﾞｼｯｸM-PRO" panose="020F0600000000000000" pitchFamily="50" charset="-128"/>
                        <a:ea typeface="HG丸ｺﾞｼｯｸM-PRO" panose="020F0600000000000000" pitchFamily="50" charset="-128"/>
                      </a:endParaRPr>
                    </a:p>
                  </a:txBody>
                  <a:tcPr marL="64294" marR="64294" marT="32147" marB="32147">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3803684940"/>
                  </a:ext>
                </a:extLst>
              </a:tr>
            </a:tbl>
          </a:graphicData>
        </a:graphic>
      </p:graphicFrame>
      <p:cxnSp>
        <p:nvCxnSpPr>
          <p:cNvPr id="12" name="直線矢印コネクタ 11">
            <a:extLst>
              <a:ext uri="{FF2B5EF4-FFF2-40B4-BE49-F238E27FC236}">
                <a16:creationId xmlns:a16="http://schemas.microsoft.com/office/drawing/2014/main" id="{90F35680-CC32-4D65-A4BB-1357ABD1CDE1}"/>
              </a:ext>
            </a:extLst>
          </p:cNvPr>
          <p:cNvCxnSpPr>
            <a:cxnSpLocks/>
          </p:cNvCxnSpPr>
          <p:nvPr/>
        </p:nvCxnSpPr>
        <p:spPr>
          <a:xfrm>
            <a:off x="7589078" y="2496108"/>
            <a:ext cx="1801455" cy="0"/>
          </a:xfrm>
          <a:prstGeom prst="straightConnector1">
            <a:avLst/>
          </a:prstGeom>
          <a:ln w="127000">
            <a:solidFill>
              <a:srgbClr val="002060"/>
            </a:solidFill>
            <a:tailEnd type="triangle"/>
          </a:ln>
        </p:spPr>
        <p:style>
          <a:lnRef idx="1">
            <a:schemeClr val="accent1"/>
          </a:lnRef>
          <a:fillRef idx="0">
            <a:schemeClr val="accent1"/>
          </a:fillRef>
          <a:effectRef idx="0">
            <a:schemeClr val="accent1"/>
          </a:effectRef>
          <a:fontRef idx="minor">
            <a:schemeClr val="tx1"/>
          </a:fontRef>
        </p:style>
      </p:cxnSp>
      <p:cxnSp>
        <p:nvCxnSpPr>
          <p:cNvPr id="14" name="直線矢印コネクタ 13">
            <a:extLst>
              <a:ext uri="{FF2B5EF4-FFF2-40B4-BE49-F238E27FC236}">
                <a16:creationId xmlns:a16="http://schemas.microsoft.com/office/drawing/2014/main" id="{FB1382FD-2AB9-4E68-BEC4-885CCDC06ED1}"/>
              </a:ext>
            </a:extLst>
          </p:cNvPr>
          <p:cNvCxnSpPr/>
          <p:nvPr/>
        </p:nvCxnSpPr>
        <p:spPr>
          <a:xfrm>
            <a:off x="2514914" y="5011130"/>
            <a:ext cx="3471969" cy="0"/>
          </a:xfrm>
          <a:prstGeom prst="straightConnector1">
            <a:avLst/>
          </a:prstGeom>
          <a:ln w="127000">
            <a:solidFill>
              <a:srgbClr val="002060"/>
            </a:solidFill>
            <a:tailEnd type="triangle"/>
          </a:ln>
        </p:spPr>
        <p:style>
          <a:lnRef idx="1">
            <a:schemeClr val="accent1"/>
          </a:lnRef>
          <a:fillRef idx="0">
            <a:schemeClr val="accent1"/>
          </a:fillRef>
          <a:effectRef idx="0">
            <a:schemeClr val="accent1"/>
          </a:effectRef>
          <a:fontRef idx="minor">
            <a:schemeClr val="tx1"/>
          </a:fontRef>
        </p:style>
      </p:cxnSp>
      <p:cxnSp>
        <p:nvCxnSpPr>
          <p:cNvPr id="15" name="直線矢印コネクタ 14">
            <a:extLst>
              <a:ext uri="{FF2B5EF4-FFF2-40B4-BE49-F238E27FC236}">
                <a16:creationId xmlns:a16="http://schemas.microsoft.com/office/drawing/2014/main" id="{93309C17-DAF4-492B-9026-F67951B0FEEA}"/>
              </a:ext>
            </a:extLst>
          </p:cNvPr>
          <p:cNvCxnSpPr>
            <a:cxnSpLocks/>
          </p:cNvCxnSpPr>
          <p:nvPr/>
        </p:nvCxnSpPr>
        <p:spPr>
          <a:xfrm>
            <a:off x="2237564" y="5962930"/>
            <a:ext cx="2538942" cy="0"/>
          </a:xfrm>
          <a:prstGeom prst="straightConnector1">
            <a:avLst/>
          </a:prstGeom>
          <a:ln w="127000">
            <a:solidFill>
              <a:srgbClr val="C00000"/>
            </a:solidFill>
            <a:tailEnd type="triangle"/>
          </a:ln>
        </p:spPr>
        <p:style>
          <a:lnRef idx="1">
            <a:schemeClr val="accent1"/>
          </a:lnRef>
          <a:fillRef idx="0">
            <a:schemeClr val="accent1"/>
          </a:fillRef>
          <a:effectRef idx="0">
            <a:schemeClr val="accent1"/>
          </a:effectRef>
          <a:fontRef idx="minor">
            <a:schemeClr val="tx1"/>
          </a:fontRef>
        </p:style>
      </p:cxnSp>
      <p:cxnSp>
        <p:nvCxnSpPr>
          <p:cNvPr id="17" name="直線矢印コネクタ 16">
            <a:extLst>
              <a:ext uri="{FF2B5EF4-FFF2-40B4-BE49-F238E27FC236}">
                <a16:creationId xmlns:a16="http://schemas.microsoft.com/office/drawing/2014/main" id="{CC6F70F9-F8D6-4867-94AC-B41B7BD0A878}"/>
              </a:ext>
            </a:extLst>
          </p:cNvPr>
          <p:cNvCxnSpPr>
            <a:cxnSpLocks/>
          </p:cNvCxnSpPr>
          <p:nvPr/>
        </p:nvCxnSpPr>
        <p:spPr>
          <a:xfrm>
            <a:off x="7589078" y="5011130"/>
            <a:ext cx="1801455" cy="0"/>
          </a:xfrm>
          <a:prstGeom prst="straightConnector1">
            <a:avLst/>
          </a:prstGeom>
          <a:ln w="127000">
            <a:solidFill>
              <a:srgbClr val="002060"/>
            </a:solidFill>
            <a:tailEnd type="triangle"/>
          </a:ln>
        </p:spPr>
        <p:style>
          <a:lnRef idx="1">
            <a:schemeClr val="accent1"/>
          </a:lnRef>
          <a:fillRef idx="0">
            <a:schemeClr val="accent1"/>
          </a:fillRef>
          <a:effectRef idx="0">
            <a:schemeClr val="accent1"/>
          </a:effectRef>
          <a:fontRef idx="minor">
            <a:schemeClr val="tx1"/>
          </a:fontRef>
        </p:style>
      </p:cxnSp>
      <p:sp>
        <p:nvSpPr>
          <p:cNvPr id="13" name="吹き出し: 角を丸めた四角形 12">
            <a:extLst>
              <a:ext uri="{FF2B5EF4-FFF2-40B4-BE49-F238E27FC236}">
                <a16:creationId xmlns:a16="http://schemas.microsoft.com/office/drawing/2014/main" id="{EC834759-F1A9-4C42-B8D1-BEAA180F7F4B}"/>
              </a:ext>
            </a:extLst>
          </p:cNvPr>
          <p:cNvSpPr/>
          <p:nvPr/>
        </p:nvSpPr>
        <p:spPr>
          <a:xfrm>
            <a:off x="6450754" y="5962935"/>
            <a:ext cx="3872669" cy="572661"/>
          </a:xfrm>
          <a:prstGeom prst="wedgeRoundRectCallout">
            <a:avLst>
              <a:gd name="adj1" fmla="val -67525"/>
              <a:gd name="adj2" fmla="val 20203"/>
              <a:gd name="adj3" fmla="val 16667"/>
            </a:avLst>
          </a:prstGeom>
          <a:solidFill>
            <a:schemeClr val="bg1"/>
          </a:solid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50000"/>
              </a:lnSpc>
            </a:pPr>
            <a:r>
              <a:rPr lang="en-US" altLang="ja-JP" sz="1969" dirty="0">
                <a:solidFill>
                  <a:srgbClr val="002060"/>
                </a:solidFill>
                <a:latin typeface="HG丸ｺﾞｼｯｸM-PRO" panose="020F0600000000000000" pitchFamily="50" charset="-128"/>
                <a:ea typeface="HG丸ｺﾞｼｯｸM-PRO" panose="020F0600000000000000" pitchFamily="50" charset="-128"/>
              </a:rPr>
              <a:t>RAC</a:t>
            </a:r>
            <a:r>
              <a:rPr lang="ja-JP" altLang="en-US" sz="1969" dirty="0">
                <a:solidFill>
                  <a:srgbClr val="002060"/>
                </a:solidFill>
                <a:latin typeface="HG丸ｺﾞｼｯｸM-PRO" panose="020F0600000000000000" pitchFamily="50" charset="-128"/>
                <a:ea typeface="HG丸ｺﾞｼｯｸM-PRO" panose="020F0600000000000000" pitchFamily="50" charset="-128"/>
              </a:rPr>
              <a:t>との合同奉仕活動のみ受付</a:t>
            </a:r>
            <a:endParaRPr lang="en-US" altLang="ja-JP" sz="1969" dirty="0">
              <a:solidFill>
                <a:srgbClr val="002060"/>
              </a:solidFill>
              <a:latin typeface="HG丸ｺﾞｼｯｸM-PRO" panose="020F0600000000000000" pitchFamily="50" charset="-128"/>
              <a:ea typeface="HG丸ｺﾞｼｯｸM-PRO" panose="020F0600000000000000" pitchFamily="50" charset="-128"/>
            </a:endParaRPr>
          </a:p>
        </p:txBody>
      </p:sp>
      <p:sp>
        <p:nvSpPr>
          <p:cNvPr id="16" name="吹き出し: 角を丸めた四角形 15">
            <a:extLst>
              <a:ext uri="{FF2B5EF4-FFF2-40B4-BE49-F238E27FC236}">
                <a16:creationId xmlns:a16="http://schemas.microsoft.com/office/drawing/2014/main" id="{680B522F-BBEB-443E-8126-765CCAA8A948}"/>
              </a:ext>
            </a:extLst>
          </p:cNvPr>
          <p:cNvSpPr/>
          <p:nvPr/>
        </p:nvSpPr>
        <p:spPr>
          <a:xfrm>
            <a:off x="4250898" y="1122452"/>
            <a:ext cx="5168715" cy="563241"/>
          </a:xfrm>
          <a:prstGeom prst="wedgeRoundRectCallout">
            <a:avLst>
              <a:gd name="adj1" fmla="val -44636"/>
              <a:gd name="adj2" fmla="val -81089"/>
              <a:gd name="adj3" fmla="val 16667"/>
            </a:avLst>
          </a:prstGeom>
          <a:solidFill>
            <a:schemeClr val="bg1"/>
          </a:solidFill>
          <a:ln w="28575">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nSpc>
                <a:spcPct val="150000"/>
              </a:lnSpc>
            </a:pPr>
            <a:r>
              <a:rPr lang="ja-JP" altLang="en-US" sz="1969" b="1" dirty="0">
                <a:solidFill>
                  <a:srgbClr val="002060"/>
                </a:solidFill>
                <a:latin typeface="HG丸ｺﾞｼｯｸM-PRO" panose="020F0600000000000000" pitchFamily="50" charset="-128"/>
                <a:ea typeface="HG丸ｺﾞｼｯｸM-PRO" panose="020F0600000000000000" pitchFamily="50" charset="-128"/>
              </a:rPr>
              <a:t>２年度制の補助金（計画年度・実行年度）</a:t>
            </a:r>
          </a:p>
        </p:txBody>
      </p:sp>
    </p:spTree>
    <p:extLst>
      <p:ext uri="{BB962C8B-B14F-4D97-AF65-F5344CB8AC3E}">
        <p14:creationId xmlns:p14="http://schemas.microsoft.com/office/powerpoint/2010/main" val="1423801843"/>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6" name="Shape 336"/>
          <p:cNvSpPr/>
          <p:nvPr/>
        </p:nvSpPr>
        <p:spPr>
          <a:xfrm>
            <a:off x="2081669" y="449144"/>
            <a:ext cx="8028669" cy="701607"/>
          </a:xfrm>
          <a:prstGeom prst="roundRect">
            <a:avLst>
              <a:gd name="adj" fmla="val 25570"/>
            </a:avLst>
          </a:prstGeom>
          <a:solidFill>
            <a:schemeClr val="accent1"/>
          </a:solidFill>
          <a:ln w="15875">
            <a:solidFill>
              <a:srgbClr val="002060"/>
            </a:solidFill>
            <a:bevel/>
          </a:ln>
          <a:effectLst>
            <a:outerShdw blurRad="50800" dist="25400" dir="5400000" rotWithShape="0">
              <a:srgbClr val="000000">
                <a:alpha val="28000"/>
              </a:srgbClr>
            </a:outerShdw>
          </a:effectLst>
          <a:extLst>
            <a:ext uri="{C572A759-6A51-4108-AA02-DFA0A04FC94B}">
              <ma14:wrappingTextBoxFlag xmlns="" xmlns:ma14="http://schemas.microsoft.com/office/mac/drawingml/2011/main" val="1"/>
            </a:ext>
          </a:extLst>
        </p:spPr>
        <p:txBody>
          <a:bodyPr lIns="32146" rIns="32146" anchor="ctr"/>
          <a:lstStyle>
            <a:lvl1pPr algn="ctr">
              <a:defRPr sz="4000" b="1">
                <a:solidFill>
                  <a:srgbClr val="FFFFFF"/>
                </a:solidFill>
              </a:defRPr>
            </a:lvl1pPr>
          </a:lstStyle>
          <a:p>
            <a:pPr defTabSz="321457">
              <a:defRPr/>
            </a:pPr>
            <a:r>
              <a:rPr lang="en-US" altLang="ja-JP" sz="2812" dirty="0">
                <a:latin typeface="HG丸ｺﾞｼｯｸM-PRO" panose="020F0600000000000000" pitchFamily="50" charset="-128"/>
                <a:ea typeface="HG丸ｺﾞｼｯｸM-PRO" panose="020F0600000000000000" pitchFamily="50" charset="-128"/>
              </a:rPr>
              <a:t>Ⅰ. </a:t>
            </a:r>
            <a:r>
              <a:rPr lang="ja-JP" altLang="en-US" sz="2812" dirty="0">
                <a:latin typeface="HG丸ｺﾞｼｯｸM-PRO" panose="020F0600000000000000" pitchFamily="50" charset="-128"/>
                <a:ea typeface="HG丸ｺﾞｼｯｸM-PRO" panose="020F0600000000000000" pitchFamily="50" charset="-128"/>
              </a:rPr>
              <a:t>財団のあゆみ</a:t>
            </a:r>
            <a:endParaRPr lang="en-US" sz="2812" dirty="0">
              <a:latin typeface="HG丸ｺﾞｼｯｸM-PRO" panose="020F0600000000000000" pitchFamily="50" charset="-128"/>
              <a:ea typeface="HG丸ｺﾞｼｯｸM-PRO" panose="020F0600000000000000" pitchFamily="50" charset="-128"/>
            </a:endParaRPr>
          </a:p>
        </p:txBody>
      </p:sp>
      <p:pic>
        <p:nvPicPr>
          <p:cNvPr id="7" name="droppedImage.pdf"/>
          <p:cNvPicPr>
            <a:picLocks noChangeAspect="1"/>
          </p:cNvPicPr>
          <p:nvPr/>
        </p:nvPicPr>
        <p:blipFill>
          <a:blip r:embed="rId3"/>
          <a:stretch>
            <a:fillRect/>
          </a:stretch>
        </p:blipFill>
        <p:spPr>
          <a:xfrm>
            <a:off x="1444668" y="1595670"/>
            <a:ext cx="2952239" cy="3666659"/>
          </a:xfrm>
          <a:prstGeom prst="rect">
            <a:avLst/>
          </a:prstGeom>
          <a:ln w="12700">
            <a:miter lim="400000"/>
          </a:ln>
        </p:spPr>
      </p:pic>
      <p:sp>
        <p:nvSpPr>
          <p:cNvPr id="8" name="Shape 159"/>
          <p:cNvSpPr/>
          <p:nvPr/>
        </p:nvSpPr>
        <p:spPr>
          <a:xfrm>
            <a:off x="4256433" y="1889877"/>
            <a:ext cx="7350009" cy="668652"/>
          </a:xfrm>
          <a:prstGeom prst="rect">
            <a:avLst/>
          </a:prstGeom>
          <a:ln w="25400">
            <a:noFill/>
            <a:miter lim="400000"/>
          </a:ln>
          <a:extLst>
            <a:ext uri="{C572A759-6A51-4108-AA02-DFA0A04FC94B}">
              <ma14:wrappingTextBoxFlag xmlns:ma14="http://schemas.microsoft.com/office/mac/drawingml/2011/main" xmlns="" val="1"/>
            </a:ext>
          </a:extLst>
        </p:spPr>
        <p:txBody>
          <a:bodyPr lIns="35719" tIns="35719" rIns="35719" bIns="35719"/>
          <a:lstStyle/>
          <a:p>
            <a:pPr algn="ctr">
              <a:defRPr sz="3300">
                <a:effectLst>
                  <a:outerShdw blurRad="38100" dist="12700" dir="5400000" rotWithShape="0">
                    <a:srgbClr val="000000">
                      <a:alpha val="50000"/>
                    </a:srgbClr>
                  </a:outerShdw>
                </a:effectLst>
                <a:latin typeface="ヒラギノ丸ゴ Pro"/>
                <a:ea typeface="ヒラギノ丸ゴ Pro"/>
                <a:cs typeface="ヒラギノ丸ゴ Pro"/>
                <a:sym typeface="ヒラギノ丸ゴ Pro"/>
              </a:defRPr>
            </a:pPr>
            <a:r>
              <a:rPr sz="3600" dirty="0">
                <a:latin typeface="HGPｺﾞｼｯｸM" panose="020B0600000000000000" pitchFamily="50" charset="-128"/>
                <a:ea typeface="HGPｺﾞｼｯｸM" panose="020B0600000000000000" pitchFamily="50" charset="-128"/>
              </a:rPr>
              <a:t>1917-18 </a:t>
            </a:r>
            <a:r>
              <a:rPr sz="3600" dirty="0" err="1">
                <a:latin typeface="HGPｺﾞｼｯｸM" panose="020B0600000000000000" pitchFamily="50" charset="-128"/>
                <a:ea typeface="HGPｺﾞｼｯｸM" panose="020B0600000000000000" pitchFamily="50" charset="-128"/>
              </a:rPr>
              <a:t>RI会長</a:t>
            </a:r>
            <a:r>
              <a:rPr lang="ja-JP" altLang="en-US" sz="3600" dirty="0">
                <a:latin typeface="HGPｺﾞｼｯｸM" panose="020B0600000000000000" pitchFamily="50" charset="-128"/>
                <a:ea typeface="HGPｺﾞｼｯｸM" panose="020B0600000000000000" pitchFamily="50" charset="-128"/>
              </a:rPr>
              <a:t>　アーチ・クランフ</a:t>
            </a:r>
            <a:endParaRPr lang="en-US" altLang="ja-JP" sz="3600" dirty="0">
              <a:latin typeface="HGPｺﾞｼｯｸM" panose="020B0600000000000000" pitchFamily="50" charset="-128"/>
              <a:ea typeface="HGPｺﾞｼｯｸM" panose="020B0600000000000000" pitchFamily="50" charset="-128"/>
            </a:endParaRPr>
          </a:p>
          <a:p>
            <a:pPr algn="r">
              <a:defRPr sz="3300">
                <a:effectLst>
                  <a:outerShdw blurRad="38100" dist="12700" dir="5400000" rotWithShape="0">
                    <a:srgbClr val="000000">
                      <a:alpha val="50000"/>
                    </a:srgbClr>
                  </a:outerShdw>
                </a:effectLst>
                <a:latin typeface="ヒラギノ丸ゴ Pro"/>
                <a:ea typeface="ヒラギノ丸ゴ Pro"/>
                <a:cs typeface="ヒラギノ丸ゴ Pro"/>
                <a:sym typeface="ヒラギノ丸ゴ Pro"/>
              </a:defRPr>
            </a:pPr>
            <a:r>
              <a:rPr lang="ja-JP" altLang="en-US" sz="2800" dirty="0">
                <a:latin typeface="HGPｺﾞｼｯｸM" panose="020B0600000000000000" pitchFamily="50" charset="-128"/>
                <a:ea typeface="HGPｺﾞｼｯｸM" panose="020B0600000000000000" pitchFamily="50" charset="-128"/>
              </a:rPr>
              <a:t>（</a:t>
            </a:r>
            <a:r>
              <a:rPr sz="2800" dirty="0" err="1">
                <a:latin typeface="HGPｺﾞｼｯｸM" panose="020B0600000000000000" pitchFamily="50" charset="-128"/>
                <a:ea typeface="HGPｺﾞｼｯｸM" panose="020B0600000000000000" pitchFamily="50" charset="-128"/>
              </a:rPr>
              <a:t>ロータリー財団の父</a:t>
            </a:r>
            <a:r>
              <a:rPr lang="ja-JP" altLang="en-US" sz="2800" dirty="0">
                <a:latin typeface="HGPｺﾞｼｯｸM" panose="020B0600000000000000" pitchFamily="50" charset="-128"/>
                <a:ea typeface="HGPｺﾞｼｯｸM" panose="020B0600000000000000" pitchFamily="50" charset="-128"/>
              </a:rPr>
              <a:t>）</a:t>
            </a:r>
            <a:endParaRPr sz="2800" dirty="0">
              <a:latin typeface="HGPｺﾞｼｯｸM" panose="020B0600000000000000" pitchFamily="50" charset="-128"/>
              <a:ea typeface="HGPｺﾞｼｯｸM" panose="020B0600000000000000" pitchFamily="50" charset="-128"/>
            </a:endParaRPr>
          </a:p>
        </p:txBody>
      </p:sp>
      <p:sp>
        <p:nvSpPr>
          <p:cNvPr id="9" name="テキスト ボックス 8"/>
          <p:cNvSpPr txBox="1"/>
          <p:nvPr/>
        </p:nvSpPr>
        <p:spPr>
          <a:xfrm>
            <a:off x="4897567" y="3759656"/>
            <a:ext cx="5795056" cy="1395575"/>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35719" tIns="35719" rIns="35719" bIns="35719" numCol="1" spcCol="38100" rtlCol="0" anchor="ctr">
            <a:spAutoFit/>
          </a:bodyPr>
          <a:lstStyle/>
          <a:p>
            <a:pPr algn="ctr" defTabSz="410751"/>
            <a:r>
              <a:rPr lang="en-US" altLang="ja-JP" sz="3200" dirty="0">
                <a:solidFill>
                  <a:srgbClr val="002060"/>
                </a:solidFill>
                <a:latin typeface="HGPｺﾞｼｯｸM" panose="020B0600000000000000" pitchFamily="50" charset="-128"/>
                <a:ea typeface="HGPｺﾞｼｯｸM" panose="020B0600000000000000" pitchFamily="50" charset="-128"/>
                <a:sym typeface="ヒラギノ角ゴ Pro W3"/>
              </a:rPr>
              <a:t>1917</a:t>
            </a:r>
            <a:r>
              <a:rPr lang="ja-JP" altLang="en-US" sz="3200" dirty="0">
                <a:solidFill>
                  <a:srgbClr val="002060"/>
                </a:solidFill>
                <a:latin typeface="HGPｺﾞｼｯｸM" panose="020B0600000000000000" pitchFamily="50" charset="-128"/>
                <a:ea typeface="HGPｺﾞｼｯｸM" panose="020B0600000000000000" pitchFamily="50" charset="-128"/>
                <a:sym typeface="ヒラギノ角ゴ Pro W3"/>
              </a:rPr>
              <a:t>年アトランタ国際大会</a:t>
            </a:r>
            <a:endParaRPr lang="en-US" altLang="ja-JP" sz="3200" dirty="0">
              <a:solidFill>
                <a:srgbClr val="002060"/>
              </a:solidFill>
              <a:latin typeface="HGPｺﾞｼｯｸM" panose="020B0600000000000000" pitchFamily="50" charset="-128"/>
              <a:ea typeface="HGPｺﾞｼｯｸM" panose="020B0600000000000000" pitchFamily="50" charset="-128"/>
              <a:sym typeface="ヒラギノ角ゴ Pro W3"/>
            </a:endParaRPr>
          </a:p>
          <a:p>
            <a:pPr algn="ctr" defTabSz="410751">
              <a:lnSpc>
                <a:spcPct val="150000"/>
              </a:lnSpc>
            </a:pPr>
            <a:r>
              <a:rPr lang="en-US" altLang="ja-JP" sz="3600" b="1" dirty="0">
                <a:solidFill>
                  <a:srgbClr val="C00000"/>
                </a:solidFill>
                <a:latin typeface="HGPｺﾞｼｯｸM" panose="020B0600000000000000" pitchFamily="50" charset="-128"/>
                <a:ea typeface="HGPｺﾞｼｯｸM" panose="020B0600000000000000" pitchFamily="50" charset="-128"/>
                <a:sym typeface="ヒラギノ角ゴ Pro W3"/>
              </a:rPr>
              <a:t>『</a:t>
            </a:r>
            <a:r>
              <a:rPr lang="ja-JP" altLang="en-US" sz="3600" b="1" dirty="0">
                <a:solidFill>
                  <a:srgbClr val="C00000"/>
                </a:solidFill>
                <a:latin typeface="HGPｺﾞｼｯｸM" panose="020B0600000000000000" pitchFamily="50" charset="-128"/>
                <a:ea typeface="HGPｺﾞｼｯｸM" panose="020B0600000000000000" pitchFamily="50" charset="-128"/>
                <a:sym typeface="ヒラギノ角ゴ Pro W3"/>
              </a:rPr>
              <a:t>世界でよいことをしよう</a:t>
            </a:r>
            <a:r>
              <a:rPr lang="en-US" altLang="ja-JP" sz="3600" b="1" dirty="0">
                <a:solidFill>
                  <a:srgbClr val="C00000"/>
                </a:solidFill>
                <a:latin typeface="HGPｺﾞｼｯｸM" panose="020B0600000000000000" pitchFamily="50" charset="-128"/>
                <a:ea typeface="HGPｺﾞｼｯｸM" panose="020B0600000000000000" pitchFamily="50" charset="-128"/>
                <a:sym typeface="ヒラギノ角ゴ Pro W3"/>
              </a:rPr>
              <a:t>』</a:t>
            </a:r>
            <a:endParaRPr lang="ja-JP" altLang="en-US" sz="3600" b="1" dirty="0">
              <a:solidFill>
                <a:srgbClr val="C00000"/>
              </a:solidFill>
              <a:latin typeface="HGPｺﾞｼｯｸM" panose="020B0600000000000000" pitchFamily="50" charset="-128"/>
              <a:ea typeface="HGPｺﾞｼｯｸM" panose="020B0600000000000000" pitchFamily="50" charset="-128"/>
              <a:sym typeface="ヒラギノ角ゴ Pro W3"/>
            </a:endParaRPr>
          </a:p>
        </p:txBody>
      </p:sp>
      <p:sp>
        <p:nvSpPr>
          <p:cNvPr id="2" name="スライド番号プレースホルダー 1"/>
          <p:cNvSpPr>
            <a:spLocks noGrp="1"/>
          </p:cNvSpPr>
          <p:nvPr>
            <p:ph type="sldNum" sz="quarter" idx="2"/>
          </p:nvPr>
        </p:nvSpPr>
        <p:spPr/>
        <p:txBody>
          <a:bodyPr/>
          <a:lstStyle/>
          <a:p>
            <a:fld id="{86CB4B4D-7CA3-9044-876B-883B54F8677D}" type="slidenum">
              <a:rPr lang="en-US" altLang="ja-JP" smtClean="0"/>
              <a:t>4</a:t>
            </a:fld>
            <a:endParaRPr lang="ja-JP" altLang="en-US"/>
          </a:p>
        </p:txBody>
      </p:sp>
      <p:pic>
        <p:nvPicPr>
          <p:cNvPr id="10" name="図 9">
            <a:extLst>
              <a:ext uri="{FF2B5EF4-FFF2-40B4-BE49-F238E27FC236}">
                <a16:creationId xmlns:a16="http://schemas.microsoft.com/office/drawing/2014/main" id="{AAF6D313-A9D7-439F-BDEC-375B790A8A78}"/>
              </a:ext>
            </a:extLst>
          </p:cNvPr>
          <p:cNvPicPr>
            <a:picLocks noChangeAspect="1"/>
          </p:cNvPicPr>
          <p:nvPr/>
        </p:nvPicPr>
        <p:blipFill>
          <a:blip r:embed="rId4"/>
          <a:stretch>
            <a:fillRect/>
          </a:stretch>
        </p:blipFill>
        <p:spPr>
          <a:xfrm>
            <a:off x="641370" y="5919673"/>
            <a:ext cx="1440295" cy="542825"/>
          </a:xfrm>
          <a:prstGeom prst="rect">
            <a:avLst/>
          </a:prstGeom>
        </p:spPr>
      </p:pic>
    </p:spTree>
    <p:extLst>
      <p:ext uri="{BB962C8B-B14F-4D97-AF65-F5344CB8AC3E}">
        <p14:creationId xmlns:p14="http://schemas.microsoft.com/office/powerpoint/2010/main" val="188988873"/>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図 2">
            <a:extLst>
              <a:ext uri="{FF2B5EF4-FFF2-40B4-BE49-F238E27FC236}">
                <a16:creationId xmlns:a16="http://schemas.microsoft.com/office/drawing/2014/main" id="{DFDB1BEF-ADE8-4C1F-B812-4943E6962A9E}"/>
              </a:ext>
            </a:extLst>
          </p:cNvPr>
          <p:cNvPicPr>
            <a:picLocks noChangeAspect="1"/>
          </p:cNvPicPr>
          <p:nvPr/>
        </p:nvPicPr>
        <p:blipFill>
          <a:blip r:embed="rId3"/>
          <a:stretch>
            <a:fillRect/>
          </a:stretch>
        </p:blipFill>
        <p:spPr>
          <a:xfrm>
            <a:off x="1864656" y="369648"/>
            <a:ext cx="1250091" cy="624122"/>
          </a:xfrm>
          <a:prstGeom prst="rect">
            <a:avLst/>
          </a:prstGeom>
          <a:ln>
            <a:noFill/>
          </a:ln>
        </p:spPr>
      </p:pic>
      <p:graphicFrame>
        <p:nvGraphicFramePr>
          <p:cNvPr id="8" name="表 7">
            <a:extLst>
              <a:ext uri="{FF2B5EF4-FFF2-40B4-BE49-F238E27FC236}">
                <a16:creationId xmlns:a16="http://schemas.microsoft.com/office/drawing/2014/main" id="{3453FB68-C984-47B9-B093-38CDED0E0C21}"/>
              </a:ext>
            </a:extLst>
          </p:cNvPr>
          <p:cNvGraphicFramePr>
            <a:graphicFrameLocks noGrp="1"/>
          </p:cNvGraphicFramePr>
          <p:nvPr/>
        </p:nvGraphicFramePr>
        <p:xfrm>
          <a:off x="1864652" y="435254"/>
          <a:ext cx="8194028" cy="492919"/>
        </p:xfrm>
        <a:graphic>
          <a:graphicData uri="http://schemas.openxmlformats.org/drawingml/2006/table">
            <a:tbl>
              <a:tblPr firstRow="1" bandRow="1">
                <a:tableStyleId>{5940675A-B579-460E-94D1-54222C63F5DA}</a:tableStyleId>
              </a:tblPr>
              <a:tblGrid>
                <a:gridCol w="8194028">
                  <a:extLst>
                    <a:ext uri="{9D8B030D-6E8A-4147-A177-3AD203B41FA5}">
                      <a16:colId xmlns:a16="http://schemas.microsoft.com/office/drawing/2014/main" val="1465501517"/>
                    </a:ext>
                  </a:extLst>
                </a:gridCol>
              </a:tblGrid>
              <a:tr h="492919">
                <a:tc>
                  <a:txBody>
                    <a:bodyPr/>
                    <a:lstStyle/>
                    <a:p>
                      <a:r>
                        <a:rPr kumimoji="1" lang="ja-JP" altLang="en-US" sz="2800" b="1" dirty="0">
                          <a:solidFill>
                            <a:srgbClr val="002060"/>
                          </a:solidFill>
                          <a:latin typeface="HG丸ｺﾞｼｯｸM-PRO" panose="020F0600000000000000" pitchFamily="50" charset="-128"/>
                          <a:ea typeface="HG丸ｺﾞｼｯｸM-PRO" panose="020F0600000000000000" pitchFamily="50" charset="-128"/>
                        </a:rPr>
                        <a:t>　　　  地区補助金の第</a:t>
                      </a:r>
                      <a:r>
                        <a:rPr kumimoji="1" lang="en-US" altLang="ja-JP" sz="2800" b="1" dirty="0">
                          <a:solidFill>
                            <a:srgbClr val="002060"/>
                          </a:solidFill>
                          <a:latin typeface="HG丸ｺﾞｼｯｸM-PRO" panose="020F0600000000000000" pitchFamily="50" charset="-128"/>
                          <a:ea typeface="HG丸ｺﾞｼｯｸM-PRO" panose="020F0600000000000000" pitchFamily="50" charset="-128"/>
                        </a:rPr>
                        <a:t>2</a:t>
                      </a:r>
                      <a:r>
                        <a:rPr kumimoji="1" lang="ja-JP" altLang="en-US" sz="2800" b="1" dirty="0">
                          <a:solidFill>
                            <a:srgbClr val="002060"/>
                          </a:solidFill>
                          <a:latin typeface="HG丸ｺﾞｼｯｸM-PRO" panose="020F0600000000000000" pitchFamily="50" charset="-128"/>
                          <a:ea typeface="HG丸ｺﾞｼｯｸM-PRO" panose="020F0600000000000000" pitchFamily="50" charset="-128"/>
                        </a:rPr>
                        <a:t>回目申請</a:t>
                      </a:r>
                      <a:endParaRPr kumimoji="1" lang="en-US" altLang="ja-JP" sz="2800" b="1" dirty="0">
                        <a:solidFill>
                          <a:srgbClr val="002060"/>
                        </a:solidFill>
                        <a:latin typeface="HG丸ｺﾞｼｯｸM-PRO" panose="020F0600000000000000" pitchFamily="50" charset="-128"/>
                        <a:ea typeface="HG丸ｺﾞｼｯｸM-PRO" panose="020F0600000000000000" pitchFamily="50" charset="-128"/>
                      </a:endParaRPr>
                    </a:p>
                  </a:txBody>
                  <a:tcPr marL="64294" marR="64294" marT="32147" marB="32147">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38100" cap="flat" cmpd="sng" algn="ctr">
                      <a:solidFill>
                        <a:srgbClr val="002060"/>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943541143"/>
                  </a:ext>
                </a:extLst>
              </a:tr>
            </a:tbl>
          </a:graphicData>
        </a:graphic>
      </p:graphicFrame>
      <p:graphicFrame>
        <p:nvGraphicFramePr>
          <p:cNvPr id="7" name="表 6">
            <a:extLst>
              <a:ext uri="{FF2B5EF4-FFF2-40B4-BE49-F238E27FC236}">
                <a16:creationId xmlns:a16="http://schemas.microsoft.com/office/drawing/2014/main" id="{A67BCD17-74AF-465A-833D-773A2496FD0F}"/>
              </a:ext>
            </a:extLst>
          </p:cNvPr>
          <p:cNvGraphicFramePr>
            <a:graphicFrameLocks noGrp="1"/>
          </p:cNvGraphicFramePr>
          <p:nvPr/>
        </p:nvGraphicFramePr>
        <p:xfrm>
          <a:off x="1854013" y="1349864"/>
          <a:ext cx="8318131" cy="4923065"/>
        </p:xfrm>
        <a:graphic>
          <a:graphicData uri="http://schemas.openxmlformats.org/drawingml/2006/table">
            <a:tbl>
              <a:tblPr firstRow="1" bandRow="1">
                <a:tableStyleId>{5940675A-B579-460E-94D1-54222C63F5DA}</a:tableStyleId>
              </a:tblPr>
              <a:tblGrid>
                <a:gridCol w="2517150">
                  <a:extLst>
                    <a:ext uri="{9D8B030D-6E8A-4147-A177-3AD203B41FA5}">
                      <a16:colId xmlns:a16="http://schemas.microsoft.com/office/drawing/2014/main" val="3061337140"/>
                    </a:ext>
                  </a:extLst>
                </a:gridCol>
                <a:gridCol w="5800981">
                  <a:extLst>
                    <a:ext uri="{9D8B030D-6E8A-4147-A177-3AD203B41FA5}">
                      <a16:colId xmlns:a16="http://schemas.microsoft.com/office/drawing/2014/main" val="254988035"/>
                    </a:ext>
                  </a:extLst>
                </a:gridCol>
              </a:tblGrid>
              <a:tr h="498277">
                <a:tc>
                  <a:txBody>
                    <a:bodyPr/>
                    <a:lstStyle/>
                    <a:p>
                      <a:pPr algn="ctr">
                        <a:lnSpc>
                          <a:spcPct val="150000"/>
                        </a:lnSpc>
                      </a:pPr>
                      <a:endParaRPr kumimoji="1" lang="ja-JP" altLang="en-US" sz="2300" b="1" dirty="0">
                        <a:latin typeface="HG丸ｺﾞｼｯｸM-PRO" panose="020F0600000000000000" pitchFamily="50" charset="-128"/>
                        <a:ea typeface="HG丸ｺﾞｼｯｸM-PRO" panose="020F0600000000000000" pitchFamily="50" charset="-128"/>
                      </a:endParaRPr>
                    </a:p>
                  </a:txBody>
                  <a:tcPr marL="64294" marR="64294" marT="32147" marB="32147" anchor="ctr">
                    <a:solidFill>
                      <a:schemeClr val="accent2">
                        <a:lumMod val="20000"/>
                        <a:lumOff val="80000"/>
                      </a:schemeClr>
                    </a:solidFill>
                  </a:tcPr>
                </a:tc>
                <a:tc>
                  <a:txBody>
                    <a:bodyPr/>
                    <a:lstStyle/>
                    <a:p>
                      <a:pPr algn="ctr">
                        <a:lnSpc>
                          <a:spcPct val="150000"/>
                        </a:lnSpc>
                      </a:pPr>
                      <a:r>
                        <a:rPr kumimoji="1" lang="ja-JP" altLang="en-US" sz="2300" b="1" dirty="0">
                          <a:latin typeface="HG丸ｺﾞｼｯｸM-PRO" panose="020F0600000000000000" pitchFamily="50" charset="-128"/>
                          <a:ea typeface="HG丸ｺﾞｼｯｸM-PRO" panose="020F0600000000000000" pitchFamily="50" charset="-128"/>
                        </a:rPr>
                        <a:t>第</a:t>
                      </a:r>
                      <a:r>
                        <a:rPr kumimoji="1" lang="en-US" altLang="ja-JP" sz="2300" b="1" dirty="0">
                          <a:latin typeface="HG丸ｺﾞｼｯｸM-PRO" panose="020F0600000000000000" pitchFamily="50" charset="-128"/>
                          <a:ea typeface="HG丸ｺﾞｼｯｸM-PRO" panose="020F0600000000000000" pitchFamily="50" charset="-128"/>
                        </a:rPr>
                        <a:t>2</a:t>
                      </a:r>
                      <a:r>
                        <a:rPr kumimoji="1" lang="ja-JP" altLang="en-US" sz="2300" b="1" dirty="0">
                          <a:latin typeface="HG丸ｺﾞｼｯｸM-PRO" panose="020F0600000000000000" pitchFamily="50" charset="-128"/>
                          <a:ea typeface="HG丸ｺﾞｼｯｸM-PRO" panose="020F0600000000000000" pitchFamily="50" charset="-128"/>
                        </a:rPr>
                        <a:t>回申請</a:t>
                      </a:r>
                    </a:p>
                  </a:txBody>
                  <a:tcPr marL="64294" marR="64294" marT="32147" marB="32147" anchor="ctr">
                    <a:solidFill>
                      <a:schemeClr val="accent2">
                        <a:lumMod val="20000"/>
                        <a:lumOff val="80000"/>
                      </a:schemeClr>
                    </a:solidFill>
                  </a:tcPr>
                </a:tc>
                <a:extLst>
                  <a:ext uri="{0D108BD9-81ED-4DB2-BD59-A6C34878D82A}">
                    <a16:rowId xmlns:a16="http://schemas.microsoft.com/office/drawing/2014/main" val="1261002518"/>
                  </a:ext>
                </a:extLst>
              </a:tr>
              <a:tr h="1103790">
                <a:tc>
                  <a:txBody>
                    <a:bodyPr/>
                    <a:lstStyle/>
                    <a:p>
                      <a:pPr algn="ctr">
                        <a:lnSpc>
                          <a:spcPct val="150000"/>
                        </a:lnSpc>
                      </a:pPr>
                      <a:r>
                        <a:rPr kumimoji="1" lang="ja-JP" altLang="en-US" sz="2300" dirty="0">
                          <a:latin typeface="HG丸ｺﾞｼｯｸM-PRO" panose="020F0600000000000000" pitchFamily="50" charset="-128"/>
                          <a:ea typeface="HG丸ｺﾞｼｯｸM-PRO" panose="020F0600000000000000" pitchFamily="50" charset="-128"/>
                        </a:rPr>
                        <a:t>活動</a:t>
                      </a:r>
                    </a:p>
                  </a:txBody>
                  <a:tcPr marL="64294" marR="64294" marT="32147" marB="32147" anchor="ctr"/>
                </a:tc>
                <a:tc>
                  <a:txBody>
                    <a:bodyPr/>
                    <a:lstStyle/>
                    <a:p>
                      <a:pPr algn="ctr">
                        <a:lnSpc>
                          <a:spcPct val="150000"/>
                        </a:lnSpc>
                      </a:pPr>
                      <a:r>
                        <a:rPr kumimoji="1" lang="en-US" altLang="ja-JP" sz="2300" dirty="0">
                          <a:latin typeface="HG丸ｺﾞｼｯｸM-PRO" panose="020F0600000000000000" pitchFamily="50" charset="-128"/>
                          <a:ea typeface="HG丸ｺﾞｼｯｸM-PRO" panose="020F0600000000000000" pitchFamily="50" charset="-128"/>
                        </a:rPr>
                        <a:t>RC/RAC</a:t>
                      </a:r>
                      <a:r>
                        <a:rPr kumimoji="1" lang="ja-JP" altLang="en-US" sz="2300" dirty="0">
                          <a:latin typeface="HG丸ｺﾞｼｯｸM-PRO" panose="020F0600000000000000" pitchFamily="50" charset="-128"/>
                          <a:ea typeface="HG丸ｺﾞｼｯｸM-PRO" panose="020F0600000000000000" pitchFamily="50" charset="-128"/>
                        </a:rPr>
                        <a:t>合同奉仕活動</a:t>
                      </a:r>
                    </a:p>
                  </a:txBody>
                  <a:tcPr marL="64294" marR="64294" marT="32147" marB="32147" anchor="ctr"/>
                </a:tc>
                <a:extLst>
                  <a:ext uri="{0D108BD9-81ED-4DB2-BD59-A6C34878D82A}">
                    <a16:rowId xmlns:a16="http://schemas.microsoft.com/office/drawing/2014/main" val="3094049843"/>
                  </a:ext>
                </a:extLst>
              </a:tr>
              <a:tr h="1103790">
                <a:tc>
                  <a:txBody>
                    <a:bodyPr/>
                    <a:lstStyle/>
                    <a:p>
                      <a:pPr algn="ctr">
                        <a:lnSpc>
                          <a:spcPct val="150000"/>
                        </a:lnSpc>
                      </a:pPr>
                      <a:r>
                        <a:rPr kumimoji="1" lang="ja-JP" altLang="en-US" sz="2300" dirty="0">
                          <a:latin typeface="HG丸ｺﾞｼｯｸM-PRO" panose="020F0600000000000000" pitchFamily="50" charset="-128"/>
                          <a:ea typeface="HG丸ｺﾞｼｯｸM-PRO" panose="020F0600000000000000" pitchFamily="50" charset="-128"/>
                        </a:rPr>
                        <a:t>補助金</a:t>
                      </a:r>
                    </a:p>
                  </a:txBody>
                  <a:tcPr marL="64294" marR="64294" marT="32147" marB="32147" anchor="ctr"/>
                </a:tc>
                <a:tc>
                  <a:txBody>
                    <a:bodyPr/>
                    <a:lstStyle/>
                    <a:p>
                      <a:pPr algn="ctr">
                        <a:lnSpc>
                          <a:spcPct val="150000"/>
                        </a:lnSpc>
                      </a:pPr>
                      <a:r>
                        <a:rPr kumimoji="1" lang="en-US" altLang="ja-JP" sz="2300" dirty="0">
                          <a:latin typeface="HG丸ｺﾞｼｯｸM-PRO" panose="020F0600000000000000" pitchFamily="50" charset="-128"/>
                          <a:ea typeface="HG丸ｺﾞｼｯｸM-PRO" panose="020F0600000000000000" pitchFamily="50" charset="-128"/>
                        </a:rPr>
                        <a:t>18-30</a:t>
                      </a:r>
                      <a:r>
                        <a:rPr kumimoji="1" lang="ja-JP" altLang="en-US" sz="2300" dirty="0">
                          <a:latin typeface="HG丸ｺﾞｼｯｸM-PRO" panose="020F0600000000000000" pitchFamily="50" charset="-128"/>
                          <a:ea typeface="HG丸ｺﾞｼｯｸM-PRO" panose="020F0600000000000000" pitchFamily="50" charset="-128"/>
                        </a:rPr>
                        <a:t>万円</a:t>
                      </a:r>
                    </a:p>
                  </a:txBody>
                  <a:tcPr marL="64294" marR="64294" marT="32147" marB="32147" anchor="ctr"/>
                </a:tc>
                <a:extLst>
                  <a:ext uri="{0D108BD9-81ED-4DB2-BD59-A6C34878D82A}">
                    <a16:rowId xmlns:a16="http://schemas.microsoft.com/office/drawing/2014/main" val="1936274910"/>
                  </a:ext>
                </a:extLst>
              </a:tr>
              <a:tr h="1103790">
                <a:tc>
                  <a:txBody>
                    <a:bodyPr/>
                    <a:lstStyle/>
                    <a:p>
                      <a:pPr algn="ctr">
                        <a:lnSpc>
                          <a:spcPct val="150000"/>
                        </a:lnSpc>
                      </a:pPr>
                      <a:r>
                        <a:rPr kumimoji="1" lang="ja-JP" altLang="en-US" sz="2300" dirty="0">
                          <a:latin typeface="HG丸ｺﾞｼｯｸM-PRO" panose="020F0600000000000000" pitchFamily="50" charset="-128"/>
                          <a:ea typeface="HG丸ｺﾞｼｯｸM-PRO" panose="020F0600000000000000" pitchFamily="50" charset="-128"/>
                        </a:rPr>
                        <a:t>クラブの拠出金</a:t>
                      </a:r>
                    </a:p>
                  </a:txBody>
                  <a:tcPr marL="64294" marR="64294" marT="32147" marB="32147" anchor="ctr"/>
                </a:tc>
                <a:tc>
                  <a:txBody>
                    <a:bodyPr/>
                    <a:lstStyle/>
                    <a:p>
                      <a:pPr algn="ctr">
                        <a:lnSpc>
                          <a:spcPct val="150000"/>
                        </a:lnSpc>
                      </a:pPr>
                      <a:r>
                        <a:rPr kumimoji="1" lang="ja-JP" altLang="en-US" sz="2300" dirty="0">
                          <a:latin typeface="HG丸ｺﾞｼｯｸM-PRO" panose="020F0600000000000000" pitchFamily="50" charset="-128"/>
                          <a:ea typeface="HG丸ｺﾞｼｯｸM-PRO" panose="020F0600000000000000" pitchFamily="50" charset="-128"/>
                        </a:rPr>
                        <a:t>申請額の</a:t>
                      </a:r>
                      <a:r>
                        <a:rPr kumimoji="1" lang="en-US" altLang="ja-JP" sz="2300" dirty="0">
                          <a:latin typeface="HG丸ｺﾞｼｯｸM-PRO" panose="020F0600000000000000" pitchFamily="50" charset="-128"/>
                          <a:ea typeface="HG丸ｺﾞｼｯｸM-PRO" panose="020F0600000000000000" pitchFamily="50" charset="-128"/>
                        </a:rPr>
                        <a:t>10</a:t>
                      </a:r>
                      <a:r>
                        <a:rPr kumimoji="1" lang="ja-JP" altLang="en-US" sz="2300" dirty="0">
                          <a:latin typeface="HG丸ｺﾞｼｯｸM-PRO" panose="020F0600000000000000" pitchFamily="50" charset="-128"/>
                          <a:ea typeface="HG丸ｺﾞｼｯｸM-PRO" panose="020F0600000000000000" pitchFamily="50" charset="-128"/>
                        </a:rPr>
                        <a:t>％以上</a:t>
                      </a:r>
                    </a:p>
                  </a:txBody>
                  <a:tcPr marL="64294" marR="64294" marT="32147" marB="32147" anchor="ctr"/>
                </a:tc>
                <a:extLst>
                  <a:ext uri="{0D108BD9-81ED-4DB2-BD59-A6C34878D82A}">
                    <a16:rowId xmlns:a16="http://schemas.microsoft.com/office/drawing/2014/main" val="4015408914"/>
                  </a:ext>
                </a:extLst>
              </a:tr>
              <a:tr h="1103790">
                <a:tc>
                  <a:txBody>
                    <a:bodyPr/>
                    <a:lstStyle/>
                    <a:p>
                      <a:pPr algn="ctr">
                        <a:lnSpc>
                          <a:spcPct val="150000"/>
                        </a:lnSpc>
                      </a:pPr>
                      <a:r>
                        <a:rPr kumimoji="1" lang="ja-JP" altLang="en-US" sz="2300" dirty="0">
                          <a:latin typeface="HG丸ｺﾞｼｯｸM-PRO" panose="020F0600000000000000" pitchFamily="50" charset="-128"/>
                          <a:ea typeface="HG丸ｺﾞｼｯｸM-PRO" panose="020F0600000000000000" pitchFamily="50" charset="-128"/>
                        </a:rPr>
                        <a:t>申請受付</a:t>
                      </a:r>
                    </a:p>
                  </a:txBody>
                  <a:tcPr marL="64294" marR="64294" marT="32147" marB="32147" anchor="ctr"/>
                </a:tc>
                <a:tc>
                  <a:txBody>
                    <a:bodyPr/>
                    <a:lstStyle/>
                    <a:p>
                      <a:pPr algn="ctr">
                        <a:lnSpc>
                          <a:spcPct val="150000"/>
                        </a:lnSpc>
                      </a:pPr>
                      <a:r>
                        <a:rPr kumimoji="1" lang="en-US" altLang="ja-JP" sz="2300" dirty="0">
                          <a:latin typeface="HG丸ｺﾞｼｯｸM-PRO" panose="020F0600000000000000" pitchFamily="50" charset="-128"/>
                          <a:ea typeface="HG丸ｺﾞｼｯｸM-PRO" panose="020F0600000000000000" pitchFamily="50" charset="-128"/>
                        </a:rPr>
                        <a:t>2019</a:t>
                      </a:r>
                      <a:r>
                        <a:rPr kumimoji="1" lang="ja-JP" altLang="en-US" sz="2300" dirty="0">
                          <a:latin typeface="HG丸ｺﾞｼｯｸM-PRO" panose="020F0600000000000000" pitchFamily="50" charset="-128"/>
                          <a:ea typeface="HG丸ｺﾞｼｯｸM-PRO" panose="020F0600000000000000" pitchFamily="50" charset="-128"/>
                        </a:rPr>
                        <a:t>年</a:t>
                      </a:r>
                      <a:r>
                        <a:rPr kumimoji="1" lang="en-US" altLang="ja-JP" sz="2300" dirty="0">
                          <a:latin typeface="HG丸ｺﾞｼｯｸM-PRO" panose="020F0600000000000000" pitchFamily="50" charset="-128"/>
                          <a:ea typeface="HG丸ｺﾞｼｯｸM-PRO" panose="020F0600000000000000" pitchFamily="50" charset="-128"/>
                        </a:rPr>
                        <a:t>7</a:t>
                      </a:r>
                      <a:r>
                        <a:rPr kumimoji="1" lang="ja-JP" altLang="en-US" sz="2300" dirty="0">
                          <a:latin typeface="HG丸ｺﾞｼｯｸM-PRO" panose="020F0600000000000000" pitchFamily="50" charset="-128"/>
                          <a:ea typeface="HG丸ｺﾞｼｯｸM-PRO" panose="020F0600000000000000" pitchFamily="50" charset="-128"/>
                        </a:rPr>
                        <a:t>月～</a:t>
                      </a:r>
                      <a:r>
                        <a:rPr kumimoji="1" lang="en-US" altLang="ja-JP" sz="2300" dirty="0">
                          <a:latin typeface="HG丸ｺﾞｼｯｸM-PRO" panose="020F0600000000000000" pitchFamily="50" charset="-128"/>
                          <a:ea typeface="HG丸ｺﾞｼｯｸM-PRO" panose="020F0600000000000000" pitchFamily="50" charset="-128"/>
                        </a:rPr>
                        <a:t>10</a:t>
                      </a:r>
                      <a:r>
                        <a:rPr kumimoji="1" lang="ja-JP" altLang="en-US" sz="2300" dirty="0">
                          <a:latin typeface="HG丸ｺﾞｼｯｸM-PRO" panose="020F0600000000000000" pitchFamily="50" charset="-128"/>
                          <a:ea typeface="HG丸ｺﾞｼｯｸM-PRO" panose="020F0600000000000000" pitchFamily="50" charset="-128"/>
                        </a:rPr>
                        <a:t>月</a:t>
                      </a:r>
                    </a:p>
                  </a:txBody>
                  <a:tcPr marL="64294" marR="64294" marT="32147" marB="32147" anchor="ctr"/>
                </a:tc>
                <a:extLst>
                  <a:ext uri="{0D108BD9-81ED-4DB2-BD59-A6C34878D82A}">
                    <a16:rowId xmlns:a16="http://schemas.microsoft.com/office/drawing/2014/main" val="1993292294"/>
                  </a:ext>
                </a:extLst>
              </a:tr>
            </a:tbl>
          </a:graphicData>
        </a:graphic>
      </p:graphicFrame>
    </p:spTree>
    <p:extLst>
      <p:ext uri="{BB962C8B-B14F-4D97-AF65-F5344CB8AC3E}">
        <p14:creationId xmlns:p14="http://schemas.microsoft.com/office/powerpoint/2010/main" val="2407553258"/>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図 2">
            <a:extLst>
              <a:ext uri="{FF2B5EF4-FFF2-40B4-BE49-F238E27FC236}">
                <a16:creationId xmlns:a16="http://schemas.microsoft.com/office/drawing/2014/main" id="{DFDB1BEF-ADE8-4C1F-B812-4943E6962A9E}"/>
              </a:ext>
            </a:extLst>
          </p:cNvPr>
          <p:cNvPicPr>
            <a:picLocks noChangeAspect="1"/>
          </p:cNvPicPr>
          <p:nvPr/>
        </p:nvPicPr>
        <p:blipFill>
          <a:blip r:embed="rId3"/>
          <a:stretch>
            <a:fillRect/>
          </a:stretch>
        </p:blipFill>
        <p:spPr>
          <a:xfrm>
            <a:off x="1864656" y="369648"/>
            <a:ext cx="1250091" cy="624122"/>
          </a:xfrm>
          <a:prstGeom prst="rect">
            <a:avLst/>
          </a:prstGeom>
          <a:ln>
            <a:noFill/>
          </a:ln>
        </p:spPr>
      </p:pic>
      <p:graphicFrame>
        <p:nvGraphicFramePr>
          <p:cNvPr id="8" name="表 7">
            <a:extLst>
              <a:ext uri="{FF2B5EF4-FFF2-40B4-BE49-F238E27FC236}">
                <a16:creationId xmlns:a16="http://schemas.microsoft.com/office/drawing/2014/main" id="{3453FB68-C984-47B9-B093-38CDED0E0C21}"/>
              </a:ext>
            </a:extLst>
          </p:cNvPr>
          <p:cNvGraphicFramePr>
            <a:graphicFrameLocks noGrp="1"/>
          </p:cNvGraphicFramePr>
          <p:nvPr/>
        </p:nvGraphicFramePr>
        <p:xfrm>
          <a:off x="1864652" y="415731"/>
          <a:ext cx="8194028" cy="492919"/>
        </p:xfrm>
        <a:graphic>
          <a:graphicData uri="http://schemas.openxmlformats.org/drawingml/2006/table">
            <a:tbl>
              <a:tblPr firstRow="1" bandRow="1">
                <a:tableStyleId>{5940675A-B579-460E-94D1-54222C63F5DA}</a:tableStyleId>
              </a:tblPr>
              <a:tblGrid>
                <a:gridCol w="8194028">
                  <a:extLst>
                    <a:ext uri="{9D8B030D-6E8A-4147-A177-3AD203B41FA5}">
                      <a16:colId xmlns:a16="http://schemas.microsoft.com/office/drawing/2014/main" val="1465501517"/>
                    </a:ext>
                  </a:extLst>
                </a:gridCol>
              </a:tblGrid>
              <a:tr h="492919">
                <a:tc>
                  <a:txBody>
                    <a:bodyPr/>
                    <a:lstStyle/>
                    <a:p>
                      <a:r>
                        <a:rPr kumimoji="1" lang="ja-JP" altLang="en-US" sz="2800" b="1" dirty="0">
                          <a:solidFill>
                            <a:srgbClr val="002060"/>
                          </a:solidFill>
                          <a:latin typeface="HG丸ｺﾞｼｯｸM-PRO" panose="020F0600000000000000" pitchFamily="50" charset="-128"/>
                          <a:ea typeface="HG丸ｺﾞｼｯｸM-PRO" panose="020F0600000000000000" pitchFamily="50" charset="-128"/>
                        </a:rPr>
                        <a:t>　　　 地区補助金活動の留意点</a:t>
                      </a:r>
                    </a:p>
                  </a:txBody>
                  <a:tcPr marL="64294" marR="64294" marT="32147" marB="32147">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38100" cap="flat" cmpd="sng" algn="ctr">
                      <a:solidFill>
                        <a:srgbClr val="002060"/>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943541143"/>
                  </a:ext>
                </a:extLst>
              </a:tr>
            </a:tbl>
          </a:graphicData>
        </a:graphic>
      </p:graphicFrame>
      <p:sp>
        <p:nvSpPr>
          <p:cNvPr id="4" name="テキスト ボックス 3">
            <a:extLst>
              <a:ext uri="{FF2B5EF4-FFF2-40B4-BE49-F238E27FC236}">
                <a16:creationId xmlns:a16="http://schemas.microsoft.com/office/drawing/2014/main" id="{73AC06B7-E288-45FF-A2CD-CFA03DF68917}"/>
              </a:ext>
            </a:extLst>
          </p:cNvPr>
          <p:cNvSpPr txBox="1"/>
          <p:nvPr/>
        </p:nvSpPr>
        <p:spPr>
          <a:xfrm>
            <a:off x="924676" y="1588674"/>
            <a:ext cx="10489913" cy="4166205"/>
          </a:xfrm>
          <a:prstGeom prst="rect">
            <a:avLst/>
          </a:prstGeom>
          <a:noFill/>
        </p:spPr>
        <p:txBody>
          <a:bodyPr wrap="square" rtlCol="0">
            <a:spAutoFit/>
          </a:bodyPr>
          <a:lstStyle/>
          <a:p>
            <a:pPr defTabSz="321457">
              <a:lnSpc>
                <a:spcPct val="150000"/>
              </a:lnSpc>
            </a:pPr>
            <a:r>
              <a:rPr lang="ja-JP" altLang="en-US" sz="2250" b="1" dirty="0">
                <a:solidFill>
                  <a:srgbClr val="000000"/>
                </a:solidFill>
                <a:latin typeface="HG丸ｺﾞｼｯｸM-PRO" panose="020F0600000000000000" pitchFamily="50" charset="-128"/>
                <a:ea typeface="HG丸ｺﾞｼｯｸM-PRO" panose="020F0600000000000000" pitchFamily="50" charset="-128"/>
              </a:rPr>
              <a:t>ローターアクトクラブと合同で行う奉仕活動</a:t>
            </a:r>
            <a:endParaRPr lang="en-US" altLang="ja-JP" sz="2250" b="1" dirty="0">
              <a:solidFill>
                <a:srgbClr val="000000"/>
              </a:solidFill>
              <a:latin typeface="HG丸ｺﾞｼｯｸM-PRO" panose="020F0600000000000000" pitchFamily="50" charset="-128"/>
              <a:ea typeface="HG丸ｺﾞｼｯｸM-PRO" panose="020F0600000000000000" pitchFamily="50" charset="-128"/>
            </a:endParaRPr>
          </a:p>
          <a:p>
            <a:pPr defTabSz="321457">
              <a:lnSpc>
                <a:spcPct val="150000"/>
              </a:lnSpc>
            </a:pPr>
            <a:r>
              <a:rPr lang="ja-JP" altLang="en-US" sz="2250" dirty="0">
                <a:solidFill>
                  <a:srgbClr val="000000"/>
                </a:solidFill>
                <a:latin typeface="HG丸ｺﾞｼｯｸM-PRO" panose="020F0600000000000000" pitchFamily="50" charset="-128"/>
                <a:ea typeface="HG丸ｺﾞｼｯｸM-PRO" panose="020F0600000000000000" pitchFamily="50" charset="-128"/>
              </a:rPr>
              <a:t>　　･･･</a:t>
            </a:r>
            <a:r>
              <a:rPr lang="en-US" altLang="ja-JP" sz="2250" dirty="0">
                <a:solidFill>
                  <a:srgbClr val="000000"/>
                </a:solidFill>
                <a:latin typeface="HG丸ｺﾞｼｯｸM-PRO" panose="020F0600000000000000" pitchFamily="50" charset="-128"/>
                <a:ea typeface="HG丸ｺﾞｼｯｸM-PRO" panose="020F0600000000000000" pitchFamily="50" charset="-128"/>
              </a:rPr>
              <a:t>RAC</a:t>
            </a:r>
            <a:r>
              <a:rPr lang="ja-JP" altLang="en-US" sz="2250" dirty="0">
                <a:solidFill>
                  <a:srgbClr val="000000"/>
                </a:solidFill>
                <a:latin typeface="HG丸ｺﾞｼｯｸM-PRO" panose="020F0600000000000000" pitchFamily="50" charset="-128"/>
                <a:ea typeface="HG丸ｺﾞｼｯｸM-PRO" panose="020F0600000000000000" pitchFamily="50" charset="-128"/>
              </a:rPr>
              <a:t>が主体となって行う活動もよい</a:t>
            </a:r>
            <a:endParaRPr lang="en-US" altLang="ja-JP" sz="2250" dirty="0">
              <a:solidFill>
                <a:srgbClr val="000000"/>
              </a:solidFill>
              <a:latin typeface="HG丸ｺﾞｼｯｸM-PRO" panose="020F0600000000000000" pitchFamily="50" charset="-128"/>
              <a:ea typeface="HG丸ｺﾞｼｯｸM-PRO" panose="020F0600000000000000" pitchFamily="50" charset="-128"/>
            </a:endParaRPr>
          </a:p>
          <a:p>
            <a:pPr defTabSz="321457">
              <a:lnSpc>
                <a:spcPct val="150000"/>
              </a:lnSpc>
            </a:pPr>
            <a:endParaRPr lang="en-US" altLang="ja-JP" sz="2250" dirty="0">
              <a:solidFill>
                <a:srgbClr val="000000"/>
              </a:solidFill>
              <a:latin typeface="HG丸ｺﾞｼｯｸM-PRO" panose="020F0600000000000000" pitchFamily="50" charset="-128"/>
              <a:ea typeface="HG丸ｺﾞｼｯｸM-PRO" panose="020F0600000000000000" pitchFamily="50" charset="-128"/>
            </a:endParaRPr>
          </a:p>
          <a:p>
            <a:pPr defTabSz="321457">
              <a:lnSpc>
                <a:spcPct val="150000"/>
              </a:lnSpc>
            </a:pPr>
            <a:r>
              <a:rPr lang="ja-JP" altLang="en-US" sz="2250" b="1" dirty="0">
                <a:solidFill>
                  <a:srgbClr val="000000"/>
                </a:solidFill>
                <a:latin typeface="HG丸ｺﾞｼｯｸM-PRO" panose="020F0600000000000000" pitchFamily="50" charset="-128"/>
                <a:ea typeface="HG丸ｺﾞｼｯｸM-PRO" panose="020F0600000000000000" pitchFamily="50" charset="-128"/>
              </a:rPr>
              <a:t>ロータリアンの積極的な活動</a:t>
            </a:r>
            <a:endParaRPr lang="en-US" altLang="ja-JP" sz="2250" b="1" dirty="0">
              <a:solidFill>
                <a:srgbClr val="000000"/>
              </a:solidFill>
              <a:latin typeface="HG丸ｺﾞｼｯｸM-PRO" panose="020F0600000000000000" pitchFamily="50" charset="-128"/>
              <a:ea typeface="HG丸ｺﾞｼｯｸM-PRO" panose="020F0600000000000000" pitchFamily="50" charset="-128"/>
            </a:endParaRPr>
          </a:p>
          <a:p>
            <a:pPr defTabSz="321457">
              <a:lnSpc>
                <a:spcPct val="150000"/>
              </a:lnSpc>
            </a:pPr>
            <a:r>
              <a:rPr lang="ja-JP" altLang="en-US" sz="2250" dirty="0">
                <a:solidFill>
                  <a:srgbClr val="000000"/>
                </a:solidFill>
                <a:latin typeface="HG丸ｺﾞｼｯｸM-PRO" panose="020F0600000000000000" pitchFamily="50" charset="-128"/>
                <a:ea typeface="HG丸ｺﾞｼｯｸM-PRO" panose="020F0600000000000000" pitchFamily="50" charset="-128"/>
              </a:rPr>
              <a:t>　　･･･使途無指定の現金寄付、物品の寄贈のみ、他団体の管理運営費は不可</a:t>
            </a:r>
          </a:p>
          <a:p>
            <a:pPr defTabSz="321457">
              <a:lnSpc>
                <a:spcPct val="150000"/>
              </a:lnSpc>
            </a:pPr>
            <a:endParaRPr lang="en-US" altLang="ja-JP" sz="2250" dirty="0">
              <a:solidFill>
                <a:srgbClr val="000000"/>
              </a:solidFill>
              <a:latin typeface="HG丸ｺﾞｼｯｸM-PRO" panose="020F0600000000000000" pitchFamily="50" charset="-128"/>
              <a:ea typeface="HG丸ｺﾞｼｯｸM-PRO" panose="020F0600000000000000" pitchFamily="50" charset="-128"/>
            </a:endParaRPr>
          </a:p>
          <a:p>
            <a:pPr defTabSz="321457">
              <a:lnSpc>
                <a:spcPct val="150000"/>
              </a:lnSpc>
            </a:pPr>
            <a:r>
              <a:rPr lang="ja-JP" altLang="en-US" sz="2250" b="1" dirty="0">
                <a:solidFill>
                  <a:srgbClr val="000000"/>
                </a:solidFill>
                <a:latin typeface="HG丸ｺﾞｼｯｸM-PRO" panose="020F0600000000000000" pitchFamily="50" charset="-128"/>
                <a:ea typeface="HG丸ｺﾞｼｯｸM-PRO" panose="020F0600000000000000" pitchFamily="50" charset="-128"/>
              </a:rPr>
              <a:t>人道的奉仕活動</a:t>
            </a:r>
            <a:endParaRPr lang="en-US" altLang="ja-JP" sz="2250" b="1" dirty="0">
              <a:solidFill>
                <a:srgbClr val="000000"/>
              </a:solidFill>
              <a:latin typeface="HG丸ｺﾞｼｯｸM-PRO" panose="020F0600000000000000" pitchFamily="50" charset="-128"/>
              <a:ea typeface="HG丸ｺﾞｼｯｸM-PRO" panose="020F0600000000000000" pitchFamily="50" charset="-128"/>
            </a:endParaRPr>
          </a:p>
          <a:p>
            <a:pPr defTabSz="321457">
              <a:lnSpc>
                <a:spcPct val="150000"/>
              </a:lnSpc>
            </a:pPr>
            <a:r>
              <a:rPr lang="ja-JP" altLang="en-US" sz="2250" dirty="0">
                <a:solidFill>
                  <a:srgbClr val="000000"/>
                </a:solidFill>
                <a:latin typeface="HG丸ｺﾞｼｯｸM-PRO" panose="020F0600000000000000" pitchFamily="50" charset="-128"/>
                <a:ea typeface="HG丸ｺﾞｼｯｸM-PRO" panose="020F0600000000000000" pitchFamily="50" charset="-128"/>
              </a:rPr>
              <a:t>　　　･･･広報的活動、多額の講師料は不可</a:t>
            </a:r>
          </a:p>
        </p:txBody>
      </p:sp>
    </p:spTree>
    <p:extLst>
      <p:ext uri="{BB962C8B-B14F-4D97-AF65-F5344CB8AC3E}">
        <p14:creationId xmlns:p14="http://schemas.microsoft.com/office/powerpoint/2010/main" val="1173439755"/>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図 2">
            <a:extLst>
              <a:ext uri="{FF2B5EF4-FFF2-40B4-BE49-F238E27FC236}">
                <a16:creationId xmlns:a16="http://schemas.microsoft.com/office/drawing/2014/main" id="{DFDB1BEF-ADE8-4C1F-B812-4943E6962A9E}"/>
              </a:ext>
            </a:extLst>
          </p:cNvPr>
          <p:cNvPicPr>
            <a:picLocks noChangeAspect="1"/>
          </p:cNvPicPr>
          <p:nvPr/>
        </p:nvPicPr>
        <p:blipFill>
          <a:blip r:embed="rId3"/>
          <a:stretch>
            <a:fillRect/>
          </a:stretch>
        </p:blipFill>
        <p:spPr>
          <a:xfrm>
            <a:off x="1864656" y="369648"/>
            <a:ext cx="1250091" cy="624122"/>
          </a:xfrm>
          <a:prstGeom prst="rect">
            <a:avLst/>
          </a:prstGeom>
          <a:ln>
            <a:noFill/>
          </a:ln>
        </p:spPr>
      </p:pic>
      <p:graphicFrame>
        <p:nvGraphicFramePr>
          <p:cNvPr id="8" name="表 7">
            <a:extLst>
              <a:ext uri="{FF2B5EF4-FFF2-40B4-BE49-F238E27FC236}">
                <a16:creationId xmlns:a16="http://schemas.microsoft.com/office/drawing/2014/main" id="{3453FB68-C984-47B9-B093-38CDED0E0C21}"/>
              </a:ext>
            </a:extLst>
          </p:cNvPr>
          <p:cNvGraphicFramePr>
            <a:graphicFrameLocks noGrp="1"/>
          </p:cNvGraphicFramePr>
          <p:nvPr/>
        </p:nvGraphicFramePr>
        <p:xfrm>
          <a:off x="1864652" y="435254"/>
          <a:ext cx="8194028" cy="492919"/>
        </p:xfrm>
        <a:graphic>
          <a:graphicData uri="http://schemas.openxmlformats.org/drawingml/2006/table">
            <a:tbl>
              <a:tblPr firstRow="1" bandRow="1">
                <a:tableStyleId>{5940675A-B579-460E-94D1-54222C63F5DA}</a:tableStyleId>
              </a:tblPr>
              <a:tblGrid>
                <a:gridCol w="8194028">
                  <a:extLst>
                    <a:ext uri="{9D8B030D-6E8A-4147-A177-3AD203B41FA5}">
                      <a16:colId xmlns:a16="http://schemas.microsoft.com/office/drawing/2014/main" val="1465501517"/>
                    </a:ext>
                  </a:extLst>
                </a:gridCol>
              </a:tblGrid>
              <a:tr h="492919">
                <a:tc>
                  <a:txBody>
                    <a:bodyPr/>
                    <a:lstStyle/>
                    <a:p>
                      <a:r>
                        <a:rPr kumimoji="1" lang="ja-JP" altLang="en-US" sz="2800" b="1" dirty="0">
                          <a:solidFill>
                            <a:srgbClr val="002060"/>
                          </a:solidFill>
                          <a:latin typeface="HG丸ｺﾞｼｯｸM-PRO" panose="020F0600000000000000" pitchFamily="50" charset="-128"/>
                          <a:ea typeface="HG丸ｺﾞｼｯｸM-PRO" panose="020F0600000000000000" pitchFamily="50" charset="-128"/>
                        </a:rPr>
                        <a:t>　　　  グローバル補助金</a:t>
                      </a:r>
                    </a:p>
                  </a:txBody>
                  <a:tcPr marL="64294" marR="64294" marT="32147" marB="32147">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38100" cap="flat" cmpd="sng" algn="ctr">
                      <a:solidFill>
                        <a:srgbClr val="002060"/>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943541143"/>
                  </a:ext>
                </a:extLst>
              </a:tr>
            </a:tbl>
          </a:graphicData>
        </a:graphic>
      </p:graphicFrame>
      <p:graphicFrame>
        <p:nvGraphicFramePr>
          <p:cNvPr id="2" name="表 1">
            <a:extLst>
              <a:ext uri="{FF2B5EF4-FFF2-40B4-BE49-F238E27FC236}">
                <a16:creationId xmlns:a16="http://schemas.microsoft.com/office/drawing/2014/main" id="{AB350EC1-02E9-48A0-BD13-C2E3402E1EDB}"/>
              </a:ext>
            </a:extLst>
          </p:cNvPr>
          <p:cNvGraphicFramePr>
            <a:graphicFrameLocks noGrp="1"/>
          </p:cNvGraphicFramePr>
          <p:nvPr>
            <p:extLst>
              <p:ext uri="{D42A27DB-BD31-4B8C-83A1-F6EECF244321}">
                <p14:modId xmlns:p14="http://schemas.microsoft.com/office/powerpoint/2010/main" val="2917894041"/>
              </p:ext>
            </p:extLst>
          </p:nvPr>
        </p:nvGraphicFramePr>
        <p:xfrm>
          <a:off x="1143856" y="1375231"/>
          <a:ext cx="9904288" cy="5113125"/>
        </p:xfrm>
        <a:graphic>
          <a:graphicData uri="http://schemas.openxmlformats.org/drawingml/2006/table">
            <a:tbl>
              <a:tblPr firstRow="1" bandRow="1">
                <a:tableStyleId>{5940675A-B579-460E-94D1-54222C63F5DA}</a:tableStyleId>
              </a:tblPr>
              <a:tblGrid>
                <a:gridCol w="1760830">
                  <a:extLst>
                    <a:ext uri="{9D8B030D-6E8A-4147-A177-3AD203B41FA5}">
                      <a16:colId xmlns:a16="http://schemas.microsoft.com/office/drawing/2014/main" val="1262552725"/>
                    </a:ext>
                  </a:extLst>
                </a:gridCol>
                <a:gridCol w="8143458">
                  <a:extLst>
                    <a:ext uri="{9D8B030D-6E8A-4147-A177-3AD203B41FA5}">
                      <a16:colId xmlns:a16="http://schemas.microsoft.com/office/drawing/2014/main" val="254988035"/>
                    </a:ext>
                  </a:extLst>
                </a:gridCol>
              </a:tblGrid>
              <a:tr h="427052">
                <a:tc>
                  <a:txBody>
                    <a:bodyPr/>
                    <a:lstStyle/>
                    <a:p>
                      <a:pPr algn="ctr"/>
                      <a:endParaRPr kumimoji="1" lang="ja-JP" altLang="en-US" sz="2300" b="1" dirty="0">
                        <a:latin typeface="HG丸ｺﾞｼｯｸM-PRO" panose="020F0600000000000000" pitchFamily="50" charset="-128"/>
                        <a:ea typeface="HG丸ｺﾞｼｯｸM-PRO" panose="020F0600000000000000" pitchFamily="50" charset="-128"/>
                      </a:endParaRPr>
                    </a:p>
                  </a:txBody>
                  <a:tcPr marL="64294" marR="64294" marT="32147" marB="32147" anchor="ctr">
                    <a:solidFill>
                      <a:schemeClr val="accent2">
                        <a:lumMod val="20000"/>
                        <a:lumOff val="80000"/>
                      </a:schemeClr>
                    </a:solidFill>
                  </a:tcPr>
                </a:tc>
                <a:tc>
                  <a:txBody>
                    <a:bodyPr/>
                    <a:lstStyle/>
                    <a:p>
                      <a:pPr algn="ctr"/>
                      <a:r>
                        <a:rPr kumimoji="1" lang="ja-JP" altLang="en-US" sz="2300" b="1" dirty="0">
                          <a:latin typeface="HG丸ｺﾞｼｯｸM-PRO" panose="020F0600000000000000" pitchFamily="50" charset="-128"/>
                          <a:ea typeface="HG丸ｺﾞｼｯｸM-PRO" panose="020F0600000000000000" pitchFamily="50" charset="-128"/>
                        </a:rPr>
                        <a:t>概 要</a:t>
                      </a:r>
                    </a:p>
                  </a:txBody>
                  <a:tcPr marL="64294" marR="64294" marT="32147" marB="32147" anchor="ctr">
                    <a:solidFill>
                      <a:schemeClr val="accent2">
                        <a:lumMod val="20000"/>
                        <a:lumOff val="80000"/>
                      </a:schemeClr>
                    </a:solidFill>
                  </a:tcPr>
                </a:tc>
                <a:extLst>
                  <a:ext uri="{0D108BD9-81ED-4DB2-BD59-A6C34878D82A}">
                    <a16:rowId xmlns:a16="http://schemas.microsoft.com/office/drawing/2014/main" val="1261002518"/>
                  </a:ext>
                </a:extLst>
              </a:tr>
              <a:tr h="3219737">
                <a:tc>
                  <a:txBody>
                    <a:bodyPr/>
                    <a:lstStyle/>
                    <a:p>
                      <a:pPr algn="ctr"/>
                      <a:r>
                        <a:rPr kumimoji="1" lang="ja-JP" altLang="en-US" sz="2000" dirty="0">
                          <a:latin typeface="HG丸ｺﾞｼｯｸM-PRO" panose="020F0600000000000000" pitchFamily="50" charset="-128"/>
                          <a:ea typeface="HG丸ｺﾞｼｯｸM-PRO" panose="020F0600000000000000" pitchFamily="50" charset="-128"/>
                        </a:rPr>
                        <a:t>要件</a:t>
                      </a:r>
                    </a:p>
                  </a:txBody>
                  <a:tcPr marL="64294" marR="64294" marT="32147" marB="32147" anchor="ctr"/>
                </a:tc>
                <a:tc>
                  <a:txBody>
                    <a:bodyPr/>
                    <a:lstStyle/>
                    <a:p>
                      <a:pPr algn="l">
                        <a:lnSpc>
                          <a:spcPct val="150000"/>
                        </a:lnSpc>
                      </a:pPr>
                      <a:r>
                        <a:rPr kumimoji="1" lang="en-US" altLang="ja-JP" sz="2300" dirty="0">
                          <a:latin typeface="HG丸ｺﾞｼｯｸM-PRO" panose="020F0600000000000000" pitchFamily="50" charset="-128"/>
                          <a:ea typeface="HG丸ｺﾞｼｯｸM-PRO" panose="020F0600000000000000" pitchFamily="50" charset="-128"/>
                        </a:rPr>
                        <a:t>* </a:t>
                      </a:r>
                      <a:r>
                        <a:rPr kumimoji="1" lang="ja-JP" altLang="en-US" sz="2300" dirty="0">
                          <a:latin typeface="HG丸ｺﾞｼｯｸM-PRO" panose="020F0600000000000000" pitchFamily="50" charset="-128"/>
                          <a:ea typeface="HG丸ｺﾞｼｯｸM-PRO" panose="020F0600000000000000" pitchFamily="50" charset="-128"/>
                        </a:rPr>
                        <a:t>海外における大規模で成果の継続性のある活動</a:t>
                      </a:r>
                      <a:endParaRPr kumimoji="1" lang="en-US" altLang="ja-JP" sz="2300" dirty="0">
                        <a:latin typeface="HG丸ｺﾞｼｯｸM-PRO" panose="020F0600000000000000" pitchFamily="50" charset="-128"/>
                        <a:ea typeface="HG丸ｺﾞｼｯｸM-PRO" panose="020F0600000000000000" pitchFamily="50" charset="-128"/>
                      </a:endParaRPr>
                    </a:p>
                    <a:p>
                      <a:pPr algn="l">
                        <a:lnSpc>
                          <a:spcPct val="150000"/>
                        </a:lnSpc>
                      </a:pPr>
                      <a:r>
                        <a:rPr kumimoji="1" lang="en-US" altLang="ja-JP" sz="2300" dirty="0">
                          <a:latin typeface="HG丸ｺﾞｼｯｸM-PRO" panose="020F0600000000000000" pitchFamily="50" charset="-128"/>
                          <a:ea typeface="HG丸ｺﾞｼｯｸM-PRO" panose="020F0600000000000000" pitchFamily="50" charset="-128"/>
                        </a:rPr>
                        <a:t>* 3</a:t>
                      </a:r>
                      <a:r>
                        <a:rPr kumimoji="1" lang="ja-JP" altLang="en-US" sz="2300" dirty="0">
                          <a:latin typeface="HG丸ｺﾞｼｯｸM-PRO" panose="020F0600000000000000" pitchFamily="50" charset="-128"/>
                          <a:ea typeface="HG丸ｺﾞｼｯｸM-PRO" panose="020F0600000000000000" pitchFamily="50" charset="-128"/>
                        </a:rPr>
                        <a:t>万米ドル以上のプロジェクト</a:t>
                      </a:r>
                      <a:endParaRPr kumimoji="1" lang="en-US" altLang="ja-JP" sz="2300" dirty="0">
                        <a:latin typeface="HG丸ｺﾞｼｯｸM-PRO" panose="020F0600000000000000" pitchFamily="50" charset="-128"/>
                        <a:ea typeface="HG丸ｺﾞｼｯｸM-PRO" panose="020F0600000000000000" pitchFamily="50" charset="-128"/>
                      </a:endParaRPr>
                    </a:p>
                    <a:p>
                      <a:pPr algn="l">
                        <a:lnSpc>
                          <a:spcPct val="150000"/>
                        </a:lnSpc>
                      </a:pPr>
                      <a:r>
                        <a:rPr kumimoji="1" lang="en-US" altLang="ja-JP" sz="2300" dirty="0">
                          <a:latin typeface="HG丸ｺﾞｼｯｸM-PRO" panose="020F0600000000000000" pitchFamily="50" charset="-128"/>
                          <a:ea typeface="HG丸ｺﾞｼｯｸM-PRO" panose="020F0600000000000000" pitchFamily="50" charset="-128"/>
                        </a:rPr>
                        <a:t>* </a:t>
                      </a:r>
                      <a:r>
                        <a:rPr kumimoji="1" lang="en-US" altLang="ja-JP" sz="2300" b="1" dirty="0">
                          <a:solidFill>
                            <a:srgbClr val="C00000"/>
                          </a:solidFill>
                          <a:latin typeface="HG丸ｺﾞｼｯｸM-PRO" panose="020F0600000000000000" pitchFamily="50" charset="-128"/>
                          <a:ea typeface="HG丸ｺﾞｼｯｸM-PRO" panose="020F0600000000000000" pitchFamily="50" charset="-128"/>
                        </a:rPr>
                        <a:t>6</a:t>
                      </a:r>
                      <a:r>
                        <a:rPr kumimoji="1" lang="ja-JP" altLang="en-US" sz="2300" b="1" dirty="0">
                          <a:solidFill>
                            <a:srgbClr val="C00000"/>
                          </a:solidFill>
                          <a:latin typeface="HG丸ｺﾞｼｯｸM-PRO" panose="020F0600000000000000" pitchFamily="50" charset="-128"/>
                          <a:ea typeface="HG丸ｺﾞｼｯｸM-PRO" panose="020F0600000000000000" pitchFamily="50" charset="-128"/>
                        </a:rPr>
                        <a:t>重点分野</a:t>
                      </a:r>
                      <a:r>
                        <a:rPr kumimoji="1" lang="ja-JP" altLang="en-US" sz="2300" b="0" dirty="0">
                          <a:solidFill>
                            <a:schemeClr val="tx1"/>
                          </a:solidFill>
                          <a:latin typeface="HG丸ｺﾞｼｯｸM-PRO" panose="020F0600000000000000" pitchFamily="50" charset="-128"/>
                          <a:ea typeface="HG丸ｺﾞｼｯｸM-PRO" panose="020F0600000000000000" pitchFamily="50" charset="-128"/>
                        </a:rPr>
                        <a:t>に関わる活動</a:t>
                      </a:r>
                      <a:endParaRPr kumimoji="1" lang="en-US" altLang="ja-JP" sz="2300" b="1" dirty="0">
                        <a:solidFill>
                          <a:srgbClr val="C00000"/>
                        </a:solidFill>
                        <a:latin typeface="HG丸ｺﾞｼｯｸM-PRO" panose="020F0600000000000000" pitchFamily="50" charset="-128"/>
                        <a:ea typeface="HG丸ｺﾞｼｯｸM-PRO" panose="020F0600000000000000" pitchFamily="50" charset="-128"/>
                      </a:endParaRPr>
                    </a:p>
                    <a:p>
                      <a:pPr algn="l">
                        <a:lnSpc>
                          <a:spcPct val="150000"/>
                        </a:lnSpc>
                      </a:pPr>
                      <a:r>
                        <a:rPr kumimoji="1" lang="en-US" altLang="ja-JP" sz="2300" dirty="0">
                          <a:latin typeface="HG丸ｺﾞｼｯｸM-PRO" panose="020F0600000000000000" pitchFamily="50" charset="-128"/>
                          <a:ea typeface="HG丸ｺﾞｼｯｸM-PRO" panose="020F0600000000000000" pitchFamily="50" charset="-128"/>
                        </a:rPr>
                        <a:t>* </a:t>
                      </a:r>
                      <a:r>
                        <a:rPr kumimoji="1" lang="ja-JP" altLang="en-US" sz="2300" dirty="0">
                          <a:latin typeface="HG丸ｺﾞｼｯｸM-PRO" panose="020F0600000000000000" pitchFamily="50" charset="-128"/>
                          <a:ea typeface="HG丸ｺﾞｼｯｸM-PRO" panose="020F0600000000000000" pitchFamily="50" charset="-128"/>
                        </a:rPr>
                        <a:t>ニーズを特定する（調査の実施）</a:t>
                      </a:r>
                      <a:endParaRPr kumimoji="1" lang="en-US" altLang="ja-JP" sz="2300" dirty="0">
                        <a:latin typeface="HG丸ｺﾞｼｯｸM-PRO" panose="020F0600000000000000" pitchFamily="50" charset="-128"/>
                        <a:ea typeface="HG丸ｺﾞｼｯｸM-PRO" panose="020F0600000000000000" pitchFamily="50" charset="-128"/>
                      </a:endParaRPr>
                    </a:p>
                    <a:p>
                      <a:pPr algn="l">
                        <a:lnSpc>
                          <a:spcPct val="150000"/>
                        </a:lnSpc>
                      </a:pPr>
                      <a:r>
                        <a:rPr kumimoji="1" lang="en-US" altLang="ja-JP" sz="2300" dirty="0">
                          <a:latin typeface="HG丸ｺﾞｼｯｸM-PRO" panose="020F0600000000000000" pitchFamily="50" charset="-128"/>
                          <a:ea typeface="HG丸ｺﾞｼｯｸM-PRO" panose="020F0600000000000000" pitchFamily="50" charset="-128"/>
                        </a:rPr>
                        <a:t>* </a:t>
                      </a:r>
                      <a:r>
                        <a:rPr kumimoji="1" lang="ja-JP" altLang="en-US" sz="2300" dirty="0">
                          <a:latin typeface="HG丸ｺﾞｼｯｸM-PRO" panose="020F0600000000000000" pitchFamily="50" charset="-128"/>
                          <a:ea typeface="HG丸ｺﾞｼｯｸM-PRO" panose="020F0600000000000000" pitchFamily="50" charset="-128"/>
                        </a:rPr>
                        <a:t>ロータリーのある国や地域（例外：ベトナム）</a:t>
                      </a:r>
                      <a:endParaRPr kumimoji="1" lang="en-US" altLang="ja-JP" sz="2300" dirty="0">
                        <a:latin typeface="HG丸ｺﾞｼｯｸM-PRO" panose="020F0600000000000000" pitchFamily="50" charset="-128"/>
                        <a:ea typeface="HG丸ｺﾞｼｯｸM-PRO" panose="020F0600000000000000" pitchFamily="50" charset="-128"/>
                      </a:endParaRPr>
                    </a:p>
                    <a:p>
                      <a:pPr algn="l">
                        <a:lnSpc>
                          <a:spcPct val="150000"/>
                        </a:lnSpc>
                      </a:pPr>
                      <a:r>
                        <a:rPr kumimoji="1" lang="en-US" altLang="ja-JP" sz="2300" dirty="0">
                          <a:latin typeface="HG丸ｺﾞｼｯｸM-PRO" panose="020F0600000000000000" pitchFamily="50" charset="-128"/>
                          <a:ea typeface="HG丸ｺﾞｼｯｸM-PRO" panose="020F0600000000000000" pitchFamily="50" charset="-128"/>
                        </a:rPr>
                        <a:t>* </a:t>
                      </a:r>
                      <a:r>
                        <a:rPr kumimoji="1" lang="ja-JP" altLang="en-US" sz="2300" dirty="0">
                          <a:latin typeface="HG丸ｺﾞｼｯｸM-PRO" panose="020F0600000000000000" pitchFamily="50" charset="-128"/>
                          <a:ea typeface="HG丸ｺﾞｼｯｸM-PRO" panose="020F0600000000000000" pitchFamily="50" charset="-128"/>
                        </a:rPr>
                        <a:t>クラブは財団に申請（但し</a:t>
                      </a:r>
                      <a:r>
                        <a:rPr kumimoji="1" lang="en-US" altLang="ja-JP" sz="2300" b="1" dirty="0">
                          <a:solidFill>
                            <a:srgbClr val="0070C0"/>
                          </a:solidFill>
                          <a:latin typeface="HG丸ｺﾞｼｯｸM-PRO" panose="020F0600000000000000" pitchFamily="50" charset="-128"/>
                          <a:ea typeface="HG丸ｺﾞｼｯｸM-PRO" panose="020F0600000000000000" pitchFamily="50" charset="-128"/>
                        </a:rPr>
                        <a:t> </a:t>
                      </a:r>
                      <a:r>
                        <a:rPr kumimoji="1" lang="en-US" altLang="ja-JP" sz="2300" b="1" dirty="0">
                          <a:solidFill>
                            <a:schemeClr val="tx1"/>
                          </a:solidFill>
                          <a:latin typeface="HG丸ｺﾞｼｯｸM-PRO" panose="020F0600000000000000" pitchFamily="50" charset="-128"/>
                          <a:ea typeface="HG丸ｺﾞｼｯｸM-PRO" panose="020F0600000000000000" pitchFamily="50" charset="-128"/>
                        </a:rPr>
                        <a:t>DDF</a:t>
                      </a:r>
                      <a:r>
                        <a:rPr kumimoji="1" lang="ja-JP" altLang="en-US" sz="2300" dirty="0">
                          <a:latin typeface="HG丸ｺﾞｼｯｸM-PRO" panose="020F0600000000000000" pitchFamily="50" charset="-128"/>
                          <a:ea typeface="HG丸ｺﾞｼｯｸM-PRO" panose="020F0600000000000000" pitchFamily="50" charset="-128"/>
                        </a:rPr>
                        <a:t>は地区に申請）</a:t>
                      </a:r>
                      <a:endParaRPr kumimoji="1" lang="en-US" altLang="ja-JP" sz="2300" dirty="0">
                        <a:latin typeface="HG丸ｺﾞｼｯｸM-PRO" panose="020F0600000000000000" pitchFamily="50" charset="-128"/>
                        <a:ea typeface="HG丸ｺﾞｼｯｸM-PRO" panose="020F0600000000000000" pitchFamily="50" charset="-128"/>
                      </a:endParaRPr>
                    </a:p>
                  </a:txBody>
                  <a:tcPr marL="64294" marR="64294" marT="32147" marB="32147" anchor="ctr"/>
                </a:tc>
                <a:extLst>
                  <a:ext uri="{0D108BD9-81ED-4DB2-BD59-A6C34878D82A}">
                    <a16:rowId xmlns:a16="http://schemas.microsoft.com/office/drawing/2014/main" val="1936274910"/>
                  </a:ext>
                </a:extLst>
              </a:tr>
              <a:tr h="788820">
                <a:tc>
                  <a:txBody>
                    <a:bodyPr/>
                    <a:lstStyle/>
                    <a:p>
                      <a:pPr algn="ctr"/>
                      <a:r>
                        <a:rPr kumimoji="1" lang="ja-JP" altLang="en-US" sz="2000" dirty="0">
                          <a:latin typeface="HG丸ｺﾞｼｯｸM-PRO" panose="020F0600000000000000" pitchFamily="50" charset="-128"/>
                          <a:ea typeface="HG丸ｺﾞｼｯｸM-PRO" panose="020F0600000000000000" pitchFamily="50" charset="-128"/>
                        </a:rPr>
                        <a:t>申請スケジュール</a:t>
                      </a:r>
                    </a:p>
                  </a:txBody>
                  <a:tcPr marL="64294" marR="64294" marT="32147" marB="32147" anchor="ctr"/>
                </a:tc>
                <a:tc>
                  <a:txBody>
                    <a:bodyPr/>
                    <a:lstStyle/>
                    <a:p>
                      <a:pPr marL="0" marR="0" lvl="0" indent="0" algn="l" defTabSz="1300460" rtl="0" eaLnBrk="1" fontAlgn="auto" latinLnBrk="0" hangingPunct="1">
                        <a:lnSpc>
                          <a:spcPct val="100000"/>
                        </a:lnSpc>
                        <a:spcBef>
                          <a:spcPts val="0"/>
                        </a:spcBef>
                        <a:spcAft>
                          <a:spcPts val="0"/>
                        </a:spcAft>
                        <a:buClrTx/>
                        <a:buSzTx/>
                        <a:buFontTx/>
                        <a:buNone/>
                        <a:tabLst/>
                        <a:defRPr/>
                      </a:pPr>
                      <a:r>
                        <a:rPr kumimoji="1" lang="ja-JP" altLang="en-US" sz="2300" dirty="0">
                          <a:latin typeface="HG丸ｺﾞｼｯｸM-PRO" panose="020F0600000000000000" pitchFamily="50" charset="-128"/>
                          <a:ea typeface="HG丸ｺﾞｼｯｸM-PRO" panose="020F0600000000000000" pitchFamily="50" charset="-128"/>
                        </a:rPr>
                        <a:t>随時（ただし、</a:t>
                      </a:r>
                      <a:r>
                        <a:rPr kumimoji="1" lang="en-US" altLang="ja-JP" sz="2300" dirty="0">
                          <a:solidFill>
                            <a:schemeClr val="tx1"/>
                          </a:solidFill>
                          <a:latin typeface="HG丸ｺﾞｼｯｸM-PRO" panose="020F0600000000000000" pitchFamily="50" charset="-128"/>
                          <a:ea typeface="HG丸ｺﾞｼｯｸM-PRO" panose="020F0600000000000000" pitchFamily="50" charset="-128"/>
                        </a:rPr>
                        <a:t>DDF</a:t>
                      </a:r>
                      <a:r>
                        <a:rPr kumimoji="1" lang="ja-JP" altLang="en-US" sz="2300" dirty="0">
                          <a:solidFill>
                            <a:schemeClr val="tx1"/>
                          </a:solidFill>
                          <a:latin typeface="HG丸ｺﾞｼｯｸM-PRO" panose="020F0600000000000000" pitchFamily="50" charset="-128"/>
                          <a:ea typeface="HG丸ｺﾞｼｯｸM-PRO" panose="020F0600000000000000" pitchFamily="50" charset="-128"/>
                        </a:rPr>
                        <a:t>は予算に到達するまで）</a:t>
                      </a:r>
                      <a:endParaRPr kumimoji="1" lang="en-US" altLang="ja-JP" sz="2300" dirty="0">
                        <a:solidFill>
                          <a:schemeClr val="tx1"/>
                        </a:solidFill>
                        <a:latin typeface="HG丸ｺﾞｼｯｸM-PRO" panose="020F0600000000000000" pitchFamily="50" charset="-128"/>
                        <a:ea typeface="HG丸ｺﾞｼｯｸM-PRO" panose="020F0600000000000000" pitchFamily="50" charset="-128"/>
                      </a:endParaRPr>
                    </a:p>
                  </a:txBody>
                  <a:tcPr marL="64294" marR="64294" marT="32147" marB="32147" anchor="ctr"/>
                </a:tc>
                <a:extLst>
                  <a:ext uri="{0D108BD9-81ED-4DB2-BD59-A6C34878D82A}">
                    <a16:rowId xmlns:a16="http://schemas.microsoft.com/office/drawing/2014/main" val="298591701"/>
                  </a:ext>
                </a:extLst>
              </a:tr>
              <a:tr h="677516">
                <a:tc>
                  <a:txBody>
                    <a:bodyPr/>
                    <a:lstStyle/>
                    <a:p>
                      <a:pPr algn="ctr"/>
                      <a:r>
                        <a:rPr kumimoji="1" lang="ja-JP" altLang="en-US" sz="2000" dirty="0">
                          <a:latin typeface="HG丸ｺﾞｼｯｸM-PRO" panose="020F0600000000000000" pitchFamily="50" charset="-128"/>
                          <a:ea typeface="HG丸ｺﾞｼｯｸM-PRO" panose="020F0600000000000000" pitchFamily="50" charset="-128"/>
                        </a:rPr>
                        <a:t>補助金額</a:t>
                      </a:r>
                    </a:p>
                  </a:txBody>
                  <a:tcPr marL="64294" marR="64294" marT="32147" marB="32147" anchor="ctr"/>
                </a:tc>
                <a:tc>
                  <a:txBody>
                    <a:bodyPr/>
                    <a:lstStyle/>
                    <a:p>
                      <a:pPr algn="l">
                        <a:lnSpc>
                          <a:spcPct val="150000"/>
                        </a:lnSpc>
                      </a:pPr>
                      <a:r>
                        <a:rPr kumimoji="1" lang="ja-JP" altLang="en-US" sz="2300" dirty="0">
                          <a:latin typeface="HG丸ｺﾞｼｯｸM-PRO" panose="020F0600000000000000" pitchFamily="50" charset="-128"/>
                          <a:ea typeface="HG丸ｺﾞｼｯｸM-PRO" panose="020F0600000000000000" pitchFamily="50" charset="-128"/>
                        </a:rPr>
                        <a:t>現金寄付の</a:t>
                      </a:r>
                      <a:r>
                        <a:rPr kumimoji="1" lang="en-US" altLang="ja-JP" sz="2300" dirty="0">
                          <a:latin typeface="HG丸ｺﾞｼｯｸM-PRO" panose="020F0600000000000000" pitchFamily="50" charset="-128"/>
                          <a:ea typeface="HG丸ｺﾞｼｯｸM-PRO" panose="020F0600000000000000" pitchFamily="50" charset="-128"/>
                        </a:rPr>
                        <a:t>50</a:t>
                      </a:r>
                      <a:r>
                        <a:rPr kumimoji="1" lang="ja-JP" altLang="en-US" sz="2300" dirty="0">
                          <a:latin typeface="HG丸ｺﾞｼｯｸM-PRO" panose="020F0600000000000000" pitchFamily="50" charset="-128"/>
                          <a:ea typeface="HG丸ｺﾞｼｯｸM-PRO" panose="020F0600000000000000" pitchFamily="50" charset="-128"/>
                        </a:rPr>
                        <a:t>％、</a:t>
                      </a:r>
                      <a:r>
                        <a:rPr kumimoji="1" lang="en-US" altLang="ja-JP" sz="2300" dirty="0">
                          <a:latin typeface="HG丸ｺﾞｼｯｸM-PRO" panose="020F0600000000000000" pitchFamily="50" charset="-128"/>
                          <a:ea typeface="HG丸ｺﾞｼｯｸM-PRO" panose="020F0600000000000000" pitchFamily="50" charset="-128"/>
                        </a:rPr>
                        <a:t>DDF</a:t>
                      </a:r>
                      <a:r>
                        <a:rPr kumimoji="1" lang="ja-JP" altLang="en-US" sz="2300" dirty="0">
                          <a:latin typeface="HG丸ｺﾞｼｯｸM-PRO" panose="020F0600000000000000" pitchFamily="50" charset="-128"/>
                          <a:ea typeface="HG丸ｺﾞｼｯｸM-PRO" panose="020F0600000000000000" pitchFamily="50" charset="-128"/>
                        </a:rPr>
                        <a:t>の</a:t>
                      </a:r>
                      <a:r>
                        <a:rPr kumimoji="1" lang="en-US" altLang="ja-JP" sz="2300" dirty="0">
                          <a:latin typeface="HG丸ｺﾞｼｯｸM-PRO" panose="020F0600000000000000" pitchFamily="50" charset="-128"/>
                          <a:ea typeface="HG丸ｺﾞｼｯｸM-PRO" panose="020F0600000000000000" pitchFamily="50" charset="-128"/>
                        </a:rPr>
                        <a:t>100</a:t>
                      </a:r>
                      <a:r>
                        <a:rPr kumimoji="1" lang="ja-JP" altLang="en-US" sz="2300" dirty="0">
                          <a:latin typeface="HG丸ｺﾞｼｯｸM-PRO" panose="020F0600000000000000" pitchFamily="50" charset="-128"/>
                          <a:ea typeface="HG丸ｺﾞｼｯｸM-PRO" panose="020F0600000000000000" pitchFamily="50" charset="-128"/>
                        </a:rPr>
                        <a:t>％をマッチング</a:t>
                      </a:r>
                    </a:p>
                  </a:txBody>
                  <a:tcPr marL="64294" marR="64294" marT="32147" marB="32147" anchor="ctr"/>
                </a:tc>
                <a:extLst>
                  <a:ext uri="{0D108BD9-81ED-4DB2-BD59-A6C34878D82A}">
                    <a16:rowId xmlns:a16="http://schemas.microsoft.com/office/drawing/2014/main" val="3729778493"/>
                  </a:ext>
                </a:extLst>
              </a:tr>
            </a:tbl>
          </a:graphicData>
        </a:graphic>
      </p:graphicFrame>
    </p:spTree>
    <p:extLst>
      <p:ext uri="{BB962C8B-B14F-4D97-AF65-F5344CB8AC3E}">
        <p14:creationId xmlns:p14="http://schemas.microsoft.com/office/powerpoint/2010/main" val="3125689212"/>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1" name="表 10">
            <a:extLst>
              <a:ext uri="{FF2B5EF4-FFF2-40B4-BE49-F238E27FC236}">
                <a16:creationId xmlns:a16="http://schemas.microsoft.com/office/drawing/2014/main" id="{373943C2-026A-4E9D-885A-F01754E6ED09}"/>
              </a:ext>
            </a:extLst>
          </p:cNvPr>
          <p:cNvGraphicFramePr>
            <a:graphicFrameLocks noGrp="1"/>
          </p:cNvGraphicFramePr>
          <p:nvPr>
            <p:extLst>
              <p:ext uri="{D42A27DB-BD31-4B8C-83A1-F6EECF244321}">
                <p14:modId xmlns:p14="http://schemas.microsoft.com/office/powerpoint/2010/main" val="762992915"/>
              </p:ext>
            </p:extLst>
          </p:nvPr>
        </p:nvGraphicFramePr>
        <p:xfrm>
          <a:off x="924673" y="1302157"/>
          <a:ext cx="10089223" cy="4654179"/>
        </p:xfrm>
        <a:graphic>
          <a:graphicData uri="http://schemas.openxmlformats.org/drawingml/2006/table">
            <a:tbl>
              <a:tblPr firstRow="1" bandRow="1">
                <a:tableStyleId>{5940675A-B579-460E-94D1-54222C63F5DA}</a:tableStyleId>
              </a:tblPr>
              <a:tblGrid>
                <a:gridCol w="1503969">
                  <a:extLst>
                    <a:ext uri="{9D8B030D-6E8A-4147-A177-3AD203B41FA5}">
                      <a16:colId xmlns:a16="http://schemas.microsoft.com/office/drawing/2014/main" val="4157635096"/>
                    </a:ext>
                  </a:extLst>
                </a:gridCol>
                <a:gridCol w="3540643">
                  <a:extLst>
                    <a:ext uri="{9D8B030D-6E8A-4147-A177-3AD203B41FA5}">
                      <a16:colId xmlns:a16="http://schemas.microsoft.com/office/drawing/2014/main" val="520181011"/>
                    </a:ext>
                  </a:extLst>
                </a:gridCol>
                <a:gridCol w="1269648">
                  <a:extLst>
                    <a:ext uri="{9D8B030D-6E8A-4147-A177-3AD203B41FA5}">
                      <a16:colId xmlns:a16="http://schemas.microsoft.com/office/drawing/2014/main" val="3049250544"/>
                    </a:ext>
                  </a:extLst>
                </a:gridCol>
                <a:gridCol w="3774963">
                  <a:extLst>
                    <a:ext uri="{9D8B030D-6E8A-4147-A177-3AD203B41FA5}">
                      <a16:colId xmlns:a16="http://schemas.microsoft.com/office/drawing/2014/main" val="2792628555"/>
                    </a:ext>
                  </a:extLst>
                </a:gridCol>
              </a:tblGrid>
              <a:tr h="1551393">
                <a:tc>
                  <a:txBody>
                    <a:bodyPr/>
                    <a:lstStyle/>
                    <a:p>
                      <a:pPr algn="l"/>
                      <a:endParaRPr kumimoji="1" lang="ja-JP" altLang="en-US" sz="2300" dirty="0">
                        <a:latin typeface="HG丸ｺﾞｼｯｸM-PRO" panose="020F0600000000000000" pitchFamily="50" charset="-128"/>
                        <a:ea typeface="HG丸ｺﾞｼｯｸM-PRO" panose="020F0600000000000000" pitchFamily="50" charset="-128"/>
                      </a:endParaRPr>
                    </a:p>
                  </a:txBody>
                  <a:tcPr marL="64294" marR="64294" marT="32147" marB="32147"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tcPr>
                </a:tc>
                <a:tc>
                  <a:txBody>
                    <a:bodyPr/>
                    <a:lstStyle/>
                    <a:p>
                      <a:pPr algn="l"/>
                      <a:r>
                        <a:rPr kumimoji="1" lang="ja-JP" altLang="en-US" sz="2300" dirty="0">
                          <a:latin typeface="HG丸ｺﾞｼｯｸM-PRO" panose="020F0600000000000000" pitchFamily="50" charset="-128"/>
                          <a:ea typeface="HG丸ｺﾞｼｯｸM-PRO" panose="020F0600000000000000" pitchFamily="50" charset="-128"/>
                        </a:rPr>
                        <a:t>基本的教育と</a:t>
                      </a:r>
                      <a:endParaRPr kumimoji="1" lang="en-US" altLang="ja-JP" sz="2300" dirty="0">
                        <a:latin typeface="HG丸ｺﾞｼｯｸM-PRO" panose="020F0600000000000000" pitchFamily="50" charset="-128"/>
                        <a:ea typeface="HG丸ｺﾞｼｯｸM-PRO" panose="020F0600000000000000" pitchFamily="50" charset="-128"/>
                      </a:endParaRPr>
                    </a:p>
                    <a:p>
                      <a:pPr algn="l"/>
                      <a:r>
                        <a:rPr kumimoji="1" lang="ja-JP" altLang="en-US" sz="2300" dirty="0">
                          <a:latin typeface="HG丸ｺﾞｼｯｸM-PRO" panose="020F0600000000000000" pitchFamily="50" charset="-128"/>
                          <a:ea typeface="HG丸ｺﾞｼｯｸM-PRO" panose="020F0600000000000000" pitchFamily="50" charset="-128"/>
                        </a:rPr>
                        <a:t>　　　　　識字率向上</a:t>
                      </a:r>
                    </a:p>
                  </a:txBody>
                  <a:tcPr marL="64294" marR="64294" marT="32147" marB="32147"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tcPr>
                </a:tc>
                <a:tc>
                  <a:txBody>
                    <a:bodyPr/>
                    <a:lstStyle/>
                    <a:p>
                      <a:pPr algn="l"/>
                      <a:endParaRPr kumimoji="1" lang="ja-JP" altLang="en-US" sz="2300">
                        <a:latin typeface="HG丸ｺﾞｼｯｸM-PRO" panose="020F0600000000000000" pitchFamily="50" charset="-128"/>
                        <a:ea typeface="HG丸ｺﾞｼｯｸM-PRO" panose="020F0600000000000000" pitchFamily="50" charset="-128"/>
                      </a:endParaRPr>
                    </a:p>
                  </a:txBody>
                  <a:tcPr marL="64294" marR="64294" marT="32147" marB="32147"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tcPr>
                </a:tc>
                <a:tc>
                  <a:txBody>
                    <a:bodyPr/>
                    <a:lstStyle/>
                    <a:p>
                      <a:pPr algn="l"/>
                      <a:r>
                        <a:rPr kumimoji="1" lang="ja-JP" altLang="en-US" sz="2300" dirty="0">
                          <a:latin typeface="HG丸ｺﾞｼｯｸM-PRO" panose="020F0600000000000000" pitchFamily="50" charset="-128"/>
                          <a:ea typeface="HG丸ｺﾞｼｯｸM-PRO" panose="020F0600000000000000" pitchFamily="50" charset="-128"/>
                        </a:rPr>
                        <a:t>地域社会の経済発展</a:t>
                      </a:r>
                    </a:p>
                  </a:txBody>
                  <a:tcPr marL="64294" marR="64294" marT="32147" marB="32147"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905513853"/>
                  </a:ext>
                </a:extLst>
              </a:tr>
              <a:tr h="1551393">
                <a:tc>
                  <a:txBody>
                    <a:bodyPr/>
                    <a:lstStyle/>
                    <a:p>
                      <a:pPr algn="l"/>
                      <a:endParaRPr kumimoji="1" lang="ja-JP" altLang="en-US" sz="2300">
                        <a:latin typeface="HG丸ｺﾞｼｯｸM-PRO" panose="020F0600000000000000" pitchFamily="50" charset="-128"/>
                        <a:ea typeface="HG丸ｺﾞｼｯｸM-PRO" panose="020F0600000000000000" pitchFamily="50" charset="-128"/>
                      </a:endParaRPr>
                    </a:p>
                  </a:txBody>
                  <a:tcPr marL="64294" marR="64294" marT="32147" marB="32147"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tcPr>
                </a:tc>
                <a:tc>
                  <a:txBody>
                    <a:bodyPr/>
                    <a:lstStyle/>
                    <a:p>
                      <a:pPr algn="l"/>
                      <a:r>
                        <a:rPr kumimoji="1" lang="ja-JP" altLang="en-US" sz="2300" dirty="0">
                          <a:latin typeface="HG丸ｺﾞｼｯｸM-PRO" panose="020F0600000000000000" pitchFamily="50" charset="-128"/>
                          <a:ea typeface="HG丸ｺﾞｼｯｸM-PRO" panose="020F0600000000000000" pitchFamily="50" charset="-128"/>
                        </a:rPr>
                        <a:t>平和構築と紛争予防</a:t>
                      </a:r>
                    </a:p>
                  </a:txBody>
                  <a:tcPr marL="64294" marR="64294" marT="32147" marB="32147"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tcPr>
                </a:tc>
                <a:tc>
                  <a:txBody>
                    <a:bodyPr/>
                    <a:lstStyle/>
                    <a:p>
                      <a:pPr algn="l"/>
                      <a:endParaRPr kumimoji="1" lang="ja-JP" altLang="en-US" sz="2300">
                        <a:latin typeface="HG丸ｺﾞｼｯｸM-PRO" panose="020F0600000000000000" pitchFamily="50" charset="-128"/>
                        <a:ea typeface="HG丸ｺﾞｼｯｸM-PRO" panose="020F0600000000000000" pitchFamily="50" charset="-128"/>
                      </a:endParaRPr>
                    </a:p>
                  </a:txBody>
                  <a:tcPr marL="64294" marR="64294" marT="32147" marB="32147"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tcPr>
                </a:tc>
                <a:tc>
                  <a:txBody>
                    <a:bodyPr/>
                    <a:lstStyle/>
                    <a:p>
                      <a:pPr algn="l"/>
                      <a:r>
                        <a:rPr kumimoji="1" lang="ja-JP" altLang="en-US" sz="2300" dirty="0">
                          <a:latin typeface="HG丸ｺﾞｼｯｸM-PRO" panose="020F0600000000000000" pitchFamily="50" charset="-128"/>
                          <a:ea typeface="HG丸ｺﾞｼｯｸM-PRO" panose="020F0600000000000000" pitchFamily="50" charset="-128"/>
                        </a:rPr>
                        <a:t>母子の健康</a:t>
                      </a:r>
                    </a:p>
                  </a:txBody>
                  <a:tcPr marL="64294" marR="64294" marT="32147" marB="32147"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3290806627"/>
                  </a:ext>
                </a:extLst>
              </a:tr>
              <a:tr h="1551393">
                <a:tc>
                  <a:txBody>
                    <a:bodyPr/>
                    <a:lstStyle/>
                    <a:p>
                      <a:pPr algn="l"/>
                      <a:endParaRPr kumimoji="1" lang="ja-JP" altLang="en-US" sz="2300">
                        <a:latin typeface="HG丸ｺﾞｼｯｸM-PRO" panose="020F0600000000000000" pitchFamily="50" charset="-128"/>
                        <a:ea typeface="HG丸ｺﾞｼｯｸM-PRO" panose="020F0600000000000000" pitchFamily="50" charset="-128"/>
                      </a:endParaRPr>
                    </a:p>
                  </a:txBody>
                  <a:tcPr marL="64294" marR="64294" marT="32147" marB="32147"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tcPr>
                </a:tc>
                <a:tc>
                  <a:txBody>
                    <a:bodyPr/>
                    <a:lstStyle/>
                    <a:p>
                      <a:pPr algn="l"/>
                      <a:r>
                        <a:rPr kumimoji="1" lang="ja-JP" altLang="en-US" sz="2300" dirty="0">
                          <a:latin typeface="HG丸ｺﾞｼｯｸM-PRO" panose="020F0600000000000000" pitchFamily="50" charset="-128"/>
                          <a:ea typeface="HG丸ｺﾞｼｯｸM-PRO" panose="020F0600000000000000" pitchFamily="50" charset="-128"/>
                        </a:rPr>
                        <a:t>疾病予防と治療</a:t>
                      </a:r>
                    </a:p>
                  </a:txBody>
                  <a:tcPr marL="64294" marR="64294" marT="32147" marB="32147"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tcPr>
                </a:tc>
                <a:tc>
                  <a:txBody>
                    <a:bodyPr/>
                    <a:lstStyle/>
                    <a:p>
                      <a:pPr algn="l"/>
                      <a:endParaRPr kumimoji="1" lang="ja-JP" altLang="en-US" sz="2300">
                        <a:latin typeface="HG丸ｺﾞｼｯｸM-PRO" panose="020F0600000000000000" pitchFamily="50" charset="-128"/>
                        <a:ea typeface="HG丸ｺﾞｼｯｸM-PRO" panose="020F0600000000000000" pitchFamily="50" charset="-128"/>
                      </a:endParaRPr>
                    </a:p>
                  </a:txBody>
                  <a:tcPr marL="64294" marR="64294" marT="32147" marB="32147"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tcPr>
                </a:tc>
                <a:tc>
                  <a:txBody>
                    <a:bodyPr/>
                    <a:lstStyle/>
                    <a:p>
                      <a:pPr algn="l"/>
                      <a:r>
                        <a:rPr kumimoji="1" lang="ja-JP" altLang="en-US" sz="2300" dirty="0">
                          <a:latin typeface="HG丸ｺﾞｼｯｸM-PRO" panose="020F0600000000000000" pitchFamily="50" charset="-128"/>
                          <a:ea typeface="HG丸ｺﾞｼｯｸM-PRO" panose="020F0600000000000000" pitchFamily="50" charset="-128"/>
                        </a:rPr>
                        <a:t>水と衛生</a:t>
                      </a:r>
                    </a:p>
                  </a:txBody>
                  <a:tcPr marL="64294" marR="64294" marT="32147" marB="32147"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1984334329"/>
                  </a:ext>
                </a:extLst>
              </a:tr>
            </a:tbl>
          </a:graphicData>
        </a:graphic>
      </p:graphicFrame>
      <p:pic>
        <p:nvPicPr>
          <p:cNvPr id="3" name="図 2">
            <a:extLst>
              <a:ext uri="{FF2B5EF4-FFF2-40B4-BE49-F238E27FC236}">
                <a16:creationId xmlns:a16="http://schemas.microsoft.com/office/drawing/2014/main" id="{DFDB1BEF-ADE8-4C1F-B812-4943E6962A9E}"/>
              </a:ext>
            </a:extLst>
          </p:cNvPr>
          <p:cNvPicPr>
            <a:picLocks noChangeAspect="1"/>
          </p:cNvPicPr>
          <p:nvPr/>
        </p:nvPicPr>
        <p:blipFill>
          <a:blip r:embed="rId3"/>
          <a:stretch>
            <a:fillRect/>
          </a:stretch>
        </p:blipFill>
        <p:spPr>
          <a:xfrm>
            <a:off x="1864656" y="369648"/>
            <a:ext cx="1250091" cy="624122"/>
          </a:xfrm>
          <a:prstGeom prst="rect">
            <a:avLst/>
          </a:prstGeom>
          <a:ln>
            <a:noFill/>
          </a:ln>
        </p:spPr>
      </p:pic>
      <p:graphicFrame>
        <p:nvGraphicFramePr>
          <p:cNvPr id="8" name="表 7">
            <a:extLst>
              <a:ext uri="{FF2B5EF4-FFF2-40B4-BE49-F238E27FC236}">
                <a16:creationId xmlns:a16="http://schemas.microsoft.com/office/drawing/2014/main" id="{3453FB68-C984-47B9-B093-38CDED0E0C21}"/>
              </a:ext>
            </a:extLst>
          </p:cNvPr>
          <p:cNvGraphicFramePr>
            <a:graphicFrameLocks noGrp="1"/>
          </p:cNvGraphicFramePr>
          <p:nvPr/>
        </p:nvGraphicFramePr>
        <p:xfrm>
          <a:off x="1864652" y="435254"/>
          <a:ext cx="8194028" cy="492919"/>
        </p:xfrm>
        <a:graphic>
          <a:graphicData uri="http://schemas.openxmlformats.org/drawingml/2006/table">
            <a:tbl>
              <a:tblPr firstRow="1" bandRow="1">
                <a:tableStyleId>{5940675A-B579-460E-94D1-54222C63F5DA}</a:tableStyleId>
              </a:tblPr>
              <a:tblGrid>
                <a:gridCol w="8194028">
                  <a:extLst>
                    <a:ext uri="{9D8B030D-6E8A-4147-A177-3AD203B41FA5}">
                      <a16:colId xmlns:a16="http://schemas.microsoft.com/office/drawing/2014/main" val="1465501517"/>
                    </a:ext>
                  </a:extLst>
                </a:gridCol>
              </a:tblGrid>
              <a:tr h="492919">
                <a:tc>
                  <a:txBody>
                    <a:bodyPr/>
                    <a:lstStyle/>
                    <a:p>
                      <a:r>
                        <a:rPr kumimoji="1" lang="ja-JP" altLang="en-US" sz="2800" b="1" dirty="0">
                          <a:solidFill>
                            <a:srgbClr val="002060"/>
                          </a:solidFill>
                          <a:latin typeface="HG丸ｺﾞｼｯｸM-PRO" panose="020F0600000000000000" pitchFamily="50" charset="-128"/>
                          <a:ea typeface="HG丸ｺﾞｼｯｸM-PRO" panose="020F0600000000000000" pitchFamily="50" charset="-128"/>
                        </a:rPr>
                        <a:t>　　　  </a:t>
                      </a:r>
                      <a:r>
                        <a:rPr kumimoji="1" lang="en-US" altLang="ja-JP" sz="2800" b="1" dirty="0">
                          <a:solidFill>
                            <a:srgbClr val="002060"/>
                          </a:solidFill>
                          <a:latin typeface="HG丸ｺﾞｼｯｸM-PRO" panose="020F0600000000000000" pitchFamily="50" charset="-128"/>
                          <a:ea typeface="HG丸ｺﾞｼｯｸM-PRO" panose="020F0600000000000000" pitchFamily="50" charset="-128"/>
                        </a:rPr>
                        <a:t>6</a:t>
                      </a:r>
                      <a:r>
                        <a:rPr kumimoji="1" lang="ja-JP" altLang="en-US" sz="2800" b="1" dirty="0">
                          <a:solidFill>
                            <a:srgbClr val="002060"/>
                          </a:solidFill>
                          <a:latin typeface="HG丸ｺﾞｼｯｸM-PRO" panose="020F0600000000000000" pitchFamily="50" charset="-128"/>
                          <a:ea typeface="HG丸ｺﾞｼｯｸM-PRO" panose="020F0600000000000000" pitchFamily="50" charset="-128"/>
                        </a:rPr>
                        <a:t>重点分野</a:t>
                      </a:r>
                    </a:p>
                  </a:txBody>
                  <a:tcPr marL="64294" marR="64294" marT="32147" marB="32147">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38100" cap="flat" cmpd="sng" algn="ctr">
                      <a:solidFill>
                        <a:srgbClr val="002060"/>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943541143"/>
                  </a:ext>
                </a:extLst>
              </a:tr>
            </a:tbl>
          </a:graphicData>
        </a:graphic>
      </p:graphicFrame>
      <p:pic>
        <p:nvPicPr>
          <p:cNvPr id="4" name="図 3">
            <a:extLst>
              <a:ext uri="{FF2B5EF4-FFF2-40B4-BE49-F238E27FC236}">
                <a16:creationId xmlns:a16="http://schemas.microsoft.com/office/drawing/2014/main" id="{472FA330-E1E8-47EB-883D-75CB0D948853}"/>
              </a:ext>
            </a:extLst>
          </p:cNvPr>
          <p:cNvPicPr>
            <a:picLocks noChangeAspect="1"/>
          </p:cNvPicPr>
          <p:nvPr/>
        </p:nvPicPr>
        <p:blipFill>
          <a:blip r:embed="rId4"/>
          <a:stretch>
            <a:fillRect/>
          </a:stretch>
        </p:blipFill>
        <p:spPr>
          <a:xfrm>
            <a:off x="1379440" y="1565889"/>
            <a:ext cx="950820" cy="970701"/>
          </a:xfrm>
          <a:prstGeom prst="rect">
            <a:avLst/>
          </a:prstGeom>
        </p:spPr>
      </p:pic>
      <p:pic>
        <p:nvPicPr>
          <p:cNvPr id="5" name="図 4">
            <a:extLst>
              <a:ext uri="{FF2B5EF4-FFF2-40B4-BE49-F238E27FC236}">
                <a16:creationId xmlns:a16="http://schemas.microsoft.com/office/drawing/2014/main" id="{D575305E-5011-4EA5-B7DB-BADAEB3EB964}"/>
              </a:ext>
            </a:extLst>
          </p:cNvPr>
          <p:cNvPicPr>
            <a:picLocks noChangeAspect="1"/>
          </p:cNvPicPr>
          <p:nvPr/>
        </p:nvPicPr>
        <p:blipFill>
          <a:blip r:embed="rId5"/>
          <a:stretch>
            <a:fillRect/>
          </a:stretch>
        </p:blipFill>
        <p:spPr>
          <a:xfrm>
            <a:off x="6175452" y="3306857"/>
            <a:ext cx="950032" cy="940435"/>
          </a:xfrm>
          <a:prstGeom prst="rect">
            <a:avLst/>
          </a:prstGeom>
        </p:spPr>
      </p:pic>
      <p:pic>
        <p:nvPicPr>
          <p:cNvPr id="6" name="図 5">
            <a:extLst>
              <a:ext uri="{FF2B5EF4-FFF2-40B4-BE49-F238E27FC236}">
                <a16:creationId xmlns:a16="http://schemas.microsoft.com/office/drawing/2014/main" id="{8DFF4ADC-1BAB-4F32-BA2E-FC95CB60A4A2}"/>
              </a:ext>
            </a:extLst>
          </p:cNvPr>
          <p:cNvPicPr>
            <a:picLocks noChangeAspect="1"/>
          </p:cNvPicPr>
          <p:nvPr/>
        </p:nvPicPr>
        <p:blipFill>
          <a:blip r:embed="rId6"/>
          <a:stretch>
            <a:fillRect/>
          </a:stretch>
        </p:blipFill>
        <p:spPr>
          <a:xfrm>
            <a:off x="1389242" y="3153836"/>
            <a:ext cx="950820" cy="950820"/>
          </a:xfrm>
          <a:prstGeom prst="rect">
            <a:avLst/>
          </a:prstGeom>
        </p:spPr>
      </p:pic>
      <p:pic>
        <p:nvPicPr>
          <p:cNvPr id="7" name="図 6">
            <a:extLst>
              <a:ext uri="{FF2B5EF4-FFF2-40B4-BE49-F238E27FC236}">
                <a16:creationId xmlns:a16="http://schemas.microsoft.com/office/drawing/2014/main" id="{10258122-8CCF-4D61-BAF4-D803A670253A}"/>
              </a:ext>
            </a:extLst>
          </p:cNvPr>
          <p:cNvPicPr>
            <a:picLocks noChangeAspect="1"/>
          </p:cNvPicPr>
          <p:nvPr/>
        </p:nvPicPr>
        <p:blipFill>
          <a:blip r:embed="rId7"/>
          <a:stretch>
            <a:fillRect/>
          </a:stretch>
        </p:blipFill>
        <p:spPr>
          <a:xfrm>
            <a:off x="1369638" y="4816701"/>
            <a:ext cx="960622" cy="950820"/>
          </a:xfrm>
          <a:prstGeom prst="rect">
            <a:avLst/>
          </a:prstGeom>
        </p:spPr>
      </p:pic>
      <p:pic>
        <p:nvPicPr>
          <p:cNvPr id="9" name="図 8">
            <a:extLst>
              <a:ext uri="{FF2B5EF4-FFF2-40B4-BE49-F238E27FC236}">
                <a16:creationId xmlns:a16="http://schemas.microsoft.com/office/drawing/2014/main" id="{E08EF8CF-B7B8-42BF-BE48-D58106477E5E}"/>
              </a:ext>
            </a:extLst>
          </p:cNvPr>
          <p:cNvPicPr>
            <a:picLocks noChangeAspect="1"/>
          </p:cNvPicPr>
          <p:nvPr/>
        </p:nvPicPr>
        <p:blipFill>
          <a:blip r:embed="rId8"/>
          <a:stretch>
            <a:fillRect/>
          </a:stretch>
        </p:blipFill>
        <p:spPr>
          <a:xfrm>
            <a:off x="6144488" y="4839758"/>
            <a:ext cx="949840" cy="940435"/>
          </a:xfrm>
          <a:prstGeom prst="rect">
            <a:avLst/>
          </a:prstGeom>
        </p:spPr>
      </p:pic>
      <p:pic>
        <p:nvPicPr>
          <p:cNvPr id="10" name="図 9">
            <a:extLst>
              <a:ext uri="{FF2B5EF4-FFF2-40B4-BE49-F238E27FC236}">
                <a16:creationId xmlns:a16="http://schemas.microsoft.com/office/drawing/2014/main" id="{F406F592-2E3F-450B-96F1-1026BF79FBA4}"/>
              </a:ext>
            </a:extLst>
          </p:cNvPr>
          <p:cNvPicPr>
            <a:picLocks noChangeAspect="1"/>
          </p:cNvPicPr>
          <p:nvPr/>
        </p:nvPicPr>
        <p:blipFill>
          <a:blip r:embed="rId9"/>
          <a:stretch>
            <a:fillRect/>
          </a:stretch>
        </p:blipFill>
        <p:spPr>
          <a:xfrm>
            <a:off x="6175452" y="1675895"/>
            <a:ext cx="876232" cy="876232"/>
          </a:xfrm>
          <a:prstGeom prst="rect">
            <a:avLst/>
          </a:prstGeom>
        </p:spPr>
      </p:pic>
    </p:spTree>
    <p:extLst>
      <p:ext uri="{BB962C8B-B14F-4D97-AF65-F5344CB8AC3E}">
        <p14:creationId xmlns:p14="http://schemas.microsoft.com/office/powerpoint/2010/main" val="3658773819"/>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図 2">
            <a:extLst>
              <a:ext uri="{FF2B5EF4-FFF2-40B4-BE49-F238E27FC236}">
                <a16:creationId xmlns:a16="http://schemas.microsoft.com/office/drawing/2014/main" id="{DFDB1BEF-ADE8-4C1F-B812-4943E6962A9E}"/>
              </a:ext>
            </a:extLst>
          </p:cNvPr>
          <p:cNvPicPr>
            <a:picLocks noChangeAspect="1"/>
          </p:cNvPicPr>
          <p:nvPr/>
        </p:nvPicPr>
        <p:blipFill>
          <a:blip r:embed="rId3"/>
          <a:stretch>
            <a:fillRect/>
          </a:stretch>
        </p:blipFill>
        <p:spPr>
          <a:xfrm>
            <a:off x="1864656" y="369648"/>
            <a:ext cx="1250091" cy="624122"/>
          </a:xfrm>
          <a:prstGeom prst="rect">
            <a:avLst/>
          </a:prstGeom>
          <a:ln>
            <a:noFill/>
          </a:ln>
        </p:spPr>
      </p:pic>
      <p:graphicFrame>
        <p:nvGraphicFramePr>
          <p:cNvPr id="8" name="表 7">
            <a:extLst>
              <a:ext uri="{FF2B5EF4-FFF2-40B4-BE49-F238E27FC236}">
                <a16:creationId xmlns:a16="http://schemas.microsoft.com/office/drawing/2014/main" id="{3453FB68-C984-47B9-B093-38CDED0E0C21}"/>
              </a:ext>
            </a:extLst>
          </p:cNvPr>
          <p:cNvGraphicFramePr>
            <a:graphicFrameLocks noGrp="1"/>
          </p:cNvGraphicFramePr>
          <p:nvPr/>
        </p:nvGraphicFramePr>
        <p:xfrm>
          <a:off x="1864652" y="435254"/>
          <a:ext cx="8194028" cy="492919"/>
        </p:xfrm>
        <a:graphic>
          <a:graphicData uri="http://schemas.openxmlformats.org/drawingml/2006/table">
            <a:tbl>
              <a:tblPr firstRow="1" bandRow="1">
                <a:tableStyleId>{5940675A-B579-460E-94D1-54222C63F5DA}</a:tableStyleId>
              </a:tblPr>
              <a:tblGrid>
                <a:gridCol w="8194028">
                  <a:extLst>
                    <a:ext uri="{9D8B030D-6E8A-4147-A177-3AD203B41FA5}">
                      <a16:colId xmlns:a16="http://schemas.microsoft.com/office/drawing/2014/main" val="1465501517"/>
                    </a:ext>
                  </a:extLst>
                </a:gridCol>
              </a:tblGrid>
              <a:tr h="492919">
                <a:tc>
                  <a:txBody>
                    <a:bodyPr/>
                    <a:lstStyle/>
                    <a:p>
                      <a:r>
                        <a:rPr kumimoji="1" lang="ja-JP" altLang="en-US" sz="2800" b="1" dirty="0">
                          <a:solidFill>
                            <a:srgbClr val="002060"/>
                          </a:solidFill>
                          <a:latin typeface="HG丸ｺﾞｼｯｸM-PRO" panose="020F0600000000000000" pitchFamily="50" charset="-128"/>
                          <a:ea typeface="HG丸ｺﾞｼｯｸM-PRO" panose="020F0600000000000000" pitchFamily="50" charset="-128"/>
                        </a:rPr>
                        <a:t>　　　  グローバル補助金申請の必要書類</a:t>
                      </a:r>
                    </a:p>
                  </a:txBody>
                  <a:tcPr marL="64294" marR="64294" marT="32147" marB="32147">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38100" cap="flat" cmpd="sng" algn="ctr">
                      <a:solidFill>
                        <a:srgbClr val="002060"/>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943541143"/>
                  </a:ext>
                </a:extLst>
              </a:tr>
            </a:tbl>
          </a:graphicData>
        </a:graphic>
      </p:graphicFrame>
      <p:graphicFrame>
        <p:nvGraphicFramePr>
          <p:cNvPr id="2" name="表 1">
            <a:extLst>
              <a:ext uri="{FF2B5EF4-FFF2-40B4-BE49-F238E27FC236}">
                <a16:creationId xmlns:a16="http://schemas.microsoft.com/office/drawing/2014/main" id="{AB350EC1-02E9-48A0-BD13-C2E3402E1EDB}"/>
              </a:ext>
            </a:extLst>
          </p:cNvPr>
          <p:cNvGraphicFramePr>
            <a:graphicFrameLocks noGrp="1"/>
          </p:cNvGraphicFramePr>
          <p:nvPr>
            <p:extLst>
              <p:ext uri="{D42A27DB-BD31-4B8C-83A1-F6EECF244321}">
                <p14:modId xmlns:p14="http://schemas.microsoft.com/office/powerpoint/2010/main" val="594283476"/>
              </p:ext>
            </p:extLst>
          </p:nvPr>
        </p:nvGraphicFramePr>
        <p:xfrm>
          <a:off x="1123307" y="1182821"/>
          <a:ext cx="9945385" cy="5239925"/>
        </p:xfrm>
        <a:graphic>
          <a:graphicData uri="http://schemas.openxmlformats.org/drawingml/2006/table">
            <a:tbl>
              <a:tblPr firstRow="1" bandRow="1">
                <a:tableStyleId>{5940675A-B579-460E-94D1-54222C63F5DA}</a:tableStyleId>
              </a:tblPr>
              <a:tblGrid>
                <a:gridCol w="9945385">
                  <a:extLst>
                    <a:ext uri="{9D8B030D-6E8A-4147-A177-3AD203B41FA5}">
                      <a16:colId xmlns:a16="http://schemas.microsoft.com/office/drawing/2014/main" val="254988035"/>
                    </a:ext>
                  </a:extLst>
                </a:gridCol>
              </a:tblGrid>
              <a:tr h="4613077">
                <a:tc>
                  <a:txBody>
                    <a:bodyPr/>
                    <a:lstStyle/>
                    <a:p>
                      <a:pPr algn="l">
                        <a:lnSpc>
                          <a:spcPct val="150000"/>
                        </a:lnSpc>
                      </a:pPr>
                      <a:r>
                        <a:rPr kumimoji="1" lang="ja-JP" altLang="en-US" sz="2300" b="1" dirty="0">
                          <a:solidFill>
                            <a:srgbClr val="0070C0"/>
                          </a:solidFill>
                          <a:latin typeface="HG丸ｺﾞｼｯｸM-PRO" panose="020F0600000000000000" pitchFamily="50" charset="-128"/>
                          <a:ea typeface="HG丸ｺﾞｼｯｸM-PRO" panose="020F0600000000000000" pitchFamily="50" charset="-128"/>
                        </a:rPr>
                        <a:t>財団に提出が必要な書類（必須）　</a:t>
                      </a:r>
                      <a:endParaRPr kumimoji="1" lang="en-US" altLang="ja-JP" sz="2300" b="1" dirty="0">
                        <a:solidFill>
                          <a:srgbClr val="0070C0"/>
                        </a:solidFill>
                        <a:latin typeface="HG丸ｺﾞｼｯｸM-PRO" panose="020F0600000000000000" pitchFamily="50" charset="-128"/>
                        <a:ea typeface="HG丸ｺﾞｼｯｸM-PRO" panose="020F0600000000000000" pitchFamily="50" charset="-128"/>
                      </a:endParaRPr>
                    </a:p>
                    <a:p>
                      <a:pPr algn="l">
                        <a:lnSpc>
                          <a:spcPct val="150000"/>
                        </a:lnSpc>
                      </a:pPr>
                      <a:r>
                        <a:rPr kumimoji="1" lang="ja-JP" altLang="en-US" sz="2300" dirty="0">
                          <a:latin typeface="HG丸ｺﾞｼｯｸM-PRO" panose="020F0600000000000000" pitchFamily="50" charset="-128"/>
                          <a:ea typeface="HG丸ｺﾞｼｯｸM-PRO" panose="020F0600000000000000" pitchFamily="50" charset="-128"/>
                        </a:rPr>
                        <a:t>   ① グローバル補助金オンライン申請書</a:t>
                      </a:r>
                      <a:endParaRPr kumimoji="1" lang="en-US" altLang="ja-JP" sz="2300" dirty="0">
                        <a:latin typeface="HG丸ｺﾞｼｯｸM-PRO" panose="020F0600000000000000" pitchFamily="50" charset="-128"/>
                        <a:ea typeface="HG丸ｺﾞｼｯｸM-PRO" panose="020F0600000000000000" pitchFamily="50" charset="-128"/>
                      </a:endParaRPr>
                    </a:p>
                    <a:p>
                      <a:pPr algn="l">
                        <a:lnSpc>
                          <a:spcPct val="150000"/>
                        </a:lnSpc>
                      </a:pPr>
                      <a:r>
                        <a:rPr kumimoji="1" lang="ja-JP" altLang="en-US" sz="2300" dirty="0">
                          <a:latin typeface="HG丸ｺﾞｼｯｸM-PRO" panose="020F0600000000000000" pitchFamily="50" charset="-128"/>
                          <a:ea typeface="HG丸ｺﾞｼｯｸM-PRO" panose="020F0600000000000000" pitchFamily="50" charset="-128"/>
                        </a:rPr>
                        <a:t>　② 見積り</a:t>
                      </a:r>
                      <a:endParaRPr kumimoji="1" lang="en-US" altLang="ja-JP" sz="2300" dirty="0">
                        <a:latin typeface="HG丸ｺﾞｼｯｸM-PRO" panose="020F0600000000000000" pitchFamily="50" charset="-128"/>
                        <a:ea typeface="HG丸ｺﾞｼｯｸM-PRO" panose="020F0600000000000000" pitchFamily="50" charset="-128"/>
                      </a:endParaRPr>
                    </a:p>
                    <a:p>
                      <a:pPr algn="l">
                        <a:lnSpc>
                          <a:spcPct val="150000"/>
                        </a:lnSpc>
                      </a:pPr>
                      <a:r>
                        <a:rPr kumimoji="1" lang="ja-JP" altLang="en-US" sz="2300" dirty="0">
                          <a:latin typeface="HG丸ｺﾞｼｯｸM-PRO" panose="020F0600000000000000" pitchFamily="50" charset="-128"/>
                          <a:ea typeface="HG丸ｺﾞｼｯｸM-PRO" panose="020F0600000000000000" pitchFamily="50" charset="-128"/>
                        </a:rPr>
                        <a:t>　③ 協力団体の覚書（</a:t>
                      </a:r>
                      <a:r>
                        <a:rPr kumimoji="1" lang="en-US" altLang="ja-JP" sz="2300" dirty="0">
                          <a:latin typeface="HG丸ｺﾞｼｯｸM-PRO" panose="020F0600000000000000" pitchFamily="50" charset="-128"/>
                          <a:ea typeface="HG丸ｺﾞｼｯｸM-PRO" panose="020F0600000000000000" pitchFamily="50" charset="-128"/>
                        </a:rPr>
                        <a:t>MOU</a:t>
                      </a:r>
                      <a:r>
                        <a:rPr kumimoji="1" lang="ja-JP" altLang="en-US" sz="2300" dirty="0">
                          <a:latin typeface="HG丸ｺﾞｼｯｸM-PRO" panose="020F0600000000000000" pitchFamily="50" charset="-128"/>
                          <a:ea typeface="HG丸ｺﾞｼｯｸM-PRO" panose="020F0600000000000000" pitchFamily="50" charset="-128"/>
                        </a:rPr>
                        <a:t>）</a:t>
                      </a:r>
                      <a:endParaRPr kumimoji="1" lang="en-US" altLang="ja-JP" sz="2300" dirty="0">
                        <a:latin typeface="HG丸ｺﾞｼｯｸM-PRO" panose="020F0600000000000000" pitchFamily="50" charset="-128"/>
                        <a:ea typeface="HG丸ｺﾞｼｯｸM-PRO" panose="020F0600000000000000" pitchFamily="50" charset="-128"/>
                      </a:endParaRPr>
                    </a:p>
                    <a:p>
                      <a:pPr algn="l">
                        <a:lnSpc>
                          <a:spcPct val="150000"/>
                        </a:lnSpc>
                      </a:pPr>
                      <a:r>
                        <a:rPr kumimoji="1" lang="ja-JP" altLang="en-US" sz="2300" dirty="0">
                          <a:latin typeface="HG丸ｺﾞｼｯｸM-PRO" panose="020F0600000000000000" pitchFamily="50" charset="-128"/>
                          <a:ea typeface="HG丸ｺﾞｼｯｸM-PRO" panose="020F0600000000000000" pitchFamily="50" charset="-128"/>
                        </a:rPr>
                        <a:t>　④ 研修計画</a:t>
                      </a:r>
                      <a:endParaRPr kumimoji="1" lang="en-US" altLang="ja-JP" sz="2300" dirty="0">
                        <a:latin typeface="HG丸ｺﾞｼｯｸM-PRO" panose="020F0600000000000000" pitchFamily="50" charset="-128"/>
                        <a:ea typeface="HG丸ｺﾞｼｯｸM-PRO" panose="020F0600000000000000" pitchFamily="50" charset="-128"/>
                      </a:endParaRPr>
                    </a:p>
                    <a:p>
                      <a:pPr algn="l">
                        <a:lnSpc>
                          <a:spcPct val="150000"/>
                        </a:lnSpc>
                      </a:pPr>
                      <a:r>
                        <a:rPr kumimoji="1" lang="ja-JP" altLang="en-US" sz="2300" dirty="0">
                          <a:latin typeface="HG丸ｺﾞｼｯｸM-PRO" panose="020F0600000000000000" pitchFamily="50" charset="-128"/>
                          <a:ea typeface="HG丸ｺﾞｼｯｸM-PRO" panose="020F0600000000000000" pitchFamily="50" charset="-128"/>
                        </a:rPr>
                        <a:t>　⑤ 地域調査の結果フォーム</a:t>
                      </a:r>
                      <a:endParaRPr kumimoji="1" lang="en-US" altLang="ja-JP" sz="2300" dirty="0">
                        <a:latin typeface="HG丸ｺﾞｼｯｸM-PRO" panose="020F0600000000000000" pitchFamily="50" charset="-128"/>
                        <a:ea typeface="HG丸ｺﾞｼｯｸM-PRO" panose="020F0600000000000000" pitchFamily="50" charset="-128"/>
                      </a:endParaRPr>
                    </a:p>
                    <a:p>
                      <a:pPr algn="l">
                        <a:lnSpc>
                          <a:spcPct val="150000"/>
                        </a:lnSpc>
                      </a:pPr>
                      <a:r>
                        <a:rPr kumimoji="1" lang="en-US" altLang="ja-JP" sz="2300" b="1" dirty="0">
                          <a:solidFill>
                            <a:srgbClr val="0070C0"/>
                          </a:solidFill>
                          <a:latin typeface="HG丸ｺﾞｼｯｸM-PRO" panose="020F0600000000000000" pitchFamily="50" charset="-128"/>
                          <a:ea typeface="HG丸ｺﾞｼｯｸM-PRO" panose="020F0600000000000000" pitchFamily="50" charset="-128"/>
                        </a:rPr>
                        <a:t>DDF</a:t>
                      </a:r>
                      <a:r>
                        <a:rPr kumimoji="1" lang="ja-JP" altLang="en-US" sz="2300" b="1" dirty="0">
                          <a:solidFill>
                            <a:srgbClr val="0070C0"/>
                          </a:solidFill>
                          <a:latin typeface="HG丸ｺﾞｼｯｸM-PRO" panose="020F0600000000000000" pitchFamily="50" charset="-128"/>
                          <a:ea typeface="HG丸ｺﾞｼｯｸM-PRO" panose="020F0600000000000000" pitchFamily="50" charset="-128"/>
                        </a:rPr>
                        <a:t>（地区財団活動資金）を申請する場合必要な書類</a:t>
                      </a:r>
                      <a:endParaRPr kumimoji="1" lang="en-US" altLang="ja-JP" sz="2300" b="1" dirty="0">
                        <a:solidFill>
                          <a:srgbClr val="0070C0"/>
                        </a:solidFill>
                        <a:latin typeface="HG丸ｺﾞｼｯｸM-PRO" panose="020F0600000000000000" pitchFamily="50" charset="-128"/>
                        <a:ea typeface="HG丸ｺﾞｼｯｸM-PRO" panose="020F0600000000000000" pitchFamily="50" charset="-128"/>
                      </a:endParaRPr>
                    </a:p>
                    <a:p>
                      <a:pPr algn="l">
                        <a:lnSpc>
                          <a:spcPct val="150000"/>
                        </a:lnSpc>
                      </a:pPr>
                      <a:r>
                        <a:rPr kumimoji="1" lang="ja-JP" altLang="en-US" sz="2300" dirty="0">
                          <a:latin typeface="HG丸ｺﾞｼｯｸM-PRO" panose="020F0600000000000000" pitchFamily="50" charset="-128"/>
                          <a:ea typeface="HG丸ｺﾞｼｯｸM-PRO" panose="020F0600000000000000" pitchFamily="50" charset="-128"/>
                        </a:rPr>
                        <a:t>　⑥ </a:t>
                      </a:r>
                      <a:r>
                        <a:rPr kumimoji="1" lang="en-US" altLang="ja-JP" sz="2300" dirty="0">
                          <a:latin typeface="HG丸ｺﾞｼｯｸM-PRO" panose="020F0600000000000000" pitchFamily="50" charset="-128"/>
                          <a:ea typeface="HG丸ｺﾞｼｯｸM-PRO" panose="020F0600000000000000" pitchFamily="50" charset="-128"/>
                        </a:rPr>
                        <a:t>RID2660 DDF</a:t>
                      </a:r>
                      <a:r>
                        <a:rPr kumimoji="1" lang="ja-JP" altLang="en-US" sz="2300" dirty="0">
                          <a:latin typeface="HG丸ｺﾞｼｯｸM-PRO" panose="020F0600000000000000" pitchFamily="50" charset="-128"/>
                          <a:ea typeface="HG丸ｺﾞｼｯｸM-PRO" panose="020F0600000000000000" pitchFamily="50" charset="-128"/>
                        </a:rPr>
                        <a:t>申請書</a:t>
                      </a:r>
                      <a:endParaRPr kumimoji="1" lang="en-US" altLang="ja-JP" sz="2300" dirty="0">
                        <a:latin typeface="HG丸ｺﾞｼｯｸM-PRO" panose="020F0600000000000000" pitchFamily="50" charset="-128"/>
                        <a:ea typeface="HG丸ｺﾞｼｯｸM-PRO" panose="020F0600000000000000" pitchFamily="50" charset="-128"/>
                      </a:endParaRPr>
                    </a:p>
                    <a:p>
                      <a:pPr marL="0" marR="0" lvl="0" indent="0" algn="l" defTabSz="1300460" rtl="0" eaLnBrk="1" fontAlgn="auto" latinLnBrk="0" hangingPunct="1">
                        <a:lnSpc>
                          <a:spcPct val="150000"/>
                        </a:lnSpc>
                        <a:spcBef>
                          <a:spcPts val="0"/>
                        </a:spcBef>
                        <a:spcAft>
                          <a:spcPts val="0"/>
                        </a:spcAft>
                        <a:buClrTx/>
                        <a:buSzTx/>
                        <a:buFontTx/>
                        <a:buNone/>
                        <a:tabLst/>
                        <a:defRPr/>
                      </a:pPr>
                      <a:r>
                        <a:rPr kumimoji="1" lang="ja-JP" altLang="ja-JP" sz="2300" b="1" kern="1200" dirty="0">
                          <a:solidFill>
                            <a:srgbClr val="0070C0"/>
                          </a:solidFill>
                          <a:effectLst/>
                          <a:latin typeface="HG丸ｺﾞｼｯｸM-PRO" panose="020F0600000000000000" pitchFamily="50" charset="-128"/>
                          <a:ea typeface="HG丸ｺﾞｼｯｸM-PRO" panose="020F0600000000000000" pitchFamily="50" charset="-128"/>
                          <a:cs typeface="+mn-cs"/>
                        </a:rPr>
                        <a:t>活動</a:t>
                      </a:r>
                      <a:r>
                        <a:rPr kumimoji="1" lang="ja-JP" altLang="en-US" sz="2300" b="1" kern="1200" dirty="0">
                          <a:solidFill>
                            <a:srgbClr val="0070C0"/>
                          </a:solidFill>
                          <a:effectLst/>
                          <a:latin typeface="HG丸ｺﾞｼｯｸM-PRO" panose="020F0600000000000000" pitchFamily="50" charset="-128"/>
                          <a:ea typeface="HG丸ｺﾞｼｯｸM-PRO" panose="020F0600000000000000" pitchFamily="50" charset="-128"/>
                          <a:cs typeface="+mn-cs"/>
                        </a:rPr>
                        <a:t>に</a:t>
                      </a:r>
                      <a:r>
                        <a:rPr kumimoji="1" lang="ja-JP" altLang="en-US" sz="2300" b="1" kern="1200" dirty="0">
                          <a:solidFill>
                            <a:srgbClr val="C00000"/>
                          </a:solidFill>
                          <a:effectLst/>
                          <a:latin typeface="HG丸ｺﾞｼｯｸM-PRO" panose="020F0600000000000000" pitchFamily="50" charset="-128"/>
                          <a:ea typeface="HG丸ｺﾞｼｯｸM-PRO" panose="020F0600000000000000" pitchFamily="50" charset="-128"/>
                          <a:cs typeface="+mn-cs"/>
                        </a:rPr>
                        <a:t>建設</a:t>
                      </a:r>
                      <a:r>
                        <a:rPr kumimoji="1" lang="ja-JP" altLang="en-US" sz="2300" b="1" kern="1200" dirty="0">
                          <a:solidFill>
                            <a:srgbClr val="0070C0"/>
                          </a:solidFill>
                          <a:effectLst/>
                          <a:latin typeface="HG丸ｺﾞｼｯｸM-PRO" panose="020F0600000000000000" pitchFamily="50" charset="-128"/>
                          <a:ea typeface="HG丸ｺﾞｼｯｸM-PRO" panose="020F0600000000000000" pitchFamily="50" charset="-128"/>
                          <a:cs typeface="+mn-cs"/>
                        </a:rPr>
                        <a:t>が含まれる場合に必要な書類</a:t>
                      </a:r>
                      <a:endParaRPr kumimoji="1" lang="en-US" altLang="ja-JP" sz="2300" b="1" kern="1200" dirty="0">
                        <a:solidFill>
                          <a:srgbClr val="0070C0"/>
                        </a:solidFill>
                        <a:effectLst/>
                        <a:latin typeface="HG丸ｺﾞｼｯｸM-PRO" panose="020F0600000000000000" pitchFamily="50" charset="-128"/>
                        <a:ea typeface="HG丸ｺﾞｼｯｸM-PRO" panose="020F0600000000000000" pitchFamily="50" charset="-128"/>
                        <a:cs typeface="+mn-cs"/>
                      </a:endParaRPr>
                    </a:p>
                    <a:p>
                      <a:pPr marL="0" marR="0" lvl="0" indent="0" algn="l" defTabSz="1300460" rtl="0" eaLnBrk="1" fontAlgn="auto" latinLnBrk="0" hangingPunct="1">
                        <a:lnSpc>
                          <a:spcPct val="150000"/>
                        </a:lnSpc>
                        <a:spcBef>
                          <a:spcPts val="0"/>
                        </a:spcBef>
                        <a:spcAft>
                          <a:spcPts val="0"/>
                        </a:spcAft>
                        <a:buClrTx/>
                        <a:buSzTx/>
                        <a:buFontTx/>
                        <a:buNone/>
                        <a:tabLst/>
                        <a:defRPr/>
                      </a:pPr>
                      <a:r>
                        <a:rPr kumimoji="1" lang="ja-JP" altLang="en-US" sz="2300" kern="1200" dirty="0">
                          <a:solidFill>
                            <a:schemeClr val="tx1"/>
                          </a:solidFill>
                          <a:effectLst/>
                          <a:latin typeface="HG丸ｺﾞｼｯｸM-PRO" panose="020F0600000000000000" pitchFamily="50" charset="-128"/>
                          <a:ea typeface="HG丸ｺﾞｼｯｸM-PRO" panose="020F0600000000000000" pitchFamily="50" charset="-128"/>
                          <a:cs typeface="+mn-cs"/>
                        </a:rPr>
                        <a:t>　設計図を含む多くの書類</a:t>
                      </a:r>
                      <a:endParaRPr kumimoji="1" lang="ja-JP" altLang="ja-JP" sz="2300" kern="1200" dirty="0">
                        <a:solidFill>
                          <a:schemeClr val="tx1"/>
                        </a:solidFill>
                        <a:effectLst/>
                        <a:latin typeface="HG丸ｺﾞｼｯｸM-PRO" panose="020F0600000000000000" pitchFamily="50" charset="-128"/>
                        <a:ea typeface="HG丸ｺﾞｼｯｸM-PRO" panose="020F0600000000000000" pitchFamily="50" charset="-128"/>
                        <a:cs typeface="+mn-cs"/>
                      </a:endParaRPr>
                    </a:p>
                  </a:txBody>
                  <a:tcPr marL="64294" marR="64294" marT="32147" marB="32147"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1936274910"/>
                  </a:ext>
                </a:extLst>
              </a:tr>
            </a:tbl>
          </a:graphicData>
        </a:graphic>
      </p:graphicFrame>
      <p:sp>
        <p:nvSpPr>
          <p:cNvPr id="7" name="吹き出し: 角を丸めた四角形 6">
            <a:extLst>
              <a:ext uri="{FF2B5EF4-FFF2-40B4-BE49-F238E27FC236}">
                <a16:creationId xmlns:a16="http://schemas.microsoft.com/office/drawing/2014/main" id="{B6E12B3C-1330-47F3-8714-C152E1D6C6B5}"/>
              </a:ext>
            </a:extLst>
          </p:cNvPr>
          <p:cNvSpPr/>
          <p:nvPr/>
        </p:nvSpPr>
        <p:spPr>
          <a:xfrm>
            <a:off x="5060964" y="5981777"/>
            <a:ext cx="6613902" cy="598132"/>
          </a:xfrm>
          <a:prstGeom prst="wedgeRoundRectCallout">
            <a:avLst>
              <a:gd name="adj1" fmla="val -57035"/>
              <a:gd name="adj2" fmla="val -71800"/>
              <a:gd name="adj3" fmla="val 16667"/>
            </a:avLst>
          </a:prstGeom>
          <a:solidFill>
            <a:schemeClr val="bg1"/>
          </a:solidFill>
          <a:ln w="28575">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defTabSz="321457">
              <a:lnSpc>
                <a:spcPct val="150000"/>
              </a:lnSpc>
            </a:pPr>
            <a:r>
              <a:rPr lang="ja-JP" altLang="en-US" sz="1969" b="1" dirty="0">
                <a:solidFill>
                  <a:srgbClr val="C00000"/>
                </a:solidFill>
                <a:latin typeface="HG丸ｺﾞｼｯｸM-PRO" panose="020F0600000000000000" pitchFamily="50" charset="-128"/>
                <a:ea typeface="HG丸ｺﾞｼｯｸM-PRO" panose="020F0600000000000000" pitchFamily="50" charset="-128"/>
              </a:rPr>
              <a:t>低廉仮設宿泊所</a:t>
            </a:r>
            <a:r>
              <a:rPr lang="ja-JP" altLang="en-US" sz="1969" b="1" dirty="0">
                <a:solidFill>
                  <a:srgbClr val="002060"/>
                </a:solidFill>
                <a:latin typeface="HG丸ｺﾞｼｯｸM-PRO" panose="020F0600000000000000" pitchFamily="50" charset="-128"/>
                <a:ea typeface="HG丸ｺﾞｼｯｸM-PRO" panose="020F0600000000000000" pitchFamily="50" charset="-128"/>
              </a:rPr>
              <a:t>および</a:t>
            </a:r>
            <a:r>
              <a:rPr lang="ja-JP" altLang="en-US" sz="1969" b="1" dirty="0">
                <a:solidFill>
                  <a:srgbClr val="C00000"/>
                </a:solidFill>
                <a:latin typeface="HG丸ｺﾞｼｯｸM-PRO" panose="020F0600000000000000" pitchFamily="50" charset="-128"/>
                <a:ea typeface="HG丸ｺﾞｼｯｸM-PRO" panose="020F0600000000000000" pitchFamily="50" charset="-128"/>
              </a:rPr>
              <a:t>簡素な学校</a:t>
            </a:r>
            <a:r>
              <a:rPr lang="ja-JP" altLang="en-US" sz="1969" b="1" dirty="0">
                <a:solidFill>
                  <a:srgbClr val="002060"/>
                </a:solidFill>
                <a:latin typeface="HG丸ｺﾞｼｯｸM-PRO" panose="020F0600000000000000" pitchFamily="50" charset="-128"/>
                <a:ea typeface="HG丸ｺﾞｼｯｸM-PRO" panose="020F0600000000000000" pitchFamily="50" charset="-128"/>
              </a:rPr>
              <a:t>のみ建設が認められる</a:t>
            </a:r>
          </a:p>
        </p:txBody>
      </p:sp>
    </p:spTree>
    <p:extLst>
      <p:ext uri="{BB962C8B-B14F-4D97-AF65-F5344CB8AC3E}">
        <p14:creationId xmlns:p14="http://schemas.microsoft.com/office/powerpoint/2010/main" val="386245982"/>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図 2">
            <a:extLst>
              <a:ext uri="{FF2B5EF4-FFF2-40B4-BE49-F238E27FC236}">
                <a16:creationId xmlns:a16="http://schemas.microsoft.com/office/drawing/2014/main" id="{DFDB1BEF-ADE8-4C1F-B812-4943E6962A9E}"/>
              </a:ext>
            </a:extLst>
          </p:cNvPr>
          <p:cNvPicPr>
            <a:picLocks noChangeAspect="1"/>
          </p:cNvPicPr>
          <p:nvPr/>
        </p:nvPicPr>
        <p:blipFill>
          <a:blip r:embed="rId3"/>
          <a:stretch>
            <a:fillRect/>
          </a:stretch>
        </p:blipFill>
        <p:spPr>
          <a:xfrm>
            <a:off x="1864656" y="369648"/>
            <a:ext cx="1250091" cy="624122"/>
          </a:xfrm>
          <a:prstGeom prst="rect">
            <a:avLst/>
          </a:prstGeom>
          <a:ln>
            <a:noFill/>
          </a:ln>
        </p:spPr>
      </p:pic>
      <p:graphicFrame>
        <p:nvGraphicFramePr>
          <p:cNvPr id="8" name="表 7">
            <a:extLst>
              <a:ext uri="{FF2B5EF4-FFF2-40B4-BE49-F238E27FC236}">
                <a16:creationId xmlns:a16="http://schemas.microsoft.com/office/drawing/2014/main" id="{3453FB68-C984-47B9-B093-38CDED0E0C21}"/>
              </a:ext>
            </a:extLst>
          </p:cNvPr>
          <p:cNvGraphicFramePr>
            <a:graphicFrameLocks noGrp="1"/>
          </p:cNvGraphicFramePr>
          <p:nvPr/>
        </p:nvGraphicFramePr>
        <p:xfrm>
          <a:off x="1864652" y="435254"/>
          <a:ext cx="8194028" cy="492919"/>
        </p:xfrm>
        <a:graphic>
          <a:graphicData uri="http://schemas.openxmlformats.org/drawingml/2006/table">
            <a:tbl>
              <a:tblPr firstRow="1" bandRow="1">
                <a:tableStyleId>{5940675A-B579-460E-94D1-54222C63F5DA}</a:tableStyleId>
              </a:tblPr>
              <a:tblGrid>
                <a:gridCol w="8194028">
                  <a:extLst>
                    <a:ext uri="{9D8B030D-6E8A-4147-A177-3AD203B41FA5}">
                      <a16:colId xmlns:a16="http://schemas.microsoft.com/office/drawing/2014/main" val="1465501517"/>
                    </a:ext>
                  </a:extLst>
                </a:gridCol>
              </a:tblGrid>
              <a:tr h="492919">
                <a:tc>
                  <a:txBody>
                    <a:bodyPr/>
                    <a:lstStyle/>
                    <a:p>
                      <a:r>
                        <a:rPr kumimoji="1" lang="ja-JP" altLang="en-US" sz="2800" b="1" dirty="0">
                          <a:solidFill>
                            <a:srgbClr val="002060"/>
                          </a:solidFill>
                          <a:latin typeface="HG丸ｺﾞｼｯｸM-PRO" panose="020F0600000000000000" pitchFamily="50" charset="-128"/>
                          <a:ea typeface="HG丸ｺﾞｼｯｸM-PRO" panose="020F0600000000000000" pitchFamily="50" charset="-128"/>
                        </a:rPr>
                        <a:t>　　　 グローバル補助金 承認のポイント</a:t>
                      </a:r>
                    </a:p>
                  </a:txBody>
                  <a:tcPr marL="64294" marR="64294" marT="32147" marB="32147">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38100" cap="flat" cmpd="sng" algn="ctr">
                      <a:solidFill>
                        <a:srgbClr val="002060"/>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943541143"/>
                  </a:ext>
                </a:extLst>
              </a:tr>
            </a:tbl>
          </a:graphicData>
        </a:graphic>
      </p:graphicFrame>
      <p:graphicFrame>
        <p:nvGraphicFramePr>
          <p:cNvPr id="6" name="表 5">
            <a:extLst>
              <a:ext uri="{FF2B5EF4-FFF2-40B4-BE49-F238E27FC236}">
                <a16:creationId xmlns:a16="http://schemas.microsoft.com/office/drawing/2014/main" id="{11BC0FB7-A110-4707-8B05-EFF246F049FD}"/>
              </a:ext>
            </a:extLst>
          </p:cNvPr>
          <p:cNvGraphicFramePr>
            <a:graphicFrameLocks noGrp="1"/>
          </p:cNvGraphicFramePr>
          <p:nvPr>
            <p:extLst>
              <p:ext uri="{D42A27DB-BD31-4B8C-83A1-F6EECF244321}">
                <p14:modId xmlns:p14="http://schemas.microsoft.com/office/powerpoint/2010/main" val="3465127735"/>
              </p:ext>
            </p:extLst>
          </p:nvPr>
        </p:nvGraphicFramePr>
        <p:xfrm>
          <a:off x="513708" y="1323695"/>
          <a:ext cx="11270750" cy="4979614"/>
        </p:xfrm>
        <a:graphic>
          <a:graphicData uri="http://schemas.openxmlformats.org/drawingml/2006/table">
            <a:tbl>
              <a:tblPr firstRow="1" bandRow="1">
                <a:tableStyleId>{5940675A-B579-460E-94D1-54222C63F5DA}</a:tableStyleId>
              </a:tblPr>
              <a:tblGrid>
                <a:gridCol w="3449558">
                  <a:extLst>
                    <a:ext uri="{9D8B030D-6E8A-4147-A177-3AD203B41FA5}">
                      <a16:colId xmlns:a16="http://schemas.microsoft.com/office/drawing/2014/main" val="3218407193"/>
                    </a:ext>
                  </a:extLst>
                </a:gridCol>
                <a:gridCol w="7821192">
                  <a:extLst>
                    <a:ext uri="{9D8B030D-6E8A-4147-A177-3AD203B41FA5}">
                      <a16:colId xmlns:a16="http://schemas.microsoft.com/office/drawing/2014/main" val="1262552725"/>
                    </a:ext>
                  </a:extLst>
                </a:gridCol>
              </a:tblGrid>
              <a:tr h="1796216">
                <a:tc>
                  <a:txBody>
                    <a:bodyPr/>
                    <a:lstStyle/>
                    <a:p>
                      <a:pPr algn="ctr">
                        <a:lnSpc>
                          <a:spcPct val="150000"/>
                        </a:lnSpc>
                      </a:pPr>
                      <a:r>
                        <a:rPr kumimoji="1" lang="ja-JP" altLang="en-US" sz="2300" dirty="0">
                          <a:latin typeface="HG丸ｺﾞｼｯｸM-PRO" panose="020F0600000000000000" pitchFamily="50" charset="-128"/>
                          <a:ea typeface="HG丸ｺﾞｼｯｸM-PRO" panose="020F0600000000000000" pitchFamily="50" charset="-128"/>
                        </a:rPr>
                        <a:t>実施国代表提唱クラブの役割</a:t>
                      </a:r>
                    </a:p>
                  </a:txBody>
                  <a:tcPr marL="64294" marR="64294" marT="32147" marB="32147" anchor="ctr">
                    <a:lnB w="12700" cap="flat" cmpd="sng" algn="ctr">
                      <a:solidFill>
                        <a:schemeClr val="tx2"/>
                      </a:solidFill>
                      <a:prstDash val="solid"/>
                      <a:round/>
                      <a:headEnd type="none" w="med" len="med"/>
                      <a:tailEnd type="none" w="med" len="med"/>
                    </a:lnB>
                  </a:tcPr>
                </a:tc>
                <a:tc>
                  <a:txBody>
                    <a:bodyPr/>
                    <a:lstStyle/>
                    <a:p>
                      <a:pPr algn="l">
                        <a:lnSpc>
                          <a:spcPct val="150000"/>
                        </a:lnSpc>
                      </a:pPr>
                      <a:r>
                        <a:rPr kumimoji="1" lang="ja-JP" altLang="en-US" sz="2300" b="0" i="0" kern="1200" dirty="0">
                          <a:solidFill>
                            <a:schemeClr val="tx1"/>
                          </a:solidFill>
                          <a:effectLst/>
                          <a:latin typeface="HG丸ｺﾞｼｯｸM-PRO" panose="020F0600000000000000" pitchFamily="50" charset="-128"/>
                          <a:ea typeface="HG丸ｺﾞｼｯｸM-PRO" panose="020F0600000000000000" pitchFamily="50" charset="-128"/>
                          <a:cs typeface="+mn-cs"/>
                        </a:rPr>
                        <a:t>・財団が定めた地域調査の実施と報告</a:t>
                      </a:r>
                      <a:endParaRPr kumimoji="1" lang="en-US" altLang="ja-JP" sz="2300" b="0" i="0" kern="1200" dirty="0">
                        <a:solidFill>
                          <a:schemeClr val="tx1"/>
                        </a:solidFill>
                        <a:effectLst/>
                        <a:latin typeface="HG丸ｺﾞｼｯｸM-PRO" panose="020F0600000000000000" pitchFamily="50" charset="-128"/>
                        <a:ea typeface="HG丸ｺﾞｼｯｸM-PRO" panose="020F0600000000000000" pitchFamily="50" charset="-128"/>
                        <a:cs typeface="+mn-cs"/>
                      </a:endParaRPr>
                    </a:p>
                    <a:p>
                      <a:pPr algn="l">
                        <a:lnSpc>
                          <a:spcPct val="150000"/>
                        </a:lnSpc>
                      </a:pPr>
                      <a:r>
                        <a:rPr kumimoji="1" lang="ja-JP" altLang="en-US" sz="2300" b="0" i="0" kern="1200" dirty="0">
                          <a:solidFill>
                            <a:schemeClr val="tx1"/>
                          </a:solidFill>
                          <a:effectLst/>
                          <a:latin typeface="HG丸ｺﾞｼｯｸM-PRO" panose="020F0600000000000000" pitchFamily="50" charset="-128"/>
                          <a:ea typeface="HG丸ｺﾞｼｯｸM-PRO" panose="020F0600000000000000" pitchFamily="50" charset="-128"/>
                          <a:cs typeface="+mn-cs"/>
                        </a:rPr>
                        <a:t>・補助金管理</a:t>
                      </a:r>
                      <a:endParaRPr kumimoji="1" lang="en-US" altLang="ja-JP" sz="2300" b="0" i="0" kern="1200" dirty="0">
                        <a:solidFill>
                          <a:schemeClr val="tx1"/>
                        </a:solidFill>
                        <a:effectLst/>
                        <a:latin typeface="HG丸ｺﾞｼｯｸM-PRO" panose="020F0600000000000000" pitchFamily="50" charset="-128"/>
                        <a:ea typeface="HG丸ｺﾞｼｯｸM-PRO" panose="020F0600000000000000" pitchFamily="50" charset="-128"/>
                        <a:cs typeface="+mn-cs"/>
                      </a:endParaRPr>
                    </a:p>
                    <a:p>
                      <a:pPr algn="l">
                        <a:lnSpc>
                          <a:spcPct val="150000"/>
                        </a:lnSpc>
                      </a:pPr>
                      <a:r>
                        <a:rPr kumimoji="1" lang="ja-JP" altLang="en-US" sz="2300" b="0" i="0" kern="1200" dirty="0">
                          <a:solidFill>
                            <a:schemeClr val="tx1"/>
                          </a:solidFill>
                          <a:effectLst/>
                          <a:latin typeface="HG丸ｺﾞｼｯｸM-PRO" panose="020F0600000000000000" pitchFamily="50" charset="-128"/>
                          <a:ea typeface="HG丸ｺﾞｼｯｸM-PRO" panose="020F0600000000000000" pitchFamily="50" charset="-128"/>
                          <a:cs typeface="+mn-cs"/>
                        </a:rPr>
                        <a:t>・期限内の報告書の提出</a:t>
                      </a:r>
                      <a:endParaRPr kumimoji="1" lang="en-US" altLang="ja-JP" sz="2300" b="0" i="0" kern="1200" dirty="0">
                        <a:solidFill>
                          <a:schemeClr val="tx1"/>
                        </a:solidFill>
                        <a:effectLst/>
                        <a:latin typeface="HG丸ｺﾞｼｯｸM-PRO" panose="020F0600000000000000" pitchFamily="50" charset="-128"/>
                        <a:ea typeface="HG丸ｺﾞｼｯｸM-PRO" panose="020F0600000000000000" pitchFamily="50" charset="-128"/>
                        <a:cs typeface="+mn-cs"/>
                      </a:endParaRPr>
                    </a:p>
                  </a:txBody>
                  <a:tcPr marL="64294" marR="64294" marT="32147" marB="32147" anchor="ctr">
                    <a:lnB w="12700" cap="flat" cmpd="sng" algn="ctr">
                      <a:solidFill>
                        <a:schemeClr val="tx2"/>
                      </a:solidFill>
                      <a:prstDash val="solid"/>
                      <a:round/>
                      <a:headEnd type="none" w="med" len="med"/>
                      <a:tailEnd type="none" w="med" len="med"/>
                    </a:lnB>
                  </a:tcPr>
                </a:tc>
                <a:extLst>
                  <a:ext uri="{0D108BD9-81ED-4DB2-BD59-A6C34878D82A}">
                    <a16:rowId xmlns:a16="http://schemas.microsoft.com/office/drawing/2014/main" val="3094049843"/>
                  </a:ext>
                </a:extLst>
              </a:tr>
              <a:tr h="1796216">
                <a:tc>
                  <a:txBody>
                    <a:bodyPr/>
                    <a:lstStyle/>
                    <a:p>
                      <a:pPr algn="ctr">
                        <a:lnSpc>
                          <a:spcPct val="150000"/>
                        </a:lnSpc>
                      </a:pPr>
                      <a:r>
                        <a:rPr kumimoji="1" lang="ja-JP" altLang="en-US" sz="2300" dirty="0">
                          <a:latin typeface="HG丸ｺﾞｼｯｸM-PRO" panose="020F0600000000000000" pitchFamily="50" charset="-128"/>
                          <a:ea typeface="HG丸ｺﾞｼｯｸM-PRO" panose="020F0600000000000000" pitchFamily="50" charset="-128"/>
                        </a:rPr>
                        <a:t>成果の継続性</a:t>
                      </a:r>
                    </a:p>
                  </a:txBody>
                  <a:tcPr marL="64294" marR="64294" marT="32147" marB="32147" anchor="ct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tcPr>
                </a:tc>
                <a:tc>
                  <a:txBody>
                    <a:bodyPr/>
                    <a:lstStyle/>
                    <a:p>
                      <a:pPr algn="l">
                        <a:lnSpc>
                          <a:spcPct val="150000"/>
                        </a:lnSpc>
                      </a:pPr>
                      <a:r>
                        <a:rPr kumimoji="1" lang="ja-JP" altLang="en-US" sz="2300" dirty="0">
                          <a:latin typeface="HG丸ｺﾞｼｯｸM-PRO" panose="020F0600000000000000" pitchFamily="50" charset="-128"/>
                          <a:ea typeface="HG丸ｺﾞｼｯｸM-PRO" panose="020F0600000000000000" pitchFamily="50" charset="-128"/>
                        </a:rPr>
                        <a:t>・物品や設備に寄贈だけでは受領資格がない</a:t>
                      </a:r>
                      <a:endParaRPr kumimoji="1" lang="en-US" altLang="ja-JP" sz="2300" dirty="0">
                        <a:latin typeface="HG丸ｺﾞｼｯｸM-PRO" panose="020F0600000000000000" pitchFamily="50" charset="-128"/>
                        <a:ea typeface="HG丸ｺﾞｼｯｸM-PRO" panose="020F0600000000000000" pitchFamily="50" charset="-128"/>
                      </a:endParaRPr>
                    </a:p>
                    <a:p>
                      <a:pPr algn="l">
                        <a:lnSpc>
                          <a:spcPct val="150000"/>
                        </a:lnSpc>
                      </a:pPr>
                      <a:r>
                        <a:rPr kumimoji="1" lang="ja-JP" altLang="en-US" sz="2300" dirty="0">
                          <a:latin typeface="HG丸ｺﾞｼｯｸM-PRO" panose="020F0600000000000000" pitchFamily="50" charset="-128"/>
                          <a:ea typeface="HG丸ｺﾞｼｯｸM-PRO" panose="020F0600000000000000" pitchFamily="50" charset="-128"/>
                        </a:rPr>
                        <a:t>・</a:t>
                      </a:r>
                      <a:r>
                        <a:rPr kumimoji="1" lang="ja-JP" altLang="en-US" sz="2300">
                          <a:latin typeface="HG丸ｺﾞｼｯｸM-PRO" panose="020F0600000000000000" pitchFamily="50" charset="-128"/>
                          <a:ea typeface="HG丸ｺﾞｼｯｸM-PRO" panose="020F0600000000000000" pitchFamily="50" charset="-128"/>
                        </a:rPr>
                        <a:t>教育的プログラム（研修）を</a:t>
                      </a:r>
                      <a:r>
                        <a:rPr kumimoji="1" lang="ja-JP" altLang="en-US" sz="2300" dirty="0">
                          <a:latin typeface="HG丸ｺﾞｼｯｸM-PRO" panose="020F0600000000000000" pitchFamily="50" charset="-128"/>
                          <a:ea typeface="HG丸ｺﾞｼｯｸM-PRO" panose="020F0600000000000000" pitchFamily="50" charset="-128"/>
                        </a:rPr>
                        <a:t>含む活動</a:t>
                      </a:r>
                      <a:endParaRPr kumimoji="1" lang="en-US" altLang="ja-JP" sz="2300" dirty="0">
                        <a:latin typeface="HG丸ｺﾞｼｯｸM-PRO" panose="020F0600000000000000" pitchFamily="50" charset="-128"/>
                        <a:ea typeface="HG丸ｺﾞｼｯｸM-PRO" panose="020F0600000000000000" pitchFamily="50" charset="-128"/>
                      </a:endParaRPr>
                    </a:p>
                    <a:p>
                      <a:pPr algn="l">
                        <a:lnSpc>
                          <a:spcPct val="150000"/>
                        </a:lnSpc>
                      </a:pPr>
                      <a:r>
                        <a:rPr kumimoji="1" lang="ja-JP" altLang="en-US" sz="2300" dirty="0">
                          <a:latin typeface="HG丸ｺﾞｼｯｸM-PRO" panose="020F0600000000000000" pitchFamily="50" charset="-128"/>
                          <a:ea typeface="HG丸ｺﾞｼｯｸM-PRO" panose="020F0600000000000000" pitchFamily="50" charset="-128"/>
                        </a:rPr>
                        <a:t>・地域住民による継続が可能な活動の立案</a:t>
                      </a:r>
                    </a:p>
                  </a:txBody>
                  <a:tcPr marL="64294" marR="64294" marT="32147" marB="32147" anchor="ct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tcPr>
                </a:tc>
                <a:extLst>
                  <a:ext uri="{0D108BD9-81ED-4DB2-BD59-A6C34878D82A}">
                    <a16:rowId xmlns:a16="http://schemas.microsoft.com/office/drawing/2014/main" val="2990311545"/>
                  </a:ext>
                </a:extLst>
              </a:tr>
              <a:tr h="1387182">
                <a:tc>
                  <a:txBody>
                    <a:bodyPr/>
                    <a:lstStyle/>
                    <a:p>
                      <a:pPr algn="ctr">
                        <a:lnSpc>
                          <a:spcPct val="150000"/>
                        </a:lnSpc>
                      </a:pPr>
                      <a:r>
                        <a:rPr kumimoji="1" lang="ja-JP" altLang="en-US" sz="2300" dirty="0">
                          <a:latin typeface="HG丸ｺﾞｼｯｸM-PRO" panose="020F0600000000000000" pitchFamily="50" charset="-128"/>
                          <a:ea typeface="HG丸ｺﾞｼｯｸM-PRO" panose="020F0600000000000000" pitchFamily="50" charset="-128"/>
                        </a:rPr>
                        <a:t>財　源</a:t>
                      </a:r>
                    </a:p>
                  </a:txBody>
                  <a:tcPr marL="64294" marR="64294" marT="32147" marB="32147" anchor="ct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tcPr>
                </a:tc>
                <a:tc>
                  <a:txBody>
                    <a:bodyPr/>
                    <a:lstStyle/>
                    <a:p>
                      <a:pPr algn="l">
                        <a:lnSpc>
                          <a:spcPct val="150000"/>
                        </a:lnSpc>
                      </a:pPr>
                      <a:r>
                        <a:rPr kumimoji="1" lang="ja-JP" altLang="en-US" sz="2300" dirty="0">
                          <a:latin typeface="HG丸ｺﾞｼｯｸM-PRO" panose="020F0600000000000000" pitchFamily="50" charset="-128"/>
                          <a:ea typeface="HG丸ｺﾞｼｯｸM-PRO" panose="020F0600000000000000" pitchFamily="50" charset="-128"/>
                        </a:rPr>
                        <a:t>・補助金活動完了後も地元が資金を調達できる仕組みが</a:t>
                      </a:r>
                      <a:endParaRPr kumimoji="1" lang="en-US" altLang="ja-JP" sz="2300" dirty="0">
                        <a:latin typeface="HG丸ｺﾞｼｯｸM-PRO" panose="020F0600000000000000" pitchFamily="50" charset="-128"/>
                        <a:ea typeface="HG丸ｺﾞｼｯｸM-PRO" panose="020F0600000000000000" pitchFamily="50" charset="-128"/>
                      </a:endParaRPr>
                    </a:p>
                    <a:p>
                      <a:pPr algn="l">
                        <a:lnSpc>
                          <a:spcPct val="150000"/>
                        </a:lnSpc>
                      </a:pPr>
                      <a:r>
                        <a:rPr kumimoji="1" lang="en-US" altLang="ja-JP" sz="2300" dirty="0">
                          <a:latin typeface="HG丸ｺﾞｼｯｸM-PRO" panose="020F0600000000000000" pitchFamily="50" charset="-128"/>
                          <a:ea typeface="HG丸ｺﾞｼｯｸM-PRO" panose="020F0600000000000000" pitchFamily="50" charset="-128"/>
                        </a:rPr>
                        <a:t>    </a:t>
                      </a:r>
                      <a:r>
                        <a:rPr kumimoji="1" lang="ja-JP" altLang="en-US" sz="2300" dirty="0">
                          <a:latin typeface="HG丸ｺﾞｼｯｸM-PRO" panose="020F0600000000000000" pitchFamily="50" charset="-128"/>
                          <a:ea typeface="HG丸ｺﾞｼｯｸM-PRO" panose="020F0600000000000000" pitchFamily="50" charset="-128"/>
                        </a:rPr>
                        <a:t>望ましい</a:t>
                      </a:r>
                    </a:p>
                  </a:txBody>
                  <a:tcPr marL="64294" marR="64294" marT="32147" marB="32147" anchor="ct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tcPr>
                </a:tc>
                <a:extLst>
                  <a:ext uri="{0D108BD9-81ED-4DB2-BD59-A6C34878D82A}">
                    <a16:rowId xmlns:a16="http://schemas.microsoft.com/office/drawing/2014/main" val="1523366529"/>
                  </a:ext>
                </a:extLst>
              </a:tr>
            </a:tbl>
          </a:graphicData>
        </a:graphic>
      </p:graphicFrame>
    </p:spTree>
    <p:extLst>
      <p:ext uri="{BB962C8B-B14F-4D97-AF65-F5344CB8AC3E}">
        <p14:creationId xmlns:p14="http://schemas.microsoft.com/office/powerpoint/2010/main" val="2251248336"/>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図 2">
            <a:extLst>
              <a:ext uri="{FF2B5EF4-FFF2-40B4-BE49-F238E27FC236}">
                <a16:creationId xmlns:a16="http://schemas.microsoft.com/office/drawing/2014/main" id="{DFDB1BEF-ADE8-4C1F-B812-4943E6962A9E}"/>
              </a:ext>
            </a:extLst>
          </p:cNvPr>
          <p:cNvPicPr>
            <a:picLocks noChangeAspect="1"/>
          </p:cNvPicPr>
          <p:nvPr/>
        </p:nvPicPr>
        <p:blipFill>
          <a:blip r:embed="rId3"/>
          <a:stretch>
            <a:fillRect/>
          </a:stretch>
        </p:blipFill>
        <p:spPr>
          <a:xfrm>
            <a:off x="1864656" y="369648"/>
            <a:ext cx="1250091" cy="624122"/>
          </a:xfrm>
          <a:prstGeom prst="rect">
            <a:avLst/>
          </a:prstGeom>
          <a:ln>
            <a:noFill/>
          </a:ln>
        </p:spPr>
      </p:pic>
      <p:graphicFrame>
        <p:nvGraphicFramePr>
          <p:cNvPr id="8" name="表 7">
            <a:extLst>
              <a:ext uri="{FF2B5EF4-FFF2-40B4-BE49-F238E27FC236}">
                <a16:creationId xmlns:a16="http://schemas.microsoft.com/office/drawing/2014/main" id="{3453FB68-C984-47B9-B093-38CDED0E0C21}"/>
              </a:ext>
            </a:extLst>
          </p:cNvPr>
          <p:cNvGraphicFramePr>
            <a:graphicFrameLocks noGrp="1"/>
          </p:cNvGraphicFramePr>
          <p:nvPr/>
        </p:nvGraphicFramePr>
        <p:xfrm>
          <a:off x="1864652" y="435254"/>
          <a:ext cx="8194028" cy="492919"/>
        </p:xfrm>
        <a:graphic>
          <a:graphicData uri="http://schemas.openxmlformats.org/drawingml/2006/table">
            <a:tbl>
              <a:tblPr firstRow="1" bandRow="1">
                <a:tableStyleId>{5940675A-B579-460E-94D1-54222C63F5DA}</a:tableStyleId>
              </a:tblPr>
              <a:tblGrid>
                <a:gridCol w="8194028">
                  <a:extLst>
                    <a:ext uri="{9D8B030D-6E8A-4147-A177-3AD203B41FA5}">
                      <a16:colId xmlns:a16="http://schemas.microsoft.com/office/drawing/2014/main" val="1465501517"/>
                    </a:ext>
                  </a:extLst>
                </a:gridCol>
              </a:tblGrid>
              <a:tr h="492919">
                <a:tc>
                  <a:txBody>
                    <a:bodyPr/>
                    <a:lstStyle/>
                    <a:p>
                      <a:r>
                        <a:rPr kumimoji="1" lang="ja-JP" altLang="en-US" sz="2800" b="1" dirty="0">
                          <a:solidFill>
                            <a:srgbClr val="002060"/>
                          </a:solidFill>
                          <a:latin typeface="HG丸ｺﾞｼｯｸM-PRO" panose="020F0600000000000000" pitchFamily="50" charset="-128"/>
                          <a:ea typeface="HG丸ｺﾞｼｯｸM-PRO" panose="020F0600000000000000" pitchFamily="50" charset="-128"/>
                        </a:rPr>
                        <a:t>　　　 ロータリー災害救援補助金</a:t>
                      </a:r>
                    </a:p>
                  </a:txBody>
                  <a:tcPr marL="64294" marR="64294" marT="32147" marB="32147">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38100" cap="flat" cmpd="sng" algn="ctr">
                      <a:solidFill>
                        <a:srgbClr val="002060"/>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943541143"/>
                  </a:ext>
                </a:extLst>
              </a:tr>
            </a:tbl>
          </a:graphicData>
        </a:graphic>
      </p:graphicFrame>
      <p:graphicFrame>
        <p:nvGraphicFramePr>
          <p:cNvPr id="9" name="表 8">
            <a:extLst>
              <a:ext uri="{FF2B5EF4-FFF2-40B4-BE49-F238E27FC236}">
                <a16:creationId xmlns:a16="http://schemas.microsoft.com/office/drawing/2014/main" id="{E8416FF5-71D4-4297-87BD-11AA24226295}"/>
              </a:ext>
            </a:extLst>
          </p:cNvPr>
          <p:cNvGraphicFramePr>
            <a:graphicFrameLocks noGrp="1"/>
          </p:cNvGraphicFramePr>
          <p:nvPr>
            <p:extLst>
              <p:ext uri="{D42A27DB-BD31-4B8C-83A1-F6EECF244321}">
                <p14:modId xmlns:p14="http://schemas.microsoft.com/office/powerpoint/2010/main" val="3490149602"/>
              </p:ext>
            </p:extLst>
          </p:nvPr>
        </p:nvGraphicFramePr>
        <p:xfrm>
          <a:off x="606177" y="1323695"/>
          <a:ext cx="11301573" cy="5074534"/>
        </p:xfrm>
        <a:graphic>
          <a:graphicData uri="http://schemas.openxmlformats.org/drawingml/2006/table">
            <a:tbl>
              <a:tblPr firstRow="1" bandRow="1">
                <a:tableStyleId>{5940675A-B579-460E-94D1-54222C63F5DA}</a:tableStyleId>
              </a:tblPr>
              <a:tblGrid>
                <a:gridCol w="2277400">
                  <a:extLst>
                    <a:ext uri="{9D8B030D-6E8A-4147-A177-3AD203B41FA5}">
                      <a16:colId xmlns:a16="http://schemas.microsoft.com/office/drawing/2014/main" val="3218407193"/>
                    </a:ext>
                  </a:extLst>
                </a:gridCol>
                <a:gridCol w="9024173">
                  <a:extLst>
                    <a:ext uri="{9D8B030D-6E8A-4147-A177-3AD203B41FA5}">
                      <a16:colId xmlns:a16="http://schemas.microsoft.com/office/drawing/2014/main" val="1262552725"/>
                    </a:ext>
                  </a:extLst>
                </a:gridCol>
              </a:tblGrid>
              <a:tr h="1156561">
                <a:tc>
                  <a:txBody>
                    <a:bodyPr/>
                    <a:lstStyle/>
                    <a:p>
                      <a:pPr algn="ctr">
                        <a:lnSpc>
                          <a:spcPct val="150000"/>
                        </a:lnSpc>
                      </a:pPr>
                      <a:r>
                        <a:rPr kumimoji="1" lang="ja-JP" altLang="en-US" sz="2300" dirty="0">
                          <a:latin typeface="HG丸ｺﾞｼｯｸM-PRO" panose="020F0600000000000000" pitchFamily="50" charset="-128"/>
                          <a:ea typeface="HG丸ｺﾞｼｯｸM-PRO" panose="020F0600000000000000" pitchFamily="50" charset="-128"/>
                        </a:rPr>
                        <a:t>申請者</a:t>
                      </a:r>
                    </a:p>
                  </a:txBody>
                  <a:tcPr marL="64294" marR="64294" marT="32147" marB="32147" anchor="ctr">
                    <a:lnB w="12700" cap="flat" cmpd="sng" algn="ctr">
                      <a:solidFill>
                        <a:schemeClr val="tx2"/>
                      </a:solidFill>
                      <a:prstDash val="solid"/>
                      <a:round/>
                      <a:headEnd type="none" w="med" len="med"/>
                      <a:tailEnd type="none" w="med" len="med"/>
                    </a:lnB>
                  </a:tcPr>
                </a:tc>
                <a:tc>
                  <a:txBody>
                    <a:bodyPr/>
                    <a:lstStyle/>
                    <a:p>
                      <a:pPr algn="l">
                        <a:lnSpc>
                          <a:spcPct val="150000"/>
                        </a:lnSpc>
                      </a:pPr>
                      <a:r>
                        <a:rPr kumimoji="1" lang="ja-JP" altLang="en-US" sz="2300" b="0" i="0" kern="1200" dirty="0">
                          <a:solidFill>
                            <a:schemeClr val="tx1"/>
                          </a:solidFill>
                          <a:effectLst/>
                          <a:latin typeface="HG丸ｺﾞｼｯｸM-PRO" panose="020F0600000000000000" pitchFamily="50" charset="-128"/>
                          <a:ea typeface="HG丸ｺﾞｼｯｸM-PRO" panose="020F0600000000000000" pitchFamily="50" charset="-128"/>
                          <a:cs typeface="+mn-cs"/>
                        </a:rPr>
                        <a:t>災害の被害に遭った地区</a:t>
                      </a:r>
                      <a:endParaRPr kumimoji="1" lang="en-US" altLang="ja-JP" sz="2300" b="0" i="0" kern="1200" dirty="0">
                        <a:solidFill>
                          <a:schemeClr val="tx1"/>
                        </a:solidFill>
                        <a:effectLst/>
                        <a:latin typeface="HG丸ｺﾞｼｯｸM-PRO" panose="020F0600000000000000" pitchFamily="50" charset="-128"/>
                        <a:ea typeface="HG丸ｺﾞｼｯｸM-PRO" panose="020F0600000000000000" pitchFamily="50" charset="-128"/>
                        <a:cs typeface="+mn-cs"/>
                      </a:endParaRPr>
                    </a:p>
                  </a:txBody>
                  <a:tcPr marL="64294" marR="64294" marT="32147" marB="32147" anchor="ctr">
                    <a:lnB w="12700" cap="flat" cmpd="sng" algn="ctr">
                      <a:solidFill>
                        <a:schemeClr val="tx2"/>
                      </a:solidFill>
                      <a:prstDash val="solid"/>
                      <a:round/>
                      <a:headEnd type="none" w="med" len="med"/>
                      <a:tailEnd type="none" w="med" len="med"/>
                    </a:lnB>
                  </a:tcPr>
                </a:tc>
                <a:extLst>
                  <a:ext uri="{0D108BD9-81ED-4DB2-BD59-A6C34878D82A}">
                    <a16:rowId xmlns:a16="http://schemas.microsoft.com/office/drawing/2014/main" val="3094049843"/>
                  </a:ext>
                </a:extLst>
              </a:tr>
              <a:tr h="1526977">
                <a:tc>
                  <a:txBody>
                    <a:bodyPr/>
                    <a:lstStyle/>
                    <a:p>
                      <a:pPr algn="ctr">
                        <a:lnSpc>
                          <a:spcPct val="150000"/>
                        </a:lnSpc>
                      </a:pPr>
                      <a:r>
                        <a:rPr kumimoji="1" lang="ja-JP" altLang="en-US" sz="2300" dirty="0">
                          <a:latin typeface="HG丸ｺﾞｼｯｸM-PRO" panose="020F0600000000000000" pitchFamily="50" charset="-128"/>
                          <a:ea typeface="HG丸ｺﾞｼｯｸM-PRO" panose="020F0600000000000000" pitchFamily="50" charset="-128"/>
                        </a:rPr>
                        <a:t>目　的</a:t>
                      </a:r>
                    </a:p>
                  </a:txBody>
                  <a:tcPr marL="64294" marR="64294" marT="32147" marB="32147" anchor="ct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tcPr>
                </a:tc>
                <a:tc>
                  <a:txBody>
                    <a:bodyPr/>
                    <a:lstStyle/>
                    <a:p>
                      <a:pPr algn="l">
                        <a:lnSpc>
                          <a:spcPct val="150000"/>
                        </a:lnSpc>
                      </a:pPr>
                      <a:r>
                        <a:rPr kumimoji="1" lang="ja-JP" altLang="en-US" sz="2300" dirty="0">
                          <a:latin typeface="HG丸ｺﾞｼｯｸM-PRO" panose="020F0600000000000000" pitchFamily="50" charset="-128"/>
                          <a:ea typeface="HG丸ｺﾞｼｯｸM-PRO" panose="020F0600000000000000" pitchFamily="50" charset="-128"/>
                        </a:rPr>
                        <a:t>災害被災地の救援と復旧支援を目的</a:t>
                      </a:r>
                      <a:endParaRPr kumimoji="1" lang="en-US" altLang="ja-JP" sz="2300" dirty="0">
                        <a:latin typeface="HG丸ｺﾞｼｯｸM-PRO" panose="020F0600000000000000" pitchFamily="50" charset="-128"/>
                        <a:ea typeface="HG丸ｺﾞｼｯｸM-PRO" panose="020F0600000000000000" pitchFamily="50" charset="-128"/>
                      </a:endParaRPr>
                    </a:p>
                    <a:p>
                      <a:pPr algn="l">
                        <a:lnSpc>
                          <a:spcPct val="150000"/>
                        </a:lnSpc>
                      </a:pPr>
                      <a:r>
                        <a:rPr kumimoji="1" lang="ja-JP" altLang="en-US" sz="2300" dirty="0">
                          <a:latin typeface="HG丸ｺﾞｼｯｸM-PRO" panose="020F0600000000000000" pitchFamily="50" charset="-128"/>
                          <a:ea typeface="HG丸ｺﾞｼｯｸM-PRO" panose="020F0600000000000000" pitchFamily="50" charset="-128"/>
                        </a:rPr>
                        <a:t>（水や食料、医薬品、衣服といった基本品目の提供のために使用</a:t>
                      </a:r>
                      <a:endParaRPr kumimoji="1" lang="en-US" altLang="ja-JP" sz="2300" dirty="0">
                        <a:latin typeface="HG丸ｺﾞｼｯｸM-PRO" panose="020F0600000000000000" pitchFamily="50" charset="-128"/>
                        <a:ea typeface="HG丸ｺﾞｼｯｸM-PRO" panose="020F0600000000000000" pitchFamily="50" charset="-128"/>
                      </a:endParaRPr>
                    </a:p>
                    <a:p>
                      <a:pPr algn="l">
                        <a:lnSpc>
                          <a:spcPct val="150000"/>
                        </a:lnSpc>
                      </a:pPr>
                      <a:r>
                        <a:rPr kumimoji="1" lang="en-US" altLang="ja-JP" sz="2300" dirty="0">
                          <a:latin typeface="HG丸ｺﾞｼｯｸM-PRO" panose="020F0600000000000000" pitchFamily="50" charset="-128"/>
                          <a:ea typeface="HG丸ｺﾞｼｯｸM-PRO" panose="020F0600000000000000" pitchFamily="50" charset="-128"/>
                        </a:rPr>
                        <a:t>   </a:t>
                      </a:r>
                      <a:r>
                        <a:rPr kumimoji="1" lang="ja-JP" altLang="en-US" sz="2300" dirty="0">
                          <a:latin typeface="HG丸ｺﾞｼｯｸM-PRO" panose="020F0600000000000000" pitchFamily="50" charset="-128"/>
                          <a:ea typeface="HG丸ｺﾞｼｯｸM-PRO" panose="020F0600000000000000" pitchFamily="50" charset="-128"/>
                        </a:rPr>
                        <a:t>することが認められる）</a:t>
                      </a:r>
                    </a:p>
                  </a:txBody>
                  <a:tcPr marL="64294" marR="64294" marT="32147" marB="32147" anchor="ct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tcPr>
                </a:tc>
                <a:extLst>
                  <a:ext uri="{0D108BD9-81ED-4DB2-BD59-A6C34878D82A}">
                    <a16:rowId xmlns:a16="http://schemas.microsoft.com/office/drawing/2014/main" val="2990311545"/>
                  </a:ext>
                </a:extLst>
              </a:tr>
              <a:tr h="1179254">
                <a:tc>
                  <a:txBody>
                    <a:bodyPr/>
                    <a:lstStyle/>
                    <a:p>
                      <a:pPr algn="ctr">
                        <a:lnSpc>
                          <a:spcPct val="150000"/>
                        </a:lnSpc>
                      </a:pPr>
                      <a:r>
                        <a:rPr kumimoji="1" lang="ja-JP" altLang="en-US" sz="2300" dirty="0">
                          <a:latin typeface="HG丸ｺﾞｼｯｸM-PRO" panose="020F0600000000000000" pitchFamily="50" charset="-128"/>
                          <a:ea typeface="HG丸ｺﾞｼｯｸM-PRO" panose="020F0600000000000000" pitchFamily="50" charset="-128"/>
                        </a:rPr>
                        <a:t>財　源</a:t>
                      </a:r>
                    </a:p>
                  </a:txBody>
                  <a:tcPr marL="64294" marR="64294" marT="32147" marB="32147" anchor="ct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tcPr>
                </a:tc>
                <a:tc>
                  <a:txBody>
                    <a:bodyPr/>
                    <a:lstStyle/>
                    <a:p>
                      <a:pPr algn="l">
                        <a:lnSpc>
                          <a:spcPct val="150000"/>
                        </a:lnSpc>
                      </a:pPr>
                      <a:r>
                        <a:rPr kumimoji="1" lang="ja-JP" altLang="en-US" sz="2300" dirty="0">
                          <a:latin typeface="HG丸ｺﾞｼｯｸM-PRO" panose="020F0600000000000000" pitchFamily="50" charset="-128"/>
                          <a:ea typeface="HG丸ｺﾞｼｯｸM-PRO" panose="020F0600000000000000" pitchFamily="50" charset="-128"/>
                        </a:rPr>
                        <a:t>ロータリー災害救援基金</a:t>
                      </a:r>
                    </a:p>
                  </a:txBody>
                  <a:tcPr marL="64294" marR="64294" marT="32147" marB="32147" anchor="ct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tcPr>
                </a:tc>
                <a:extLst>
                  <a:ext uri="{0D108BD9-81ED-4DB2-BD59-A6C34878D82A}">
                    <a16:rowId xmlns:a16="http://schemas.microsoft.com/office/drawing/2014/main" val="1523366529"/>
                  </a:ext>
                </a:extLst>
              </a:tr>
              <a:tr h="1179254">
                <a:tc>
                  <a:txBody>
                    <a:bodyPr/>
                    <a:lstStyle/>
                    <a:p>
                      <a:pPr algn="ctr">
                        <a:lnSpc>
                          <a:spcPct val="150000"/>
                        </a:lnSpc>
                      </a:pPr>
                      <a:r>
                        <a:rPr kumimoji="1" lang="ja-JP" altLang="en-US" sz="2300" dirty="0">
                          <a:latin typeface="HG丸ｺﾞｼｯｸM-PRO" panose="020F0600000000000000" pitchFamily="50" charset="-128"/>
                          <a:ea typeface="HG丸ｺﾞｼｯｸM-PRO" panose="020F0600000000000000" pitchFamily="50" charset="-128"/>
                        </a:rPr>
                        <a:t>申請額</a:t>
                      </a:r>
                    </a:p>
                  </a:txBody>
                  <a:tcPr marL="64294" marR="64294" marT="32147" marB="32147" anchor="ctr">
                    <a:lnT w="12700" cap="flat" cmpd="sng" algn="ctr">
                      <a:solidFill>
                        <a:schemeClr val="tx2"/>
                      </a:solidFill>
                      <a:prstDash val="solid"/>
                      <a:round/>
                      <a:headEnd type="none" w="med" len="med"/>
                      <a:tailEnd type="none" w="med" len="med"/>
                    </a:lnT>
                  </a:tcPr>
                </a:tc>
                <a:tc>
                  <a:txBody>
                    <a:bodyPr/>
                    <a:lstStyle/>
                    <a:p>
                      <a:pPr algn="l">
                        <a:lnSpc>
                          <a:spcPct val="150000"/>
                        </a:lnSpc>
                      </a:pPr>
                      <a:r>
                        <a:rPr kumimoji="1" lang="en-US" altLang="ja-JP" sz="2300" dirty="0">
                          <a:latin typeface="HG丸ｺﾞｼｯｸM-PRO" panose="020F0600000000000000" pitchFamily="50" charset="-128"/>
                          <a:ea typeface="HG丸ｺﾞｼｯｸM-PRO" panose="020F0600000000000000" pitchFamily="50" charset="-128"/>
                        </a:rPr>
                        <a:t>25,000</a:t>
                      </a:r>
                      <a:r>
                        <a:rPr kumimoji="1" lang="ja-JP" altLang="en-US" sz="2300" dirty="0">
                          <a:latin typeface="HG丸ｺﾞｼｯｸM-PRO" panose="020F0600000000000000" pitchFamily="50" charset="-128"/>
                          <a:ea typeface="HG丸ｺﾞｼｯｸM-PRO" panose="020F0600000000000000" pitchFamily="50" charset="-128"/>
                        </a:rPr>
                        <a:t>ドルまで（但し基金に資金がある場合）</a:t>
                      </a:r>
                    </a:p>
                  </a:txBody>
                  <a:tcPr marL="64294" marR="64294" marT="32147" marB="32147" anchor="ctr">
                    <a:lnT w="12700" cap="flat" cmpd="sng" algn="ctr">
                      <a:solidFill>
                        <a:schemeClr val="tx2"/>
                      </a:solidFill>
                      <a:prstDash val="solid"/>
                      <a:round/>
                      <a:headEnd type="none" w="med" len="med"/>
                      <a:tailEnd type="none" w="med" len="med"/>
                    </a:lnT>
                  </a:tcPr>
                </a:tc>
                <a:extLst>
                  <a:ext uri="{0D108BD9-81ED-4DB2-BD59-A6C34878D82A}">
                    <a16:rowId xmlns:a16="http://schemas.microsoft.com/office/drawing/2014/main" val="4048969059"/>
                  </a:ext>
                </a:extLst>
              </a:tr>
            </a:tbl>
          </a:graphicData>
        </a:graphic>
      </p:graphicFrame>
    </p:spTree>
    <p:extLst>
      <p:ext uri="{BB962C8B-B14F-4D97-AF65-F5344CB8AC3E}">
        <p14:creationId xmlns:p14="http://schemas.microsoft.com/office/powerpoint/2010/main" val="288545837"/>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a:extLst>
              <a:ext uri="{FF2B5EF4-FFF2-40B4-BE49-F238E27FC236}">
                <a16:creationId xmlns:a16="http://schemas.microsoft.com/office/drawing/2014/main" id="{FF9734A3-F59F-4E1A-BC22-FD9B1AF6BAAA}"/>
              </a:ext>
            </a:extLst>
          </p:cNvPr>
          <p:cNvSpPr txBox="1"/>
          <p:nvPr/>
        </p:nvSpPr>
        <p:spPr>
          <a:xfrm>
            <a:off x="1539411" y="1972642"/>
            <a:ext cx="9113178" cy="1200329"/>
          </a:xfrm>
          <a:prstGeom prst="rect">
            <a:avLst/>
          </a:prstGeom>
          <a:solidFill>
            <a:schemeClr val="accent1">
              <a:lumMod val="20000"/>
              <a:lumOff val="80000"/>
            </a:schemeClr>
          </a:solidFill>
          <a:ln>
            <a:noFill/>
          </a:ln>
        </p:spPr>
        <p:txBody>
          <a:bodyPr wrap="square" rtlCol="0">
            <a:spAutoFit/>
          </a:bodyPr>
          <a:lstStyle/>
          <a:p>
            <a:pPr algn="ctr">
              <a:defRPr/>
            </a:pPr>
            <a:r>
              <a:rPr lang="ja-JP" altLang="en-US" sz="7200" b="1" dirty="0">
                <a:solidFill>
                  <a:prstClr val="black"/>
                </a:solidFill>
                <a:latin typeface="HG丸ｺﾞｼｯｸM-PRO" panose="020F0600000000000000" pitchFamily="50" charset="-128"/>
                <a:ea typeface="HG丸ｺﾞｼｯｸM-PRO" panose="020F0600000000000000" pitchFamily="50" charset="-128"/>
              </a:rPr>
              <a:t>財団資金管理</a:t>
            </a:r>
          </a:p>
        </p:txBody>
      </p:sp>
      <p:pic>
        <p:nvPicPr>
          <p:cNvPr id="4" name="Picture 4" descr="ãã­ã¼ã¿ãªã¼è²¡å£ãã®ç»åæ¤ç´¢çµæ">
            <a:extLst>
              <a:ext uri="{FF2B5EF4-FFF2-40B4-BE49-F238E27FC236}">
                <a16:creationId xmlns:a16="http://schemas.microsoft.com/office/drawing/2014/main" id="{0844D23A-8042-49FE-9968-609970E6AC54}"/>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9410187" y="5871443"/>
            <a:ext cx="1857143" cy="700234"/>
          </a:xfrm>
          <a:prstGeom prst="rect">
            <a:avLst/>
          </a:prstGeom>
          <a:noFill/>
          <a:extLst>
            <a:ext uri="{909E8E84-426E-40DD-AFC4-6F175D3DCCD1}">
              <a14:hiddenFill xmlns:a14="http://schemas.microsoft.com/office/drawing/2010/main">
                <a:solidFill>
                  <a:srgbClr val="FFFFFF"/>
                </a:solidFill>
              </a14:hiddenFill>
            </a:ext>
          </a:extLst>
        </p:spPr>
      </p:pic>
      <p:sp>
        <p:nvSpPr>
          <p:cNvPr id="5" name="テキスト ボックス 4">
            <a:extLst>
              <a:ext uri="{FF2B5EF4-FFF2-40B4-BE49-F238E27FC236}">
                <a16:creationId xmlns:a16="http://schemas.microsoft.com/office/drawing/2014/main" id="{76530C62-40CC-4908-9EF8-80EA100B8D78}"/>
              </a:ext>
            </a:extLst>
          </p:cNvPr>
          <p:cNvSpPr txBox="1"/>
          <p:nvPr/>
        </p:nvSpPr>
        <p:spPr>
          <a:xfrm>
            <a:off x="1671262" y="3728570"/>
            <a:ext cx="9113178" cy="2492990"/>
          </a:xfrm>
          <a:prstGeom prst="rect">
            <a:avLst/>
          </a:prstGeom>
          <a:noFill/>
          <a:ln>
            <a:noFill/>
          </a:ln>
        </p:spPr>
        <p:txBody>
          <a:bodyPr wrap="square" rtlCol="0">
            <a:spAutoFit/>
          </a:bodyPr>
          <a:lstStyle/>
          <a:p>
            <a:pPr algn="r">
              <a:defRPr/>
            </a:pPr>
            <a:r>
              <a:rPr lang="ja-JP" altLang="en-US" sz="4000" b="1" dirty="0">
                <a:solidFill>
                  <a:prstClr val="black"/>
                </a:solidFill>
                <a:latin typeface="HG丸ｺﾞｼｯｸM-PRO" panose="020F0600000000000000" pitchFamily="50" charset="-128"/>
                <a:ea typeface="HG丸ｺﾞｼｯｸM-PRO" panose="020F0600000000000000" pitchFamily="50" charset="-128"/>
              </a:rPr>
              <a:t>財団資金管理小委員会</a:t>
            </a:r>
            <a:endParaRPr lang="en-US" altLang="ja-JP" sz="4000" b="1" dirty="0">
              <a:solidFill>
                <a:prstClr val="black"/>
              </a:solidFill>
              <a:latin typeface="HG丸ｺﾞｼｯｸM-PRO" panose="020F0600000000000000" pitchFamily="50" charset="-128"/>
              <a:ea typeface="HG丸ｺﾞｼｯｸM-PRO" panose="020F0600000000000000" pitchFamily="50" charset="-128"/>
            </a:endParaRPr>
          </a:p>
          <a:p>
            <a:pPr algn="r">
              <a:defRPr/>
            </a:pPr>
            <a:r>
              <a:rPr lang="ja-JP" altLang="en-US" sz="4000" b="1" dirty="0">
                <a:solidFill>
                  <a:prstClr val="black"/>
                </a:solidFill>
                <a:latin typeface="HG丸ｺﾞｼｯｸM-PRO" panose="020F0600000000000000" pitchFamily="50" charset="-128"/>
                <a:ea typeface="HG丸ｺﾞｼｯｸM-PRO" panose="020F0600000000000000" pitchFamily="50" charset="-128"/>
              </a:rPr>
              <a:t>委員長 瀬川 昇</a:t>
            </a:r>
            <a:endParaRPr lang="en-US" altLang="ja-JP" sz="4000" b="1" dirty="0">
              <a:solidFill>
                <a:prstClr val="black"/>
              </a:solidFill>
              <a:latin typeface="HG丸ｺﾞｼｯｸM-PRO" panose="020F0600000000000000" pitchFamily="50" charset="-128"/>
              <a:ea typeface="HG丸ｺﾞｼｯｸM-PRO" panose="020F0600000000000000" pitchFamily="50" charset="-128"/>
            </a:endParaRPr>
          </a:p>
          <a:p>
            <a:pPr algn="r">
              <a:defRPr/>
            </a:pPr>
            <a:r>
              <a:rPr lang="ja-JP" altLang="en-US" sz="3200" b="1" dirty="0">
                <a:solidFill>
                  <a:prstClr val="black"/>
                </a:solidFill>
                <a:latin typeface="HG丸ｺﾞｼｯｸM-PRO" panose="020F0600000000000000" pitchFamily="50" charset="-128"/>
                <a:ea typeface="HG丸ｺﾞｼｯｸM-PRO" panose="020F0600000000000000" pitchFamily="50" charset="-128"/>
              </a:rPr>
              <a:t>（吹田西</a:t>
            </a:r>
            <a:r>
              <a:rPr lang="en-US" altLang="ja-JP" sz="3200" b="1" dirty="0">
                <a:solidFill>
                  <a:prstClr val="black"/>
                </a:solidFill>
                <a:latin typeface="HG丸ｺﾞｼｯｸM-PRO" panose="020F0600000000000000" pitchFamily="50" charset="-128"/>
                <a:ea typeface="HG丸ｺﾞｼｯｸM-PRO" panose="020F0600000000000000" pitchFamily="50" charset="-128"/>
              </a:rPr>
              <a:t>RC)</a:t>
            </a:r>
          </a:p>
          <a:p>
            <a:pPr algn="r">
              <a:defRPr/>
            </a:pPr>
            <a:endParaRPr lang="ja-JP" altLang="en-US" sz="4400" b="1" dirty="0">
              <a:solidFill>
                <a:prstClr val="black"/>
              </a:solidFill>
              <a:latin typeface="HG丸ｺﾞｼｯｸM-PRO" panose="020F0600000000000000" pitchFamily="50" charset="-128"/>
              <a:ea typeface="HG丸ｺﾞｼｯｸM-PRO" panose="020F0600000000000000" pitchFamily="50" charset="-128"/>
            </a:endParaRPr>
          </a:p>
        </p:txBody>
      </p:sp>
    </p:spTree>
    <p:extLst>
      <p:ext uri="{BB962C8B-B14F-4D97-AF65-F5344CB8AC3E}">
        <p14:creationId xmlns:p14="http://schemas.microsoft.com/office/powerpoint/2010/main" val="427527395"/>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コンテンツ プレースホルダー 4"/>
          <p:cNvGraphicFramePr>
            <a:graphicFrameLocks noGrp="1"/>
          </p:cNvGraphicFramePr>
          <p:nvPr>
            <p:ph idx="4294967295"/>
            <p:extLst>
              <p:ext uri="{D42A27DB-BD31-4B8C-83A1-F6EECF244321}">
                <p14:modId xmlns:p14="http://schemas.microsoft.com/office/powerpoint/2010/main" val="3619983293"/>
              </p:ext>
            </p:extLst>
          </p:nvPr>
        </p:nvGraphicFramePr>
        <p:xfrm>
          <a:off x="1325366" y="2090790"/>
          <a:ext cx="10068674" cy="4053840"/>
        </p:xfrm>
        <a:graphic>
          <a:graphicData uri="http://schemas.openxmlformats.org/drawingml/2006/table">
            <a:tbl>
              <a:tblPr/>
              <a:tblGrid>
                <a:gridCol w="1849349">
                  <a:extLst>
                    <a:ext uri="{9D8B030D-6E8A-4147-A177-3AD203B41FA5}">
                      <a16:colId xmlns:a16="http://schemas.microsoft.com/office/drawing/2014/main" val="20000"/>
                    </a:ext>
                  </a:extLst>
                </a:gridCol>
                <a:gridCol w="8219325">
                  <a:extLst>
                    <a:ext uri="{9D8B030D-6E8A-4147-A177-3AD203B41FA5}">
                      <a16:colId xmlns:a16="http://schemas.microsoft.com/office/drawing/2014/main" val="20001"/>
                    </a:ext>
                  </a:extLst>
                </a:gridCol>
              </a:tblGrid>
              <a:tr h="1447800">
                <a:tc>
                  <a:txBody>
                    <a:bodyPr/>
                    <a:lstStyle/>
                    <a:p>
                      <a:pPr>
                        <a:lnSpc>
                          <a:spcPct val="150000"/>
                        </a:lnSpc>
                      </a:pPr>
                      <a:r>
                        <a:rPr lang="ja-JP" altLang="en-US" sz="2800" dirty="0">
                          <a:effectLst/>
                          <a:latin typeface="ＭＳ Ｐゴシック" panose="020B0600070205080204" pitchFamily="50" charset="-128"/>
                          <a:ea typeface="ＭＳ Ｐゴシック" panose="020B0600070205080204" pitchFamily="50" charset="-128"/>
                        </a:rPr>
                        <a:t>活動方針：</a:t>
                      </a:r>
                    </a:p>
                  </a:txBody>
                  <a:tcPr anchor="ctr">
                    <a:lnL w="12700" cap="flat" cmpd="sng" algn="ctr">
                      <a:solidFill>
                        <a:srgbClr val="002060"/>
                      </a:solidFill>
                      <a:prstDash val="solid"/>
                      <a:round/>
                      <a:headEnd type="none" w="med" len="med"/>
                      <a:tailEnd type="none" w="med" len="med"/>
                    </a:lnL>
                    <a:lnR>
                      <a:noFill/>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tc>
                  <a:txBody>
                    <a:bodyPr/>
                    <a:lstStyle/>
                    <a:p>
                      <a:pPr>
                        <a:lnSpc>
                          <a:spcPct val="150000"/>
                        </a:lnSpc>
                      </a:pPr>
                      <a:r>
                        <a:rPr lang="ja-JP" altLang="en-US" sz="2800" dirty="0">
                          <a:effectLst/>
                          <a:latin typeface="ＭＳ Ｐゴシック" panose="020B0600070205080204" pitchFamily="50" charset="-128"/>
                          <a:ea typeface="ＭＳ Ｐゴシック" panose="020B0600070205080204" pitchFamily="50" charset="-128"/>
                        </a:rPr>
                        <a:t>クラブによる</a:t>
                      </a:r>
                      <a:r>
                        <a:rPr lang="ja-JP" altLang="en-US" sz="2800" dirty="0">
                          <a:solidFill>
                            <a:srgbClr val="FF0000"/>
                          </a:solidFill>
                          <a:effectLst/>
                          <a:latin typeface="ＭＳ Ｐゴシック" panose="020B0600070205080204" pitchFamily="50" charset="-128"/>
                          <a:ea typeface="ＭＳ Ｐゴシック" panose="020B0600070205080204" pitchFamily="50" charset="-128"/>
                        </a:rPr>
                        <a:t>補助金の適正管理</a:t>
                      </a:r>
                      <a:r>
                        <a:rPr lang="ja-JP" altLang="en-US" sz="2800" dirty="0">
                          <a:effectLst/>
                          <a:latin typeface="ＭＳ Ｐゴシック" panose="020B0600070205080204" pitchFamily="50" charset="-128"/>
                          <a:ea typeface="ＭＳ Ｐゴシック" panose="020B0600070205080204" pitchFamily="50" charset="-128"/>
                        </a:rPr>
                        <a:t>を徹底する</a:t>
                      </a:r>
                    </a:p>
                  </a:txBody>
                  <a:tcPr anchor="ctr">
                    <a:lnL>
                      <a:noFill/>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extLst>
                  <a:ext uri="{0D108BD9-81ED-4DB2-BD59-A6C34878D82A}">
                    <a16:rowId xmlns:a16="http://schemas.microsoft.com/office/drawing/2014/main" val="10000"/>
                  </a:ext>
                </a:extLst>
              </a:tr>
              <a:tr h="2606040">
                <a:tc>
                  <a:txBody>
                    <a:bodyPr/>
                    <a:lstStyle/>
                    <a:p>
                      <a:pPr>
                        <a:lnSpc>
                          <a:spcPct val="150000"/>
                        </a:lnSpc>
                      </a:pPr>
                      <a:r>
                        <a:rPr lang="ja-JP" altLang="en-US" sz="2800" dirty="0">
                          <a:effectLst/>
                          <a:latin typeface="ＭＳ Ｐゴシック" panose="020B0600070205080204" pitchFamily="50" charset="-128"/>
                          <a:ea typeface="ＭＳ Ｐゴシック" panose="020B0600070205080204" pitchFamily="50" charset="-128"/>
                        </a:rPr>
                        <a:t>活動計画：</a:t>
                      </a:r>
                    </a:p>
                  </a:txBody>
                  <a:tcPr anchor="ctr">
                    <a:lnL w="12700" cap="flat" cmpd="sng" algn="ctr">
                      <a:solidFill>
                        <a:srgbClr val="002060"/>
                      </a:solidFill>
                      <a:prstDash val="solid"/>
                      <a:round/>
                      <a:headEnd type="none" w="med" len="med"/>
                      <a:tailEnd type="none" w="med" len="med"/>
                    </a:lnL>
                    <a:lnR>
                      <a:noFill/>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tc>
                  <a:txBody>
                    <a:bodyPr/>
                    <a:lstStyle/>
                    <a:p>
                      <a:pPr>
                        <a:lnSpc>
                          <a:spcPct val="150000"/>
                        </a:lnSpc>
                      </a:pPr>
                      <a:r>
                        <a:rPr lang="ja-JP" altLang="en-US" sz="2800" dirty="0">
                          <a:solidFill>
                            <a:srgbClr val="FF0000"/>
                          </a:solidFill>
                          <a:effectLst/>
                          <a:latin typeface="ＭＳ Ｐゴシック" panose="020B0600070205080204" pitchFamily="50" charset="-128"/>
                          <a:ea typeface="ＭＳ Ｐゴシック" panose="020B0600070205080204" pitchFamily="50" charset="-128"/>
                        </a:rPr>
                        <a:t>補助金の適正管理</a:t>
                      </a:r>
                      <a:r>
                        <a:rPr lang="ja-JP" altLang="en-US" sz="2800" dirty="0">
                          <a:effectLst/>
                          <a:latin typeface="ＭＳ Ｐゴシック" panose="020B0600070205080204" pitchFamily="50" charset="-128"/>
                          <a:ea typeface="ＭＳ Ｐゴシック" panose="020B0600070205080204" pitchFamily="50" charset="-128"/>
                        </a:rPr>
                        <a:t>をするための必要な情報を各セミナーや地区社会奉仕委員長会議・地区国際奉仕委員長会議にて提供する</a:t>
                      </a:r>
                    </a:p>
                  </a:txBody>
                  <a:tcPr anchor="ctr">
                    <a:lnL>
                      <a:noFill/>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extLst>
                  <a:ext uri="{0D108BD9-81ED-4DB2-BD59-A6C34878D82A}">
                    <a16:rowId xmlns:a16="http://schemas.microsoft.com/office/drawing/2014/main" val="10001"/>
                  </a:ext>
                </a:extLst>
              </a:tr>
            </a:tbl>
          </a:graphicData>
        </a:graphic>
      </p:graphicFrame>
      <p:sp>
        <p:nvSpPr>
          <p:cNvPr id="4" name="タイトル 3"/>
          <p:cNvSpPr>
            <a:spLocks noGrp="1"/>
          </p:cNvSpPr>
          <p:nvPr>
            <p:ph type="title" idx="4294967295"/>
          </p:nvPr>
        </p:nvSpPr>
        <p:spPr>
          <a:xfrm>
            <a:off x="1524000" y="914405"/>
            <a:ext cx="4114800" cy="715963"/>
          </a:xfrm>
          <a:prstGeom prst="rect">
            <a:avLst/>
          </a:prstGeom>
        </p:spPr>
        <p:txBody>
          <a:bodyPr>
            <a:noAutofit/>
          </a:bodyPr>
          <a:lstStyle/>
          <a:p>
            <a:r>
              <a:rPr lang="ja-JP" altLang="en-US" sz="3600" b="1" dirty="0">
                <a:solidFill>
                  <a:schemeClr val="tx2"/>
                </a:solidFill>
                <a:latin typeface="ＭＳ Ｐゴシック" panose="020B0600070205080204" pitchFamily="50" charset="-128"/>
                <a:ea typeface="ＭＳ Ｐゴシック" panose="020B0600070205080204" pitchFamily="50" charset="-128"/>
              </a:rPr>
              <a:t>資金管理小委員会</a:t>
            </a:r>
          </a:p>
        </p:txBody>
      </p:sp>
    </p:spTree>
    <p:extLst>
      <p:ext uri="{BB962C8B-B14F-4D97-AF65-F5344CB8AC3E}">
        <p14:creationId xmlns:p14="http://schemas.microsoft.com/office/powerpoint/2010/main" val="4083769961"/>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テキスト ボックス 3"/>
          <p:cNvSpPr txBox="1"/>
          <p:nvPr/>
        </p:nvSpPr>
        <p:spPr>
          <a:xfrm>
            <a:off x="1767155" y="2153649"/>
            <a:ext cx="9545548" cy="4300216"/>
          </a:xfrm>
          <a:prstGeom prst="rect">
            <a:avLst/>
          </a:prstGeom>
          <a:noFill/>
        </p:spPr>
        <p:txBody>
          <a:bodyPr wrap="square" rtlCol="0">
            <a:spAutoFit/>
          </a:bodyPr>
          <a:lstStyle/>
          <a:p>
            <a:pPr>
              <a:lnSpc>
                <a:spcPct val="150000"/>
              </a:lnSpc>
            </a:pPr>
            <a:r>
              <a:rPr lang="ja-JP" altLang="en-US" sz="2800" dirty="0">
                <a:solidFill>
                  <a:schemeClr val="tx2">
                    <a:lumMod val="50000"/>
                  </a:schemeClr>
                </a:solidFill>
                <a:latin typeface="ＭＳ Ｐゴシック" panose="020B0600070205080204" pitchFamily="50" charset="-128"/>
                <a:ea typeface="ＭＳ Ｐゴシック" panose="020B0600070205080204" pitchFamily="50" charset="-128"/>
              </a:rPr>
              <a:t>１．クラブの参加資格</a:t>
            </a:r>
            <a:endParaRPr lang="en-US" altLang="ja-JP" sz="2800" dirty="0">
              <a:solidFill>
                <a:schemeClr val="tx2">
                  <a:lumMod val="50000"/>
                </a:schemeClr>
              </a:solidFill>
              <a:latin typeface="ＭＳ Ｐゴシック" panose="020B0600070205080204" pitchFamily="50" charset="-128"/>
              <a:ea typeface="ＭＳ Ｐゴシック" panose="020B0600070205080204" pitchFamily="50" charset="-128"/>
            </a:endParaRPr>
          </a:p>
          <a:p>
            <a:pPr>
              <a:lnSpc>
                <a:spcPct val="150000"/>
              </a:lnSpc>
            </a:pPr>
            <a:r>
              <a:rPr lang="ja-JP" altLang="en-US" sz="2800" dirty="0">
                <a:solidFill>
                  <a:schemeClr val="tx2">
                    <a:lumMod val="50000"/>
                  </a:schemeClr>
                </a:solidFill>
                <a:latin typeface="ＭＳ Ｐゴシック" panose="020B0600070205080204" pitchFamily="50" charset="-128"/>
                <a:ea typeface="ＭＳ Ｐゴシック" panose="020B0600070205080204" pitchFamily="50" charset="-128"/>
              </a:rPr>
              <a:t>２．クラブ役員の責務</a:t>
            </a:r>
            <a:endParaRPr lang="en-US" altLang="ja-JP" sz="2800" dirty="0">
              <a:solidFill>
                <a:schemeClr val="tx2">
                  <a:lumMod val="50000"/>
                </a:schemeClr>
              </a:solidFill>
              <a:latin typeface="ＭＳ Ｐゴシック" panose="020B0600070205080204" pitchFamily="50" charset="-128"/>
              <a:ea typeface="ＭＳ Ｐゴシック" panose="020B0600070205080204" pitchFamily="50" charset="-128"/>
            </a:endParaRPr>
          </a:p>
          <a:p>
            <a:pPr>
              <a:lnSpc>
                <a:spcPct val="150000"/>
              </a:lnSpc>
            </a:pPr>
            <a:r>
              <a:rPr lang="ja-JP" altLang="en-US" sz="2800" dirty="0">
                <a:solidFill>
                  <a:schemeClr val="tx2">
                    <a:lumMod val="50000"/>
                  </a:schemeClr>
                </a:solidFill>
                <a:latin typeface="ＭＳ Ｐゴシック" panose="020B0600070205080204" pitchFamily="50" charset="-128"/>
                <a:ea typeface="ＭＳ Ｐゴシック" panose="020B0600070205080204" pitchFamily="50" charset="-128"/>
              </a:rPr>
              <a:t>３．財務管理計画</a:t>
            </a:r>
            <a:endParaRPr lang="en-US" altLang="ja-JP" sz="2800" dirty="0">
              <a:solidFill>
                <a:schemeClr val="tx2">
                  <a:lumMod val="50000"/>
                </a:schemeClr>
              </a:solidFill>
              <a:latin typeface="ＭＳ Ｐゴシック" panose="020B0600070205080204" pitchFamily="50" charset="-128"/>
              <a:ea typeface="ＭＳ Ｐゴシック" panose="020B0600070205080204" pitchFamily="50" charset="-128"/>
            </a:endParaRPr>
          </a:p>
          <a:p>
            <a:r>
              <a:rPr lang="ja-JP" altLang="en-US" sz="2800" dirty="0">
                <a:solidFill>
                  <a:schemeClr val="tx2">
                    <a:lumMod val="50000"/>
                  </a:schemeClr>
                </a:solidFill>
                <a:latin typeface="ＭＳ Ｐゴシック" panose="020B0600070205080204" pitchFamily="50" charset="-128"/>
                <a:ea typeface="ＭＳ Ｐゴシック" panose="020B0600070205080204" pitchFamily="50" charset="-128"/>
              </a:rPr>
              <a:t>４．銀行口座に関する要件</a:t>
            </a:r>
            <a:endParaRPr lang="en-US" altLang="ja-JP" sz="2800" dirty="0">
              <a:solidFill>
                <a:schemeClr val="tx2">
                  <a:lumMod val="50000"/>
                </a:schemeClr>
              </a:solidFill>
              <a:latin typeface="ＭＳ Ｐゴシック" panose="020B0600070205080204" pitchFamily="50" charset="-128"/>
              <a:ea typeface="ＭＳ Ｐゴシック" panose="020B0600070205080204" pitchFamily="50" charset="-128"/>
            </a:endParaRPr>
          </a:p>
          <a:p>
            <a:pPr>
              <a:lnSpc>
                <a:spcPct val="150000"/>
              </a:lnSpc>
            </a:pPr>
            <a:r>
              <a:rPr lang="ja-JP" altLang="en-US" sz="2800" dirty="0">
                <a:solidFill>
                  <a:schemeClr val="tx2">
                    <a:lumMod val="50000"/>
                  </a:schemeClr>
                </a:solidFill>
                <a:latin typeface="ＭＳ Ｐゴシック" panose="020B0600070205080204" pitchFamily="50" charset="-128"/>
                <a:ea typeface="ＭＳ Ｐゴシック" panose="020B0600070205080204" pitchFamily="50" charset="-128"/>
              </a:rPr>
              <a:t>５．補助金資金の使用に関する報告</a:t>
            </a:r>
            <a:endParaRPr lang="en-US" altLang="ja-JP" sz="2800" dirty="0">
              <a:solidFill>
                <a:schemeClr val="tx2">
                  <a:lumMod val="50000"/>
                </a:schemeClr>
              </a:solidFill>
              <a:latin typeface="ＭＳ Ｐゴシック" panose="020B0600070205080204" pitchFamily="50" charset="-128"/>
              <a:ea typeface="ＭＳ Ｐゴシック" panose="020B0600070205080204" pitchFamily="50" charset="-128"/>
            </a:endParaRPr>
          </a:p>
          <a:p>
            <a:pPr>
              <a:lnSpc>
                <a:spcPct val="150000"/>
              </a:lnSpc>
            </a:pPr>
            <a:r>
              <a:rPr lang="ja-JP" altLang="en-US" sz="2800" dirty="0">
                <a:solidFill>
                  <a:schemeClr val="tx2">
                    <a:lumMod val="50000"/>
                  </a:schemeClr>
                </a:solidFill>
                <a:latin typeface="ＭＳ Ｐゴシック" panose="020B0600070205080204" pitchFamily="50" charset="-128"/>
                <a:ea typeface="ＭＳ Ｐゴシック" panose="020B0600070205080204" pitchFamily="50" charset="-128"/>
              </a:rPr>
              <a:t>６．書類の保管</a:t>
            </a:r>
            <a:endParaRPr lang="en-US" altLang="ja-JP" sz="2800" dirty="0">
              <a:solidFill>
                <a:schemeClr val="tx2">
                  <a:lumMod val="50000"/>
                </a:schemeClr>
              </a:solidFill>
              <a:latin typeface="ＭＳ Ｐゴシック" panose="020B0600070205080204" pitchFamily="50" charset="-128"/>
              <a:ea typeface="ＭＳ Ｐゴシック" panose="020B0600070205080204" pitchFamily="50" charset="-128"/>
            </a:endParaRPr>
          </a:p>
          <a:p>
            <a:pPr>
              <a:lnSpc>
                <a:spcPct val="150000"/>
              </a:lnSpc>
            </a:pPr>
            <a:r>
              <a:rPr lang="ja-JP" altLang="en-US" sz="2800" dirty="0">
                <a:solidFill>
                  <a:schemeClr val="tx2">
                    <a:lumMod val="50000"/>
                  </a:schemeClr>
                </a:solidFill>
                <a:latin typeface="ＭＳ Ｐゴシック" panose="020B0600070205080204" pitchFamily="50" charset="-128"/>
                <a:ea typeface="ＭＳ Ｐゴシック" panose="020B0600070205080204" pitchFamily="50" charset="-128"/>
              </a:rPr>
              <a:t>７．補助金資金の不正使用に関する報告書</a:t>
            </a:r>
          </a:p>
        </p:txBody>
      </p:sp>
      <p:sp>
        <p:nvSpPr>
          <p:cNvPr id="7" name="テキスト ボックス 6"/>
          <p:cNvSpPr txBox="1"/>
          <p:nvPr/>
        </p:nvSpPr>
        <p:spPr>
          <a:xfrm>
            <a:off x="2190969" y="1133123"/>
            <a:ext cx="7311305" cy="646331"/>
          </a:xfrm>
          <a:prstGeom prst="rect">
            <a:avLst/>
          </a:prstGeom>
          <a:noFill/>
        </p:spPr>
        <p:txBody>
          <a:bodyPr wrap="square" rtlCol="0">
            <a:spAutoFit/>
          </a:bodyPr>
          <a:lstStyle/>
          <a:p>
            <a:r>
              <a:rPr lang="ja-JP" altLang="en-US" sz="3600" b="1" dirty="0">
                <a:solidFill>
                  <a:schemeClr val="tx2"/>
                </a:solidFill>
                <a:latin typeface="ＭＳ Ｐゴシック" panose="020B0600070205080204" pitchFamily="50" charset="-128"/>
                <a:ea typeface="ＭＳ Ｐゴシック" panose="020B0600070205080204" pitchFamily="50" charset="-128"/>
              </a:rPr>
              <a:t>クラブの参加資格認定：覚書</a:t>
            </a:r>
            <a:r>
              <a:rPr lang="en-US" altLang="ja-JP" sz="3600" b="1" dirty="0">
                <a:solidFill>
                  <a:schemeClr val="tx2"/>
                </a:solidFill>
                <a:latin typeface="ＭＳ Ｐゴシック" panose="020B0600070205080204" pitchFamily="50" charset="-128"/>
                <a:ea typeface="ＭＳ Ｐゴシック" panose="020B0600070205080204" pitchFamily="50" charset="-128"/>
              </a:rPr>
              <a:t>(MOU)</a:t>
            </a:r>
          </a:p>
        </p:txBody>
      </p:sp>
      <p:sp>
        <p:nvSpPr>
          <p:cNvPr id="10" name="テキスト ボックス 9"/>
          <p:cNvSpPr txBox="1"/>
          <p:nvPr/>
        </p:nvSpPr>
        <p:spPr>
          <a:xfrm>
            <a:off x="7608168" y="6453865"/>
            <a:ext cx="3158654" cy="261610"/>
          </a:xfrm>
          <a:prstGeom prst="rect">
            <a:avLst/>
          </a:prstGeom>
          <a:noFill/>
        </p:spPr>
        <p:txBody>
          <a:bodyPr wrap="square" rtlCol="0">
            <a:spAutoFit/>
          </a:bodyPr>
          <a:lstStyle/>
          <a:p>
            <a:r>
              <a:rPr lang="ja-JP" altLang="en-US" sz="1100" dirty="0">
                <a:solidFill>
                  <a:srgbClr val="FF0000"/>
                </a:solidFill>
                <a:latin typeface="ＭＳ Ｐゴシック" panose="020B0600070205080204" pitchFamily="50" charset="-128"/>
                <a:ea typeface="ＭＳ Ｐゴシック" panose="020B0600070205080204" pitchFamily="50" charset="-128"/>
              </a:rPr>
              <a:t>クラブの覚書</a:t>
            </a:r>
            <a:r>
              <a:rPr lang="en-US" altLang="ja-JP" sz="1100" dirty="0">
                <a:solidFill>
                  <a:srgbClr val="FF0000"/>
                </a:solidFill>
                <a:latin typeface="ＭＳ Ｐゴシック" panose="020B0600070205080204" pitchFamily="50" charset="-128"/>
                <a:ea typeface="ＭＳ Ｐゴシック" panose="020B0600070205080204" pitchFamily="50" charset="-128"/>
              </a:rPr>
              <a:t>(</a:t>
            </a:r>
            <a:r>
              <a:rPr lang="ja-JP" altLang="en-US" sz="1100" dirty="0">
                <a:solidFill>
                  <a:srgbClr val="FF0000"/>
                </a:solidFill>
                <a:latin typeface="ＭＳ Ｐゴシック" panose="020B0600070205080204" pitchFamily="50" charset="-128"/>
                <a:ea typeface="ＭＳ Ｐゴシック" panose="020B0600070205080204" pitchFamily="50" charset="-128"/>
              </a:rPr>
              <a:t>ＭＯＵ</a:t>
            </a:r>
            <a:r>
              <a:rPr lang="en-US" altLang="ja-JP" sz="1100" dirty="0">
                <a:solidFill>
                  <a:srgbClr val="FF0000"/>
                </a:solidFill>
                <a:latin typeface="ＭＳ Ｐゴシック" panose="020B0600070205080204" pitchFamily="50" charset="-128"/>
                <a:ea typeface="ＭＳ Ｐゴシック" panose="020B0600070205080204" pitchFamily="50" charset="-128"/>
              </a:rPr>
              <a:t>)2012</a:t>
            </a:r>
            <a:r>
              <a:rPr lang="ja-JP" altLang="en-US" sz="1100" dirty="0">
                <a:solidFill>
                  <a:srgbClr val="FF0000"/>
                </a:solidFill>
                <a:latin typeface="ＭＳ Ｐゴシック" panose="020B0600070205080204" pitchFamily="50" charset="-128"/>
                <a:ea typeface="ＭＳ Ｐゴシック" panose="020B0600070205080204" pitchFamily="50" charset="-128"/>
              </a:rPr>
              <a:t>年</a:t>
            </a:r>
            <a:r>
              <a:rPr lang="en-US" altLang="ja-JP" sz="1100" dirty="0">
                <a:solidFill>
                  <a:srgbClr val="FF0000"/>
                </a:solidFill>
                <a:latin typeface="ＭＳ Ｐゴシック" panose="020B0600070205080204" pitchFamily="50" charset="-128"/>
                <a:ea typeface="ＭＳ Ｐゴシック" panose="020B0600070205080204" pitchFamily="50" charset="-128"/>
              </a:rPr>
              <a:t>6</a:t>
            </a:r>
            <a:r>
              <a:rPr lang="ja-JP" altLang="en-US" sz="1100" dirty="0">
                <a:solidFill>
                  <a:srgbClr val="FF0000"/>
                </a:solidFill>
                <a:latin typeface="ＭＳ Ｐゴシック" panose="020B0600070205080204" pitchFamily="50" charset="-128"/>
                <a:ea typeface="ＭＳ Ｐゴシック" panose="020B0600070205080204" pitchFamily="50" charset="-128"/>
              </a:rPr>
              <a:t>月より抜粋</a:t>
            </a:r>
          </a:p>
        </p:txBody>
      </p:sp>
    </p:spTree>
    <p:extLst>
      <p:ext uri="{BB962C8B-B14F-4D97-AF65-F5344CB8AC3E}">
        <p14:creationId xmlns:p14="http://schemas.microsoft.com/office/powerpoint/2010/main" val="3728139547"/>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 name="Table 167"/>
          <p:cNvGraphicFramePr/>
          <p:nvPr>
            <p:extLst>
              <p:ext uri="{D42A27DB-BD31-4B8C-83A1-F6EECF244321}">
                <p14:modId xmlns:p14="http://schemas.microsoft.com/office/powerpoint/2010/main" val="1478593039"/>
              </p:ext>
            </p:extLst>
          </p:nvPr>
        </p:nvGraphicFramePr>
        <p:xfrm>
          <a:off x="1675547" y="1409078"/>
          <a:ext cx="9678257" cy="4208204"/>
        </p:xfrm>
        <a:graphic>
          <a:graphicData uri="http://schemas.openxmlformats.org/drawingml/2006/table">
            <a:tbl>
              <a:tblPr/>
              <a:tblGrid>
                <a:gridCol w="1528880">
                  <a:extLst>
                    <a:ext uri="{9D8B030D-6E8A-4147-A177-3AD203B41FA5}">
                      <a16:colId xmlns:a16="http://schemas.microsoft.com/office/drawing/2014/main" val="20000"/>
                    </a:ext>
                  </a:extLst>
                </a:gridCol>
                <a:gridCol w="8149377">
                  <a:extLst>
                    <a:ext uri="{9D8B030D-6E8A-4147-A177-3AD203B41FA5}">
                      <a16:colId xmlns:a16="http://schemas.microsoft.com/office/drawing/2014/main" val="20001"/>
                    </a:ext>
                  </a:extLst>
                </a:gridCol>
              </a:tblGrid>
              <a:tr h="601172">
                <a:tc>
                  <a:txBody>
                    <a:bodyPr/>
                    <a:lstStyle/>
                    <a:p>
                      <a:pPr algn="ctr" defTabSz="914400">
                        <a:tabLst>
                          <a:tab pos="914400" algn="l"/>
                        </a:tabLst>
                        <a:defRPr>
                          <a:solidFill>
                            <a:srgbClr val="000000"/>
                          </a:solidFill>
                        </a:defRPr>
                      </a:pPr>
                      <a:r>
                        <a:rPr sz="2800" b="0" i="0" dirty="0">
                          <a:solidFill>
                            <a:schemeClr val="tx1"/>
                          </a:solidFill>
                          <a:latin typeface="HGPｺﾞｼｯｸM" panose="020B0600000000000000" pitchFamily="50" charset="-128"/>
                          <a:ea typeface="HGPｺﾞｼｯｸM" panose="020B0600000000000000" pitchFamily="50" charset="-128"/>
                          <a:cs typeface="ヒラギノ丸ゴ Pro"/>
                          <a:sym typeface="ヒラギノ丸ゴ Pro"/>
                        </a:rPr>
                        <a:t>1917</a:t>
                      </a:r>
                      <a:r>
                        <a:rPr lang="ja-JP" altLang="en-US" sz="2800" b="0" i="0" dirty="0">
                          <a:solidFill>
                            <a:schemeClr val="tx1"/>
                          </a:solidFill>
                          <a:latin typeface="HGPｺﾞｼｯｸM" panose="020B0600000000000000" pitchFamily="50" charset="-128"/>
                          <a:ea typeface="HGPｺﾞｼｯｸM" panose="020B0600000000000000" pitchFamily="50" charset="-128"/>
                          <a:cs typeface="ヒラギノ丸ゴ Pro"/>
                          <a:sym typeface="ヒラギノ丸ゴ Pro"/>
                        </a:rPr>
                        <a:t>　</a:t>
                      </a:r>
                      <a:endParaRPr sz="2800" b="0" i="0" dirty="0">
                        <a:solidFill>
                          <a:schemeClr val="tx1"/>
                        </a:solidFill>
                        <a:latin typeface="HGPｺﾞｼｯｸM" panose="020B0600000000000000" pitchFamily="50" charset="-128"/>
                        <a:ea typeface="HGPｺﾞｼｯｸM" panose="020B0600000000000000" pitchFamily="50" charset="-128"/>
                        <a:cs typeface="ヒラギノ丸ゴ Pro"/>
                        <a:sym typeface="ヒラギノ丸ゴ Pro"/>
                      </a:endParaRPr>
                    </a:p>
                  </a:txBody>
                  <a:tcPr marL="35719" marR="35719" marT="35719" marB="35719" anchor="ctr" horzOverflow="overflow">
                    <a:lnL w="12700" cap="flat" cmpd="sng" algn="ctr">
                      <a:solidFill>
                        <a:schemeClr val="bg1"/>
                      </a:solidFill>
                      <a:prstDash val="solid"/>
                      <a:round/>
                      <a:headEnd type="none" w="med" len="med"/>
                      <a:tailEnd type="none" w="med" len="med"/>
                    </a:lnL>
                    <a:lnR w="12700" cap="flat" cmpd="sng" algn="ctr">
                      <a:solidFill>
                        <a:srgbClr val="0000FF"/>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rgbClr val="0000FF"/>
                      </a:solidFill>
                      <a:prstDash val="solid"/>
                      <a:round/>
                      <a:headEnd type="none" w="med" len="med"/>
                      <a:tailEnd type="none" w="med" len="med"/>
                    </a:lnB>
                    <a:noFill/>
                  </a:tcPr>
                </a:tc>
                <a:tc>
                  <a:txBody>
                    <a:bodyPr/>
                    <a:lstStyle/>
                    <a:p>
                      <a:pPr algn="l" defTabSz="914400">
                        <a:tabLst>
                          <a:tab pos="914400" algn="l"/>
                        </a:tabLst>
                        <a:defRPr>
                          <a:solidFill>
                            <a:srgbClr val="000000"/>
                          </a:solidFill>
                        </a:defRPr>
                      </a:pPr>
                      <a:r>
                        <a:rPr lang="ja-JP" altLang="en-US" sz="2800" b="0" i="0" dirty="0">
                          <a:solidFill>
                            <a:schemeClr val="tx1"/>
                          </a:solidFill>
                          <a:latin typeface="HGPｺﾞｼｯｸM" panose="020B0600000000000000" pitchFamily="50" charset="-128"/>
                          <a:ea typeface="HGPｺﾞｼｯｸM" panose="020B0600000000000000" pitchFamily="50" charset="-128"/>
                          <a:cs typeface="ヒラギノ丸ゴ Pro"/>
                          <a:sym typeface="ヒラギノ丸ゴ Pro"/>
                        </a:rPr>
                        <a:t> </a:t>
                      </a:r>
                      <a:r>
                        <a:rPr sz="2800" b="0" i="0" dirty="0" err="1">
                          <a:solidFill>
                            <a:schemeClr val="tx1"/>
                          </a:solidFill>
                          <a:latin typeface="HGPｺﾞｼｯｸM" panose="020B0600000000000000" pitchFamily="50" charset="-128"/>
                          <a:ea typeface="HGPｺﾞｼｯｸM" panose="020B0600000000000000" pitchFamily="50" charset="-128"/>
                          <a:cs typeface="ヒラギノ丸ゴ Pro"/>
                          <a:sym typeface="ヒラギノ丸ゴ Pro"/>
                        </a:rPr>
                        <a:t>国際ロータリー連合会基金</a:t>
                      </a:r>
                      <a:endParaRPr sz="2800" b="0" i="0" dirty="0">
                        <a:solidFill>
                          <a:schemeClr val="tx1"/>
                        </a:solidFill>
                        <a:latin typeface="HGPｺﾞｼｯｸM" panose="020B0600000000000000" pitchFamily="50" charset="-128"/>
                        <a:ea typeface="HGPｺﾞｼｯｸM" panose="020B0600000000000000" pitchFamily="50" charset="-128"/>
                        <a:cs typeface="ヒラギノ丸ゴ Pro"/>
                        <a:sym typeface="ヒラギノ丸ゴ Pro"/>
                      </a:endParaRPr>
                    </a:p>
                  </a:txBody>
                  <a:tcPr marL="35719" marR="35719" marT="35719" marB="35719" anchor="ctr" horzOverflow="overflow">
                    <a:lnL w="12700" cap="flat" cmpd="sng" algn="ctr">
                      <a:solidFill>
                        <a:srgbClr val="0000FF"/>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rgbClr val="0000FF"/>
                      </a:solidFill>
                      <a:prstDash val="solid"/>
                      <a:round/>
                      <a:headEnd type="none" w="med" len="med"/>
                      <a:tailEnd type="none" w="med" len="med"/>
                    </a:lnB>
                    <a:noFill/>
                  </a:tcPr>
                </a:tc>
                <a:extLst>
                  <a:ext uri="{0D108BD9-81ED-4DB2-BD59-A6C34878D82A}">
                    <a16:rowId xmlns:a16="http://schemas.microsoft.com/office/drawing/2014/main" val="10000"/>
                  </a:ext>
                </a:extLst>
              </a:tr>
              <a:tr h="601172">
                <a:tc>
                  <a:txBody>
                    <a:bodyPr/>
                    <a:lstStyle/>
                    <a:p>
                      <a:pPr algn="ctr" defTabSz="914400">
                        <a:tabLst>
                          <a:tab pos="914400" algn="l"/>
                        </a:tabLst>
                        <a:defRPr>
                          <a:solidFill>
                            <a:srgbClr val="000000"/>
                          </a:solidFill>
                        </a:defRPr>
                      </a:pPr>
                      <a:r>
                        <a:rPr sz="2800" b="0" i="0" dirty="0">
                          <a:solidFill>
                            <a:schemeClr val="tx1"/>
                          </a:solidFill>
                          <a:latin typeface="HGPｺﾞｼｯｸM" panose="020B0600000000000000" pitchFamily="50" charset="-128"/>
                          <a:ea typeface="HGPｺﾞｼｯｸM" panose="020B0600000000000000" pitchFamily="50" charset="-128"/>
                          <a:cs typeface="ヒラギノ丸ゴ Pro"/>
                          <a:sym typeface="ヒラギノ丸ゴ Pro"/>
                        </a:rPr>
                        <a:t>1928</a:t>
                      </a:r>
                    </a:p>
                  </a:txBody>
                  <a:tcPr marL="35719" marR="35719" marT="35719" marB="35719" anchor="ctr" horzOverflow="overflow">
                    <a:lnL w="12700" cap="flat" cmpd="sng" algn="ctr">
                      <a:solidFill>
                        <a:schemeClr val="bg1"/>
                      </a:solidFill>
                      <a:prstDash val="solid"/>
                      <a:round/>
                      <a:headEnd type="none" w="med" len="med"/>
                      <a:tailEnd type="none" w="med" len="med"/>
                    </a:lnL>
                    <a:lnR w="12700" cap="flat" cmpd="sng" algn="ctr">
                      <a:solidFill>
                        <a:srgbClr val="0000FF"/>
                      </a:solidFill>
                      <a:prstDash val="solid"/>
                      <a:round/>
                      <a:headEnd type="none" w="med" len="med"/>
                      <a:tailEnd type="none" w="med" len="med"/>
                    </a:lnR>
                    <a:lnT w="12700" cap="flat" cmpd="sng" algn="ctr">
                      <a:solidFill>
                        <a:srgbClr val="0000FF"/>
                      </a:solidFill>
                      <a:prstDash val="solid"/>
                      <a:round/>
                      <a:headEnd type="none" w="med" len="med"/>
                      <a:tailEnd type="none" w="med" len="med"/>
                    </a:lnT>
                    <a:lnB w="12700" cap="flat" cmpd="sng" algn="ctr">
                      <a:solidFill>
                        <a:srgbClr val="0000FF"/>
                      </a:solidFill>
                      <a:prstDash val="solid"/>
                      <a:round/>
                      <a:headEnd type="none" w="med" len="med"/>
                      <a:tailEnd type="none" w="med" len="med"/>
                    </a:lnB>
                    <a:noFill/>
                  </a:tcPr>
                </a:tc>
                <a:tc>
                  <a:txBody>
                    <a:bodyPr/>
                    <a:lstStyle/>
                    <a:p>
                      <a:pPr algn="l" defTabSz="914400">
                        <a:tabLst>
                          <a:tab pos="914400" algn="l"/>
                        </a:tabLst>
                        <a:defRPr sz="3600">
                          <a:latin typeface="ヒラギノ丸ゴ Pro"/>
                          <a:ea typeface="ヒラギノ丸ゴ Pro"/>
                          <a:cs typeface="ヒラギノ丸ゴ Pro"/>
                          <a:sym typeface="ヒラギノ丸ゴ Pro"/>
                        </a:defRPr>
                      </a:pPr>
                      <a:r>
                        <a:rPr lang="en-US" altLang="ja-JP" sz="2800" b="0" i="0" dirty="0">
                          <a:solidFill>
                            <a:schemeClr val="tx1"/>
                          </a:solidFill>
                          <a:latin typeface="HGPｺﾞｼｯｸM" panose="020B0600000000000000" pitchFamily="50" charset="-128"/>
                          <a:ea typeface="HGPｺﾞｼｯｸM" panose="020B0600000000000000" pitchFamily="50" charset="-128"/>
                        </a:rPr>
                        <a:t> </a:t>
                      </a:r>
                      <a:r>
                        <a:rPr sz="2800" b="0" i="0" dirty="0" err="1">
                          <a:solidFill>
                            <a:schemeClr val="tx1"/>
                          </a:solidFill>
                          <a:latin typeface="HGPｺﾞｼｯｸM" panose="020B0600000000000000" pitchFamily="50" charset="-128"/>
                          <a:ea typeface="HGPｺﾞｼｯｸM" panose="020B0600000000000000" pitchFamily="50" charset="-128"/>
                        </a:rPr>
                        <a:t>ロータリー財団（ロータリー傘下の別組織</a:t>
                      </a:r>
                      <a:r>
                        <a:rPr sz="2800" b="0" i="0" dirty="0">
                          <a:solidFill>
                            <a:schemeClr val="tx1"/>
                          </a:solidFill>
                          <a:latin typeface="HGPｺﾞｼｯｸM" panose="020B0600000000000000" pitchFamily="50" charset="-128"/>
                          <a:ea typeface="HGPｺﾞｼｯｸM" panose="020B0600000000000000" pitchFamily="50" charset="-128"/>
                        </a:rPr>
                        <a:t>）</a:t>
                      </a:r>
                    </a:p>
                  </a:txBody>
                  <a:tcPr marL="35719" marR="35719" marT="35719" marB="35719" anchor="ctr" horzOverflow="overflow">
                    <a:lnL w="12700" cap="flat" cmpd="sng" algn="ctr">
                      <a:solidFill>
                        <a:srgbClr val="0000FF"/>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rgbClr val="0000FF"/>
                      </a:solidFill>
                      <a:prstDash val="solid"/>
                      <a:round/>
                      <a:headEnd type="none" w="med" len="med"/>
                      <a:tailEnd type="none" w="med" len="med"/>
                    </a:lnT>
                    <a:lnB w="12700" cap="flat" cmpd="sng" algn="ctr">
                      <a:solidFill>
                        <a:srgbClr val="0000FF"/>
                      </a:solidFill>
                      <a:prstDash val="solid"/>
                      <a:round/>
                      <a:headEnd type="none" w="med" len="med"/>
                      <a:tailEnd type="none" w="med" len="med"/>
                    </a:lnB>
                    <a:noFill/>
                  </a:tcPr>
                </a:tc>
                <a:extLst>
                  <a:ext uri="{0D108BD9-81ED-4DB2-BD59-A6C34878D82A}">
                    <a16:rowId xmlns:a16="http://schemas.microsoft.com/office/drawing/2014/main" val="10002"/>
                  </a:ext>
                </a:extLst>
              </a:tr>
              <a:tr h="601172">
                <a:tc>
                  <a:txBody>
                    <a:bodyPr/>
                    <a:lstStyle/>
                    <a:p>
                      <a:pPr algn="ctr" defTabSz="914400">
                        <a:tabLst>
                          <a:tab pos="914400" algn="l"/>
                        </a:tabLst>
                        <a:defRPr>
                          <a:solidFill>
                            <a:srgbClr val="000000"/>
                          </a:solidFill>
                        </a:defRPr>
                      </a:pPr>
                      <a:r>
                        <a:rPr sz="2800" b="0" i="0" dirty="0">
                          <a:solidFill>
                            <a:schemeClr val="tx1"/>
                          </a:solidFill>
                          <a:latin typeface="HGPｺﾞｼｯｸM" panose="020B0600000000000000" pitchFamily="50" charset="-128"/>
                          <a:ea typeface="HGPｺﾞｼｯｸM" panose="020B0600000000000000" pitchFamily="50" charset="-128"/>
                          <a:cs typeface="ヒラギノ丸ゴ Pro"/>
                          <a:sym typeface="ヒラギノ丸ゴ Pro"/>
                        </a:rPr>
                        <a:t>1947</a:t>
                      </a:r>
                    </a:p>
                  </a:txBody>
                  <a:tcPr marL="35719" marR="35719" marT="35719" marB="35719" anchor="ctr" horzOverflow="overflow">
                    <a:lnL w="12700" cap="flat" cmpd="sng" algn="ctr">
                      <a:solidFill>
                        <a:schemeClr val="bg1"/>
                      </a:solidFill>
                      <a:prstDash val="solid"/>
                      <a:round/>
                      <a:headEnd type="none" w="med" len="med"/>
                      <a:tailEnd type="none" w="med" len="med"/>
                    </a:lnL>
                    <a:lnR w="12700" cap="flat" cmpd="sng" algn="ctr">
                      <a:solidFill>
                        <a:srgbClr val="0000FF"/>
                      </a:solidFill>
                      <a:prstDash val="solid"/>
                      <a:round/>
                      <a:headEnd type="none" w="med" len="med"/>
                      <a:tailEnd type="none" w="med" len="med"/>
                    </a:lnR>
                    <a:lnT w="12700" cap="flat" cmpd="sng" algn="ctr">
                      <a:solidFill>
                        <a:srgbClr val="0000FF"/>
                      </a:solidFill>
                      <a:prstDash val="solid"/>
                      <a:round/>
                      <a:headEnd type="none" w="med" len="med"/>
                      <a:tailEnd type="none" w="med" len="med"/>
                    </a:lnT>
                    <a:lnB w="12700" cap="flat" cmpd="sng" algn="ctr">
                      <a:solidFill>
                        <a:srgbClr val="0000FF"/>
                      </a:solidFill>
                      <a:prstDash val="solid"/>
                      <a:round/>
                      <a:headEnd type="none" w="med" len="med"/>
                      <a:tailEnd type="none" w="med" len="med"/>
                    </a:lnB>
                    <a:noFill/>
                  </a:tcPr>
                </a:tc>
                <a:tc>
                  <a:txBody>
                    <a:bodyPr/>
                    <a:lstStyle/>
                    <a:p>
                      <a:pPr algn="l" defTabSz="914400">
                        <a:tabLst>
                          <a:tab pos="914400" algn="l"/>
                        </a:tabLst>
                        <a:defRPr>
                          <a:solidFill>
                            <a:srgbClr val="000000"/>
                          </a:solidFill>
                        </a:defRPr>
                      </a:pPr>
                      <a:r>
                        <a:rPr lang="en-US" altLang="ja-JP" sz="2800" b="0" i="0" dirty="0">
                          <a:solidFill>
                            <a:schemeClr val="tx1"/>
                          </a:solidFill>
                          <a:latin typeface="HGPｺﾞｼｯｸM" panose="020B0600000000000000" pitchFamily="50" charset="-128"/>
                          <a:ea typeface="HGPｺﾞｼｯｸM" panose="020B0600000000000000" pitchFamily="50" charset="-128"/>
                          <a:cs typeface="ヒラギノ丸ゴ Pro"/>
                          <a:sym typeface="ヒラギノ丸ゴ Pro"/>
                        </a:rPr>
                        <a:t> </a:t>
                      </a:r>
                      <a:r>
                        <a:rPr sz="2800" b="0" i="0" dirty="0" err="1">
                          <a:solidFill>
                            <a:schemeClr val="tx1"/>
                          </a:solidFill>
                          <a:latin typeface="HGPｺﾞｼｯｸM" panose="020B0600000000000000" pitchFamily="50" charset="-128"/>
                          <a:ea typeface="HGPｺﾞｼｯｸM" panose="020B0600000000000000" pitchFamily="50" charset="-128"/>
                          <a:cs typeface="ヒラギノ丸ゴ Pro"/>
                          <a:sym typeface="ヒラギノ丸ゴ Pro"/>
                        </a:rPr>
                        <a:t>初の奨学金制度導入</a:t>
                      </a:r>
                      <a:endParaRPr sz="2800" b="0" i="0" dirty="0">
                        <a:solidFill>
                          <a:schemeClr val="tx1"/>
                        </a:solidFill>
                        <a:latin typeface="HGPｺﾞｼｯｸM" panose="020B0600000000000000" pitchFamily="50" charset="-128"/>
                        <a:ea typeface="HGPｺﾞｼｯｸM" panose="020B0600000000000000" pitchFamily="50" charset="-128"/>
                        <a:cs typeface="ヒラギノ丸ゴ Pro"/>
                        <a:sym typeface="ヒラギノ丸ゴ Pro"/>
                      </a:endParaRPr>
                    </a:p>
                  </a:txBody>
                  <a:tcPr marL="35719" marR="35719" marT="35719" marB="35719" anchor="ctr" horzOverflow="overflow">
                    <a:lnL w="12700" cap="flat" cmpd="sng" algn="ctr">
                      <a:solidFill>
                        <a:srgbClr val="0000FF"/>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rgbClr val="0000FF"/>
                      </a:solidFill>
                      <a:prstDash val="solid"/>
                      <a:round/>
                      <a:headEnd type="none" w="med" len="med"/>
                      <a:tailEnd type="none" w="med" len="med"/>
                    </a:lnT>
                    <a:lnB w="12700" cap="flat" cmpd="sng" algn="ctr">
                      <a:solidFill>
                        <a:srgbClr val="0000FF"/>
                      </a:solidFill>
                      <a:prstDash val="solid"/>
                      <a:round/>
                      <a:headEnd type="none" w="med" len="med"/>
                      <a:tailEnd type="none" w="med" len="med"/>
                    </a:lnB>
                    <a:noFill/>
                  </a:tcPr>
                </a:tc>
                <a:extLst>
                  <a:ext uri="{0D108BD9-81ED-4DB2-BD59-A6C34878D82A}">
                    <a16:rowId xmlns:a16="http://schemas.microsoft.com/office/drawing/2014/main" val="10004"/>
                  </a:ext>
                </a:extLst>
              </a:tr>
              <a:tr h="601172">
                <a:tc>
                  <a:txBody>
                    <a:bodyPr/>
                    <a:lstStyle/>
                    <a:p>
                      <a:pPr algn="ctr" defTabSz="914400">
                        <a:tabLst>
                          <a:tab pos="914400" algn="l"/>
                        </a:tabLst>
                        <a:defRPr>
                          <a:solidFill>
                            <a:srgbClr val="000000"/>
                          </a:solidFill>
                        </a:defRPr>
                      </a:pPr>
                      <a:r>
                        <a:rPr lang="en-US" altLang="ja-JP" sz="2800" b="0" i="0" dirty="0">
                          <a:solidFill>
                            <a:schemeClr val="tx1"/>
                          </a:solidFill>
                          <a:latin typeface="HGPｺﾞｼｯｸM" panose="020B0600000000000000" pitchFamily="50" charset="-128"/>
                          <a:ea typeface="HGPｺﾞｼｯｸM" panose="020B0600000000000000" pitchFamily="50" charset="-128"/>
                          <a:cs typeface="ヒラギノ丸ゴ Pro"/>
                          <a:sym typeface="ヒラギノ丸ゴ Pro"/>
                        </a:rPr>
                        <a:t>1965</a:t>
                      </a:r>
                      <a:endParaRPr sz="2800" b="0" i="0" dirty="0">
                        <a:solidFill>
                          <a:schemeClr val="tx1"/>
                        </a:solidFill>
                        <a:latin typeface="HGPｺﾞｼｯｸM" panose="020B0600000000000000" pitchFamily="50" charset="-128"/>
                        <a:ea typeface="HGPｺﾞｼｯｸM" panose="020B0600000000000000" pitchFamily="50" charset="-128"/>
                        <a:cs typeface="ヒラギノ丸ゴ Pro"/>
                        <a:sym typeface="ヒラギノ丸ゴ Pro"/>
                      </a:endParaRPr>
                    </a:p>
                  </a:txBody>
                  <a:tcPr marL="35719" marR="35719" marT="35719" marB="35719" anchor="ctr" horzOverflow="overflow">
                    <a:lnL w="12700" cap="flat" cmpd="sng" algn="ctr">
                      <a:solidFill>
                        <a:schemeClr val="bg1"/>
                      </a:solidFill>
                      <a:prstDash val="solid"/>
                      <a:round/>
                      <a:headEnd type="none" w="med" len="med"/>
                      <a:tailEnd type="none" w="med" len="med"/>
                    </a:lnL>
                    <a:lnR w="12700" cap="flat" cmpd="sng" algn="ctr">
                      <a:solidFill>
                        <a:srgbClr val="0000FF"/>
                      </a:solidFill>
                      <a:prstDash val="solid"/>
                      <a:round/>
                      <a:headEnd type="none" w="med" len="med"/>
                      <a:tailEnd type="none" w="med" len="med"/>
                    </a:lnR>
                    <a:lnT w="12700" cap="flat" cmpd="sng" algn="ctr">
                      <a:solidFill>
                        <a:srgbClr val="0000FF"/>
                      </a:solidFill>
                      <a:prstDash val="solid"/>
                      <a:round/>
                      <a:headEnd type="none" w="med" len="med"/>
                      <a:tailEnd type="none" w="med" len="med"/>
                    </a:lnT>
                    <a:lnB w="12700" cap="flat" cmpd="sng" algn="ctr">
                      <a:solidFill>
                        <a:srgbClr val="0000FF"/>
                      </a:solidFill>
                      <a:prstDash val="solid"/>
                      <a:round/>
                      <a:headEnd type="none" w="med" len="med"/>
                      <a:tailEnd type="none" w="med" len="med"/>
                    </a:lnB>
                    <a:noFill/>
                  </a:tcPr>
                </a:tc>
                <a:tc>
                  <a:txBody>
                    <a:bodyPr/>
                    <a:lstStyle/>
                    <a:p>
                      <a:pPr algn="l" defTabSz="914400">
                        <a:tabLst>
                          <a:tab pos="914400" algn="l"/>
                        </a:tabLst>
                        <a:defRPr>
                          <a:solidFill>
                            <a:srgbClr val="000000"/>
                          </a:solidFill>
                        </a:defRPr>
                      </a:pPr>
                      <a:r>
                        <a:rPr lang="ja-JP" altLang="en-US" sz="2800" b="0" i="0" dirty="0">
                          <a:solidFill>
                            <a:schemeClr val="tx1"/>
                          </a:solidFill>
                          <a:latin typeface="HGPｺﾞｼｯｸM" panose="020B0600000000000000" pitchFamily="50" charset="-128"/>
                          <a:ea typeface="HGPｺﾞｼｯｸM" panose="020B0600000000000000" pitchFamily="50" charset="-128"/>
                          <a:cs typeface="ヒラギノ丸ゴ Pro"/>
                          <a:sym typeface="ヒラギノ丸ゴ Pro"/>
                        </a:rPr>
                        <a:t> 人道奉仕や職業研修のための補助金など</a:t>
                      </a:r>
                      <a:endParaRPr sz="2800" b="0" i="0" dirty="0">
                        <a:solidFill>
                          <a:schemeClr val="tx1"/>
                        </a:solidFill>
                        <a:latin typeface="HGPｺﾞｼｯｸM" panose="020B0600000000000000" pitchFamily="50" charset="-128"/>
                        <a:ea typeface="HGPｺﾞｼｯｸM" panose="020B0600000000000000" pitchFamily="50" charset="-128"/>
                        <a:cs typeface="ヒラギノ丸ゴ Pro"/>
                        <a:sym typeface="ヒラギノ丸ゴ Pro"/>
                      </a:endParaRPr>
                    </a:p>
                  </a:txBody>
                  <a:tcPr marL="35719" marR="35719" marT="35719" marB="35719" anchor="ctr" horzOverflow="overflow">
                    <a:lnL w="12700" cap="flat" cmpd="sng" algn="ctr">
                      <a:solidFill>
                        <a:srgbClr val="0000FF"/>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rgbClr val="0000FF"/>
                      </a:solidFill>
                      <a:prstDash val="solid"/>
                      <a:round/>
                      <a:headEnd type="none" w="med" len="med"/>
                      <a:tailEnd type="none" w="med" len="med"/>
                    </a:lnT>
                    <a:lnB w="12700" cap="flat" cmpd="sng" algn="ctr">
                      <a:solidFill>
                        <a:srgbClr val="0000FF"/>
                      </a:solidFill>
                      <a:prstDash val="solid"/>
                      <a:round/>
                      <a:headEnd type="none" w="med" len="med"/>
                      <a:tailEnd type="none" w="med" len="med"/>
                    </a:lnB>
                    <a:noFill/>
                  </a:tcPr>
                </a:tc>
                <a:extLst>
                  <a:ext uri="{0D108BD9-81ED-4DB2-BD59-A6C34878D82A}">
                    <a16:rowId xmlns:a16="http://schemas.microsoft.com/office/drawing/2014/main" val="1028549942"/>
                  </a:ext>
                </a:extLst>
              </a:tr>
              <a:tr h="601172">
                <a:tc>
                  <a:txBody>
                    <a:bodyPr/>
                    <a:lstStyle/>
                    <a:p>
                      <a:pPr algn="ctr" defTabSz="914400">
                        <a:tabLst>
                          <a:tab pos="914400" algn="l"/>
                        </a:tabLst>
                        <a:defRPr>
                          <a:solidFill>
                            <a:srgbClr val="000000"/>
                          </a:solidFill>
                        </a:defRPr>
                      </a:pPr>
                      <a:r>
                        <a:rPr lang="en-US" altLang="ja-JP" sz="2800" b="0" i="0" dirty="0">
                          <a:solidFill>
                            <a:schemeClr val="tx1"/>
                          </a:solidFill>
                          <a:latin typeface="HGPｺﾞｼｯｸM" panose="020B0600000000000000" pitchFamily="50" charset="-128"/>
                          <a:ea typeface="HGPｺﾞｼｯｸM" panose="020B0600000000000000" pitchFamily="50" charset="-128"/>
                          <a:cs typeface="ヒラギノ丸ゴ Pro"/>
                          <a:sym typeface="ヒラギノ丸ゴ Pro"/>
                        </a:rPr>
                        <a:t>1978</a:t>
                      </a:r>
                      <a:endParaRPr sz="2800" b="0" i="0" dirty="0">
                        <a:solidFill>
                          <a:schemeClr val="tx1"/>
                        </a:solidFill>
                        <a:latin typeface="HGPｺﾞｼｯｸM" panose="020B0600000000000000" pitchFamily="50" charset="-128"/>
                        <a:ea typeface="HGPｺﾞｼｯｸM" panose="020B0600000000000000" pitchFamily="50" charset="-128"/>
                        <a:cs typeface="ヒラギノ丸ゴ Pro"/>
                        <a:sym typeface="ヒラギノ丸ゴ Pro"/>
                      </a:endParaRPr>
                    </a:p>
                  </a:txBody>
                  <a:tcPr marL="35719" marR="35719" marT="35719" marB="35719" anchor="ctr" horzOverflow="overflow">
                    <a:lnL w="12700" cap="flat" cmpd="sng" algn="ctr">
                      <a:solidFill>
                        <a:schemeClr val="bg1"/>
                      </a:solidFill>
                      <a:prstDash val="solid"/>
                      <a:round/>
                      <a:headEnd type="none" w="med" len="med"/>
                      <a:tailEnd type="none" w="med" len="med"/>
                    </a:lnL>
                    <a:lnR w="12700" cap="flat" cmpd="sng" algn="ctr">
                      <a:solidFill>
                        <a:srgbClr val="0000FF"/>
                      </a:solidFill>
                      <a:prstDash val="solid"/>
                      <a:round/>
                      <a:headEnd type="none" w="med" len="med"/>
                      <a:tailEnd type="none" w="med" len="med"/>
                    </a:lnR>
                    <a:lnT w="12700" cap="flat" cmpd="sng" algn="ctr">
                      <a:solidFill>
                        <a:srgbClr val="0000FF"/>
                      </a:solidFill>
                      <a:prstDash val="solid"/>
                      <a:round/>
                      <a:headEnd type="none" w="med" len="med"/>
                      <a:tailEnd type="none" w="med" len="med"/>
                    </a:lnT>
                    <a:lnB w="12700" cap="flat" cmpd="sng" algn="ctr">
                      <a:solidFill>
                        <a:srgbClr val="0000FF"/>
                      </a:solidFill>
                      <a:prstDash val="solid"/>
                      <a:round/>
                      <a:headEnd type="none" w="med" len="med"/>
                      <a:tailEnd type="none" w="med" len="med"/>
                    </a:lnB>
                    <a:noFill/>
                  </a:tcPr>
                </a:tc>
                <a:tc>
                  <a:txBody>
                    <a:bodyPr/>
                    <a:lstStyle/>
                    <a:p>
                      <a:pPr algn="l" defTabSz="914400">
                        <a:tabLst>
                          <a:tab pos="914400" algn="l"/>
                        </a:tabLst>
                        <a:defRPr>
                          <a:solidFill>
                            <a:srgbClr val="000000"/>
                          </a:solidFill>
                        </a:defRPr>
                      </a:pPr>
                      <a:r>
                        <a:rPr lang="en-US" altLang="ja-JP" sz="2800" b="0" i="0" dirty="0">
                          <a:solidFill>
                            <a:schemeClr val="tx1"/>
                          </a:solidFill>
                          <a:latin typeface="HGPｺﾞｼｯｸM" panose="020B0600000000000000" pitchFamily="50" charset="-128"/>
                          <a:ea typeface="HGPｺﾞｼｯｸM" panose="020B0600000000000000" pitchFamily="50" charset="-128"/>
                          <a:cs typeface="ヒラギノ丸ゴ Pro"/>
                          <a:sym typeface="ヒラギノ丸ゴ Pro"/>
                        </a:rPr>
                        <a:t> 3</a:t>
                      </a:r>
                      <a:r>
                        <a:rPr lang="ja-JP" altLang="en-US" sz="2800" b="0" i="0" dirty="0">
                          <a:solidFill>
                            <a:schemeClr val="tx1"/>
                          </a:solidFill>
                          <a:latin typeface="HGPｺﾞｼｯｸM" panose="020B0600000000000000" pitchFamily="50" charset="-128"/>
                          <a:ea typeface="HGPｺﾞｼｯｸM" panose="020B0600000000000000" pitchFamily="50" charset="-128"/>
                          <a:cs typeface="ヒラギノ丸ゴ Pro"/>
                          <a:sym typeface="ヒラギノ丸ゴ Pro"/>
                        </a:rPr>
                        <a:t>Ｈ補助金（保健・飢餓追放・人間性尊重）</a:t>
                      </a:r>
                      <a:endParaRPr sz="2800" b="0" i="0" dirty="0">
                        <a:solidFill>
                          <a:schemeClr val="tx1"/>
                        </a:solidFill>
                        <a:latin typeface="HGPｺﾞｼｯｸM" panose="020B0600000000000000" pitchFamily="50" charset="-128"/>
                        <a:ea typeface="HGPｺﾞｼｯｸM" panose="020B0600000000000000" pitchFamily="50" charset="-128"/>
                        <a:cs typeface="ヒラギノ丸ゴ Pro"/>
                        <a:sym typeface="ヒラギノ丸ゴ Pro"/>
                      </a:endParaRPr>
                    </a:p>
                  </a:txBody>
                  <a:tcPr marL="35719" marR="35719" marT="35719" marB="35719" anchor="ctr" horzOverflow="overflow">
                    <a:lnL w="12700" cap="flat" cmpd="sng" algn="ctr">
                      <a:solidFill>
                        <a:srgbClr val="0000FF"/>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rgbClr val="0000FF"/>
                      </a:solidFill>
                      <a:prstDash val="solid"/>
                      <a:round/>
                      <a:headEnd type="none" w="med" len="med"/>
                      <a:tailEnd type="none" w="med" len="med"/>
                    </a:lnT>
                    <a:lnB w="12700" cap="flat" cmpd="sng" algn="ctr">
                      <a:solidFill>
                        <a:srgbClr val="0000FF"/>
                      </a:solidFill>
                      <a:prstDash val="solid"/>
                      <a:round/>
                      <a:headEnd type="none" w="med" len="med"/>
                      <a:tailEnd type="none" w="med" len="med"/>
                    </a:lnB>
                    <a:noFill/>
                  </a:tcPr>
                </a:tc>
                <a:extLst>
                  <a:ext uri="{0D108BD9-81ED-4DB2-BD59-A6C34878D82A}">
                    <a16:rowId xmlns:a16="http://schemas.microsoft.com/office/drawing/2014/main" val="431140795"/>
                  </a:ext>
                </a:extLst>
              </a:tr>
              <a:tr h="601172">
                <a:tc>
                  <a:txBody>
                    <a:bodyPr/>
                    <a:lstStyle/>
                    <a:p>
                      <a:pPr algn="ctr" defTabSz="914400">
                        <a:tabLst>
                          <a:tab pos="914400" algn="l"/>
                        </a:tabLst>
                        <a:defRPr>
                          <a:solidFill>
                            <a:srgbClr val="000000"/>
                          </a:solidFill>
                        </a:defRPr>
                      </a:pPr>
                      <a:r>
                        <a:rPr lang="en-US" altLang="ja-JP" sz="2800" b="0" i="0" dirty="0">
                          <a:solidFill>
                            <a:schemeClr val="tx1"/>
                          </a:solidFill>
                          <a:latin typeface="HGPｺﾞｼｯｸM" panose="020B0600000000000000" pitchFamily="50" charset="-128"/>
                          <a:ea typeface="HGPｺﾞｼｯｸM" panose="020B0600000000000000" pitchFamily="50" charset="-128"/>
                          <a:cs typeface="ヒラギノ丸ゴ Pro"/>
                          <a:sym typeface="ヒラギノ丸ゴ Pro"/>
                        </a:rPr>
                        <a:t>2002</a:t>
                      </a:r>
                      <a:endParaRPr sz="2800" b="0" i="0" dirty="0">
                        <a:solidFill>
                          <a:schemeClr val="tx1"/>
                        </a:solidFill>
                        <a:latin typeface="HGPｺﾞｼｯｸM" panose="020B0600000000000000" pitchFamily="50" charset="-128"/>
                        <a:ea typeface="HGPｺﾞｼｯｸM" panose="020B0600000000000000" pitchFamily="50" charset="-128"/>
                        <a:cs typeface="ヒラギノ丸ゴ Pro"/>
                        <a:sym typeface="ヒラギノ丸ゴ Pro"/>
                      </a:endParaRPr>
                    </a:p>
                  </a:txBody>
                  <a:tcPr marL="35719" marR="35719" marT="35719" marB="35719" anchor="ctr" horzOverflow="overflow">
                    <a:lnL w="12700" cap="flat" cmpd="sng" algn="ctr">
                      <a:solidFill>
                        <a:schemeClr val="bg1"/>
                      </a:solidFill>
                      <a:prstDash val="solid"/>
                      <a:round/>
                      <a:headEnd type="none" w="med" len="med"/>
                      <a:tailEnd type="none" w="med" len="med"/>
                    </a:lnL>
                    <a:lnR w="12700" cap="flat" cmpd="sng" algn="ctr">
                      <a:solidFill>
                        <a:srgbClr val="0000FF"/>
                      </a:solidFill>
                      <a:prstDash val="solid"/>
                      <a:round/>
                      <a:headEnd type="none" w="med" len="med"/>
                      <a:tailEnd type="none" w="med" len="med"/>
                    </a:lnR>
                    <a:lnT w="12700" cap="flat" cmpd="sng" algn="ctr">
                      <a:solidFill>
                        <a:srgbClr val="0000FF"/>
                      </a:solidFill>
                      <a:prstDash val="solid"/>
                      <a:round/>
                      <a:headEnd type="none" w="med" len="med"/>
                      <a:tailEnd type="none" w="med" len="med"/>
                    </a:lnT>
                    <a:lnB w="12700" cap="flat" cmpd="sng" algn="ctr">
                      <a:solidFill>
                        <a:srgbClr val="0000FF"/>
                      </a:solidFill>
                      <a:prstDash val="solid"/>
                      <a:round/>
                      <a:headEnd type="none" w="med" len="med"/>
                      <a:tailEnd type="none" w="med" len="med"/>
                    </a:lnB>
                    <a:noFill/>
                  </a:tcPr>
                </a:tc>
                <a:tc>
                  <a:txBody>
                    <a:bodyPr/>
                    <a:lstStyle/>
                    <a:p>
                      <a:pPr algn="l" defTabSz="914400">
                        <a:tabLst>
                          <a:tab pos="914400" algn="l"/>
                        </a:tabLst>
                        <a:defRPr>
                          <a:solidFill>
                            <a:srgbClr val="000000"/>
                          </a:solidFill>
                        </a:defRPr>
                      </a:pPr>
                      <a:r>
                        <a:rPr lang="ja-JP" altLang="en-US" sz="2800" b="0" i="0" dirty="0">
                          <a:solidFill>
                            <a:schemeClr val="tx1"/>
                          </a:solidFill>
                          <a:latin typeface="HGPｺﾞｼｯｸM" panose="020B0600000000000000" pitchFamily="50" charset="-128"/>
                          <a:ea typeface="HGPｺﾞｼｯｸM" panose="020B0600000000000000" pitchFamily="50" charset="-128"/>
                          <a:cs typeface="ヒラギノ丸ゴ Pro"/>
                          <a:sym typeface="ヒラギノ丸ゴ Pro"/>
                        </a:rPr>
                        <a:t> ロータリー平和フェロー奨学金</a:t>
                      </a:r>
                      <a:endParaRPr sz="2800" b="0" i="0" dirty="0">
                        <a:solidFill>
                          <a:schemeClr val="tx1"/>
                        </a:solidFill>
                        <a:latin typeface="HGPｺﾞｼｯｸM" panose="020B0600000000000000" pitchFamily="50" charset="-128"/>
                        <a:ea typeface="HGPｺﾞｼｯｸM" panose="020B0600000000000000" pitchFamily="50" charset="-128"/>
                        <a:cs typeface="ヒラギノ丸ゴ Pro"/>
                        <a:sym typeface="ヒラギノ丸ゴ Pro"/>
                      </a:endParaRPr>
                    </a:p>
                  </a:txBody>
                  <a:tcPr marL="35719" marR="35719" marT="35719" marB="35719" anchor="ctr" horzOverflow="overflow">
                    <a:lnL w="12700" cap="flat" cmpd="sng" algn="ctr">
                      <a:solidFill>
                        <a:srgbClr val="0000FF"/>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rgbClr val="0000FF"/>
                      </a:solidFill>
                      <a:prstDash val="solid"/>
                      <a:round/>
                      <a:headEnd type="none" w="med" len="med"/>
                      <a:tailEnd type="none" w="med" len="med"/>
                    </a:lnT>
                    <a:lnB w="12700" cap="flat" cmpd="sng" algn="ctr">
                      <a:solidFill>
                        <a:srgbClr val="0000FF"/>
                      </a:solidFill>
                      <a:prstDash val="solid"/>
                      <a:round/>
                      <a:headEnd type="none" w="med" len="med"/>
                      <a:tailEnd type="none" w="med" len="med"/>
                    </a:lnB>
                    <a:noFill/>
                  </a:tcPr>
                </a:tc>
                <a:extLst>
                  <a:ext uri="{0D108BD9-81ED-4DB2-BD59-A6C34878D82A}">
                    <a16:rowId xmlns:a16="http://schemas.microsoft.com/office/drawing/2014/main" val="34812629"/>
                  </a:ext>
                </a:extLst>
              </a:tr>
              <a:tr h="601172">
                <a:tc>
                  <a:txBody>
                    <a:bodyPr/>
                    <a:lstStyle/>
                    <a:p>
                      <a:pPr algn="ctr" defTabSz="914400">
                        <a:tabLst>
                          <a:tab pos="914400" algn="l"/>
                        </a:tabLst>
                        <a:defRPr>
                          <a:solidFill>
                            <a:srgbClr val="000000"/>
                          </a:solidFill>
                        </a:defRPr>
                      </a:pPr>
                      <a:r>
                        <a:rPr lang="en-US" altLang="ja-JP" sz="2800" b="0" i="0" dirty="0">
                          <a:solidFill>
                            <a:schemeClr val="tx1"/>
                          </a:solidFill>
                          <a:latin typeface="HGPｺﾞｼｯｸM" panose="020B0600000000000000" pitchFamily="50" charset="-128"/>
                          <a:ea typeface="HGPｺﾞｼｯｸM" panose="020B0600000000000000" pitchFamily="50" charset="-128"/>
                          <a:cs typeface="ヒラギノ丸ゴ Pro"/>
                          <a:sym typeface="ヒラギノ丸ゴ Pro"/>
                        </a:rPr>
                        <a:t>2013</a:t>
                      </a:r>
                      <a:endParaRPr sz="2800" b="0" i="0" dirty="0">
                        <a:solidFill>
                          <a:schemeClr val="tx1"/>
                        </a:solidFill>
                        <a:latin typeface="HGPｺﾞｼｯｸM" panose="020B0600000000000000" pitchFamily="50" charset="-128"/>
                        <a:ea typeface="HGPｺﾞｼｯｸM" panose="020B0600000000000000" pitchFamily="50" charset="-128"/>
                        <a:cs typeface="ヒラギノ丸ゴ Pro"/>
                        <a:sym typeface="ヒラギノ丸ゴ Pro"/>
                      </a:endParaRPr>
                    </a:p>
                  </a:txBody>
                  <a:tcPr marL="35719" marR="35719" marT="35719" marB="35719" anchor="ctr" horzOverflow="overflow">
                    <a:lnL w="12700" cap="flat" cmpd="sng" algn="ctr">
                      <a:solidFill>
                        <a:schemeClr val="bg1"/>
                      </a:solidFill>
                      <a:prstDash val="solid"/>
                      <a:round/>
                      <a:headEnd type="none" w="med" len="med"/>
                      <a:tailEnd type="none" w="med" len="med"/>
                    </a:lnL>
                    <a:lnR w="12700" cap="flat" cmpd="sng" algn="ctr">
                      <a:solidFill>
                        <a:srgbClr val="0000FF"/>
                      </a:solidFill>
                      <a:prstDash val="solid"/>
                      <a:round/>
                      <a:headEnd type="none" w="med" len="med"/>
                      <a:tailEnd type="none" w="med" len="med"/>
                    </a:lnR>
                    <a:lnT w="12700" cap="flat" cmpd="sng" algn="ctr">
                      <a:solidFill>
                        <a:srgbClr val="0000FF"/>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tc>
                  <a:txBody>
                    <a:bodyPr/>
                    <a:lstStyle/>
                    <a:p>
                      <a:pPr algn="l" defTabSz="914400">
                        <a:tabLst>
                          <a:tab pos="914400" algn="l"/>
                        </a:tabLst>
                        <a:defRPr>
                          <a:solidFill>
                            <a:srgbClr val="000000"/>
                          </a:solidFill>
                        </a:defRPr>
                      </a:pPr>
                      <a:r>
                        <a:rPr lang="ja-JP" altLang="en-US" sz="2800" b="0" i="0" dirty="0">
                          <a:solidFill>
                            <a:schemeClr val="tx1"/>
                          </a:solidFill>
                          <a:latin typeface="HGPｺﾞｼｯｸM" panose="020B0600000000000000" pitchFamily="50" charset="-128"/>
                          <a:ea typeface="HGPｺﾞｼｯｸM" panose="020B0600000000000000" pitchFamily="50" charset="-128"/>
                          <a:cs typeface="ヒラギノ丸ゴ Pro"/>
                          <a:sym typeface="ヒラギノ丸ゴ Pro"/>
                        </a:rPr>
                        <a:t> 来の夢計画</a:t>
                      </a:r>
                      <a:r>
                        <a:rPr lang="en-US" altLang="ja-JP" sz="2800" b="0" i="0" dirty="0">
                          <a:solidFill>
                            <a:schemeClr val="tx1"/>
                          </a:solidFill>
                          <a:latin typeface="HGPｺﾞｼｯｸM" panose="020B0600000000000000" pitchFamily="50" charset="-128"/>
                          <a:ea typeface="HGPｺﾞｼｯｸM" panose="020B0600000000000000" pitchFamily="50" charset="-128"/>
                          <a:cs typeface="ヒラギノ丸ゴ Pro"/>
                          <a:sym typeface="ヒラギノ丸ゴ Pro"/>
                        </a:rPr>
                        <a:t>…</a:t>
                      </a:r>
                      <a:r>
                        <a:rPr lang="ja-JP" altLang="en-US" sz="2800" b="0" i="0" dirty="0">
                          <a:solidFill>
                            <a:schemeClr val="tx1"/>
                          </a:solidFill>
                          <a:latin typeface="HGPｺﾞｼｯｸM" panose="020B0600000000000000" pitchFamily="50" charset="-128"/>
                          <a:ea typeface="HGPｺﾞｼｯｸM" panose="020B0600000000000000" pitchFamily="50" charset="-128"/>
                          <a:cs typeface="ヒラギノ丸ゴ Pro"/>
                          <a:sym typeface="ヒラギノ丸ゴ Pro"/>
                        </a:rPr>
                        <a:t>地区補助金・グローバル補助金</a:t>
                      </a:r>
                      <a:endParaRPr lang="en-US" altLang="ja-JP" sz="2800" b="0" i="0" dirty="0">
                        <a:solidFill>
                          <a:schemeClr val="tx1"/>
                        </a:solidFill>
                        <a:latin typeface="HGPｺﾞｼｯｸM" panose="020B0600000000000000" pitchFamily="50" charset="-128"/>
                        <a:ea typeface="HGPｺﾞｼｯｸM" panose="020B0600000000000000" pitchFamily="50" charset="-128"/>
                        <a:cs typeface="ヒラギノ丸ゴ Pro"/>
                        <a:sym typeface="ヒラギノ丸ゴ Pro"/>
                      </a:endParaRPr>
                    </a:p>
                  </a:txBody>
                  <a:tcPr marL="35719" marR="35719" marT="35719" marB="35719" anchor="ctr" horzOverflow="overflow">
                    <a:lnL w="12700" cap="flat" cmpd="sng" algn="ctr">
                      <a:solidFill>
                        <a:srgbClr val="0000FF"/>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rgbClr val="0000FF"/>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extLst>
                  <a:ext uri="{0D108BD9-81ED-4DB2-BD59-A6C34878D82A}">
                    <a16:rowId xmlns:a16="http://schemas.microsoft.com/office/drawing/2014/main" val="2568532738"/>
                  </a:ext>
                </a:extLst>
              </a:tr>
            </a:tbl>
          </a:graphicData>
        </a:graphic>
      </p:graphicFrame>
      <p:sp>
        <p:nvSpPr>
          <p:cNvPr id="6" name="Shape 336"/>
          <p:cNvSpPr/>
          <p:nvPr/>
        </p:nvSpPr>
        <p:spPr>
          <a:xfrm>
            <a:off x="2081671" y="491536"/>
            <a:ext cx="8028669" cy="708503"/>
          </a:xfrm>
          <a:prstGeom prst="roundRect">
            <a:avLst>
              <a:gd name="adj" fmla="val 25570"/>
            </a:avLst>
          </a:prstGeom>
          <a:solidFill>
            <a:schemeClr val="accent1"/>
          </a:solidFill>
          <a:ln w="15875">
            <a:solidFill>
              <a:srgbClr val="002060"/>
            </a:solidFill>
            <a:bevel/>
          </a:ln>
          <a:effectLst>
            <a:outerShdw blurRad="50800" dist="25400" dir="5400000" rotWithShape="0">
              <a:srgbClr val="000000">
                <a:alpha val="28000"/>
              </a:srgbClr>
            </a:outerShdw>
          </a:effectLst>
          <a:extLst>
            <a:ext uri="{C572A759-6A51-4108-AA02-DFA0A04FC94B}">
              <ma14:wrappingTextBoxFlag xmlns:ma14="http://schemas.microsoft.com/office/mac/drawingml/2011/main" xmlns="" val="1"/>
            </a:ext>
          </a:extLst>
        </p:spPr>
        <p:txBody>
          <a:bodyPr lIns="32146" rIns="32146" anchor="ctr"/>
          <a:lstStyle>
            <a:lvl1pPr algn="ctr">
              <a:defRPr sz="4000" b="1">
                <a:solidFill>
                  <a:srgbClr val="FFFFFF"/>
                </a:solidFill>
              </a:defRPr>
            </a:lvl1pPr>
          </a:lstStyle>
          <a:p>
            <a:pPr defTabSz="321457">
              <a:defRPr/>
            </a:pPr>
            <a:r>
              <a:rPr lang="en-US" altLang="ja-JP" sz="2812" dirty="0">
                <a:latin typeface="HGPｺﾞｼｯｸM" panose="020B0600000000000000" pitchFamily="50" charset="-128"/>
                <a:ea typeface="HGPｺﾞｼｯｸM" panose="020B0600000000000000" pitchFamily="50" charset="-128"/>
              </a:rPr>
              <a:t>Ⅰ. </a:t>
            </a:r>
            <a:r>
              <a:rPr lang="ja-JP" altLang="en-US" sz="2812" dirty="0">
                <a:latin typeface="HGPｺﾞｼｯｸM" panose="020B0600000000000000" pitchFamily="50" charset="-128"/>
                <a:ea typeface="HGPｺﾞｼｯｸM" panose="020B0600000000000000" pitchFamily="50" charset="-128"/>
              </a:rPr>
              <a:t>財団のあゆみ</a:t>
            </a:r>
            <a:endParaRPr lang="en-US" sz="2812" dirty="0">
              <a:latin typeface="HGPｺﾞｼｯｸM" panose="020B0600000000000000" pitchFamily="50" charset="-128"/>
              <a:ea typeface="HGPｺﾞｼｯｸM" panose="020B0600000000000000" pitchFamily="50" charset="-128"/>
            </a:endParaRPr>
          </a:p>
        </p:txBody>
      </p:sp>
      <p:sp>
        <p:nvSpPr>
          <p:cNvPr id="3" name="スライド番号プレースホルダー 2"/>
          <p:cNvSpPr>
            <a:spLocks noGrp="1"/>
          </p:cNvSpPr>
          <p:nvPr>
            <p:ph type="sldNum" sz="quarter" idx="2"/>
          </p:nvPr>
        </p:nvSpPr>
        <p:spPr/>
        <p:txBody>
          <a:bodyPr/>
          <a:lstStyle/>
          <a:p>
            <a:fld id="{86CB4B4D-7CA3-9044-876B-883B54F8677D}" type="slidenum">
              <a:rPr lang="en-US" altLang="ja-JP" smtClean="0"/>
              <a:t>5</a:t>
            </a:fld>
            <a:endParaRPr lang="ja-JP" altLang="en-US"/>
          </a:p>
        </p:txBody>
      </p:sp>
      <p:pic>
        <p:nvPicPr>
          <p:cNvPr id="9" name="図 8">
            <a:extLst>
              <a:ext uri="{FF2B5EF4-FFF2-40B4-BE49-F238E27FC236}">
                <a16:creationId xmlns:a16="http://schemas.microsoft.com/office/drawing/2014/main" id="{15A7EF70-C750-481E-AE11-F60C85FDA2C5}"/>
              </a:ext>
            </a:extLst>
          </p:cNvPr>
          <p:cNvPicPr>
            <a:picLocks noChangeAspect="1"/>
          </p:cNvPicPr>
          <p:nvPr/>
        </p:nvPicPr>
        <p:blipFill>
          <a:blip r:embed="rId3"/>
          <a:stretch>
            <a:fillRect/>
          </a:stretch>
        </p:blipFill>
        <p:spPr>
          <a:xfrm>
            <a:off x="641372" y="5702423"/>
            <a:ext cx="1440295" cy="542825"/>
          </a:xfrm>
          <a:prstGeom prst="rect">
            <a:avLst/>
          </a:prstGeom>
        </p:spPr>
      </p:pic>
    </p:spTree>
    <p:extLst>
      <p:ext uri="{BB962C8B-B14F-4D97-AF65-F5344CB8AC3E}">
        <p14:creationId xmlns:p14="http://schemas.microsoft.com/office/powerpoint/2010/main" val="859224628"/>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正方形/長方形 2"/>
          <p:cNvSpPr/>
          <p:nvPr/>
        </p:nvSpPr>
        <p:spPr>
          <a:xfrm>
            <a:off x="1690687" y="2971805"/>
            <a:ext cx="8991600" cy="1323439"/>
          </a:xfrm>
          <a:prstGeom prst="rect">
            <a:avLst/>
          </a:prstGeom>
        </p:spPr>
        <p:txBody>
          <a:bodyPr wrap="square">
            <a:spAutoFit/>
          </a:bodyPr>
          <a:lstStyle/>
          <a:p>
            <a:r>
              <a:rPr lang="ja-JP" altLang="en-US" sz="2000" u="sng" dirty="0">
                <a:latin typeface="ＭＳ Ｐゴシック" panose="020B0600070205080204" pitchFamily="50" charset="-128"/>
                <a:ea typeface="ＭＳ Ｐゴシック" panose="020B0600070205080204" pitchFamily="50" charset="-128"/>
              </a:rPr>
              <a:t>　　　　</a:t>
            </a:r>
            <a:r>
              <a:rPr lang="ja-JP" altLang="en-US" sz="2000" dirty="0">
                <a:latin typeface="ＭＳ Ｐゴシック" panose="020B0600070205080204" pitchFamily="50" charset="-128"/>
                <a:ea typeface="ＭＳ Ｐゴシック" panose="020B0600070205080204" pitchFamily="50" charset="-128"/>
              </a:rPr>
              <a:t>ロータリー・クラブを代表し、下記署名人は、</a:t>
            </a:r>
            <a:r>
              <a:rPr lang="ja-JP" altLang="en-US" sz="2000" u="sng" dirty="0">
                <a:latin typeface="ＭＳ Ｐゴシック" panose="020B0600070205080204" pitchFamily="50" charset="-128"/>
                <a:ea typeface="ＭＳ Ｐゴシック" panose="020B0600070205080204" pitchFamily="50" charset="-128"/>
              </a:rPr>
              <a:t>　</a:t>
            </a:r>
            <a:r>
              <a:rPr lang="en-US" altLang="ja-JP" sz="2000" u="sng" dirty="0">
                <a:latin typeface="ＭＳ Ｐゴシック" panose="020B0600070205080204" pitchFamily="50" charset="-128"/>
                <a:ea typeface="ＭＳ Ｐゴシック" panose="020B0600070205080204" pitchFamily="50" charset="-128"/>
              </a:rPr>
              <a:t>2019-20</a:t>
            </a:r>
            <a:r>
              <a:rPr lang="ja-JP" altLang="en-US" sz="2000" u="sng" dirty="0">
                <a:latin typeface="ＭＳ Ｐゴシック" panose="020B0600070205080204" pitchFamily="50" charset="-128"/>
                <a:ea typeface="ＭＳ Ｐゴシック" panose="020B0600070205080204" pitchFamily="50" charset="-128"/>
              </a:rPr>
              <a:t>　</a:t>
            </a:r>
            <a:r>
              <a:rPr lang="ja-JP" altLang="en-US" sz="2000" dirty="0">
                <a:latin typeface="ＭＳ Ｐゴシック" panose="020B0600070205080204" pitchFamily="50" charset="-128"/>
                <a:ea typeface="ＭＳ Ｐゴシック" panose="020B0600070205080204" pitchFamily="50" charset="-128"/>
              </a:rPr>
              <a:t>ロータリー年度、この覚書（</a:t>
            </a:r>
            <a:r>
              <a:rPr lang="en-US" altLang="ja-JP" sz="2000" dirty="0">
                <a:latin typeface="ＭＳ Ｐゴシック" panose="020B0600070205080204" pitchFamily="50" charset="-128"/>
                <a:ea typeface="ＭＳ Ｐゴシック" panose="020B0600070205080204" pitchFamily="50" charset="-128"/>
              </a:rPr>
              <a:t>MOU</a:t>
            </a:r>
            <a:r>
              <a:rPr lang="ja-JP" altLang="en-US" sz="2000" dirty="0">
                <a:latin typeface="ＭＳ Ｐゴシック" panose="020B0600070205080204" pitchFamily="50" charset="-128"/>
                <a:ea typeface="ＭＳ Ｐゴシック" panose="020B0600070205080204" pitchFamily="50" charset="-128"/>
              </a:rPr>
              <a:t>）に記載されたすべての条件と要件に従い、これらの要件に関してクラブの方針や手続に変更や修正があった場合には、国際ロータリー第</a:t>
            </a:r>
            <a:r>
              <a:rPr lang="ja-JP" altLang="en-US" sz="2000" u="sng" dirty="0">
                <a:latin typeface="ＭＳ Ｐゴシック" panose="020B0600070205080204" pitchFamily="50" charset="-128"/>
                <a:ea typeface="ＭＳ Ｐゴシック" panose="020B0600070205080204" pitchFamily="50" charset="-128"/>
              </a:rPr>
              <a:t>　</a:t>
            </a:r>
            <a:r>
              <a:rPr lang="en-US" altLang="ja-JP" sz="2000" u="sng" dirty="0">
                <a:latin typeface="ＭＳ Ｐゴシック" panose="020B0600070205080204" pitchFamily="50" charset="-128"/>
                <a:ea typeface="ＭＳ Ｐゴシック" panose="020B0600070205080204" pitchFamily="50" charset="-128"/>
              </a:rPr>
              <a:t>2660</a:t>
            </a:r>
            <a:r>
              <a:rPr lang="ja-JP" altLang="en-US" sz="2000" u="sng" dirty="0">
                <a:latin typeface="ＭＳ Ｐゴシック" panose="020B0600070205080204" pitchFamily="50" charset="-128"/>
                <a:ea typeface="ＭＳ Ｐゴシック" panose="020B0600070205080204" pitchFamily="50" charset="-128"/>
              </a:rPr>
              <a:t>　</a:t>
            </a:r>
            <a:r>
              <a:rPr lang="ja-JP" altLang="en-US" sz="2000" dirty="0">
                <a:latin typeface="ＭＳ Ｐゴシック" panose="020B0600070205080204" pitchFamily="50" charset="-128"/>
                <a:ea typeface="ＭＳ Ｐゴシック" panose="020B0600070205080204" pitchFamily="50" charset="-128"/>
              </a:rPr>
              <a:t>地区に通知することに同意する。</a:t>
            </a:r>
          </a:p>
        </p:txBody>
      </p:sp>
      <p:sp>
        <p:nvSpPr>
          <p:cNvPr id="7" name="テキスト ボックス 6"/>
          <p:cNvSpPr txBox="1"/>
          <p:nvPr/>
        </p:nvSpPr>
        <p:spPr>
          <a:xfrm>
            <a:off x="1732986" y="1572166"/>
            <a:ext cx="8630214" cy="1323439"/>
          </a:xfrm>
          <a:prstGeom prst="rect">
            <a:avLst/>
          </a:prstGeom>
          <a:noFill/>
        </p:spPr>
        <p:txBody>
          <a:bodyPr wrap="square" rtlCol="0">
            <a:spAutoFit/>
          </a:bodyPr>
          <a:lstStyle/>
          <a:p>
            <a:r>
              <a:rPr lang="ja-JP" altLang="en-US" sz="2000" dirty="0">
                <a:latin typeface="ＭＳ Ｐゴシック" panose="020B0600070205080204" pitchFamily="50" charset="-128"/>
                <a:ea typeface="ＭＳ Ｐゴシック" panose="020B0600070205080204" pitchFamily="50" charset="-128"/>
              </a:rPr>
              <a:t>この</a:t>
            </a:r>
            <a:r>
              <a:rPr lang="ja-JP" altLang="en-US" sz="2000" dirty="0">
                <a:solidFill>
                  <a:srgbClr val="FF0000"/>
                </a:solidFill>
                <a:latin typeface="ＭＳ Ｐゴシック" panose="020B0600070205080204" pitchFamily="50" charset="-128"/>
                <a:ea typeface="ＭＳ Ｐゴシック" panose="020B0600070205080204" pitchFamily="50" charset="-128"/>
              </a:rPr>
              <a:t>覚書（</a:t>
            </a:r>
            <a:r>
              <a:rPr lang="en-US" altLang="ja-JP" sz="2000" dirty="0">
                <a:solidFill>
                  <a:srgbClr val="FF0000"/>
                </a:solidFill>
                <a:latin typeface="ＭＳ Ｐゴシック" panose="020B0600070205080204" pitchFamily="50" charset="-128"/>
                <a:ea typeface="ＭＳ Ｐゴシック" panose="020B0600070205080204" pitchFamily="50" charset="-128"/>
              </a:rPr>
              <a:t>MOU)</a:t>
            </a:r>
            <a:r>
              <a:rPr lang="ja-JP" altLang="en-US" sz="2000" dirty="0">
                <a:solidFill>
                  <a:srgbClr val="FF0000"/>
                </a:solidFill>
                <a:latin typeface="ＭＳ Ｐゴシック" panose="020B0600070205080204" pitchFamily="50" charset="-128"/>
                <a:ea typeface="ＭＳ Ｐゴシック" panose="020B0600070205080204" pitchFamily="50" charset="-128"/>
              </a:rPr>
              <a:t>は、クラブと地区の間に交わされる同意書であり、補助金活動の適切な管理と財団補助金の適切な管理を行うための措置をクラブが取ることを認めるものである。</a:t>
            </a:r>
            <a:r>
              <a:rPr lang="ja-JP" altLang="en-US" sz="2000" dirty="0">
                <a:latin typeface="ＭＳ Ｐゴシック" panose="020B0600070205080204" pitchFamily="50" charset="-128"/>
                <a:ea typeface="ＭＳ Ｐゴシック" panose="020B0600070205080204" pitchFamily="50" charset="-128"/>
              </a:rPr>
              <a:t>この文書を承認することにより、クラブは、この覚書（</a:t>
            </a:r>
            <a:r>
              <a:rPr lang="en-US" altLang="ja-JP" sz="2000" dirty="0">
                <a:latin typeface="ＭＳ Ｐゴシック" panose="020B0600070205080204" pitchFamily="50" charset="-128"/>
                <a:ea typeface="ＭＳ Ｐゴシック" panose="020B0600070205080204" pitchFamily="50" charset="-128"/>
              </a:rPr>
              <a:t>MOU)</a:t>
            </a:r>
            <a:r>
              <a:rPr lang="ja-JP" altLang="en-US" sz="2000" dirty="0">
                <a:latin typeface="ＭＳ Ｐゴシック" panose="020B0600070205080204" pitchFamily="50" charset="-128"/>
                <a:ea typeface="ＭＳ Ｐゴシック" panose="020B0600070205080204" pitchFamily="50" charset="-128"/>
              </a:rPr>
              <a:t>に記載されたすべての条件と要件に従うことに同意する。</a:t>
            </a:r>
            <a:endParaRPr lang="en-US" altLang="ja-JP" sz="2000" dirty="0">
              <a:latin typeface="ＭＳ Ｐゴシック" panose="020B0600070205080204" pitchFamily="50" charset="-128"/>
              <a:ea typeface="ＭＳ Ｐゴシック" panose="020B0600070205080204" pitchFamily="50" charset="-128"/>
            </a:endParaRPr>
          </a:p>
        </p:txBody>
      </p:sp>
      <p:sp>
        <p:nvSpPr>
          <p:cNvPr id="8" name="テキスト ボックス 7"/>
          <p:cNvSpPr txBox="1"/>
          <p:nvPr/>
        </p:nvSpPr>
        <p:spPr>
          <a:xfrm>
            <a:off x="7680176" y="6465607"/>
            <a:ext cx="3158654" cy="261610"/>
          </a:xfrm>
          <a:prstGeom prst="rect">
            <a:avLst/>
          </a:prstGeom>
          <a:noFill/>
        </p:spPr>
        <p:txBody>
          <a:bodyPr wrap="square" rtlCol="0">
            <a:spAutoFit/>
          </a:bodyPr>
          <a:lstStyle/>
          <a:p>
            <a:r>
              <a:rPr lang="ja-JP" altLang="en-US" sz="1100" dirty="0">
                <a:solidFill>
                  <a:srgbClr val="FF0000"/>
                </a:solidFill>
                <a:latin typeface="ＭＳ Ｐゴシック" panose="020B0600070205080204" pitchFamily="50" charset="-128"/>
                <a:ea typeface="ＭＳ Ｐゴシック" panose="020B0600070205080204" pitchFamily="50" charset="-128"/>
              </a:rPr>
              <a:t>クラブの覚書</a:t>
            </a:r>
            <a:r>
              <a:rPr lang="en-US" altLang="ja-JP" sz="1100" dirty="0">
                <a:solidFill>
                  <a:srgbClr val="FF0000"/>
                </a:solidFill>
                <a:latin typeface="ＭＳ Ｐゴシック" panose="020B0600070205080204" pitchFamily="50" charset="-128"/>
                <a:ea typeface="ＭＳ Ｐゴシック" panose="020B0600070205080204" pitchFamily="50" charset="-128"/>
              </a:rPr>
              <a:t>(</a:t>
            </a:r>
            <a:r>
              <a:rPr lang="ja-JP" altLang="en-US" sz="1100" dirty="0">
                <a:solidFill>
                  <a:srgbClr val="FF0000"/>
                </a:solidFill>
                <a:latin typeface="ＭＳ Ｐゴシック" panose="020B0600070205080204" pitchFamily="50" charset="-128"/>
                <a:ea typeface="ＭＳ Ｐゴシック" panose="020B0600070205080204" pitchFamily="50" charset="-128"/>
              </a:rPr>
              <a:t>ＭＯＵ</a:t>
            </a:r>
            <a:r>
              <a:rPr lang="en-US" altLang="ja-JP" sz="1100" dirty="0">
                <a:solidFill>
                  <a:srgbClr val="FF0000"/>
                </a:solidFill>
                <a:latin typeface="ＭＳ Ｐゴシック" panose="020B0600070205080204" pitchFamily="50" charset="-128"/>
                <a:ea typeface="ＭＳ Ｐゴシック" panose="020B0600070205080204" pitchFamily="50" charset="-128"/>
              </a:rPr>
              <a:t>)2012</a:t>
            </a:r>
            <a:r>
              <a:rPr lang="ja-JP" altLang="en-US" sz="1100" dirty="0">
                <a:solidFill>
                  <a:srgbClr val="FF0000"/>
                </a:solidFill>
                <a:latin typeface="ＭＳ Ｐゴシック" panose="020B0600070205080204" pitchFamily="50" charset="-128"/>
                <a:ea typeface="ＭＳ Ｐゴシック" panose="020B0600070205080204" pitchFamily="50" charset="-128"/>
              </a:rPr>
              <a:t>年</a:t>
            </a:r>
            <a:r>
              <a:rPr lang="en-US" altLang="ja-JP" sz="1100" dirty="0">
                <a:solidFill>
                  <a:srgbClr val="FF0000"/>
                </a:solidFill>
                <a:latin typeface="ＭＳ Ｐゴシック" panose="020B0600070205080204" pitchFamily="50" charset="-128"/>
                <a:ea typeface="ＭＳ Ｐゴシック" panose="020B0600070205080204" pitchFamily="50" charset="-128"/>
              </a:rPr>
              <a:t>6</a:t>
            </a:r>
            <a:r>
              <a:rPr lang="ja-JP" altLang="en-US" sz="1100" dirty="0">
                <a:solidFill>
                  <a:srgbClr val="FF0000"/>
                </a:solidFill>
                <a:latin typeface="ＭＳ Ｐゴシック" panose="020B0600070205080204" pitchFamily="50" charset="-128"/>
                <a:ea typeface="ＭＳ Ｐゴシック" panose="020B0600070205080204" pitchFamily="50" charset="-128"/>
              </a:rPr>
              <a:t>月より抜粋</a:t>
            </a:r>
          </a:p>
        </p:txBody>
      </p:sp>
      <p:sp>
        <p:nvSpPr>
          <p:cNvPr id="10" name="テキスト ボックス 9"/>
          <p:cNvSpPr txBox="1"/>
          <p:nvPr/>
        </p:nvSpPr>
        <p:spPr>
          <a:xfrm>
            <a:off x="1732986" y="998783"/>
            <a:ext cx="5791200" cy="646331"/>
          </a:xfrm>
          <a:prstGeom prst="rect">
            <a:avLst/>
          </a:prstGeom>
          <a:noFill/>
        </p:spPr>
        <p:txBody>
          <a:bodyPr wrap="square" rtlCol="0">
            <a:spAutoFit/>
          </a:bodyPr>
          <a:lstStyle/>
          <a:p>
            <a:r>
              <a:rPr lang="ja-JP" altLang="en-US" sz="3600" b="1" dirty="0">
                <a:solidFill>
                  <a:schemeClr val="tx2"/>
                </a:solidFill>
                <a:latin typeface="ＭＳ Ｐゴシック" panose="020B0600070205080204" pitchFamily="50" charset="-128"/>
                <a:ea typeface="ＭＳ Ｐゴシック" panose="020B0600070205080204" pitchFamily="50" charset="-128"/>
              </a:rPr>
              <a:t>覚書の承認と同意</a:t>
            </a:r>
          </a:p>
        </p:txBody>
      </p:sp>
      <p:sp>
        <p:nvSpPr>
          <p:cNvPr id="1027" name="AutoShape 3"/>
          <p:cNvSpPr>
            <a:spLocks noChangeAspect="1" noChangeArrowheads="1" noTextEdit="1"/>
          </p:cNvSpPr>
          <p:nvPr/>
        </p:nvSpPr>
        <p:spPr bwMode="auto">
          <a:xfrm>
            <a:off x="1524000" y="4508501"/>
            <a:ext cx="8929688" cy="1511300"/>
          </a:xfrm>
          <a:prstGeom prst="rect">
            <a:avLst/>
          </a:prstGeom>
          <a:solidFill>
            <a:srgbClr val="FFFFFF"/>
          </a:solidFill>
          <a:ln w="9525">
            <a:noFill/>
            <a:miter lim="800000"/>
            <a:headEnd/>
            <a:tailEnd/>
          </a:ln>
        </p:spPr>
        <p:txBody>
          <a:bodyPr vert="horz" wrap="square" lIns="91440" tIns="45720" rIns="91440" bIns="45720" numCol="1" anchor="t" anchorCtr="0" compatLnSpc="1">
            <a:prstTxWarp prst="textNoShape">
              <a:avLst/>
            </a:prstTxWarp>
          </a:bodyPr>
          <a:lstStyle/>
          <a:p>
            <a:endParaRPr lang="ja-JP" altLang="en-US"/>
          </a:p>
        </p:txBody>
      </p:sp>
      <p:pic>
        <p:nvPicPr>
          <p:cNvPr id="12" name="Picture 5"/>
          <p:cNvPicPr>
            <a:picLocks noChangeAspect="1" noChangeArrowheads="1"/>
          </p:cNvPicPr>
          <p:nvPr/>
        </p:nvPicPr>
        <p:blipFill>
          <a:blip r:embed="rId3" cstate="print"/>
          <a:srcRect/>
          <a:stretch>
            <a:fillRect/>
          </a:stretch>
        </p:blipFill>
        <p:spPr bwMode="auto">
          <a:xfrm>
            <a:off x="1752605" y="4343400"/>
            <a:ext cx="8604697" cy="2133600"/>
          </a:xfrm>
          <a:prstGeom prst="roundRect">
            <a:avLst>
              <a:gd name="adj" fmla="val 8594"/>
            </a:avLst>
          </a:prstGeom>
          <a:solidFill>
            <a:schemeClr val="bg1"/>
          </a:solidFill>
          <a:ln>
            <a:solidFill>
              <a:schemeClr val="bg1"/>
            </a:solidFill>
          </a:ln>
        </p:spPr>
        <p:style>
          <a:lnRef idx="2">
            <a:schemeClr val="dk1"/>
          </a:lnRef>
          <a:fillRef idx="1">
            <a:schemeClr val="lt1"/>
          </a:fillRef>
          <a:effectRef idx="0">
            <a:schemeClr val="dk1"/>
          </a:effectRef>
          <a:fontRef idx="minor">
            <a:schemeClr val="dk1"/>
          </a:fontRef>
        </p:style>
      </p:pic>
      <p:sp>
        <p:nvSpPr>
          <p:cNvPr id="13" name="正方形/長方形 12"/>
          <p:cNvSpPr/>
          <p:nvPr/>
        </p:nvSpPr>
        <p:spPr>
          <a:xfrm>
            <a:off x="3886200" y="4800600"/>
            <a:ext cx="990600" cy="228600"/>
          </a:xfrm>
          <a:prstGeom prst="rect">
            <a:avLst/>
          </a:prstGeom>
          <a:solidFill>
            <a:schemeClr val="bg1"/>
          </a:solidFill>
          <a:ln>
            <a:solidFill>
              <a:schemeClr val="bg1"/>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altLang="ja-JP" sz="1600" dirty="0">
                <a:solidFill>
                  <a:schemeClr val="tx1"/>
                </a:solidFill>
                <a:latin typeface="ＭＳ Ｐゴシック" panose="020B0600070205080204" pitchFamily="50" charset="-128"/>
                <a:ea typeface="ＭＳ Ｐゴシック" panose="020B0600070205080204" pitchFamily="50" charset="-128"/>
              </a:rPr>
              <a:t>2019-20</a:t>
            </a:r>
            <a:endParaRPr lang="ja-JP" altLang="en-US" sz="1600" dirty="0">
              <a:solidFill>
                <a:schemeClr val="tx1"/>
              </a:solidFill>
              <a:latin typeface="ＭＳ Ｐゴシック" panose="020B0600070205080204" pitchFamily="50" charset="-128"/>
              <a:ea typeface="ＭＳ Ｐゴシック" panose="020B0600070205080204" pitchFamily="50" charset="-128"/>
            </a:endParaRPr>
          </a:p>
        </p:txBody>
      </p:sp>
      <p:sp>
        <p:nvSpPr>
          <p:cNvPr id="14" name="正方形/長方形 13"/>
          <p:cNvSpPr/>
          <p:nvPr/>
        </p:nvSpPr>
        <p:spPr>
          <a:xfrm>
            <a:off x="8001000" y="4800600"/>
            <a:ext cx="914400" cy="228600"/>
          </a:xfrm>
          <a:prstGeom prst="rect">
            <a:avLst/>
          </a:prstGeom>
          <a:solidFill>
            <a:schemeClr val="bg1"/>
          </a:solidFill>
          <a:ln>
            <a:solidFill>
              <a:schemeClr val="bg1"/>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altLang="ja-JP" sz="1600" dirty="0">
                <a:solidFill>
                  <a:schemeClr val="tx1"/>
                </a:solidFill>
                <a:latin typeface="ＭＳ Ｐゴシック" panose="020B0600070205080204" pitchFamily="50" charset="-128"/>
                <a:ea typeface="ＭＳ Ｐゴシック" panose="020B0600070205080204" pitchFamily="50" charset="-128"/>
              </a:rPr>
              <a:t>2020-21</a:t>
            </a:r>
            <a:endParaRPr lang="ja-JP" altLang="en-US" sz="1600" dirty="0">
              <a:solidFill>
                <a:schemeClr val="tx1"/>
              </a:solidFill>
              <a:latin typeface="ＭＳ Ｐゴシック" panose="020B0600070205080204" pitchFamily="50" charset="-128"/>
              <a:ea typeface="ＭＳ Ｐゴシック" panose="020B0600070205080204" pitchFamily="50" charset="-128"/>
            </a:endParaRPr>
          </a:p>
        </p:txBody>
      </p:sp>
    </p:spTree>
    <p:extLst>
      <p:ext uri="{BB962C8B-B14F-4D97-AF65-F5344CB8AC3E}">
        <p14:creationId xmlns:p14="http://schemas.microsoft.com/office/powerpoint/2010/main" val="2187117566"/>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テキスト ボックス 2"/>
          <p:cNvSpPr txBox="1"/>
          <p:nvPr/>
        </p:nvSpPr>
        <p:spPr>
          <a:xfrm>
            <a:off x="6883255" y="6525672"/>
            <a:ext cx="3456859" cy="261610"/>
          </a:xfrm>
          <a:prstGeom prst="rect">
            <a:avLst/>
          </a:prstGeom>
          <a:noFill/>
        </p:spPr>
        <p:txBody>
          <a:bodyPr wrap="square" rtlCol="0">
            <a:spAutoFit/>
          </a:bodyPr>
          <a:lstStyle/>
          <a:p>
            <a:r>
              <a:rPr lang="ja-JP" altLang="en-US" sz="1100" dirty="0">
                <a:solidFill>
                  <a:srgbClr val="FF0000"/>
                </a:solidFill>
                <a:latin typeface="ＭＳ Ｐゴシック" panose="020B0600070205080204" pitchFamily="50" charset="-128"/>
                <a:ea typeface="ＭＳ Ｐゴシック" panose="020B0600070205080204" pitchFamily="50" charset="-128"/>
              </a:rPr>
              <a:t>補助金申請手続きハンドブック</a:t>
            </a:r>
            <a:r>
              <a:rPr lang="en-US" altLang="ja-JP" sz="1100" dirty="0">
                <a:solidFill>
                  <a:srgbClr val="FF0000"/>
                </a:solidFill>
                <a:latin typeface="ＭＳ Ｐゴシック" panose="020B0600070205080204" pitchFamily="50" charset="-128"/>
                <a:ea typeface="ＭＳ Ｐゴシック" panose="020B0600070205080204" pitchFamily="50" charset="-128"/>
              </a:rPr>
              <a:t>(2017</a:t>
            </a:r>
            <a:r>
              <a:rPr lang="ja-JP" altLang="en-US" sz="1100" dirty="0">
                <a:solidFill>
                  <a:srgbClr val="FF0000"/>
                </a:solidFill>
                <a:latin typeface="ＭＳ Ｐゴシック" panose="020B0600070205080204" pitchFamily="50" charset="-128"/>
                <a:ea typeface="ＭＳ Ｐゴシック" panose="020B0600070205080204" pitchFamily="50" charset="-128"/>
              </a:rPr>
              <a:t>年</a:t>
            </a:r>
            <a:r>
              <a:rPr lang="en-US" altLang="ja-JP" sz="1100" dirty="0">
                <a:solidFill>
                  <a:srgbClr val="FF0000"/>
                </a:solidFill>
                <a:latin typeface="ＭＳ Ｐゴシック" panose="020B0600070205080204" pitchFamily="50" charset="-128"/>
                <a:ea typeface="ＭＳ Ｐゴシック" panose="020B0600070205080204" pitchFamily="50" charset="-128"/>
              </a:rPr>
              <a:t>7</a:t>
            </a:r>
            <a:r>
              <a:rPr lang="ja-JP" altLang="en-US" sz="1100" dirty="0">
                <a:solidFill>
                  <a:srgbClr val="FF0000"/>
                </a:solidFill>
                <a:latin typeface="ＭＳ Ｐゴシック" panose="020B0600070205080204" pitchFamily="50" charset="-128"/>
                <a:ea typeface="ＭＳ Ｐゴシック" panose="020B0600070205080204" pitchFamily="50" charset="-128"/>
              </a:rPr>
              <a:t>月版</a:t>
            </a:r>
            <a:r>
              <a:rPr lang="en-US" altLang="ja-JP" sz="1100" dirty="0">
                <a:solidFill>
                  <a:srgbClr val="FF0000"/>
                </a:solidFill>
                <a:latin typeface="ＭＳ Ｐゴシック" panose="020B0600070205080204" pitchFamily="50" charset="-128"/>
                <a:ea typeface="ＭＳ Ｐゴシック" panose="020B0600070205080204" pitchFamily="50" charset="-128"/>
              </a:rPr>
              <a:t>)</a:t>
            </a:r>
            <a:r>
              <a:rPr lang="ja-JP" altLang="en-US" sz="1100" dirty="0">
                <a:solidFill>
                  <a:srgbClr val="FF0000"/>
                </a:solidFill>
                <a:latin typeface="ＭＳ Ｐゴシック" panose="020B0600070205080204" pitchFamily="50" charset="-128"/>
                <a:ea typeface="ＭＳ Ｐゴシック" panose="020B0600070205080204" pitchFamily="50" charset="-128"/>
              </a:rPr>
              <a:t>より抜粋</a:t>
            </a:r>
          </a:p>
        </p:txBody>
      </p:sp>
      <p:sp>
        <p:nvSpPr>
          <p:cNvPr id="8" name="タイトル 6"/>
          <p:cNvSpPr txBox="1">
            <a:spLocks/>
          </p:cNvSpPr>
          <p:nvPr/>
        </p:nvSpPr>
        <p:spPr>
          <a:xfrm>
            <a:off x="2357724" y="1157913"/>
            <a:ext cx="8638380" cy="4117307"/>
          </a:xfrm>
          <a:prstGeom prst="rect">
            <a:avLst/>
          </a:prstGeom>
        </p:spPr>
        <p:txBody>
          <a:bodyPr vert="horz" lIns="91440" tIns="45720" rIns="91440" bIns="45720" rtlCol="0" anchor="ctr">
            <a:noAutofit/>
          </a:bodyPr>
          <a:lstStyle>
            <a:lvl1pPr algn="ctr" defTabSz="914400" rtl="0" eaLnBrk="1" latinLnBrk="0" hangingPunct="1">
              <a:spcBef>
                <a:spcPct val="0"/>
              </a:spcBef>
              <a:buNone/>
              <a:defRPr kumimoji="1" sz="4400" kern="1200">
                <a:solidFill>
                  <a:srgbClr val="FFFFFF"/>
                </a:solidFill>
                <a:latin typeface="+mj-lt"/>
                <a:ea typeface="+mj-ea"/>
                <a:cs typeface="+mj-cs"/>
              </a:defRPr>
            </a:lvl1pPr>
            <a:lvl2pPr eaLnBrk="1" hangingPunct="1">
              <a:defRPr kumimoji="1">
                <a:solidFill>
                  <a:schemeClr val="tx2"/>
                </a:solidFill>
              </a:defRPr>
            </a:lvl2pPr>
            <a:lvl3pPr eaLnBrk="1" hangingPunct="1">
              <a:defRPr kumimoji="1">
                <a:solidFill>
                  <a:schemeClr val="tx2"/>
                </a:solidFill>
              </a:defRPr>
            </a:lvl3pPr>
            <a:lvl4pPr eaLnBrk="1" hangingPunct="1">
              <a:defRPr kumimoji="1">
                <a:solidFill>
                  <a:schemeClr val="tx2"/>
                </a:solidFill>
              </a:defRPr>
            </a:lvl4pPr>
            <a:lvl5pPr eaLnBrk="1" hangingPunct="1">
              <a:defRPr kumimoji="1">
                <a:solidFill>
                  <a:schemeClr val="tx2"/>
                </a:solidFill>
              </a:defRPr>
            </a:lvl5pPr>
            <a:lvl6pPr eaLnBrk="1" hangingPunct="1">
              <a:defRPr kumimoji="1">
                <a:solidFill>
                  <a:schemeClr val="tx2"/>
                </a:solidFill>
              </a:defRPr>
            </a:lvl6pPr>
            <a:lvl7pPr eaLnBrk="1" hangingPunct="1">
              <a:defRPr kumimoji="1">
                <a:solidFill>
                  <a:schemeClr val="tx2"/>
                </a:solidFill>
              </a:defRPr>
            </a:lvl7pPr>
            <a:lvl8pPr eaLnBrk="1" hangingPunct="1">
              <a:defRPr kumimoji="1">
                <a:solidFill>
                  <a:schemeClr val="tx2"/>
                </a:solidFill>
              </a:defRPr>
            </a:lvl8pPr>
            <a:lvl9pPr eaLnBrk="1" hangingPunct="1">
              <a:defRPr kumimoji="1">
                <a:solidFill>
                  <a:schemeClr val="tx2"/>
                </a:solidFill>
              </a:defRPr>
            </a:lvl9pPr>
          </a:lstStyle>
          <a:p>
            <a:pPr algn="l"/>
            <a:endParaRPr lang="ja-JP" altLang="en-US" sz="1800" dirty="0">
              <a:solidFill>
                <a:schemeClr val="tx2"/>
              </a:solidFill>
            </a:endParaRPr>
          </a:p>
        </p:txBody>
      </p:sp>
      <p:sp>
        <p:nvSpPr>
          <p:cNvPr id="15" name="正方形/長方形 14"/>
          <p:cNvSpPr/>
          <p:nvPr/>
        </p:nvSpPr>
        <p:spPr>
          <a:xfrm>
            <a:off x="1676400" y="2096497"/>
            <a:ext cx="8800270" cy="4401205"/>
          </a:xfrm>
          <a:prstGeom prst="rect">
            <a:avLst/>
          </a:prstGeom>
          <a:noFill/>
          <a:ln>
            <a:solidFill>
              <a:srgbClr val="002060"/>
            </a:solidFill>
          </a:ln>
        </p:spPr>
        <p:txBody>
          <a:bodyPr wrap="square">
            <a:spAutoFit/>
          </a:bodyPr>
          <a:lstStyle/>
          <a:p>
            <a:pPr>
              <a:lnSpc>
                <a:spcPct val="150000"/>
              </a:lnSpc>
            </a:pPr>
            <a:r>
              <a:rPr lang="ja-JP" altLang="en-US" sz="2000" dirty="0">
                <a:solidFill>
                  <a:srgbClr val="00246C"/>
                </a:solidFill>
                <a:latin typeface="ＭＳ Ｐゴシック" panose="020B0600070205080204" pitchFamily="50" charset="-128"/>
                <a:ea typeface="ＭＳ Ｐゴシック" panose="020B0600070205080204" pitchFamily="50" charset="-128"/>
              </a:rPr>
              <a:t>１．資格認定プロセス</a:t>
            </a:r>
            <a:endParaRPr lang="en-US" altLang="ja-JP" sz="2000" dirty="0">
              <a:solidFill>
                <a:srgbClr val="00246C"/>
              </a:solidFill>
              <a:latin typeface="ＭＳ Ｐゴシック" panose="020B0600070205080204" pitchFamily="50" charset="-128"/>
              <a:ea typeface="ＭＳ Ｐゴシック" panose="020B0600070205080204" pitchFamily="50" charset="-128"/>
            </a:endParaRPr>
          </a:p>
          <a:p>
            <a:pPr>
              <a:lnSpc>
                <a:spcPct val="150000"/>
              </a:lnSpc>
            </a:pPr>
            <a:r>
              <a:rPr lang="ja-JP" altLang="en-US" sz="2000" dirty="0">
                <a:latin typeface="ＭＳ Ｐゴシック" panose="020B0600070205080204" pitchFamily="50" charset="-128"/>
                <a:ea typeface="ＭＳ Ｐゴシック" panose="020B0600070205080204" pitchFamily="50" charset="-128"/>
              </a:rPr>
              <a:t>①毎年最低</a:t>
            </a:r>
            <a:r>
              <a:rPr lang="en-US" altLang="ja-JP" sz="2000" dirty="0">
                <a:latin typeface="ＭＳ Ｐゴシック" panose="020B0600070205080204" pitchFamily="50" charset="-128"/>
                <a:ea typeface="ＭＳ Ｐゴシック" panose="020B0600070205080204" pitchFamily="50" charset="-128"/>
              </a:rPr>
              <a:t>1</a:t>
            </a:r>
            <a:r>
              <a:rPr lang="ja-JP" altLang="en-US" sz="2000" dirty="0">
                <a:latin typeface="ＭＳ Ｐゴシック" panose="020B0600070205080204" pitchFamily="50" charset="-128"/>
                <a:ea typeface="ＭＳ Ｐゴシック" panose="020B0600070205080204" pitchFamily="50" charset="-128"/>
              </a:rPr>
              <a:t>名のクラブ会員が地区主催の補助金管理セミナーに出席する</a:t>
            </a:r>
          </a:p>
          <a:p>
            <a:pPr>
              <a:lnSpc>
                <a:spcPct val="150000"/>
              </a:lnSpc>
            </a:pPr>
            <a:r>
              <a:rPr lang="ja-JP" altLang="en-US" sz="2000" dirty="0">
                <a:latin typeface="ＭＳ Ｐゴシック" panose="020B0600070205080204" pitchFamily="50" charset="-128"/>
                <a:ea typeface="ＭＳ Ｐゴシック" panose="020B0600070205080204" pitchFamily="50" charset="-128"/>
              </a:rPr>
              <a:t>② ロータリー財団から提供される覚書（</a:t>
            </a:r>
            <a:r>
              <a:rPr lang="en-US" altLang="ja-JP" sz="2000" dirty="0">
                <a:latin typeface="ＭＳ Ｐゴシック" panose="020B0600070205080204" pitchFamily="50" charset="-128"/>
                <a:ea typeface="ＭＳ Ｐゴシック" panose="020B0600070205080204" pitchFamily="50" charset="-128"/>
              </a:rPr>
              <a:t>MOU</a:t>
            </a:r>
            <a:r>
              <a:rPr lang="ja-JP" altLang="en-US" sz="2000" dirty="0">
                <a:latin typeface="ＭＳ Ｐゴシック" panose="020B0600070205080204" pitchFamily="50" charset="-128"/>
                <a:ea typeface="ＭＳ Ｐゴシック" panose="020B0600070205080204" pitchFamily="50" charset="-128"/>
              </a:rPr>
              <a:t>）に記載された財務と資金管理要件</a:t>
            </a:r>
            <a:endParaRPr lang="en-US" altLang="ja-JP" sz="2000" dirty="0">
              <a:latin typeface="ＭＳ Ｐゴシック" panose="020B0600070205080204" pitchFamily="50" charset="-128"/>
              <a:ea typeface="ＭＳ Ｐゴシック" panose="020B0600070205080204" pitchFamily="50" charset="-128"/>
            </a:endParaRPr>
          </a:p>
          <a:p>
            <a:pPr>
              <a:lnSpc>
                <a:spcPct val="150000"/>
              </a:lnSpc>
            </a:pPr>
            <a:r>
              <a:rPr lang="ja-JP" altLang="en-US" sz="2000" dirty="0">
                <a:latin typeface="ＭＳ Ｐゴシック" panose="020B0600070205080204" pitchFamily="50" charset="-128"/>
                <a:ea typeface="ＭＳ Ｐゴシック" panose="020B0600070205080204" pitchFamily="50" charset="-128"/>
              </a:rPr>
              <a:t>　　を遂行する　（覚書に署名をし、提出する）</a:t>
            </a:r>
          </a:p>
          <a:p>
            <a:endParaRPr lang="en-US" altLang="ja-JP" sz="2000" dirty="0">
              <a:latin typeface="ＭＳ Ｐゴシック" panose="020B0600070205080204" pitchFamily="50" charset="-128"/>
              <a:ea typeface="ＭＳ Ｐゴシック" panose="020B0600070205080204" pitchFamily="50" charset="-128"/>
            </a:endParaRPr>
          </a:p>
          <a:p>
            <a:r>
              <a:rPr lang="ja-JP" altLang="en-US" sz="2000" dirty="0">
                <a:solidFill>
                  <a:srgbClr val="00246C"/>
                </a:solidFill>
                <a:latin typeface="ＭＳ Ｐゴシック" panose="020B0600070205080204" pitchFamily="50" charset="-128"/>
                <a:ea typeface="ＭＳ Ｐゴシック" panose="020B0600070205080204" pitchFamily="50" charset="-128"/>
              </a:rPr>
              <a:t>２．補助金管理セミナー</a:t>
            </a:r>
          </a:p>
          <a:p>
            <a:pPr>
              <a:lnSpc>
                <a:spcPct val="150000"/>
              </a:lnSpc>
            </a:pPr>
            <a:r>
              <a:rPr lang="ja-JP" altLang="en-US" sz="2000" dirty="0">
                <a:latin typeface="ＭＳ Ｐゴシック" panose="020B0600070205080204" pitchFamily="50" charset="-128"/>
                <a:ea typeface="ＭＳ Ｐゴシック" panose="020B0600070205080204" pitchFamily="50" charset="-128"/>
              </a:rPr>
              <a:t>　　（目　的）　補助金を効果的に管理し、資金を適切に監督する上で必要な知識</a:t>
            </a:r>
            <a:endParaRPr lang="en-US" altLang="ja-JP" sz="2000" dirty="0">
              <a:latin typeface="ＭＳ Ｐゴシック" panose="020B0600070205080204" pitchFamily="50" charset="-128"/>
              <a:ea typeface="ＭＳ Ｐゴシック" panose="020B0600070205080204" pitchFamily="50" charset="-128"/>
            </a:endParaRPr>
          </a:p>
          <a:p>
            <a:pPr>
              <a:lnSpc>
                <a:spcPct val="150000"/>
              </a:lnSpc>
            </a:pPr>
            <a:r>
              <a:rPr lang="ja-JP" altLang="en-US" sz="2000" dirty="0">
                <a:latin typeface="ＭＳ Ｐゴシック" panose="020B0600070205080204" pitchFamily="50" charset="-128"/>
                <a:ea typeface="ＭＳ Ｐゴシック" panose="020B0600070205080204" pitchFamily="50" charset="-128"/>
              </a:rPr>
              <a:t>　　　　　　　　　や情報を提供する為の研修です。</a:t>
            </a:r>
          </a:p>
          <a:p>
            <a:pPr>
              <a:lnSpc>
                <a:spcPct val="150000"/>
              </a:lnSpc>
            </a:pPr>
            <a:r>
              <a:rPr lang="ja-JP" altLang="en-US" sz="2000" dirty="0">
                <a:latin typeface="ＭＳ Ｐゴシック" panose="020B0600070205080204" pitchFamily="50" charset="-128"/>
                <a:ea typeface="ＭＳ Ｐゴシック" panose="020B0600070205080204" pitchFamily="50" charset="-128"/>
              </a:rPr>
              <a:t>　　（出席者） クラブ会長エレクト、会長ノミニー、次期ロータリー財団委員長を</a:t>
            </a:r>
            <a:endParaRPr lang="en-US" altLang="ja-JP" sz="2000" dirty="0">
              <a:latin typeface="ＭＳ Ｐゴシック" panose="020B0600070205080204" pitchFamily="50" charset="-128"/>
              <a:ea typeface="ＭＳ Ｐゴシック" panose="020B0600070205080204" pitchFamily="50" charset="-128"/>
            </a:endParaRPr>
          </a:p>
          <a:p>
            <a:pPr>
              <a:lnSpc>
                <a:spcPct val="150000"/>
              </a:lnSpc>
            </a:pPr>
            <a:r>
              <a:rPr lang="en-US" altLang="ja-JP" sz="2000" dirty="0">
                <a:latin typeface="ＭＳ Ｐゴシック" panose="020B0600070205080204" pitchFamily="50" charset="-128"/>
                <a:ea typeface="ＭＳ Ｐゴシック" panose="020B0600070205080204" pitchFamily="50" charset="-128"/>
              </a:rPr>
              <a:t>                    </a:t>
            </a:r>
            <a:r>
              <a:rPr lang="ja-JP" altLang="en-US" sz="2000" dirty="0">
                <a:latin typeface="ＭＳ Ｐゴシック" panose="020B0600070205080204" pitchFamily="50" charset="-128"/>
                <a:ea typeface="ＭＳ Ｐゴシック" panose="020B0600070205080204" pitchFamily="50" charset="-128"/>
              </a:rPr>
              <a:t>義務出席者としています。</a:t>
            </a:r>
            <a:endParaRPr lang="en-US" altLang="ja-JP" sz="2000" dirty="0">
              <a:latin typeface="ＭＳ Ｐゴシック" panose="020B0600070205080204" pitchFamily="50" charset="-128"/>
              <a:ea typeface="ＭＳ Ｐゴシック" panose="020B0600070205080204" pitchFamily="50" charset="-128"/>
            </a:endParaRPr>
          </a:p>
        </p:txBody>
      </p:sp>
      <p:sp>
        <p:nvSpPr>
          <p:cNvPr id="16" name="テキスト ボックス 15"/>
          <p:cNvSpPr txBox="1"/>
          <p:nvPr/>
        </p:nvSpPr>
        <p:spPr>
          <a:xfrm>
            <a:off x="1767753" y="4720409"/>
            <a:ext cx="8686799" cy="1631216"/>
          </a:xfrm>
          <a:prstGeom prst="rect">
            <a:avLst/>
          </a:prstGeom>
          <a:solidFill>
            <a:schemeClr val="accent2">
              <a:lumMod val="50000"/>
            </a:schemeClr>
          </a:solidFill>
        </p:spPr>
        <p:txBody>
          <a:bodyPr wrap="square" rtlCol="0">
            <a:spAutoFit/>
          </a:bodyPr>
          <a:lstStyle/>
          <a:p>
            <a:pPr>
              <a:lnSpc>
                <a:spcPts val="3000"/>
              </a:lnSpc>
            </a:pPr>
            <a:r>
              <a:rPr lang="en-US" altLang="ja-JP" sz="2000" dirty="0">
                <a:solidFill>
                  <a:schemeClr val="bg1"/>
                </a:solidFill>
                <a:latin typeface="ＭＳ Ｐゴシック" panose="020B0600070205080204" pitchFamily="50" charset="-128"/>
                <a:ea typeface="ＭＳ Ｐゴシック" panose="020B0600070205080204" pitchFamily="50" charset="-128"/>
              </a:rPr>
              <a:t>2019-20</a:t>
            </a:r>
            <a:r>
              <a:rPr lang="ja-JP" altLang="en-US" sz="2000" dirty="0">
                <a:solidFill>
                  <a:schemeClr val="bg1"/>
                </a:solidFill>
                <a:latin typeface="ＭＳ Ｐゴシック" panose="020B0600070205080204" pitchFamily="50" charset="-128"/>
                <a:ea typeface="ＭＳ Ｐゴシック" panose="020B0600070205080204" pitchFamily="50" charset="-128"/>
              </a:rPr>
              <a:t>年度 補助金管理セミナー　</a:t>
            </a:r>
            <a:endParaRPr lang="en-US" altLang="ja-JP" sz="2000" dirty="0">
              <a:solidFill>
                <a:schemeClr val="bg1"/>
              </a:solidFill>
              <a:latin typeface="ＭＳ Ｐゴシック" panose="020B0600070205080204" pitchFamily="50" charset="-128"/>
              <a:ea typeface="ＭＳ Ｐゴシック" panose="020B0600070205080204" pitchFamily="50" charset="-128"/>
            </a:endParaRPr>
          </a:p>
          <a:p>
            <a:pPr>
              <a:lnSpc>
                <a:spcPts val="3000"/>
              </a:lnSpc>
            </a:pPr>
            <a:r>
              <a:rPr lang="ja-JP" altLang="en-US" sz="2000" dirty="0">
                <a:solidFill>
                  <a:schemeClr val="bg1"/>
                </a:solidFill>
                <a:latin typeface="ＭＳ Ｐゴシック" panose="020B0600070205080204" pitchFamily="50" charset="-128"/>
                <a:ea typeface="ＭＳ Ｐゴシック" panose="020B0600070205080204" pitchFamily="50" charset="-128"/>
              </a:rPr>
              <a:t>　　日　時：　</a:t>
            </a:r>
            <a:r>
              <a:rPr lang="en-US" altLang="ja-JP" sz="2000" dirty="0">
                <a:solidFill>
                  <a:schemeClr val="bg1"/>
                </a:solidFill>
                <a:latin typeface="ＭＳ Ｐゴシック" panose="020B0600070205080204" pitchFamily="50" charset="-128"/>
                <a:ea typeface="ＭＳ Ｐゴシック" panose="020B0600070205080204" pitchFamily="50" charset="-128"/>
              </a:rPr>
              <a:t>2020</a:t>
            </a:r>
            <a:r>
              <a:rPr lang="ja-JP" altLang="en-US" sz="2000" dirty="0">
                <a:solidFill>
                  <a:schemeClr val="bg1"/>
                </a:solidFill>
                <a:latin typeface="ＭＳ Ｐゴシック" panose="020B0600070205080204" pitchFamily="50" charset="-128"/>
                <a:ea typeface="ＭＳ Ｐゴシック" panose="020B0600070205080204" pitchFamily="50" charset="-128"/>
              </a:rPr>
              <a:t>年</a:t>
            </a:r>
            <a:r>
              <a:rPr lang="en-US" altLang="ja-JP" sz="2000" dirty="0">
                <a:solidFill>
                  <a:schemeClr val="bg1"/>
                </a:solidFill>
                <a:latin typeface="ＭＳ Ｐゴシック" panose="020B0600070205080204" pitchFamily="50" charset="-128"/>
                <a:ea typeface="ＭＳ Ｐゴシック" panose="020B0600070205080204" pitchFamily="50" charset="-128"/>
              </a:rPr>
              <a:t>2</a:t>
            </a:r>
            <a:r>
              <a:rPr lang="ja-JP" altLang="en-US" sz="2000" dirty="0">
                <a:solidFill>
                  <a:schemeClr val="bg1"/>
                </a:solidFill>
                <a:latin typeface="ＭＳ Ｐゴシック" panose="020B0600070205080204" pitchFamily="50" charset="-128"/>
                <a:ea typeface="ＭＳ Ｐゴシック" panose="020B0600070205080204" pitchFamily="50" charset="-128"/>
              </a:rPr>
              <a:t>月</a:t>
            </a:r>
            <a:r>
              <a:rPr lang="en-US" altLang="ja-JP" sz="2000" dirty="0">
                <a:solidFill>
                  <a:schemeClr val="bg1"/>
                </a:solidFill>
                <a:latin typeface="ＭＳ Ｐゴシック" panose="020B0600070205080204" pitchFamily="50" charset="-128"/>
                <a:ea typeface="ＭＳ Ｐゴシック" panose="020B0600070205080204" pitchFamily="50" charset="-128"/>
              </a:rPr>
              <a:t>29</a:t>
            </a:r>
            <a:r>
              <a:rPr lang="ja-JP" altLang="en-US" sz="2000" dirty="0">
                <a:solidFill>
                  <a:schemeClr val="bg1"/>
                </a:solidFill>
                <a:latin typeface="ＭＳ Ｐゴシック" panose="020B0600070205080204" pitchFamily="50" charset="-128"/>
                <a:ea typeface="ＭＳ Ｐゴシック" panose="020B0600070205080204" pitchFamily="50" charset="-128"/>
              </a:rPr>
              <a:t>日（土曜日）</a:t>
            </a:r>
            <a:r>
              <a:rPr lang="en-US" altLang="ja-JP" sz="2000">
                <a:solidFill>
                  <a:schemeClr val="bg1"/>
                </a:solidFill>
                <a:latin typeface="ＭＳ Ｐゴシック" panose="020B0600070205080204" pitchFamily="50" charset="-128"/>
                <a:ea typeface="ＭＳ Ｐゴシック" panose="020B0600070205080204" pitchFamily="50" charset="-128"/>
              </a:rPr>
              <a:t>13</a:t>
            </a:r>
            <a:r>
              <a:rPr lang="ja-JP" altLang="en-US" sz="2000">
                <a:solidFill>
                  <a:schemeClr val="bg1"/>
                </a:solidFill>
                <a:latin typeface="ＭＳ Ｐゴシック" panose="020B0600070205080204" pitchFamily="50" charset="-128"/>
                <a:ea typeface="ＭＳ Ｐゴシック" panose="020B0600070205080204" pitchFamily="50" charset="-128"/>
              </a:rPr>
              <a:t>時</a:t>
            </a:r>
            <a:r>
              <a:rPr lang="en-US" altLang="ja-JP" sz="2000" dirty="0">
                <a:solidFill>
                  <a:schemeClr val="bg1"/>
                </a:solidFill>
                <a:latin typeface="ＭＳ Ｐゴシック" panose="020B0600070205080204" pitchFamily="50" charset="-128"/>
                <a:ea typeface="ＭＳ Ｐゴシック" panose="020B0600070205080204" pitchFamily="50" charset="-128"/>
              </a:rPr>
              <a:t>-17</a:t>
            </a:r>
            <a:r>
              <a:rPr lang="ja-JP" altLang="en-US" sz="2000" dirty="0">
                <a:solidFill>
                  <a:schemeClr val="bg1"/>
                </a:solidFill>
                <a:latin typeface="ＭＳ Ｐゴシック" panose="020B0600070205080204" pitchFamily="50" charset="-128"/>
                <a:ea typeface="ＭＳ Ｐゴシック" panose="020B0600070205080204" pitchFamily="50" charset="-128"/>
              </a:rPr>
              <a:t>時</a:t>
            </a:r>
            <a:r>
              <a:rPr lang="en-US" altLang="ja-JP" sz="2000" dirty="0">
                <a:solidFill>
                  <a:schemeClr val="bg1"/>
                </a:solidFill>
                <a:latin typeface="ＭＳ Ｐゴシック" panose="020B0600070205080204" pitchFamily="50" charset="-128"/>
                <a:ea typeface="ＭＳ Ｐゴシック" panose="020B0600070205080204" pitchFamily="50" charset="-128"/>
              </a:rPr>
              <a:t>(</a:t>
            </a:r>
            <a:r>
              <a:rPr lang="ja-JP" altLang="en-US" sz="2000" dirty="0">
                <a:solidFill>
                  <a:schemeClr val="bg1"/>
                </a:solidFill>
                <a:latin typeface="ＭＳ Ｐゴシック" panose="020B0600070205080204" pitchFamily="50" charset="-128"/>
                <a:ea typeface="ＭＳ Ｐゴシック" panose="020B0600070205080204" pitchFamily="50" charset="-128"/>
              </a:rPr>
              <a:t>予定</a:t>
            </a:r>
            <a:r>
              <a:rPr lang="en-US" altLang="ja-JP" sz="2000" dirty="0">
                <a:solidFill>
                  <a:schemeClr val="bg1"/>
                </a:solidFill>
                <a:latin typeface="ＭＳ Ｐゴシック" panose="020B0600070205080204" pitchFamily="50" charset="-128"/>
                <a:ea typeface="ＭＳ Ｐゴシック" panose="020B0600070205080204" pitchFamily="50" charset="-128"/>
              </a:rPr>
              <a:t>)</a:t>
            </a:r>
          </a:p>
          <a:p>
            <a:pPr>
              <a:lnSpc>
                <a:spcPts val="3000"/>
              </a:lnSpc>
            </a:pPr>
            <a:r>
              <a:rPr lang="ja-JP" altLang="en-US" sz="2000" dirty="0">
                <a:solidFill>
                  <a:schemeClr val="bg1"/>
                </a:solidFill>
                <a:latin typeface="ＭＳ Ｐゴシック" panose="020B0600070205080204" pitchFamily="50" charset="-128"/>
                <a:ea typeface="ＭＳ Ｐゴシック" panose="020B0600070205080204" pitchFamily="50" charset="-128"/>
              </a:rPr>
              <a:t>　　場　所：　追手門学院大阪城スクエア</a:t>
            </a:r>
            <a:endParaRPr lang="en-US" altLang="ja-JP" sz="2000" dirty="0">
              <a:solidFill>
                <a:schemeClr val="bg1"/>
              </a:solidFill>
              <a:latin typeface="ＭＳ Ｐゴシック" panose="020B0600070205080204" pitchFamily="50" charset="-128"/>
              <a:ea typeface="ＭＳ Ｐゴシック" panose="020B0600070205080204" pitchFamily="50" charset="-128"/>
            </a:endParaRPr>
          </a:p>
          <a:p>
            <a:pPr>
              <a:lnSpc>
                <a:spcPts val="3000"/>
              </a:lnSpc>
            </a:pPr>
            <a:r>
              <a:rPr lang="ja-JP" altLang="en-US" sz="2000" dirty="0">
                <a:solidFill>
                  <a:schemeClr val="bg1"/>
                </a:solidFill>
                <a:latin typeface="ＭＳ Ｐゴシック" panose="020B0600070205080204" pitchFamily="50" charset="-128"/>
                <a:ea typeface="ＭＳ Ｐゴシック" panose="020B0600070205080204" pitchFamily="50" charset="-128"/>
              </a:rPr>
              <a:t>　　出席者：　</a:t>
            </a:r>
            <a:r>
              <a:rPr lang="en-US" altLang="ja-JP" sz="2000" dirty="0">
                <a:solidFill>
                  <a:schemeClr val="bg1"/>
                </a:solidFill>
                <a:latin typeface="ＭＳ Ｐゴシック" panose="020B0600070205080204" pitchFamily="50" charset="-128"/>
                <a:ea typeface="ＭＳ Ｐゴシック" panose="020B0600070205080204" pitchFamily="50" charset="-128"/>
              </a:rPr>
              <a:t>2020-21</a:t>
            </a:r>
            <a:r>
              <a:rPr lang="ja-JP" altLang="en-US" sz="2000" dirty="0">
                <a:solidFill>
                  <a:schemeClr val="bg1"/>
                </a:solidFill>
                <a:latin typeface="ＭＳ Ｐゴシック" panose="020B0600070205080204" pitchFamily="50" charset="-128"/>
                <a:ea typeface="ＭＳ Ｐゴシック" panose="020B0600070205080204" pitchFamily="50" charset="-128"/>
              </a:rPr>
              <a:t>クラブ会長、クラブ会長エレクト、財団委員長　　　　　　　　　</a:t>
            </a:r>
          </a:p>
        </p:txBody>
      </p:sp>
      <p:sp>
        <p:nvSpPr>
          <p:cNvPr id="6" name="テキスト ボックス 5"/>
          <p:cNvSpPr txBox="1"/>
          <p:nvPr/>
        </p:nvSpPr>
        <p:spPr>
          <a:xfrm>
            <a:off x="1737687" y="918982"/>
            <a:ext cx="3642452" cy="646331"/>
          </a:xfrm>
          <a:prstGeom prst="rect">
            <a:avLst/>
          </a:prstGeom>
          <a:noFill/>
        </p:spPr>
        <p:txBody>
          <a:bodyPr wrap="square" rtlCol="0">
            <a:spAutoFit/>
          </a:bodyPr>
          <a:lstStyle/>
          <a:p>
            <a:pPr lvl="0"/>
            <a:r>
              <a:rPr lang="ja-JP" altLang="en-US" sz="3600" b="1" dirty="0">
                <a:solidFill>
                  <a:schemeClr val="tx2"/>
                </a:solidFill>
                <a:latin typeface="ＭＳ Ｐゴシック" panose="020B0600070205080204" pitchFamily="50" charset="-128"/>
                <a:ea typeface="ＭＳ Ｐゴシック" panose="020B0600070205080204" pitchFamily="50" charset="-128"/>
              </a:rPr>
              <a:t>クラブの資格認定</a:t>
            </a:r>
          </a:p>
        </p:txBody>
      </p:sp>
      <p:sp>
        <p:nvSpPr>
          <p:cNvPr id="7" name="テキスト ボックス 6"/>
          <p:cNvSpPr txBox="1"/>
          <p:nvPr/>
        </p:nvSpPr>
        <p:spPr>
          <a:xfrm>
            <a:off x="1767753" y="1429705"/>
            <a:ext cx="8381999" cy="707886"/>
          </a:xfrm>
          <a:prstGeom prst="rect">
            <a:avLst/>
          </a:prstGeom>
          <a:noFill/>
        </p:spPr>
        <p:txBody>
          <a:bodyPr wrap="square" rtlCol="0">
            <a:spAutoFit/>
          </a:bodyPr>
          <a:lstStyle/>
          <a:p>
            <a:pPr lvl="0"/>
            <a:r>
              <a:rPr lang="ja-JP" altLang="en-US" sz="2000" dirty="0">
                <a:solidFill>
                  <a:srgbClr val="000000"/>
                </a:solidFill>
                <a:latin typeface="ＭＳ Ｐゴシック" panose="020B0600070205080204" pitchFamily="50" charset="-128"/>
                <a:ea typeface="ＭＳ Ｐゴシック" panose="020B0600070205080204" pitchFamily="50" charset="-128"/>
              </a:rPr>
              <a:t>当地区では、</a:t>
            </a:r>
            <a:r>
              <a:rPr lang="ja-JP" altLang="en-US" sz="2000" b="1" dirty="0">
                <a:solidFill>
                  <a:srgbClr val="FF0000"/>
                </a:solidFill>
                <a:latin typeface="ＭＳ Ｐゴシック" panose="020B0600070205080204" pitchFamily="50" charset="-128"/>
                <a:ea typeface="ＭＳ Ｐゴシック" panose="020B0600070205080204" pitchFamily="50" charset="-128"/>
              </a:rPr>
              <a:t>財団補助金の申請有無を問わず全クラブに資格認定を受けるよう強く推奨しています。　</a:t>
            </a:r>
            <a:r>
              <a:rPr lang="ja-JP" altLang="en-US" sz="2000" dirty="0">
                <a:solidFill>
                  <a:srgbClr val="000000"/>
                </a:solidFill>
                <a:latin typeface="ＭＳ Ｐゴシック" panose="020B0600070205080204" pitchFamily="50" charset="-128"/>
                <a:ea typeface="ＭＳ Ｐゴシック" panose="020B0600070205080204" pitchFamily="50" charset="-128"/>
              </a:rPr>
              <a:t>クラブの資格認定は取得から</a:t>
            </a:r>
            <a:r>
              <a:rPr lang="ja-JP" altLang="en-US" sz="2000" b="1" dirty="0">
                <a:solidFill>
                  <a:srgbClr val="000000"/>
                </a:solidFill>
                <a:latin typeface="ＭＳ Ｐゴシック" panose="020B0600070205080204" pitchFamily="50" charset="-128"/>
                <a:ea typeface="ＭＳ Ｐゴシック" panose="020B0600070205080204" pitchFamily="50" charset="-128"/>
              </a:rPr>
              <a:t>１年間</a:t>
            </a:r>
            <a:r>
              <a:rPr lang="ja-JP" altLang="en-US" sz="2000" dirty="0">
                <a:solidFill>
                  <a:srgbClr val="000000"/>
                </a:solidFill>
                <a:latin typeface="ＭＳ Ｐゴシック" panose="020B0600070205080204" pitchFamily="50" charset="-128"/>
                <a:ea typeface="ＭＳ Ｐゴシック" panose="020B0600070205080204" pitchFamily="50" charset="-128"/>
              </a:rPr>
              <a:t>有効です。</a:t>
            </a:r>
            <a:endParaRPr lang="en-US" altLang="ja-JP" sz="2000" dirty="0">
              <a:solidFill>
                <a:srgbClr val="000000"/>
              </a:solidFill>
              <a:latin typeface="ＭＳ Ｐゴシック" panose="020B0600070205080204" pitchFamily="50" charset="-128"/>
              <a:ea typeface="ＭＳ Ｐゴシック" panose="020B0600070205080204" pitchFamily="50" charset="-128"/>
            </a:endParaRPr>
          </a:p>
        </p:txBody>
      </p:sp>
    </p:spTree>
    <p:extLst>
      <p:ext uri="{BB962C8B-B14F-4D97-AF65-F5344CB8AC3E}">
        <p14:creationId xmlns:p14="http://schemas.microsoft.com/office/powerpoint/2010/main" val="2946648798"/>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コンテンツ プレースホルダー 1"/>
          <p:cNvSpPr>
            <a:spLocks noGrp="1"/>
          </p:cNvSpPr>
          <p:nvPr>
            <p:ph idx="4294967295"/>
          </p:nvPr>
        </p:nvSpPr>
        <p:spPr>
          <a:xfrm>
            <a:off x="1524000" y="1600199"/>
            <a:ext cx="8534400" cy="5026631"/>
          </a:xfrm>
          <a:prstGeom prst="rect">
            <a:avLst/>
          </a:prstGeom>
          <a:ln>
            <a:solidFill>
              <a:srgbClr val="002060"/>
            </a:solidFill>
          </a:ln>
        </p:spPr>
        <p:txBody>
          <a:bodyPr>
            <a:noAutofit/>
          </a:bodyPr>
          <a:lstStyle/>
          <a:p>
            <a:pPr marL="0" indent="0">
              <a:lnSpc>
                <a:spcPct val="100000"/>
              </a:lnSpc>
              <a:buNone/>
            </a:pPr>
            <a:r>
              <a:rPr lang="ja-JP" altLang="en-US" sz="2300" dirty="0">
                <a:latin typeface="ＭＳ Ｐゴシック" panose="020B0600070205080204" pitchFamily="50" charset="-128"/>
                <a:ea typeface="ＭＳ Ｐゴシック" panose="020B0600070205080204" pitchFamily="50" charset="-128"/>
              </a:rPr>
              <a:t>２．</a:t>
            </a:r>
            <a:r>
              <a:rPr lang="ja-JP" altLang="ja-JP" sz="2300" dirty="0">
                <a:latin typeface="ＭＳ Ｐゴシック" panose="020B0600070205080204" pitchFamily="50" charset="-128"/>
                <a:ea typeface="ＭＳ Ｐゴシック" panose="020B0600070205080204" pitchFamily="50" charset="-128"/>
              </a:rPr>
              <a:t>クラブ役員の責務</a:t>
            </a:r>
            <a:endParaRPr lang="en-US" altLang="ja-JP" sz="2300" u="sng" dirty="0">
              <a:latin typeface="ＭＳ Ｐゴシック" panose="020B0600070205080204" pitchFamily="50" charset="-128"/>
              <a:ea typeface="ＭＳ Ｐゴシック" panose="020B0600070205080204" pitchFamily="50" charset="-128"/>
            </a:endParaRPr>
          </a:p>
          <a:p>
            <a:pPr marL="0" indent="0">
              <a:lnSpc>
                <a:spcPct val="100000"/>
              </a:lnSpc>
              <a:buNone/>
            </a:pPr>
            <a:r>
              <a:rPr lang="ja-JP" altLang="en-US" sz="2300" dirty="0">
                <a:latin typeface="ＭＳ Ｐゴシック" panose="020B0600070205080204" pitchFamily="50" charset="-128"/>
                <a:ea typeface="ＭＳ Ｐゴシック" panose="020B0600070205080204" pitchFamily="50" charset="-128"/>
              </a:rPr>
              <a:t>３．</a:t>
            </a:r>
            <a:r>
              <a:rPr lang="ja-JP" altLang="ja-JP" sz="2300" dirty="0">
                <a:latin typeface="ＭＳ Ｐゴシック" panose="020B0600070205080204" pitchFamily="50" charset="-128"/>
                <a:ea typeface="ＭＳ Ｐゴシック" panose="020B0600070205080204" pitchFamily="50" charset="-128"/>
              </a:rPr>
              <a:t>財務管理計画</a:t>
            </a:r>
            <a:endParaRPr lang="en-US" altLang="ja-JP" sz="2300" dirty="0">
              <a:latin typeface="ＭＳ Ｐゴシック" panose="020B0600070205080204" pitchFamily="50" charset="-128"/>
              <a:ea typeface="ＭＳ Ｐゴシック" panose="020B0600070205080204" pitchFamily="50" charset="-128"/>
            </a:endParaRPr>
          </a:p>
          <a:p>
            <a:pPr marL="0" indent="0">
              <a:lnSpc>
                <a:spcPct val="100000"/>
              </a:lnSpc>
              <a:buNone/>
            </a:pPr>
            <a:r>
              <a:rPr lang="ja-JP" altLang="en-US" sz="2300" dirty="0">
                <a:latin typeface="ＭＳ Ｐゴシック" panose="020B0600070205080204" pitchFamily="50" charset="-128"/>
                <a:ea typeface="ＭＳ Ｐゴシック" panose="020B0600070205080204" pitchFamily="50" charset="-128"/>
              </a:rPr>
              <a:t>４．銀行口座に関する要件</a:t>
            </a:r>
            <a:endParaRPr lang="en-US" altLang="ja-JP" sz="2300" dirty="0">
              <a:latin typeface="ＭＳ Ｐゴシック" panose="020B0600070205080204" pitchFamily="50" charset="-128"/>
              <a:ea typeface="ＭＳ Ｐゴシック" panose="020B0600070205080204" pitchFamily="50" charset="-128"/>
            </a:endParaRPr>
          </a:p>
          <a:p>
            <a:pPr marL="0" indent="0">
              <a:lnSpc>
                <a:spcPct val="100000"/>
              </a:lnSpc>
              <a:buNone/>
            </a:pPr>
            <a:r>
              <a:rPr lang="ja-JP" altLang="en-US" sz="2300" dirty="0">
                <a:solidFill>
                  <a:schemeClr val="tx2">
                    <a:lumMod val="50000"/>
                  </a:schemeClr>
                </a:solidFill>
                <a:latin typeface="ＭＳ Ｐゴシック" panose="020B0600070205080204" pitchFamily="50" charset="-128"/>
                <a:ea typeface="ＭＳ Ｐゴシック" panose="020B0600070205080204" pitchFamily="50" charset="-128"/>
              </a:rPr>
              <a:t>　　・専用口座の開設</a:t>
            </a:r>
            <a:endParaRPr lang="en-US" altLang="ja-JP" sz="2300" dirty="0">
              <a:solidFill>
                <a:schemeClr val="tx2">
                  <a:lumMod val="50000"/>
                </a:schemeClr>
              </a:solidFill>
              <a:latin typeface="ＭＳ Ｐゴシック" panose="020B0600070205080204" pitchFamily="50" charset="-128"/>
              <a:ea typeface="ＭＳ Ｐゴシック" panose="020B0600070205080204" pitchFamily="50" charset="-128"/>
            </a:endParaRPr>
          </a:p>
          <a:p>
            <a:pPr marL="0" indent="0">
              <a:lnSpc>
                <a:spcPct val="100000"/>
              </a:lnSpc>
              <a:buNone/>
            </a:pPr>
            <a:r>
              <a:rPr lang="ja-JP" altLang="en-US" sz="2300" dirty="0">
                <a:solidFill>
                  <a:schemeClr val="tx2">
                    <a:lumMod val="50000"/>
                  </a:schemeClr>
                </a:solidFill>
                <a:latin typeface="ＭＳ Ｐゴシック" panose="020B0600070205080204" pitchFamily="50" charset="-128"/>
                <a:ea typeface="ＭＳ Ｐゴシック" panose="020B0600070205080204" pitchFamily="50" charset="-128"/>
              </a:rPr>
              <a:t>　　・２名以上の会員による入出金管理</a:t>
            </a:r>
            <a:endParaRPr lang="en-US" altLang="ja-JP" sz="2300" dirty="0">
              <a:latin typeface="ＭＳ Ｐゴシック" panose="020B0600070205080204" pitchFamily="50" charset="-128"/>
              <a:ea typeface="ＭＳ Ｐゴシック" panose="020B0600070205080204" pitchFamily="50" charset="-128"/>
            </a:endParaRPr>
          </a:p>
          <a:p>
            <a:pPr marL="0" indent="0">
              <a:lnSpc>
                <a:spcPct val="100000"/>
              </a:lnSpc>
              <a:buNone/>
            </a:pPr>
            <a:r>
              <a:rPr lang="ja-JP" altLang="en-US" sz="2300" dirty="0">
                <a:latin typeface="ＭＳ Ｐゴシック" panose="020B0600070205080204" pitchFamily="50" charset="-128"/>
                <a:ea typeface="ＭＳ Ｐゴシック" panose="020B0600070205080204" pitchFamily="50" charset="-128"/>
              </a:rPr>
              <a:t>５．補助金資金の使用に関する報告書</a:t>
            </a:r>
            <a:r>
              <a:rPr lang="ja-JP" altLang="en-US" sz="2300" dirty="0">
                <a:solidFill>
                  <a:schemeClr val="tx2">
                    <a:lumMod val="50000"/>
                  </a:schemeClr>
                </a:solidFill>
                <a:latin typeface="ＭＳ Ｐゴシック" panose="020B0600070205080204" pitchFamily="50" charset="-128"/>
                <a:ea typeface="ＭＳ Ｐゴシック" panose="020B0600070205080204" pitchFamily="50" charset="-128"/>
              </a:rPr>
              <a:t>　　　</a:t>
            </a:r>
            <a:endParaRPr lang="en-US" altLang="ja-JP" sz="2300" dirty="0">
              <a:solidFill>
                <a:schemeClr val="tx2">
                  <a:lumMod val="50000"/>
                </a:schemeClr>
              </a:solidFill>
              <a:latin typeface="ＭＳ Ｐゴシック" panose="020B0600070205080204" pitchFamily="50" charset="-128"/>
              <a:ea typeface="ＭＳ Ｐゴシック" panose="020B0600070205080204" pitchFamily="50" charset="-128"/>
            </a:endParaRPr>
          </a:p>
          <a:p>
            <a:pPr marL="0" indent="0">
              <a:lnSpc>
                <a:spcPct val="100000"/>
              </a:lnSpc>
              <a:buNone/>
            </a:pPr>
            <a:r>
              <a:rPr lang="ja-JP" altLang="en-US" sz="2300" dirty="0">
                <a:solidFill>
                  <a:schemeClr val="tx2">
                    <a:lumMod val="50000"/>
                  </a:schemeClr>
                </a:solidFill>
                <a:latin typeface="ＭＳ Ｐゴシック" panose="020B0600070205080204" pitchFamily="50" charset="-128"/>
                <a:ea typeface="ＭＳ Ｐゴシック" panose="020B0600070205080204" pitchFamily="50" charset="-128"/>
              </a:rPr>
              <a:t>　　・報告書の提出期限厳守</a:t>
            </a:r>
            <a:endParaRPr lang="en-US" altLang="ja-JP" sz="2300" dirty="0">
              <a:solidFill>
                <a:schemeClr val="tx2">
                  <a:lumMod val="50000"/>
                </a:schemeClr>
              </a:solidFill>
              <a:latin typeface="ＭＳ Ｐゴシック" panose="020B0600070205080204" pitchFamily="50" charset="-128"/>
              <a:ea typeface="ＭＳ Ｐゴシック" panose="020B0600070205080204" pitchFamily="50" charset="-128"/>
            </a:endParaRPr>
          </a:p>
          <a:p>
            <a:pPr marL="0" indent="0">
              <a:lnSpc>
                <a:spcPct val="100000"/>
              </a:lnSpc>
              <a:buNone/>
            </a:pPr>
            <a:r>
              <a:rPr lang="ja-JP" altLang="en-US" sz="2300" dirty="0">
                <a:solidFill>
                  <a:schemeClr val="tx2">
                    <a:lumMod val="50000"/>
                  </a:schemeClr>
                </a:solidFill>
                <a:latin typeface="ＭＳ Ｐゴシック" panose="020B0600070205080204" pitchFamily="50" charset="-128"/>
                <a:ea typeface="ＭＳ Ｐゴシック" panose="020B0600070205080204" pitchFamily="50" charset="-128"/>
              </a:rPr>
              <a:t>　　・活動や物品購入の事前変更届け（地区財団委員会に）必須</a:t>
            </a:r>
            <a:endParaRPr lang="en-US" altLang="ja-JP" sz="2300" dirty="0">
              <a:solidFill>
                <a:schemeClr val="tx2">
                  <a:lumMod val="50000"/>
                </a:schemeClr>
              </a:solidFill>
              <a:latin typeface="ＭＳ Ｐゴシック" panose="020B0600070205080204" pitchFamily="50" charset="-128"/>
              <a:ea typeface="ＭＳ Ｐゴシック" panose="020B0600070205080204" pitchFamily="50" charset="-128"/>
            </a:endParaRPr>
          </a:p>
          <a:p>
            <a:pPr marL="0" indent="0">
              <a:lnSpc>
                <a:spcPct val="100000"/>
              </a:lnSpc>
              <a:buNone/>
            </a:pPr>
            <a:r>
              <a:rPr lang="ja-JP" altLang="en-US" sz="2300" dirty="0">
                <a:solidFill>
                  <a:schemeClr val="tx2">
                    <a:lumMod val="50000"/>
                  </a:schemeClr>
                </a:solidFill>
                <a:latin typeface="ＭＳ Ｐゴシック" panose="020B0600070205080204" pitchFamily="50" charset="-128"/>
                <a:ea typeface="ＭＳ Ｐゴシック" panose="020B0600070205080204" pitchFamily="50" charset="-128"/>
              </a:rPr>
              <a:t>　　・補助金を含む事業予算と領収書の金額一致、未使用分の返還</a:t>
            </a:r>
            <a:endParaRPr lang="ja-JP" altLang="ja-JP" sz="2300" dirty="0">
              <a:solidFill>
                <a:schemeClr val="tx2">
                  <a:lumMod val="50000"/>
                </a:schemeClr>
              </a:solidFill>
              <a:latin typeface="ＭＳ Ｐゴシック" panose="020B0600070205080204" pitchFamily="50" charset="-128"/>
              <a:ea typeface="ＭＳ Ｐゴシック" panose="020B0600070205080204" pitchFamily="50" charset="-128"/>
            </a:endParaRPr>
          </a:p>
        </p:txBody>
      </p:sp>
      <p:sp>
        <p:nvSpPr>
          <p:cNvPr id="4" name="タイトル 3"/>
          <p:cNvSpPr>
            <a:spLocks noGrp="1"/>
          </p:cNvSpPr>
          <p:nvPr>
            <p:ph type="title" idx="4294967295"/>
          </p:nvPr>
        </p:nvSpPr>
        <p:spPr>
          <a:xfrm>
            <a:off x="1524005" y="838200"/>
            <a:ext cx="3179763" cy="685800"/>
          </a:xfrm>
          <a:prstGeom prst="rect">
            <a:avLst/>
          </a:prstGeom>
        </p:spPr>
        <p:txBody>
          <a:bodyPr>
            <a:normAutofit fontScale="90000"/>
          </a:bodyPr>
          <a:lstStyle/>
          <a:p>
            <a:r>
              <a:rPr lang="ja-JP" altLang="ja-JP" b="1" dirty="0">
                <a:solidFill>
                  <a:schemeClr val="tx2"/>
                </a:solidFill>
                <a:latin typeface="ＭＳ Ｐゴシック" panose="020B0600070205080204" pitchFamily="50" charset="-128"/>
                <a:ea typeface="ＭＳ Ｐゴシック" panose="020B0600070205080204" pitchFamily="50" charset="-128"/>
              </a:rPr>
              <a:t>覚書</a:t>
            </a:r>
            <a:r>
              <a:rPr lang="ja-JP" altLang="en-US" b="1" dirty="0">
                <a:solidFill>
                  <a:schemeClr val="tx2"/>
                </a:solidFill>
                <a:latin typeface="ＭＳ Ｐゴシック" panose="020B0600070205080204" pitchFamily="50" charset="-128"/>
                <a:ea typeface="ＭＳ Ｐゴシック" panose="020B0600070205080204" pitchFamily="50" charset="-128"/>
              </a:rPr>
              <a:t>の</a:t>
            </a:r>
            <a:r>
              <a:rPr lang="ja-JP" altLang="ja-JP" b="1" dirty="0">
                <a:solidFill>
                  <a:schemeClr val="tx2"/>
                </a:solidFill>
                <a:latin typeface="ＭＳ Ｐゴシック" panose="020B0600070205080204" pitchFamily="50" charset="-128"/>
                <a:ea typeface="ＭＳ Ｐゴシック" panose="020B0600070205080204" pitchFamily="50" charset="-128"/>
              </a:rPr>
              <a:t>留意</a:t>
            </a:r>
            <a:r>
              <a:rPr lang="ja-JP" altLang="en-US" b="1" dirty="0">
                <a:solidFill>
                  <a:schemeClr val="tx2"/>
                </a:solidFill>
                <a:latin typeface="ＭＳ Ｐゴシック" panose="020B0600070205080204" pitchFamily="50" charset="-128"/>
                <a:ea typeface="ＭＳ Ｐゴシック" panose="020B0600070205080204" pitchFamily="50" charset="-128"/>
              </a:rPr>
              <a:t>点</a:t>
            </a:r>
            <a:endParaRPr kumimoji="1" lang="ja-JP" altLang="en-US" b="1" dirty="0">
              <a:solidFill>
                <a:schemeClr val="tx2"/>
              </a:solidFill>
              <a:latin typeface="ＭＳ Ｐゴシック" panose="020B0600070205080204" pitchFamily="50" charset="-128"/>
              <a:ea typeface="ＭＳ Ｐゴシック" panose="020B0600070205080204" pitchFamily="50" charset="-128"/>
            </a:endParaRPr>
          </a:p>
        </p:txBody>
      </p:sp>
    </p:spTree>
    <p:extLst>
      <p:ext uri="{BB962C8B-B14F-4D97-AF65-F5344CB8AC3E}">
        <p14:creationId xmlns:p14="http://schemas.microsoft.com/office/powerpoint/2010/main" val="2676408443"/>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テキスト ボックス 4"/>
          <p:cNvSpPr txBox="1"/>
          <p:nvPr/>
        </p:nvSpPr>
        <p:spPr>
          <a:xfrm>
            <a:off x="6744072" y="6492875"/>
            <a:ext cx="4122340" cy="261610"/>
          </a:xfrm>
          <a:prstGeom prst="rect">
            <a:avLst/>
          </a:prstGeom>
          <a:noFill/>
        </p:spPr>
        <p:txBody>
          <a:bodyPr wrap="square" rtlCol="0">
            <a:spAutoFit/>
          </a:bodyPr>
          <a:lstStyle/>
          <a:p>
            <a:r>
              <a:rPr lang="ja-JP" altLang="en-US" sz="1100" dirty="0">
                <a:solidFill>
                  <a:srgbClr val="FF0000"/>
                </a:solidFill>
                <a:latin typeface="ＭＳ Ｐゴシック" panose="020B0600070205080204" pitchFamily="50" charset="-128"/>
                <a:ea typeface="ＭＳ Ｐゴシック" panose="020B0600070205080204" pitchFamily="50" charset="-128"/>
              </a:rPr>
              <a:t>補助金申請手続きハンドブック</a:t>
            </a:r>
            <a:r>
              <a:rPr lang="en-US" altLang="ja-JP" sz="1100" dirty="0">
                <a:solidFill>
                  <a:srgbClr val="FF0000"/>
                </a:solidFill>
                <a:latin typeface="ＭＳ Ｐゴシック" panose="020B0600070205080204" pitchFamily="50" charset="-128"/>
                <a:ea typeface="ＭＳ Ｐゴシック" panose="020B0600070205080204" pitchFamily="50" charset="-128"/>
              </a:rPr>
              <a:t>(2017</a:t>
            </a:r>
            <a:r>
              <a:rPr lang="ja-JP" altLang="en-US" sz="1100" dirty="0">
                <a:solidFill>
                  <a:srgbClr val="FF0000"/>
                </a:solidFill>
                <a:latin typeface="ＭＳ Ｐゴシック" panose="020B0600070205080204" pitchFamily="50" charset="-128"/>
                <a:ea typeface="ＭＳ Ｐゴシック" panose="020B0600070205080204" pitchFamily="50" charset="-128"/>
              </a:rPr>
              <a:t>年</a:t>
            </a:r>
            <a:r>
              <a:rPr lang="en-US" altLang="ja-JP" sz="1100" dirty="0">
                <a:solidFill>
                  <a:srgbClr val="FF0000"/>
                </a:solidFill>
                <a:latin typeface="ＭＳ Ｐゴシック" panose="020B0600070205080204" pitchFamily="50" charset="-128"/>
                <a:ea typeface="ＭＳ Ｐゴシック" panose="020B0600070205080204" pitchFamily="50" charset="-128"/>
              </a:rPr>
              <a:t>7</a:t>
            </a:r>
            <a:r>
              <a:rPr lang="ja-JP" altLang="en-US" sz="1100" dirty="0">
                <a:solidFill>
                  <a:srgbClr val="FF0000"/>
                </a:solidFill>
                <a:latin typeface="ＭＳ Ｐゴシック" panose="020B0600070205080204" pitchFamily="50" charset="-128"/>
                <a:ea typeface="ＭＳ Ｐゴシック" panose="020B0600070205080204" pitchFamily="50" charset="-128"/>
              </a:rPr>
              <a:t>月版</a:t>
            </a:r>
            <a:r>
              <a:rPr lang="en-US" altLang="ja-JP" sz="1100" dirty="0">
                <a:solidFill>
                  <a:srgbClr val="FF0000"/>
                </a:solidFill>
                <a:latin typeface="ＭＳ Ｐゴシック" panose="020B0600070205080204" pitchFamily="50" charset="-128"/>
                <a:ea typeface="ＭＳ Ｐゴシック" panose="020B0600070205080204" pitchFamily="50" charset="-128"/>
              </a:rPr>
              <a:t>)</a:t>
            </a:r>
            <a:r>
              <a:rPr lang="ja-JP" altLang="en-US" sz="1100" dirty="0">
                <a:solidFill>
                  <a:srgbClr val="FF0000"/>
                </a:solidFill>
                <a:latin typeface="ＭＳ Ｐゴシック" panose="020B0600070205080204" pitchFamily="50" charset="-128"/>
                <a:ea typeface="ＭＳ Ｐゴシック" panose="020B0600070205080204" pitchFamily="50" charset="-128"/>
              </a:rPr>
              <a:t>より抜粋</a:t>
            </a:r>
          </a:p>
        </p:txBody>
      </p:sp>
      <p:sp>
        <p:nvSpPr>
          <p:cNvPr id="9" name="正方形/長方形 8"/>
          <p:cNvSpPr/>
          <p:nvPr/>
        </p:nvSpPr>
        <p:spPr>
          <a:xfrm>
            <a:off x="895564" y="1655137"/>
            <a:ext cx="8839200" cy="4031873"/>
          </a:xfrm>
          <a:prstGeom prst="rect">
            <a:avLst/>
          </a:prstGeom>
        </p:spPr>
        <p:txBody>
          <a:bodyPr wrap="square">
            <a:spAutoFit/>
          </a:bodyPr>
          <a:lstStyle/>
          <a:p>
            <a:r>
              <a:rPr lang="en-US" altLang="ja-JP" sz="2800" dirty="0">
                <a:solidFill>
                  <a:schemeClr val="tx2">
                    <a:lumMod val="50000"/>
                  </a:schemeClr>
                </a:solidFill>
                <a:latin typeface="ＭＳ Ｐゴシック" panose="020B0600070205080204" pitchFamily="50" charset="-128"/>
                <a:ea typeface="ＭＳ Ｐゴシック" panose="020B0600070205080204" pitchFamily="50" charset="-128"/>
              </a:rPr>
              <a:t>【</a:t>
            </a:r>
            <a:r>
              <a:rPr lang="ja-JP" altLang="en-US" sz="2800" dirty="0">
                <a:solidFill>
                  <a:schemeClr val="tx2">
                    <a:lumMod val="50000"/>
                  </a:schemeClr>
                </a:solidFill>
                <a:latin typeface="ＭＳ Ｐゴシック" panose="020B0600070205080204" pitchFamily="50" charset="-128"/>
                <a:ea typeface="ＭＳ Ｐゴシック" panose="020B0600070205080204" pitchFamily="50" charset="-128"/>
              </a:rPr>
              <a:t>報告要件</a:t>
            </a:r>
            <a:r>
              <a:rPr lang="en-US" altLang="ja-JP" sz="2800" dirty="0">
                <a:solidFill>
                  <a:schemeClr val="tx2">
                    <a:lumMod val="50000"/>
                  </a:schemeClr>
                </a:solidFill>
                <a:latin typeface="ＭＳ Ｐゴシック" panose="020B0600070205080204" pitchFamily="50" charset="-128"/>
                <a:ea typeface="ＭＳ Ｐゴシック" panose="020B0600070205080204" pitchFamily="50" charset="-128"/>
              </a:rPr>
              <a:t>】</a:t>
            </a:r>
          </a:p>
          <a:p>
            <a:r>
              <a:rPr lang="ja-JP" altLang="en-US" sz="2800" dirty="0">
                <a:solidFill>
                  <a:schemeClr val="tx2">
                    <a:lumMod val="50000"/>
                  </a:schemeClr>
                </a:solidFill>
                <a:latin typeface="ＭＳ Ｐゴシック" panose="020B0600070205080204" pitchFamily="50" charset="-128"/>
                <a:ea typeface="ＭＳ Ｐゴシック" panose="020B0600070205080204" pitchFamily="50" charset="-128"/>
              </a:rPr>
              <a:t>　　　</a:t>
            </a:r>
            <a:r>
              <a:rPr lang="ja-JP" altLang="en-US" dirty="0">
                <a:solidFill>
                  <a:schemeClr val="tx2">
                    <a:lumMod val="50000"/>
                  </a:schemeClr>
                </a:solidFill>
                <a:latin typeface="ＭＳ Ｐゴシック" panose="020B0600070205080204" pitchFamily="50" charset="-128"/>
                <a:ea typeface="ＭＳ Ｐゴシック" panose="020B0600070205080204" pitchFamily="50" charset="-128"/>
              </a:rPr>
              <a:t>所定の書式で記入のうえ、地区財団委員会に提出</a:t>
            </a:r>
            <a:endParaRPr lang="en-US" altLang="ja-JP" sz="2800" dirty="0">
              <a:solidFill>
                <a:schemeClr val="tx2">
                  <a:lumMod val="50000"/>
                </a:schemeClr>
              </a:solidFill>
              <a:latin typeface="ＭＳ Ｐゴシック" panose="020B0600070205080204" pitchFamily="50" charset="-128"/>
              <a:ea typeface="ＭＳ Ｐゴシック" panose="020B0600070205080204" pitchFamily="50" charset="-128"/>
            </a:endParaRPr>
          </a:p>
          <a:p>
            <a:r>
              <a:rPr lang="ja-JP" altLang="en-US" b="1" dirty="0">
                <a:solidFill>
                  <a:schemeClr val="tx2">
                    <a:lumMod val="50000"/>
                  </a:schemeClr>
                </a:solidFill>
                <a:latin typeface="ＭＳ Ｐゴシック" panose="020B0600070205080204" pitchFamily="50" charset="-128"/>
                <a:ea typeface="ＭＳ Ｐゴシック" panose="020B0600070205080204" pitchFamily="50" charset="-128"/>
              </a:rPr>
              <a:t>　　</a:t>
            </a:r>
            <a:r>
              <a:rPr lang="ja-JP" altLang="en-US" dirty="0">
                <a:solidFill>
                  <a:schemeClr val="tx2">
                    <a:lumMod val="50000"/>
                  </a:schemeClr>
                </a:solidFill>
                <a:latin typeface="ＭＳ Ｐゴシック" panose="020B0600070205080204" pitchFamily="50" charset="-128"/>
                <a:ea typeface="ＭＳ Ｐゴシック" panose="020B0600070205080204" pitchFamily="50" charset="-128"/>
              </a:rPr>
              <a:t>　</a:t>
            </a:r>
            <a:endParaRPr lang="en-US" altLang="ja-JP" dirty="0">
              <a:solidFill>
                <a:schemeClr val="tx2">
                  <a:lumMod val="50000"/>
                </a:schemeClr>
              </a:solidFill>
              <a:latin typeface="ＭＳ Ｐゴシック" panose="020B0600070205080204" pitchFamily="50" charset="-128"/>
              <a:ea typeface="ＭＳ Ｐゴシック" panose="020B0600070205080204" pitchFamily="50" charset="-128"/>
            </a:endParaRPr>
          </a:p>
          <a:p>
            <a:r>
              <a:rPr lang="ja-JP" altLang="en-US" dirty="0">
                <a:solidFill>
                  <a:schemeClr val="tx2">
                    <a:lumMod val="50000"/>
                  </a:schemeClr>
                </a:solidFill>
                <a:latin typeface="ＭＳ Ｐゴシック" panose="020B0600070205080204" pitchFamily="50" charset="-128"/>
                <a:ea typeface="ＭＳ Ｐゴシック" panose="020B0600070205080204" pitchFamily="50" charset="-128"/>
              </a:rPr>
              <a:t>　</a:t>
            </a:r>
            <a:endParaRPr lang="en-US" altLang="ja-JP" dirty="0">
              <a:solidFill>
                <a:schemeClr val="tx2">
                  <a:lumMod val="50000"/>
                </a:schemeClr>
              </a:solidFill>
              <a:latin typeface="ＭＳ Ｐゴシック" panose="020B0600070205080204" pitchFamily="50" charset="-128"/>
              <a:ea typeface="ＭＳ Ｐゴシック" panose="020B0600070205080204" pitchFamily="50" charset="-128"/>
            </a:endParaRPr>
          </a:p>
          <a:p>
            <a:endParaRPr lang="en-US" altLang="ja-JP" dirty="0">
              <a:solidFill>
                <a:schemeClr val="tx2">
                  <a:lumMod val="50000"/>
                </a:schemeClr>
              </a:solidFill>
              <a:latin typeface="ＭＳ Ｐゴシック" panose="020B0600070205080204" pitchFamily="50" charset="-128"/>
              <a:ea typeface="ＭＳ Ｐゴシック" panose="020B0600070205080204" pitchFamily="50" charset="-128"/>
            </a:endParaRPr>
          </a:p>
          <a:p>
            <a:endParaRPr lang="en-US" altLang="ja-JP" dirty="0">
              <a:solidFill>
                <a:schemeClr val="tx2">
                  <a:lumMod val="50000"/>
                </a:schemeClr>
              </a:solidFill>
              <a:latin typeface="ＭＳ Ｐゴシック" panose="020B0600070205080204" pitchFamily="50" charset="-128"/>
              <a:ea typeface="ＭＳ Ｐゴシック" panose="020B0600070205080204" pitchFamily="50" charset="-128"/>
            </a:endParaRPr>
          </a:p>
          <a:p>
            <a:r>
              <a:rPr lang="ja-JP" altLang="en-US" dirty="0">
                <a:solidFill>
                  <a:schemeClr val="tx2">
                    <a:lumMod val="50000"/>
                  </a:schemeClr>
                </a:solidFill>
                <a:latin typeface="ＭＳ Ｐゴシック" panose="020B0600070205080204" pitchFamily="50" charset="-128"/>
                <a:ea typeface="ＭＳ Ｐゴシック" panose="020B0600070205080204" pitchFamily="50" charset="-128"/>
              </a:rPr>
              <a:t>　　　　　</a:t>
            </a:r>
            <a:r>
              <a:rPr lang="en-US" altLang="ja-JP" dirty="0">
                <a:solidFill>
                  <a:schemeClr val="tx2">
                    <a:lumMod val="50000"/>
                  </a:schemeClr>
                </a:solidFill>
                <a:latin typeface="ＭＳ Ｐゴシック" panose="020B0600070205080204" pitchFamily="50" charset="-128"/>
                <a:ea typeface="ＭＳ Ｐゴシック" panose="020B0600070205080204" pitchFamily="50" charset="-128"/>
              </a:rPr>
              <a:t>            </a:t>
            </a:r>
            <a:r>
              <a:rPr lang="ja-JP" altLang="en-US" dirty="0">
                <a:latin typeface="ＭＳ Ｐゴシック" panose="020B0600070205080204" pitchFamily="50" charset="-128"/>
                <a:ea typeface="ＭＳ Ｐゴシック" panose="020B0600070205080204" pitchFamily="50" charset="-128"/>
              </a:rPr>
              <a:t>補助金受領後、６ヵ月以内に活動が完了しない場合</a:t>
            </a:r>
            <a:endParaRPr lang="en-US" altLang="ja-JP" dirty="0">
              <a:latin typeface="ＭＳ Ｐゴシック" panose="020B0600070205080204" pitchFamily="50" charset="-128"/>
              <a:ea typeface="ＭＳ Ｐゴシック" panose="020B0600070205080204" pitchFamily="50" charset="-128"/>
            </a:endParaRPr>
          </a:p>
          <a:p>
            <a:endParaRPr lang="en-US" altLang="ja-JP" dirty="0">
              <a:latin typeface="ＭＳ Ｐゴシック" panose="020B0600070205080204" pitchFamily="50" charset="-128"/>
              <a:ea typeface="ＭＳ Ｐゴシック" panose="020B0600070205080204" pitchFamily="50" charset="-128"/>
            </a:endParaRPr>
          </a:p>
          <a:p>
            <a:endParaRPr lang="en-US" altLang="ja-JP" dirty="0">
              <a:latin typeface="ＭＳ Ｐゴシック" panose="020B0600070205080204" pitchFamily="50" charset="-128"/>
              <a:ea typeface="ＭＳ Ｐゴシック" panose="020B0600070205080204" pitchFamily="50" charset="-128"/>
            </a:endParaRPr>
          </a:p>
          <a:p>
            <a:endParaRPr lang="ja-JP" altLang="en-US" sz="2000" dirty="0">
              <a:solidFill>
                <a:schemeClr val="tx2">
                  <a:lumMod val="50000"/>
                </a:schemeClr>
              </a:solidFill>
              <a:latin typeface="ＭＳ Ｐゴシック" panose="020B0600070205080204" pitchFamily="50" charset="-128"/>
              <a:ea typeface="ＭＳ Ｐゴシック" panose="020B0600070205080204" pitchFamily="50" charset="-128"/>
            </a:endParaRPr>
          </a:p>
          <a:p>
            <a:endParaRPr lang="en-US" altLang="ja-JP" dirty="0">
              <a:solidFill>
                <a:schemeClr val="tx2">
                  <a:lumMod val="50000"/>
                </a:schemeClr>
              </a:solidFill>
              <a:latin typeface="ＭＳ Ｐゴシック" panose="020B0600070205080204" pitchFamily="50" charset="-128"/>
              <a:ea typeface="ＭＳ Ｐゴシック" panose="020B0600070205080204" pitchFamily="50" charset="-128"/>
            </a:endParaRPr>
          </a:p>
          <a:p>
            <a:r>
              <a:rPr lang="ja-JP" altLang="en-US" dirty="0">
                <a:solidFill>
                  <a:schemeClr val="tx2">
                    <a:lumMod val="50000"/>
                  </a:schemeClr>
                </a:solidFill>
                <a:latin typeface="ＭＳ Ｐゴシック" panose="020B0600070205080204" pitchFamily="50" charset="-128"/>
                <a:ea typeface="ＭＳ Ｐゴシック" panose="020B0600070205080204" pitchFamily="50" charset="-128"/>
              </a:rPr>
              <a:t>　　　</a:t>
            </a:r>
            <a:endParaRPr lang="en-US" altLang="ja-JP" dirty="0">
              <a:solidFill>
                <a:schemeClr val="tx2">
                  <a:lumMod val="50000"/>
                </a:schemeClr>
              </a:solidFill>
              <a:latin typeface="ＭＳ Ｐゴシック" panose="020B0600070205080204" pitchFamily="50" charset="-128"/>
              <a:ea typeface="ＭＳ Ｐゴシック" panose="020B0600070205080204" pitchFamily="50" charset="-128"/>
            </a:endParaRPr>
          </a:p>
          <a:p>
            <a:r>
              <a:rPr lang="ja-JP" altLang="en-US" dirty="0">
                <a:solidFill>
                  <a:schemeClr val="tx2">
                    <a:lumMod val="50000"/>
                  </a:schemeClr>
                </a:solidFill>
                <a:latin typeface="ＭＳ Ｐゴシック" panose="020B0600070205080204" pitchFamily="50" charset="-128"/>
                <a:ea typeface="ＭＳ Ｐゴシック" panose="020B0600070205080204" pitchFamily="50" charset="-128"/>
              </a:rPr>
              <a:t>　　　　　            </a:t>
            </a:r>
            <a:r>
              <a:rPr lang="ja-JP" altLang="en-US" dirty="0">
                <a:latin typeface="ＭＳ Ｐゴシック" panose="020B0600070205080204" pitchFamily="50" charset="-128"/>
                <a:ea typeface="ＭＳ Ｐゴシック" panose="020B0600070205080204" pitchFamily="50" charset="-128"/>
              </a:rPr>
              <a:t>プロジェクトや活動が完了後、</a:t>
            </a:r>
            <a:r>
              <a:rPr lang="en-US" altLang="ja-JP" dirty="0">
                <a:solidFill>
                  <a:srgbClr val="FF0000"/>
                </a:solidFill>
                <a:latin typeface="ＭＳ Ｐゴシック" panose="020B0600070205080204" pitchFamily="50" charset="-128"/>
                <a:ea typeface="ＭＳ Ｐゴシック" panose="020B0600070205080204" pitchFamily="50" charset="-128"/>
              </a:rPr>
              <a:t>2</a:t>
            </a:r>
            <a:r>
              <a:rPr lang="ja-JP" altLang="en-US" dirty="0">
                <a:solidFill>
                  <a:srgbClr val="FF0000"/>
                </a:solidFill>
                <a:latin typeface="ＭＳ Ｐゴシック" panose="020B0600070205080204" pitchFamily="50" charset="-128"/>
                <a:ea typeface="ＭＳ Ｐゴシック" panose="020B0600070205080204" pitchFamily="50" charset="-128"/>
              </a:rPr>
              <a:t>ヵ月以内に提出</a:t>
            </a:r>
            <a:endParaRPr lang="ja-JP" altLang="en-US" sz="2000" dirty="0">
              <a:solidFill>
                <a:schemeClr val="tx2">
                  <a:lumMod val="50000"/>
                </a:schemeClr>
              </a:solidFill>
              <a:latin typeface="ＭＳ Ｐゴシック" panose="020B0600070205080204" pitchFamily="50" charset="-128"/>
              <a:ea typeface="ＭＳ Ｐゴシック" panose="020B0600070205080204" pitchFamily="50" charset="-128"/>
            </a:endParaRPr>
          </a:p>
        </p:txBody>
      </p:sp>
      <p:sp>
        <p:nvSpPr>
          <p:cNvPr id="2" name="テキスト ボックス 1"/>
          <p:cNvSpPr txBox="1"/>
          <p:nvPr/>
        </p:nvSpPr>
        <p:spPr>
          <a:xfrm>
            <a:off x="1676400" y="1070366"/>
            <a:ext cx="5716488" cy="584775"/>
          </a:xfrm>
          <a:prstGeom prst="rect">
            <a:avLst/>
          </a:prstGeom>
          <a:noFill/>
        </p:spPr>
        <p:txBody>
          <a:bodyPr wrap="square" rtlCol="0">
            <a:spAutoFit/>
          </a:bodyPr>
          <a:lstStyle/>
          <a:p>
            <a:r>
              <a:rPr lang="ja-JP" altLang="en-US" sz="3200" b="1" dirty="0">
                <a:solidFill>
                  <a:schemeClr val="tx2"/>
                </a:solidFill>
                <a:latin typeface="ＭＳ Ｐゴシック" panose="020B0600070205080204" pitchFamily="50" charset="-128"/>
                <a:ea typeface="ＭＳ Ｐゴシック" panose="020B0600070205080204" pitchFamily="50" charset="-128"/>
              </a:rPr>
              <a:t>地区補助金の報告書（１）</a:t>
            </a:r>
          </a:p>
        </p:txBody>
      </p:sp>
      <p:sp>
        <p:nvSpPr>
          <p:cNvPr id="4" name="正方形/長方形 3">
            <a:extLst>
              <a:ext uri="{FF2B5EF4-FFF2-40B4-BE49-F238E27FC236}">
                <a16:creationId xmlns:a16="http://schemas.microsoft.com/office/drawing/2014/main" id="{80357B4A-B12D-46A8-A3F9-7DEC85FC044C}"/>
              </a:ext>
            </a:extLst>
          </p:cNvPr>
          <p:cNvSpPr/>
          <p:nvPr/>
        </p:nvSpPr>
        <p:spPr>
          <a:xfrm>
            <a:off x="1756365" y="2781300"/>
            <a:ext cx="2590800" cy="685800"/>
          </a:xfrm>
          <a:prstGeom prst="rect">
            <a:avLst/>
          </a:prstGeom>
          <a:solidFill>
            <a:schemeClr val="accent2">
              <a:lumMod val="5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ja-JP" altLang="en-US" dirty="0">
                <a:solidFill>
                  <a:schemeClr val="bg1"/>
                </a:solidFill>
                <a:latin typeface="ＭＳ Ｐゴシック" panose="020B0600070205080204" pitchFamily="50" charset="-128"/>
                <a:ea typeface="ＭＳ Ｐゴシック" panose="020B0600070205080204" pitchFamily="50" charset="-128"/>
              </a:rPr>
              <a:t>中間報告書</a:t>
            </a:r>
          </a:p>
        </p:txBody>
      </p:sp>
      <p:sp>
        <p:nvSpPr>
          <p:cNvPr id="8" name="正方形/長方形 7">
            <a:extLst>
              <a:ext uri="{FF2B5EF4-FFF2-40B4-BE49-F238E27FC236}">
                <a16:creationId xmlns:a16="http://schemas.microsoft.com/office/drawing/2014/main" id="{FF78A288-0FCB-48AF-8032-E2D19CF50EBB}"/>
              </a:ext>
            </a:extLst>
          </p:cNvPr>
          <p:cNvSpPr/>
          <p:nvPr/>
        </p:nvSpPr>
        <p:spPr>
          <a:xfrm>
            <a:off x="1756365" y="4508675"/>
            <a:ext cx="2590800" cy="685800"/>
          </a:xfrm>
          <a:prstGeom prst="rect">
            <a:avLst/>
          </a:prstGeom>
          <a:solidFill>
            <a:schemeClr val="accent2">
              <a:lumMod val="5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ja-JP" altLang="en-US" dirty="0">
                <a:solidFill>
                  <a:schemeClr val="bg1"/>
                </a:solidFill>
                <a:latin typeface="ＭＳ Ｐゴシック" panose="020B0600070205080204" pitchFamily="50" charset="-128"/>
                <a:ea typeface="ＭＳ Ｐゴシック" panose="020B0600070205080204" pitchFamily="50" charset="-128"/>
              </a:rPr>
              <a:t>最終報告書</a:t>
            </a:r>
          </a:p>
        </p:txBody>
      </p:sp>
      <p:sp>
        <p:nvSpPr>
          <p:cNvPr id="6" name="吹き出し: 四角形 5">
            <a:extLst>
              <a:ext uri="{FF2B5EF4-FFF2-40B4-BE49-F238E27FC236}">
                <a16:creationId xmlns:a16="http://schemas.microsoft.com/office/drawing/2014/main" id="{6EA8643F-1593-44C9-9901-62DFEC6F8E39}"/>
              </a:ext>
            </a:extLst>
          </p:cNvPr>
          <p:cNvSpPr/>
          <p:nvPr/>
        </p:nvSpPr>
        <p:spPr>
          <a:xfrm>
            <a:off x="4647150" y="4505713"/>
            <a:ext cx="5491476" cy="688767"/>
          </a:xfrm>
          <a:prstGeom prst="wedgeRectCallout">
            <a:avLst>
              <a:gd name="adj1" fmla="val -55287"/>
              <a:gd name="adj2" fmla="val -2425"/>
            </a:avLst>
          </a:prstGeom>
          <a:noFill/>
          <a:ln>
            <a:solidFill>
              <a:srgbClr val="4A7EBB"/>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ja-JP" altLang="en-US" dirty="0">
                <a:solidFill>
                  <a:schemeClr val="tx1"/>
                </a:solidFill>
                <a:latin typeface="ＭＳ Ｐ明朝" panose="02020600040205080304" pitchFamily="18" charset="-128"/>
                <a:ea typeface="ＭＳ Ｐ明朝" panose="02020600040205080304" pitchFamily="18" charset="-128"/>
              </a:rPr>
              <a:t>補助金口座の通帳コピーと領収書添付</a:t>
            </a:r>
          </a:p>
        </p:txBody>
      </p:sp>
      <p:sp>
        <p:nvSpPr>
          <p:cNvPr id="11" name="吹き出し: 四角形 10">
            <a:extLst>
              <a:ext uri="{FF2B5EF4-FFF2-40B4-BE49-F238E27FC236}">
                <a16:creationId xmlns:a16="http://schemas.microsoft.com/office/drawing/2014/main" id="{142BE8D1-17A5-4258-92C3-19C437220804}"/>
              </a:ext>
            </a:extLst>
          </p:cNvPr>
          <p:cNvSpPr/>
          <p:nvPr/>
        </p:nvSpPr>
        <p:spPr>
          <a:xfrm>
            <a:off x="4647150" y="2781305"/>
            <a:ext cx="5491476" cy="688767"/>
          </a:xfrm>
          <a:prstGeom prst="wedgeRectCallout">
            <a:avLst>
              <a:gd name="adj1" fmla="val -55287"/>
              <a:gd name="adj2" fmla="val -2425"/>
            </a:avLst>
          </a:prstGeom>
          <a:noFill/>
          <a:ln>
            <a:solidFill>
              <a:srgbClr val="4A7EBB"/>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ja-JP" altLang="en-US" dirty="0">
                <a:ln w="0"/>
                <a:solidFill>
                  <a:sysClr val="windowText" lastClr="000000"/>
                </a:solidFill>
                <a:effectLst>
                  <a:outerShdw blurRad="38100" dist="19050" dir="2700000" algn="tl" rotWithShape="0">
                    <a:schemeClr val="dk1">
                      <a:alpha val="40000"/>
                    </a:schemeClr>
                  </a:outerShdw>
                </a:effectLst>
                <a:latin typeface="ＭＳ Ｐ明朝" panose="02020600040205080304" pitchFamily="18" charset="-128"/>
                <a:ea typeface="ＭＳ Ｐ明朝" panose="02020600040205080304" pitchFamily="18" charset="-128"/>
              </a:rPr>
              <a:t>（少なくとも）補助金口座の通帳コピー添付</a:t>
            </a:r>
          </a:p>
        </p:txBody>
      </p:sp>
    </p:spTree>
    <p:extLst>
      <p:ext uri="{BB962C8B-B14F-4D97-AF65-F5344CB8AC3E}">
        <p14:creationId xmlns:p14="http://schemas.microsoft.com/office/powerpoint/2010/main" val="409148829"/>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正方形/長方形 3"/>
          <p:cNvSpPr/>
          <p:nvPr/>
        </p:nvSpPr>
        <p:spPr>
          <a:xfrm>
            <a:off x="657547" y="1993700"/>
            <a:ext cx="11203766" cy="4053354"/>
          </a:xfrm>
          <a:prstGeom prst="rect">
            <a:avLst/>
          </a:prstGeom>
          <a:ln>
            <a:solidFill>
              <a:srgbClr val="002060"/>
            </a:solidFill>
          </a:ln>
        </p:spPr>
        <p:txBody>
          <a:bodyPr wrap="square">
            <a:spAutoFit/>
          </a:bodyPr>
          <a:lstStyle/>
          <a:p>
            <a:pPr>
              <a:lnSpc>
                <a:spcPts val="2600"/>
              </a:lnSpc>
            </a:pPr>
            <a:r>
              <a:rPr lang="en-US" altLang="ja-JP" sz="2000" dirty="0">
                <a:solidFill>
                  <a:srgbClr val="16316B"/>
                </a:solidFill>
                <a:latin typeface="ＭＳ Ｐゴシック" panose="020B0600070205080204" pitchFamily="50" charset="-128"/>
                <a:ea typeface="ＭＳ Ｐゴシック" panose="020B0600070205080204" pitchFamily="50" charset="-128"/>
              </a:rPr>
              <a:t>【</a:t>
            </a:r>
            <a:r>
              <a:rPr lang="ja-JP" altLang="en-US" sz="2000" dirty="0">
                <a:solidFill>
                  <a:srgbClr val="16316B"/>
                </a:solidFill>
                <a:latin typeface="ＭＳ Ｐゴシック" panose="020B0600070205080204" pitchFamily="50" charset="-128"/>
                <a:ea typeface="ＭＳ Ｐゴシック" panose="020B0600070205080204" pitchFamily="50" charset="-128"/>
              </a:rPr>
              <a:t>中間</a:t>
            </a:r>
            <a:r>
              <a:rPr lang="en-US" altLang="ja-JP" sz="2000" dirty="0">
                <a:solidFill>
                  <a:srgbClr val="16316B"/>
                </a:solidFill>
                <a:latin typeface="ＭＳ Ｐゴシック" panose="020B0600070205080204" pitchFamily="50" charset="-128"/>
                <a:ea typeface="ＭＳ Ｐゴシック" panose="020B0600070205080204" pitchFamily="50" charset="-128"/>
              </a:rPr>
              <a:t>/</a:t>
            </a:r>
            <a:r>
              <a:rPr lang="ja-JP" altLang="en-US" sz="2000" dirty="0">
                <a:solidFill>
                  <a:srgbClr val="16316B"/>
                </a:solidFill>
                <a:latin typeface="ＭＳ Ｐゴシック" panose="020B0600070205080204" pitchFamily="50" charset="-128"/>
                <a:ea typeface="ＭＳ Ｐゴシック" panose="020B0600070205080204" pitchFamily="50" charset="-128"/>
              </a:rPr>
              <a:t>最終報告書作成の留意点</a:t>
            </a:r>
            <a:r>
              <a:rPr lang="en-US" altLang="ja-JP" sz="2000" dirty="0">
                <a:solidFill>
                  <a:srgbClr val="16316B"/>
                </a:solidFill>
                <a:latin typeface="ＭＳ Ｐゴシック" panose="020B0600070205080204" pitchFamily="50" charset="-128"/>
                <a:ea typeface="ＭＳ Ｐゴシック" panose="020B0600070205080204" pitchFamily="50" charset="-128"/>
              </a:rPr>
              <a:t>】</a:t>
            </a:r>
          </a:p>
          <a:p>
            <a:pPr>
              <a:lnSpc>
                <a:spcPts val="2600"/>
              </a:lnSpc>
            </a:pPr>
            <a:endParaRPr lang="en-US" altLang="ja-JP" sz="2000" dirty="0">
              <a:latin typeface="ＭＳ Ｐゴシック" panose="020B0600070205080204" pitchFamily="50" charset="-128"/>
              <a:ea typeface="ＭＳ Ｐゴシック" panose="020B0600070205080204" pitchFamily="50" charset="-128"/>
            </a:endParaRPr>
          </a:p>
          <a:p>
            <a:pPr>
              <a:lnSpc>
                <a:spcPts val="2600"/>
              </a:lnSpc>
            </a:pPr>
            <a:r>
              <a:rPr lang="ja-JP" altLang="en-US" sz="2000" dirty="0">
                <a:latin typeface="ＭＳ Ｐゴシック" panose="020B0600070205080204" pitchFamily="50" charset="-128"/>
                <a:ea typeface="ＭＳ Ｐゴシック" panose="020B0600070205080204" pitchFamily="50" charset="-128"/>
              </a:rPr>
              <a:t>  ・報告書の収入および支出欄と通帳口座の入出金記録が整合</a:t>
            </a:r>
          </a:p>
          <a:p>
            <a:pPr>
              <a:lnSpc>
                <a:spcPts val="2600"/>
              </a:lnSpc>
            </a:pPr>
            <a:r>
              <a:rPr lang="ja-JP" altLang="en-US" sz="2000" dirty="0">
                <a:latin typeface="ＭＳ Ｐゴシック" panose="020B0600070205080204" pitchFamily="50" charset="-128"/>
                <a:ea typeface="ＭＳ Ｐゴシック" panose="020B0600070205080204" pitchFamily="50" charset="-128"/>
              </a:rPr>
              <a:t>   </a:t>
            </a:r>
            <a:endParaRPr lang="en-US" altLang="ja-JP" sz="2000" dirty="0">
              <a:latin typeface="ＭＳ Ｐゴシック" panose="020B0600070205080204" pitchFamily="50" charset="-128"/>
              <a:ea typeface="ＭＳ Ｐゴシック" panose="020B0600070205080204" pitchFamily="50" charset="-128"/>
            </a:endParaRPr>
          </a:p>
          <a:p>
            <a:pPr>
              <a:lnSpc>
                <a:spcPts val="2600"/>
              </a:lnSpc>
            </a:pPr>
            <a:r>
              <a:rPr lang="ja-JP" altLang="en-US" sz="2000" dirty="0">
                <a:latin typeface="ＭＳ Ｐゴシック" panose="020B0600070205080204" pitchFamily="50" charset="-128"/>
                <a:ea typeface="ＭＳ Ｐゴシック" panose="020B0600070205080204" pitchFamily="50" charset="-128"/>
              </a:rPr>
              <a:t>　・利息も収入として計上</a:t>
            </a:r>
            <a:endParaRPr lang="en-US" altLang="ja-JP" sz="2000" dirty="0">
              <a:latin typeface="ＭＳ Ｐゴシック" panose="020B0600070205080204" pitchFamily="50" charset="-128"/>
              <a:ea typeface="ＭＳ Ｐゴシック" panose="020B0600070205080204" pitchFamily="50" charset="-128"/>
            </a:endParaRPr>
          </a:p>
          <a:p>
            <a:pPr>
              <a:lnSpc>
                <a:spcPts val="2600"/>
              </a:lnSpc>
            </a:pPr>
            <a:endParaRPr lang="ja-JP" altLang="en-US" sz="2000" dirty="0">
              <a:latin typeface="ＭＳ Ｐゴシック" panose="020B0600070205080204" pitchFamily="50" charset="-128"/>
              <a:ea typeface="ＭＳ Ｐゴシック" panose="020B0600070205080204" pitchFamily="50" charset="-128"/>
            </a:endParaRPr>
          </a:p>
          <a:p>
            <a:pPr>
              <a:lnSpc>
                <a:spcPts val="2600"/>
              </a:lnSpc>
            </a:pPr>
            <a:r>
              <a:rPr lang="ja-JP" altLang="en-US" sz="2000" dirty="0">
                <a:latin typeface="ＭＳ Ｐゴシック" panose="020B0600070205080204" pitchFamily="50" charset="-128"/>
                <a:ea typeface="ＭＳ Ｐゴシック" panose="020B0600070205080204" pitchFamily="50" charset="-128"/>
              </a:rPr>
              <a:t>  ・領収書は全て提唱クラブ名で発行された原本であり、日付が明記されていること</a:t>
            </a:r>
          </a:p>
          <a:p>
            <a:pPr>
              <a:lnSpc>
                <a:spcPts val="2600"/>
              </a:lnSpc>
            </a:pPr>
            <a:r>
              <a:rPr lang="ja-JP" altLang="en-US" sz="2000" dirty="0">
                <a:latin typeface="ＭＳ Ｐゴシック" panose="020B0600070205080204" pitchFamily="50" charset="-128"/>
                <a:ea typeface="ＭＳ Ｐゴシック" panose="020B0600070205080204" pitchFamily="50" charset="-128"/>
              </a:rPr>
              <a:t>  </a:t>
            </a:r>
            <a:endParaRPr lang="en-US" altLang="ja-JP" sz="2000" dirty="0">
              <a:latin typeface="ＭＳ Ｐゴシック" panose="020B0600070205080204" pitchFamily="50" charset="-128"/>
              <a:ea typeface="ＭＳ Ｐゴシック" panose="020B0600070205080204" pitchFamily="50" charset="-128"/>
            </a:endParaRPr>
          </a:p>
          <a:p>
            <a:pPr>
              <a:lnSpc>
                <a:spcPts val="2600"/>
              </a:lnSpc>
            </a:pPr>
            <a:r>
              <a:rPr lang="ja-JP" altLang="en-US" sz="2000" dirty="0">
                <a:latin typeface="ＭＳ Ｐゴシック" panose="020B0600070205080204" pitchFamily="50" charset="-128"/>
                <a:ea typeface="ＭＳ Ｐゴシック" panose="020B0600070205080204" pitchFamily="50" charset="-128"/>
              </a:rPr>
              <a:t>　・領収書の発行者は、購入業者であること（受益者や協力団体や共同提唱ロータリークラブ発行の</a:t>
            </a:r>
            <a:endParaRPr lang="en-US" altLang="ja-JP" sz="2000" dirty="0">
              <a:latin typeface="ＭＳ Ｐゴシック" panose="020B0600070205080204" pitchFamily="50" charset="-128"/>
              <a:ea typeface="ＭＳ Ｐゴシック" panose="020B0600070205080204" pitchFamily="50" charset="-128"/>
            </a:endParaRPr>
          </a:p>
          <a:p>
            <a:pPr>
              <a:lnSpc>
                <a:spcPts val="2600"/>
              </a:lnSpc>
            </a:pPr>
            <a:r>
              <a:rPr lang="ja-JP" altLang="en-US" sz="2000" dirty="0">
                <a:latin typeface="ＭＳ Ｐゴシック" panose="020B0600070205080204" pitchFamily="50" charset="-128"/>
                <a:ea typeface="ＭＳ Ｐゴシック" panose="020B0600070205080204" pitchFamily="50" charset="-128"/>
              </a:rPr>
              <a:t>　　　領収書は不可）</a:t>
            </a:r>
            <a:endParaRPr lang="en-US" altLang="ja-JP" sz="2000" dirty="0">
              <a:latin typeface="ＭＳ Ｐゴシック" panose="020B0600070205080204" pitchFamily="50" charset="-128"/>
              <a:ea typeface="ＭＳ Ｐゴシック" panose="020B0600070205080204" pitchFamily="50" charset="-128"/>
            </a:endParaRPr>
          </a:p>
          <a:p>
            <a:pPr>
              <a:lnSpc>
                <a:spcPts val="2600"/>
              </a:lnSpc>
            </a:pPr>
            <a:r>
              <a:rPr lang="ja-JP" altLang="en-US" sz="2000" dirty="0">
                <a:latin typeface="ＭＳ Ｐゴシック" panose="020B0600070205080204" pitchFamily="50" charset="-128"/>
                <a:ea typeface="ＭＳ Ｐゴシック" panose="020B0600070205080204" pitchFamily="50" charset="-128"/>
              </a:rPr>
              <a:t>　</a:t>
            </a:r>
            <a:endParaRPr lang="en-US" altLang="ja-JP" sz="2000" dirty="0">
              <a:latin typeface="ＭＳ Ｐゴシック" panose="020B0600070205080204" pitchFamily="50" charset="-128"/>
              <a:ea typeface="ＭＳ Ｐゴシック" panose="020B0600070205080204" pitchFamily="50" charset="-128"/>
            </a:endParaRPr>
          </a:p>
          <a:p>
            <a:pPr>
              <a:lnSpc>
                <a:spcPts val="2600"/>
              </a:lnSpc>
            </a:pPr>
            <a:r>
              <a:rPr lang="ja-JP" altLang="en-US" sz="2000" dirty="0">
                <a:latin typeface="ＭＳ Ｐゴシック" panose="020B0600070205080204" pitchFamily="50" charset="-128"/>
                <a:ea typeface="ＭＳ Ｐゴシック" panose="020B0600070205080204" pitchFamily="50" charset="-128"/>
              </a:rPr>
              <a:t>　・領収書は経費の支出内容がわかるように但書が記載されていること</a:t>
            </a:r>
          </a:p>
        </p:txBody>
      </p:sp>
      <p:sp>
        <p:nvSpPr>
          <p:cNvPr id="5" name="テキスト ボックス 4"/>
          <p:cNvSpPr txBox="1"/>
          <p:nvPr/>
        </p:nvSpPr>
        <p:spPr>
          <a:xfrm>
            <a:off x="6816080" y="6522304"/>
            <a:ext cx="4901394" cy="261610"/>
          </a:xfrm>
          <a:prstGeom prst="rect">
            <a:avLst/>
          </a:prstGeom>
          <a:noFill/>
        </p:spPr>
        <p:txBody>
          <a:bodyPr wrap="square" rtlCol="0">
            <a:spAutoFit/>
          </a:bodyPr>
          <a:lstStyle/>
          <a:p>
            <a:r>
              <a:rPr lang="ja-JP" altLang="en-US" sz="1100" dirty="0">
                <a:solidFill>
                  <a:srgbClr val="FF0000"/>
                </a:solidFill>
                <a:latin typeface="ＭＳ Ｐゴシック" panose="020B0600070205080204" pitchFamily="50" charset="-128"/>
                <a:ea typeface="ＭＳ Ｐゴシック" panose="020B0600070205080204" pitchFamily="50" charset="-128"/>
              </a:rPr>
              <a:t>補助金申請手続きハンドブック</a:t>
            </a:r>
            <a:r>
              <a:rPr lang="en-US" altLang="ja-JP" sz="1100" dirty="0">
                <a:solidFill>
                  <a:srgbClr val="FF0000"/>
                </a:solidFill>
                <a:latin typeface="ＭＳ Ｐゴシック" panose="020B0600070205080204" pitchFamily="50" charset="-128"/>
                <a:ea typeface="ＭＳ Ｐゴシック" panose="020B0600070205080204" pitchFamily="50" charset="-128"/>
              </a:rPr>
              <a:t>(2017</a:t>
            </a:r>
            <a:r>
              <a:rPr lang="ja-JP" altLang="en-US" sz="1100" dirty="0">
                <a:solidFill>
                  <a:srgbClr val="FF0000"/>
                </a:solidFill>
                <a:latin typeface="ＭＳ Ｐゴシック" panose="020B0600070205080204" pitchFamily="50" charset="-128"/>
                <a:ea typeface="ＭＳ Ｐゴシック" panose="020B0600070205080204" pitchFamily="50" charset="-128"/>
              </a:rPr>
              <a:t>年</a:t>
            </a:r>
            <a:r>
              <a:rPr lang="en-US" altLang="ja-JP" sz="1100" dirty="0">
                <a:solidFill>
                  <a:srgbClr val="FF0000"/>
                </a:solidFill>
                <a:latin typeface="ＭＳ Ｐゴシック" panose="020B0600070205080204" pitchFamily="50" charset="-128"/>
                <a:ea typeface="ＭＳ Ｐゴシック" panose="020B0600070205080204" pitchFamily="50" charset="-128"/>
              </a:rPr>
              <a:t>7</a:t>
            </a:r>
            <a:r>
              <a:rPr lang="ja-JP" altLang="en-US" sz="1100" dirty="0">
                <a:solidFill>
                  <a:srgbClr val="FF0000"/>
                </a:solidFill>
                <a:latin typeface="ＭＳ Ｐゴシック" panose="020B0600070205080204" pitchFamily="50" charset="-128"/>
                <a:ea typeface="ＭＳ Ｐゴシック" panose="020B0600070205080204" pitchFamily="50" charset="-128"/>
              </a:rPr>
              <a:t>月版</a:t>
            </a:r>
            <a:r>
              <a:rPr lang="en-US" altLang="ja-JP" sz="1100" dirty="0">
                <a:solidFill>
                  <a:srgbClr val="FF0000"/>
                </a:solidFill>
                <a:latin typeface="ＭＳ Ｐゴシック" panose="020B0600070205080204" pitchFamily="50" charset="-128"/>
                <a:ea typeface="ＭＳ Ｐゴシック" panose="020B0600070205080204" pitchFamily="50" charset="-128"/>
              </a:rPr>
              <a:t>)</a:t>
            </a:r>
            <a:r>
              <a:rPr lang="ja-JP" altLang="en-US" sz="1100" dirty="0">
                <a:solidFill>
                  <a:srgbClr val="FF0000"/>
                </a:solidFill>
                <a:latin typeface="ＭＳ Ｐゴシック" panose="020B0600070205080204" pitchFamily="50" charset="-128"/>
                <a:ea typeface="ＭＳ Ｐゴシック" panose="020B0600070205080204" pitchFamily="50" charset="-128"/>
              </a:rPr>
              <a:t>より抜粋</a:t>
            </a:r>
          </a:p>
        </p:txBody>
      </p:sp>
      <p:sp>
        <p:nvSpPr>
          <p:cNvPr id="2" name="テキスト ボックス 1"/>
          <p:cNvSpPr txBox="1"/>
          <p:nvPr/>
        </p:nvSpPr>
        <p:spPr>
          <a:xfrm>
            <a:off x="1676400" y="1022685"/>
            <a:ext cx="5486400" cy="584775"/>
          </a:xfrm>
          <a:prstGeom prst="rect">
            <a:avLst/>
          </a:prstGeom>
          <a:noFill/>
        </p:spPr>
        <p:txBody>
          <a:bodyPr wrap="square" rtlCol="0">
            <a:spAutoFit/>
          </a:bodyPr>
          <a:lstStyle/>
          <a:p>
            <a:pPr lvl="0"/>
            <a:r>
              <a:rPr lang="ja-JP" altLang="en-US" sz="3200" b="1" dirty="0">
                <a:solidFill>
                  <a:schemeClr val="tx2"/>
                </a:solidFill>
                <a:latin typeface="ＭＳ Ｐゴシック" panose="020B0600070205080204" pitchFamily="50" charset="-128"/>
                <a:ea typeface="ＭＳ Ｐゴシック" panose="020B0600070205080204" pitchFamily="50" charset="-128"/>
              </a:rPr>
              <a:t>地区補助金の報告書（２）</a:t>
            </a:r>
            <a:endParaRPr lang="en-US" altLang="ja-JP" sz="3200" b="1" dirty="0">
              <a:solidFill>
                <a:schemeClr val="tx2"/>
              </a:solidFill>
              <a:latin typeface="ＭＳ Ｐゴシック" panose="020B0600070205080204" pitchFamily="50" charset="-128"/>
              <a:ea typeface="ＭＳ Ｐゴシック" panose="020B0600070205080204" pitchFamily="50" charset="-128"/>
            </a:endParaRPr>
          </a:p>
        </p:txBody>
      </p:sp>
    </p:spTree>
    <p:extLst>
      <p:ext uri="{BB962C8B-B14F-4D97-AF65-F5344CB8AC3E}">
        <p14:creationId xmlns:p14="http://schemas.microsoft.com/office/powerpoint/2010/main" val="1546863965"/>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正方形/長方形 3"/>
          <p:cNvSpPr/>
          <p:nvPr/>
        </p:nvSpPr>
        <p:spPr>
          <a:xfrm>
            <a:off x="565079" y="1549937"/>
            <a:ext cx="10726220" cy="4955203"/>
          </a:xfrm>
          <a:prstGeom prst="rect">
            <a:avLst/>
          </a:prstGeom>
          <a:ln>
            <a:solidFill>
              <a:srgbClr val="002060"/>
            </a:solidFill>
          </a:ln>
        </p:spPr>
        <p:txBody>
          <a:bodyPr wrap="square">
            <a:spAutoFit/>
          </a:bodyPr>
          <a:lstStyle/>
          <a:p>
            <a:r>
              <a:rPr lang="en-US" altLang="ja-JP" sz="2800" dirty="0">
                <a:solidFill>
                  <a:srgbClr val="16316B"/>
                </a:solidFill>
                <a:latin typeface="ＭＳ Ｐゴシック" panose="020B0600070205080204" pitchFamily="50" charset="-128"/>
                <a:ea typeface="ＭＳ Ｐゴシック" panose="020B0600070205080204" pitchFamily="50" charset="-128"/>
              </a:rPr>
              <a:t>【</a:t>
            </a:r>
            <a:r>
              <a:rPr lang="ja-JP" altLang="en-US" sz="2800" dirty="0">
                <a:solidFill>
                  <a:srgbClr val="16316B"/>
                </a:solidFill>
                <a:latin typeface="ＭＳ Ｐゴシック" panose="020B0600070205080204" pitchFamily="50" charset="-128"/>
                <a:ea typeface="ＭＳ Ｐゴシック" panose="020B0600070205080204" pitchFamily="50" charset="-128"/>
              </a:rPr>
              <a:t>中間</a:t>
            </a:r>
            <a:r>
              <a:rPr lang="en-US" altLang="ja-JP" sz="2800" dirty="0">
                <a:solidFill>
                  <a:srgbClr val="16316B"/>
                </a:solidFill>
                <a:latin typeface="ＭＳ Ｐゴシック" panose="020B0600070205080204" pitchFamily="50" charset="-128"/>
                <a:ea typeface="ＭＳ Ｐゴシック" panose="020B0600070205080204" pitchFamily="50" charset="-128"/>
              </a:rPr>
              <a:t>/</a:t>
            </a:r>
            <a:r>
              <a:rPr lang="ja-JP" altLang="en-US" sz="2800" dirty="0">
                <a:solidFill>
                  <a:srgbClr val="16316B"/>
                </a:solidFill>
                <a:latin typeface="ＭＳ Ｐゴシック" panose="020B0600070205080204" pitchFamily="50" charset="-128"/>
                <a:ea typeface="ＭＳ Ｐゴシック" panose="020B0600070205080204" pitchFamily="50" charset="-128"/>
              </a:rPr>
              <a:t>最終報告書作成の留意点</a:t>
            </a:r>
            <a:r>
              <a:rPr lang="en-US" altLang="ja-JP" sz="2800" dirty="0">
                <a:solidFill>
                  <a:srgbClr val="16316B"/>
                </a:solidFill>
                <a:latin typeface="ＭＳ Ｐゴシック" panose="020B0600070205080204" pitchFamily="50" charset="-128"/>
                <a:ea typeface="ＭＳ Ｐゴシック" panose="020B0600070205080204" pitchFamily="50" charset="-128"/>
              </a:rPr>
              <a:t>】</a:t>
            </a:r>
          </a:p>
          <a:p>
            <a:pPr>
              <a:lnSpc>
                <a:spcPct val="200000"/>
              </a:lnSpc>
            </a:pPr>
            <a:r>
              <a:rPr lang="ja-JP" altLang="en-US" sz="2300" dirty="0">
                <a:latin typeface="ＭＳ Ｐゴシック" panose="020B0600070205080204" pitchFamily="50" charset="-128"/>
                <a:ea typeface="ＭＳ Ｐゴシック" panose="020B0600070205080204" pitchFamily="50" charset="-128"/>
              </a:rPr>
              <a:t>  ・領収書やその他会計書類が他言語の場合、和訳を添付すること</a:t>
            </a:r>
          </a:p>
          <a:p>
            <a:pPr>
              <a:lnSpc>
                <a:spcPct val="200000"/>
              </a:lnSpc>
            </a:pPr>
            <a:r>
              <a:rPr lang="ja-JP" altLang="en-US" sz="2300" dirty="0">
                <a:latin typeface="ＭＳ Ｐゴシック" panose="020B0600070205080204" pitchFamily="50" charset="-128"/>
                <a:ea typeface="ＭＳ Ｐゴシック" panose="020B0600070205080204" pitchFamily="50" charset="-128"/>
              </a:rPr>
              <a:t>  ・報告書の提出期限（注）を遵守すること</a:t>
            </a:r>
          </a:p>
          <a:p>
            <a:pPr>
              <a:lnSpc>
                <a:spcPct val="200000"/>
              </a:lnSpc>
            </a:pPr>
            <a:r>
              <a:rPr lang="ja-JP" altLang="en-US" sz="2300" dirty="0">
                <a:latin typeface="ＭＳ Ｐゴシック" panose="020B0600070205080204" pitchFamily="50" charset="-128"/>
                <a:ea typeface="ＭＳ Ｐゴシック" panose="020B0600070205080204" pitchFamily="50" charset="-128"/>
              </a:rPr>
              <a:t>  ・中間報告書の場合も、通帳コピーを添付すること</a:t>
            </a:r>
          </a:p>
          <a:p>
            <a:pPr>
              <a:lnSpc>
                <a:spcPct val="200000"/>
              </a:lnSpc>
            </a:pPr>
            <a:r>
              <a:rPr lang="ja-JP" altLang="en-US" sz="2300" dirty="0">
                <a:latin typeface="ＭＳ Ｐゴシック" panose="020B0600070205080204" pitchFamily="50" charset="-128"/>
                <a:ea typeface="ＭＳ Ｐゴシック" panose="020B0600070205080204" pitchFamily="50" charset="-128"/>
              </a:rPr>
              <a:t>  ・報告書支出欄の各項目と領収書に整理番号をふること</a:t>
            </a:r>
          </a:p>
          <a:p>
            <a:pPr>
              <a:lnSpc>
                <a:spcPct val="200000"/>
              </a:lnSpc>
            </a:pPr>
            <a:r>
              <a:rPr lang="ja-JP" altLang="en-US" sz="2300" dirty="0">
                <a:latin typeface="ＭＳ Ｐゴシック" panose="020B0600070205080204" pitchFamily="50" charset="-128"/>
                <a:ea typeface="ＭＳ Ｐゴシック" panose="020B0600070205080204" pitchFamily="50" charset="-128"/>
              </a:rPr>
              <a:t>  ・活動完了後の口座の残金はゼロにすること</a:t>
            </a:r>
          </a:p>
          <a:p>
            <a:r>
              <a:rPr lang="ja-JP" altLang="en-US" dirty="0">
                <a:latin typeface="ＭＳ Ｐゴシック" panose="020B0600070205080204" pitchFamily="50" charset="-128"/>
                <a:ea typeface="ＭＳ Ｐゴシック" panose="020B0600070205080204" pitchFamily="50" charset="-128"/>
              </a:rPr>
              <a:t>　</a:t>
            </a:r>
            <a:endParaRPr lang="en-US" altLang="ja-JP" dirty="0">
              <a:latin typeface="ＭＳ Ｐゴシック" panose="020B0600070205080204" pitchFamily="50" charset="-128"/>
              <a:ea typeface="ＭＳ Ｐゴシック" panose="020B0600070205080204" pitchFamily="50" charset="-128"/>
            </a:endParaRPr>
          </a:p>
          <a:p>
            <a:r>
              <a:rPr lang="ja-JP" altLang="en-US" sz="2000" dirty="0">
                <a:latin typeface="ＭＳ Ｐゴシック" panose="020B0600070205080204" pitchFamily="50" charset="-128"/>
                <a:ea typeface="ＭＳ Ｐゴシック" panose="020B0600070205080204" pitchFamily="50" charset="-128"/>
              </a:rPr>
              <a:t>　（注）提出期限とは、不備のない報告書（下書きや不備のある書類は不可）が地区財団委員会に</a:t>
            </a:r>
            <a:endParaRPr lang="en-US" altLang="ja-JP" sz="2000" dirty="0">
              <a:latin typeface="ＭＳ Ｐゴシック" panose="020B0600070205080204" pitchFamily="50" charset="-128"/>
              <a:ea typeface="ＭＳ Ｐゴシック" panose="020B0600070205080204" pitchFamily="50" charset="-128"/>
            </a:endParaRPr>
          </a:p>
          <a:p>
            <a:r>
              <a:rPr lang="ja-JP" altLang="en-US" sz="2000" dirty="0">
                <a:latin typeface="ＭＳ Ｐゴシック" panose="020B0600070205080204" pitchFamily="50" charset="-128"/>
                <a:ea typeface="ＭＳ Ｐゴシック" panose="020B0600070205080204" pitchFamily="50" charset="-128"/>
              </a:rPr>
              <a:t>　　　　　　受理されるべき期限です（補助金受領後、</a:t>
            </a:r>
            <a:r>
              <a:rPr lang="en-US" altLang="ja-JP" sz="2000" dirty="0">
                <a:latin typeface="ＭＳ Ｐゴシック" panose="020B0600070205080204" pitchFamily="50" charset="-128"/>
                <a:ea typeface="ＭＳ Ｐゴシック" panose="020B0600070205080204" pitchFamily="50" charset="-128"/>
              </a:rPr>
              <a:t>6</a:t>
            </a:r>
            <a:r>
              <a:rPr lang="ja-JP" altLang="en-US" sz="2000" dirty="0">
                <a:latin typeface="ＭＳ Ｐゴシック" panose="020B0600070205080204" pitchFamily="50" charset="-128"/>
                <a:ea typeface="ＭＳ Ｐゴシック" panose="020B0600070205080204" pitchFamily="50" charset="-128"/>
              </a:rPr>
              <a:t>ヶ月以内）</a:t>
            </a:r>
          </a:p>
        </p:txBody>
      </p:sp>
      <p:sp>
        <p:nvSpPr>
          <p:cNvPr id="5" name="テキスト ボックス 4"/>
          <p:cNvSpPr txBox="1"/>
          <p:nvPr/>
        </p:nvSpPr>
        <p:spPr>
          <a:xfrm>
            <a:off x="6816080" y="6522304"/>
            <a:ext cx="4901394" cy="261610"/>
          </a:xfrm>
          <a:prstGeom prst="rect">
            <a:avLst/>
          </a:prstGeom>
          <a:noFill/>
        </p:spPr>
        <p:txBody>
          <a:bodyPr wrap="square" rtlCol="0">
            <a:spAutoFit/>
          </a:bodyPr>
          <a:lstStyle/>
          <a:p>
            <a:r>
              <a:rPr lang="ja-JP" altLang="en-US" sz="1100" dirty="0">
                <a:solidFill>
                  <a:srgbClr val="FF0000"/>
                </a:solidFill>
                <a:latin typeface="ＭＳ Ｐゴシック" panose="020B0600070205080204" pitchFamily="50" charset="-128"/>
                <a:ea typeface="ＭＳ Ｐゴシック" panose="020B0600070205080204" pitchFamily="50" charset="-128"/>
              </a:rPr>
              <a:t>補助金申請手続きハンドブック</a:t>
            </a:r>
            <a:r>
              <a:rPr lang="en-US" altLang="ja-JP" sz="1100" dirty="0">
                <a:solidFill>
                  <a:srgbClr val="FF0000"/>
                </a:solidFill>
                <a:latin typeface="ＭＳ Ｐゴシック" panose="020B0600070205080204" pitchFamily="50" charset="-128"/>
                <a:ea typeface="ＭＳ Ｐゴシック" panose="020B0600070205080204" pitchFamily="50" charset="-128"/>
              </a:rPr>
              <a:t>(2017</a:t>
            </a:r>
            <a:r>
              <a:rPr lang="ja-JP" altLang="en-US" sz="1100" dirty="0">
                <a:solidFill>
                  <a:srgbClr val="FF0000"/>
                </a:solidFill>
                <a:latin typeface="ＭＳ Ｐゴシック" panose="020B0600070205080204" pitchFamily="50" charset="-128"/>
                <a:ea typeface="ＭＳ Ｐゴシック" panose="020B0600070205080204" pitchFamily="50" charset="-128"/>
              </a:rPr>
              <a:t>年</a:t>
            </a:r>
            <a:r>
              <a:rPr lang="en-US" altLang="ja-JP" sz="1100" dirty="0">
                <a:solidFill>
                  <a:srgbClr val="FF0000"/>
                </a:solidFill>
                <a:latin typeface="ＭＳ Ｐゴシック" panose="020B0600070205080204" pitchFamily="50" charset="-128"/>
                <a:ea typeface="ＭＳ Ｐゴシック" panose="020B0600070205080204" pitchFamily="50" charset="-128"/>
              </a:rPr>
              <a:t>7</a:t>
            </a:r>
            <a:r>
              <a:rPr lang="ja-JP" altLang="en-US" sz="1100" dirty="0">
                <a:solidFill>
                  <a:srgbClr val="FF0000"/>
                </a:solidFill>
                <a:latin typeface="ＭＳ Ｐゴシック" panose="020B0600070205080204" pitchFamily="50" charset="-128"/>
                <a:ea typeface="ＭＳ Ｐゴシック" panose="020B0600070205080204" pitchFamily="50" charset="-128"/>
              </a:rPr>
              <a:t>月版</a:t>
            </a:r>
            <a:r>
              <a:rPr lang="en-US" altLang="ja-JP" sz="1100" dirty="0">
                <a:solidFill>
                  <a:srgbClr val="FF0000"/>
                </a:solidFill>
                <a:latin typeface="ＭＳ Ｐゴシック" panose="020B0600070205080204" pitchFamily="50" charset="-128"/>
                <a:ea typeface="ＭＳ Ｐゴシック" panose="020B0600070205080204" pitchFamily="50" charset="-128"/>
              </a:rPr>
              <a:t>)</a:t>
            </a:r>
            <a:r>
              <a:rPr lang="ja-JP" altLang="en-US" sz="1100" dirty="0">
                <a:solidFill>
                  <a:srgbClr val="FF0000"/>
                </a:solidFill>
                <a:latin typeface="ＭＳ Ｐゴシック" panose="020B0600070205080204" pitchFamily="50" charset="-128"/>
                <a:ea typeface="ＭＳ Ｐゴシック" panose="020B0600070205080204" pitchFamily="50" charset="-128"/>
              </a:rPr>
              <a:t>より抜粋</a:t>
            </a:r>
          </a:p>
        </p:txBody>
      </p:sp>
      <p:sp>
        <p:nvSpPr>
          <p:cNvPr id="2" name="テキスト ボックス 1"/>
          <p:cNvSpPr txBox="1"/>
          <p:nvPr/>
        </p:nvSpPr>
        <p:spPr>
          <a:xfrm>
            <a:off x="1776866" y="930911"/>
            <a:ext cx="5486400" cy="584775"/>
          </a:xfrm>
          <a:prstGeom prst="rect">
            <a:avLst/>
          </a:prstGeom>
          <a:noFill/>
        </p:spPr>
        <p:txBody>
          <a:bodyPr wrap="square" rtlCol="0">
            <a:spAutoFit/>
          </a:bodyPr>
          <a:lstStyle/>
          <a:p>
            <a:pPr lvl="0"/>
            <a:r>
              <a:rPr lang="ja-JP" altLang="en-US" sz="3200" b="1" dirty="0">
                <a:solidFill>
                  <a:schemeClr val="tx2"/>
                </a:solidFill>
                <a:latin typeface="ＭＳ Ｐゴシック" panose="020B0600070205080204" pitchFamily="50" charset="-128"/>
                <a:ea typeface="ＭＳ Ｐゴシック" panose="020B0600070205080204" pitchFamily="50" charset="-128"/>
              </a:rPr>
              <a:t>地区補助金の報告書（３） </a:t>
            </a:r>
            <a:endParaRPr lang="en-US" altLang="ja-JP" sz="3200" b="1" dirty="0">
              <a:solidFill>
                <a:schemeClr val="tx2"/>
              </a:solidFill>
              <a:latin typeface="ＭＳ Ｐゴシック" panose="020B0600070205080204" pitchFamily="50" charset="-128"/>
              <a:ea typeface="ＭＳ Ｐゴシック" panose="020B0600070205080204" pitchFamily="50" charset="-128"/>
            </a:endParaRPr>
          </a:p>
        </p:txBody>
      </p:sp>
    </p:spTree>
    <p:extLst>
      <p:ext uri="{BB962C8B-B14F-4D97-AF65-F5344CB8AC3E}">
        <p14:creationId xmlns:p14="http://schemas.microsoft.com/office/powerpoint/2010/main" val="2072834402"/>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正方形/長方形 3"/>
          <p:cNvSpPr/>
          <p:nvPr/>
        </p:nvSpPr>
        <p:spPr>
          <a:xfrm>
            <a:off x="1663155" y="1753374"/>
            <a:ext cx="8839200" cy="4647426"/>
          </a:xfrm>
          <a:prstGeom prst="rect">
            <a:avLst/>
          </a:prstGeom>
          <a:ln>
            <a:solidFill>
              <a:srgbClr val="002060"/>
            </a:solidFill>
          </a:ln>
        </p:spPr>
        <p:txBody>
          <a:bodyPr wrap="square">
            <a:spAutoFit/>
          </a:bodyPr>
          <a:lstStyle/>
          <a:p>
            <a:pPr>
              <a:lnSpc>
                <a:spcPct val="150000"/>
              </a:lnSpc>
            </a:pPr>
            <a:r>
              <a:rPr lang="en-US" altLang="ja-JP" sz="2000" b="1" dirty="0">
                <a:solidFill>
                  <a:srgbClr val="16316B"/>
                </a:solidFill>
                <a:latin typeface="ＭＳ Ｐゴシック" panose="020B0600070205080204" pitchFamily="50" charset="-128"/>
                <a:ea typeface="ＭＳ Ｐゴシック" panose="020B0600070205080204" pitchFamily="50" charset="-128"/>
              </a:rPr>
              <a:t>【</a:t>
            </a:r>
            <a:r>
              <a:rPr lang="ja-JP" altLang="en-US" sz="2000" b="1" dirty="0">
                <a:solidFill>
                  <a:srgbClr val="16316B"/>
                </a:solidFill>
                <a:latin typeface="ＭＳ Ｐゴシック" panose="020B0600070205080204" pitchFamily="50" charset="-128"/>
                <a:ea typeface="ＭＳ Ｐゴシック" panose="020B0600070205080204" pitchFamily="50" charset="-128"/>
              </a:rPr>
              <a:t>地区補助金と</a:t>
            </a:r>
            <a:r>
              <a:rPr lang="en-US" altLang="ja-JP" sz="2000" b="1" dirty="0">
                <a:solidFill>
                  <a:srgbClr val="16316B"/>
                </a:solidFill>
                <a:latin typeface="ＭＳ Ｐゴシック" panose="020B0600070205080204" pitchFamily="50" charset="-128"/>
                <a:ea typeface="ＭＳ Ｐゴシック" panose="020B0600070205080204" pitchFamily="50" charset="-128"/>
              </a:rPr>
              <a:t>RI </a:t>
            </a:r>
            <a:r>
              <a:rPr lang="ja-JP" altLang="en-US" sz="2000" b="1" dirty="0">
                <a:solidFill>
                  <a:srgbClr val="16316B"/>
                </a:solidFill>
                <a:latin typeface="ＭＳ Ｐゴシック" panose="020B0600070205080204" pitchFamily="50" charset="-128"/>
                <a:ea typeface="ＭＳ Ｐゴシック" panose="020B0600070205080204" pitchFamily="50" charset="-128"/>
              </a:rPr>
              <a:t>為替レート（ロータリー・レート）</a:t>
            </a:r>
            <a:r>
              <a:rPr lang="en-US" altLang="ja-JP" sz="2000" b="1" dirty="0">
                <a:solidFill>
                  <a:srgbClr val="16316B"/>
                </a:solidFill>
                <a:latin typeface="ＭＳ Ｐゴシック" panose="020B0600070205080204" pitchFamily="50" charset="-128"/>
                <a:ea typeface="ＭＳ Ｐゴシック" panose="020B0600070205080204" pitchFamily="50" charset="-128"/>
              </a:rPr>
              <a:t>】</a:t>
            </a:r>
            <a:endParaRPr lang="ja-JP" altLang="en-US" sz="2000" b="1" dirty="0">
              <a:solidFill>
                <a:srgbClr val="16316B"/>
              </a:solidFill>
              <a:latin typeface="ＭＳ Ｐゴシック" panose="020B0600070205080204" pitchFamily="50" charset="-128"/>
              <a:ea typeface="ＭＳ Ｐゴシック" panose="020B0600070205080204" pitchFamily="50" charset="-128"/>
            </a:endParaRPr>
          </a:p>
          <a:p>
            <a:pPr>
              <a:lnSpc>
                <a:spcPct val="150000"/>
              </a:lnSpc>
            </a:pPr>
            <a:r>
              <a:rPr lang="ja-JP" altLang="en-US" sz="2000" dirty="0">
                <a:solidFill>
                  <a:schemeClr val="bg2">
                    <a:lumMod val="10000"/>
                  </a:schemeClr>
                </a:solidFill>
                <a:latin typeface="ＭＳ Ｐゴシック" panose="020B0600070205080204" pitchFamily="50" charset="-128"/>
                <a:ea typeface="ＭＳ Ｐゴシック" panose="020B0600070205080204" pitchFamily="50" charset="-128"/>
              </a:rPr>
              <a:t>補助金の申請と支払を含む全ての資金のやりとりは、その時点の</a:t>
            </a:r>
            <a:r>
              <a:rPr lang="en-US" altLang="ja-JP" sz="2000" dirty="0">
                <a:solidFill>
                  <a:schemeClr val="bg2">
                    <a:lumMod val="10000"/>
                  </a:schemeClr>
                </a:solidFill>
                <a:latin typeface="ＭＳ Ｐゴシック" panose="020B0600070205080204" pitchFamily="50" charset="-128"/>
                <a:ea typeface="ＭＳ Ｐゴシック" panose="020B0600070205080204" pitchFamily="50" charset="-128"/>
              </a:rPr>
              <a:t>RI </a:t>
            </a:r>
            <a:r>
              <a:rPr lang="ja-JP" altLang="en-US" sz="2000" dirty="0">
                <a:solidFill>
                  <a:schemeClr val="bg2">
                    <a:lumMod val="10000"/>
                  </a:schemeClr>
                </a:solidFill>
                <a:latin typeface="ＭＳ Ｐゴシック" panose="020B0600070205080204" pitchFamily="50" charset="-128"/>
                <a:ea typeface="ＭＳ Ｐゴシック" panose="020B0600070205080204" pitchFamily="50" charset="-128"/>
              </a:rPr>
              <a:t>為替レートを使用します。クラブへの補助金支払いは、地区が財団から一括して地区補助金を受領した時点における</a:t>
            </a:r>
            <a:r>
              <a:rPr lang="en-US" altLang="ja-JP" sz="2000" dirty="0">
                <a:solidFill>
                  <a:schemeClr val="bg2">
                    <a:lumMod val="10000"/>
                  </a:schemeClr>
                </a:solidFill>
                <a:latin typeface="ＭＳ Ｐゴシック" panose="020B0600070205080204" pitchFamily="50" charset="-128"/>
                <a:ea typeface="ＭＳ Ｐゴシック" panose="020B0600070205080204" pitchFamily="50" charset="-128"/>
              </a:rPr>
              <a:t>RI </a:t>
            </a:r>
            <a:r>
              <a:rPr lang="ja-JP" altLang="en-US" sz="2000" dirty="0">
                <a:solidFill>
                  <a:schemeClr val="bg2">
                    <a:lumMod val="10000"/>
                  </a:schemeClr>
                </a:solidFill>
                <a:latin typeface="ＭＳ Ｐゴシック" panose="020B0600070205080204" pitchFamily="50" charset="-128"/>
                <a:ea typeface="ＭＳ Ｐゴシック" panose="020B0600070205080204" pitchFamily="50" charset="-128"/>
              </a:rPr>
              <a:t>為替レートで支払われます。補助金承認時から為替レートが変動した場合、クラブは為替損益に以下の方法で対応してください。</a:t>
            </a:r>
            <a:endParaRPr lang="en-US" altLang="ja-JP" sz="2000" dirty="0">
              <a:solidFill>
                <a:schemeClr val="bg2">
                  <a:lumMod val="10000"/>
                </a:schemeClr>
              </a:solidFill>
              <a:latin typeface="ＭＳ Ｐゴシック" panose="020B0600070205080204" pitchFamily="50" charset="-128"/>
              <a:ea typeface="ＭＳ Ｐゴシック" panose="020B0600070205080204" pitchFamily="50" charset="-128"/>
            </a:endParaRPr>
          </a:p>
          <a:p>
            <a:pPr>
              <a:lnSpc>
                <a:spcPct val="150000"/>
              </a:lnSpc>
            </a:pPr>
            <a:endParaRPr lang="en-US" altLang="ja-JP" sz="2000" dirty="0">
              <a:solidFill>
                <a:schemeClr val="bg2">
                  <a:lumMod val="10000"/>
                </a:schemeClr>
              </a:solidFill>
              <a:latin typeface="ＭＳ Ｐゴシック" panose="020B0600070205080204" pitchFamily="50" charset="-128"/>
              <a:ea typeface="ＭＳ Ｐゴシック" panose="020B0600070205080204" pitchFamily="50" charset="-128"/>
            </a:endParaRPr>
          </a:p>
          <a:p>
            <a:pPr>
              <a:lnSpc>
                <a:spcPct val="250000"/>
              </a:lnSpc>
            </a:pPr>
            <a:r>
              <a:rPr lang="ja-JP" altLang="en-US" sz="2000" dirty="0">
                <a:solidFill>
                  <a:schemeClr val="bg2">
                    <a:lumMod val="10000"/>
                  </a:schemeClr>
                </a:solidFill>
                <a:latin typeface="ＭＳ Ｐゴシック" panose="020B0600070205080204" pitchFamily="50" charset="-128"/>
                <a:ea typeface="ＭＳ Ｐゴシック" panose="020B0600070205080204" pitchFamily="50" charset="-128"/>
              </a:rPr>
              <a:t>＊</a:t>
            </a:r>
            <a:r>
              <a:rPr lang="ja-JP" altLang="en-US" sz="2000" dirty="0">
                <a:solidFill>
                  <a:srgbClr val="FF0000"/>
                </a:solidFill>
                <a:latin typeface="ＭＳ Ｐゴシック" panose="020B0600070205080204" pitchFamily="50" charset="-128"/>
                <a:ea typeface="ＭＳ Ｐゴシック" panose="020B0600070205080204" pitchFamily="50" charset="-128"/>
              </a:rPr>
              <a:t>為替差損</a:t>
            </a:r>
            <a:r>
              <a:rPr lang="ja-JP" altLang="en-US" sz="2000" dirty="0">
                <a:solidFill>
                  <a:schemeClr val="bg2">
                    <a:lumMod val="10000"/>
                  </a:schemeClr>
                </a:solidFill>
                <a:latin typeface="ＭＳ Ｐゴシック" panose="020B0600070205080204" pitchFamily="50" charset="-128"/>
                <a:ea typeface="ＭＳ Ｐゴシック" panose="020B0600070205080204" pitchFamily="50" charset="-128"/>
              </a:rPr>
              <a:t>・・・クラブは</a:t>
            </a:r>
            <a:r>
              <a:rPr lang="ja-JP" altLang="en-US" sz="2000" dirty="0">
                <a:solidFill>
                  <a:srgbClr val="FF0000"/>
                </a:solidFill>
                <a:latin typeface="ＭＳ Ｐゴシック" panose="020B0600070205080204" pitchFamily="50" charset="-128"/>
                <a:ea typeface="ＭＳ Ｐゴシック" panose="020B0600070205080204" pitchFamily="50" charset="-128"/>
              </a:rPr>
              <a:t>拠出金を増額</a:t>
            </a:r>
            <a:r>
              <a:rPr lang="ja-JP" altLang="en-US" sz="2000" dirty="0">
                <a:solidFill>
                  <a:schemeClr val="bg2">
                    <a:lumMod val="10000"/>
                  </a:schemeClr>
                </a:solidFill>
                <a:latin typeface="ＭＳ Ｐゴシック" panose="020B0600070205080204" pitchFamily="50" charset="-128"/>
                <a:ea typeface="ＭＳ Ｐゴシック" panose="020B0600070205080204" pitchFamily="50" charset="-128"/>
              </a:rPr>
              <a:t>する、または活動の</a:t>
            </a:r>
            <a:r>
              <a:rPr lang="ja-JP" altLang="en-US" sz="2000" dirty="0">
                <a:solidFill>
                  <a:srgbClr val="FF0000"/>
                </a:solidFill>
                <a:latin typeface="ＭＳ Ｐゴシック" panose="020B0600070205080204" pitchFamily="50" charset="-128"/>
                <a:ea typeface="ＭＳ Ｐゴシック" panose="020B0600070205080204" pitchFamily="50" charset="-128"/>
              </a:rPr>
              <a:t>規模を縮小</a:t>
            </a:r>
            <a:r>
              <a:rPr lang="ja-JP" altLang="en-US" sz="2000" dirty="0">
                <a:solidFill>
                  <a:schemeClr val="bg2">
                    <a:lumMod val="10000"/>
                  </a:schemeClr>
                </a:solidFill>
                <a:latin typeface="ＭＳ Ｐゴシック" panose="020B0600070205080204" pitchFamily="50" charset="-128"/>
                <a:ea typeface="ＭＳ Ｐゴシック" panose="020B0600070205080204" pitchFamily="50" charset="-128"/>
              </a:rPr>
              <a:t>するなど</a:t>
            </a:r>
            <a:endParaRPr lang="en-US" altLang="ja-JP" sz="2000" dirty="0">
              <a:solidFill>
                <a:schemeClr val="bg2">
                  <a:lumMod val="10000"/>
                </a:schemeClr>
              </a:solidFill>
              <a:latin typeface="ＭＳ Ｐゴシック" panose="020B0600070205080204" pitchFamily="50" charset="-128"/>
              <a:ea typeface="ＭＳ Ｐゴシック" panose="020B0600070205080204" pitchFamily="50" charset="-128"/>
            </a:endParaRPr>
          </a:p>
          <a:p>
            <a:r>
              <a:rPr lang="ja-JP" altLang="en-US" sz="2000" dirty="0">
                <a:solidFill>
                  <a:schemeClr val="bg2">
                    <a:lumMod val="10000"/>
                  </a:schemeClr>
                </a:solidFill>
                <a:latin typeface="ＭＳ Ｐゴシック" panose="020B0600070205080204" pitchFamily="50" charset="-128"/>
                <a:ea typeface="ＭＳ Ｐゴシック" panose="020B0600070205080204" pitchFamily="50" charset="-128"/>
              </a:rPr>
              <a:t>＊為替差益・・・クラブは補給品を増量したり上位品種に変更する、または</a:t>
            </a:r>
            <a:r>
              <a:rPr lang="en-US" altLang="ja-JP" sz="2000" dirty="0">
                <a:solidFill>
                  <a:schemeClr val="bg2">
                    <a:lumMod val="10000"/>
                  </a:schemeClr>
                </a:solidFill>
                <a:latin typeface="ＭＳ Ｐゴシック" panose="020B0600070205080204" pitchFamily="50" charset="-128"/>
                <a:ea typeface="ＭＳ Ｐゴシック" panose="020B0600070205080204" pitchFamily="50" charset="-128"/>
              </a:rPr>
              <a:t>20</a:t>
            </a:r>
            <a:r>
              <a:rPr lang="ja-JP" altLang="en-US" sz="2000" dirty="0">
                <a:solidFill>
                  <a:schemeClr val="bg2">
                    <a:lumMod val="10000"/>
                  </a:schemeClr>
                </a:solidFill>
                <a:latin typeface="ＭＳ Ｐゴシック" panose="020B0600070205080204" pitchFamily="50" charset="-128"/>
                <a:ea typeface="ＭＳ Ｐゴシック" panose="020B0600070205080204" pitchFamily="50" charset="-128"/>
              </a:rPr>
              <a:t>万円</a:t>
            </a:r>
            <a:endParaRPr lang="en-US" altLang="ja-JP" sz="2000" dirty="0">
              <a:solidFill>
                <a:schemeClr val="bg2">
                  <a:lumMod val="10000"/>
                </a:schemeClr>
              </a:solidFill>
              <a:latin typeface="ＭＳ Ｐゴシック" panose="020B0600070205080204" pitchFamily="50" charset="-128"/>
              <a:ea typeface="ＭＳ Ｐゴシック" panose="020B0600070205080204" pitchFamily="50" charset="-128"/>
            </a:endParaRPr>
          </a:p>
          <a:p>
            <a:r>
              <a:rPr lang="en-US" altLang="ja-JP" sz="2000" dirty="0">
                <a:solidFill>
                  <a:schemeClr val="bg2">
                    <a:lumMod val="10000"/>
                  </a:schemeClr>
                </a:solidFill>
                <a:latin typeface="ＭＳ Ｐゴシック" panose="020B0600070205080204" pitchFamily="50" charset="-128"/>
                <a:ea typeface="ＭＳ Ｐゴシック" panose="020B0600070205080204" pitchFamily="50" charset="-128"/>
              </a:rPr>
              <a:t>                    </a:t>
            </a:r>
            <a:r>
              <a:rPr lang="ja-JP" altLang="en-US" sz="2000" dirty="0">
                <a:solidFill>
                  <a:schemeClr val="bg2">
                    <a:lumMod val="10000"/>
                  </a:schemeClr>
                </a:solidFill>
                <a:latin typeface="ＭＳ Ｐゴシック" panose="020B0600070205080204" pitchFamily="50" charset="-128"/>
                <a:ea typeface="ＭＳ Ｐゴシック" panose="020B0600070205080204" pitchFamily="50" charset="-128"/>
              </a:rPr>
              <a:t>　を下回らない範囲でクラブ拠出金を減額するなど</a:t>
            </a:r>
            <a:endParaRPr lang="en-US" altLang="ja-JP" sz="2000" dirty="0">
              <a:solidFill>
                <a:schemeClr val="bg2">
                  <a:lumMod val="10000"/>
                </a:schemeClr>
              </a:solidFill>
              <a:latin typeface="ＭＳ Ｐゴシック" panose="020B0600070205080204" pitchFamily="50" charset="-128"/>
              <a:ea typeface="ＭＳ Ｐゴシック" panose="020B0600070205080204" pitchFamily="50" charset="-128"/>
            </a:endParaRPr>
          </a:p>
          <a:p>
            <a:endParaRPr lang="ja-JP" altLang="en-US" sz="2000" dirty="0">
              <a:solidFill>
                <a:schemeClr val="bg2">
                  <a:lumMod val="10000"/>
                </a:schemeClr>
              </a:solidFill>
              <a:latin typeface="ＭＳ Ｐゴシック" panose="020B0600070205080204" pitchFamily="50" charset="-128"/>
              <a:ea typeface="ＭＳ Ｐゴシック" panose="020B0600070205080204" pitchFamily="50" charset="-128"/>
            </a:endParaRPr>
          </a:p>
        </p:txBody>
      </p:sp>
      <p:sp>
        <p:nvSpPr>
          <p:cNvPr id="5" name="テキスト ボックス 4"/>
          <p:cNvSpPr txBox="1"/>
          <p:nvPr/>
        </p:nvSpPr>
        <p:spPr>
          <a:xfrm>
            <a:off x="6744072" y="6492875"/>
            <a:ext cx="4122340" cy="261610"/>
          </a:xfrm>
          <a:prstGeom prst="rect">
            <a:avLst/>
          </a:prstGeom>
          <a:noFill/>
        </p:spPr>
        <p:txBody>
          <a:bodyPr wrap="square" rtlCol="0">
            <a:spAutoFit/>
          </a:bodyPr>
          <a:lstStyle/>
          <a:p>
            <a:r>
              <a:rPr lang="ja-JP" altLang="en-US" sz="1100" dirty="0">
                <a:solidFill>
                  <a:srgbClr val="FF0000"/>
                </a:solidFill>
                <a:latin typeface="ＭＳ Ｐゴシック" panose="020B0600070205080204" pitchFamily="50" charset="-128"/>
                <a:ea typeface="ＭＳ Ｐゴシック" panose="020B0600070205080204" pitchFamily="50" charset="-128"/>
              </a:rPr>
              <a:t>補助金申請手続きハンドブック</a:t>
            </a:r>
            <a:r>
              <a:rPr lang="en-US" altLang="ja-JP" sz="1100" dirty="0">
                <a:solidFill>
                  <a:srgbClr val="FF0000"/>
                </a:solidFill>
                <a:latin typeface="ＭＳ Ｐゴシック" panose="020B0600070205080204" pitchFamily="50" charset="-128"/>
                <a:ea typeface="ＭＳ Ｐゴシック" panose="020B0600070205080204" pitchFamily="50" charset="-128"/>
              </a:rPr>
              <a:t>(2017</a:t>
            </a:r>
            <a:r>
              <a:rPr lang="ja-JP" altLang="en-US" sz="1100" dirty="0">
                <a:solidFill>
                  <a:srgbClr val="FF0000"/>
                </a:solidFill>
                <a:latin typeface="ＭＳ Ｐゴシック" panose="020B0600070205080204" pitchFamily="50" charset="-128"/>
                <a:ea typeface="ＭＳ Ｐゴシック" panose="020B0600070205080204" pitchFamily="50" charset="-128"/>
              </a:rPr>
              <a:t>年</a:t>
            </a:r>
            <a:r>
              <a:rPr lang="en-US" altLang="ja-JP" sz="1100" dirty="0">
                <a:solidFill>
                  <a:srgbClr val="FF0000"/>
                </a:solidFill>
                <a:latin typeface="ＭＳ Ｐゴシック" panose="020B0600070205080204" pitchFamily="50" charset="-128"/>
                <a:ea typeface="ＭＳ Ｐゴシック" panose="020B0600070205080204" pitchFamily="50" charset="-128"/>
              </a:rPr>
              <a:t>7</a:t>
            </a:r>
            <a:r>
              <a:rPr lang="ja-JP" altLang="en-US" sz="1100" dirty="0">
                <a:solidFill>
                  <a:srgbClr val="FF0000"/>
                </a:solidFill>
                <a:latin typeface="ＭＳ Ｐゴシック" panose="020B0600070205080204" pitchFamily="50" charset="-128"/>
                <a:ea typeface="ＭＳ Ｐゴシック" panose="020B0600070205080204" pitchFamily="50" charset="-128"/>
              </a:rPr>
              <a:t>月版</a:t>
            </a:r>
            <a:r>
              <a:rPr lang="en-US" altLang="ja-JP" sz="1100" dirty="0">
                <a:solidFill>
                  <a:srgbClr val="FF0000"/>
                </a:solidFill>
                <a:latin typeface="ＭＳ Ｐゴシック" panose="020B0600070205080204" pitchFamily="50" charset="-128"/>
                <a:ea typeface="ＭＳ Ｐゴシック" panose="020B0600070205080204" pitchFamily="50" charset="-128"/>
              </a:rPr>
              <a:t>)</a:t>
            </a:r>
            <a:r>
              <a:rPr lang="ja-JP" altLang="en-US" sz="1100" dirty="0">
                <a:solidFill>
                  <a:srgbClr val="FF0000"/>
                </a:solidFill>
                <a:latin typeface="ＭＳ Ｐゴシック" panose="020B0600070205080204" pitchFamily="50" charset="-128"/>
                <a:ea typeface="ＭＳ Ｐゴシック" panose="020B0600070205080204" pitchFamily="50" charset="-128"/>
              </a:rPr>
              <a:t>より抜粋</a:t>
            </a:r>
          </a:p>
        </p:txBody>
      </p:sp>
      <p:sp>
        <p:nvSpPr>
          <p:cNvPr id="9" name="正方形/長方形 8"/>
          <p:cNvSpPr/>
          <p:nvPr/>
        </p:nvSpPr>
        <p:spPr>
          <a:xfrm>
            <a:off x="1667514" y="2935951"/>
            <a:ext cx="9000491" cy="338554"/>
          </a:xfrm>
          <a:prstGeom prst="rect">
            <a:avLst/>
          </a:prstGeom>
        </p:spPr>
        <p:txBody>
          <a:bodyPr wrap="square">
            <a:spAutoFit/>
          </a:bodyPr>
          <a:lstStyle/>
          <a:p>
            <a:endParaRPr lang="ja-JP" altLang="en-US" sz="1600" dirty="0"/>
          </a:p>
        </p:txBody>
      </p:sp>
      <p:sp>
        <p:nvSpPr>
          <p:cNvPr id="7" name="テキスト ボックス 6"/>
          <p:cNvSpPr txBox="1"/>
          <p:nvPr/>
        </p:nvSpPr>
        <p:spPr>
          <a:xfrm>
            <a:off x="1676400" y="1167830"/>
            <a:ext cx="5105400" cy="584775"/>
          </a:xfrm>
          <a:prstGeom prst="rect">
            <a:avLst/>
          </a:prstGeom>
          <a:noFill/>
        </p:spPr>
        <p:txBody>
          <a:bodyPr wrap="square" rtlCol="0">
            <a:spAutoFit/>
          </a:bodyPr>
          <a:lstStyle/>
          <a:p>
            <a:r>
              <a:rPr lang="ja-JP" altLang="en-US" sz="3200" b="1" dirty="0">
                <a:solidFill>
                  <a:schemeClr val="tx2"/>
                </a:solidFill>
                <a:latin typeface="ＭＳ Ｐゴシック" panose="020B0600070205080204" pitchFamily="50" charset="-128"/>
                <a:ea typeface="ＭＳ Ｐゴシック" panose="020B0600070205080204" pitchFamily="50" charset="-128"/>
              </a:rPr>
              <a:t>地区補助金のＲＩ為替レート</a:t>
            </a:r>
          </a:p>
        </p:txBody>
      </p:sp>
    </p:spTree>
    <p:extLst>
      <p:ext uri="{BB962C8B-B14F-4D97-AF65-F5344CB8AC3E}">
        <p14:creationId xmlns:p14="http://schemas.microsoft.com/office/powerpoint/2010/main" val="3514793199"/>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正方形/長方形 3"/>
          <p:cNvSpPr/>
          <p:nvPr/>
        </p:nvSpPr>
        <p:spPr>
          <a:xfrm>
            <a:off x="595901" y="1752600"/>
            <a:ext cx="10972800" cy="3883755"/>
          </a:xfrm>
          <a:prstGeom prst="rect">
            <a:avLst/>
          </a:prstGeom>
          <a:ln>
            <a:solidFill>
              <a:srgbClr val="002060"/>
            </a:solidFill>
          </a:ln>
        </p:spPr>
        <p:txBody>
          <a:bodyPr wrap="square">
            <a:spAutoFit/>
          </a:bodyPr>
          <a:lstStyle/>
          <a:p>
            <a:pPr>
              <a:lnSpc>
                <a:spcPct val="150000"/>
              </a:lnSpc>
            </a:pPr>
            <a:r>
              <a:rPr lang="en-US" altLang="ja-JP" sz="2400" dirty="0">
                <a:solidFill>
                  <a:srgbClr val="16316B"/>
                </a:solidFill>
                <a:latin typeface="ＭＳ Ｐゴシック" panose="020B0600070205080204" pitchFamily="50" charset="-128"/>
                <a:ea typeface="ＭＳ Ｐゴシック" panose="020B0600070205080204" pitchFamily="50" charset="-128"/>
              </a:rPr>
              <a:t>【</a:t>
            </a:r>
            <a:r>
              <a:rPr lang="ja-JP" altLang="en-US" sz="2400" dirty="0">
                <a:solidFill>
                  <a:srgbClr val="16316B"/>
                </a:solidFill>
                <a:latin typeface="ＭＳ Ｐゴシック" panose="020B0600070205080204" pitchFamily="50" charset="-128"/>
                <a:ea typeface="ＭＳ Ｐゴシック" panose="020B0600070205080204" pitchFamily="50" charset="-128"/>
              </a:rPr>
              <a:t>未使用の地区補助金</a:t>
            </a:r>
            <a:r>
              <a:rPr lang="en-US" altLang="ja-JP" sz="2400" dirty="0">
                <a:solidFill>
                  <a:srgbClr val="16316B"/>
                </a:solidFill>
                <a:latin typeface="ＭＳ Ｐゴシック" panose="020B0600070205080204" pitchFamily="50" charset="-128"/>
                <a:ea typeface="ＭＳ Ｐゴシック" panose="020B0600070205080204" pitchFamily="50" charset="-128"/>
              </a:rPr>
              <a:t>】</a:t>
            </a:r>
            <a:endParaRPr lang="ja-JP" altLang="en-US" sz="2400" dirty="0">
              <a:solidFill>
                <a:srgbClr val="16316B"/>
              </a:solidFill>
              <a:latin typeface="ＭＳ Ｐゴシック" panose="020B0600070205080204" pitchFamily="50" charset="-128"/>
              <a:ea typeface="ＭＳ Ｐゴシック" panose="020B0600070205080204" pitchFamily="50" charset="-128"/>
            </a:endParaRPr>
          </a:p>
          <a:p>
            <a:pPr>
              <a:lnSpc>
                <a:spcPct val="150000"/>
              </a:lnSpc>
            </a:pPr>
            <a:r>
              <a:rPr lang="ja-JP" altLang="en-US" sz="2400" dirty="0">
                <a:solidFill>
                  <a:schemeClr val="bg2">
                    <a:lumMod val="10000"/>
                  </a:schemeClr>
                </a:solidFill>
                <a:latin typeface="ＭＳ Ｐゴシック" panose="020B0600070205080204" pitchFamily="50" charset="-128"/>
                <a:ea typeface="ＭＳ Ｐゴシック" panose="020B0600070205080204" pitchFamily="50" charset="-128"/>
              </a:rPr>
              <a:t>プロジェクト完了後に補助金の資金が残っている場合、あるいは為替差益による増額分はなるべくプロジェクト関連費（プロジェクトのための追加の補給品など）に使用して下さい。</a:t>
            </a:r>
            <a:endParaRPr lang="en-US" altLang="ja-JP" sz="2400" dirty="0">
              <a:solidFill>
                <a:schemeClr val="bg2">
                  <a:lumMod val="10000"/>
                </a:schemeClr>
              </a:solidFill>
              <a:latin typeface="ＭＳ Ｐゴシック" panose="020B0600070205080204" pitchFamily="50" charset="-128"/>
              <a:ea typeface="ＭＳ Ｐゴシック" panose="020B0600070205080204" pitchFamily="50" charset="-128"/>
            </a:endParaRPr>
          </a:p>
          <a:p>
            <a:pPr>
              <a:lnSpc>
                <a:spcPct val="150000"/>
              </a:lnSpc>
            </a:pPr>
            <a:r>
              <a:rPr lang="ja-JP" altLang="en-US" sz="2400" dirty="0">
                <a:solidFill>
                  <a:schemeClr val="bg2">
                    <a:lumMod val="10000"/>
                  </a:schemeClr>
                </a:solidFill>
                <a:latin typeface="ＭＳ Ｐゴシック" panose="020B0600070205080204" pitchFamily="50" charset="-128"/>
                <a:ea typeface="ＭＳ Ｐゴシック" panose="020B0600070205080204" pitchFamily="50" charset="-128"/>
              </a:rPr>
              <a:t>未使用の補助金は金額の多寡に関わらず、速やかに地区に返金しなければなりません。</a:t>
            </a:r>
            <a:endParaRPr lang="en-US" altLang="ja-JP" sz="2400" dirty="0">
              <a:solidFill>
                <a:schemeClr val="bg2">
                  <a:lumMod val="10000"/>
                </a:schemeClr>
              </a:solidFill>
              <a:latin typeface="ＭＳ Ｐゴシック" panose="020B0600070205080204" pitchFamily="50" charset="-128"/>
              <a:ea typeface="ＭＳ Ｐゴシック" panose="020B0600070205080204" pitchFamily="50" charset="-128"/>
            </a:endParaRPr>
          </a:p>
          <a:p>
            <a:pPr>
              <a:lnSpc>
                <a:spcPct val="150000"/>
              </a:lnSpc>
            </a:pPr>
            <a:r>
              <a:rPr lang="en-US" altLang="ja-JP" sz="2400" dirty="0">
                <a:solidFill>
                  <a:schemeClr val="bg2">
                    <a:lumMod val="10000"/>
                  </a:schemeClr>
                </a:solidFill>
                <a:latin typeface="ＭＳ Ｐゴシック" panose="020B0600070205080204" pitchFamily="50" charset="-128"/>
                <a:ea typeface="ＭＳ Ｐゴシック" panose="020B0600070205080204" pitchFamily="50" charset="-128"/>
              </a:rPr>
              <a:t>(</a:t>
            </a:r>
            <a:r>
              <a:rPr lang="ja-JP" altLang="en-US" sz="2400" dirty="0">
                <a:solidFill>
                  <a:schemeClr val="bg2">
                    <a:lumMod val="10000"/>
                  </a:schemeClr>
                </a:solidFill>
                <a:latin typeface="ＭＳ Ｐゴシック" panose="020B0600070205080204" pitchFamily="50" charset="-128"/>
                <a:ea typeface="ＭＳ Ｐゴシック" panose="020B0600070205080204" pitchFamily="50" charset="-128"/>
              </a:rPr>
              <a:t>振込の場合、銀行手数料はクラブ負担）</a:t>
            </a:r>
            <a:endParaRPr lang="en-US" altLang="ja-JP" sz="2400" dirty="0">
              <a:solidFill>
                <a:schemeClr val="bg2">
                  <a:lumMod val="10000"/>
                </a:schemeClr>
              </a:solidFill>
              <a:latin typeface="ＭＳ Ｐゴシック" panose="020B0600070205080204" pitchFamily="50" charset="-128"/>
              <a:ea typeface="ＭＳ Ｐゴシック" panose="020B0600070205080204" pitchFamily="50" charset="-128"/>
            </a:endParaRPr>
          </a:p>
        </p:txBody>
      </p:sp>
      <p:sp>
        <p:nvSpPr>
          <p:cNvPr id="5" name="テキスト ボックス 4"/>
          <p:cNvSpPr txBox="1"/>
          <p:nvPr/>
        </p:nvSpPr>
        <p:spPr>
          <a:xfrm>
            <a:off x="6744072" y="6492875"/>
            <a:ext cx="4122340" cy="261610"/>
          </a:xfrm>
          <a:prstGeom prst="rect">
            <a:avLst/>
          </a:prstGeom>
          <a:noFill/>
        </p:spPr>
        <p:txBody>
          <a:bodyPr wrap="square" rtlCol="0">
            <a:spAutoFit/>
          </a:bodyPr>
          <a:lstStyle/>
          <a:p>
            <a:r>
              <a:rPr lang="ja-JP" altLang="en-US" sz="1100" dirty="0">
                <a:solidFill>
                  <a:srgbClr val="FF0000"/>
                </a:solidFill>
                <a:latin typeface="ＭＳ Ｐゴシック" panose="020B0600070205080204" pitchFamily="50" charset="-128"/>
                <a:ea typeface="ＭＳ Ｐゴシック" panose="020B0600070205080204" pitchFamily="50" charset="-128"/>
              </a:rPr>
              <a:t>補助金申請手続きハンドブック</a:t>
            </a:r>
            <a:r>
              <a:rPr lang="en-US" altLang="ja-JP" sz="1100" dirty="0">
                <a:solidFill>
                  <a:srgbClr val="FF0000"/>
                </a:solidFill>
                <a:latin typeface="ＭＳ Ｐゴシック" panose="020B0600070205080204" pitchFamily="50" charset="-128"/>
                <a:ea typeface="ＭＳ Ｐゴシック" panose="020B0600070205080204" pitchFamily="50" charset="-128"/>
              </a:rPr>
              <a:t>(2017</a:t>
            </a:r>
            <a:r>
              <a:rPr lang="ja-JP" altLang="en-US" sz="1100" dirty="0">
                <a:solidFill>
                  <a:srgbClr val="FF0000"/>
                </a:solidFill>
                <a:latin typeface="ＭＳ Ｐゴシック" panose="020B0600070205080204" pitchFamily="50" charset="-128"/>
                <a:ea typeface="ＭＳ Ｐゴシック" panose="020B0600070205080204" pitchFamily="50" charset="-128"/>
              </a:rPr>
              <a:t>年</a:t>
            </a:r>
            <a:r>
              <a:rPr lang="en-US" altLang="ja-JP" sz="1100" dirty="0">
                <a:solidFill>
                  <a:srgbClr val="FF0000"/>
                </a:solidFill>
                <a:latin typeface="ＭＳ Ｐゴシック" panose="020B0600070205080204" pitchFamily="50" charset="-128"/>
                <a:ea typeface="ＭＳ Ｐゴシック" panose="020B0600070205080204" pitchFamily="50" charset="-128"/>
              </a:rPr>
              <a:t>7</a:t>
            </a:r>
            <a:r>
              <a:rPr lang="ja-JP" altLang="en-US" sz="1100" dirty="0">
                <a:solidFill>
                  <a:srgbClr val="FF0000"/>
                </a:solidFill>
                <a:latin typeface="ＭＳ Ｐゴシック" panose="020B0600070205080204" pitchFamily="50" charset="-128"/>
                <a:ea typeface="ＭＳ Ｐゴシック" panose="020B0600070205080204" pitchFamily="50" charset="-128"/>
              </a:rPr>
              <a:t>月版</a:t>
            </a:r>
            <a:r>
              <a:rPr lang="en-US" altLang="ja-JP" sz="1100" dirty="0">
                <a:solidFill>
                  <a:srgbClr val="FF0000"/>
                </a:solidFill>
                <a:latin typeface="ＭＳ Ｐゴシック" panose="020B0600070205080204" pitchFamily="50" charset="-128"/>
                <a:ea typeface="ＭＳ Ｐゴシック" panose="020B0600070205080204" pitchFamily="50" charset="-128"/>
              </a:rPr>
              <a:t>)</a:t>
            </a:r>
            <a:r>
              <a:rPr lang="ja-JP" altLang="en-US" sz="1100" dirty="0">
                <a:solidFill>
                  <a:srgbClr val="FF0000"/>
                </a:solidFill>
                <a:latin typeface="ＭＳ Ｐゴシック" panose="020B0600070205080204" pitchFamily="50" charset="-128"/>
                <a:ea typeface="ＭＳ Ｐゴシック" panose="020B0600070205080204" pitchFamily="50" charset="-128"/>
              </a:rPr>
              <a:t>より抜粋</a:t>
            </a:r>
          </a:p>
        </p:txBody>
      </p:sp>
      <p:sp>
        <p:nvSpPr>
          <p:cNvPr id="9" name="正方形/長方形 8"/>
          <p:cNvSpPr/>
          <p:nvPr/>
        </p:nvSpPr>
        <p:spPr>
          <a:xfrm>
            <a:off x="1667514" y="2935951"/>
            <a:ext cx="9000491" cy="338554"/>
          </a:xfrm>
          <a:prstGeom prst="rect">
            <a:avLst/>
          </a:prstGeom>
        </p:spPr>
        <p:txBody>
          <a:bodyPr wrap="square">
            <a:spAutoFit/>
          </a:bodyPr>
          <a:lstStyle/>
          <a:p>
            <a:endParaRPr lang="ja-JP" altLang="en-US" sz="1600" dirty="0"/>
          </a:p>
        </p:txBody>
      </p:sp>
      <p:sp>
        <p:nvSpPr>
          <p:cNvPr id="7" name="テキスト ボックス 6"/>
          <p:cNvSpPr txBox="1"/>
          <p:nvPr/>
        </p:nvSpPr>
        <p:spPr>
          <a:xfrm>
            <a:off x="1790817" y="1034384"/>
            <a:ext cx="6696744" cy="584775"/>
          </a:xfrm>
          <a:prstGeom prst="rect">
            <a:avLst/>
          </a:prstGeom>
          <a:noFill/>
        </p:spPr>
        <p:txBody>
          <a:bodyPr wrap="square" rtlCol="0">
            <a:spAutoFit/>
          </a:bodyPr>
          <a:lstStyle/>
          <a:p>
            <a:r>
              <a:rPr lang="ja-JP" altLang="en-US" sz="3200" b="1" dirty="0">
                <a:solidFill>
                  <a:schemeClr val="tx2"/>
                </a:solidFill>
                <a:latin typeface="ＭＳ Ｐゴシック" panose="020B0600070205080204" pitchFamily="50" charset="-128"/>
                <a:ea typeface="ＭＳ Ｐゴシック" panose="020B0600070205080204" pitchFamily="50" charset="-128"/>
              </a:rPr>
              <a:t>地区補助金の余剰金</a:t>
            </a:r>
          </a:p>
        </p:txBody>
      </p:sp>
    </p:spTree>
    <p:extLst>
      <p:ext uri="{BB962C8B-B14F-4D97-AF65-F5344CB8AC3E}">
        <p14:creationId xmlns:p14="http://schemas.microsoft.com/office/powerpoint/2010/main" val="3275416352"/>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テキスト ボックス 4"/>
          <p:cNvSpPr txBox="1"/>
          <p:nvPr/>
        </p:nvSpPr>
        <p:spPr>
          <a:xfrm>
            <a:off x="6744072" y="6492875"/>
            <a:ext cx="3542928" cy="261610"/>
          </a:xfrm>
          <a:prstGeom prst="rect">
            <a:avLst/>
          </a:prstGeom>
          <a:noFill/>
        </p:spPr>
        <p:txBody>
          <a:bodyPr wrap="square" rtlCol="0">
            <a:spAutoFit/>
          </a:bodyPr>
          <a:lstStyle/>
          <a:p>
            <a:r>
              <a:rPr lang="ja-JP" altLang="en-US" sz="1100" dirty="0">
                <a:solidFill>
                  <a:srgbClr val="FF0000"/>
                </a:solidFill>
                <a:latin typeface="ＭＳ Ｐゴシック" panose="020B0600070205080204" pitchFamily="50" charset="-128"/>
                <a:ea typeface="ＭＳ Ｐゴシック" panose="020B0600070205080204" pitchFamily="50" charset="-128"/>
              </a:rPr>
              <a:t>補助金申請手続きハンドブック</a:t>
            </a:r>
            <a:r>
              <a:rPr lang="en-US" altLang="ja-JP" sz="1100" dirty="0">
                <a:solidFill>
                  <a:srgbClr val="FF0000"/>
                </a:solidFill>
                <a:latin typeface="ＭＳ Ｐゴシック" panose="020B0600070205080204" pitchFamily="50" charset="-128"/>
                <a:ea typeface="ＭＳ Ｐゴシック" panose="020B0600070205080204" pitchFamily="50" charset="-128"/>
              </a:rPr>
              <a:t>(2017</a:t>
            </a:r>
            <a:r>
              <a:rPr lang="ja-JP" altLang="en-US" sz="1100" dirty="0">
                <a:solidFill>
                  <a:srgbClr val="FF0000"/>
                </a:solidFill>
                <a:latin typeface="ＭＳ Ｐゴシック" panose="020B0600070205080204" pitchFamily="50" charset="-128"/>
                <a:ea typeface="ＭＳ Ｐゴシック" panose="020B0600070205080204" pitchFamily="50" charset="-128"/>
              </a:rPr>
              <a:t>年</a:t>
            </a:r>
            <a:r>
              <a:rPr lang="en-US" altLang="ja-JP" sz="1100" dirty="0">
                <a:solidFill>
                  <a:srgbClr val="FF0000"/>
                </a:solidFill>
                <a:latin typeface="ＭＳ Ｐゴシック" panose="020B0600070205080204" pitchFamily="50" charset="-128"/>
                <a:ea typeface="ＭＳ Ｐゴシック" panose="020B0600070205080204" pitchFamily="50" charset="-128"/>
              </a:rPr>
              <a:t>7</a:t>
            </a:r>
            <a:r>
              <a:rPr lang="ja-JP" altLang="en-US" sz="1100" dirty="0">
                <a:solidFill>
                  <a:srgbClr val="FF0000"/>
                </a:solidFill>
                <a:latin typeface="ＭＳ Ｐゴシック" panose="020B0600070205080204" pitchFamily="50" charset="-128"/>
                <a:ea typeface="ＭＳ Ｐゴシック" panose="020B0600070205080204" pitchFamily="50" charset="-128"/>
              </a:rPr>
              <a:t>月版</a:t>
            </a:r>
            <a:r>
              <a:rPr lang="en-US" altLang="ja-JP" sz="1100" dirty="0">
                <a:solidFill>
                  <a:srgbClr val="FF0000"/>
                </a:solidFill>
                <a:latin typeface="ＭＳ Ｐゴシック" panose="020B0600070205080204" pitchFamily="50" charset="-128"/>
                <a:ea typeface="ＭＳ Ｐゴシック" panose="020B0600070205080204" pitchFamily="50" charset="-128"/>
              </a:rPr>
              <a:t>)</a:t>
            </a:r>
            <a:r>
              <a:rPr lang="ja-JP" altLang="en-US" sz="1100" dirty="0">
                <a:solidFill>
                  <a:srgbClr val="FF0000"/>
                </a:solidFill>
                <a:latin typeface="ＭＳ Ｐゴシック" panose="020B0600070205080204" pitchFamily="50" charset="-128"/>
                <a:ea typeface="ＭＳ Ｐゴシック" panose="020B0600070205080204" pitchFamily="50" charset="-128"/>
              </a:rPr>
              <a:t>より抜粋</a:t>
            </a:r>
          </a:p>
        </p:txBody>
      </p:sp>
      <p:sp>
        <p:nvSpPr>
          <p:cNvPr id="9" name="正方形/長方形 8"/>
          <p:cNvSpPr/>
          <p:nvPr/>
        </p:nvSpPr>
        <p:spPr>
          <a:xfrm>
            <a:off x="1676400" y="1680154"/>
            <a:ext cx="8839200" cy="4401205"/>
          </a:xfrm>
          <a:prstGeom prst="rect">
            <a:avLst/>
          </a:prstGeom>
        </p:spPr>
        <p:txBody>
          <a:bodyPr wrap="square">
            <a:spAutoFit/>
          </a:bodyPr>
          <a:lstStyle/>
          <a:p>
            <a:r>
              <a:rPr lang="en-US" altLang="ja-JP" sz="2000" dirty="0">
                <a:solidFill>
                  <a:schemeClr val="tx2">
                    <a:lumMod val="50000"/>
                  </a:schemeClr>
                </a:solidFill>
                <a:latin typeface="ＭＳ Ｐゴシック" panose="020B0600070205080204" pitchFamily="50" charset="-128"/>
                <a:ea typeface="ＭＳ Ｐゴシック" panose="020B0600070205080204" pitchFamily="50" charset="-128"/>
              </a:rPr>
              <a:t>【</a:t>
            </a:r>
            <a:r>
              <a:rPr lang="ja-JP" altLang="en-US" sz="2000" dirty="0">
                <a:solidFill>
                  <a:schemeClr val="tx2">
                    <a:lumMod val="50000"/>
                  </a:schemeClr>
                </a:solidFill>
                <a:latin typeface="ＭＳ Ｐゴシック" panose="020B0600070205080204" pitchFamily="50" charset="-128"/>
                <a:ea typeface="ＭＳ Ｐゴシック" panose="020B0600070205080204" pitchFamily="50" charset="-128"/>
              </a:rPr>
              <a:t>報告要件</a:t>
            </a:r>
            <a:r>
              <a:rPr lang="en-US" altLang="ja-JP" sz="2000" dirty="0">
                <a:solidFill>
                  <a:schemeClr val="tx2">
                    <a:lumMod val="50000"/>
                  </a:schemeClr>
                </a:solidFill>
                <a:latin typeface="ＭＳ Ｐゴシック" panose="020B0600070205080204" pitchFamily="50" charset="-128"/>
                <a:ea typeface="ＭＳ Ｐゴシック" panose="020B0600070205080204" pitchFamily="50" charset="-128"/>
              </a:rPr>
              <a:t>】</a:t>
            </a:r>
          </a:p>
          <a:p>
            <a:r>
              <a:rPr lang="ja-JP" altLang="en-US" sz="2000" b="1" dirty="0">
                <a:solidFill>
                  <a:schemeClr val="tx2">
                    <a:lumMod val="50000"/>
                  </a:schemeClr>
                </a:solidFill>
                <a:latin typeface="ＭＳ Ｐゴシック" panose="020B0600070205080204" pitchFamily="50" charset="-128"/>
                <a:ea typeface="ＭＳ Ｐゴシック" panose="020B0600070205080204" pitchFamily="50" charset="-128"/>
              </a:rPr>
              <a:t>　　</a:t>
            </a:r>
            <a:r>
              <a:rPr lang="ja-JP" altLang="en-US" sz="2000" dirty="0">
                <a:solidFill>
                  <a:schemeClr val="tx2">
                    <a:lumMod val="50000"/>
                  </a:schemeClr>
                </a:solidFill>
                <a:latin typeface="ＭＳ Ｐゴシック" panose="020B0600070205080204" pitchFamily="50" charset="-128"/>
                <a:ea typeface="ＭＳ Ｐゴシック" panose="020B0600070205080204" pitchFamily="50" charset="-128"/>
              </a:rPr>
              <a:t>　</a:t>
            </a:r>
            <a:endParaRPr lang="en-US" altLang="ja-JP" sz="2000" dirty="0">
              <a:solidFill>
                <a:schemeClr val="tx2">
                  <a:lumMod val="50000"/>
                </a:schemeClr>
              </a:solidFill>
              <a:latin typeface="ＭＳ Ｐゴシック" panose="020B0600070205080204" pitchFamily="50" charset="-128"/>
              <a:ea typeface="ＭＳ Ｐゴシック" panose="020B0600070205080204" pitchFamily="50" charset="-128"/>
            </a:endParaRPr>
          </a:p>
          <a:p>
            <a:r>
              <a:rPr lang="ja-JP" altLang="en-US" sz="2000" dirty="0">
                <a:solidFill>
                  <a:schemeClr val="tx2">
                    <a:lumMod val="50000"/>
                  </a:schemeClr>
                </a:solidFill>
                <a:latin typeface="ＭＳ Ｐゴシック" panose="020B0600070205080204" pitchFamily="50" charset="-128"/>
                <a:ea typeface="ＭＳ Ｐゴシック" panose="020B0600070205080204" pitchFamily="50" charset="-128"/>
              </a:rPr>
              <a:t>・・・申請書同様、ロータリー財団へオンラインで提出</a:t>
            </a:r>
            <a:endParaRPr lang="en-US" altLang="ja-JP" sz="2000" dirty="0">
              <a:solidFill>
                <a:schemeClr val="tx2">
                  <a:lumMod val="50000"/>
                </a:schemeClr>
              </a:solidFill>
              <a:latin typeface="ＭＳ Ｐゴシック" panose="020B0600070205080204" pitchFamily="50" charset="-128"/>
              <a:ea typeface="ＭＳ Ｐゴシック" panose="020B0600070205080204" pitchFamily="50" charset="-128"/>
            </a:endParaRPr>
          </a:p>
          <a:p>
            <a:r>
              <a:rPr lang="ja-JP" altLang="en-US" sz="2000" dirty="0">
                <a:solidFill>
                  <a:schemeClr val="tx2">
                    <a:lumMod val="50000"/>
                  </a:schemeClr>
                </a:solidFill>
                <a:latin typeface="ＭＳ Ｐゴシック" panose="020B0600070205080204" pitchFamily="50" charset="-128"/>
                <a:ea typeface="ＭＳ Ｐゴシック" panose="020B0600070205080204" pitchFamily="50" charset="-128"/>
              </a:rPr>
              <a:t>　</a:t>
            </a:r>
            <a:endParaRPr lang="en-US" altLang="ja-JP" sz="2000" dirty="0">
              <a:solidFill>
                <a:schemeClr val="tx2">
                  <a:lumMod val="50000"/>
                </a:schemeClr>
              </a:solidFill>
              <a:latin typeface="ＭＳ Ｐゴシック" panose="020B0600070205080204" pitchFamily="50" charset="-128"/>
              <a:ea typeface="ＭＳ Ｐゴシック" panose="020B0600070205080204" pitchFamily="50" charset="-128"/>
            </a:endParaRPr>
          </a:p>
          <a:p>
            <a:endParaRPr lang="en-US" altLang="ja-JP" sz="2000" dirty="0">
              <a:solidFill>
                <a:schemeClr val="tx2">
                  <a:lumMod val="50000"/>
                </a:schemeClr>
              </a:solidFill>
              <a:latin typeface="ＭＳ Ｐゴシック" panose="020B0600070205080204" pitchFamily="50" charset="-128"/>
              <a:ea typeface="ＭＳ Ｐゴシック" panose="020B0600070205080204" pitchFamily="50" charset="-128"/>
            </a:endParaRPr>
          </a:p>
          <a:p>
            <a:endParaRPr lang="en-US" altLang="ja-JP" sz="2000" dirty="0">
              <a:solidFill>
                <a:schemeClr val="tx2">
                  <a:lumMod val="50000"/>
                </a:schemeClr>
              </a:solidFill>
              <a:latin typeface="ＭＳ Ｐゴシック" panose="020B0600070205080204" pitchFamily="50" charset="-128"/>
              <a:ea typeface="ＭＳ Ｐゴシック" panose="020B0600070205080204" pitchFamily="50" charset="-128"/>
            </a:endParaRPr>
          </a:p>
          <a:p>
            <a:endParaRPr lang="en-US" altLang="ja-JP" sz="2000" dirty="0">
              <a:solidFill>
                <a:schemeClr val="tx2">
                  <a:lumMod val="50000"/>
                </a:schemeClr>
              </a:solidFill>
              <a:latin typeface="ＭＳ Ｐゴシック" panose="020B0600070205080204" pitchFamily="50" charset="-128"/>
              <a:ea typeface="ＭＳ Ｐゴシック" panose="020B0600070205080204" pitchFamily="50" charset="-128"/>
            </a:endParaRPr>
          </a:p>
          <a:p>
            <a:r>
              <a:rPr lang="ja-JP" altLang="en-US" sz="2000" dirty="0">
                <a:solidFill>
                  <a:schemeClr val="tx2">
                    <a:lumMod val="50000"/>
                  </a:schemeClr>
                </a:solidFill>
                <a:latin typeface="ＭＳ Ｐゴシック" panose="020B0600070205080204" pitchFamily="50" charset="-128"/>
                <a:ea typeface="ＭＳ Ｐゴシック" panose="020B0600070205080204" pitchFamily="50" charset="-128"/>
              </a:rPr>
              <a:t>＊</a:t>
            </a:r>
            <a:r>
              <a:rPr lang="ja-JP" altLang="en-US" sz="2000" dirty="0">
                <a:latin typeface="ＭＳ Ｐゴシック" panose="020B0600070205080204" pitchFamily="50" charset="-128"/>
                <a:ea typeface="ＭＳ Ｐゴシック" panose="020B0600070205080204" pitchFamily="50" charset="-128"/>
              </a:rPr>
              <a:t>補助金の最初の支給を受けてから</a:t>
            </a:r>
            <a:r>
              <a:rPr lang="en-US" altLang="ja-JP" sz="2000" dirty="0">
                <a:solidFill>
                  <a:srgbClr val="FF0000"/>
                </a:solidFill>
                <a:latin typeface="ＭＳ Ｐゴシック" panose="020B0600070205080204" pitchFamily="50" charset="-128"/>
                <a:ea typeface="ＭＳ Ｐゴシック" panose="020B0600070205080204" pitchFamily="50" charset="-128"/>
              </a:rPr>
              <a:t>12 </a:t>
            </a:r>
            <a:r>
              <a:rPr lang="ja-JP" altLang="en-US" sz="2000" dirty="0">
                <a:solidFill>
                  <a:srgbClr val="FF0000"/>
                </a:solidFill>
                <a:latin typeface="ＭＳ Ｐゴシック" panose="020B0600070205080204" pitchFamily="50" charset="-128"/>
                <a:ea typeface="ＭＳ Ｐゴシック" panose="020B0600070205080204" pitchFamily="50" charset="-128"/>
              </a:rPr>
              <a:t>カ月以内に提出</a:t>
            </a:r>
            <a:endParaRPr lang="en-US" altLang="ja-JP" sz="2000" dirty="0">
              <a:solidFill>
                <a:srgbClr val="FF0000"/>
              </a:solidFill>
              <a:latin typeface="ＭＳ Ｐゴシック" panose="020B0600070205080204" pitchFamily="50" charset="-128"/>
              <a:ea typeface="ＭＳ Ｐゴシック" panose="020B0600070205080204" pitchFamily="50" charset="-128"/>
            </a:endParaRPr>
          </a:p>
          <a:p>
            <a:r>
              <a:rPr lang="ja-JP" altLang="en-US" sz="2000" dirty="0">
                <a:solidFill>
                  <a:srgbClr val="FF0000"/>
                </a:solidFill>
                <a:latin typeface="ＭＳ Ｐゴシック" panose="020B0600070205080204" pitchFamily="50" charset="-128"/>
                <a:ea typeface="ＭＳ Ｐゴシック" panose="020B0600070205080204" pitchFamily="50" charset="-128"/>
              </a:rPr>
              <a:t>　　</a:t>
            </a:r>
            <a:r>
              <a:rPr lang="ja-JP" altLang="en-US" sz="2000" dirty="0">
                <a:latin typeface="ＭＳ Ｐゴシック" panose="020B0600070205080204" pitchFamily="50" charset="-128"/>
                <a:ea typeface="ＭＳ Ｐゴシック" panose="020B0600070205080204" pitchFamily="50" charset="-128"/>
              </a:rPr>
              <a:t>（その後もプロジェクト完了まで、</a:t>
            </a:r>
            <a:r>
              <a:rPr lang="en-US" altLang="ja-JP" sz="2000" dirty="0">
                <a:latin typeface="ＭＳ Ｐゴシック" panose="020B0600070205080204" pitchFamily="50" charset="-128"/>
                <a:ea typeface="ＭＳ Ｐゴシック" panose="020B0600070205080204" pitchFamily="50" charset="-128"/>
              </a:rPr>
              <a:t>12 </a:t>
            </a:r>
            <a:r>
              <a:rPr lang="ja-JP" altLang="en-US" sz="2000" dirty="0">
                <a:latin typeface="ＭＳ Ｐゴシック" panose="020B0600070205080204" pitchFamily="50" charset="-128"/>
                <a:ea typeface="ＭＳ Ｐゴシック" panose="020B0600070205080204" pitchFamily="50" charset="-128"/>
              </a:rPr>
              <a:t>ヵ月毎に 提出）</a:t>
            </a:r>
            <a:endParaRPr lang="en-US" altLang="ja-JP" sz="2000" dirty="0">
              <a:latin typeface="ＭＳ Ｐゴシック" panose="020B0600070205080204" pitchFamily="50" charset="-128"/>
              <a:ea typeface="ＭＳ Ｐゴシック" panose="020B0600070205080204" pitchFamily="50" charset="-128"/>
            </a:endParaRPr>
          </a:p>
          <a:p>
            <a:endParaRPr lang="en-US" altLang="ja-JP" sz="2000" dirty="0">
              <a:latin typeface="ＭＳ Ｐゴシック" panose="020B0600070205080204" pitchFamily="50" charset="-128"/>
              <a:ea typeface="ＭＳ Ｐゴシック" panose="020B0600070205080204" pitchFamily="50" charset="-128"/>
            </a:endParaRPr>
          </a:p>
          <a:p>
            <a:endParaRPr lang="en-US" altLang="ja-JP" sz="2000" dirty="0">
              <a:latin typeface="ＭＳ Ｐゴシック" panose="020B0600070205080204" pitchFamily="50" charset="-128"/>
              <a:ea typeface="ＭＳ Ｐゴシック" panose="020B0600070205080204" pitchFamily="50" charset="-128"/>
            </a:endParaRPr>
          </a:p>
          <a:p>
            <a:endParaRPr lang="en-US" altLang="ja-JP" sz="2000" dirty="0">
              <a:latin typeface="ＭＳ Ｐゴシック" panose="020B0600070205080204" pitchFamily="50" charset="-128"/>
              <a:ea typeface="ＭＳ Ｐゴシック" panose="020B0600070205080204" pitchFamily="50" charset="-128"/>
            </a:endParaRPr>
          </a:p>
          <a:p>
            <a:endParaRPr lang="ja-JP" altLang="en-US" sz="2000" dirty="0">
              <a:solidFill>
                <a:schemeClr val="tx2">
                  <a:lumMod val="50000"/>
                </a:schemeClr>
              </a:solidFill>
              <a:latin typeface="ＭＳ Ｐゴシック" panose="020B0600070205080204" pitchFamily="50" charset="-128"/>
              <a:ea typeface="ＭＳ Ｐゴシック" panose="020B0600070205080204" pitchFamily="50" charset="-128"/>
            </a:endParaRPr>
          </a:p>
          <a:p>
            <a:r>
              <a:rPr lang="ja-JP" altLang="en-US" sz="2000" dirty="0">
                <a:solidFill>
                  <a:schemeClr val="tx2">
                    <a:lumMod val="50000"/>
                  </a:schemeClr>
                </a:solidFill>
                <a:latin typeface="ＭＳ Ｐゴシック" panose="020B0600070205080204" pitchFamily="50" charset="-128"/>
                <a:ea typeface="ＭＳ Ｐゴシック" panose="020B0600070205080204" pitchFamily="50" charset="-128"/>
              </a:rPr>
              <a:t>＊</a:t>
            </a:r>
            <a:r>
              <a:rPr lang="ja-JP" altLang="en-US" sz="2000" dirty="0">
                <a:latin typeface="ＭＳ Ｐゴシック" panose="020B0600070205080204" pitchFamily="50" charset="-128"/>
                <a:ea typeface="ＭＳ Ｐゴシック" panose="020B0600070205080204" pitchFamily="50" charset="-128"/>
              </a:rPr>
              <a:t>プロジェクト完了後</a:t>
            </a:r>
            <a:r>
              <a:rPr lang="en-US" altLang="ja-JP" sz="2000" dirty="0">
                <a:solidFill>
                  <a:srgbClr val="FF0000"/>
                </a:solidFill>
                <a:latin typeface="ＭＳ Ｐゴシック" panose="020B0600070205080204" pitchFamily="50" charset="-128"/>
                <a:ea typeface="ＭＳ Ｐゴシック" panose="020B0600070205080204" pitchFamily="50" charset="-128"/>
              </a:rPr>
              <a:t>2 </a:t>
            </a:r>
            <a:r>
              <a:rPr lang="ja-JP" altLang="en-US" sz="2000" dirty="0">
                <a:solidFill>
                  <a:srgbClr val="FF0000"/>
                </a:solidFill>
                <a:latin typeface="ＭＳ Ｐゴシック" panose="020B0600070205080204" pitchFamily="50" charset="-128"/>
                <a:ea typeface="ＭＳ Ｐゴシック" panose="020B0600070205080204" pitchFamily="50" charset="-128"/>
              </a:rPr>
              <a:t>ヵ月以内に提出</a:t>
            </a:r>
            <a:endParaRPr lang="ja-JP" altLang="en-US" sz="2000" dirty="0">
              <a:solidFill>
                <a:schemeClr val="tx2">
                  <a:lumMod val="50000"/>
                </a:schemeClr>
              </a:solidFill>
              <a:latin typeface="ＭＳ Ｐゴシック" panose="020B0600070205080204" pitchFamily="50" charset="-128"/>
              <a:ea typeface="ＭＳ Ｐゴシック" panose="020B0600070205080204" pitchFamily="50" charset="-128"/>
            </a:endParaRPr>
          </a:p>
        </p:txBody>
      </p:sp>
      <p:sp>
        <p:nvSpPr>
          <p:cNvPr id="2" name="テキスト ボックス 1"/>
          <p:cNvSpPr txBox="1"/>
          <p:nvPr/>
        </p:nvSpPr>
        <p:spPr>
          <a:xfrm>
            <a:off x="1827312" y="1091630"/>
            <a:ext cx="5716488" cy="584775"/>
          </a:xfrm>
          <a:prstGeom prst="rect">
            <a:avLst/>
          </a:prstGeom>
          <a:noFill/>
        </p:spPr>
        <p:txBody>
          <a:bodyPr wrap="square" rtlCol="0">
            <a:spAutoFit/>
          </a:bodyPr>
          <a:lstStyle/>
          <a:p>
            <a:r>
              <a:rPr lang="ja-JP" altLang="en-US" sz="3200" b="1" dirty="0">
                <a:solidFill>
                  <a:schemeClr val="tx2"/>
                </a:solidFill>
                <a:latin typeface="ＭＳ Ｐゴシック" panose="020B0600070205080204" pitchFamily="50" charset="-128"/>
                <a:ea typeface="ＭＳ Ｐゴシック" panose="020B0600070205080204" pitchFamily="50" charset="-128"/>
              </a:rPr>
              <a:t>グローバル補助金の報告書</a:t>
            </a:r>
          </a:p>
        </p:txBody>
      </p:sp>
      <p:sp>
        <p:nvSpPr>
          <p:cNvPr id="4" name="正方形/長方形 3">
            <a:extLst>
              <a:ext uri="{FF2B5EF4-FFF2-40B4-BE49-F238E27FC236}">
                <a16:creationId xmlns:a16="http://schemas.microsoft.com/office/drawing/2014/main" id="{80357B4A-B12D-46A8-A3F9-7DEC85FC044C}"/>
              </a:ext>
            </a:extLst>
          </p:cNvPr>
          <p:cNvSpPr/>
          <p:nvPr/>
        </p:nvSpPr>
        <p:spPr>
          <a:xfrm>
            <a:off x="1852562" y="2843054"/>
            <a:ext cx="2590800" cy="685800"/>
          </a:xfrm>
          <a:prstGeom prst="rect">
            <a:avLst/>
          </a:prstGeom>
          <a:solidFill>
            <a:schemeClr val="accent2">
              <a:lumMod val="5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ja-JP" altLang="en-US" dirty="0">
                <a:solidFill>
                  <a:schemeClr val="bg1"/>
                </a:solidFill>
                <a:latin typeface="ＭＳ Ｐゴシック" panose="020B0600070205080204" pitchFamily="50" charset="-128"/>
                <a:ea typeface="ＭＳ Ｐゴシック" panose="020B0600070205080204" pitchFamily="50" charset="-128"/>
              </a:rPr>
              <a:t>中間報告書</a:t>
            </a:r>
          </a:p>
        </p:txBody>
      </p:sp>
      <p:sp>
        <p:nvSpPr>
          <p:cNvPr id="8" name="正方形/長方形 7">
            <a:extLst>
              <a:ext uri="{FF2B5EF4-FFF2-40B4-BE49-F238E27FC236}">
                <a16:creationId xmlns:a16="http://schemas.microsoft.com/office/drawing/2014/main" id="{FF78A288-0FCB-48AF-8032-E2D19CF50EBB}"/>
              </a:ext>
            </a:extLst>
          </p:cNvPr>
          <p:cNvSpPr/>
          <p:nvPr/>
        </p:nvSpPr>
        <p:spPr>
          <a:xfrm>
            <a:off x="1852562" y="4648200"/>
            <a:ext cx="2590800" cy="685800"/>
          </a:xfrm>
          <a:prstGeom prst="rect">
            <a:avLst/>
          </a:prstGeom>
          <a:solidFill>
            <a:schemeClr val="accent2">
              <a:lumMod val="5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ja-JP" altLang="en-US" dirty="0">
                <a:solidFill>
                  <a:schemeClr val="bg1"/>
                </a:solidFill>
                <a:latin typeface="ＭＳ Ｐゴシック" panose="020B0600070205080204" pitchFamily="50" charset="-128"/>
                <a:ea typeface="ＭＳ Ｐゴシック" panose="020B0600070205080204" pitchFamily="50" charset="-128"/>
              </a:rPr>
              <a:t>最終報告書</a:t>
            </a:r>
          </a:p>
        </p:txBody>
      </p:sp>
    </p:spTree>
    <p:extLst>
      <p:ext uri="{BB962C8B-B14F-4D97-AF65-F5344CB8AC3E}">
        <p14:creationId xmlns:p14="http://schemas.microsoft.com/office/powerpoint/2010/main" val="3709198136"/>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コンテンツ プレースホルダー 1"/>
          <p:cNvSpPr>
            <a:spLocks noGrp="1"/>
          </p:cNvSpPr>
          <p:nvPr>
            <p:ph idx="4294967295"/>
          </p:nvPr>
        </p:nvSpPr>
        <p:spPr>
          <a:xfrm>
            <a:off x="647272" y="2075380"/>
            <a:ext cx="10705672" cy="4396858"/>
          </a:xfrm>
          <a:prstGeom prst="rect">
            <a:avLst/>
          </a:prstGeom>
          <a:ln>
            <a:solidFill>
              <a:srgbClr val="002060"/>
            </a:solidFill>
          </a:ln>
        </p:spPr>
        <p:txBody>
          <a:bodyPr>
            <a:noAutofit/>
          </a:bodyPr>
          <a:lstStyle/>
          <a:p>
            <a:pPr marL="0" indent="0">
              <a:lnSpc>
                <a:spcPct val="150000"/>
              </a:lnSpc>
              <a:buNone/>
            </a:pPr>
            <a:r>
              <a:rPr lang="ja-JP" altLang="en-US" sz="2400" dirty="0">
                <a:solidFill>
                  <a:schemeClr val="bg2">
                    <a:lumMod val="10000"/>
                  </a:schemeClr>
                </a:solidFill>
                <a:latin typeface="ＭＳ Ｐゴシック" panose="020B0600070205080204" pitchFamily="50" charset="-128"/>
                <a:ea typeface="ＭＳ Ｐゴシック" panose="020B0600070205080204" pitchFamily="50" charset="-128"/>
              </a:rPr>
              <a:t>①申請書上のプロジェクト内容の変更</a:t>
            </a:r>
            <a:endParaRPr lang="en-US" altLang="ja-JP" sz="2400" dirty="0">
              <a:solidFill>
                <a:schemeClr val="bg2">
                  <a:lumMod val="10000"/>
                </a:schemeClr>
              </a:solidFill>
              <a:latin typeface="ＭＳ Ｐゴシック" panose="020B0600070205080204" pitchFamily="50" charset="-128"/>
              <a:ea typeface="ＭＳ Ｐゴシック" panose="020B0600070205080204" pitchFamily="50" charset="-128"/>
            </a:endParaRPr>
          </a:p>
          <a:p>
            <a:pPr marL="0" indent="0">
              <a:lnSpc>
                <a:spcPct val="150000"/>
              </a:lnSpc>
              <a:buNone/>
            </a:pPr>
            <a:r>
              <a:rPr lang="ja-JP" altLang="en-US" sz="2400" dirty="0">
                <a:solidFill>
                  <a:schemeClr val="bg2">
                    <a:lumMod val="10000"/>
                  </a:schemeClr>
                </a:solidFill>
                <a:latin typeface="ＭＳ Ｐゴシック" panose="020B0600070205080204" pitchFamily="50" charset="-128"/>
                <a:ea typeface="ＭＳ Ｐゴシック" panose="020B0600070205080204" pitchFamily="50" charset="-128"/>
              </a:rPr>
              <a:t>②補助金の入金時、補助金口座が残高０になっていない</a:t>
            </a:r>
            <a:endParaRPr lang="en-US" altLang="ja-JP" sz="2400" dirty="0">
              <a:solidFill>
                <a:schemeClr val="bg2">
                  <a:lumMod val="10000"/>
                </a:schemeClr>
              </a:solidFill>
              <a:latin typeface="ＭＳ Ｐゴシック" panose="020B0600070205080204" pitchFamily="50" charset="-128"/>
              <a:ea typeface="ＭＳ Ｐゴシック" panose="020B0600070205080204" pitchFamily="50" charset="-128"/>
            </a:endParaRPr>
          </a:p>
          <a:p>
            <a:pPr marL="0" indent="0">
              <a:lnSpc>
                <a:spcPct val="150000"/>
              </a:lnSpc>
              <a:buNone/>
            </a:pPr>
            <a:r>
              <a:rPr lang="ja-JP" altLang="en-US" sz="2400" dirty="0">
                <a:solidFill>
                  <a:schemeClr val="bg2">
                    <a:lumMod val="10000"/>
                  </a:schemeClr>
                </a:solidFill>
                <a:latin typeface="ＭＳ Ｐゴシック" panose="020B0600070205080204" pitchFamily="50" charset="-128"/>
                <a:ea typeface="ＭＳ Ｐゴシック" panose="020B0600070205080204" pitchFamily="50" charset="-128"/>
              </a:rPr>
              <a:t>③利子の計上の失念</a:t>
            </a:r>
            <a:endParaRPr lang="en-US" altLang="ja-JP" sz="2400" dirty="0">
              <a:solidFill>
                <a:schemeClr val="bg2">
                  <a:lumMod val="10000"/>
                </a:schemeClr>
              </a:solidFill>
              <a:latin typeface="ＭＳ Ｐゴシック" panose="020B0600070205080204" pitchFamily="50" charset="-128"/>
              <a:ea typeface="ＭＳ Ｐゴシック" panose="020B0600070205080204" pitchFamily="50" charset="-128"/>
            </a:endParaRPr>
          </a:p>
          <a:p>
            <a:pPr marL="0" indent="0">
              <a:lnSpc>
                <a:spcPct val="150000"/>
              </a:lnSpc>
              <a:buNone/>
            </a:pPr>
            <a:r>
              <a:rPr lang="ja-JP" altLang="en-US" sz="2400" dirty="0">
                <a:solidFill>
                  <a:schemeClr val="bg2">
                    <a:lumMod val="10000"/>
                  </a:schemeClr>
                </a:solidFill>
                <a:latin typeface="ＭＳ Ｐゴシック" panose="020B0600070205080204" pitchFamily="50" charset="-128"/>
                <a:ea typeface="ＭＳ Ｐゴシック" panose="020B0600070205080204" pitchFamily="50" charset="-128"/>
              </a:rPr>
              <a:t>④領収書不足</a:t>
            </a:r>
            <a:endParaRPr lang="en-US" altLang="ja-JP" sz="2400" dirty="0">
              <a:solidFill>
                <a:schemeClr val="bg2">
                  <a:lumMod val="10000"/>
                </a:schemeClr>
              </a:solidFill>
              <a:latin typeface="ＭＳ Ｐゴシック" panose="020B0600070205080204" pitchFamily="50" charset="-128"/>
              <a:ea typeface="ＭＳ Ｐゴシック" panose="020B0600070205080204" pitchFamily="50" charset="-128"/>
            </a:endParaRPr>
          </a:p>
          <a:p>
            <a:pPr marL="0" indent="0">
              <a:lnSpc>
                <a:spcPct val="150000"/>
              </a:lnSpc>
              <a:buNone/>
            </a:pPr>
            <a:r>
              <a:rPr lang="ja-JP" altLang="en-US" sz="2400" dirty="0">
                <a:solidFill>
                  <a:schemeClr val="bg2">
                    <a:lumMod val="10000"/>
                  </a:schemeClr>
                </a:solidFill>
                <a:latin typeface="ＭＳ Ｐゴシック" panose="020B0600070205080204" pitchFamily="50" charset="-128"/>
                <a:ea typeface="ＭＳ Ｐゴシック" panose="020B0600070205080204" pitchFamily="50" charset="-128"/>
              </a:rPr>
              <a:t>⑤領収書を添付すべきところ、請求書と銀行振込の控えや納品書、振込金受取書</a:t>
            </a:r>
            <a:endParaRPr lang="en-US" altLang="ja-JP" sz="2400" dirty="0">
              <a:solidFill>
                <a:schemeClr val="bg2">
                  <a:lumMod val="10000"/>
                </a:schemeClr>
              </a:solidFill>
              <a:latin typeface="ＭＳ Ｐゴシック" panose="020B0600070205080204" pitchFamily="50" charset="-128"/>
              <a:ea typeface="ＭＳ Ｐゴシック" panose="020B0600070205080204" pitchFamily="50" charset="-128"/>
            </a:endParaRPr>
          </a:p>
          <a:p>
            <a:pPr marL="0" indent="0">
              <a:lnSpc>
                <a:spcPct val="150000"/>
              </a:lnSpc>
              <a:buNone/>
            </a:pPr>
            <a:r>
              <a:rPr lang="ja-JP" altLang="en-US" sz="2400" dirty="0">
                <a:solidFill>
                  <a:schemeClr val="bg2">
                    <a:lumMod val="10000"/>
                  </a:schemeClr>
                </a:solidFill>
                <a:latin typeface="ＭＳ Ｐゴシック" panose="020B0600070205080204" pitchFamily="50" charset="-128"/>
                <a:ea typeface="ＭＳ Ｐゴシック" panose="020B0600070205080204" pitchFamily="50" charset="-128"/>
              </a:rPr>
              <a:t>　　の添付</a:t>
            </a:r>
            <a:r>
              <a:rPr lang="en-US" altLang="ja-JP" sz="2400" dirty="0">
                <a:solidFill>
                  <a:schemeClr val="bg2">
                    <a:lumMod val="10000"/>
                  </a:schemeClr>
                </a:solidFill>
                <a:latin typeface="ＭＳ Ｐゴシック" panose="020B0600070205080204" pitchFamily="50" charset="-128"/>
                <a:ea typeface="ＭＳ Ｐゴシック" panose="020B0600070205080204" pitchFamily="50" charset="-128"/>
              </a:rPr>
              <a:t> </a:t>
            </a:r>
          </a:p>
          <a:p>
            <a:pPr marL="0" indent="0">
              <a:lnSpc>
                <a:spcPct val="200000"/>
              </a:lnSpc>
              <a:buNone/>
            </a:pPr>
            <a:endParaRPr lang="en-US" altLang="ja-JP" sz="2400" dirty="0">
              <a:solidFill>
                <a:schemeClr val="bg2">
                  <a:lumMod val="10000"/>
                </a:schemeClr>
              </a:solidFill>
              <a:latin typeface="ＭＳ Ｐゴシック" panose="020B0600070205080204" pitchFamily="50" charset="-128"/>
              <a:ea typeface="ＭＳ Ｐゴシック" panose="020B0600070205080204" pitchFamily="50" charset="-128"/>
            </a:endParaRPr>
          </a:p>
        </p:txBody>
      </p:sp>
      <p:sp>
        <p:nvSpPr>
          <p:cNvPr id="4" name="タイトル 3"/>
          <p:cNvSpPr>
            <a:spLocks noGrp="1"/>
          </p:cNvSpPr>
          <p:nvPr>
            <p:ph type="title" idx="4294967295"/>
          </p:nvPr>
        </p:nvSpPr>
        <p:spPr>
          <a:xfrm>
            <a:off x="1537494" y="1143000"/>
            <a:ext cx="8153400" cy="838200"/>
          </a:xfrm>
          <a:prstGeom prst="rect">
            <a:avLst/>
          </a:prstGeom>
        </p:spPr>
        <p:txBody>
          <a:bodyPr>
            <a:noAutofit/>
          </a:bodyPr>
          <a:lstStyle/>
          <a:p>
            <a:r>
              <a:rPr lang="ja-JP" altLang="en-US" sz="2400" dirty="0">
                <a:solidFill>
                  <a:schemeClr val="tx2"/>
                </a:solidFill>
                <a:latin typeface="ＭＳ Ｐゴシック" panose="020B0600070205080204" pitchFamily="50" charset="-128"/>
                <a:ea typeface="ＭＳ Ｐゴシック" panose="020B0600070205080204" pitchFamily="50" charset="-128"/>
              </a:rPr>
              <a:t>補助金管理上の不備内容（報告書上散見される問題点）①</a:t>
            </a:r>
          </a:p>
        </p:txBody>
      </p:sp>
    </p:spTree>
    <p:extLst>
      <p:ext uri="{BB962C8B-B14F-4D97-AF65-F5344CB8AC3E}">
        <p14:creationId xmlns:p14="http://schemas.microsoft.com/office/powerpoint/2010/main" val="326261259"/>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6" name="Shape 336"/>
          <p:cNvSpPr/>
          <p:nvPr/>
        </p:nvSpPr>
        <p:spPr>
          <a:xfrm>
            <a:off x="2081669" y="732217"/>
            <a:ext cx="8028669" cy="780423"/>
          </a:xfrm>
          <a:prstGeom prst="roundRect">
            <a:avLst>
              <a:gd name="adj" fmla="val 25570"/>
            </a:avLst>
          </a:prstGeom>
          <a:solidFill>
            <a:schemeClr val="accent1"/>
          </a:solidFill>
          <a:ln w="15875">
            <a:solidFill>
              <a:srgbClr val="002060"/>
            </a:solidFill>
            <a:bevel/>
          </a:ln>
          <a:effectLst>
            <a:outerShdw blurRad="50800" dist="25400" dir="5400000" rotWithShape="0">
              <a:srgbClr val="000000">
                <a:alpha val="28000"/>
              </a:srgbClr>
            </a:outerShdw>
          </a:effectLst>
          <a:extLst>
            <a:ext uri="{C572A759-6A51-4108-AA02-DFA0A04FC94B}">
              <ma14:wrappingTextBoxFlag xmlns:ma14="http://schemas.microsoft.com/office/mac/drawingml/2011/main" xmlns="" val="1"/>
            </a:ext>
          </a:extLst>
        </p:spPr>
        <p:txBody>
          <a:bodyPr lIns="32146" rIns="32146" anchor="ctr"/>
          <a:lstStyle>
            <a:lvl1pPr algn="ctr">
              <a:defRPr sz="4000" b="1">
                <a:solidFill>
                  <a:srgbClr val="FFFFFF"/>
                </a:solidFill>
              </a:defRPr>
            </a:lvl1pPr>
          </a:lstStyle>
          <a:p>
            <a:pPr defTabSz="321457">
              <a:defRPr/>
            </a:pPr>
            <a:r>
              <a:rPr lang="en-US" altLang="ja-JP" sz="2812" dirty="0">
                <a:latin typeface="HGPｺﾞｼｯｸM" panose="020B0600000000000000" pitchFamily="50" charset="-128"/>
                <a:ea typeface="HGPｺﾞｼｯｸM" panose="020B0600000000000000" pitchFamily="50" charset="-128"/>
              </a:rPr>
              <a:t>Ⅱ.</a:t>
            </a:r>
            <a:r>
              <a:rPr lang="ja-JP" altLang="en-US" sz="2812" dirty="0">
                <a:latin typeface="HGPｺﾞｼｯｸM" panose="020B0600000000000000" pitchFamily="50" charset="-128"/>
                <a:ea typeface="HGPｺﾞｼｯｸM" panose="020B0600000000000000" pitchFamily="50" charset="-128"/>
              </a:rPr>
              <a:t> 財団のプログラム</a:t>
            </a:r>
            <a:endParaRPr lang="en-US" sz="2812" dirty="0">
              <a:latin typeface="HGPｺﾞｼｯｸM" panose="020B0600000000000000" pitchFamily="50" charset="-128"/>
              <a:ea typeface="HGPｺﾞｼｯｸM" panose="020B0600000000000000" pitchFamily="50" charset="-128"/>
            </a:endParaRPr>
          </a:p>
        </p:txBody>
      </p:sp>
      <p:sp>
        <p:nvSpPr>
          <p:cNvPr id="5" name="Shape 204"/>
          <p:cNvSpPr/>
          <p:nvPr/>
        </p:nvSpPr>
        <p:spPr>
          <a:xfrm>
            <a:off x="3602531" y="1604054"/>
            <a:ext cx="4986943" cy="3958777"/>
          </a:xfrm>
          <a:prstGeom prst="rect">
            <a:avLst/>
          </a:prstGeom>
          <a:ln w="12700">
            <a:miter lim="400000"/>
          </a:ln>
          <a:extLst>
            <a:ext uri="{C572A759-6A51-4108-AA02-DFA0A04FC94B}">
              <ma14:wrappingTextBoxFlag xmlns:ma14="http://schemas.microsoft.com/office/mac/drawingml/2011/main" xmlns="" val="1"/>
            </a:ext>
          </a:extLst>
        </p:spPr>
        <p:txBody>
          <a:bodyPr wrap="none" lIns="35719" tIns="35719" rIns="35719" bIns="35719" anchor="ctr">
            <a:spAutoFit/>
          </a:bodyPr>
          <a:lstStyle/>
          <a:p>
            <a:pPr marL="253593" indent="-253593" defTabSz="321457">
              <a:lnSpc>
                <a:spcPct val="250000"/>
              </a:lnSpc>
              <a:defRPr sz="3600">
                <a:latin typeface="Helvetica"/>
                <a:ea typeface="Helvetica"/>
                <a:cs typeface="Helvetica"/>
                <a:sym typeface="Helvetica"/>
              </a:defRPr>
            </a:pPr>
            <a:r>
              <a:rPr lang="ja-JP" altLang="en-US" sz="3094" dirty="0">
                <a:latin typeface="HGPｺﾞｼｯｸM" panose="020B0600000000000000" pitchFamily="50" charset="-128"/>
                <a:ea typeface="HGPｺﾞｼｯｸM" panose="020B0600000000000000" pitchFamily="50" charset="-128"/>
              </a:rPr>
              <a:t>① </a:t>
            </a:r>
            <a:r>
              <a:rPr lang="ja-JP" altLang="en-US" sz="3600" dirty="0">
                <a:latin typeface="HGPｺﾞｼｯｸM" panose="020B0600000000000000" pitchFamily="50" charset="-128"/>
                <a:ea typeface="HGPｺﾞｼｯｸM" panose="020B0600000000000000" pitchFamily="50" charset="-128"/>
              </a:rPr>
              <a:t>ポリオ根絶活動</a:t>
            </a:r>
            <a:endParaRPr lang="en-US" altLang="ja-JP" sz="3600" dirty="0">
              <a:latin typeface="HGPｺﾞｼｯｸM" panose="020B0600000000000000" pitchFamily="50" charset="-128"/>
              <a:ea typeface="HGPｺﾞｼｯｸM" panose="020B0600000000000000" pitchFamily="50" charset="-128"/>
            </a:endParaRPr>
          </a:p>
          <a:p>
            <a:pPr marL="253593" indent="-253593" defTabSz="321457">
              <a:lnSpc>
                <a:spcPct val="250000"/>
              </a:lnSpc>
              <a:defRPr sz="3600">
                <a:latin typeface="Helvetica"/>
                <a:ea typeface="Helvetica"/>
                <a:cs typeface="Helvetica"/>
                <a:sym typeface="Helvetica"/>
              </a:defRPr>
            </a:pPr>
            <a:r>
              <a:rPr lang="ja-JP" altLang="en-US" sz="3600" dirty="0">
                <a:latin typeface="HGPｺﾞｼｯｸM" panose="020B0600000000000000" pitchFamily="50" charset="-128"/>
                <a:ea typeface="HGPｺﾞｼｯｸM" panose="020B0600000000000000" pitchFamily="50" charset="-128"/>
              </a:rPr>
              <a:t>② ロータリー平和センター</a:t>
            </a:r>
            <a:endParaRPr lang="en-US" altLang="ja-JP" sz="3600" dirty="0">
              <a:latin typeface="HGPｺﾞｼｯｸM" panose="020B0600000000000000" pitchFamily="50" charset="-128"/>
              <a:ea typeface="HGPｺﾞｼｯｸM" panose="020B0600000000000000" pitchFamily="50" charset="-128"/>
            </a:endParaRPr>
          </a:p>
          <a:p>
            <a:pPr marL="253593" indent="-253593" defTabSz="321457">
              <a:lnSpc>
                <a:spcPct val="250000"/>
              </a:lnSpc>
              <a:defRPr sz="3600">
                <a:latin typeface="Helvetica"/>
                <a:ea typeface="Helvetica"/>
                <a:cs typeface="Helvetica"/>
                <a:sym typeface="Helvetica"/>
              </a:defRPr>
            </a:pPr>
            <a:r>
              <a:rPr lang="ja-JP" altLang="en-US" sz="3600" dirty="0">
                <a:latin typeface="HGPｺﾞｼｯｸM" panose="020B0600000000000000" pitchFamily="50" charset="-128"/>
                <a:ea typeface="HGPｺﾞｼｯｸM" panose="020B0600000000000000" pitchFamily="50" charset="-128"/>
              </a:rPr>
              <a:t>③ 補助金プログラム</a:t>
            </a:r>
            <a:endParaRPr lang="en-US" altLang="ja-JP" sz="3600" dirty="0">
              <a:latin typeface="HGPｺﾞｼｯｸM" panose="020B0600000000000000" pitchFamily="50" charset="-128"/>
              <a:ea typeface="HGPｺﾞｼｯｸM" panose="020B0600000000000000" pitchFamily="50" charset="-128"/>
            </a:endParaRPr>
          </a:p>
        </p:txBody>
      </p:sp>
      <p:sp>
        <p:nvSpPr>
          <p:cNvPr id="3" name="スライド番号プレースホルダー 2"/>
          <p:cNvSpPr>
            <a:spLocks noGrp="1"/>
          </p:cNvSpPr>
          <p:nvPr>
            <p:ph type="sldNum" sz="quarter" idx="2"/>
          </p:nvPr>
        </p:nvSpPr>
        <p:spPr/>
        <p:txBody>
          <a:bodyPr/>
          <a:lstStyle/>
          <a:p>
            <a:fld id="{86CB4B4D-7CA3-9044-876B-883B54F8677D}" type="slidenum">
              <a:rPr lang="en-US" altLang="ja-JP" smtClean="0"/>
              <a:t>6</a:t>
            </a:fld>
            <a:endParaRPr lang="ja-JP" altLang="en-US"/>
          </a:p>
        </p:txBody>
      </p:sp>
      <p:pic>
        <p:nvPicPr>
          <p:cNvPr id="9" name="図 8">
            <a:extLst>
              <a:ext uri="{FF2B5EF4-FFF2-40B4-BE49-F238E27FC236}">
                <a16:creationId xmlns:a16="http://schemas.microsoft.com/office/drawing/2014/main" id="{E8C8A8A1-99B1-428B-9B3C-5390F9A5D4B2}"/>
              </a:ext>
            </a:extLst>
          </p:cNvPr>
          <p:cNvPicPr>
            <a:picLocks noChangeAspect="1"/>
          </p:cNvPicPr>
          <p:nvPr/>
        </p:nvPicPr>
        <p:blipFill>
          <a:blip r:embed="rId3"/>
          <a:stretch>
            <a:fillRect/>
          </a:stretch>
        </p:blipFill>
        <p:spPr>
          <a:xfrm>
            <a:off x="920998" y="5562827"/>
            <a:ext cx="1440295" cy="542825"/>
          </a:xfrm>
          <a:prstGeom prst="rect">
            <a:avLst/>
          </a:prstGeom>
        </p:spPr>
      </p:pic>
    </p:spTree>
    <p:extLst>
      <p:ext uri="{BB962C8B-B14F-4D97-AF65-F5344CB8AC3E}">
        <p14:creationId xmlns:p14="http://schemas.microsoft.com/office/powerpoint/2010/main" val="418282751"/>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コンテンツ プレースホルダー 1"/>
          <p:cNvSpPr>
            <a:spLocks noGrp="1"/>
          </p:cNvSpPr>
          <p:nvPr>
            <p:ph idx="4294967295"/>
          </p:nvPr>
        </p:nvSpPr>
        <p:spPr>
          <a:xfrm>
            <a:off x="1524000" y="2352782"/>
            <a:ext cx="8180388" cy="4269060"/>
          </a:xfrm>
          <a:prstGeom prst="rect">
            <a:avLst/>
          </a:prstGeom>
          <a:ln>
            <a:solidFill>
              <a:srgbClr val="002060"/>
            </a:solidFill>
          </a:ln>
        </p:spPr>
        <p:txBody>
          <a:bodyPr>
            <a:noAutofit/>
          </a:bodyPr>
          <a:lstStyle/>
          <a:p>
            <a:pPr marL="0" indent="0">
              <a:lnSpc>
                <a:spcPct val="200000"/>
              </a:lnSpc>
              <a:buNone/>
            </a:pPr>
            <a:r>
              <a:rPr lang="ja-JP" altLang="en-US" sz="2400" dirty="0">
                <a:solidFill>
                  <a:schemeClr val="bg2">
                    <a:lumMod val="10000"/>
                  </a:schemeClr>
                </a:solidFill>
                <a:latin typeface="ＭＳ Ｐゴシック" panose="020B0600070205080204" pitchFamily="50" charset="-128"/>
                <a:ea typeface="ＭＳ Ｐゴシック" panose="020B0600070205080204" pitchFamily="50" charset="-128"/>
              </a:rPr>
              <a:t>⑥領収書の日付や、宛名の不備</a:t>
            </a:r>
            <a:endParaRPr lang="en-US" altLang="ja-JP" sz="2400" dirty="0">
              <a:solidFill>
                <a:schemeClr val="bg2">
                  <a:lumMod val="10000"/>
                </a:schemeClr>
              </a:solidFill>
              <a:latin typeface="ＭＳ Ｐゴシック" panose="020B0600070205080204" pitchFamily="50" charset="-128"/>
              <a:ea typeface="ＭＳ Ｐゴシック" panose="020B0600070205080204" pitchFamily="50" charset="-128"/>
            </a:endParaRPr>
          </a:p>
          <a:p>
            <a:pPr marL="0" indent="0">
              <a:lnSpc>
                <a:spcPct val="200000"/>
              </a:lnSpc>
              <a:buNone/>
            </a:pPr>
            <a:r>
              <a:rPr lang="ja-JP" altLang="en-US" sz="2400" dirty="0">
                <a:solidFill>
                  <a:schemeClr val="bg2">
                    <a:lumMod val="10000"/>
                  </a:schemeClr>
                </a:solidFill>
                <a:latin typeface="ＭＳ Ｐゴシック" panose="020B0600070205080204" pitchFamily="50" charset="-128"/>
                <a:ea typeface="ＭＳ Ｐゴシック" panose="020B0600070205080204" pitchFamily="50" charset="-128"/>
              </a:rPr>
              <a:t>⑦ロータリ</a:t>
            </a:r>
            <a:r>
              <a:rPr lang="en-US" altLang="ja-JP" sz="2400" dirty="0">
                <a:solidFill>
                  <a:schemeClr val="bg2">
                    <a:lumMod val="10000"/>
                  </a:schemeClr>
                </a:solidFill>
                <a:latin typeface="ＭＳ Ｐゴシック" panose="020B0600070205080204" pitchFamily="50" charset="-128"/>
                <a:ea typeface="ＭＳ Ｐゴシック" panose="020B0600070205080204" pitchFamily="50" charset="-128"/>
              </a:rPr>
              <a:t>―</a:t>
            </a:r>
            <a:r>
              <a:rPr lang="ja-JP" altLang="en-US" sz="2400" dirty="0">
                <a:solidFill>
                  <a:schemeClr val="bg2">
                    <a:lumMod val="10000"/>
                  </a:schemeClr>
                </a:solidFill>
                <a:latin typeface="ＭＳ Ｐゴシック" panose="020B0600070205080204" pitchFamily="50" charset="-128"/>
                <a:ea typeface="ＭＳ Ｐゴシック" panose="020B0600070205080204" pitchFamily="50" charset="-128"/>
              </a:rPr>
              <a:t>レートの勘違い</a:t>
            </a:r>
            <a:endParaRPr lang="en-US" altLang="ja-JP" sz="2400" dirty="0">
              <a:solidFill>
                <a:schemeClr val="bg2">
                  <a:lumMod val="10000"/>
                </a:schemeClr>
              </a:solidFill>
              <a:latin typeface="ＭＳ Ｐゴシック" panose="020B0600070205080204" pitchFamily="50" charset="-128"/>
              <a:ea typeface="ＭＳ Ｐゴシック" panose="020B0600070205080204" pitchFamily="50" charset="-128"/>
            </a:endParaRPr>
          </a:p>
          <a:p>
            <a:pPr marL="0" indent="0">
              <a:lnSpc>
                <a:spcPct val="200000"/>
              </a:lnSpc>
              <a:buNone/>
            </a:pPr>
            <a:r>
              <a:rPr lang="ja-JP" altLang="en-US" sz="2400" dirty="0">
                <a:solidFill>
                  <a:schemeClr val="bg2">
                    <a:lumMod val="10000"/>
                  </a:schemeClr>
                </a:solidFill>
                <a:latin typeface="ＭＳ Ｐゴシック" panose="020B0600070205080204" pitchFamily="50" charset="-128"/>
                <a:ea typeface="ＭＳ Ｐゴシック" panose="020B0600070205080204" pitchFamily="50" charset="-128"/>
              </a:rPr>
              <a:t>⑧協力団体や受益者に直接プロジェクト費用の振込</a:t>
            </a:r>
            <a:endParaRPr lang="en-US" altLang="ja-JP" sz="2400" dirty="0">
              <a:solidFill>
                <a:schemeClr val="bg2">
                  <a:lumMod val="10000"/>
                </a:schemeClr>
              </a:solidFill>
              <a:latin typeface="ＭＳ Ｐゴシック" panose="020B0600070205080204" pitchFamily="50" charset="-128"/>
              <a:ea typeface="ＭＳ Ｐゴシック" panose="020B0600070205080204" pitchFamily="50" charset="-128"/>
            </a:endParaRPr>
          </a:p>
          <a:p>
            <a:pPr marL="0" indent="0">
              <a:lnSpc>
                <a:spcPct val="200000"/>
              </a:lnSpc>
              <a:buNone/>
            </a:pPr>
            <a:r>
              <a:rPr lang="ja-JP" altLang="en-US" sz="2400" dirty="0">
                <a:solidFill>
                  <a:schemeClr val="bg2">
                    <a:lumMod val="10000"/>
                  </a:schemeClr>
                </a:solidFill>
                <a:latin typeface="ＭＳ Ｐゴシック" panose="020B0600070205080204" pitchFamily="50" charset="-128"/>
                <a:ea typeface="ＭＳ Ｐゴシック" panose="020B0600070205080204" pitchFamily="50" charset="-128"/>
              </a:rPr>
              <a:t>⑨ロータリアンの移動費の経費として計上</a:t>
            </a:r>
            <a:endParaRPr lang="en-US" altLang="ja-JP" sz="2400" dirty="0">
              <a:solidFill>
                <a:schemeClr val="bg2">
                  <a:lumMod val="10000"/>
                </a:schemeClr>
              </a:solidFill>
              <a:latin typeface="ＭＳ Ｐゴシック" panose="020B0600070205080204" pitchFamily="50" charset="-128"/>
              <a:ea typeface="ＭＳ Ｐゴシック" panose="020B0600070205080204" pitchFamily="50" charset="-128"/>
            </a:endParaRPr>
          </a:p>
        </p:txBody>
      </p:sp>
      <p:sp>
        <p:nvSpPr>
          <p:cNvPr id="4" name="タイトル 3"/>
          <p:cNvSpPr>
            <a:spLocks noGrp="1"/>
          </p:cNvSpPr>
          <p:nvPr>
            <p:ph type="title" idx="4294967295"/>
          </p:nvPr>
        </p:nvSpPr>
        <p:spPr>
          <a:xfrm>
            <a:off x="1524000" y="1143000"/>
            <a:ext cx="8210550" cy="838200"/>
          </a:xfrm>
          <a:prstGeom prst="rect">
            <a:avLst/>
          </a:prstGeom>
        </p:spPr>
        <p:txBody>
          <a:bodyPr>
            <a:noAutofit/>
          </a:bodyPr>
          <a:lstStyle/>
          <a:p>
            <a:r>
              <a:rPr lang="ja-JP" altLang="en-US" sz="2400" dirty="0">
                <a:solidFill>
                  <a:schemeClr val="tx2"/>
                </a:solidFill>
                <a:latin typeface="ＭＳ Ｐゴシック" panose="020B0600070205080204" pitchFamily="50" charset="-128"/>
                <a:ea typeface="ＭＳ Ｐゴシック" panose="020B0600070205080204" pitchFamily="50" charset="-128"/>
              </a:rPr>
              <a:t>補助金管理上の不備内容（報告書上散見される問題点）②</a:t>
            </a:r>
          </a:p>
        </p:txBody>
      </p:sp>
    </p:spTree>
    <p:extLst>
      <p:ext uri="{BB962C8B-B14F-4D97-AF65-F5344CB8AC3E}">
        <p14:creationId xmlns:p14="http://schemas.microsoft.com/office/powerpoint/2010/main" val="3173412528"/>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コンテンツ プレースホルダ 1"/>
          <p:cNvSpPr>
            <a:spLocks noGrp="1"/>
          </p:cNvSpPr>
          <p:nvPr>
            <p:ph idx="4294967295"/>
          </p:nvPr>
        </p:nvSpPr>
        <p:spPr>
          <a:xfrm>
            <a:off x="369871" y="1828805"/>
            <a:ext cx="11609796" cy="4587875"/>
          </a:xfrm>
          <a:prstGeom prst="rect">
            <a:avLst/>
          </a:prstGeom>
          <a:ln>
            <a:solidFill>
              <a:srgbClr val="002060"/>
            </a:solidFill>
          </a:ln>
        </p:spPr>
        <p:txBody>
          <a:bodyPr>
            <a:noAutofit/>
          </a:bodyPr>
          <a:lstStyle/>
          <a:p>
            <a:pPr>
              <a:lnSpc>
                <a:spcPct val="150000"/>
              </a:lnSpc>
              <a:buNone/>
            </a:pPr>
            <a:r>
              <a:rPr lang="ja-JP" altLang="en-US" sz="2000" dirty="0">
                <a:latin typeface="ＭＳ Ｐゴシック" panose="020B0600070205080204" pitchFamily="50" charset="-128"/>
                <a:ea typeface="ＭＳ Ｐゴシック" panose="020B0600070205080204" pitchFamily="50" charset="-128"/>
              </a:rPr>
              <a:t>① クラブの一般口座は使用できません。</a:t>
            </a:r>
            <a:r>
              <a:rPr lang="ja-JP" altLang="en-US" sz="2000" dirty="0">
                <a:solidFill>
                  <a:srgbClr val="FF0000"/>
                </a:solidFill>
                <a:latin typeface="ＭＳ Ｐゴシック" panose="020B0600070205080204" pitchFamily="50" charset="-128"/>
                <a:ea typeface="ＭＳ Ｐゴシック" panose="020B0600070205080204" pitchFamily="50" charset="-128"/>
              </a:rPr>
              <a:t>補助金専用口座が</a:t>
            </a:r>
            <a:r>
              <a:rPr lang="ja-JP" altLang="en-US" sz="2000" dirty="0">
                <a:latin typeface="ＭＳ Ｐゴシック" panose="020B0600070205080204" pitchFamily="50" charset="-128"/>
                <a:ea typeface="ＭＳ Ｐゴシック" panose="020B0600070205080204" pitchFamily="50" charset="-128"/>
              </a:rPr>
              <a:t>必要です。　ない場合は新規開設してください。</a:t>
            </a:r>
            <a:endParaRPr lang="en-US" altLang="ja-JP" sz="2000" dirty="0">
              <a:latin typeface="ＭＳ Ｐゴシック" panose="020B0600070205080204" pitchFamily="50" charset="-128"/>
              <a:ea typeface="ＭＳ Ｐゴシック" panose="020B0600070205080204" pitchFamily="50" charset="-128"/>
            </a:endParaRPr>
          </a:p>
          <a:p>
            <a:pPr>
              <a:lnSpc>
                <a:spcPct val="150000"/>
              </a:lnSpc>
              <a:buNone/>
            </a:pPr>
            <a:r>
              <a:rPr lang="ja-JP" altLang="en-US" sz="2000" dirty="0">
                <a:latin typeface="ＭＳ Ｐゴシック" panose="020B0600070205080204" pitchFamily="50" charset="-128"/>
                <a:ea typeface="ＭＳ Ｐゴシック" panose="020B0600070205080204" pitchFamily="50" charset="-128"/>
              </a:rPr>
              <a:t>② 補助金は</a:t>
            </a:r>
            <a:r>
              <a:rPr lang="ja-JP" altLang="en-US" sz="2000" dirty="0">
                <a:solidFill>
                  <a:srgbClr val="FF0000"/>
                </a:solidFill>
                <a:latin typeface="ＭＳ Ｐゴシック" panose="020B0600070205080204" pitchFamily="50" charset="-128"/>
                <a:ea typeface="ＭＳ Ｐゴシック" panose="020B0600070205080204" pitchFamily="50" charset="-128"/>
              </a:rPr>
              <a:t>補助金専用口座に振り込まれ</a:t>
            </a:r>
            <a:r>
              <a:rPr lang="ja-JP" altLang="en-US" sz="2000" dirty="0">
                <a:latin typeface="ＭＳ Ｐゴシック" panose="020B0600070205080204" pitchFamily="50" charset="-128"/>
                <a:ea typeface="ＭＳ Ｐゴシック" panose="020B0600070205080204" pitchFamily="50" charset="-128"/>
              </a:rPr>
              <a:t>ます。</a:t>
            </a:r>
            <a:endParaRPr lang="en-US" altLang="ja-JP" sz="2000" dirty="0">
              <a:latin typeface="ＭＳ Ｐゴシック" panose="020B0600070205080204" pitchFamily="50" charset="-128"/>
              <a:ea typeface="ＭＳ Ｐゴシック" panose="020B0600070205080204" pitchFamily="50" charset="-128"/>
            </a:endParaRPr>
          </a:p>
          <a:p>
            <a:pPr>
              <a:lnSpc>
                <a:spcPct val="150000"/>
              </a:lnSpc>
              <a:buNone/>
            </a:pPr>
            <a:r>
              <a:rPr lang="ja-JP" altLang="en-US" sz="2000" dirty="0">
                <a:latin typeface="ＭＳ Ｐゴシック" panose="020B0600070205080204" pitchFamily="50" charset="-128"/>
                <a:ea typeface="ＭＳ Ｐゴシック" panose="020B0600070205080204" pitchFamily="50" charset="-128"/>
              </a:rPr>
              <a:t>③ </a:t>
            </a:r>
            <a:r>
              <a:rPr lang="ja-JP" altLang="en-US" sz="2000" dirty="0">
                <a:solidFill>
                  <a:srgbClr val="FF0000"/>
                </a:solidFill>
                <a:latin typeface="ＭＳ Ｐゴシック" panose="020B0600070205080204" pitchFamily="50" charset="-128"/>
                <a:ea typeface="ＭＳ Ｐゴシック" panose="020B0600070205080204" pitchFamily="50" charset="-128"/>
              </a:rPr>
              <a:t>クラブ拠出金</a:t>
            </a:r>
            <a:r>
              <a:rPr lang="ja-JP" altLang="en-US" sz="2000" dirty="0">
                <a:latin typeface="ＭＳ Ｐゴシック" panose="020B0600070205080204" pitchFamily="50" charset="-128"/>
                <a:ea typeface="ＭＳ Ｐゴシック" panose="020B0600070205080204" pitchFamily="50" charset="-128"/>
              </a:rPr>
              <a:t>も一旦</a:t>
            </a:r>
            <a:r>
              <a:rPr lang="ja-JP" altLang="en-US" sz="2000" dirty="0">
                <a:solidFill>
                  <a:srgbClr val="FF0000"/>
                </a:solidFill>
                <a:latin typeface="ＭＳ Ｐゴシック" panose="020B0600070205080204" pitchFamily="50" charset="-128"/>
                <a:ea typeface="ＭＳ Ｐゴシック" panose="020B0600070205080204" pitchFamily="50" charset="-128"/>
              </a:rPr>
              <a:t>補助金専用口座に入金</a:t>
            </a:r>
            <a:r>
              <a:rPr lang="ja-JP" altLang="en-US" sz="2000" dirty="0">
                <a:latin typeface="ＭＳ Ｐゴシック" panose="020B0600070205080204" pitchFamily="50" charset="-128"/>
                <a:ea typeface="ＭＳ Ｐゴシック" panose="020B0600070205080204" pitchFamily="50" charset="-128"/>
              </a:rPr>
              <a:t>してください。</a:t>
            </a:r>
            <a:endParaRPr lang="en-US" altLang="ja-JP" sz="2000" dirty="0">
              <a:latin typeface="ＭＳ Ｐゴシック" panose="020B0600070205080204" pitchFamily="50" charset="-128"/>
              <a:ea typeface="ＭＳ Ｐゴシック" panose="020B0600070205080204" pitchFamily="50" charset="-128"/>
            </a:endParaRPr>
          </a:p>
          <a:p>
            <a:pPr>
              <a:lnSpc>
                <a:spcPct val="150000"/>
              </a:lnSpc>
              <a:buNone/>
            </a:pPr>
            <a:r>
              <a:rPr lang="ja-JP" altLang="en-US" sz="2000" dirty="0">
                <a:latin typeface="ＭＳ Ｐゴシック" panose="020B0600070205080204" pitchFamily="50" charset="-128"/>
                <a:ea typeface="ＭＳ Ｐゴシック" panose="020B0600070205080204" pitchFamily="50" charset="-128"/>
              </a:rPr>
              <a:t>④ 補助金を</a:t>
            </a:r>
            <a:r>
              <a:rPr lang="ja-JP" altLang="en-US" sz="2000" dirty="0">
                <a:solidFill>
                  <a:srgbClr val="FF0000"/>
                </a:solidFill>
                <a:latin typeface="ＭＳ Ｐゴシック" panose="020B0600070205080204" pitchFamily="50" charset="-128"/>
                <a:ea typeface="ＭＳ Ｐゴシック" panose="020B0600070205080204" pitchFamily="50" charset="-128"/>
              </a:rPr>
              <a:t>他の口座に移し替えることは禁止</a:t>
            </a:r>
            <a:r>
              <a:rPr lang="ja-JP" altLang="en-US" sz="2000" dirty="0">
                <a:latin typeface="ＭＳ Ｐゴシック" panose="020B0600070205080204" pitchFamily="50" charset="-128"/>
                <a:ea typeface="ＭＳ Ｐゴシック" panose="020B0600070205080204" pitchFamily="50" charset="-128"/>
              </a:rPr>
              <a:t>されています。</a:t>
            </a:r>
            <a:endParaRPr lang="en-US" altLang="ja-JP" sz="2000" dirty="0">
              <a:latin typeface="ＭＳ Ｐゴシック" panose="020B0600070205080204" pitchFamily="50" charset="-128"/>
              <a:ea typeface="ＭＳ Ｐゴシック" panose="020B0600070205080204" pitchFamily="50" charset="-128"/>
            </a:endParaRPr>
          </a:p>
          <a:p>
            <a:pPr>
              <a:lnSpc>
                <a:spcPct val="150000"/>
              </a:lnSpc>
              <a:buNone/>
            </a:pPr>
            <a:r>
              <a:rPr lang="ja-JP" altLang="en-US" sz="2000" dirty="0">
                <a:latin typeface="ＭＳ Ｐゴシック" panose="020B0600070205080204" pitchFamily="50" charset="-128"/>
                <a:ea typeface="ＭＳ Ｐゴシック" panose="020B0600070205080204" pitchFamily="50" charset="-128"/>
              </a:rPr>
              <a:t>⑤ 補助金口座は</a:t>
            </a:r>
            <a:r>
              <a:rPr lang="ja-JP" altLang="en-US" sz="2000" dirty="0">
                <a:solidFill>
                  <a:srgbClr val="FF0000"/>
                </a:solidFill>
                <a:latin typeface="ＭＳ Ｐゴシック" panose="020B0600070205080204" pitchFamily="50" charset="-128"/>
                <a:ea typeface="ＭＳ Ｐゴシック" panose="020B0600070205080204" pitchFamily="50" charset="-128"/>
              </a:rPr>
              <a:t>２名以上で管理</a:t>
            </a:r>
            <a:r>
              <a:rPr lang="ja-JP" altLang="en-US" sz="2000" dirty="0">
                <a:latin typeface="ＭＳ Ｐゴシック" panose="020B0600070205080204" pitchFamily="50" charset="-128"/>
                <a:ea typeface="ＭＳ Ｐゴシック" panose="020B0600070205080204" pitchFamily="50" charset="-128"/>
              </a:rPr>
              <a:t>してください。</a:t>
            </a:r>
            <a:endParaRPr lang="en-US" altLang="ja-JP" sz="2000" dirty="0">
              <a:latin typeface="ＭＳ Ｐゴシック" panose="020B0600070205080204" pitchFamily="50" charset="-128"/>
              <a:ea typeface="ＭＳ Ｐゴシック" panose="020B0600070205080204" pitchFamily="50" charset="-128"/>
            </a:endParaRPr>
          </a:p>
          <a:p>
            <a:pPr>
              <a:lnSpc>
                <a:spcPct val="150000"/>
              </a:lnSpc>
              <a:buNone/>
            </a:pPr>
            <a:r>
              <a:rPr lang="ja-JP" altLang="en-US" sz="2000" dirty="0">
                <a:latin typeface="ＭＳ Ｐゴシック" panose="020B0600070205080204" pitchFamily="50" charset="-128"/>
                <a:ea typeface="ＭＳ Ｐゴシック" panose="020B0600070205080204" pitchFamily="50" charset="-128"/>
              </a:rPr>
              <a:t>⑥ </a:t>
            </a:r>
            <a:r>
              <a:rPr lang="ja-JP" altLang="en-US" sz="2000" dirty="0">
                <a:solidFill>
                  <a:srgbClr val="FF0000"/>
                </a:solidFill>
                <a:latin typeface="ＭＳ Ｐゴシック" panose="020B0600070205080204" pitchFamily="50" charset="-128"/>
                <a:ea typeface="ＭＳ Ｐゴシック" panose="020B0600070205080204" pitchFamily="50" charset="-128"/>
              </a:rPr>
              <a:t>補助金使用の対象</a:t>
            </a:r>
            <a:r>
              <a:rPr lang="ja-JP" altLang="en-US" sz="2000" dirty="0">
                <a:latin typeface="ＭＳ Ｐゴシック" panose="020B0600070205080204" pitchFamily="50" charset="-128"/>
                <a:ea typeface="ＭＳ Ｐゴシック" panose="020B0600070205080204" pitchFamily="50" charset="-128"/>
              </a:rPr>
              <a:t>は原則すべて</a:t>
            </a:r>
            <a:r>
              <a:rPr lang="ja-JP" altLang="en-US" sz="2000" dirty="0">
                <a:solidFill>
                  <a:srgbClr val="FF0000"/>
                </a:solidFill>
                <a:latin typeface="ＭＳ Ｐゴシック" panose="020B0600070205080204" pitchFamily="50" charset="-128"/>
                <a:ea typeface="ＭＳ Ｐゴシック" panose="020B0600070205080204" pitchFamily="50" charset="-128"/>
              </a:rPr>
              <a:t>領収書がとれるもの</a:t>
            </a:r>
            <a:r>
              <a:rPr lang="ja-JP" altLang="en-US" sz="2000" dirty="0">
                <a:latin typeface="ＭＳ Ｐゴシック" panose="020B0600070205080204" pitchFamily="50" charset="-128"/>
                <a:ea typeface="ＭＳ Ｐゴシック" panose="020B0600070205080204" pitchFamily="50" charset="-128"/>
              </a:rPr>
              <a:t>に限られます。領収書はすべて</a:t>
            </a:r>
            <a:r>
              <a:rPr lang="ja-JP" altLang="en-US" sz="2000" dirty="0">
                <a:solidFill>
                  <a:srgbClr val="FF0000"/>
                </a:solidFill>
                <a:latin typeface="ＭＳ Ｐゴシック" panose="020B0600070205080204" pitchFamily="50" charset="-128"/>
                <a:ea typeface="ＭＳ Ｐゴシック" panose="020B0600070205080204" pitchFamily="50" charset="-128"/>
              </a:rPr>
              <a:t>提唱クラブ宛で発行</a:t>
            </a:r>
            <a:r>
              <a:rPr lang="ja-JP" altLang="en-US" sz="2000" dirty="0">
                <a:latin typeface="ＭＳ Ｐゴシック" panose="020B0600070205080204" pitchFamily="50" charset="-128"/>
                <a:ea typeface="ＭＳ Ｐゴシック" panose="020B0600070205080204" pitchFamily="50" charset="-128"/>
              </a:rPr>
              <a:t>されたものが必要です。</a:t>
            </a:r>
            <a:endParaRPr lang="en-US" altLang="ja-JP" sz="2000" dirty="0">
              <a:latin typeface="ＭＳ Ｐゴシック" panose="020B0600070205080204" pitchFamily="50" charset="-128"/>
              <a:ea typeface="ＭＳ Ｐゴシック" panose="020B0600070205080204" pitchFamily="50" charset="-128"/>
            </a:endParaRPr>
          </a:p>
          <a:p>
            <a:pPr>
              <a:lnSpc>
                <a:spcPct val="150000"/>
              </a:lnSpc>
            </a:pPr>
            <a:endParaRPr lang="ja-JP" altLang="en-US" sz="2400" dirty="0">
              <a:latin typeface="ＭＳ Ｐゴシック" panose="020B0600070205080204" pitchFamily="50" charset="-128"/>
              <a:ea typeface="ＭＳ Ｐゴシック" panose="020B0600070205080204" pitchFamily="50" charset="-128"/>
            </a:endParaRPr>
          </a:p>
        </p:txBody>
      </p:sp>
      <p:sp>
        <p:nvSpPr>
          <p:cNvPr id="3" name="タイトル 2"/>
          <p:cNvSpPr>
            <a:spLocks noGrp="1"/>
          </p:cNvSpPr>
          <p:nvPr>
            <p:ph type="title" idx="4294967295"/>
          </p:nvPr>
        </p:nvSpPr>
        <p:spPr>
          <a:xfrm>
            <a:off x="1510717" y="914400"/>
            <a:ext cx="5334000" cy="914400"/>
          </a:xfrm>
          <a:prstGeom prst="rect">
            <a:avLst/>
          </a:prstGeom>
        </p:spPr>
        <p:txBody>
          <a:bodyPr anchor="ctr">
            <a:normAutofit/>
          </a:bodyPr>
          <a:lstStyle/>
          <a:p>
            <a:r>
              <a:rPr lang="ja-JP" altLang="en-US" sz="3200" dirty="0">
                <a:solidFill>
                  <a:schemeClr val="tx2"/>
                </a:solidFill>
                <a:latin typeface="ＭＳ Ｐゴシック" panose="020B0600070205080204" pitchFamily="50" charset="-128"/>
                <a:ea typeface="ＭＳ Ｐゴシック" panose="020B0600070205080204" pitchFamily="50" charset="-128"/>
              </a:rPr>
              <a:t>　補助金の資金管理の注意点</a:t>
            </a:r>
          </a:p>
        </p:txBody>
      </p:sp>
    </p:spTree>
    <p:extLst>
      <p:ext uri="{BB962C8B-B14F-4D97-AF65-F5344CB8AC3E}">
        <p14:creationId xmlns:p14="http://schemas.microsoft.com/office/powerpoint/2010/main" val="1173896840"/>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a:extLst>
              <a:ext uri="{FF2B5EF4-FFF2-40B4-BE49-F238E27FC236}">
                <a16:creationId xmlns:a16="http://schemas.microsoft.com/office/drawing/2014/main" id="{FF9734A3-F59F-4E1A-BC22-FD9B1AF6BAAA}"/>
              </a:ext>
            </a:extLst>
          </p:cNvPr>
          <p:cNvSpPr txBox="1"/>
          <p:nvPr/>
        </p:nvSpPr>
        <p:spPr>
          <a:xfrm>
            <a:off x="1134438" y="2178128"/>
            <a:ext cx="9923124" cy="1200329"/>
          </a:xfrm>
          <a:prstGeom prst="rect">
            <a:avLst/>
          </a:prstGeom>
          <a:solidFill>
            <a:schemeClr val="accent1">
              <a:lumMod val="20000"/>
              <a:lumOff val="80000"/>
            </a:schemeClr>
          </a:solidFill>
          <a:ln>
            <a:noFill/>
          </a:ln>
        </p:spPr>
        <p:txBody>
          <a:bodyPr wrap="square" rtlCol="0">
            <a:spAutoFit/>
          </a:bodyPr>
          <a:lstStyle/>
          <a:p>
            <a:pPr algn="ctr">
              <a:defRPr/>
            </a:pPr>
            <a:r>
              <a:rPr lang="ja-JP" altLang="en-US" sz="7200" b="1" dirty="0">
                <a:solidFill>
                  <a:prstClr val="black"/>
                </a:solidFill>
                <a:latin typeface="HG丸ｺﾞｼｯｸM-PRO" panose="020F0600000000000000" pitchFamily="50" charset="-128"/>
                <a:ea typeface="HG丸ｺﾞｼｯｸM-PRO" panose="020F0600000000000000" pitchFamily="50" charset="-128"/>
              </a:rPr>
              <a:t>財団奨学金プログラム</a:t>
            </a:r>
          </a:p>
        </p:txBody>
      </p:sp>
      <p:pic>
        <p:nvPicPr>
          <p:cNvPr id="4" name="Picture 4" descr="ãã­ã¼ã¿ãªã¼è²¡å£ãã®ç»åæ¤ç´¢çµæ">
            <a:extLst>
              <a:ext uri="{FF2B5EF4-FFF2-40B4-BE49-F238E27FC236}">
                <a16:creationId xmlns:a16="http://schemas.microsoft.com/office/drawing/2014/main" id="{0844D23A-8042-49FE-9968-609970E6AC54}"/>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9410187" y="5871443"/>
            <a:ext cx="1857143" cy="700234"/>
          </a:xfrm>
          <a:prstGeom prst="rect">
            <a:avLst/>
          </a:prstGeom>
          <a:noFill/>
          <a:extLst>
            <a:ext uri="{909E8E84-426E-40DD-AFC4-6F175D3DCCD1}">
              <a14:hiddenFill xmlns:a14="http://schemas.microsoft.com/office/drawing/2010/main">
                <a:solidFill>
                  <a:srgbClr val="FFFFFF"/>
                </a:solidFill>
              </a14:hiddenFill>
            </a:ext>
          </a:extLst>
        </p:spPr>
      </p:pic>
      <p:sp>
        <p:nvSpPr>
          <p:cNvPr id="5" name="テキスト ボックス 4">
            <a:extLst>
              <a:ext uri="{FF2B5EF4-FFF2-40B4-BE49-F238E27FC236}">
                <a16:creationId xmlns:a16="http://schemas.microsoft.com/office/drawing/2014/main" id="{76530C62-40CC-4908-9EF8-80EA100B8D78}"/>
              </a:ext>
            </a:extLst>
          </p:cNvPr>
          <p:cNvSpPr txBox="1"/>
          <p:nvPr/>
        </p:nvSpPr>
        <p:spPr>
          <a:xfrm>
            <a:off x="1671262" y="3728570"/>
            <a:ext cx="9113178" cy="2862322"/>
          </a:xfrm>
          <a:prstGeom prst="rect">
            <a:avLst/>
          </a:prstGeom>
          <a:noFill/>
          <a:ln>
            <a:noFill/>
          </a:ln>
        </p:spPr>
        <p:txBody>
          <a:bodyPr wrap="square" rtlCol="0">
            <a:spAutoFit/>
          </a:bodyPr>
          <a:lstStyle/>
          <a:p>
            <a:pPr algn="r">
              <a:defRPr/>
            </a:pPr>
            <a:r>
              <a:rPr lang="ja-JP" altLang="en-US" sz="4000" b="1" dirty="0">
                <a:solidFill>
                  <a:prstClr val="black"/>
                </a:solidFill>
                <a:latin typeface="HG丸ｺﾞｼｯｸM-PRO" panose="020F0600000000000000" pitchFamily="50" charset="-128"/>
                <a:ea typeface="HG丸ｺﾞｼｯｸM-PRO" panose="020F0600000000000000" pitchFamily="50" charset="-128"/>
              </a:rPr>
              <a:t>財団奨学金小委員会</a:t>
            </a:r>
            <a:endParaRPr lang="en-US" altLang="ja-JP" sz="4000" b="1" dirty="0">
              <a:solidFill>
                <a:prstClr val="black"/>
              </a:solidFill>
              <a:latin typeface="HG丸ｺﾞｼｯｸM-PRO" panose="020F0600000000000000" pitchFamily="50" charset="-128"/>
              <a:ea typeface="HG丸ｺﾞｼｯｸM-PRO" panose="020F0600000000000000" pitchFamily="50" charset="-128"/>
            </a:endParaRPr>
          </a:p>
          <a:p>
            <a:pPr algn="r">
              <a:defRPr/>
            </a:pPr>
            <a:r>
              <a:rPr lang="en-US" altLang="ja-JP" sz="2400" b="1" dirty="0">
                <a:solidFill>
                  <a:prstClr val="black"/>
                </a:solidFill>
                <a:latin typeface="HG丸ｺﾞｼｯｸM-PRO" panose="020F0600000000000000" pitchFamily="50" charset="-128"/>
                <a:ea typeface="HG丸ｺﾞｼｯｸM-PRO" panose="020F0600000000000000" pitchFamily="50" charset="-128"/>
              </a:rPr>
              <a:t>(</a:t>
            </a:r>
            <a:r>
              <a:rPr lang="ja-JP" altLang="en-US" sz="2400" b="1" dirty="0">
                <a:solidFill>
                  <a:prstClr val="black"/>
                </a:solidFill>
                <a:latin typeface="HG丸ｺﾞｼｯｸM-PRO" panose="020F0600000000000000" pitchFamily="50" charset="-128"/>
                <a:ea typeface="HG丸ｺﾞｼｯｸM-PRO" panose="020F0600000000000000" pitchFamily="50" charset="-128"/>
              </a:rPr>
              <a:t>平和フェローシップ）</a:t>
            </a:r>
            <a:endParaRPr lang="en-US" altLang="ja-JP" sz="2400" b="1" dirty="0">
              <a:solidFill>
                <a:prstClr val="black"/>
              </a:solidFill>
              <a:latin typeface="HG丸ｺﾞｼｯｸM-PRO" panose="020F0600000000000000" pitchFamily="50" charset="-128"/>
              <a:ea typeface="HG丸ｺﾞｼｯｸM-PRO" panose="020F0600000000000000" pitchFamily="50" charset="-128"/>
            </a:endParaRPr>
          </a:p>
          <a:p>
            <a:pPr algn="r">
              <a:defRPr/>
            </a:pPr>
            <a:r>
              <a:rPr lang="ja-JP" altLang="en-US" sz="4000" b="1" dirty="0">
                <a:solidFill>
                  <a:prstClr val="black"/>
                </a:solidFill>
                <a:latin typeface="HG丸ｺﾞｼｯｸM-PRO" panose="020F0600000000000000" pitchFamily="50" charset="-128"/>
                <a:ea typeface="HG丸ｺﾞｼｯｸM-PRO" panose="020F0600000000000000" pitchFamily="50" charset="-128"/>
              </a:rPr>
              <a:t>委員長 柳山 稔</a:t>
            </a:r>
            <a:endParaRPr lang="en-US" altLang="ja-JP" sz="4000" b="1" dirty="0">
              <a:solidFill>
                <a:prstClr val="black"/>
              </a:solidFill>
              <a:latin typeface="HG丸ｺﾞｼｯｸM-PRO" panose="020F0600000000000000" pitchFamily="50" charset="-128"/>
              <a:ea typeface="HG丸ｺﾞｼｯｸM-PRO" panose="020F0600000000000000" pitchFamily="50" charset="-128"/>
            </a:endParaRPr>
          </a:p>
          <a:p>
            <a:pPr algn="r">
              <a:defRPr/>
            </a:pPr>
            <a:r>
              <a:rPr lang="ja-JP" altLang="en-US" sz="3200" b="1" dirty="0">
                <a:solidFill>
                  <a:prstClr val="black"/>
                </a:solidFill>
                <a:latin typeface="HG丸ｺﾞｼｯｸM-PRO" panose="020F0600000000000000" pitchFamily="50" charset="-128"/>
                <a:ea typeface="HG丸ｺﾞｼｯｸM-PRO" panose="020F0600000000000000" pitchFamily="50" charset="-128"/>
              </a:rPr>
              <a:t>（東大阪西</a:t>
            </a:r>
            <a:r>
              <a:rPr lang="en-US" altLang="ja-JP" sz="3200" b="1" dirty="0">
                <a:solidFill>
                  <a:prstClr val="black"/>
                </a:solidFill>
                <a:latin typeface="HG丸ｺﾞｼｯｸM-PRO" panose="020F0600000000000000" pitchFamily="50" charset="-128"/>
                <a:ea typeface="HG丸ｺﾞｼｯｸM-PRO" panose="020F0600000000000000" pitchFamily="50" charset="-128"/>
              </a:rPr>
              <a:t>RC)</a:t>
            </a:r>
          </a:p>
          <a:p>
            <a:pPr algn="r">
              <a:defRPr/>
            </a:pPr>
            <a:endParaRPr lang="ja-JP" altLang="en-US" sz="4400" b="1" dirty="0">
              <a:solidFill>
                <a:prstClr val="black"/>
              </a:solidFill>
              <a:latin typeface="HG丸ｺﾞｼｯｸM-PRO" panose="020F0600000000000000" pitchFamily="50" charset="-128"/>
              <a:ea typeface="HG丸ｺﾞｼｯｸM-PRO" panose="020F0600000000000000" pitchFamily="50" charset="-128"/>
            </a:endParaRPr>
          </a:p>
        </p:txBody>
      </p:sp>
    </p:spTree>
    <p:extLst>
      <p:ext uri="{BB962C8B-B14F-4D97-AF65-F5344CB8AC3E}">
        <p14:creationId xmlns:p14="http://schemas.microsoft.com/office/powerpoint/2010/main" val="4218855787"/>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図 4">
            <a:extLst>
              <a:ext uri="{FF2B5EF4-FFF2-40B4-BE49-F238E27FC236}">
                <a16:creationId xmlns:a16="http://schemas.microsoft.com/office/drawing/2014/main" id="{75302EF4-4D9A-430E-B9DD-E005136C5FB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322353" y="-78303"/>
            <a:ext cx="3547294" cy="1266891"/>
          </a:xfrm>
          <a:prstGeom prst="rect">
            <a:avLst/>
          </a:prstGeom>
        </p:spPr>
      </p:pic>
      <p:sp>
        <p:nvSpPr>
          <p:cNvPr id="3" name="テキスト ボックス 2">
            <a:extLst>
              <a:ext uri="{FF2B5EF4-FFF2-40B4-BE49-F238E27FC236}">
                <a16:creationId xmlns:a16="http://schemas.microsoft.com/office/drawing/2014/main" id="{16E375CD-E968-44A6-A35A-2734FD9FFC8C}"/>
              </a:ext>
            </a:extLst>
          </p:cNvPr>
          <p:cNvSpPr txBox="1"/>
          <p:nvPr/>
        </p:nvSpPr>
        <p:spPr>
          <a:xfrm>
            <a:off x="1524000" y="1257503"/>
            <a:ext cx="9144000" cy="707886"/>
          </a:xfrm>
          <a:prstGeom prst="rect">
            <a:avLst/>
          </a:prstGeom>
          <a:noFill/>
        </p:spPr>
        <p:txBody>
          <a:bodyPr wrap="square" rtlCol="0">
            <a:spAutoFit/>
          </a:bodyPr>
          <a:lstStyle/>
          <a:p>
            <a:pPr algn="ctr"/>
            <a:r>
              <a:rPr lang="ja-JP" altLang="en-US" sz="4000" b="1" dirty="0">
                <a:latin typeface="游明朝" panose="02020400000000000000" pitchFamily="18" charset="-128"/>
                <a:ea typeface="游明朝" panose="02020400000000000000" pitchFamily="18" charset="-128"/>
              </a:rPr>
              <a:t>奨学金プログラムへのアプローチ</a:t>
            </a:r>
            <a:endParaRPr lang="en-US" altLang="ja-JP" sz="4000" b="1" dirty="0">
              <a:latin typeface="游明朝" panose="02020400000000000000" pitchFamily="18" charset="-128"/>
              <a:ea typeface="游明朝" panose="02020400000000000000" pitchFamily="18" charset="-128"/>
            </a:endParaRPr>
          </a:p>
        </p:txBody>
      </p:sp>
      <p:sp>
        <p:nvSpPr>
          <p:cNvPr id="4" name="テキスト ボックス 3">
            <a:extLst>
              <a:ext uri="{FF2B5EF4-FFF2-40B4-BE49-F238E27FC236}">
                <a16:creationId xmlns:a16="http://schemas.microsoft.com/office/drawing/2014/main" id="{15A40E58-4745-48C2-9804-DA93542BDFA9}"/>
              </a:ext>
            </a:extLst>
          </p:cNvPr>
          <p:cNvSpPr txBox="1"/>
          <p:nvPr/>
        </p:nvSpPr>
        <p:spPr>
          <a:xfrm>
            <a:off x="1524000" y="1926990"/>
            <a:ext cx="9144000" cy="400110"/>
          </a:xfrm>
          <a:prstGeom prst="rect">
            <a:avLst/>
          </a:prstGeom>
          <a:noFill/>
        </p:spPr>
        <p:txBody>
          <a:bodyPr wrap="square" rtlCol="0">
            <a:spAutoFit/>
          </a:bodyPr>
          <a:lstStyle/>
          <a:p>
            <a:pPr algn="ctr"/>
            <a:r>
              <a:rPr lang="ja-JP" altLang="en-US" sz="2000" b="1" dirty="0">
                <a:latin typeface="游明朝" panose="02020400000000000000" pitchFamily="18" charset="-128"/>
                <a:ea typeface="游明朝" panose="02020400000000000000" pitchFamily="18" charset="-128"/>
              </a:rPr>
              <a:t>奨学金プログラム候補者との出会いはいつ どこで やってくるか分かりません</a:t>
            </a:r>
          </a:p>
        </p:txBody>
      </p:sp>
      <p:sp>
        <p:nvSpPr>
          <p:cNvPr id="17" name="テキスト ボックス 16">
            <a:extLst>
              <a:ext uri="{FF2B5EF4-FFF2-40B4-BE49-F238E27FC236}">
                <a16:creationId xmlns:a16="http://schemas.microsoft.com/office/drawing/2014/main" id="{EB85E968-CFC4-4761-AE20-7AA8BD095971}"/>
              </a:ext>
            </a:extLst>
          </p:cNvPr>
          <p:cNvSpPr txBox="1"/>
          <p:nvPr/>
        </p:nvSpPr>
        <p:spPr>
          <a:xfrm>
            <a:off x="1591511" y="2747751"/>
            <a:ext cx="9002851" cy="707886"/>
          </a:xfrm>
          <a:prstGeom prst="rect">
            <a:avLst/>
          </a:prstGeom>
          <a:solidFill>
            <a:schemeClr val="bg1">
              <a:lumMod val="95000"/>
            </a:schemeClr>
          </a:solidFill>
          <a:ln w="12700">
            <a:solidFill>
              <a:schemeClr val="bg1">
                <a:lumMod val="50000"/>
              </a:schemeClr>
            </a:solidFill>
          </a:ln>
        </p:spPr>
        <p:txBody>
          <a:bodyPr wrap="square" rtlCol="0">
            <a:spAutoFit/>
          </a:bodyPr>
          <a:lstStyle/>
          <a:p>
            <a:pPr algn="ctr"/>
            <a:r>
              <a:rPr lang="ja-JP" altLang="en-US" sz="4000" b="1" dirty="0">
                <a:latin typeface="游ゴシック" panose="020B0400000000000000" pitchFamily="50" charset="-128"/>
                <a:ea typeface="游ゴシック" panose="020B0400000000000000" pitchFamily="50" charset="-128"/>
              </a:rPr>
              <a:t>クラブメンバーが、直接出会う</a:t>
            </a:r>
            <a:endParaRPr lang="en-US" altLang="ja-JP" sz="4000" b="1" dirty="0">
              <a:latin typeface="游ゴシック" panose="020B0400000000000000" pitchFamily="50" charset="-128"/>
              <a:ea typeface="游ゴシック" panose="020B0400000000000000" pitchFamily="50" charset="-128"/>
            </a:endParaRPr>
          </a:p>
        </p:txBody>
      </p:sp>
      <p:sp>
        <p:nvSpPr>
          <p:cNvPr id="10" name="テキスト ボックス 9">
            <a:extLst>
              <a:ext uri="{FF2B5EF4-FFF2-40B4-BE49-F238E27FC236}">
                <a16:creationId xmlns:a16="http://schemas.microsoft.com/office/drawing/2014/main" id="{D3881797-1F29-46DB-9568-7C2D6420B28C}"/>
              </a:ext>
            </a:extLst>
          </p:cNvPr>
          <p:cNvSpPr txBox="1"/>
          <p:nvPr/>
        </p:nvSpPr>
        <p:spPr>
          <a:xfrm>
            <a:off x="1524000" y="5879174"/>
            <a:ext cx="9144000" cy="830997"/>
          </a:xfrm>
          <a:prstGeom prst="rect">
            <a:avLst/>
          </a:prstGeom>
          <a:noFill/>
        </p:spPr>
        <p:txBody>
          <a:bodyPr wrap="square" rtlCol="0">
            <a:spAutoFit/>
          </a:bodyPr>
          <a:lstStyle/>
          <a:p>
            <a:pPr algn="ctr"/>
            <a:r>
              <a:rPr lang="ja-JP" altLang="en-US" sz="2400" dirty="0">
                <a:latin typeface="游ゴシック" panose="020B0400000000000000" pitchFamily="50" charset="-128"/>
                <a:ea typeface="游ゴシック" panose="020B0400000000000000" pitchFamily="50" charset="-128"/>
              </a:rPr>
              <a:t>直接問い合わせの際にはご対応（地区問合誘導など）</a:t>
            </a:r>
            <a:endParaRPr lang="en-US" altLang="ja-JP" sz="2400" dirty="0">
              <a:latin typeface="游ゴシック" panose="020B0400000000000000" pitchFamily="50" charset="-128"/>
              <a:ea typeface="游ゴシック" panose="020B0400000000000000" pitchFamily="50" charset="-128"/>
            </a:endParaRPr>
          </a:p>
          <a:p>
            <a:pPr algn="ctr"/>
            <a:r>
              <a:rPr lang="ja-JP" altLang="en-US" sz="2400" dirty="0">
                <a:latin typeface="游ゴシック" panose="020B0400000000000000" pitchFamily="50" charset="-128"/>
                <a:ea typeface="游ゴシック" panose="020B0400000000000000" pitchFamily="50" charset="-128"/>
              </a:rPr>
              <a:t>よろしくご協力お願いします</a:t>
            </a:r>
            <a:endParaRPr lang="en-US" altLang="ja-JP" sz="2400" dirty="0">
              <a:latin typeface="游ゴシック" panose="020B0400000000000000" pitchFamily="50" charset="-128"/>
              <a:ea typeface="游ゴシック" panose="020B0400000000000000" pitchFamily="50" charset="-128"/>
            </a:endParaRPr>
          </a:p>
        </p:txBody>
      </p:sp>
      <p:sp>
        <p:nvSpPr>
          <p:cNvPr id="18" name="テキスト ボックス 17">
            <a:extLst>
              <a:ext uri="{FF2B5EF4-FFF2-40B4-BE49-F238E27FC236}">
                <a16:creationId xmlns:a16="http://schemas.microsoft.com/office/drawing/2014/main" id="{8A40FF01-120B-42AA-BBEA-61A8864DD26B}"/>
              </a:ext>
            </a:extLst>
          </p:cNvPr>
          <p:cNvSpPr txBox="1"/>
          <p:nvPr/>
        </p:nvSpPr>
        <p:spPr>
          <a:xfrm>
            <a:off x="1591511" y="3551740"/>
            <a:ext cx="9002851" cy="707886"/>
          </a:xfrm>
          <a:prstGeom prst="rect">
            <a:avLst/>
          </a:prstGeom>
          <a:solidFill>
            <a:schemeClr val="bg1">
              <a:lumMod val="95000"/>
            </a:schemeClr>
          </a:solidFill>
          <a:ln w="12700">
            <a:solidFill>
              <a:schemeClr val="bg1">
                <a:lumMod val="50000"/>
              </a:schemeClr>
            </a:solidFill>
          </a:ln>
        </p:spPr>
        <p:txBody>
          <a:bodyPr wrap="square" rtlCol="0">
            <a:spAutoFit/>
          </a:bodyPr>
          <a:lstStyle/>
          <a:p>
            <a:pPr algn="ctr"/>
            <a:r>
              <a:rPr lang="ja-JP" altLang="en-US" sz="4000" b="1" dirty="0">
                <a:latin typeface="游ゴシック" panose="020B0400000000000000" pitchFamily="50" charset="-128"/>
                <a:ea typeface="游ゴシック" panose="020B0400000000000000" pitchFamily="50" charset="-128"/>
              </a:rPr>
              <a:t>クラブ奉仕事業として募集する</a:t>
            </a:r>
            <a:endParaRPr lang="en-US" altLang="ja-JP" sz="4000" b="1" dirty="0">
              <a:latin typeface="游ゴシック" panose="020B0400000000000000" pitchFamily="50" charset="-128"/>
              <a:ea typeface="游ゴシック" panose="020B0400000000000000" pitchFamily="50" charset="-128"/>
            </a:endParaRPr>
          </a:p>
        </p:txBody>
      </p:sp>
      <p:sp>
        <p:nvSpPr>
          <p:cNvPr id="19" name="テキスト ボックス 18">
            <a:extLst>
              <a:ext uri="{FF2B5EF4-FFF2-40B4-BE49-F238E27FC236}">
                <a16:creationId xmlns:a16="http://schemas.microsoft.com/office/drawing/2014/main" id="{18BFE5ED-D47C-4773-AAE9-F49CAD5742A8}"/>
              </a:ext>
            </a:extLst>
          </p:cNvPr>
          <p:cNvSpPr txBox="1"/>
          <p:nvPr/>
        </p:nvSpPr>
        <p:spPr>
          <a:xfrm>
            <a:off x="1591511" y="4355729"/>
            <a:ext cx="9002851" cy="707886"/>
          </a:xfrm>
          <a:prstGeom prst="rect">
            <a:avLst/>
          </a:prstGeom>
          <a:solidFill>
            <a:schemeClr val="bg1">
              <a:lumMod val="95000"/>
            </a:schemeClr>
          </a:solidFill>
          <a:ln w="12700">
            <a:solidFill>
              <a:schemeClr val="bg1">
                <a:lumMod val="50000"/>
              </a:schemeClr>
            </a:solidFill>
          </a:ln>
        </p:spPr>
        <p:txBody>
          <a:bodyPr wrap="square" rtlCol="0">
            <a:spAutoFit/>
          </a:bodyPr>
          <a:lstStyle/>
          <a:p>
            <a:pPr algn="ctr"/>
            <a:r>
              <a:rPr lang="ja-JP" altLang="en-US" sz="4000" b="1" dirty="0">
                <a:latin typeface="游ゴシック" panose="020B0400000000000000" pitchFamily="50" charset="-128"/>
                <a:ea typeface="游ゴシック" panose="020B0400000000000000" pitchFamily="50" charset="-128"/>
              </a:rPr>
              <a:t>奨学金希望者からの直接問合せ</a:t>
            </a:r>
            <a:endParaRPr lang="en-US" altLang="ja-JP" sz="4000" b="1" dirty="0">
              <a:latin typeface="游ゴシック" panose="020B0400000000000000" pitchFamily="50" charset="-128"/>
              <a:ea typeface="游ゴシック" panose="020B0400000000000000" pitchFamily="50" charset="-128"/>
            </a:endParaRPr>
          </a:p>
        </p:txBody>
      </p:sp>
    </p:spTree>
    <p:extLst>
      <p:ext uri="{BB962C8B-B14F-4D97-AF65-F5344CB8AC3E}">
        <p14:creationId xmlns:p14="http://schemas.microsoft.com/office/powerpoint/2010/main" val="3075245725"/>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図 4">
            <a:extLst>
              <a:ext uri="{FF2B5EF4-FFF2-40B4-BE49-F238E27FC236}">
                <a16:creationId xmlns:a16="http://schemas.microsoft.com/office/drawing/2014/main" id="{75302EF4-4D9A-430E-B9DD-E005136C5FB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322353" y="-78303"/>
            <a:ext cx="3547294" cy="1266891"/>
          </a:xfrm>
          <a:prstGeom prst="rect">
            <a:avLst/>
          </a:prstGeom>
        </p:spPr>
      </p:pic>
      <p:pic>
        <p:nvPicPr>
          <p:cNvPr id="6" name="図 5" descr="スクリーンショット が含まれている画像&#10;&#10;自動的に生成された説明">
            <a:extLst>
              <a:ext uri="{FF2B5EF4-FFF2-40B4-BE49-F238E27FC236}">
                <a16:creationId xmlns:a16="http://schemas.microsoft.com/office/drawing/2014/main" id="{207E437F-50DF-4336-BC80-202E33FF348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659527" y="1039226"/>
            <a:ext cx="8872955" cy="5339724"/>
          </a:xfrm>
          <a:prstGeom prst="rect">
            <a:avLst/>
          </a:prstGeom>
        </p:spPr>
      </p:pic>
      <p:sp>
        <p:nvSpPr>
          <p:cNvPr id="7" name="楕円 6">
            <a:extLst>
              <a:ext uri="{FF2B5EF4-FFF2-40B4-BE49-F238E27FC236}">
                <a16:creationId xmlns:a16="http://schemas.microsoft.com/office/drawing/2014/main" id="{3DDC69EB-81C0-481D-B802-F10C581A6FB0}"/>
              </a:ext>
            </a:extLst>
          </p:cNvPr>
          <p:cNvSpPr/>
          <p:nvPr/>
        </p:nvSpPr>
        <p:spPr>
          <a:xfrm>
            <a:off x="3266887" y="2244262"/>
            <a:ext cx="5118185" cy="1603582"/>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14" name="テキスト ボックス 13">
            <a:extLst>
              <a:ext uri="{FF2B5EF4-FFF2-40B4-BE49-F238E27FC236}">
                <a16:creationId xmlns:a16="http://schemas.microsoft.com/office/drawing/2014/main" id="{5B6F28D9-6EBD-4710-9759-5725201865E1}"/>
              </a:ext>
            </a:extLst>
          </p:cNvPr>
          <p:cNvSpPr txBox="1"/>
          <p:nvPr/>
        </p:nvSpPr>
        <p:spPr>
          <a:xfrm>
            <a:off x="1524000" y="6436556"/>
            <a:ext cx="9144000" cy="369332"/>
          </a:xfrm>
          <a:prstGeom prst="rect">
            <a:avLst/>
          </a:prstGeom>
          <a:noFill/>
        </p:spPr>
        <p:txBody>
          <a:bodyPr wrap="square" rtlCol="0">
            <a:spAutoFit/>
          </a:bodyPr>
          <a:lstStyle/>
          <a:p>
            <a:pPr algn="ctr"/>
            <a:r>
              <a:rPr lang="ja-JP" altLang="en-US" dirty="0">
                <a:latin typeface="游ゴシック" panose="020B0400000000000000" pitchFamily="50" charset="-128"/>
                <a:ea typeface="游ゴシック" panose="020B0400000000000000" pitchFamily="50" charset="-128"/>
              </a:rPr>
              <a:t>＜国際ロータリー</a:t>
            </a:r>
            <a:r>
              <a:rPr lang="en-US" altLang="ja-JP" dirty="0">
                <a:latin typeface="游ゴシック" panose="020B0400000000000000" pitchFamily="50" charset="-128"/>
                <a:ea typeface="游ゴシック" panose="020B0400000000000000" pitchFamily="50" charset="-128"/>
              </a:rPr>
              <a:t>WEB</a:t>
            </a:r>
            <a:r>
              <a:rPr lang="ja-JP" altLang="en-US" dirty="0">
                <a:latin typeface="游ゴシック" panose="020B0400000000000000" pitchFamily="50" charset="-128"/>
                <a:ea typeface="游ゴシック" panose="020B0400000000000000" pitchFamily="50" charset="-128"/>
              </a:rPr>
              <a:t>：奨学金ページ＞</a:t>
            </a:r>
            <a:endParaRPr lang="en-US" altLang="ja-JP" dirty="0">
              <a:latin typeface="游ゴシック" panose="020B0400000000000000" pitchFamily="50" charset="-128"/>
              <a:ea typeface="游ゴシック" panose="020B0400000000000000" pitchFamily="50" charset="-128"/>
            </a:endParaRPr>
          </a:p>
        </p:txBody>
      </p:sp>
    </p:spTree>
    <p:extLst>
      <p:ext uri="{BB962C8B-B14F-4D97-AF65-F5344CB8AC3E}">
        <p14:creationId xmlns:p14="http://schemas.microsoft.com/office/powerpoint/2010/main" val="2825254078"/>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図 4">
            <a:extLst>
              <a:ext uri="{FF2B5EF4-FFF2-40B4-BE49-F238E27FC236}">
                <a16:creationId xmlns:a16="http://schemas.microsoft.com/office/drawing/2014/main" id="{75302EF4-4D9A-430E-B9DD-E005136C5FB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322353" y="-78303"/>
            <a:ext cx="3547294" cy="1266891"/>
          </a:xfrm>
          <a:prstGeom prst="rect">
            <a:avLst/>
          </a:prstGeom>
        </p:spPr>
      </p:pic>
      <p:sp>
        <p:nvSpPr>
          <p:cNvPr id="3" name="テキスト ボックス 2">
            <a:extLst>
              <a:ext uri="{FF2B5EF4-FFF2-40B4-BE49-F238E27FC236}">
                <a16:creationId xmlns:a16="http://schemas.microsoft.com/office/drawing/2014/main" id="{16E375CD-E968-44A6-A35A-2734FD9FFC8C}"/>
              </a:ext>
            </a:extLst>
          </p:cNvPr>
          <p:cNvSpPr txBox="1"/>
          <p:nvPr/>
        </p:nvSpPr>
        <p:spPr>
          <a:xfrm>
            <a:off x="1524000" y="1257503"/>
            <a:ext cx="9144000" cy="707886"/>
          </a:xfrm>
          <a:prstGeom prst="rect">
            <a:avLst/>
          </a:prstGeom>
          <a:noFill/>
        </p:spPr>
        <p:txBody>
          <a:bodyPr wrap="square" rtlCol="0">
            <a:spAutoFit/>
          </a:bodyPr>
          <a:lstStyle/>
          <a:p>
            <a:pPr algn="ctr"/>
            <a:r>
              <a:rPr lang="ja-JP" altLang="en-US" sz="4000" b="1" dirty="0">
                <a:latin typeface="游明朝" panose="02020400000000000000" pitchFamily="18" charset="-128"/>
                <a:ea typeface="游明朝" panose="02020400000000000000" pitchFamily="18" charset="-128"/>
              </a:rPr>
              <a:t>奨学金プログラムのご紹介</a:t>
            </a:r>
            <a:endParaRPr lang="en-US" altLang="ja-JP" sz="4000" b="1" dirty="0">
              <a:latin typeface="游明朝" panose="02020400000000000000" pitchFamily="18" charset="-128"/>
              <a:ea typeface="游明朝" panose="02020400000000000000" pitchFamily="18" charset="-128"/>
            </a:endParaRPr>
          </a:p>
        </p:txBody>
      </p:sp>
      <p:sp>
        <p:nvSpPr>
          <p:cNvPr id="4" name="テキスト ボックス 3">
            <a:extLst>
              <a:ext uri="{FF2B5EF4-FFF2-40B4-BE49-F238E27FC236}">
                <a16:creationId xmlns:a16="http://schemas.microsoft.com/office/drawing/2014/main" id="{15A40E58-4745-48C2-9804-DA93542BDFA9}"/>
              </a:ext>
            </a:extLst>
          </p:cNvPr>
          <p:cNvSpPr txBox="1"/>
          <p:nvPr/>
        </p:nvSpPr>
        <p:spPr>
          <a:xfrm>
            <a:off x="1524000" y="1853346"/>
            <a:ext cx="9144000" cy="707886"/>
          </a:xfrm>
          <a:prstGeom prst="rect">
            <a:avLst/>
          </a:prstGeom>
          <a:noFill/>
        </p:spPr>
        <p:txBody>
          <a:bodyPr wrap="square" rtlCol="0">
            <a:spAutoFit/>
          </a:bodyPr>
          <a:lstStyle/>
          <a:p>
            <a:pPr algn="ctr"/>
            <a:r>
              <a:rPr lang="ja-JP" altLang="en-US" sz="2000" b="1" dirty="0">
                <a:latin typeface="游明朝" panose="02020400000000000000" pitchFamily="18" charset="-128"/>
                <a:ea typeface="游明朝" panose="02020400000000000000" pitchFamily="18" charset="-128"/>
              </a:rPr>
              <a:t>ロータリー財団とクラブは奨学金を通じて</a:t>
            </a:r>
            <a:endParaRPr lang="en-US" altLang="ja-JP" sz="2000" b="1" dirty="0">
              <a:latin typeface="游明朝" panose="02020400000000000000" pitchFamily="18" charset="-128"/>
              <a:ea typeface="游明朝" panose="02020400000000000000" pitchFamily="18" charset="-128"/>
            </a:endParaRPr>
          </a:p>
          <a:p>
            <a:pPr algn="ctr"/>
            <a:r>
              <a:rPr lang="ja-JP" altLang="en-US" sz="2000" b="1" dirty="0">
                <a:latin typeface="游明朝" panose="02020400000000000000" pitchFamily="18" charset="-128"/>
                <a:ea typeface="游明朝" panose="02020400000000000000" pitchFamily="18" charset="-128"/>
              </a:rPr>
              <a:t>地域や世界で活躍できるリーダーを育てています</a:t>
            </a:r>
          </a:p>
        </p:txBody>
      </p:sp>
      <p:sp>
        <p:nvSpPr>
          <p:cNvPr id="7" name="テキスト ボックス 6">
            <a:extLst>
              <a:ext uri="{FF2B5EF4-FFF2-40B4-BE49-F238E27FC236}">
                <a16:creationId xmlns:a16="http://schemas.microsoft.com/office/drawing/2014/main" id="{AA02F708-A4FD-4C5E-9F8B-AE95F4F5A0A6}"/>
              </a:ext>
            </a:extLst>
          </p:cNvPr>
          <p:cNvSpPr txBox="1"/>
          <p:nvPr/>
        </p:nvSpPr>
        <p:spPr>
          <a:xfrm>
            <a:off x="1591511" y="2625011"/>
            <a:ext cx="9002851" cy="707886"/>
          </a:xfrm>
          <a:prstGeom prst="rect">
            <a:avLst/>
          </a:prstGeom>
          <a:solidFill>
            <a:schemeClr val="accent1">
              <a:lumMod val="20000"/>
              <a:lumOff val="80000"/>
            </a:schemeClr>
          </a:solidFill>
          <a:ln w="12700">
            <a:solidFill>
              <a:schemeClr val="bg1">
                <a:lumMod val="50000"/>
              </a:schemeClr>
            </a:solidFill>
          </a:ln>
        </p:spPr>
        <p:txBody>
          <a:bodyPr wrap="square" rtlCol="0">
            <a:spAutoFit/>
          </a:bodyPr>
          <a:lstStyle/>
          <a:p>
            <a:pPr algn="ctr"/>
            <a:r>
              <a:rPr lang="ja-JP" altLang="en-US" sz="4000" b="1" dirty="0">
                <a:latin typeface="游ゴシック" panose="020B0400000000000000" pitchFamily="50" charset="-128"/>
                <a:ea typeface="游ゴシック" panose="020B0400000000000000" pitchFamily="50" charset="-128"/>
              </a:rPr>
              <a:t>地区補助金奨学生</a:t>
            </a:r>
            <a:endParaRPr lang="en-US" altLang="ja-JP" sz="4000" b="1" dirty="0">
              <a:latin typeface="游ゴシック" panose="020B0400000000000000" pitchFamily="50" charset="-128"/>
              <a:ea typeface="游ゴシック" panose="020B0400000000000000" pitchFamily="50" charset="-128"/>
            </a:endParaRPr>
          </a:p>
        </p:txBody>
      </p:sp>
      <p:sp>
        <p:nvSpPr>
          <p:cNvPr id="8" name="テキスト ボックス 7">
            <a:extLst>
              <a:ext uri="{FF2B5EF4-FFF2-40B4-BE49-F238E27FC236}">
                <a16:creationId xmlns:a16="http://schemas.microsoft.com/office/drawing/2014/main" id="{42937845-EFAA-43BD-A6E8-F17DF3355794}"/>
              </a:ext>
            </a:extLst>
          </p:cNvPr>
          <p:cNvSpPr txBox="1"/>
          <p:nvPr/>
        </p:nvSpPr>
        <p:spPr>
          <a:xfrm>
            <a:off x="1591511" y="3429000"/>
            <a:ext cx="9002851" cy="707886"/>
          </a:xfrm>
          <a:prstGeom prst="rect">
            <a:avLst/>
          </a:prstGeom>
          <a:solidFill>
            <a:schemeClr val="accent1">
              <a:lumMod val="20000"/>
              <a:lumOff val="80000"/>
            </a:schemeClr>
          </a:solidFill>
          <a:ln w="12700">
            <a:solidFill>
              <a:schemeClr val="bg1">
                <a:lumMod val="50000"/>
              </a:schemeClr>
            </a:solidFill>
          </a:ln>
        </p:spPr>
        <p:txBody>
          <a:bodyPr wrap="square" rtlCol="0">
            <a:spAutoFit/>
          </a:bodyPr>
          <a:lstStyle/>
          <a:p>
            <a:pPr algn="ctr"/>
            <a:r>
              <a:rPr lang="ja-JP" altLang="en-US" sz="4000" b="1" dirty="0">
                <a:latin typeface="游ゴシック" panose="020B0400000000000000" pitchFamily="50" charset="-128"/>
                <a:ea typeface="游ゴシック" panose="020B0400000000000000" pitchFamily="50" charset="-128"/>
              </a:rPr>
              <a:t>グローバル補助金奨学生</a:t>
            </a:r>
            <a:endParaRPr lang="en-US" altLang="ja-JP" sz="4000" b="1" dirty="0">
              <a:latin typeface="游ゴシック" panose="020B0400000000000000" pitchFamily="50" charset="-128"/>
              <a:ea typeface="游ゴシック" panose="020B0400000000000000" pitchFamily="50" charset="-128"/>
            </a:endParaRPr>
          </a:p>
        </p:txBody>
      </p:sp>
      <p:sp>
        <p:nvSpPr>
          <p:cNvPr id="9" name="テキスト ボックス 8">
            <a:extLst>
              <a:ext uri="{FF2B5EF4-FFF2-40B4-BE49-F238E27FC236}">
                <a16:creationId xmlns:a16="http://schemas.microsoft.com/office/drawing/2014/main" id="{0ADAA235-9944-4B69-91BE-A4D8835DF2AA}"/>
              </a:ext>
            </a:extLst>
          </p:cNvPr>
          <p:cNvSpPr txBox="1"/>
          <p:nvPr/>
        </p:nvSpPr>
        <p:spPr>
          <a:xfrm>
            <a:off x="1591511" y="4232989"/>
            <a:ext cx="9002851" cy="707886"/>
          </a:xfrm>
          <a:prstGeom prst="rect">
            <a:avLst/>
          </a:prstGeom>
          <a:solidFill>
            <a:schemeClr val="accent1">
              <a:lumMod val="20000"/>
              <a:lumOff val="80000"/>
            </a:schemeClr>
          </a:solidFill>
          <a:ln w="12700">
            <a:solidFill>
              <a:schemeClr val="bg1">
                <a:lumMod val="50000"/>
              </a:schemeClr>
            </a:solidFill>
          </a:ln>
        </p:spPr>
        <p:txBody>
          <a:bodyPr wrap="square" rtlCol="0">
            <a:spAutoFit/>
          </a:bodyPr>
          <a:lstStyle/>
          <a:p>
            <a:pPr algn="ctr"/>
            <a:r>
              <a:rPr lang="ja-JP" altLang="en-US" sz="4000" b="1" dirty="0">
                <a:latin typeface="+mn-ea"/>
              </a:rPr>
              <a:t>平和フェローシップ</a:t>
            </a:r>
            <a:endParaRPr lang="en-US" altLang="ja-JP" sz="4000" b="1" dirty="0">
              <a:latin typeface="+mn-ea"/>
            </a:endParaRPr>
          </a:p>
        </p:txBody>
      </p:sp>
      <p:sp>
        <p:nvSpPr>
          <p:cNvPr id="11" name="テキスト ボックス 10">
            <a:extLst>
              <a:ext uri="{FF2B5EF4-FFF2-40B4-BE49-F238E27FC236}">
                <a16:creationId xmlns:a16="http://schemas.microsoft.com/office/drawing/2014/main" id="{C901716D-64D6-4C38-AF45-626483EC82D7}"/>
              </a:ext>
            </a:extLst>
          </p:cNvPr>
          <p:cNvSpPr txBox="1"/>
          <p:nvPr/>
        </p:nvSpPr>
        <p:spPr>
          <a:xfrm>
            <a:off x="1591511" y="5318200"/>
            <a:ext cx="9002851" cy="707886"/>
          </a:xfrm>
          <a:prstGeom prst="rect">
            <a:avLst/>
          </a:prstGeom>
          <a:noFill/>
          <a:ln w="12700">
            <a:solidFill>
              <a:schemeClr val="bg1">
                <a:lumMod val="50000"/>
              </a:schemeClr>
            </a:solidFill>
          </a:ln>
        </p:spPr>
        <p:txBody>
          <a:bodyPr wrap="square" rtlCol="0">
            <a:spAutoFit/>
          </a:bodyPr>
          <a:lstStyle/>
          <a:p>
            <a:pPr algn="ctr"/>
            <a:r>
              <a:rPr lang="ja-JP" altLang="en-US" sz="4000" dirty="0">
                <a:latin typeface="游ゴシック" panose="020B0400000000000000" pitchFamily="50" charset="-128"/>
                <a:ea typeface="游ゴシック" panose="020B0400000000000000" pitchFamily="50" charset="-128"/>
              </a:rPr>
              <a:t>クラブ独自の奨学金</a:t>
            </a:r>
            <a:endParaRPr lang="en-US" altLang="ja-JP" sz="4000" dirty="0">
              <a:latin typeface="游ゴシック" panose="020B0400000000000000" pitchFamily="50" charset="-128"/>
              <a:ea typeface="游ゴシック" panose="020B0400000000000000" pitchFamily="50" charset="-128"/>
            </a:endParaRPr>
          </a:p>
        </p:txBody>
      </p:sp>
      <p:sp>
        <p:nvSpPr>
          <p:cNvPr id="12" name="テキスト ボックス 11">
            <a:extLst>
              <a:ext uri="{FF2B5EF4-FFF2-40B4-BE49-F238E27FC236}">
                <a16:creationId xmlns:a16="http://schemas.microsoft.com/office/drawing/2014/main" id="{A1302CAA-8449-49DC-AD55-6468583680DD}"/>
              </a:ext>
            </a:extLst>
          </p:cNvPr>
          <p:cNvSpPr txBox="1"/>
          <p:nvPr/>
        </p:nvSpPr>
        <p:spPr>
          <a:xfrm>
            <a:off x="1524000" y="6049468"/>
            <a:ext cx="9144000" cy="400110"/>
          </a:xfrm>
          <a:prstGeom prst="rect">
            <a:avLst/>
          </a:prstGeom>
          <a:noFill/>
        </p:spPr>
        <p:txBody>
          <a:bodyPr wrap="square" rtlCol="0">
            <a:spAutoFit/>
          </a:bodyPr>
          <a:lstStyle/>
          <a:p>
            <a:pPr algn="ctr"/>
            <a:r>
              <a:rPr lang="en-US" altLang="ja-JP" sz="2000" b="1" dirty="0">
                <a:latin typeface="游明朝" panose="02020400000000000000" pitchFamily="18" charset="-128"/>
                <a:ea typeface="游明朝" panose="02020400000000000000" pitchFamily="18" charset="-128"/>
              </a:rPr>
              <a:t>※</a:t>
            </a:r>
            <a:r>
              <a:rPr lang="ja-JP" altLang="en-US" sz="2000" b="1" dirty="0">
                <a:latin typeface="游明朝" panose="02020400000000000000" pitchFamily="18" charset="-128"/>
                <a:ea typeface="游明朝" panose="02020400000000000000" pitchFamily="18" charset="-128"/>
              </a:rPr>
              <a:t>クラブ独自のその概要及び要件についてはクラブでご検討ください。</a:t>
            </a:r>
          </a:p>
        </p:txBody>
      </p:sp>
    </p:spTree>
    <p:extLst>
      <p:ext uri="{BB962C8B-B14F-4D97-AF65-F5344CB8AC3E}">
        <p14:creationId xmlns:p14="http://schemas.microsoft.com/office/powerpoint/2010/main" val="1224118826"/>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図 4">
            <a:extLst>
              <a:ext uri="{FF2B5EF4-FFF2-40B4-BE49-F238E27FC236}">
                <a16:creationId xmlns:a16="http://schemas.microsoft.com/office/drawing/2014/main" id="{75302EF4-4D9A-430E-B9DD-E005136C5FB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322353" y="-78303"/>
            <a:ext cx="3547294" cy="1266891"/>
          </a:xfrm>
          <a:prstGeom prst="rect">
            <a:avLst/>
          </a:prstGeom>
        </p:spPr>
      </p:pic>
      <p:sp>
        <p:nvSpPr>
          <p:cNvPr id="3" name="テキスト ボックス 2">
            <a:extLst>
              <a:ext uri="{FF2B5EF4-FFF2-40B4-BE49-F238E27FC236}">
                <a16:creationId xmlns:a16="http://schemas.microsoft.com/office/drawing/2014/main" id="{16E375CD-E968-44A6-A35A-2734FD9FFC8C}"/>
              </a:ext>
            </a:extLst>
          </p:cNvPr>
          <p:cNvSpPr txBox="1"/>
          <p:nvPr/>
        </p:nvSpPr>
        <p:spPr>
          <a:xfrm>
            <a:off x="1524000" y="1257503"/>
            <a:ext cx="9144000" cy="707886"/>
          </a:xfrm>
          <a:prstGeom prst="rect">
            <a:avLst/>
          </a:prstGeom>
          <a:noFill/>
        </p:spPr>
        <p:txBody>
          <a:bodyPr wrap="square" rtlCol="0">
            <a:spAutoFit/>
          </a:bodyPr>
          <a:lstStyle/>
          <a:p>
            <a:pPr algn="ctr"/>
            <a:r>
              <a:rPr lang="ja-JP" altLang="en-US" sz="4000" b="1" dirty="0">
                <a:latin typeface="游明朝" panose="02020400000000000000" pitchFamily="18" charset="-128"/>
                <a:ea typeface="游明朝" panose="02020400000000000000" pitchFamily="18" charset="-128"/>
              </a:rPr>
              <a:t>地区補助金奨学生</a:t>
            </a:r>
            <a:endParaRPr lang="en-US" altLang="ja-JP" sz="4000" b="1" dirty="0">
              <a:latin typeface="游明朝" panose="02020400000000000000" pitchFamily="18" charset="-128"/>
              <a:ea typeface="游明朝" panose="02020400000000000000" pitchFamily="18" charset="-128"/>
            </a:endParaRPr>
          </a:p>
        </p:txBody>
      </p:sp>
      <p:sp>
        <p:nvSpPr>
          <p:cNvPr id="4" name="テキスト ボックス 3">
            <a:extLst>
              <a:ext uri="{FF2B5EF4-FFF2-40B4-BE49-F238E27FC236}">
                <a16:creationId xmlns:a16="http://schemas.microsoft.com/office/drawing/2014/main" id="{15A40E58-4745-48C2-9804-DA93542BDFA9}"/>
              </a:ext>
            </a:extLst>
          </p:cNvPr>
          <p:cNvSpPr txBox="1"/>
          <p:nvPr/>
        </p:nvSpPr>
        <p:spPr>
          <a:xfrm>
            <a:off x="1524000" y="1853346"/>
            <a:ext cx="9144000" cy="707886"/>
          </a:xfrm>
          <a:prstGeom prst="rect">
            <a:avLst/>
          </a:prstGeom>
          <a:noFill/>
        </p:spPr>
        <p:txBody>
          <a:bodyPr wrap="square" rtlCol="0">
            <a:spAutoFit/>
          </a:bodyPr>
          <a:lstStyle/>
          <a:p>
            <a:pPr algn="ctr"/>
            <a:r>
              <a:rPr lang="ja-JP" altLang="en-US" sz="2000" b="1" dirty="0">
                <a:latin typeface="游明朝" panose="02020400000000000000" pitchFamily="18" charset="-128"/>
                <a:ea typeface="游明朝" panose="02020400000000000000" pitchFamily="18" charset="-128"/>
              </a:rPr>
              <a:t>教育機関レベルや場所、専攻分野の制約なし。</a:t>
            </a:r>
            <a:endParaRPr lang="en-US" altLang="ja-JP" sz="2000" b="1" dirty="0">
              <a:latin typeface="游明朝" panose="02020400000000000000" pitchFamily="18" charset="-128"/>
              <a:ea typeface="游明朝" panose="02020400000000000000" pitchFamily="18" charset="-128"/>
            </a:endParaRPr>
          </a:p>
          <a:p>
            <a:pPr algn="ctr"/>
            <a:r>
              <a:rPr lang="ja-JP" altLang="en-US" sz="2000" b="1" dirty="0">
                <a:latin typeface="游明朝" panose="02020400000000000000" pitchFamily="18" charset="-128"/>
                <a:ea typeface="游明朝" panose="02020400000000000000" pitchFamily="18" charset="-128"/>
              </a:rPr>
              <a:t>クラブが地区補助金を利用して提供される奨学金です。</a:t>
            </a:r>
          </a:p>
        </p:txBody>
      </p:sp>
      <p:graphicFrame>
        <p:nvGraphicFramePr>
          <p:cNvPr id="13" name="表 12">
            <a:extLst>
              <a:ext uri="{FF2B5EF4-FFF2-40B4-BE49-F238E27FC236}">
                <a16:creationId xmlns:a16="http://schemas.microsoft.com/office/drawing/2014/main" id="{751FF404-A9D3-40A9-A700-7343E5305508}"/>
              </a:ext>
            </a:extLst>
          </p:cNvPr>
          <p:cNvGraphicFramePr>
            <a:graphicFrameLocks noGrp="1"/>
          </p:cNvGraphicFramePr>
          <p:nvPr/>
        </p:nvGraphicFramePr>
        <p:xfrm>
          <a:off x="1524000" y="2561237"/>
          <a:ext cx="9144000" cy="3627435"/>
        </p:xfrm>
        <a:graphic>
          <a:graphicData uri="http://schemas.openxmlformats.org/drawingml/2006/table">
            <a:tbl>
              <a:tblPr firstRow="1" bandRow="1">
                <a:tableStyleId>{5C22544A-7EE6-4342-B048-85BDC9FD1C3A}</a:tableStyleId>
              </a:tblPr>
              <a:tblGrid>
                <a:gridCol w="2853664">
                  <a:extLst>
                    <a:ext uri="{9D8B030D-6E8A-4147-A177-3AD203B41FA5}">
                      <a16:colId xmlns:a16="http://schemas.microsoft.com/office/drawing/2014/main" val="2386898618"/>
                    </a:ext>
                  </a:extLst>
                </a:gridCol>
                <a:gridCol w="6290336">
                  <a:extLst>
                    <a:ext uri="{9D8B030D-6E8A-4147-A177-3AD203B41FA5}">
                      <a16:colId xmlns:a16="http://schemas.microsoft.com/office/drawing/2014/main" val="3532652372"/>
                    </a:ext>
                  </a:extLst>
                </a:gridCol>
              </a:tblGrid>
              <a:tr h="366075">
                <a:tc>
                  <a:txBody>
                    <a:bodyPr/>
                    <a:lstStyle/>
                    <a:p>
                      <a:pPr algn="ctr"/>
                      <a:r>
                        <a:rPr kumimoji="1" lang="ja-JP" altLang="en-US" sz="1800" dirty="0">
                          <a:latin typeface="游ゴシック" panose="020B0400000000000000" pitchFamily="50" charset="-128"/>
                          <a:ea typeface="游ゴシック" panose="020B0400000000000000" pitchFamily="50" charset="-128"/>
                        </a:rPr>
                        <a:t>奨学金プログラム名称</a:t>
                      </a:r>
                    </a:p>
                  </a:txBody>
                  <a:tcPr anchor="ctr"/>
                </a:tc>
                <a:tc>
                  <a:txBody>
                    <a:bodyPr/>
                    <a:lstStyle/>
                    <a:p>
                      <a:pPr algn="ctr"/>
                      <a:r>
                        <a:rPr kumimoji="1" lang="ja-JP" altLang="en-US" sz="1800" dirty="0">
                          <a:latin typeface="游ゴシック" panose="020B0400000000000000" pitchFamily="50" charset="-128"/>
                          <a:ea typeface="游ゴシック" panose="020B0400000000000000" pitchFamily="50" charset="-128"/>
                        </a:rPr>
                        <a:t>「地区補助金奨学生」</a:t>
                      </a:r>
                    </a:p>
                  </a:txBody>
                  <a:tcPr anchor="ctr"/>
                </a:tc>
                <a:extLst>
                  <a:ext uri="{0D108BD9-81ED-4DB2-BD59-A6C34878D82A}">
                    <a16:rowId xmlns:a16="http://schemas.microsoft.com/office/drawing/2014/main" val="341981260"/>
                  </a:ext>
                </a:extLst>
              </a:tr>
              <a:tr h="319120">
                <a:tc>
                  <a:txBody>
                    <a:bodyPr/>
                    <a:lstStyle/>
                    <a:p>
                      <a:pPr algn="ctr"/>
                      <a:r>
                        <a:rPr kumimoji="1" lang="ja-JP" altLang="en-US" sz="1800" b="1" dirty="0">
                          <a:latin typeface="游ゴシック" panose="020B0400000000000000" pitchFamily="50" charset="-128"/>
                          <a:ea typeface="游ゴシック" panose="020B0400000000000000" pitchFamily="50" charset="-128"/>
                        </a:rPr>
                        <a:t>奨学金授与期間</a:t>
                      </a:r>
                      <a:endParaRPr kumimoji="1" lang="ja-JP" altLang="en-US" sz="1800" b="1" dirty="0">
                        <a:solidFill>
                          <a:schemeClr val="tx1"/>
                        </a:solidFill>
                        <a:latin typeface="游ゴシック" panose="020B0400000000000000" pitchFamily="50" charset="-128"/>
                        <a:ea typeface="游ゴシック" panose="020B0400000000000000" pitchFamily="50" charset="-128"/>
                      </a:endParaRPr>
                    </a:p>
                  </a:txBody>
                  <a:tcPr anchor="ctr"/>
                </a:tc>
                <a:tc>
                  <a:txBody>
                    <a:bodyPr/>
                    <a:lstStyle/>
                    <a:p>
                      <a:pPr algn="ctr"/>
                      <a:r>
                        <a:rPr kumimoji="1" lang="ja-JP" altLang="en-US" sz="2000" b="1" dirty="0">
                          <a:latin typeface="游ゴシック" panose="020B0400000000000000" pitchFamily="50" charset="-128"/>
                          <a:ea typeface="游ゴシック" panose="020B0400000000000000" pitchFamily="50" charset="-128"/>
                        </a:rPr>
                        <a:t>最大１年間</a:t>
                      </a:r>
                      <a:endParaRPr kumimoji="1" lang="ja-JP" altLang="en-US" sz="2000" b="1" dirty="0">
                        <a:solidFill>
                          <a:schemeClr val="tx1"/>
                        </a:solidFill>
                        <a:latin typeface="游ゴシック" panose="020B0400000000000000" pitchFamily="50" charset="-128"/>
                        <a:ea typeface="游ゴシック" panose="020B0400000000000000" pitchFamily="50" charset="-128"/>
                      </a:endParaRPr>
                    </a:p>
                  </a:txBody>
                  <a:tcPr anchor="ctr"/>
                </a:tc>
                <a:extLst>
                  <a:ext uri="{0D108BD9-81ED-4DB2-BD59-A6C34878D82A}">
                    <a16:rowId xmlns:a16="http://schemas.microsoft.com/office/drawing/2014/main" val="3779671571"/>
                  </a:ext>
                </a:extLst>
              </a:tr>
              <a:tr h="605064">
                <a:tc>
                  <a:txBody>
                    <a:bodyPr/>
                    <a:lstStyle/>
                    <a:p>
                      <a:pPr algn="ctr"/>
                      <a:r>
                        <a:rPr kumimoji="1" lang="ja-JP" altLang="en-US" sz="1800" b="1" dirty="0">
                          <a:latin typeface="游ゴシック" panose="020B0400000000000000" pitchFamily="50" charset="-128"/>
                          <a:ea typeface="游ゴシック" panose="020B0400000000000000" pitchFamily="50" charset="-128"/>
                        </a:rPr>
                        <a:t>地区補助金申請額</a:t>
                      </a:r>
                      <a:endParaRPr kumimoji="1" lang="ja-JP" altLang="en-US" sz="1800" b="1" dirty="0">
                        <a:solidFill>
                          <a:schemeClr val="tx1"/>
                        </a:solidFill>
                        <a:latin typeface="游ゴシック" panose="020B0400000000000000" pitchFamily="50" charset="-128"/>
                        <a:ea typeface="游ゴシック" panose="020B0400000000000000" pitchFamily="50" charset="-128"/>
                      </a:endParaRPr>
                    </a:p>
                  </a:txBody>
                  <a:tcPr anchor="ctr"/>
                </a:tc>
                <a:tc>
                  <a:txBody>
                    <a:bodyPr/>
                    <a:lstStyle/>
                    <a:p>
                      <a:pPr algn="ctr"/>
                      <a:r>
                        <a:rPr kumimoji="1" lang="en-US" altLang="ja-JP" sz="2000" b="1" dirty="0">
                          <a:latin typeface="游ゴシック" panose="020B0400000000000000" pitchFamily="50" charset="-128"/>
                          <a:ea typeface="游ゴシック" panose="020B0400000000000000" pitchFamily="50" charset="-128"/>
                        </a:rPr>
                        <a:t>20</a:t>
                      </a:r>
                      <a:r>
                        <a:rPr kumimoji="1" lang="ja-JP" altLang="en-US" sz="2000" b="1" dirty="0">
                          <a:latin typeface="游ゴシック" panose="020B0400000000000000" pitchFamily="50" charset="-128"/>
                          <a:ea typeface="游ゴシック" panose="020B0400000000000000" pitchFamily="50" charset="-128"/>
                        </a:rPr>
                        <a:t>万円～</a:t>
                      </a:r>
                      <a:r>
                        <a:rPr kumimoji="1" lang="en-US" altLang="ja-JP" sz="2000" b="1" dirty="0">
                          <a:latin typeface="游ゴシック" panose="020B0400000000000000" pitchFamily="50" charset="-128"/>
                          <a:ea typeface="游ゴシック" panose="020B0400000000000000" pitchFamily="50" charset="-128"/>
                        </a:rPr>
                        <a:t>60</a:t>
                      </a:r>
                      <a:r>
                        <a:rPr kumimoji="1" lang="ja-JP" altLang="en-US" sz="2000" b="1" dirty="0">
                          <a:latin typeface="游ゴシック" panose="020B0400000000000000" pitchFamily="50" charset="-128"/>
                          <a:ea typeface="游ゴシック" panose="020B0400000000000000" pitchFamily="50" charset="-128"/>
                        </a:rPr>
                        <a:t>万円</a:t>
                      </a:r>
                      <a:endParaRPr kumimoji="1" lang="en-US" altLang="ja-JP" sz="2000" b="1" dirty="0">
                        <a:latin typeface="游ゴシック" panose="020B0400000000000000" pitchFamily="50" charset="-128"/>
                        <a:ea typeface="游ゴシック" panose="020B0400000000000000" pitchFamily="50" charset="-128"/>
                      </a:endParaRPr>
                    </a:p>
                    <a:p>
                      <a:pPr algn="ctr"/>
                      <a:r>
                        <a:rPr kumimoji="1" lang="en-US" altLang="ja-JP" sz="1600" b="1" dirty="0">
                          <a:latin typeface="游ゴシック" panose="020B0400000000000000" pitchFamily="50" charset="-128"/>
                          <a:ea typeface="游ゴシック" panose="020B0400000000000000" pitchFamily="50" charset="-128"/>
                        </a:rPr>
                        <a:t>※</a:t>
                      </a:r>
                      <a:r>
                        <a:rPr kumimoji="1" lang="ja-JP" altLang="en-US" sz="1600" b="1" dirty="0">
                          <a:latin typeface="游ゴシック" panose="020B0400000000000000" pitchFamily="50" charset="-128"/>
                          <a:ea typeface="游ゴシック" panose="020B0400000000000000" pitchFamily="50" charset="-128"/>
                        </a:rPr>
                        <a:t>年次基金寄付実績により実際補助金額は変化する場合あり</a:t>
                      </a:r>
                      <a:endParaRPr kumimoji="1" lang="en-US" altLang="ja-JP" sz="1400" b="1" dirty="0">
                        <a:solidFill>
                          <a:schemeClr val="tx1"/>
                        </a:solidFill>
                        <a:latin typeface="游ゴシック" panose="020B0400000000000000" pitchFamily="50" charset="-128"/>
                        <a:ea typeface="游ゴシック" panose="020B0400000000000000" pitchFamily="50" charset="-128"/>
                      </a:endParaRPr>
                    </a:p>
                  </a:txBody>
                  <a:tcPr anchor="ctr"/>
                </a:tc>
                <a:extLst>
                  <a:ext uri="{0D108BD9-81ED-4DB2-BD59-A6C34878D82A}">
                    <a16:rowId xmlns:a16="http://schemas.microsoft.com/office/drawing/2014/main" val="3124335087"/>
                  </a:ext>
                </a:extLst>
              </a:tr>
              <a:tr h="270674">
                <a:tc>
                  <a:txBody>
                    <a:bodyPr/>
                    <a:lstStyle/>
                    <a:p>
                      <a:pPr algn="ctr"/>
                      <a:r>
                        <a:rPr kumimoji="1" lang="ja-JP" altLang="en-US" sz="1800" b="1" dirty="0">
                          <a:latin typeface="游ゴシック" panose="020B0400000000000000" pitchFamily="50" charset="-128"/>
                          <a:ea typeface="游ゴシック" panose="020B0400000000000000" pitchFamily="50" charset="-128"/>
                        </a:rPr>
                        <a:t>支給対象</a:t>
                      </a:r>
                      <a:endParaRPr kumimoji="1" lang="ja-JP" altLang="en-US" sz="1800" b="1" dirty="0">
                        <a:solidFill>
                          <a:schemeClr val="tx1"/>
                        </a:solidFill>
                        <a:latin typeface="游ゴシック" panose="020B0400000000000000" pitchFamily="50" charset="-128"/>
                        <a:ea typeface="游ゴシック" panose="020B0400000000000000" pitchFamily="50" charset="-128"/>
                      </a:endParaRPr>
                    </a:p>
                  </a:txBody>
                  <a:tcPr anchor="ctr"/>
                </a:tc>
                <a:tc>
                  <a:txBody>
                    <a:bodyPr/>
                    <a:lstStyle/>
                    <a:p>
                      <a:pPr algn="ctr"/>
                      <a:r>
                        <a:rPr kumimoji="1" lang="ja-JP" altLang="en-US" sz="2000" b="1" dirty="0">
                          <a:latin typeface="游ゴシック" panose="020B0400000000000000" pitchFamily="50" charset="-128"/>
                          <a:ea typeface="游ゴシック" panose="020B0400000000000000" pitchFamily="50" charset="-128"/>
                        </a:rPr>
                        <a:t>制約なし</a:t>
                      </a:r>
                      <a:endParaRPr kumimoji="1" lang="en-US" altLang="ja-JP" sz="2000" b="1" dirty="0">
                        <a:latin typeface="游ゴシック" panose="020B0400000000000000" pitchFamily="50" charset="-128"/>
                        <a:ea typeface="游ゴシック" panose="020B0400000000000000" pitchFamily="50" charset="-128"/>
                      </a:endParaRPr>
                    </a:p>
                  </a:txBody>
                  <a:tcPr anchor="ctr"/>
                </a:tc>
                <a:extLst>
                  <a:ext uri="{0D108BD9-81ED-4DB2-BD59-A6C34878D82A}">
                    <a16:rowId xmlns:a16="http://schemas.microsoft.com/office/drawing/2014/main" val="3578949138"/>
                  </a:ext>
                </a:extLst>
              </a:tr>
              <a:tr h="348613">
                <a:tc>
                  <a:txBody>
                    <a:bodyPr/>
                    <a:lstStyle/>
                    <a:p>
                      <a:pPr algn="ctr"/>
                      <a:r>
                        <a:rPr kumimoji="1" lang="ja-JP" altLang="en-US" sz="1800" b="1" dirty="0">
                          <a:latin typeface="游ゴシック" panose="020B0400000000000000" pitchFamily="50" charset="-128"/>
                          <a:ea typeface="游ゴシック" panose="020B0400000000000000" pitchFamily="50" charset="-128"/>
                        </a:rPr>
                        <a:t>就学対象</a:t>
                      </a:r>
                      <a:endParaRPr kumimoji="1" lang="ja-JP" altLang="en-US" sz="1800" b="1" dirty="0">
                        <a:solidFill>
                          <a:schemeClr val="tx1"/>
                        </a:solidFill>
                        <a:latin typeface="游ゴシック" panose="020B0400000000000000" pitchFamily="50" charset="-128"/>
                        <a:ea typeface="游ゴシック" panose="020B0400000000000000" pitchFamily="50" charset="-128"/>
                      </a:endParaRPr>
                    </a:p>
                  </a:txBody>
                  <a:tcPr anchor="ctr"/>
                </a:tc>
                <a:tc>
                  <a:txBody>
                    <a:bodyPr/>
                    <a:lstStyle/>
                    <a:p>
                      <a:pPr algn="ctr"/>
                      <a:r>
                        <a:rPr kumimoji="1" lang="ja-JP" altLang="en-US" sz="2000" b="1" dirty="0">
                          <a:latin typeface="游ゴシック" panose="020B0400000000000000" pitchFamily="50" charset="-128"/>
                          <a:ea typeface="游ゴシック" panose="020B0400000000000000" pitchFamily="50" charset="-128"/>
                        </a:rPr>
                        <a:t>制約なし</a:t>
                      </a:r>
                      <a:endParaRPr kumimoji="1" lang="ja-JP" altLang="en-US" sz="2000" b="1" dirty="0">
                        <a:solidFill>
                          <a:schemeClr val="tx1"/>
                        </a:solidFill>
                        <a:latin typeface="游ゴシック" panose="020B0400000000000000" pitchFamily="50" charset="-128"/>
                        <a:ea typeface="游ゴシック" panose="020B0400000000000000" pitchFamily="50" charset="-128"/>
                      </a:endParaRPr>
                    </a:p>
                  </a:txBody>
                  <a:tcPr anchor="ctr"/>
                </a:tc>
                <a:extLst>
                  <a:ext uri="{0D108BD9-81ED-4DB2-BD59-A6C34878D82A}">
                    <a16:rowId xmlns:a16="http://schemas.microsoft.com/office/drawing/2014/main" val="3356798550"/>
                  </a:ext>
                </a:extLst>
              </a:tr>
              <a:tr h="296040">
                <a:tc>
                  <a:txBody>
                    <a:bodyPr/>
                    <a:lstStyle/>
                    <a:p>
                      <a:pPr algn="ctr"/>
                      <a:r>
                        <a:rPr kumimoji="1" lang="ja-JP" altLang="en-US" sz="1800" b="1" dirty="0">
                          <a:latin typeface="游ゴシック" panose="020B0400000000000000" pitchFamily="50" charset="-128"/>
                          <a:ea typeface="游ゴシック" panose="020B0400000000000000" pitchFamily="50" charset="-128"/>
                        </a:rPr>
                        <a:t>対象分野</a:t>
                      </a:r>
                      <a:endParaRPr kumimoji="1" lang="ja-JP" altLang="en-US" sz="1800" b="1" dirty="0">
                        <a:solidFill>
                          <a:schemeClr val="tx1"/>
                        </a:solidFill>
                        <a:latin typeface="游ゴシック" panose="020B0400000000000000" pitchFamily="50" charset="-128"/>
                        <a:ea typeface="游ゴシック" panose="020B0400000000000000" pitchFamily="50" charset="-128"/>
                      </a:endParaRPr>
                    </a:p>
                  </a:txBody>
                  <a:tcPr anchor="ctr"/>
                </a:tc>
                <a:tc>
                  <a:txBody>
                    <a:bodyPr/>
                    <a:lstStyle/>
                    <a:p>
                      <a:pPr algn="ctr"/>
                      <a:r>
                        <a:rPr kumimoji="1" lang="ja-JP" altLang="en-US" sz="2000" b="1" dirty="0">
                          <a:latin typeface="游ゴシック" panose="020B0400000000000000" pitchFamily="50" charset="-128"/>
                          <a:ea typeface="游ゴシック" panose="020B0400000000000000" pitchFamily="50" charset="-128"/>
                        </a:rPr>
                        <a:t>制約なし</a:t>
                      </a:r>
                      <a:endParaRPr kumimoji="1" lang="ja-JP" altLang="en-US" sz="2000" b="1" dirty="0">
                        <a:solidFill>
                          <a:schemeClr val="tx1"/>
                        </a:solidFill>
                        <a:latin typeface="游ゴシック" panose="020B0400000000000000" pitchFamily="50" charset="-128"/>
                        <a:ea typeface="游ゴシック" panose="020B0400000000000000" pitchFamily="50" charset="-128"/>
                      </a:endParaRPr>
                    </a:p>
                  </a:txBody>
                  <a:tcPr anchor="ctr"/>
                </a:tc>
                <a:extLst>
                  <a:ext uri="{0D108BD9-81ED-4DB2-BD59-A6C34878D82A}">
                    <a16:rowId xmlns:a16="http://schemas.microsoft.com/office/drawing/2014/main" val="2280723596"/>
                  </a:ext>
                </a:extLst>
              </a:tr>
              <a:tr h="0">
                <a:tc>
                  <a:txBody>
                    <a:bodyPr/>
                    <a:lstStyle/>
                    <a:p>
                      <a:pPr algn="ctr"/>
                      <a:r>
                        <a:rPr kumimoji="1" lang="ja-JP" altLang="en-US" sz="1800" b="1" dirty="0">
                          <a:latin typeface="游ゴシック" panose="020B0400000000000000" pitchFamily="50" charset="-128"/>
                          <a:ea typeface="游ゴシック" panose="020B0400000000000000" pitchFamily="50" charset="-128"/>
                        </a:rPr>
                        <a:t>特記事項</a:t>
                      </a:r>
                      <a:endParaRPr kumimoji="1" lang="ja-JP" altLang="en-US" sz="1800" b="1" dirty="0">
                        <a:solidFill>
                          <a:schemeClr val="tx1"/>
                        </a:solidFill>
                        <a:latin typeface="游ゴシック" panose="020B0400000000000000" pitchFamily="50" charset="-128"/>
                        <a:ea typeface="游ゴシック" panose="020B0400000000000000" pitchFamily="50" charset="-128"/>
                      </a:endParaRPr>
                    </a:p>
                  </a:txBody>
                  <a:tcPr anchor="ctr"/>
                </a:tc>
                <a:tc>
                  <a:txBody>
                    <a:bodyPr/>
                    <a:lstStyle/>
                    <a:p>
                      <a:pPr algn="ctr"/>
                      <a:r>
                        <a:rPr kumimoji="1" lang="ja-JP" altLang="en-US" sz="2000" b="1" dirty="0">
                          <a:solidFill>
                            <a:schemeClr val="tx1"/>
                          </a:solidFill>
                          <a:latin typeface="游ゴシック" panose="020B0400000000000000" pitchFamily="50" charset="-128"/>
                          <a:ea typeface="游ゴシック" panose="020B0400000000000000" pitchFamily="50" charset="-128"/>
                        </a:rPr>
                        <a:t>ロータリー会員が直接／間接的に利益受領不可</a:t>
                      </a:r>
                    </a:p>
                  </a:txBody>
                  <a:tcPr anchor="ctr"/>
                </a:tc>
                <a:extLst>
                  <a:ext uri="{0D108BD9-81ED-4DB2-BD59-A6C34878D82A}">
                    <a16:rowId xmlns:a16="http://schemas.microsoft.com/office/drawing/2014/main" val="617920906"/>
                  </a:ext>
                </a:extLst>
              </a:tr>
              <a:tr h="605064">
                <a:tc>
                  <a:txBody>
                    <a:bodyPr/>
                    <a:lstStyle/>
                    <a:p>
                      <a:pPr algn="ctr"/>
                      <a:r>
                        <a:rPr kumimoji="1" lang="ja-JP" altLang="en-US" sz="1800" b="1" dirty="0">
                          <a:latin typeface="游ゴシック" panose="020B0400000000000000" pitchFamily="50" charset="-128"/>
                          <a:ea typeface="游ゴシック" panose="020B0400000000000000" pitchFamily="50" charset="-128"/>
                        </a:rPr>
                        <a:t>拠出財源</a:t>
                      </a:r>
                    </a:p>
                  </a:txBody>
                  <a:tcPr anchor="ctr"/>
                </a:tc>
                <a:tc>
                  <a:txBody>
                    <a:bodyPr/>
                    <a:lstStyle/>
                    <a:p>
                      <a:pPr algn="ctr"/>
                      <a:r>
                        <a:rPr kumimoji="1" lang="ja-JP" altLang="en-US" sz="2000" b="1" dirty="0">
                          <a:latin typeface="游ゴシック" panose="020B0400000000000000" pitchFamily="50" charset="-128"/>
                          <a:ea typeface="游ゴシック" panose="020B0400000000000000" pitchFamily="50" charset="-128"/>
                        </a:rPr>
                        <a:t>地区財団活動資金（</a:t>
                      </a:r>
                      <a:r>
                        <a:rPr kumimoji="1" lang="en-US" altLang="ja-JP" sz="2000" b="1" dirty="0">
                          <a:latin typeface="游ゴシック" panose="020B0400000000000000" pitchFamily="50" charset="-128"/>
                          <a:ea typeface="游ゴシック" panose="020B0400000000000000" pitchFamily="50" charset="-128"/>
                        </a:rPr>
                        <a:t>DDF</a:t>
                      </a:r>
                      <a:r>
                        <a:rPr kumimoji="1" lang="ja-JP" altLang="en-US" sz="2000" b="1" dirty="0">
                          <a:latin typeface="游ゴシック" panose="020B0400000000000000" pitchFamily="50" charset="-128"/>
                          <a:ea typeface="游ゴシック" panose="020B0400000000000000" pitchFamily="50" charset="-128"/>
                        </a:rPr>
                        <a:t>）及びクラブ拠出金 </a:t>
                      </a:r>
                      <a:endParaRPr kumimoji="1" lang="en-US" altLang="ja-JP" sz="2000" b="1" dirty="0">
                        <a:latin typeface="游ゴシック" panose="020B0400000000000000" pitchFamily="50" charset="-128"/>
                        <a:ea typeface="游ゴシック" panose="020B0400000000000000" pitchFamily="50" charset="-128"/>
                      </a:endParaRPr>
                    </a:p>
                    <a:p>
                      <a:pPr algn="ctr"/>
                      <a:r>
                        <a:rPr kumimoji="1" lang="en-US" altLang="ja-JP" sz="1600" b="1" dirty="0">
                          <a:latin typeface="游ゴシック" panose="020B0400000000000000" pitchFamily="50" charset="-128"/>
                          <a:ea typeface="游ゴシック" panose="020B0400000000000000" pitchFamily="50" charset="-128"/>
                        </a:rPr>
                        <a:t>※</a:t>
                      </a:r>
                      <a:r>
                        <a:rPr kumimoji="1" lang="ja-JP" altLang="en-US" sz="1600" b="1" dirty="0">
                          <a:latin typeface="游ゴシック" panose="020B0400000000000000" pitchFamily="50" charset="-128"/>
                          <a:ea typeface="游ゴシック" panose="020B0400000000000000" pitchFamily="50" charset="-128"/>
                        </a:rPr>
                        <a:t>クラブ拠出金は地区補助金申請額同額以上必要です</a:t>
                      </a:r>
                    </a:p>
                  </a:txBody>
                  <a:tcPr anchor="ctr"/>
                </a:tc>
                <a:extLst>
                  <a:ext uri="{0D108BD9-81ED-4DB2-BD59-A6C34878D82A}">
                    <a16:rowId xmlns:a16="http://schemas.microsoft.com/office/drawing/2014/main" val="1114661605"/>
                  </a:ext>
                </a:extLst>
              </a:tr>
            </a:tbl>
          </a:graphicData>
        </a:graphic>
      </p:graphicFrame>
      <p:sp>
        <p:nvSpPr>
          <p:cNvPr id="14" name="テキスト ボックス 13">
            <a:extLst>
              <a:ext uri="{FF2B5EF4-FFF2-40B4-BE49-F238E27FC236}">
                <a16:creationId xmlns:a16="http://schemas.microsoft.com/office/drawing/2014/main" id="{B317CAC0-EDB5-4628-B468-ADDBA4F379A5}"/>
              </a:ext>
            </a:extLst>
          </p:cNvPr>
          <p:cNvSpPr txBox="1"/>
          <p:nvPr/>
        </p:nvSpPr>
        <p:spPr>
          <a:xfrm>
            <a:off x="1524000" y="6281918"/>
            <a:ext cx="9144000" cy="584775"/>
          </a:xfrm>
          <a:prstGeom prst="rect">
            <a:avLst/>
          </a:prstGeom>
          <a:noFill/>
        </p:spPr>
        <p:txBody>
          <a:bodyPr wrap="square" rtlCol="0">
            <a:spAutoFit/>
          </a:bodyPr>
          <a:lstStyle/>
          <a:p>
            <a:pPr algn="ctr"/>
            <a:r>
              <a:rPr lang="ja-JP" altLang="en-US" sz="1600" b="1" dirty="0">
                <a:solidFill>
                  <a:srgbClr val="C00000"/>
                </a:solidFill>
                <a:latin typeface="游ゴシック" panose="020B0400000000000000" pitchFamily="50" charset="-128"/>
                <a:ea typeface="游ゴシック" panose="020B0400000000000000" pitchFamily="50" charset="-128"/>
              </a:rPr>
              <a:t>次の文書の最新版を必ずご確認下さい「授与と受託の条件」「補助金ハンドブック」</a:t>
            </a:r>
            <a:endParaRPr lang="en-US" altLang="ja-JP" sz="1600" b="1" dirty="0">
              <a:solidFill>
                <a:srgbClr val="C00000"/>
              </a:solidFill>
              <a:latin typeface="游ゴシック" panose="020B0400000000000000" pitchFamily="50" charset="-128"/>
              <a:ea typeface="游ゴシック" panose="020B0400000000000000" pitchFamily="50" charset="-128"/>
            </a:endParaRPr>
          </a:p>
          <a:p>
            <a:pPr algn="ctr"/>
            <a:r>
              <a:rPr lang="ja-JP" altLang="en-US" sz="1600" b="1" dirty="0">
                <a:solidFill>
                  <a:srgbClr val="C00000"/>
                </a:solidFill>
                <a:latin typeface="游ゴシック" panose="020B0400000000000000" pitchFamily="50" charset="-128"/>
                <a:ea typeface="游ゴシック" panose="020B0400000000000000" pitchFamily="50" charset="-128"/>
              </a:rPr>
              <a:t>「地区補助金による奨学金　ベストプラクティス」</a:t>
            </a:r>
            <a:endParaRPr lang="en-US" altLang="ja-JP" sz="1600" b="1" dirty="0">
              <a:solidFill>
                <a:srgbClr val="C00000"/>
              </a:solidFill>
              <a:latin typeface="游ゴシック" panose="020B0400000000000000" pitchFamily="50" charset="-128"/>
              <a:ea typeface="游ゴシック" panose="020B0400000000000000" pitchFamily="50" charset="-128"/>
            </a:endParaRPr>
          </a:p>
        </p:txBody>
      </p:sp>
    </p:spTree>
    <p:extLst>
      <p:ext uri="{BB962C8B-B14F-4D97-AF65-F5344CB8AC3E}">
        <p14:creationId xmlns:p14="http://schemas.microsoft.com/office/powerpoint/2010/main" val="109644197"/>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図 4">
            <a:extLst>
              <a:ext uri="{FF2B5EF4-FFF2-40B4-BE49-F238E27FC236}">
                <a16:creationId xmlns:a16="http://schemas.microsoft.com/office/drawing/2014/main" id="{75302EF4-4D9A-430E-B9DD-E005136C5FB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322353" y="-78303"/>
            <a:ext cx="3547294" cy="1266891"/>
          </a:xfrm>
          <a:prstGeom prst="rect">
            <a:avLst/>
          </a:prstGeom>
        </p:spPr>
      </p:pic>
      <p:sp>
        <p:nvSpPr>
          <p:cNvPr id="3" name="テキスト ボックス 2">
            <a:extLst>
              <a:ext uri="{FF2B5EF4-FFF2-40B4-BE49-F238E27FC236}">
                <a16:creationId xmlns:a16="http://schemas.microsoft.com/office/drawing/2014/main" id="{16E375CD-E968-44A6-A35A-2734FD9FFC8C}"/>
              </a:ext>
            </a:extLst>
          </p:cNvPr>
          <p:cNvSpPr txBox="1"/>
          <p:nvPr/>
        </p:nvSpPr>
        <p:spPr>
          <a:xfrm>
            <a:off x="1524000" y="1257503"/>
            <a:ext cx="9144000" cy="707886"/>
          </a:xfrm>
          <a:prstGeom prst="rect">
            <a:avLst/>
          </a:prstGeom>
          <a:noFill/>
        </p:spPr>
        <p:txBody>
          <a:bodyPr wrap="square" rtlCol="0">
            <a:spAutoFit/>
          </a:bodyPr>
          <a:lstStyle/>
          <a:p>
            <a:pPr algn="ctr"/>
            <a:r>
              <a:rPr lang="ja-JP" altLang="en-US" sz="4000" b="1" dirty="0">
                <a:latin typeface="游明朝" panose="02020400000000000000" pitchFamily="18" charset="-128"/>
                <a:ea typeface="游明朝" panose="02020400000000000000" pitchFamily="18" charset="-128"/>
              </a:rPr>
              <a:t>地区補助金奨学生</a:t>
            </a:r>
            <a:endParaRPr lang="en-US" altLang="ja-JP" sz="4000" b="1" dirty="0">
              <a:latin typeface="游明朝" panose="02020400000000000000" pitchFamily="18" charset="-128"/>
              <a:ea typeface="游明朝" panose="02020400000000000000" pitchFamily="18" charset="-128"/>
            </a:endParaRPr>
          </a:p>
        </p:txBody>
      </p:sp>
      <p:sp>
        <p:nvSpPr>
          <p:cNvPr id="14" name="テキスト ボックス 13">
            <a:extLst>
              <a:ext uri="{FF2B5EF4-FFF2-40B4-BE49-F238E27FC236}">
                <a16:creationId xmlns:a16="http://schemas.microsoft.com/office/drawing/2014/main" id="{B317CAC0-EDB5-4628-B468-ADDBA4F379A5}"/>
              </a:ext>
            </a:extLst>
          </p:cNvPr>
          <p:cNvSpPr txBox="1"/>
          <p:nvPr/>
        </p:nvSpPr>
        <p:spPr>
          <a:xfrm>
            <a:off x="1524000" y="6515119"/>
            <a:ext cx="9144000" cy="338554"/>
          </a:xfrm>
          <a:prstGeom prst="rect">
            <a:avLst/>
          </a:prstGeom>
          <a:noFill/>
        </p:spPr>
        <p:txBody>
          <a:bodyPr wrap="square" rtlCol="0">
            <a:spAutoFit/>
          </a:bodyPr>
          <a:lstStyle/>
          <a:p>
            <a:pPr algn="ctr"/>
            <a:r>
              <a:rPr lang="ja-JP" altLang="en-US" sz="1600" b="1" dirty="0">
                <a:solidFill>
                  <a:srgbClr val="C00000"/>
                </a:solidFill>
                <a:latin typeface="游ゴシック" panose="020B0400000000000000" pitchFamily="50" charset="-128"/>
                <a:ea typeface="游ゴシック" panose="020B0400000000000000" pitchFamily="50" charset="-128"/>
              </a:rPr>
              <a:t>地区ロータリー財団委員会が発表する最新の申請時期案内等を必ずご確認ください</a:t>
            </a:r>
            <a:endParaRPr lang="en-US" altLang="ja-JP" sz="1600" b="1" dirty="0">
              <a:solidFill>
                <a:srgbClr val="C00000"/>
              </a:solidFill>
              <a:latin typeface="游ゴシック" panose="020B0400000000000000" pitchFamily="50" charset="-128"/>
              <a:ea typeface="游ゴシック" panose="020B0400000000000000" pitchFamily="50" charset="-128"/>
            </a:endParaRPr>
          </a:p>
        </p:txBody>
      </p:sp>
      <p:graphicFrame>
        <p:nvGraphicFramePr>
          <p:cNvPr id="2" name="表 5">
            <a:extLst>
              <a:ext uri="{FF2B5EF4-FFF2-40B4-BE49-F238E27FC236}">
                <a16:creationId xmlns:a16="http://schemas.microsoft.com/office/drawing/2014/main" id="{2416E7BE-2C05-49A7-B032-4A5BA84DD67A}"/>
              </a:ext>
            </a:extLst>
          </p:cNvPr>
          <p:cNvGraphicFramePr>
            <a:graphicFrameLocks noGrp="1"/>
          </p:cNvGraphicFramePr>
          <p:nvPr/>
        </p:nvGraphicFramePr>
        <p:xfrm>
          <a:off x="1530137" y="2592000"/>
          <a:ext cx="9144000" cy="3888580"/>
        </p:xfrm>
        <a:graphic>
          <a:graphicData uri="http://schemas.openxmlformats.org/drawingml/2006/table">
            <a:tbl>
              <a:tblPr firstRow="1" bandRow="1">
                <a:tableStyleId>{5C22544A-7EE6-4342-B048-85BDC9FD1C3A}</a:tableStyleId>
              </a:tblPr>
              <a:tblGrid>
                <a:gridCol w="1143000">
                  <a:extLst>
                    <a:ext uri="{9D8B030D-6E8A-4147-A177-3AD203B41FA5}">
                      <a16:colId xmlns:a16="http://schemas.microsoft.com/office/drawing/2014/main" val="4011691798"/>
                    </a:ext>
                  </a:extLst>
                </a:gridCol>
                <a:gridCol w="1143000">
                  <a:extLst>
                    <a:ext uri="{9D8B030D-6E8A-4147-A177-3AD203B41FA5}">
                      <a16:colId xmlns:a16="http://schemas.microsoft.com/office/drawing/2014/main" val="4191127979"/>
                    </a:ext>
                  </a:extLst>
                </a:gridCol>
                <a:gridCol w="1143000">
                  <a:extLst>
                    <a:ext uri="{9D8B030D-6E8A-4147-A177-3AD203B41FA5}">
                      <a16:colId xmlns:a16="http://schemas.microsoft.com/office/drawing/2014/main" val="3733152874"/>
                    </a:ext>
                  </a:extLst>
                </a:gridCol>
                <a:gridCol w="1143000">
                  <a:extLst>
                    <a:ext uri="{9D8B030D-6E8A-4147-A177-3AD203B41FA5}">
                      <a16:colId xmlns:a16="http://schemas.microsoft.com/office/drawing/2014/main" val="1106336142"/>
                    </a:ext>
                  </a:extLst>
                </a:gridCol>
                <a:gridCol w="1143000">
                  <a:extLst>
                    <a:ext uri="{9D8B030D-6E8A-4147-A177-3AD203B41FA5}">
                      <a16:colId xmlns:a16="http://schemas.microsoft.com/office/drawing/2014/main" val="1646510353"/>
                    </a:ext>
                  </a:extLst>
                </a:gridCol>
                <a:gridCol w="1143000">
                  <a:extLst>
                    <a:ext uri="{9D8B030D-6E8A-4147-A177-3AD203B41FA5}">
                      <a16:colId xmlns:a16="http://schemas.microsoft.com/office/drawing/2014/main" val="3364454183"/>
                    </a:ext>
                  </a:extLst>
                </a:gridCol>
                <a:gridCol w="1143000">
                  <a:extLst>
                    <a:ext uri="{9D8B030D-6E8A-4147-A177-3AD203B41FA5}">
                      <a16:colId xmlns:a16="http://schemas.microsoft.com/office/drawing/2014/main" val="3968098435"/>
                    </a:ext>
                  </a:extLst>
                </a:gridCol>
                <a:gridCol w="1143000">
                  <a:extLst>
                    <a:ext uri="{9D8B030D-6E8A-4147-A177-3AD203B41FA5}">
                      <a16:colId xmlns:a16="http://schemas.microsoft.com/office/drawing/2014/main" val="9239148"/>
                    </a:ext>
                  </a:extLst>
                </a:gridCol>
              </a:tblGrid>
              <a:tr h="267801">
                <a:tc>
                  <a:txBody>
                    <a:bodyPr/>
                    <a:lstStyle/>
                    <a:p>
                      <a:pPr algn="ctr"/>
                      <a:r>
                        <a:rPr kumimoji="1" lang="ja-JP" altLang="en-US" sz="1400" dirty="0">
                          <a:latin typeface="+mn-ea"/>
                          <a:ea typeface="+mn-ea"/>
                        </a:rPr>
                        <a:t>～</a:t>
                      </a:r>
                      <a:r>
                        <a:rPr kumimoji="1" lang="en-US" altLang="ja-JP" sz="1400" dirty="0">
                          <a:latin typeface="+mn-ea"/>
                          <a:ea typeface="+mn-ea"/>
                        </a:rPr>
                        <a:t>19</a:t>
                      </a:r>
                      <a:r>
                        <a:rPr kumimoji="1" lang="ja-JP" altLang="en-US" sz="1400" dirty="0">
                          <a:latin typeface="+mn-ea"/>
                          <a:ea typeface="+mn-ea"/>
                        </a:rPr>
                        <a:t>年</a:t>
                      </a:r>
                      <a:r>
                        <a:rPr kumimoji="1" lang="en-US" altLang="ja-JP" sz="1400" dirty="0">
                          <a:latin typeface="+mn-ea"/>
                          <a:ea typeface="+mn-ea"/>
                        </a:rPr>
                        <a:t>12</a:t>
                      </a:r>
                      <a:r>
                        <a:rPr kumimoji="1" lang="ja-JP" altLang="en-US" sz="1400" dirty="0">
                          <a:latin typeface="+mn-ea"/>
                          <a:ea typeface="+mn-ea"/>
                        </a:rPr>
                        <a:t>月</a:t>
                      </a:r>
                    </a:p>
                  </a:txBody>
                  <a:tcPr/>
                </a:tc>
                <a:tc>
                  <a:txBody>
                    <a:bodyPr/>
                    <a:lstStyle/>
                    <a:p>
                      <a:pPr algn="ctr"/>
                      <a:r>
                        <a:rPr kumimoji="1" lang="ja-JP" altLang="en-US" sz="1400" dirty="0">
                          <a:latin typeface="+mn-ea"/>
                          <a:ea typeface="+mn-ea"/>
                        </a:rPr>
                        <a:t>～</a:t>
                      </a:r>
                      <a:r>
                        <a:rPr kumimoji="1" lang="en-US" altLang="ja-JP" sz="1400" dirty="0">
                          <a:latin typeface="+mn-ea"/>
                          <a:ea typeface="+mn-ea"/>
                        </a:rPr>
                        <a:t>20</a:t>
                      </a:r>
                      <a:r>
                        <a:rPr kumimoji="1" lang="ja-JP" altLang="en-US" sz="1400" dirty="0">
                          <a:latin typeface="+mn-ea"/>
                          <a:ea typeface="+mn-ea"/>
                        </a:rPr>
                        <a:t>年</a:t>
                      </a:r>
                      <a:r>
                        <a:rPr kumimoji="1" lang="en-US" altLang="ja-JP" sz="1400" dirty="0">
                          <a:latin typeface="+mn-ea"/>
                          <a:ea typeface="+mn-ea"/>
                        </a:rPr>
                        <a:t>2</a:t>
                      </a:r>
                      <a:r>
                        <a:rPr kumimoji="1" lang="ja-JP" altLang="en-US" sz="1400" dirty="0">
                          <a:latin typeface="+mn-ea"/>
                          <a:ea typeface="+mn-ea"/>
                        </a:rPr>
                        <a:t>月</a:t>
                      </a:r>
                    </a:p>
                  </a:txBody>
                  <a:tcPr/>
                </a:tc>
                <a:tc>
                  <a:txBody>
                    <a:bodyPr/>
                    <a:lstStyle/>
                    <a:p>
                      <a:pPr algn="ctr"/>
                      <a:r>
                        <a:rPr kumimoji="1" lang="ja-JP" altLang="en-US" sz="1400" dirty="0">
                          <a:latin typeface="+mn-ea"/>
                          <a:ea typeface="+mn-ea"/>
                        </a:rPr>
                        <a:t>～</a:t>
                      </a:r>
                      <a:r>
                        <a:rPr kumimoji="1" lang="en-US" altLang="ja-JP" sz="1400" dirty="0">
                          <a:latin typeface="+mn-ea"/>
                          <a:ea typeface="+mn-ea"/>
                        </a:rPr>
                        <a:t>20</a:t>
                      </a:r>
                      <a:r>
                        <a:rPr kumimoji="1" lang="ja-JP" altLang="en-US" sz="1400" dirty="0">
                          <a:latin typeface="+mn-ea"/>
                          <a:ea typeface="+mn-ea"/>
                        </a:rPr>
                        <a:t>年</a:t>
                      </a:r>
                      <a:r>
                        <a:rPr kumimoji="1" lang="en-US" altLang="ja-JP" sz="1400" dirty="0">
                          <a:latin typeface="+mn-ea"/>
                          <a:ea typeface="+mn-ea"/>
                        </a:rPr>
                        <a:t>4</a:t>
                      </a:r>
                      <a:r>
                        <a:rPr kumimoji="1" lang="ja-JP" altLang="en-US" sz="1400" dirty="0">
                          <a:latin typeface="+mn-ea"/>
                          <a:ea typeface="+mn-ea"/>
                        </a:rPr>
                        <a:t>月</a:t>
                      </a:r>
                    </a:p>
                  </a:txBody>
                  <a:tcPr/>
                </a:tc>
                <a:tc>
                  <a:txBody>
                    <a:bodyPr/>
                    <a:lstStyle/>
                    <a:p>
                      <a:pPr algn="ctr"/>
                      <a:r>
                        <a:rPr kumimoji="1" lang="ja-JP" altLang="en-US" sz="1400" dirty="0">
                          <a:latin typeface="+mn-ea"/>
                          <a:ea typeface="+mn-ea"/>
                        </a:rPr>
                        <a:t>～</a:t>
                      </a:r>
                      <a:r>
                        <a:rPr kumimoji="1" lang="en-US" altLang="ja-JP" sz="1400" dirty="0">
                          <a:latin typeface="+mn-ea"/>
                          <a:ea typeface="+mn-ea"/>
                        </a:rPr>
                        <a:t>20</a:t>
                      </a:r>
                      <a:r>
                        <a:rPr kumimoji="1" lang="ja-JP" altLang="en-US" sz="1400" dirty="0">
                          <a:latin typeface="+mn-ea"/>
                          <a:ea typeface="+mn-ea"/>
                        </a:rPr>
                        <a:t>年</a:t>
                      </a:r>
                      <a:r>
                        <a:rPr kumimoji="1" lang="en-US" altLang="ja-JP" sz="1400" dirty="0">
                          <a:latin typeface="+mn-ea"/>
                          <a:ea typeface="+mn-ea"/>
                        </a:rPr>
                        <a:t>5</a:t>
                      </a:r>
                      <a:r>
                        <a:rPr kumimoji="1" lang="ja-JP" altLang="en-US" sz="1400" dirty="0">
                          <a:latin typeface="+mn-ea"/>
                          <a:ea typeface="+mn-ea"/>
                        </a:rPr>
                        <a:t>月</a:t>
                      </a:r>
                    </a:p>
                  </a:txBody>
                  <a:tcPr/>
                </a:tc>
                <a:tc>
                  <a:txBody>
                    <a:bodyPr/>
                    <a:lstStyle/>
                    <a:p>
                      <a:pPr algn="ctr"/>
                      <a:r>
                        <a:rPr kumimoji="1" lang="ja-JP" altLang="en-US" sz="1400" dirty="0">
                          <a:latin typeface="+mn-ea"/>
                          <a:ea typeface="+mn-ea"/>
                        </a:rPr>
                        <a:t>～</a:t>
                      </a:r>
                      <a:r>
                        <a:rPr kumimoji="1" lang="en-US" altLang="ja-JP" sz="1400" dirty="0">
                          <a:latin typeface="+mn-ea"/>
                          <a:ea typeface="+mn-ea"/>
                        </a:rPr>
                        <a:t>20</a:t>
                      </a:r>
                      <a:r>
                        <a:rPr kumimoji="1" lang="ja-JP" altLang="en-US" sz="1400" dirty="0">
                          <a:latin typeface="+mn-ea"/>
                          <a:ea typeface="+mn-ea"/>
                        </a:rPr>
                        <a:t>年</a:t>
                      </a:r>
                      <a:r>
                        <a:rPr kumimoji="1" lang="en-US" altLang="ja-JP" sz="1400" dirty="0">
                          <a:latin typeface="+mn-ea"/>
                          <a:ea typeface="+mn-ea"/>
                        </a:rPr>
                        <a:t>6</a:t>
                      </a:r>
                      <a:r>
                        <a:rPr kumimoji="1" lang="ja-JP" altLang="en-US" sz="1400" dirty="0">
                          <a:latin typeface="+mn-ea"/>
                          <a:ea typeface="+mn-ea"/>
                        </a:rPr>
                        <a:t>月</a:t>
                      </a:r>
                    </a:p>
                  </a:txBody>
                  <a:tcPr/>
                </a:tc>
                <a:tc>
                  <a:txBody>
                    <a:bodyPr/>
                    <a:lstStyle/>
                    <a:p>
                      <a:pPr algn="ctr"/>
                      <a:r>
                        <a:rPr kumimoji="1" lang="ja-JP" altLang="en-US" sz="1400" dirty="0">
                          <a:latin typeface="+mn-ea"/>
                          <a:ea typeface="+mn-ea"/>
                        </a:rPr>
                        <a:t>～</a:t>
                      </a:r>
                      <a:r>
                        <a:rPr kumimoji="1" lang="en-US" altLang="ja-JP" sz="1400" dirty="0">
                          <a:latin typeface="+mn-ea"/>
                          <a:ea typeface="+mn-ea"/>
                        </a:rPr>
                        <a:t>20</a:t>
                      </a:r>
                      <a:r>
                        <a:rPr kumimoji="1" lang="ja-JP" altLang="en-US" sz="1400" dirty="0">
                          <a:latin typeface="+mn-ea"/>
                          <a:ea typeface="+mn-ea"/>
                        </a:rPr>
                        <a:t>年</a:t>
                      </a:r>
                      <a:r>
                        <a:rPr kumimoji="1" lang="en-US" altLang="ja-JP" sz="1400" dirty="0">
                          <a:latin typeface="+mn-ea"/>
                          <a:ea typeface="+mn-ea"/>
                        </a:rPr>
                        <a:t>7</a:t>
                      </a:r>
                      <a:r>
                        <a:rPr kumimoji="1" lang="ja-JP" altLang="en-US" sz="1400" dirty="0">
                          <a:latin typeface="+mn-ea"/>
                          <a:ea typeface="+mn-ea"/>
                        </a:rPr>
                        <a:t>月</a:t>
                      </a:r>
                    </a:p>
                  </a:txBody>
                  <a:tcPr/>
                </a:tc>
                <a:tc>
                  <a:txBody>
                    <a:bodyPr/>
                    <a:lstStyle/>
                    <a:p>
                      <a:pPr algn="ctr"/>
                      <a:r>
                        <a:rPr kumimoji="1" lang="ja-JP" altLang="en-US" sz="1400" dirty="0">
                          <a:latin typeface="+mn-ea"/>
                          <a:ea typeface="+mn-ea"/>
                        </a:rPr>
                        <a:t>～</a:t>
                      </a:r>
                      <a:r>
                        <a:rPr kumimoji="1" lang="en-US" altLang="ja-JP" sz="1400" dirty="0">
                          <a:latin typeface="+mn-ea"/>
                          <a:ea typeface="+mn-ea"/>
                        </a:rPr>
                        <a:t>21</a:t>
                      </a:r>
                      <a:r>
                        <a:rPr kumimoji="1" lang="ja-JP" altLang="en-US" sz="1400" dirty="0">
                          <a:latin typeface="+mn-ea"/>
                          <a:ea typeface="+mn-ea"/>
                        </a:rPr>
                        <a:t>年</a:t>
                      </a:r>
                      <a:r>
                        <a:rPr kumimoji="1" lang="en-US" altLang="ja-JP" sz="1400" dirty="0">
                          <a:latin typeface="+mn-ea"/>
                          <a:ea typeface="+mn-ea"/>
                        </a:rPr>
                        <a:t>2</a:t>
                      </a:r>
                      <a:r>
                        <a:rPr kumimoji="1" lang="ja-JP" altLang="en-US" sz="1400" dirty="0">
                          <a:latin typeface="+mn-ea"/>
                          <a:ea typeface="+mn-ea"/>
                        </a:rPr>
                        <a:t>月</a:t>
                      </a:r>
                      <a:endParaRPr kumimoji="1" lang="en-US" altLang="ja-JP" sz="1400" dirty="0">
                        <a:latin typeface="+mn-ea"/>
                        <a:ea typeface="+mn-ea"/>
                      </a:endParaRPr>
                    </a:p>
                  </a:txBody>
                  <a:tcPr/>
                </a:tc>
                <a:tc>
                  <a:txBody>
                    <a:bodyPr/>
                    <a:lstStyle/>
                    <a:p>
                      <a:pPr algn="ctr"/>
                      <a:r>
                        <a:rPr kumimoji="1" lang="ja-JP" altLang="en-US" sz="1400" dirty="0">
                          <a:latin typeface="+mn-ea"/>
                          <a:ea typeface="+mn-ea"/>
                        </a:rPr>
                        <a:t>～</a:t>
                      </a:r>
                      <a:r>
                        <a:rPr kumimoji="1" lang="en-US" altLang="ja-JP" sz="1400" dirty="0">
                          <a:latin typeface="+mn-ea"/>
                          <a:ea typeface="+mn-ea"/>
                        </a:rPr>
                        <a:t>21</a:t>
                      </a:r>
                      <a:r>
                        <a:rPr kumimoji="1" lang="ja-JP" altLang="en-US" sz="1400" dirty="0">
                          <a:latin typeface="+mn-ea"/>
                          <a:ea typeface="+mn-ea"/>
                        </a:rPr>
                        <a:t>年</a:t>
                      </a:r>
                      <a:r>
                        <a:rPr kumimoji="1" lang="en-US" altLang="ja-JP" sz="1400" dirty="0">
                          <a:latin typeface="+mn-ea"/>
                          <a:ea typeface="+mn-ea"/>
                        </a:rPr>
                        <a:t>6</a:t>
                      </a:r>
                      <a:r>
                        <a:rPr kumimoji="1" lang="ja-JP" altLang="en-US" sz="1400" dirty="0">
                          <a:latin typeface="+mn-ea"/>
                          <a:ea typeface="+mn-ea"/>
                        </a:rPr>
                        <a:t>月</a:t>
                      </a:r>
                    </a:p>
                  </a:txBody>
                  <a:tcPr/>
                </a:tc>
                <a:extLst>
                  <a:ext uri="{0D108BD9-81ED-4DB2-BD59-A6C34878D82A}">
                    <a16:rowId xmlns:a16="http://schemas.microsoft.com/office/drawing/2014/main" val="85492300"/>
                  </a:ext>
                </a:extLst>
              </a:tr>
              <a:tr h="3583780">
                <a:tc>
                  <a:txBody>
                    <a:bodyPr/>
                    <a:lstStyle/>
                    <a:p>
                      <a:pPr lvl="0" algn="l"/>
                      <a:r>
                        <a:rPr kumimoji="1" lang="ja-JP" altLang="en-US" sz="1600" b="1" dirty="0">
                          <a:latin typeface="+mn-ea"/>
                          <a:ea typeface="+mn-ea"/>
                        </a:rPr>
                        <a:t>次年度実施の事業計画立案</a:t>
                      </a:r>
                    </a:p>
                  </a:txBody>
                  <a:tcPr vert="eaVert" anchor="ctr"/>
                </a:tc>
                <a:tc>
                  <a:txBody>
                    <a:bodyPr/>
                    <a:lstStyle/>
                    <a:p>
                      <a:pPr algn="l"/>
                      <a:r>
                        <a:rPr kumimoji="1" lang="ja-JP" altLang="en-US" sz="1600" b="1" dirty="0">
                          <a:latin typeface="+mn-ea"/>
                          <a:ea typeface="+mn-ea"/>
                        </a:rPr>
                        <a:t>財団補助金参加資格認定を受ける</a:t>
                      </a:r>
                      <a:endParaRPr kumimoji="1" lang="en-US" altLang="ja-JP" sz="1600" b="1" dirty="0">
                        <a:latin typeface="+mn-ea"/>
                        <a:ea typeface="+mn-ea"/>
                      </a:endParaRPr>
                    </a:p>
                    <a:p>
                      <a:pPr algn="l"/>
                      <a:r>
                        <a:rPr kumimoji="1" lang="ja-JP" altLang="en-US" sz="1600" b="1" dirty="0">
                          <a:latin typeface="+mn-ea"/>
                          <a:ea typeface="+mn-ea"/>
                        </a:rPr>
                        <a:t>　</a:t>
                      </a:r>
                      <a:r>
                        <a:rPr kumimoji="1" lang="ja-JP" altLang="en-US" sz="1600" b="1" dirty="0">
                          <a:solidFill>
                            <a:srgbClr val="C00000"/>
                          </a:solidFill>
                          <a:latin typeface="+mn-ea"/>
                          <a:ea typeface="+mn-ea"/>
                        </a:rPr>
                        <a:t>▽補助金管理セミナー出席</a:t>
                      </a:r>
                      <a:endParaRPr kumimoji="1" lang="en-US" altLang="ja-JP" sz="1600" b="1" dirty="0">
                        <a:solidFill>
                          <a:srgbClr val="C00000"/>
                        </a:solidFill>
                        <a:latin typeface="+mn-ea"/>
                        <a:ea typeface="+mn-ea"/>
                      </a:endParaRPr>
                    </a:p>
                    <a:p>
                      <a:pPr algn="l"/>
                      <a:r>
                        <a:rPr kumimoji="1" lang="ja-JP" altLang="en-US" sz="1600" b="1" dirty="0">
                          <a:solidFill>
                            <a:srgbClr val="C00000"/>
                          </a:solidFill>
                          <a:latin typeface="+mn-ea"/>
                          <a:ea typeface="+mn-ea"/>
                        </a:rPr>
                        <a:t>　▽覚書署名、地区に提出</a:t>
                      </a:r>
                      <a:endParaRPr kumimoji="1" lang="en-US" altLang="ja-JP" sz="1600" b="1" dirty="0">
                        <a:solidFill>
                          <a:srgbClr val="C00000"/>
                        </a:solidFill>
                        <a:latin typeface="+mn-ea"/>
                        <a:ea typeface="+mn-ea"/>
                      </a:endParaRPr>
                    </a:p>
                    <a:p>
                      <a:pPr algn="l"/>
                      <a:r>
                        <a:rPr kumimoji="1" lang="ja-JP" altLang="en-US" sz="1600" b="1" dirty="0">
                          <a:latin typeface="+mn-ea"/>
                          <a:ea typeface="+mn-ea"/>
                        </a:rPr>
                        <a:t>地区補助金の申請計画立案</a:t>
                      </a:r>
                    </a:p>
                  </a:txBody>
                  <a:tcPr vert="eaVert" anchor="ctr"/>
                </a:tc>
                <a:tc>
                  <a:txBody>
                    <a:bodyPr/>
                    <a:lstStyle/>
                    <a:p>
                      <a:pPr algn="l"/>
                      <a:r>
                        <a:rPr kumimoji="1" lang="ja-JP" altLang="en-US" sz="1600" b="1" dirty="0">
                          <a:latin typeface="+mn-ea"/>
                          <a:ea typeface="+mn-ea"/>
                        </a:rPr>
                        <a:t>地区補助金申請書を作成し</a:t>
                      </a:r>
                      <a:endParaRPr kumimoji="1" lang="en-US" altLang="ja-JP" sz="1600" b="1" dirty="0">
                        <a:latin typeface="+mn-ea"/>
                        <a:ea typeface="+mn-ea"/>
                      </a:endParaRPr>
                    </a:p>
                    <a:p>
                      <a:pPr algn="l"/>
                      <a:r>
                        <a:rPr kumimoji="1" lang="ja-JP" altLang="en-US" sz="1600" b="1" dirty="0">
                          <a:latin typeface="+mn-ea"/>
                          <a:ea typeface="+mn-ea"/>
                        </a:rPr>
                        <a:t>必要書類添付の上地区へ提出</a:t>
                      </a:r>
                    </a:p>
                  </a:txBody>
                  <a:tcPr vert="eaVert" anchor="ctr"/>
                </a:tc>
                <a:tc>
                  <a:txBody>
                    <a:bodyPr/>
                    <a:lstStyle/>
                    <a:p>
                      <a:pPr algn="l"/>
                      <a:r>
                        <a:rPr kumimoji="1" lang="ja-JP" altLang="en-US" sz="1600" b="1" dirty="0">
                          <a:latin typeface="+mn-ea"/>
                          <a:ea typeface="+mn-ea"/>
                        </a:rPr>
                        <a:t>地区審査報告書　入手</a:t>
                      </a:r>
                      <a:endParaRPr kumimoji="1" lang="en-US" altLang="ja-JP" sz="1600" b="1" dirty="0">
                        <a:latin typeface="+mn-ea"/>
                        <a:ea typeface="+mn-ea"/>
                      </a:endParaRPr>
                    </a:p>
                  </a:txBody>
                  <a:tcPr vert="eaVert" anchor="ctr"/>
                </a:tc>
                <a:tc>
                  <a:txBody>
                    <a:bodyPr/>
                    <a:lstStyle/>
                    <a:p>
                      <a:pPr algn="l"/>
                      <a:r>
                        <a:rPr kumimoji="1" lang="ja-JP" altLang="en-US" sz="1600" b="1" dirty="0">
                          <a:latin typeface="+mn-ea"/>
                          <a:ea typeface="+mn-ea"/>
                        </a:rPr>
                        <a:t>補助金口座連絡のお願い　入手</a:t>
                      </a:r>
                      <a:endParaRPr kumimoji="1" lang="en-US" altLang="ja-JP" sz="1600" b="1" dirty="0">
                        <a:latin typeface="+mn-ea"/>
                        <a:ea typeface="+mn-ea"/>
                      </a:endParaRPr>
                    </a:p>
                    <a:p>
                      <a:pPr algn="l"/>
                      <a:r>
                        <a:rPr kumimoji="1" lang="ja-JP" altLang="en-US" sz="1600" b="1" dirty="0">
                          <a:latin typeface="+mn-ea"/>
                          <a:ea typeface="+mn-ea"/>
                        </a:rPr>
                        <a:t>必要事項を書いて地区に提出</a:t>
                      </a:r>
                    </a:p>
                  </a:txBody>
                  <a:tcPr vert="eaVert" anchor="ctr"/>
                </a:tc>
                <a:tc>
                  <a:txBody>
                    <a:bodyPr/>
                    <a:lstStyle/>
                    <a:p>
                      <a:pPr algn="l"/>
                      <a:r>
                        <a:rPr kumimoji="1" lang="ja-JP" altLang="en-US" sz="1600" b="1" dirty="0">
                          <a:latin typeface="+mn-ea"/>
                          <a:ea typeface="+mn-ea"/>
                        </a:rPr>
                        <a:t>補助金の着金を確認</a:t>
                      </a:r>
                      <a:endParaRPr kumimoji="1" lang="en-US" altLang="ja-JP" sz="1600" b="1" dirty="0">
                        <a:latin typeface="+mn-ea"/>
                        <a:ea typeface="+mn-ea"/>
                      </a:endParaRPr>
                    </a:p>
                    <a:p>
                      <a:pPr algn="l"/>
                      <a:r>
                        <a:rPr kumimoji="1" lang="ja-JP" altLang="en-US" sz="1600" b="1" dirty="0">
                          <a:latin typeface="+mn-ea"/>
                          <a:ea typeface="+mn-ea"/>
                        </a:rPr>
                        <a:t>クラブ拠出金の入金</a:t>
                      </a:r>
                      <a:endParaRPr kumimoji="1" lang="en-US" altLang="ja-JP" sz="1600" b="1" dirty="0">
                        <a:latin typeface="+mn-ea"/>
                        <a:ea typeface="+mn-ea"/>
                      </a:endParaRPr>
                    </a:p>
                    <a:p>
                      <a:pPr algn="l"/>
                      <a:r>
                        <a:rPr kumimoji="1" lang="ja-JP" altLang="en-US" sz="1600" b="1" dirty="0">
                          <a:latin typeface="+mn-ea"/>
                          <a:ea typeface="+mn-ea"/>
                        </a:rPr>
                        <a:t>　</a:t>
                      </a:r>
                      <a:r>
                        <a:rPr kumimoji="1" lang="ja-JP" altLang="en-US" sz="1600" b="1" dirty="0">
                          <a:solidFill>
                            <a:srgbClr val="C00000"/>
                          </a:solidFill>
                          <a:latin typeface="+mn-ea"/>
                          <a:ea typeface="+mn-ea"/>
                        </a:rPr>
                        <a:t>▽プロジェクト開始して下さい</a:t>
                      </a:r>
                    </a:p>
                  </a:txBody>
                  <a:tcPr vert="eaVert" anchor="ctr"/>
                </a:tc>
                <a:tc>
                  <a:txBody>
                    <a:bodyPr/>
                    <a:lstStyle/>
                    <a:p>
                      <a:pPr algn="l"/>
                      <a:r>
                        <a:rPr kumimoji="1" lang="ja-JP" altLang="en-US" sz="1600" b="1" dirty="0">
                          <a:latin typeface="+mn-ea"/>
                          <a:ea typeface="+mn-ea"/>
                        </a:rPr>
                        <a:t>中間／最終報告書の作成提出</a:t>
                      </a:r>
                      <a:endParaRPr kumimoji="1" lang="en-US" altLang="ja-JP" sz="1600" b="1" dirty="0">
                        <a:latin typeface="+mn-ea"/>
                        <a:ea typeface="+mn-ea"/>
                      </a:endParaRPr>
                    </a:p>
                    <a:p>
                      <a:pPr algn="l"/>
                      <a:r>
                        <a:rPr kumimoji="1" lang="ja-JP" altLang="en-US" sz="1600" b="1" dirty="0">
                          <a:latin typeface="+mn-ea"/>
                          <a:ea typeface="+mn-ea"/>
                        </a:rPr>
                        <a:t>　</a:t>
                      </a:r>
                      <a:r>
                        <a:rPr kumimoji="1" lang="ja-JP" altLang="en-US" sz="1600" b="1" dirty="0">
                          <a:solidFill>
                            <a:srgbClr val="C00000"/>
                          </a:solidFill>
                          <a:latin typeface="+mn-ea"/>
                          <a:ea typeface="+mn-ea"/>
                        </a:rPr>
                        <a:t>▽必要書類を添付して下さい</a:t>
                      </a:r>
                      <a:endParaRPr kumimoji="1" lang="en-US" altLang="ja-JP" sz="1600" b="1" dirty="0">
                        <a:solidFill>
                          <a:srgbClr val="C00000"/>
                        </a:solidFill>
                        <a:latin typeface="+mn-ea"/>
                        <a:ea typeface="+mn-ea"/>
                      </a:endParaRPr>
                    </a:p>
                    <a:p>
                      <a:pPr algn="l"/>
                      <a:r>
                        <a:rPr kumimoji="1" lang="ja-JP" altLang="en-US" sz="1600" b="1" dirty="0">
                          <a:solidFill>
                            <a:srgbClr val="C00000"/>
                          </a:solidFill>
                          <a:latin typeface="+mn-ea"/>
                          <a:ea typeface="+mn-ea"/>
                        </a:rPr>
                        <a:t>　▽補助金口座の通帳コピー添付</a:t>
                      </a:r>
                      <a:endParaRPr kumimoji="1" lang="en-US" altLang="ja-JP" sz="1600" b="1" dirty="0">
                        <a:solidFill>
                          <a:srgbClr val="C00000"/>
                        </a:solidFill>
                        <a:latin typeface="+mn-ea"/>
                        <a:ea typeface="+mn-ea"/>
                      </a:endParaRPr>
                    </a:p>
                    <a:p>
                      <a:pPr algn="l"/>
                      <a:r>
                        <a:rPr kumimoji="1" lang="ja-JP" altLang="en-US" sz="1600" b="1" dirty="0">
                          <a:solidFill>
                            <a:srgbClr val="C00000"/>
                          </a:solidFill>
                          <a:latin typeface="+mn-ea"/>
                          <a:ea typeface="+mn-ea"/>
                        </a:rPr>
                        <a:t>　▽領収書の原本を添付</a:t>
                      </a:r>
                    </a:p>
                  </a:txBody>
                  <a:tcPr vert="eaVert" anchor="ctr"/>
                </a:tc>
                <a:tc>
                  <a:txBody>
                    <a:bodyPr/>
                    <a:lstStyle/>
                    <a:p>
                      <a:pPr algn="l"/>
                      <a:r>
                        <a:rPr kumimoji="1" lang="ja-JP" altLang="en-US" sz="1600" b="1" dirty="0">
                          <a:latin typeface="+mn-ea"/>
                          <a:ea typeface="+mn-ea"/>
                        </a:rPr>
                        <a:t>中間報告書提出クラブは</a:t>
                      </a:r>
                      <a:endParaRPr kumimoji="1" lang="en-US" altLang="ja-JP" sz="1600" b="1" dirty="0">
                        <a:latin typeface="+mn-ea"/>
                        <a:ea typeface="+mn-ea"/>
                      </a:endParaRPr>
                    </a:p>
                    <a:p>
                      <a:pPr algn="l"/>
                      <a:r>
                        <a:rPr kumimoji="1" lang="ja-JP" altLang="en-US" sz="1600" b="1" dirty="0">
                          <a:latin typeface="+mn-ea"/>
                          <a:ea typeface="+mn-ea"/>
                        </a:rPr>
                        <a:t>最終報告書をご提出ください</a:t>
                      </a:r>
                    </a:p>
                  </a:txBody>
                  <a:tcPr vert="eaVert" anchor="ctr"/>
                </a:tc>
                <a:extLst>
                  <a:ext uri="{0D108BD9-81ED-4DB2-BD59-A6C34878D82A}">
                    <a16:rowId xmlns:a16="http://schemas.microsoft.com/office/drawing/2014/main" val="4085404223"/>
                  </a:ext>
                </a:extLst>
              </a:tr>
            </a:tbl>
          </a:graphicData>
        </a:graphic>
      </p:graphicFrame>
      <p:sp>
        <p:nvSpPr>
          <p:cNvPr id="9" name="テキスト ボックス 8">
            <a:extLst>
              <a:ext uri="{FF2B5EF4-FFF2-40B4-BE49-F238E27FC236}">
                <a16:creationId xmlns:a16="http://schemas.microsoft.com/office/drawing/2014/main" id="{4AEAD5A2-0698-4508-99E9-79D7AD3F6C2E}"/>
              </a:ext>
            </a:extLst>
          </p:cNvPr>
          <p:cNvSpPr txBox="1"/>
          <p:nvPr/>
        </p:nvSpPr>
        <p:spPr>
          <a:xfrm>
            <a:off x="1524000" y="1853346"/>
            <a:ext cx="9144000" cy="707886"/>
          </a:xfrm>
          <a:prstGeom prst="rect">
            <a:avLst/>
          </a:prstGeom>
          <a:noFill/>
        </p:spPr>
        <p:txBody>
          <a:bodyPr wrap="square" rtlCol="0">
            <a:spAutoFit/>
          </a:bodyPr>
          <a:lstStyle/>
          <a:p>
            <a:pPr algn="ctr"/>
            <a:r>
              <a:rPr lang="ja-JP" altLang="en-US" sz="2000" b="1" dirty="0">
                <a:latin typeface="游明朝" panose="02020400000000000000" pitchFamily="18" charset="-128"/>
                <a:ea typeface="游明朝" panose="02020400000000000000" pitchFamily="18" charset="-128"/>
              </a:rPr>
              <a:t>地区補助金奨学生の申請プロセスは次の通りです（地区補助金と同様です）</a:t>
            </a:r>
            <a:endParaRPr lang="en-US" altLang="ja-JP" sz="2000" b="1" dirty="0">
              <a:latin typeface="游明朝" panose="02020400000000000000" pitchFamily="18" charset="-128"/>
              <a:ea typeface="游明朝" panose="02020400000000000000" pitchFamily="18" charset="-128"/>
            </a:endParaRPr>
          </a:p>
          <a:p>
            <a:pPr algn="ctr"/>
            <a:r>
              <a:rPr lang="ja-JP" altLang="en-US" sz="2000" b="1" dirty="0">
                <a:latin typeface="游明朝" panose="02020400000000000000" pitchFamily="18" charset="-128"/>
                <a:ea typeface="游明朝" panose="02020400000000000000" pitchFamily="18" charset="-128"/>
              </a:rPr>
              <a:t>着実な事業計画と支給要件をご確認いただき申請をお進めください</a:t>
            </a:r>
          </a:p>
        </p:txBody>
      </p:sp>
    </p:spTree>
    <p:extLst>
      <p:ext uri="{BB962C8B-B14F-4D97-AF65-F5344CB8AC3E}">
        <p14:creationId xmlns:p14="http://schemas.microsoft.com/office/powerpoint/2010/main" val="1563665589"/>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図 4">
            <a:extLst>
              <a:ext uri="{FF2B5EF4-FFF2-40B4-BE49-F238E27FC236}">
                <a16:creationId xmlns:a16="http://schemas.microsoft.com/office/drawing/2014/main" id="{75302EF4-4D9A-430E-B9DD-E005136C5FB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322353" y="-78303"/>
            <a:ext cx="3547294" cy="1266891"/>
          </a:xfrm>
          <a:prstGeom prst="rect">
            <a:avLst/>
          </a:prstGeom>
        </p:spPr>
      </p:pic>
      <p:sp>
        <p:nvSpPr>
          <p:cNvPr id="3" name="テキスト ボックス 2">
            <a:extLst>
              <a:ext uri="{FF2B5EF4-FFF2-40B4-BE49-F238E27FC236}">
                <a16:creationId xmlns:a16="http://schemas.microsoft.com/office/drawing/2014/main" id="{16E375CD-E968-44A6-A35A-2734FD9FFC8C}"/>
              </a:ext>
            </a:extLst>
          </p:cNvPr>
          <p:cNvSpPr txBox="1"/>
          <p:nvPr/>
        </p:nvSpPr>
        <p:spPr>
          <a:xfrm>
            <a:off x="1524000" y="1257503"/>
            <a:ext cx="9144000" cy="707886"/>
          </a:xfrm>
          <a:prstGeom prst="rect">
            <a:avLst/>
          </a:prstGeom>
          <a:noFill/>
        </p:spPr>
        <p:txBody>
          <a:bodyPr wrap="square" rtlCol="0">
            <a:spAutoFit/>
          </a:bodyPr>
          <a:lstStyle/>
          <a:p>
            <a:pPr algn="ctr"/>
            <a:r>
              <a:rPr lang="ja-JP" altLang="en-US" sz="4000" b="1" dirty="0">
                <a:latin typeface="游明朝" panose="02020400000000000000" pitchFamily="18" charset="-128"/>
                <a:ea typeface="游明朝" panose="02020400000000000000" pitchFamily="18" charset="-128"/>
              </a:rPr>
              <a:t>グローバル補助金奨学生</a:t>
            </a:r>
            <a:endParaRPr lang="en-US" altLang="ja-JP" sz="4000" b="1" dirty="0">
              <a:latin typeface="游明朝" panose="02020400000000000000" pitchFamily="18" charset="-128"/>
              <a:ea typeface="游明朝" panose="02020400000000000000" pitchFamily="18" charset="-128"/>
            </a:endParaRPr>
          </a:p>
        </p:txBody>
      </p:sp>
      <p:graphicFrame>
        <p:nvGraphicFramePr>
          <p:cNvPr id="13" name="表 12">
            <a:extLst>
              <a:ext uri="{FF2B5EF4-FFF2-40B4-BE49-F238E27FC236}">
                <a16:creationId xmlns:a16="http://schemas.microsoft.com/office/drawing/2014/main" id="{751FF404-A9D3-40A9-A700-7343E5305508}"/>
              </a:ext>
            </a:extLst>
          </p:cNvPr>
          <p:cNvGraphicFramePr>
            <a:graphicFrameLocks noGrp="1"/>
          </p:cNvGraphicFramePr>
          <p:nvPr/>
        </p:nvGraphicFramePr>
        <p:xfrm>
          <a:off x="1524000" y="2561233"/>
          <a:ext cx="9144000" cy="3629855"/>
        </p:xfrm>
        <a:graphic>
          <a:graphicData uri="http://schemas.openxmlformats.org/drawingml/2006/table">
            <a:tbl>
              <a:tblPr firstRow="1" bandRow="1">
                <a:tableStyleId>{5C22544A-7EE6-4342-B048-85BDC9FD1C3A}</a:tableStyleId>
              </a:tblPr>
              <a:tblGrid>
                <a:gridCol w="2853664">
                  <a:extLst>
                    <a:ext uri="{9D8B030D-6E8A-4147-A177-3AD203B41FA5}">
                      <a16:colId xmlns:a16="http://schemas.microsoft.com/office/drawing/2014/main" val="2386898618"/>
                    </a:ext>
                  </a:extLst>
                </a:gridCol>
                <a:gridCol w="6290336">
                  <a:extLst>
                    <a:ext uri="{9D8B030D-6E8A-4147-A177-3AD203B41FA5}">
                      <a16:colId xmlns:a16="http://schemas.microsoft.com/office/drawing/2014/main" val="3532652372"/>
                    </a:ext>
                  </a:extLst>
                </a:gridCol>
              </a:tblGrid>
              <a:tr h="366075">
                <a:tc>
                  <a:txBody>
                    <a:bodyPr/>
                    <a:lstStyle/>
                    <a:p>
                      <a:pPr algn="ctr"/>
                      <a:r>
                        <a:rPr kumimoji="1" lang="ja-JP" altLang="en-US" sz="1800" dirty="0">
                          <a:latin typeface="游ゴシック" panose="020B0400000000000000" pitchFamily="50" charset="-128"/>
                          <a:ea typeface="游ゴシック" panose="020B0400000000000000" pitchFamily="50" charset="-128"/>
                        </a:rPr>
                        <a:t>奨学金プログラム名称</a:t>
                      </a:r>
                    </a:p>
                  </a:txBody>
                  <a:tcPr anchor="ctr"/>
                </a:tc>
                <a:tc>
                  <a:txBody>
                    <a:bodyPr/>
                    <a:lstStyle/>
                    <a:p>
                      <a:pPr algn="ctr"/>
                      <a:r>
                        <a:rPr kumimoji="1" lang="ja-JP" altLang="en-US" sz="1800" dirty="0">
                          <a:latin typeface="游ゴシック" panose="020B0400000000000000" pitchFamily="50" charset="-128"/>
                          <a:ea typeface="游ゴシック" panose="020B0400000000000000" pitchFamily="50" charset="-128"/>
                        </a:rPr>
                        <a:t>「グローバル補助金奨学生」</a:t>
                      </a:r>
                    </a:p>
                  </a:txBody>
                  <a:tcPr anchor="ctr"/>
                </a:tc>
                <a:extLst>
                  <a:ext uri="{0D108BD9-81ED-4DB2-BD59-A6C34878D82A}">
                    <a16:rowId xmlns:a16="http://schemas.microsoft.com/office/drawing/2014/main" val="341981260"/>
                  </a:ext>
                </a:extLst>
              </a:tr>
              <a:tr h="355941">
                <a:tc>
                  <a:txBody>
                    <a:bodyPr/>
                    <a:lstStyle/>
                    <a:p>
                      <a:pPr algn="ctr"/>
                      <a:r>
                        <a:rPr kumimoji="1" lang="ja-JP" altLang="en-US" sz="1800" b="1" dirty="0">
                          <a:latin typeface="游ゴシック" panose="020B0400000000000000" pitchFamily="50" charset="-128"/>
                          <a:ea typeface="游ゴシック" panose="020B0400000000000000" pitchFamily="50" charset="-128"/>
                        </a:rPr>
                        <a:t>奨学金授与期間</a:t>
                      </a:r>
                      <a:endParaRPr kumimoji="1" lang="ja-JP" altLang="en-US" sz="1800" b="1" dirty="0">
                        <a:solidFill>
                          <a:schemeClr val="tx1"/>
                        </a:solidFill>
                        <a:latin typeface="游ゴシック" panose="020B0400000000000000" pitchFamily="50" charset="-128"/>
                        <a:ea typeface="游ゴシック" panose="020B0400000000000000" pitchFamily="50" charset="-128"/>
                      </a:endParaRPr>
                    </a:p>
                  </a:txBody>
                  <a:tcPr anchor="ctr"/>
                </a:tc>
                <a:tc>
                  <a:txBody>
                    <a:bodyPr/>
                    <a:lstStyle/>
                    <a:p>
                      <a:pPr algn="ctr"/>
                      <a:r>
                        <a:rPr kumimoji="1" lang="ja-JP" altLang="en-US" sz="2000" b="1" dirty="0">
                          <a:latin typeface="游ゴシック" panose="020B0400000000000000" pitchFamily="50" charset="-128"/>
                          <a:ea typeface="游ゴシック" panose="020B0400000000000000" pitchFamily="50" charset="-128"/>
                        </a:rPr>
                        <a:t>最大２年間</a:t>
                      </a:r>
                      <a:endParaRPr kumimoji="1" lang="ja-JP" altLang="en-US" sz="2000" b="1" dirty="0">
                        <a:solidFill>
                          <a:schemeClr val="tx1"/>
                        </a:solidFill>
                        <a:latin typeface="游ゴシック" panose="020B0400000000000000" pitchFamily="50" charset="-128"/>
                        <a:ea typeface="游ゴシック" panose="020B0400000000000000" pitchFamily="50" charset="-128"/>
                      </a:endParaRPr>
                    </a:p>
                  </a:txBody>
                  <a:tcPr anchor="ctr"/>
                </a:tc>
                <a:extLst>
                  <a:ext uri="{0D108BD9-81ED-4DB2-BD59-A6C34878D82A}">
                    <a16:rowId xmlns:a16="http://schemas.microsoft.com/office/drawing/2014/main" val="3779671571"/>
                  </a:ext>
                </a:extLst>
              </a:tr>
              <a:tr h="640899">
                <a:tc>
                  <a:txBody>
                    <a:bodyPr/>
                    <a:lstStyle/>
                    <a:p>
                      <a:pPr algn="ctr"/>
                      <a:r>
                        <a:rPr kumimoji="1" lang="ja-JP" altLang="en-US" sz="1800" b="1" dirty="0">
                          <a:latin typeface="游ゴシック" panose="020B0400000000000000" pitchFamily="50" charset="-128"/>
                          <a:ea typeface="游ゴシック" panose="020B0400000000000000" pitchFamily="50" charset="-128"/>
                        </a:rPr>
                        <a:t>申請奨学金額</a:t>
                      </a:r>
                      <a:endParaRPr kumimoji="1" lang="ja-JP" altLang="en-US" sz="1800" b="1" dirty="0">
                        <a:solidFill>
                          <a:schemeClr val="tx1"/>
                        </a:solidFill>
                        <a:latin typeface="游ゴシック" panose="020B0400000000000000" pitchFamily="50" charset="-128"/>
                        <a:ea typeface="游ゴシック" panose="020B0400000000000000" pitchFamily="50" charset="-128"/>
                      </a:endParaRPr>
                    </a:p>
                  </a:txBody>
                  <a:tcPr anchor="ctr"/>
                </a:tc>
                <a:tc>
                  <a:txBody>
                    <a:bodyPr/>
                    <a:lstStyle/>
                    <a:p>
                      <a:pPr algn="ctr"/>
                      <a:r>
                        <a:rPr kumimoji="1" lang="en-US" altLang="ja-JP" sz="2000" b="1" dirty="0">
                          <a:latin typeface="游ゴシック" panose="020B0400000000000000" pitchFamily="50" charset="-128"/>
                          <a:ea typeface="游ゴシック" panose="020B0400000000000000" pitchFamily="50" charset="-128"/>
                        </a:rPr>
                        <a:t>30,000</a:t>
                      </a:r>
                      <a:r>
                        <a:rPr kumimoji="1" lang="ja-JP" altLang="en-US" sz="2000" b="1" dirty="0">
                          <a:latin typeface="游ゴシック" panose="020B0400000000000000" pitchFamily="50" charset="-128"/>
                          <a:ea typeface="游ゴシック" panose="020B0400000000000000" pitchFamily="50" charset="-128"/>
                        </a:rPr>
                        <a:t>米ドル以上</a:t>
                      </a:r>
                      <a:endParaRPr kumimoji="1" lang="en-US" altLang="ja-JP" sz="2000" b="1" dirty="0">
                        <a:latin typeface="游ゴシック" panose="020B0400000000000000" pitchFamily="50" charset="-128"/>
                        <a:ea typeface="游ゴシック" panose="020B0400000000000000" pitchFamily="50" charset="-128"/>
                      </a:endParaRPr>
                    </a:p>
                  </a:txBody>
                  <a:tcPr anchor="ctr"/>
                </a:tc>
                <a:extLst>
                  <a:ext uri="{0D108BD9-81ED-4DB2-BD59-A6C34878D82A}">
                    <a16:rowId xmlns:a16="http://schemas.microsoft.com/office/drawing/2014/main" val="3124335087"/>
                  </a:ext>
                </a:extLst>
              </a:tr>
              <a:tr h="342511">
                <a:tc>
                  <a:txBody>
                    <a:bodyPr/>
                    <a:lstStyle/>
                    <a:p>
                      <a:pPr algn="ctr"/>
                      <a:r>
                        <a:rPr kumimoji="1" lang="ja-JP" altLang="en-US" sz="1800" b="1" dirty="0">
                          <a:latin typeface="游ゴシック" panose="020B0400000000000000" pitchFamily="50" charset="-128"/>
                          <a:ea typeface="游ゴシック" panose="020B0400000000000000" pitchFamily="50" charset="-128"/>
                        </a:rPr>
                        <a:t>支給対象</a:t>
                      </a:r>
                      <a:endParaRPr kumimoji="1" lang="ja-JP" altLang="en-US" sz="1800" b="1" dirty="0">
                        <a:solidFill>
                          <a:schemeClr val="tx1"/>
                        </a:solidFill>
                        <a:latin typeface="游ゴシック" panose="020B0400000000000000" pitchFamily="50" charset="-128"/>
                        <a:ea typeface="游ゴシック" panose="020B0400000000000000" pitchFamily="50" charset="-128"/>
                      </a:endParaRPr>
                    </a:p>
                  </a:txBody>
                  <a:tcPr anchor="ctr"/>
                </a:tc>
                <a:tc>
                  <a:txBody>
                    <a:bodyPr/>
                    <a:lstStyle/>
                    <a:p>
                      <a:pPr algn="ctr"/>
                      <a:r>
                        <a:rPr kumimoji="1" lang="ja-JP" altLang="en-US" sz="2000" b="1" dirty="0">
                          <a:latin typeface="游ゴシック" panose="020B0400000000000000" pitchFamily="50" charset="-128"/>
                          <a:ea typeface="游ゴシック" panose="020B0400000000000000" pitchFamily="50" charset="-128"/>
                        </a:rPr>
                        <a:t>渡航費・授業料・住居生活費など</a:t>
                      </a:r>
                      <a:endParaRPr kumimoji="1" lang="en-US" altLang="ja-JP" sz="2000" b="1" dirty="0">
                        <a:solidFill>
                          <a:schemeClr val="tx1"/>
                        </a:solidFill>
                        <a:latin typeface="游ゴシック" panose="020B0400000000000000" pitchFamily="50" charset="-128"/>
                        <a:ea typeface="游ゴシック" panose="020B0400000000000000" pitchFamily="50" charset="-128"/>
                      </a:endParaRPr>
                    </a:p>
                  </a:txBody>
                  <a:tcPr anchor="ctr"/>
                </a:tc>
                <a:extLst>
                  <a:ext uri="{0D108BD9-81ED-4DB2-BD59-A6C34878D82A}">
                    <a16:rowId xmlns:a16="http://schemas.microsoft.com/office/drawing/2014/main" val="3578949138"/>
                  </a:ext>
                </a:extLst>
              </a:tr>
              <a:tr h="348613">
                <a:tc>
                  <a:txBody>
                    <a:bodyPr/>
                    <a:lstStyle/>
                    <a:p>
                      <a:pPr algn="ctr"/>
                      <a:r>
                        <a:rPr kumimoji="1" lang="ja-JP" altLang="en-US" sz="1800" b="1" dirty="0">
                          <a:latin typeface="游ゴシック" panose="020B0400000000000000" pitchFamily="50" charset="-128"/>
                          <a:ea typeface="游ゴシック" panose="020B0400000000000000" pitchFamily="50" charset="-128"/>
                        </a:rPr>
                        <a:t>就学対象</a:t>
                      </a:r>
                      <a:endParaRPr kumimoji="1" lang="ja-JP" altLang="en-US" sz="1800" b="1" dirty="0">
                        <a:solidFill>
                          <a:schemeClr val="tx1"/>
                        </a:solidFill>
                        <a:latin typeface="游ゴシック" panose="020B0400000000000000" pitchFamily="50" charset="-128"/>
                        <a:ea typeface="游ゴシック" panose="020B0400000000000000" pitchFamily="50" charset="-128"/>
                      </a:endParaRPr>
                    </a:p>
                  </a:txBody>
                  <a:tcPr anchor="ctr"/>
                </a:tc>
                <a:tc>
                  <a:txBody>
                    <a:bodyPr/>
                    <a:lstStyle/>
                    <a:p>
                      <a:pPr algn="ctr"/>
                      <a:r>
                        <a:rPr kumimoji="1" lang="ja-JP" altLang="en-US" sz="2000" b="1" dirty="0">
                          <a:latin typeface="游ゴシック" panose="020B0400000000000000" pitchFamily="50" charset="-128"/>
                          <a:ea typeface="游ゴシック" panose="020B0400000000000000" pitchFamily="50" charset="-128"/>
                        </a:rPr>
                        <a:t>大学院レベル</a:t>
                      </a:r>
                      <a:endParaRPr kumimoji="1" lang="ja-JP" altLang="en-US" sz="2000" b="1" dirty="0">
                        <a:solidFill>
                          <a:schemeClr val="tx1"/>
                        </a:solidFill>
                        <a:latin typeface="游ゴシック" panose="020B0400000000000000" pitchFamily="50" charset="-128"/>
                        <a:ea typeface="游ゴシック" panose="020B0400000000000000" pitchFamily="50" charset="-128"/>
                      </a:endParaRPr>
                    </a:p>
                  </a:txBody>
                  <a:tcPr anchor="ctr"/>
                </a:tc>
                <a:extLst>
                  <a:ext uri="{0D108BD9-81ED-4DB2-BD59-A6C34878D82A}">
                    <a16:rowId xmlns:a16="http://schemas.microsoft.com/office/drawing/2014/main" val="3356798550"/>
                  </a:ext>
                </a:extLst>
              </a:tr>
              <a:tr h="296040">
                <a:tc>
                  <a:txBody>
                    <a:bodyPr/>
                    <a:lstStyle/>
                    <a:p>
                      <a:pPr algn="ctr"/>
                      <a:r>
                        <a:rPr kumimoji="1" lang="ja-JP" altLang="en-US" sz="1800" b="1" dirty="0">
                          <a:latin typeface="游ゴシック" panose="020B0400000000000000" pitchFamily="50" charset="-128"/>
                          <a:ea typeface="游ゴシック" panose="020B0400000000000000" pitchFamily="50" charset="-128"/>
                        </a:rPr>
                        <a:t>対象分野</a:t>
                      </a:r>
                      <a:endParaRPr kumimoji="1" lang="ja-JP" altLang="en-US" sz="1800" b="1" dirty="0">
                        <a:solidFill>
                          <a:schemeClr val="tx1"/>
                        </a:solidFill>
                        <a:latin typeface="游ゴシック" panose="020B0400000000000000" pitchFamily="50" charset="-128"/>
                        <a:ea typeface="游ゴシック" panose="020B0400000000000000" pitchFamily="50" charset="-128"/>
                      </a:endParaRPr>
                    </a:p>
                  </a:txBody>
                  <a:tcPr anchor="ctr"/>
                </a:tc>
                <a:tc>
                  <a:txBody>
                    <a:bodyPr/>
                    <a:lstStyle/>
                    <a:p>
                      <a:pPr algn="ctr"/>
                      <a:r>
                        <a:rPr kumimoji="1" lang="ja-JP" altLang="en-US" sz="2000" b="1" dirty="0">
                          <a:latin typeface="游ゴシック" panose="020B0400000000000000" pitchFamily="50" charset="-128"/>
                          <a:ea typeface="游ゴシック" panose="020B0400000000000000" pitchFamily="50" charset="-128"/>
                        </a:rPr>
                        <a:t>６重点分野ひとつ、もしくは複数であること</a:t>
                      </a:r>
                      <a:endParaRPr kumimoji="1" lang="ja-JP" altLang="en-US" sz="2000" b="1" dirty="0">
                        <a:solidFill>
                          <a:schemeClr val="tx1"/>
                        </a:solidFill>
                        <a:latin typeface="游ゴシック" panose="020B0400000000000000" pitchFamily="50" charset="-128"/>
                        <a:ea typeface="游ゴシック" panose="020B0400000000000000" pitchFamily="50" charset="-128"/>
                      </a:endParaRPr>
                    </a:p>
                  </a:txBody>
                  <a:tcPr anchor="ctr"/>
                </a:tc>
                <a:extLst>
                  <a:ext uri="{0D108BD9-81ED-4DB2-BD59-A6C34878D82A}">
                    <a16:rowId xmlns:a16="http://schemas.microsoft.com/office/drawing/2014/main" val="2280723596"/>
                  </a:ext>
                </a:extLst>
              </a:tr>
              <a:tr h="208486">
                <a:tc>
                  <a:txBody>
                    <a:bodyPr/>
                    <a:lstStyle/>
                    <a:p>
                      <a:pPr algn="ctr"/>
                      <a:r>
                        <a:rPr kumimoji="1" lang="ja-JP" altLang="en-US" sz="1800" b="1" dirty="0">
                          <a:latin typeface="游ゴシック" panose="020B0400000000000000" pitchFamily="50" charset="-128"/>
                          <a:ea typeface="游ゴシック" panose="020B0400000000000000" pitchFamily="50" charset="-128"/>
                        </a:rPr>
                        <a:t>特記事項</a:t>
                      </a:r>
                      <a:endParaRPr kumimoji="1" lang="ja-JP" altLang="en-US" sz="1800" b="1" dirty="0">
                        <a:solidFill>
                          <a:schemeClr val="tx1"/>
                        </a:solidFill>
                        <a:latin typeface="游ゴシック" panose="020B0400000000000000" pitchFamily="50" charset="-128"/>
                        <a:ea typeface="游ゴシック" panose="020B0400000000000000" pitchFamily="50" charset="-128"/>
                      </a:endParaRPr>
                    </a:p>
                  </a:txBody>
                  <a:tcPr anchor="ctr"/>
                </a:tc>
                <a:tc>
                  <a:txBody>
                    <a:bodyPr/>
                    <a:lstStyle/>
                    <a:p>
                      <a:pPr algn="ctr"/>
                      <a:r>
                        <a:rPr kumimoji="1" lang="ja-JP" altLang="en-US" sz="2000" b="1" dirty="0">
                          <a:solidFill>
                            <a:schemeClr val="tx1"/>
                          </a:solidFill>
                          <a:latin typeface="游ゴシック" panose="020B0400000000000000" pitchFamily="50" charset="-128"/>
                          <a:ea typeface="游ゴシック" panose="020B0400000000000000" pitchFamily="50" charset="-128"/>
                        </a:rPr>
                        <a:t>ロータリー会員、職員、及びその家族は非資格者</a:t>
                      </a:r>
                    </a:p>
                  </a:txBody>
                  <a:tcPr anchor="ctr"/>
                </a:tc>
                <a:extLst>
                  <a:ext uri="{0D108BD9-81ED-4DB2-BD59-A6C34878D82A}">
                    <a16:rowId xmlns:a16="http://schemas.microsoft.com/office/drawing/2014/main" val="2827381011"/>
                  </a:ext>
                </a:extLst>
              </a:tr>
              <a:tr h="641681">
                <a:tc>
                  <a:txBody>
                    <a:bodyPr/>
                    <a:lstStyle/>
                    <a:p>
                      <a:pPr algn="ctr"/>
                      <a:r>
                        <a:rPr kumimoji="1" lang="ja-JP" altLang="en-US" sz="1800" b="1" dirty="0">
                          <a:latin typeface="游ゴシック" panose="020B0400000000000000" pitchFamily="50" charset="-128"/>
                          <a:ea typeface="游ゴシック" panose="020B0400000000000000" pitchFamily="50" charset="-128"/>
                        </a:rPr>
                        <a:t>拠出財源</a:t>
                      </a:r>
                    </a:p>
                  </a:txBody>
                  <a:tcPr anchor="ctr"/>
                </a:tc>
                <a:tc>
                  <a:txBody>
                    <a:bodyPr/>
                    <a:lstStyle/>
                    <a:p>
                      <a:pPr algn="ctr"/>
                      <a:r>
                        <a:rPr kumimoji="1" lang="ja-JP" altLang="en-US" sz="1800" b="1" dirty="0">
                          <a:latin typeface="游ゴシック" panose="020B0400000000000000" pitchFamily="50" charset="-128"/>
                          <a:ea typeface="游ゴシック" panose="020B0400000000000000" pitchFamily="50" charset="-128"/>
                        </a:rPr>
                        <a:t>地区財団活動資金（</a:t>
                      </a:r>
                      <a:r>
                        <a:rPr kumimoji="1" lang="en-US" altLang="ja-JP" sz="1800" b="1" dirty="0">
                          <a:latin typeface="游ゴシック" panose="020B0400000000000000" pitchFamily="50" charset="-128"/>
                          <a:ea typeface="游ゴシック" panose="020B0400000000000000" pitchFamily="50" charset="-128"/>
                        </a:rPr>
                        <a:t>DDF</a:t>
                      </a:r>
                      <a:r>
                        <a:rPr kumimoji="1" lang="ja-JP" altLang="en-US" sz="1800" b="1" dirty="0">
                          <a:latin typeface="游ゴシック" panose="020B0400000000000000" pitchFamily="50" charset="-128"/>
                          <a:ea typeface="游ゴシック" panose="020B0400000000000000" pitchFamily="50" charset="-128"/>
                        </a:rPr>
                        <a:t>）及び世界財団活動資金（</a:t>
                      </a:r>
                      <a:r>
                        <a:rPr kumimoji="1" lang="en-US" altLang="ja-JP" sz="1800" b="1" dirty="0">
                          <a:latin typeface="游ゴシック" panose="020B0400000000000000" pitchFamily="50" charset="-128"/>
                          <a:ea typeface="游ゴシック" panose="020B0400000000000000" pitchFamily="50" charset="-128"/>
                        </a:rPr>
                        <a:t>WF</a:t>
                      </a:r>
                      <a:r>
                        <a:rPr kumimoji="1" lang="ja-JP" altLang="en-US" sz="1800" b="1" dirty="0">
                          <a:latin typeface="游ゴシック" panose="020B0400000000000000" pitchFamily="50" charset="-128"/>
                          <a:ea typeface="游ゴシック" panose="020B0400000000000000" pitchFamily="50" charset="-128"/>
                        </a:rPr>
                        <a:t>）</a:t>
                      </a:r>
                      <a:endParaRPr kumimoji="1" lang="en-US" altLang="ja-JP" sz="1800" b="1" dirty="0">
                        <a:latin typeface="游ゴシック" panose="020B0400000000000000" pitchFamily="50" charset="-128"/>
                        <a:ea typeface="游ゴシック" panose="020B0400000000000000" pitchFamily="50" charset="-128"/>
                      </a:endParaRPr>
                    </a:p>
                    <a:p>
                      <a:pPr algn="ctr"/>
                      <a:r>
                        <a:rPr kumimoji="1" lang="en-US" altLang="ja-JP" sz="1600" b="1" dirty="0">
                          <a:latin typeface="游ゴシック" panose="020B0400000000000000" pitchFamily="50" charset="-128"/>
                          <a:ea typeface="游ゴシック" panose="020B0400000000000000" pitchFamily="50" charset="-128"/>
                        </a:rPr>
                        <a:t>※</a:t>
                      </a:r>
                      <a:r>
                        <a:rPr kumimoji="1" lang="ja-JP" altLang="en-US" sz="1600" b="1" dirty="0">
                          <a:latin typeface="游ゴシック" panose="020B0400000000000000" pitchFamily="50" charset="-128"/>
                          <a:ea typeface="游ゴシック" panose="020B0400000000000000" pitchFamily="50" charset="-128"/>
                        </a:rPr>
                        <a:t>クラブ提唱の場合必ずしも</a:t>
                      </a:r>
                      <a:r>
                        <a:rPr kumimoji="1" lang="en-US" altLang="ja-JP" sz="1600" b="1" dirty="0">
                          <a:latin typeface="游ゴシック" panose="020B0400000000000000" pitchFamily="50" charset="-128"/>
                          <a:ea typeface="游ゴシック" panose="020B0400000000000000" pitchFamily="50" charset="-128"/>
                        </a:rPr>
                        <a:t>DDF</a:t>
                      </a:r>
                      <a:r>
                        <a:rPr kumimoji="1" lang="ja-JP" altLang="en-US" sz="1600" b="1" dirty="0">
                          <a:latin typeface="游ゴシック" panose="020B0400000000000000" pitchFamily="50" charset="-128"/>
                          <a:ea typeface="游ゴシック" panose="020B0400000000000000" pitchFamily="50" charset="-128"/>
                        </a:rPr>
                        <a:t>申請額の</a:t>
                      </a:r>
                      <a:r>
                        <a:rPr kumimoji="1" lang="en-US" altLang="ja-JP" sz="1600" b="1" dirty="0">
                          <a:latin typeface="游ゴシック" panose="020B0400000000000000" pitchFamily="50" charset="-128"/>
                          <a:ea typeface="游ゴシック" panose="020B0400000000000000" pitchFamily="50" charset="-128"/>
                        </a:rPr>
                        <a:t>10</a:t>
                      </a:r>
                      <a:r>
                        <a:rPr kumimoji="1" lang="ja-JP" altLang="en-US" sz="1600" b="1" dirty="0">
                          <a:latin typeface="游ゴシック" panose="020B0400000000000000" pitchFamily="50" charset="-128"/>
                          <a:ea typeface="游ゴシック" panose="020B0400000000000000" pitchFamily="50" charset="-128"/>
                        </a:rPr>
                        <a:t>％拠出は必要なし</a:t>
                      </a:r>
                    </a:p>
                  </a:txBody>
                  <a:tcPr anchor="ctr"/>
                </a:tc>
                <a:extLst>
                  <a:ext uri="{0D108BD9-81ED-4DB2-BD59-A6C34878D82A}">
                    <a16:rowId xmlns:a16="http://schemas.microsoft.com/office/drawing/2014/main" val="1114661605"/>
                  </a:ext>
                </a:extLst>
              </a:tr>
            </a:tbl>
          </a:graphicData>
        </a:graphic>
      </p:graphicFrame>
      <p:sp>
        <p:nvSpPr>
          <p:cNvPr id="14" name="テキスト ボックス 13">
            <a:extLst>
              <a:ext uri="{FF2B5EF4-FFF2-40B4-BE49-F238E27FC236}">
                <a16:creationId xmlns:a16="http://schemas.microsoft.com/office/drawing/2014/main" id="{B317CAC0-EDB5-4628-B468-ADDBA4F379A5}"/>
              </a:ext>
            </a:extLst>
          </p:cNvPr>
          <p:cNvSpPr txBox="1"/>
          <p:nvPr/>
        </p:nvSpPr>
        <p:spPr>
          <a:xfrm>
            <a:off x="1524000" y="6281914"/>
            <a:ext cx="9144000" cy="584775"/>
          </a:xfrm>
          <a:prstGeom prst="rect">
            <a:avLst/>
          </a:prstGeom>
          <a:noFill/>
        </p:spPr>
        <p:txBody>
          <a:bodyPr wrap="square" rtlCol="0">
            <a:spAutoFit/>
          </a:bodyPr>
          <a:lstStyle/>
          <a:p>
            <a:pPr algn="ctr"/>
            <a:r>
              <a:rPr lang="ja-JP" altLang="en-US" sz="1600" b="1" dirty="0">
                <a:solidFill>
                  <a:srgbClr val="C00000"/>
                </a:solidFill>
                <a:latin typeface="游ゴシック" panose="020B0400000000000000" pitchFamily="50" charset="-128"/>
                <a:ea typeface="游ゴシック" panose="020B0400000000000000" pitchFamily="50" charset="-128"/>
              </a:rPr>
              <a:t>次の文書の最新版を必ずご確認下さい「授与と受託の条件」「補助金ハンドブック」</a:t>
            </a:r>
            <a:endParaRPr lang="en-US" altLang="ja-JP" sz="1600" b="1" dirty="0">
              <a:solidFill>
                <a:srgbClr val="C00000"/>
              </a:solidFill>
              <a:latin typeface="游ゴシック" panose="020B0400000000000000" pitchFamily="50" charset="-128"/>
              <a:ea typeface="游ゴシック" panose="020B0400000000000000" pitchFamily="50" charset="-128"/>
            </a:endParaRPr>
          </a:p>
          <a:p>
            <a:pPr algn="ctr"/>
            <a:r>
              <a:rPr lang="ja-JP" altLang="en-US" sz="1600" b="1" dirty="0">
                <a:solidFill>
                  <a:srgbClr val="C00000"/>
                </a:solidFill>
                <a:latin typeface="游ゴシック" panose="020B0400000000000000" pitchFamily="50" charset="-128"/>
                <a:ea typeface="游ゴシック" panose="020B0400000000000000" pitchFamily="50" charset="-128"/>
              </a:rPr>
              <a:t>「グローバル補助金による奨学金　補足資料」「地区グローバル奨学生募集要綱」</a:t>
            </a:r>
            <a:endParaRPr lang="en-US" altLang="ja-JP" sz="1600" b="1" dirty="0">
              <a:solidFill>
                <a:srgbClr val="C00000"/>
              </a:solidFill>
              <a:latin typeface="游ゴシック" panose="020B0400000000000000" pitchFamily="50" charset="-128"/>
              <a:ea typeface="游ゴシック" panose="020B0400000000000000" pitchFamily="50" charset="-128"/>
            </a:endParaRPr>
          </a:p>
        </p:txBody>
      </p:sp>
      <p:sp>
        <p:nvSpPr>
          <p:cNvPr id="7" name="テキスト ボックス 6">
            <a:extLst>
              <a:ext uri="{FF2B5EF4-FFF2-40B4-BE49-F238E27FC236}">
                <a16:creationId xmlns:a16="http://schemas.microsoft.com/office/drawing/2014/main" id="{C34674C2-05BC-473F-90D0-F129DB47A798}"/>
              </a:ext>
            </a:extLst>
          </p:cNvPr>
          <p:cNvSpPr txBox="1"/>
          <p:nvPr/>
        </p:nvSpPr>
        <p:spPr>
          <a:xfrm>
            <a:off x="1524000" y="1853346"/>
            <a:ext cx="9144000" cy="707886"/>
          </a:xfrm>
          <a:prstGeom prst="rect">
            <a:avLst/>
          </a:prstGeom>
          <a:noFill/>
        </p:spPr>
        <p:txBody>
          <a:bodyPr wrap="square" rtlCol="0">
            <a:spAutoFit/>
          </a:bodyPr>
          <a:lstStyle/>
          <a:p>
            <a:pPr algn="ctr"/>
            <a:r>
              <a:rPr lang="ja-JP" altLang="en-US" sz="2000" b="1" dirty="0">
                <a:latin typeface="游明朝" panose="02020400000000000000" pitchFamily="18" charset="-128"/>
                <a:ea typeface="游明朝" panose="02020400000000000000" pitchFamily="18" charset="-128"/>
              </a:rPr>
              <a:t>６重点分野のひとつ、もしくは複数に関連する大学院レベルの研究に</a:t>
            </a:r>
            <a:endParaRPr lang="en-US" altLang="ja-JP" sz="2000" b="1" dirty="0">
              <a:latin typeface="游明朝" panose="02020400000000000000" pitchFamily="18" charset="-128"/>
              <a:ea typeface="游明朝" panose="02020400000000000000" pitchFamily="18" charset="-128"/>
            </a:endParaRPr>
          </a:p>
          <a:p>
            <a:pPr algn="ctr"/>
            <a:r>
              <a:rPr lang="ja-JP" altLang="en-US" sz="2000" b="1" dirty="0">
                <a:latin typeface="游明朝" panose="02020400000000000000" pitchFamily="18" charset="-128"/>
                <a:ea typeface="游明朝" panose="02020400000000000000" pitchFamily="18" charset="-128"/>
              </a:rPr>
              <a:t>グローバル補助金を利用して提供される奨学金です</a:t>
            </a:r>
          </a:p>
        </p:txBody>
      </p:sp>
    </p:spTree>
    <p:extLst>
      <p:ext uri="{BB962C8B-B14F-4D97-AF65-F5344CB8AC3E}">
        <p14:creationId xmlns:p14="http://schemas.microsoft.com/office/powerpoint/2010/main" val="1784041049"/>
      </p:ext>
    </p:extLst>
  </p:cSld>
  <p:clrMapOvr>
    <a:masterClrMapping/>
  </p:clrMapOvr>
  <p:transition>
    <p:fade/>
  </p:transition>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図 4">
            <a:extLst>
              <a:ext uri="{FF2B5EF4-FFF2-40B4-BE49-F238E27FC236}">
                <a16:creationId xmlns:a16="http://schemas.microsoft.com/office/drawing/2014/main" id="{75302EF4-4D9A-430E-B9DD-E005136C5FB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322353" y="-78303"/>
            <a:ext cx="3547294" cy="1266891"/>
          </a:xfrm>
          <a:prstGeom prst="rect">
            <a:avLst/>
          </a:prstGeom>
        </p:spPr>
      </p:pic>
      <p:sp>
        <p:nvSpPr>
          <p:cNvPr id="3" name="テキスト ボックス 2">
            <a:extLst>
              <a:ext uri="{FF2B5EF4-FFF2-40B4-BE49-F238E27FC236}">
                <a16:creationId xmlns:a16="http://schemas.microsoft.com/office/drawing/2014/main" id="{16E375CD-E968-44A6-A35A-2734FD9FFC8C}"/>
              </a:ext>
            </a:extLst>
          </p:cNvPr>
          <p:cNvSpPr txBox="1"/>
          <p:nvPr/>
        </p:nvSpPr>
        <p:spPr>
          <a:xfrm>
            <a:off x="1524000" y="1257503"/>
            <a:ext cx="9144000" cy="707886"/>
          </a:xfrm>
          <a:prstGeom prst="rect">
            <a:avLst/>
          </a:prstGeom>
          <a:noFill/>
        </p:spPr>
        <p:txBody>
          <a:bodyPr wrap="square" rtlCol="0">
            <a:spAutoFit/>
          </a:bodyPr>
          <a:lstStyle/>
          <a:p>
            <a:pPr algn="ctr"/>
            <a:r>
              <a:rPr lang="ja-JP" altLang="en-US" sz="4000" b="1" dirty="0">
                <a:latin typeface="游明朝" panose="02020400000000000000" pitchFamily="18" charset="-128"/>
                <a:ea typeface="游明朝" panose="02020400000000000000" pitchFamily="18" charset="-128"/>
              </a:rPr>
              <a:t>グローバル補助金奨学生（地区募集）</a:t>
            </a:r>
            <a:endParaRPr lang="en-US" altLang="ja-JP" sz="4000" b="1" dirty="0">
              <a:latin typeface="游明朝" panose="02020400000000000000" pitchFamily="18" charset="-128"/>
              <a:ea typeface="游明朝" panose="02020400000000000000" pitchFamily="18" charset="-128"/>
            </a:endParaRPr>
          </a:p>
        </p:txBody>
      </p:sp>
      <p:sp>
        <p:nvSpPr>
          <p:cNvPr id="14" name="テキスト ボックス 13">
            <a:extLst>
              <a:ext uri="{FF2B5EF4-FFF2-40B4-BE49-F238E27FC236}">
                <a16:creationId xmlns:a16="http://schemas.microsoft.com/office/drawing/2014/main" id="{B317CAC0-EDB5-4628-B468-ADDBA4F379A5}"/>
              </a:ext>
            </a:extLst>
          </p:cNvPr>
          <p:cNvSpPr txBox="1"/>
          <p:nvPr/>
        </p:nvSpPr>
        <p:spPr>
          <a:xfrm>
            <a:off x="1524000" y="6515119"/>
            <a:ext cx="9144000" cy="338554"/>
          </a:xfrm>
          <a:prstGeom prst="rect">
            <a:avLst/>
          </a:prstGeom>
          <a:noFill/>
        </p:spPr>
        <p:txBody>
          <a:bodyPr wrap="square" rtlCol="0">
            <a:spAutoFit/>
          </a:bodyPr>
          <a:lstStyle/>
          <a:p>
            <a:pPr algn="ctr"/>
            <a:r>
              <a:rPr lang="ja-JP" altLang="en-US" sz="1600" b="1" dirty="0">
                <a:solidFill>
                  <a:srgbClr val="C00000"/>
                </a:solidFill>
                <a:latin typeface="游ゴシック" panose="020B0400000000000000" pitchFamily="50" charset="-128"/>
                <a:ea typeface="游ゴシック" panose="020B0400000000000000" pitchFamily="50" charset="-128"/>
              </a:rPr>
              <a:t>地区ロータリー財団委員会が発表する最新の申請時期案内等を必ずご確認ください</a:t>
            </a:r>
            <a:endParaRPr lang="en-US" altLang="ja-JP" sz="1600" b="1" dirty="0">
              <a:solidFill>
                <a:srgbClr val="C00000"/>
              </a:solidFill>
              <a:latin typeface="游ゴシック" panose="020B0400000000000000" pitchFamily="50" charset="-128"/>
              <a:ea typeface="游ゴシック" panose="020B0400000000000000" pitchFamily="50" charset="-128"/>
            </a:endParaRPr>
          </a:p>
        </p:txBody>
      </p:sp>
      <p:graphicFrame>
        <p:nvGraphicFramePr>
          <p:cNvPr id="2" name="表 5">
            <a:extLst>
              <a:ext uri="{FF2B5EF4-FFF2-40B4-BE49-F238E27FC236}">
                <a16:creationId xmlns:a16="http://schemas.microsoft.com/office/drawing/2014/main" id="{2416E7BE-2C05-49A7-B032-4A5BA84DD67A}"/>
              </a:ext>
            </a:extLst>
          </p:cNvPr>
          <p:cNvGraphicFramePr>
            <a:graphicFrameLocks noGrp="1"/>
          </p:cNvGraphicFramePr>
          <p:nvPr/>
        </p:nvGraphicFramePr>
        <p:xfrm>
          <a:off x="1530141" y="2592000"/>
          <a:ext cx="9137863" cy="3888580"/>
        </p:xfrm>
        <a:graphic>
          <a:graphicData uri="http://schemas.openxmlformats.org/drawingml/2006/table">
            <a:tbl>
              <a:tblPr firstRow="1" bandRow="1">
                <a:tableStyleId>{5C22544A-7EE6-4342-B048-85BDC9FD1C3A}</a:tableStyleId>
              </a:tblPr>
              <a:tblGrid>
                <a:gridCol w="1305409">
                  <a:extLst>
                    <a:ext uri="{9D8B030D-6E8A-4147-A177-3AD203B41FA5}">
                      <a16:colId xmlns:a16="http://schemas.microsoft.com/office/drawing/2014/main" val="4011691798"/>
                    </a:ext>
                  </a:extLst>
                </a:gridCol>
                <a:gridCol w="1305409">
                  <a:extLst>
                    <a:ext uri="{9D8B030D-6E8A-4147-A177-3AD203B41FA5}">
                      <a16:colId xmlns:a16="http://schemas.microsoft.com/office/drawing/2014/main" val="4191127979"/>
                    </a:ext>
                  </a:extLst>
                </a:gridCol>
                <a:gridCol w="1305409">
                  <a:extLst>
                    <a:ext uri="{9D8B030D-6E8A-4147-A177-3AD203B41FA5}">
                      <a16:colId xmlns:a16="http://schemas.microsoft.com/office/drawing/2014/main" val="3733152874"/>
                    </a:ext>
                  </a:extLst>
                </a:gridCol>
                <a:gridCol w="1305409">
                  <a:extLst>
                    <a:ext uri="{9D8B030D-6E8A-4147-A177-3AD203B41FA5}">
                      <a16:colId xmlns:a16="http://schemas.microsoft.com/office/drawing/2014/main" val="1106336142"/>
                    </a:ext>
                  </a:extLst>
                </a:gridCol>
                <a:gridCol w="1305409">
                  <a:extLst>
                    <a:ext uri="{9D8B030D-6E8A-4147-A177-3AD203B41FA5}">
                      <a16:colId xmlns:a16="http://schemas.microsoft.com/office/drawing/2014/main" val="1646510353"/>
                    </a:ext>
                  </a:extLst>
                </a:gridCol>
                <a:gridCol w="1305409">
                  <a:extLst>
                    <a:ext uri="{9D8B030D-6E8A-4147-A177-3AD203B41FA5}">
                      <a16:colId xmlns:a16="http://schemas.microsoft.com/office/drawing/2014/main" val="3364454183"/>
                    </a:ext>
                  </a:extLst>
                </a:gridCol>
                <a:gridCol w="1305409">
                  <a:extLst>
                    <a:ext uri="{9D8B030D-6E8A-4147-A177-3AD203B41FA5}">
                      <a16:colId xmlns:a16="http://schemas.microsoft.com/office/drawing/2014/main" val="3968098435"/>
                    </a:ext>
                  </a:extLst>
                </a:gridCol>
              </a:tblGrid>
              <a:tr h="267624">
                <a:tc>
                  <a:txBody>
                    <a:bodyPr/>
                    <a:lstStyle/>
                    <a:p>
                      <a:pPr algn="ctr"/>
                      <a:r>
                        <a:rPr kumimoji="1" lang="ja-JP" altLang="en-US" sz="1400" dirty="0">
                          <a:latin typeface="+mn-ea"/>
                          <a:ea typeface="+mn-ea"/>
                        </a:rPr>
                        <a:t>～</a:t>
                      </a:r>
                      <a:r>
                        <a:rPr kumimoji="1" lang="en-US" altLang="ja-JP" sz="1400" dirty="0">
                          <a:latin typeface="+mn-ea"/>
                          <a:ea typeface="+mn-ea"/>
                        </a:rPr>
                        <a:t>19</a:t>
                      </a:r>
                      <a:r>
                        <a:rPr kumimoji="1" lang="ja-JP" altLang="en-US" sz="1400" dirty="0">
                          <a:latin typeface="+mn-ea"/>
                          <a:ea typeface="+mn-ea"/>
                        </a:rPr>
                        <a:t>年</a:t>
                      </a:r>
                      <a:r>
                        <a:rPr kumimoji="1" lang="en-US" altLang="ja-JP" sz="1400" dirty="0">
                          <a:latin typeface="+mn-ea"/>
                          <a:ea typeface="+mn-ea"/>
                        </a:rPr>
                        <a:t>8</a:t>
                      </a:r>
                      <a:r>
                        <a:rPr kumimoji="1" lang="ja-JP" altLang="en-US" sz="1400" dirty="0">
                          <a:latin typeface="+mn-ea"/>
                          <a:ea typeface="+mn-ea"/>
                        </a:rPr>
                        <a:t>月</a:t>
                      </a:r>
                    </a:p>
                  </a:txBody>
                  <a:tcPr/>
                </a:tc>
                <a:tc>
                  <a:txBody>
                    <a:bodyPr/>
                    <a:lstStyle/>
                    <a:p>
                      <a:pPr algn="ctr"/>
                      <a:r>
                        <a:rPr kumimoji="1" lang="ja-JP" altLang="en-US" sz="1400" dirty="0">
                          <a:latin typeface="+mn-ea"/>
                          <a:ea typeface="+mn-ea"/>
                        </a:rPr>
                        <a:t>～</a:t>
                      </a:r>
                      <a:r>
                        <a:rPr kumimoji="1" lang="en-US" altLang="ja-JP" sz="1400" dirty="0">
                          <a:latin typeface="+mn-ea"/>
                          <a:ea typeface="+mn-ea"/>
                        </a:rPr>
                        <a:t>19</a:t>
                      </a:r>
                      <a:r>
                        <a:rPr kumimoji="1" lang="ja-JP" altLang="en-US" sz="1400" dirty="0">
                          <a:latin typeface="+mn-ea"/>
                          <a:ea typeface="+mn-ea"/>
                        </a:rPr>
                        <a:t>年</a:t>
                      </a:r>
                      <a:r>
                        <a:rPr kumimoji="1" lang="en-US" altLang="ja-JP" sz="1400" dirty="0">
                          <a:latin typeface="+mn-ea"/>
                          <a:ea typeface="+mn-ea"/>
                        </a:rPr>
                        <a:t>10</a:t>
                      </a:r>
                      <a:r>
                        <a:rPr kumimoji="1" lang="ja-JP" altLang="en-US" sz="1400" dirty="0">
                          <a:latin typeface="+mn-ea"/>
                          <a:ea typeface="+mn-ea"/>
                        </a:rPr>
                        <a:t>月</a:t>
                      </a:r>
                    </a:p>
                  </a:txBody>
                  <a:tcPr/>
                </a:tc>
                <a:tc>
                  <a:txBody>
                    <a:bodyPr/>
                    <a:lstStyle/>
                    <a:p>
                      <a:pPr algn="ctr"/>
                      <a:r>
                        <a:rPr kumimoji="1" lang="ja-JP" altLang="en-US" sz="1400" dirty="0">
                          <a:latin typeface="+mn-ea"/>
                          <a:ea typeface="+mn-ea"/>
                        </a:rPr>
                        <a:t>～</a:t>
                      </a:r>
                      <a:r>
                        <a:rPr kumimoji="1" lang="en-US" altLang="ja-JP" sz="1400" dirty="0">
                          <a:latin typeface="+mn-ea"/>
                          <a:ea typeface="+mn-ea"/>
                        </a:rPr>
                        <a:t>19</a:t>
                      </a:r>
                      <a:r>
                        <a:rPr kumimoji="1" lang="ja-JP" altLang="en-US" sz="1400" dirty="0">
                          <a:latin typeface="+mn-ea"/>
                          <a:ea typeface="+mn-ea"/>
                        </a:rPr>
                        <a:t>年</a:t>
                      </a:r>
                      <a:r>
                        <a:rPr kumimoji="1" lang="en-US" altLang="ja-JP" sz="1400" dirty="0">
                          <a:latin typeface="+mn-ea"/>
                          <a:ea typeface="+mn-ea"/>
                        </a:rPr>
                        <a:t>11</a:t>
                      </a:r>
                      <a:r>
                        <a:rPr kumimoji="1" lang="ja-JP" altLang="en-US" sz="1400" dirty="0">
                          <a:latin typeface="+mn-ea"/>
                          <a:ea typeface="+mn-ea"/>
                        </a:rPr>
                        <a:t>月</a:t>
                      </a:r>
                    </a:p>
                  </a:txBody>
                  <a:tcPr/>
                </a:tc>
                <a:tc>
                  <a:txBody>
                    <a:bodyPr/>
                    <a:lstStyle/>
                    <a:p>
                      <a:pPr algn="ctr"/>
                      <a:r>
                        <a:rPr kumimoji="1" lang="ja-JP" altLang="en-US" sz="1400" dirty="0">
                          <a:latin typeface="+mn-ea"/>
                          <a:ea typeface="+mn-ea"/>
                        </a:rPr>
                        <a:t>～</a:t>
                      </a:r>
                      <a:r>
                        <a:rPr kumimoji="1" lang="en-US" altLang="ja-JP" sz="1400" dirty="0">
                          <a:latin typeface="+mn-ea"/>
                          <a:ea typeface="+mn-ea"/>
                        </a:rPr>
                        <a:t>20</a:t>
                      </a:r>
                      <a:r>
                        <a:rPr kumimoji="1" lang="ja-JP" altLang="en-US" sz="1400" dirty="0">
                          <a:latin typeface="+mn-ea"/>
                          <a:ea typeface="+mn-ea"/>
                        </a:rPr>
                        <a:t>年</a:t>
                      </a:r>
                      <a:r>
                        <a:rPr kumimoji="1" lang="en-US" altLang="ja-JP" sz="1400" dirty="0">
                          <a:latin typeface="+mn-ea"/>
                          <a:ea typeface="+mn-ea"/>
                        </a:rPr>
                        <a:t>3</a:t>
                      </a:r>
                      <a:r>
                        <a:rPr kumimoji="1" lang="ja-JP" altLang="en-US" sz="1400" dirty="0">
                          <a:latin typeface="+mn-ea"/>
                          <a:ea typeface="+mn-ea"/>
                        </a:rPr>
                        <a:t>月</a:t>
                      </a:r>
                    </a:p>
                  </a:txBody>
                  <a:tcPr/>
                </a:tc>
                <a:tc>
                  <a:txBody>
                    <a:bodyPr/>
                    <a:lstStyle/>
                    <a:p>
                      <a:pPr algn="ctr"/>
                      <a:r>
                        <a:rPr kumimoji="1" lang="ja-JP" altLang="en-US" sz="1400" dirty="0">
                          <a:latin typeface="+mn-ea"/>
                          <a:ea typeface="+mn-ea"/>
                        </a:rPr>
                        <a:t>～</a:t>
                      </a:r>
                      <a:r>
                        <a:rPr kumimoji="1" lang="en-US" altLang="ja-JP" sz="1400" dirty="0">
                          <a:latin typeface="+mn-ea"/>
                          <a:ea typeface="+mn-ea"/>
                        </a:rPr>
                        <a:t>20</a:t>
                      </a:r>
                      <a:r>
                        <a:rPr kumimoji="1" lang="ja-JP" altLang="en-US" sz="1400" dirty="0">
                          <a:latin typeface="+mn-ea"/>
                          <a:ea typeface="+mn-ea"/>
                        </a:rPr>
                        <a:t>年</a:t>
                      </a:r>
                      <a:r>
                        <a:rPr kumimoji="1" lang="en-US" altLang="ja-JP" sz="1400" dirty="0">
                          <a:latin typeface="+mn-ea"/>
                          <a:ea typeface="+mn-ea"/>
                        </a:rPr>
                        <a:t>6</a:t>
                      </a:r>
                      <a:r>
                        <a:rPr kumimoji="1" lang="ja-JP" altLang="en-US" sz="1400" dirty="0">
                          <a:latin typeface="+mn-ea"/>
                          <a:ea typeface="+mn-ea"/>
                        </a:rPr>
                        <a:t>月</a:t>
                      </a:r>
                    </a:p>
                  </a:txBody>
                  <a:tcPr/>
                </a:tc>
                <a:tc>
                  <a:txBody>
                    <a:bodyPr/>
                    <a:lstStyle/>
                    <a:p>
                      <a:pPr algn="ctr"/>
                      <a:r>
                        <a:rPr kumimoji="1" lang="ja-JP" altLang="en-US" sz="1400" dirty="0">
                          <a:latin typeface="+mn-ea"/>
                          <a:ea typeface="+mn-ea"/>
                        </a:rPr>
                        <a:t>～</a:t>
                      </a:r>
                      <a:r>
                        <a:rPr kumimoji="1" lang="en-US" altLang="ja-JP" sz="1400" dirty="0">
                          <a:latin typeface="+mn-ea"/>
                          <a:ea typeface="+mn-ea"/>
                        </a:rPr>
                        <a:t>20</a:t>
                      </a:r>
                      <a:r>
                        <a:rPr kumimoji="1" lang="ja-JP" altLang="en-US" sz="1400" dirty="0">
                          <a:latin typeface="+mn-ea"/>
                          <a:ea typeface="+mn-ea"/>
                        </a:rPr>
                        <a:t>年</a:t>
                      </a:r>
                      <a:r>
                        <a:rPr kumimoji="1" lang="en-US" altLang="ja-JP" sz="1400" dirty="0">
                          <a:latin typeface="+mn-ea"/>
                          <a:ea typeface="+mn-ea"/>
                        </a:rPr>
                        <a:t>8</a:t>
                      </a:r>
                      <a:r>
                        <a:rPr kumimoji="1" lang="ja-JP" altLang="en-US" sz="1400" dirty="0">
                          <a:latin typeface="+mn-ea"/>
                          <a:ea typeface="+mn-ea"/>
                        </a:rPr>
                        <a:t>月</a:t>
                      </a:r>
                    </a:p>
                  </a:txBody>
                  <a:tcPr/>
                </a:tc>
                <a:tc>
                  <a:txBody>
                    <a:bodyPr/>
                    <a:lstStyle/>
                    <a:p>
                      <a:pPr algn="ctr"/>
                      <a:r>
                        <a:rPr kumimoji="1" lang="en-US" altLang="ja-JP" sz="1400" dirty="0">
                          <a:latin typeface="+mn-ea"/>
                          <a:ea typeface="+mn-ea"/>
                        </a:rPr>
                        <a:t>20</a:t>
                      </a:r>
                      <a:r>
                        <a:rPr kumimoji="1" lang="ja-JP" altLang="en-US" sz="1400" dirty="0">
                          <a:latin typeface="+mn-ea"/>
                          <a:ea typeface="+mn-ea"/>
                        </a:rPr>
                        <a:t>年</a:t>
                      </a:r>
                      <a:r>
                        <a:rPr kumimoji="1" lang="en-US" altLang="ja-JP" sz="1400" dirty="0">
                          <a:latin typeface="+mn-ea"/>
                          <a:ea typeface="+mn-ea"/>
                        </a:rPr>
                        <a:t>9</a:t>
                      </a:r>
                      <a:r>
                        <a:rPr kumimoji="1" lang="ja-JP" altLang="en-US" sz="1400" dirty="0">
                          <a:latin typeface="+mn-ea"/>
                          <a:ea typeface="+mn-ea"/>
                        </a:rPr>
                        <a:t>月～</a:t>
                      </a:r>
                      <a:endParaRPr kumimoji="1" lang="en-US" altLang="ja-JP" sz="1400" dirty="0">
                        <a:latin typeface="+mn-ea"/>
                        <a:ea typeface="+mn-ea"/>
                      </a:endParaRPr>
                    </a:p>
                  </a:txBody>
                  <a:tcPr/>
                </a:tc>
                <a:extLst>
                  <a:ext uri="{0D108BD9-81ED-4DB2-BD59-A6C34878D82A}">
                    <a16:rowId xmlns:a16="http://schemas.microsoft.com/office/drawing/2014/main" val="85492300"/>
                  </a:ext>
                </a:extLst>
              </a:tr>
              <a:tr h="3583780">
                <a:tc>
                  <a:txBody>
                    <a:bodyPr/>
                    <a:lstStyle/>
                    <a:p>
                      <a:pPr lvl="0" algn="l"/>
                      <a:r>
                        <a:rPr kumimoji="1" lang="ja-JP" altLang="en-US" sz="1600" b="1" dirty="0">
                          <a:latin typeface="+mn-ea"/>
                          <a:ea typeface="+mn-ea"/>
                        </a:rPr>
                        <a:t>グローバル補助金奨学生の募集開始</a:t>
                      </a:r>
                      <a:endParaRPr kumimoji="1" lang="en-US" altLang="ja-JP" sz="1600" b="1" dirty="0">
                        <a:latin typeface="+mn-ea"/>
                        <a:ea typeface="+mn-ea"/>
                      </a:endParaRPr>
                    </a:p>
                    <a:p>
                      <a:pPr lvl="0" algn="l"/>
                      <a:r>
                        <a:rPr kumimoji="1" lang="ja-JP" altLang="en-US" sz="1600" b="1" dirty="0">
                          <a:latin typeface="+mn-ea"/>
                          <a:ea typeface="+mn-ea"/>
                        </a:rPr>
                        <a:t>　</a:t>
                      </a:r>
                      <a:r>
                        <a:rPr kumimoji="1" lang="ja-JP" altLang="en-US" sz="1600" b="1" dirty="0">
                          <a:solidFill>
                            <a:srgbClr val="C00000"/>
                          </a:solidFill>
                          <a:latin typeface="+mn-ea"/>
                          <a:ea typeface="+mn-ea"/>
                        </a:rPr>
                        <a:t>▽募集要綱の確定・掲載・広報</a:t>
                      </a:r>
                      <a:endParaRPr kumimoji="1" lang="en-US" altLang="ja-JP" sz="1600" b="1" dirty="0">
                        <a:solidFill>
                          <a:srgbClr val="C00000"/>
                        </a:solidFill>
                        <a:latin typeface="+mn-ea"/>
                        <a:ea typeface="+mn-ea"/>
                      </a:endParaRPr>
                    </a:p>
                    <a:p>
                      <a:pPr lvl="0" algn="l"/>
                      <a:r>
                        <a:rPr kumimoji="1" lang="ja-JP" altLang="en-US" sz="1600" b="1" dirty="0">
                          <a:solidFill>
                            <a:srgbClr val="C00000"/>
                          </a:solidFill>
                          <a:latin typeface="+mn-ea"/>
                          <a:ea typeface="+mn-ea"/>
                        </a:rPr>
                        <a:t>　▽地区内クラブへの候補者推薦依頼</a:t>
                      </a:r>
                    </a:p>
                  </a:txBody>
                  <a:tcPr vert="eaVert" anchor="ctr"/>
                </a:tc>
                <a:tc>
                  <a:txBody>
                    <a:bodyPr/>
                    <a:lstStyle/>
                    <a:p>
                      <a:pPr algn="l"/>
                      <a:r>
                        <a:rPr kumimoji="1" lang="ja-JP" altLang="en-US" sz="1600" b="1" dirty="0">
                          <a:latin typeface="+mn-ea"/>
                          <a:ea typeface="+mn-ea"/>
                        </a:rPr>
                        <a:t>応募受付</a:t>
                      </a:r>
                    </a:p>
                  </a:txBody>
                  <a:tcPr vert="eaVert" anchor="ctr"/>
                </a:tc>
                <a:tc>
                  <a:txBody>
                    <a:bodyPr/>
                    <a:lstStyle/>
                    <a:p>
                      <a:pPr algn="l"/>
                      <a:r>
                        <a:rPr kumimoji="1" lang="ja-JP" altLang="en-US" sz="1600" b="1" dirty="0">
                          <a:latin typeface="+mn-ea"/>
                          <a:ea typeface="+mn-ea"/>
                        </a:rPr>
                        <a:t>グローバル補助金奨学生の選考決定</a:t>
                      </a:r>
                      <a:endParaRPr kumimoji="1" lang="en-US" altLang="ja-JP" sz="1600" b="1" dirty="0">
                        <a:latin typeface="+mn-ea"/>
                        <a:ea typeface="+mn-ea"/>
                      </a:endParaRPr>
                    </a:p>
                    <a:p>
                      <a:pPr algn="l"/>
                      <a:r>
                        <a:rPr kumimoji="1" lang="ja-JP" altLang="en-US" sz="1600" b="1" dirty="0">
                          <a:latin typeface="+mn-ea"/>
                          <a:ea typeface="+mn-ea"/>
                        </a:rPr>
                        <a:t>　</a:t>
                      </a:r>
                      <a:r>
                        <a:rPr kumimoji="1" lang="ja-JP" altLang="en-US" sz="1600" b="1" dirty="0">
                          <a:solidFill>
                            <a:srgbClr val="C00000"/>
                          </a:solidFill>
                          <a:latin typeface="+mn-ea"/>
                          <a:ea typeface="+mn-ea"/>
                        </a:rPr>
                        <a:t>▽書類選考（応募数により実施）</a:t>
                      </a:r>
                      <a:endParaRPr kumimoji="1" lang="en-US" altLang="ja-JP" sz="1600" b="1" dirty="0">
                        <a:solidFill>
                          <a:srgbClr val="C00000"/>
                        </a:solidFill>
                        <a:latin typeface="+mn-ea"/>
                        <a:ea typeface="+mn-ea"/>
                      </a:endParaRPr>
                    </a:p>
                    <a:p>
                      <a:pPr algn="l"/>
                      <a:r>
                        <a:rPr kumimoji="1" lang="ja-JP" altLang="en-US" sz="1600" b="1" dirty="0">
                          <a:solidFill>
                            <a:srgbClr val="C00000"/>
                          </a:solidFill>
                          <a:latin typeface="+mn-ea"/>
                          <a:ea typeface="+mn-ea"/>
                        </a:rPr>
                        <a:t>　▽面接選考</a:t>
                      </a:r>
                    </a:p>
                  </a:txBody>
                  <a:tcPr vert="eaVert" anchor="ctr"/>
                </a:tc>
                <a:tc>
                  <a:txBody>
                    <a:bodyPr/>
                    <a:lstStyle/>
                    <a:p>
                      <a:pPr algn="l"/>
                      <a:r>
                        <a:rPr kumimoji="1" lang="ja-JP" altLang="en-US" sz="1600" b="1" dirty="0">
                          <a:latin typeface="+mn-ea"/>
                          <a:ea typeface="+mn-ea"/>
                        </a:rPr>
                        <a:t>ロータリー財団への申請準備・申請</a:t>
                      </a:r>
                      <a:endParaRPr kumimoji="1" lang="en-US" altLang="ja-JP" sz="1600" b="1" dirty="0">
                        <a:latin typeface="+mn-ea"/>
                        <a:ea typeface="+mn-ea"/>
                      </a:endParaRPr>
                    </a:p>
                    <a:p>
                      <a:pPr algn="l"/>
                      <a:r>
                        <a:rPr kumimoji="1" lang="ja-JP" altLang="en-US" sz="1600" b="1" dirty="0">
                          <a:latin typeface="+mn-ea"/>
                          <a:ea typeface="+mn-ea"/>
                        </a:rPr>
                        <a:t>　</a:t>
                      </a:r>
                      <a:r>
                        <a:rPr kumimoji="1" lang="ja-JP" altLang="en-US" sz="1600" b="1" dirty="0">
                          <a:solidFill>
                            <a:srgbClr val="C00000"/>
                          </a:solidFill>
                          <a:latin typeface="+mn-ea"/>
                          <a:ea typeface="+mn-ea"/>
                        </a:rPr>
                        <a:t>▽希望入学機関の入学許可状入手</a:t>
                      </a:r>
                      <a:endParaRPr kumimoji="1" lang="en-US" altLang="ja-JP" sz="1600" b="1" dirty="0">
                        <a:solidFill>
                          <a:srgbClr val="C00000"/>
                        </a:solidFill>
                        <a:latin typeface="+mn-ea"/>
                        <a:ea typeface="+mn-ea"/>
                      </a:endParaRPr>
                    </a:p>
                    <a:p>
                      <a:pPr algn="l"/>
                      <a:r>
                        <a:rPr kumimoji="1" lang="ja-JP" altLang="en-US" sz="1600" b="1" dirty="0">
                          <a:solidFill>
                            <a:srgbClr val="C00000"/>
                          </a:solidFill>
                          <a:latin typeface="+mn-ea"/>
                          <a:ea typeface="+mn-ea"/>
                        </a:rPr>
                        <a:t>　▽援助／実施国提唱クラブ及び</a:t>
                      </a:r>
                      <a:endParaRPr kumimoji="1" lang="en-US" altLang="ja-JP" sz="1600" b="1" dirty="0">
                        <a:solidFill>
                          <a:srgbClr val="C00000"/>
                        </a:solidFill>
                        <a:latin typeface="+mn-ea"/>
                        <a:ea typeface="+mn-ea"/>
                      </a:endParaRPr>
                    </a:p>
                    <a:p>
                      <a:pPr algn="l"/>
                      <a:r>
                        <a:rPr kumimoji="1" lang="ja-JP" altLang="en-US" sz="1600" b="1" dirty="0">
                          <a:solidFill>
                            <a:srgbClr val="C00000"/>
                          </a:solidFill>
                          <a:latin typeface="+mn-ea"/>
                          <a:ea typeface="+mn-ea"/>
                        </a:rPr>
                        <a:t>　　　　　　　　代表連絡者の決定</a:t>
                      </a:r>
                      <a:endParaRPr kumimoji="1" lang="en-US" altLang="ja-JP" sz="1600" b="1" dirty="0">
                        <a:solidFill>
                          <a:srgbClr val="C00000"/>
                        </a:solidFill>
                        <a:latin typeface="+mn-ea"/>
                        <a:ea typeface="+mn-ea"/>
                      </a:endParaRPr>
                    </a:p>
                  </a:txBody>
                  <a:tcPr vert="eaVert" anchor="ctr"/>
                </a:tc>
                <a:tc>
                  <a:txBody>
                    <a:bodyPr/>
                    <a:lstStyle/>
                    <a:p>
                      <a:pPr algn="l"/>
                      <a:r>
                        <a:rPr kumimoji="1" lang="ja-JP" altLang="en-US" sz="1600" b="1" dirty="0">
                          <a:latin typeface="+mn-ea"/>
                          <a:ea typeface="+mn-ea"/>
                        </a:rPr>
                        <a:t>ロータリー財団による審査と承認</a:t>
                      </a:r>
                      <a:endParaRPr kumimoji="1" lang="en-US" altLang="ja-JP" sz="1600" b="1" dirty="0">
                        <a:latin typeface="+mn-ea"/>
                        <a:ea typeface="+mn-ea"/>
                      </a:endParaRPr>
                    </a:p>
                    <a:p>
                      <a:pPr algn="l"/>
                      <a:r>
                        <a:rPr kumimoji="1" lang="ja-JP" altLang="en-US" sz="1600" b="1" dirty="0">
                          <a:latin typeface="+mn-ea"/>
                          <a:ea typeface="+mn-ea"/>
                        </a:rPr>
                        <a:t>　</a:t>
                      </a:r>
                      <a:r>
                        <a:rPr kumimoji="1" lang="ja-JP" altLang="en-US" sz="1600" b="1" dirty="0">
                          <a:solidFill>
                            <a:srgbClr val="C00000"/>
                          </a:solidFill>
                          <a:latin typeface="+mn-ea"/>
                          <a:ea typeface="+mn-ea"/>
                        </a:rPr>
                        <a:t>▽財団承認後の手続きを行う</a:t>
                      </a:r>
                      <a:endParaRPr kumimoji="1" lang="en-US" altLang="ja-JP" sz="1600" b="1" dirty="0">
                        <a:solidFill>
                          <a:srgbClr val="C00000"/>
                        </a:solidFill>
                        <a:latin typeface="+mn-ea"/>
                        <a:ea typeface="+mn-ea"/>
                      </a:endParaRPr>
                    </a:p>
                    <a:p>
                      <a:pPr algn="l"/>
                      <a:r>
                        <a:rPr kumimoji="1" lang="ja-JP" altLang="en-US" sz="1600" b="1" dirty="0">
                          <a:solidFill>
                            <a:srgbClr val="C00000"/>
                          </a:solidFill>
                          <a:latin typeface="+mn-ea"/>
                          <a:ea typeface="+mn-ea"/>
                        </a:rPr>
                        <a:t>　▽奨学金が代表提唱クラブ</a:t>
                      </a:r>
                      <a:endParaRPr kumimoji="1" lang="en-US" altLang="ja-JP" sz="1600" b="1" dirty="0">
                        <a:solidFill>
                          <a:srgbClr val="C00000"/>
                        </a:solidFill>
                        <a:latin typeface="+mn-ea"/>
                        <a:ea typeface="+mn-ea"/>
                      </a:endParaRPr>
                    </a:p>
                    <a:p>
                      <a:pPr algn="l"/>
                      <a:r>
                        <a:rPr kumimoji="1" lang="ja-JP" altLang="en-US" sz="1600" b="1" dirty="0">
                          <a:solidFill>
                            <a:srgbClr val="C00000"/>
                          </a:solidFill>
                          <a:latin typeface="+mn-ea"/>
                          <a:ea typeface="+mn-ea"/>
                        </a:rPr>
                        <a:t>　　　　　　補助金口座へ着金する</a:t>
                      </a:r>
                    </a:p>
                  </a:txBody>
                  <a:tcPr vert="eaVert" anchor="ctr"/>
                </a:tc>
                <a:tc>
                  <a:txBody>
                    <a:bodyPr/>
                    <a:lstStyle/>
                    <a:p>
                      <a:pPr algn="l"/>
                      <a:r>
                        <a:rPr kumimoji="1" lang="ja-JP" altLang="en-US" sz="1600" b="1" dirty="0">
                          <a:latin typeface="+mn-ea"/>
                          <a:ea typeface="+mn-ea"/>
                        </a:rPr>
                        <a:t>奨学生渡航前の手続</a:t>
                      </a:r>
                      <a:endParaRPr kumimoji="1" lang="en-US" altLang="ja-JP" sz="1600" b="1" dirty="0">
                        <a:latin typeface="+mn-ea"/>
                        <a:ea typeface="+mn-ea"/>
                      </a:endParaRPr>
                    </a:p>
                    <a:p>
                      <a:pPr algn="l"/>
                      <a:r>
                        <a:rPr kumimoji="1" lang="ja-JP" altLang="en-US" sz="1600" b="1" dirty="0">
                          <a:solidFill>
                            <a:srgbClr val="C00000"/>
                          </a:solidFill>
                          <a:latin typeface="+mn-ea"/>
                          <a:ea typeface="+mn-ea"/>
                        </a:rPr>
                        <a:t>　▽渡航前オリエンテーションの実施</a:t>
                      </a:r>
                      <a:endParaRPr kumimoji="1" lang="en-US" altLang="ja-JP" sz="1600" b="1" dirty="0">
                        <a:solidFill>
                          <a:srgbClr val="C00000"/>
                        </a:solidFill>
                        <a:latin typeface="+mn-ea"/>
                        <a:ea typeface="+mn-ea"/>
                      </a:endParaRPr>
                    </a:p>
                    <a:p>
                      <a:pPr algn="l"/>
                      <a:r>
                        <a:rPr kumimoji="1" lang="ja-JP" altLang="en-US" sz="1600" b="1" dirty="0">
                          <a:solidFill>
                            <a:srgbClr val="C00000"/>
                          </a:solidFill>
                          <a:latin typeface="+mn-ea"/>
                          <a:ea typeface="+mn-ea"/>
                        </a:rPr>
                        <a:t>　▽奨学金を奨学生に授与</a:t>
                      </a:r>
                    </a:p>
                  </a:txBody>
                  <a:tcPr vert="eaVert" anchor="ctr"/>
                </a:tc>
                <a:tc>
                  <a:txBody>
                    <a:bodyPr/>
                    <a:lstStyle/>
                    <a:p>
                      <a:pPr algn="l"/>
                      <a:r>
                        <a:rPr kumimoji="1" lang="ja-JP" altLang="en-US" sz="1600" b="1" dirty="0">
                          <a:latin typeface="+mn-ea"/>
                          <a:ea typeface="+mn-ea"/>
                        </a:rPr>
                        <a:t>奨学生就学・サポート</a:t>
                      </a:r>
                      <a:endParaRPr kumimoji="1" lang="en-US" altLang="ja-JP" sz="1600" b="1" dirty="0">
                        <a:latin typeface="+mn-ea"/>
                        <a:ea typeface="+mn-ea"/>
                      </a:endParaRPr>
                    </a:p>
                    <a:p>
                      <a:pPr algn="l"/>
                      <a:r>
                        <a:rPr kumimoji="1" lang="ja-JP" altLang="en-US" sz="1600" b="1" dirty="0">
                          <a:solidFill>
                            <a:srgbClr val="C00000"/>
                          </a:solidFill>
                          <a:latin typeface="+mn-ea"/>
                          <a:ea typeface="+mn-ea"/>
                        </a:rPr>
                        <a:t>　▽定期レポートの提出受領</a:t>
                      </a:r>
                      <a:endParaRPr kumimoji="1" lang="en-US" altLang="ja-JP" sz="1600" b="1" dirty="0">
                        <a:solidFill>
                          <a:srgbClr val="C00000"/>
                        </a:solidFill>
                        <a:latin typeface="+mn-ea"/>
                        <a:ea typeface="+mn-ea"/>
                      </a:endParaRPr>
                    </a:p>
                    <a:p>
                      <a:pPr algn="l"/>
                      <a:r>
                        <a:rPr kumimoji="1" lang="ja-JP" altLang="en-US" sz="1600" b="1" dirty="0">
                          <a:solidFill>
                            <a:srgbClr val="C00000"/>
                          </a:solidFill>
                          <a:latin typeface="+mn-ea"/>
                          <a:ea typeface="+mn-ea"/>
                        </a:rPr>
                        <a:t>　▽中間・最終報告書の作成</a:t>
                      </a:r>
                    </a:p>
                  </a:txBody>
                  <a:tcPr vert="eaVert" anchor="ctr"/>
                </a:tc>
                <a:extLst>
                  <a:ext uri="{0D108BD9-81ED-4DB2-BD59-A6C34878D82A}">
                    <a16:rowId xmlns:a16="http://schemas.microsoft.com/office/drawing/2014/main" val="4085404223"/>
                  </a:ext>
                </a:extLst>
              </a:tr>
            </a:tbl>
          </a:graphicData>
        </a:graphic>
      </p:graphicFrame>
      <p:sp>
        <p:nvSpPr>
          <p:cNvPr id="9" name="テキスト ボックス 8">
            <a:extLst>
              <a:ext uri="{FF2B5EF4-FFF2-40B4-BE49-F238E27FC236}">
                <a16:creationId xmlns:a16="http://schemas.microsoft.com/office/drawing/2014/main" id="{4AEAD5A2-0698-4508-99E9-79D7AD3F6C2E}"/>
              </a:ext>
            </a:extLst>
          </p:cNvPr>
          <p:cNvSpPr txBox="1"/>
          <p:nvPr/>
        </p:nvSpPr>
        <p:spPr>
          <a:xfrm>
            <a:off x="1524000" y="1853351"/>
            <a:ext cx="9144000" cy="1015663"/>
          </a:xfrm>
          <a:prstGeom prst="rect">
            <a:avLst/>
          </a:prstGeom>
          <a:noFill/>
        </p:spPr>
        <p:txBody>
          <a:bodyPr wrap="square" rtlCol="0">
            <a:spAutoFit/>
          </a:bodyPr>
          <a:lstStyle/>
          <a:p>
            <a:pPr algn="ctr"/>
            <a:r>
              <a:rPr lang="ja-JP" altLang="en-US" sz="2000" b="1" dirty="0">
                <a:latin typeface="游明朝" panose="02020400000000000000" pitchFamily="18" charset="-128"/>
                <a:ea typeface="游明朝" panose="02020400000000000000" pitchFamily="18" charset="-128"/>
              </a:rPr>
              <a:t>地区が募集するグローバル補助金奨学生については選考から申請までの</a:t>
            </a:r>
            <a:endParaRPr lang="en-US" altLang="ja-JP" sz="2000" b="1" dirty="0">
              <a:latin typeface="游明朝" panose="02020400000000000000" pitchFamily="18" charset="-128"/>
              <a:ea typeface="游明朝" panose="02020400000000000000" pitchFamily="18" charset="-128"/>
            </a:endParaRPr>
          </a:p>
          <a:p>
            <a:pPr algn="ctr"/>
            <a:r>
              <a:rPr lang="ja-JP" altLang="en-US" sz="2000" b="1" dirty="0">
                <a:latin typeface="游明朝" panose="02020400000000000000" pitchFamily="18" charset="-128"/>
                <a:ea typeface="游明朝" panose="02020400000000000000" pitchFamily="18" charset="-128"/>
              </a:rPr>
              <a:t>スケジュールを次の通りとし、奨学金小委員会が実施、進捗管理します</a:t>
            </a:r>
            <a:endParaRPr lang="en-US" altLang="ja-JP" sz="2000" b="1" dirty="0">
              <a:latin typeface="游明朝" panose="02020400000000000000" pitchFamily="18" charset="-128"/>
              <a:ea typeface="游明朝" panose="02020400000000000000" pitchFamily="18" charset="-128"/>
            </a:endParaRPr>
          </a:p>
          <a:p>
            <a:pPr algn="ctr"/>
            <a:endParaRPr lang="ja-JP" altLang="en-US" sz="2000" b="1" dirty="0">
              <a:latin typeface="游明朝" panose="02020400000000000000" pitchFamily="18" charset="-128"/>
              <a:ea typeface="游明朝" panose="02020400000000000000" pitchFamily="18" charset="-128"/>
            </a:endParaRPr>
          </a:p>
        </p:txBody>
      </p:sp>
    </p:spTree>
    <p:extLst>
      <p:ext uri="{BB962C8B-B14F-4D97-AF65-F5344CB8AC3E}">
        <p14:creationId xmlns:p14="http://schemas.microsoft.com/office/powerpoint/2010/main" val="3432611581"/>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6" name="Shape 336"/>
          <p:cNvSpPr/>
          <p:nvPr/>
        </p:nvSpPr>
        <p:spPr>
          <a:xfrm>
            <a:off x="2081671" y="557902"/>
            <a:ext cx="8028669" cy="746487"/>
          </a:xfrm>
          <a:prstGeom prst="roundRect">
            <a:avLst>
              <a:gd name="adj" fmla="val 25570"/>
            </a:avLst>
          </a:prstGeom>
          <a:solidFill>
            <a:schemeClr val="accent1"/>
          </a:solidFill>
          <a:ln w="15875">
            <a:solidFill>
              <a:srgbClr val="002060"/>
            </a:solidFill>
            <a:bevel/>
          </a:ln>
          <a:effectLst>
            <a:outerShdw blurRad="50800" dist="25400" dir="5400000" rotWithShape="0">
              <a:srgbClr val="000000">
                <a:alpha val="28000"/>
              </a:srgbClr>
            </a:outerShdw>
          </a:effectLst>
          <a:extLst>
            <a:ext uri="{C572A759-6A51-4108-AA02-DFA0A04FC94B}">
              <ma14:wrappingTextBoxFlag xmlns:ma14="http://schemas.microsoft.com/office/mac/drawingml/2011/main" xmlns="" val="1"/>
            </a:ext>
          </a:extLst>
        </p:spPr>
        <p:txBody>
          <a:bodyPr lIns="32146" rIns="32146" anchor="ctr"/>
          <a:lstStyle>
            <a:lvl1pPr algn="ctr">
              <a:defRPr sz="4000" b="1">
                <a:solidFill>
                  <a:srgbClr val="FFFFFF"/>
                </a:solidFill>
              </a:defRPr>
            </a:lvl1pPr>
          </a:lstStyle>
          <a:p>
            <a:pPr defTabSz="321457">
              <a:defRPr/>
            </a:pPr>
            <a:r>
              <a:rPr lang="en-US" altLang="ja-JP" sz="2812" dirty="0">
                <a:latin typeface="HGPｺﾞｼｯｸM" panose="020B0600000000000000" pitchFamily="50" charset="-128"/>
                <a:ea typeface="HGPｺﾞｼｯｸM" panose="020B0600000000000000" pitchFamily="50" charset="-128"/>
              </a:rPr>
              <a:t>Ⅱ.</a:t>
            </a:r>
            <a:r>
              <a:rPr lang="ja-JP" altLang="en-US" sz="2812" dirty="0">
                <a:latin typeface="HGPｺﾞｼｯｸM" panose="020B0600000000000000" pitchFamily="50" charset="-128"/>
                <a:ea typeface="HGPｺﾞｼｯｸM" panose="020B0600000000000000" pitchFamily="50" charset="-128"/>
              </a:rPr>
              <a:t> プログラム</a:t>
            </a:r>
            <a:r>
              <a:rPr lang="en-US" altLang="ja-JP" sz="2812" dirty="0">
                <a:latin typeface="HGPｺﾞｼｯｸM" panose="020B0600000000000000" pitchFamily="50" charset="-128"/>
                <a:ea typeface="HGPｺﾞｼｯｸM" panose="020B0600000000000000" pitchFamily="50" charset="-128"/>
              </a:rPr>
              <a:t>…</a:t>
            </a:r>
            <a:r>
              <a:rPr lang="ja-JP" altLang="en-US" sz="2812" dirty="0">
                <a:latin typeface="HGPｺﾞｼｯｸM" panose="020B0600000000000000" pitchFamily="50" charset="-128"/>
                <a:ea typeface="HGPｺﾞｼｯｸM" panose="020B0600000000000000" pitchFamily="50" charset="-128"/>
              </a:rPr>
              <a:t>ロータリー平和センター</a:t>
            </a:r>
            <a:endParaRPr lang="en-US" sz="2812" dirty="0">
              <a:latin typeface="HGPｺﾞｼｯｸM" panose="020B0600000000000000" pitchFamily="50" charset="-128"/>
              <a:ea typeface="HGPｺﾞｼｯｸM" panose="020B0600000000000000" pitchFamily="50" charset="-128"/>
            </a:endParaRPr>
          </a:p>
        </p:txBody>
      </p:sp>
      <p:sp>
        <p:nvSpPr>
          <p:cNvPr id="5" name="Shape 204"/>
          <p:cNvSpPr/>
          <p:nvPr/>
        </p:nvSpPr>
        <p:spPr>
          <a:xfrm>
            <a:off x="4178684" y="1847154"/>
            <a:ext cx="7154203" cy="4226158"/>
          </a:xfrm>
          <a:prstGeom prst="rect">
            <a:avLst/>
          </a:prstGeom>
          <a:ln w="12700">
            <a:miter lim="400000"/>
          </a:ln>
          <a:extLst>
            <a:ext uri="{C572A759-6A51-4108-AA02-DFA0A04FC94B}">
              <ma14:wrappingTextBoxFlag xmlns:ma14="http://schemas.microsoft.com/office/mac/drawingml/2011/main" xmlns="" val="1"/>
            </a:ext>
          </a:extLst>
        </p:spPr>
        <p:txBody>
          <a:bodyPr wrap="none" lIns="35719" tIns="35719" rIns="35719" bIns="35719" anchor="ctr">
            <a:spAutoFit/>
          </a:bodyPr>
          <a:lstStyle/>
          <a:p>
            <a:pPr marL="457200" indent="-457200" defTabSz="321457">
              <a:lnSpc>
                <a:spcPct val="200000"/>
              </a:lnSpc>
              <a:buFont typeface="Wingdings" panose="05000000000000000000" pitchFamily="2" charset="2"/>
              <a:buChar char="u"/>
              <a:defRPr sz="3600">
                <a:latin typeface="Helvetica"/>
                <a:ea typeface="Helvetica"/>
                <a:cs typeface="Helvetica"/>
                <a:sym typeface="Helvetica"/>
              </a:defRPr>
            </a:pPr>
            <a:r>
              <a:rPr sz="2800" dirty="0">
                <a:latin typeface="HGPｺﾞｼｯｸM" panose="020B0600000000000000" pitchFamily="50" charset="-128"/>
                <a:ea typeface="HGPｺﾞｼｯｸM" panose="020B0600000000000000" pitchFamily="50" charset="-128"/>
              </a:rPr>
              <a:t> </a:t>
            </a:r>
            <a:r>
              <a:rPr sz="2800" dirty="0" err="1">
                <a:latin typeface="HGPｺﾞｼｯｸM" panose="020B0600000000000000" pitchFamily="50" charset="-128"/>
                <a:ea typeface="HGPｺﾞｼｯｸM" panose="020B0600000000000000" pitchFamily="50" charset="-128"/>
              </a:rPr>
              <a:t>平和活動に貢献する人材に奨学金を提供</a:t>
            </a:r>
            <a:endParaRPr sz="2800" dirty="0">
              <a:latin typeface="HGPｺﾞｼｯｸM" panose="020B0600000000000000" pitchFamily="50" charset="-128"/>
              <a:ea typeface="HGPｺﾞｼｯｸM" panose="020B0600000000000000" pitchFamily="50" charset="-128"/>
            </a:endParaRPr>
          </a:p>
          <a:p>
            <a:pPr marL="457200" indent="-457200" defTabSz="321457">
              <a:lnSpc>
                <a:spcPct val="200000"/>
              </a:lnSpc>
              <a:buFont typeface="Wingdings" panose="05000000000000000000" pitchFamily="2" charset="2"/>
              <a:buChar char="u"/>
              <a:defRPr sz="3600">
                <a:latin typeface="Helvetica"/>
                <a:ea typeface="Helvetica"/>
                <a:cs typeface="Helvetica"/>
                <a:sym typeface="Helvetica"/>
              </a:defRPr>
            </a:pPr>
            <a:r>
              <a:rPr sz="2800" dirty="0">
                <a:latin typeface="HGPｺﾞｼｯｸM" panose="020B0600000000000000" pitchFamily="50" charset="-128"/>
                <a:ea typeface="HGPｺﾞｼｯｸM" panose="020B0600000000000000" pitchFamily="50" charset="-128"/>
              </a:rPr>
              <a:t> </a:t>
            </a:r>
            <a:r>
              <a:rPr sz="2800" dirty="0" err="1">
                <a:latin typeface="HGPｺﾞｼｯｸM" panose="020B0600000000000000" pitchFamily="50" charset="-128"/>
                <a:ea typeface="HGPｺﾞｼｯｸM" panose="020B0600000000000000" pitchFamily="50" charset="-128"/>
              </a:rPr>
              <a:t>修士課程プログラム・専門修了証プログラム</a:t>
            </a:r>
            <a:endParaRPr sz="2800" dirty="0">
              <a:latin typeface="HGPｺﾞｼｯｸM" panose="020B0600000000000000" pitchFamily="50" charset="-128"/>
              <a:ea typeface="HGPｺﾞｼｯｸM" panose="020B0600000000000000" pitchFamily="50" charset="-128"/>
            </a:endParaRPr>
          </a:p>
          <a:p>
            <a:pPr marL="457200" indent="-457200" defTabSz="321457">
              <a:lnSpc>
                <a:spcPct val="200000"/>
              </a:lnSpc>
              <a:buFont typeface="Wingdings" panose="05000000000000000000" pitchFamily="2" charset="2"/>
              <a:buChar char="u"/>
              <a:defRPr sz="3600">
                <a:latin typeface="Helvetica"/>
                <a:ea typeface="Helvetica"/>
                <a:cs typeface="Helvetica"/>
                <a:sym typeface="Helvetica"/>
              </a:defRPr>
            </a:pPr>
            <a:r>
              <a:rPr sz="2800" dirty="0">
                <a:latin typeface="HGPｺﾞｼｯｸM" panose="020B0600000000000000" pitchFamily="50" charset="-128"/>
                <a:ea typeface="HGPｺﾞｼｯｸM" panose="020B0600000000000000" pitchFamily="50" charset="-128"/>
              </a:rPr>
              <a:t> </a:t>
            </a:r>
            <a:r>
              <a:rPr sz="2800" dirty="0" err="1">
                <a:latin typeface="HGPｺﾞｼｯｸM" panose="020B0600000000000000" pitchFamily="50" charset="-128"/>
                <a:ea typeface="HGPｺﾞｼｯｸM" panose="020B0600000000000000" pitchFamily="50" charset="-128"/>
              </a:rPr>
              <a:t>ロータリ平和センタ</a:t>
            </a:r>
            <a:r>
              <a:rPr sz="2800" dirty="0">
                <a:latin typeface="HGPｺﾞｼｯｸM" panose="020B0600000000000000" pitchFamily="50" charset="-128"/>
                <a:ea typeface="HGPｺﾞｼｯｸM" panose="020B0600000000000000" pitchFamily="50" charset="-128"/>
              </a:rPr>
              <a:t>ー（７大学）</a:t>
            </a:r>
          </a:p>
          <a:p>
            <a:pPr marL="457200" indent="-457200" defTabSz="321457">
              <a:lnSpc>
                <a:spcPct val="200000"/>
              </a:lnSpc>
              <a:buFont typeface="Wingdings" panose="05000000000000000000" pitchFamily="2" charset="2"/>
              <a:buChar char="u"/>
              <a:defRPr sz="3600">
                <a:latin typeface="Helvetica"/>
                <a:ea typeface="Helvetica"/>
                <a:cs typeface="Helvetica"/>
                <a:sym typeface="Helvetica"/>
              </a:defRPr>
            </a:pPr>
            <a:r>
              <a:rPr sz="2800" dirty="0">
                <a:latin typeface="HGPｺﾞｼｯｸM" panose="020B0600000000000000" pitchFamily="50" charset="-128"/>
                <a:ea typeface="HGPｺﾞｼｯｸM" panose="020B0600000000000000" pitchFamily="50" charset="-128"/>
              </a:rPr>
              <a:t> 世界競争性（Max.100名／年）</a:t>
            </a:r>
          </a:p>
          <a:p>
            <a:pPr marL="457200" indent="-457200" defTabSz="321457">
              <a:lnSpc>
                <a:spcPct val="200000"/>
              </a:lnSpc>
              <a:buFont typeface="Wingdings" panose="05000000000000000000" pitchFamily="2" charset="2"/>
              <a:buChar char="u"/>
              <a:defRPr sz="3600">
                <a:latin typeface="Helvetica"/>
                <a:ea typeface="Helvetica"/>
                <a:cs typeface="Helvetica"/>
                <a:sym typeface="Helvetica"/>
              </a:defRPr>
            </a:pPr>
            <a:r>
              <a:rPr sz="2800" dirty="0">
                <a:latin typeface="HGPｺﾞｼｯｸM" panose="020B0600000000000000" pitchFamily="50" charset="-128"/>
                <a:ea typeface="HGPｺﾞｼｯｸM" panose="020B0600000000000000" pitchFamily="50" charset="-128"/>
              </a:rPr>
              <a:t> </a:t>
            </a:r>
            <a:r>
              <a:rPr lang="ja-JP" altLang="en-US" sz="2800" dirty="0">
                <a:latin typeface="HGPｺﾞｼｯｸM" panose="020B0600000000000000" pitchFamily="50" charset="-128"/>
                <a:ea typeface="HGPｺﾞｼｯｸM" panose="020B0600000000000000" pitchFamily="50" charset="-128"/>
              </a:rPr>
              <a:t>平和分野で</a:t>
            </a:r>
            <a:r>
              <a:rPr sz="2800" dirty="0" err="1">
                <a:latin typeface="HGPｺﾞｼｯｸM" panose="020B0600000000000000" pitchFamily="50" charset="-128"/>
                <a:ea typeface="HGPｺﾞｼｯｸM" panose="020B0600000000000000" pitchFamily="50" charset="-128"/>
              </a:rPr>
              <a:t>学業・職業・ボランティア</a:t>
            </a:r>
            <a:r>
              <a:rPr lang="ja-JP" altLang="en-US" sz="2800" dirty="0">
                <a:latin typeface="HGPｺﾞｼｯｸM" panose="020B0600000000000000" pitchFamily="50" charset="-128"/>
                <a:ea typeface="HGPｺﾞｼｯｸM" panose="020B0600000000000000" pitchFamily="50" charset="-128"/>
              </a:rPr>
              <a:t>経験要</a:t>
            </a:r>
            <a:endParaRPr lang="en-US" sz="2800" dirty="0">
              <a:latin typeface="HGPｺﾞｼｯｸM" panose="020B0600000000000000" pitchFamily="50" charset="-128"/>
              <a:ea typeface="HGPｺﾞｼｯｸM" panose="020B0600000000000000" pitchFamily="50" charset="-128"/>
            </a:endParaRPr>
          </a:p>
        </p:txBody>
      </p:sp>
      <p:sp>
        <p:nvSpPr>
          <p:cNvPr id="2" name="スライド番号プレースホルダー 1"/>
          <p:cNvSpPr>
            <a:spLocks noGrp="1"/>
          </p:cNvSpPr>
          <p:nvPr>
            <p:ph type="sldNum" sz="quarter" idx="2"/>
          </p:nvPr>
        </p:nvSpPr>
        <p:spPr/>
        <p:txBody>
          <a:bodyPr/>
          <a:lstStyle/>
          <a:p>
            <a:fld id="{86CB4B4D-7CA3-9044-876B-883B54F8677D}" type="slidenum">
              <a:rPr lang="en-US" altLang="ja-JP" smtClean="0"/>
              <a:t>7</a:t>
            </a:fld>
            <a:endParaRPr lang="ja-JP" altLang="en-US"/>
          </a:p>
        </p:txBody>
      </p:sp>
      <p:pic>
        <p:nvPicPr>
          <p:cNvPr id="7" name="図 6">
            <a:extLst>
              <a:ext uri="{FF2B5EF4-FFF2-40B4-BE49-F238E27FC236}">
                <a16:creationId xmlns:a16="http://schemas.microsoft.com/office/drawing/2014/main" id="{1689DB58-AE63-46E7-8891-1257DCFFC996}"/>
              </a:ext>
            </a:extLst>
          </p:cNvPr>
          <p:cNvPicPr>
            <a:picLocks noChangeAspect="1"/>
          </p:cNvPicPr>
          <p:nvPr/>
        </p:nvPicPr>
        <p:blipFill>
          <a:blip r:embed="rId3"/>
          <a:stretch>
            <a:fillRect/>
          </a:stretch>
        </p:blipFill>
        <p:spPr>
          <a:xfrm>
            <a:off x="641372" y="5801900"/>
            <a:ext cx="1440295" cy="542825"/>
          </a:xfrm>
          <a:prstGeom prst="rect">
            <a:avLst/>
          </a:prstGeom>
        </p:spPr>
      </p:pic>
      <p:pic>
        <p:nvPicPr>
          <p:cNvPr id="4" name="図 3">
            <a:extLst>
              <a:ext uri="{FF2B5EF4-FFF2-40B4-BE49-F238E27FC236}">
                <a16:creationId xmlns:a16="http://schemas.microsoft.com/office/drawing/2014/main" id="{85AAC62B-C343-43C7-AE4E-2C75566D33D4}"/>
              </a:ext>
            </a:extLst>
          </p:cNvPr>
          <p:cNvPicPr>
            <a:picLocks noChangeAspect="1"/>
          </p:cNvPicPr>
          <p:nvPr/>
        </p:nvPicPr>
        <p:blipFill>
          <a:blip r:embed="rId4"/>
          <a:stretch>
            <a:fillRect/>
          </a:stretch>
        </p:blipFill>
        <p:spPr>
          <a:xfrm>
            <a:off x="555610" y="2804823"/>
            <a:ext cx="3201829" cy="2136758"/>
          </a:xfrm>
          <a:prstGeom prst="rect">
            <a:avLst/>
          </a:prstGeom>
        </p:spPr>
      </p:pic>
    </p:spTree>
    <p:extLst>
      <p:ext uri="{BB962C8B-B14F-4D97-AF65-F5344CB8AC3E}">
        <p14:creationId xmlns:p14="http://schemas.microsoft.com/office/powerpoint/2010/main" val="304717078"/>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図 4">
            <a:extLst>
              <a:ext uri="{FF2B5EF4-FFF2-40B4-BE49-F238E27FC236}">
                <a16:creationId xmlns:a16="http://schemas.microsoft.com/office/drawing/2014/main" id="{75302EF4-4D9A-430E-B9DD-E005136C5FB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322353" y="-78303"/>
            <a:ext cx="3547294" cy="1266891"/>
          </a:xfrm>
          <a:prstGeom prst="rect">
            <a:avLst/>
          </a:prstGeom>
        </p:spPr>
      </p:pic>
      <p:sp>
        <p:nvSpPr>
          <p:cNvPr id="3" name="テキスト ボックス 2">
            <a:extLst>
              <a:ext uri="{FF2B5EF4-FFF2-40B4-BE49-F238E27FC236}">
                <a16:creationId xmlns:a16="http://schemas.microsoft.com/office/drawing/2014/main" id="{16E375CD-E968-44A6-A35A-2734FD9FFC8C}"/>
              </a:ext>
            </a:extLst>
          </p:cNvPr>
          <p:cNvSpPr txBox="1"/>
          <p:nvPr/>
        </p:nvSpPr>
        <p:spPr>
          <a:xfrm>
            <a:off x="1524000" y="1257503"/>
            <a:ext cx="9144000" cy="707886"/>
          </a:xfrm>
          <a:prstGeom prst="rect">
            <a:avLst/>
          </a:prstGeom>
          <a:noFill/>
        </p:spPr>
        <p:txBody>
          <a:bodyPr wrap="square" rtlCol="0">
            <a:spAutoFit/>
          </a:bodyPr>
          <a:lstStyle/>
          <a:p>
            <a:pPr algn="ctr"/>
            <a:r>
              <a:rPr lang="ja-JP" altLang="en-US" sz="4000" b="1" dirty="0">
                <a:latin typeface="游明朝" panose="02020400000000000000" pitchFamily="18" charset="-128"/>
                <a:ea typeface="游明朝" panose="02020400000000000000" pitchFamily="18" charset="-128"/>
              </a:rPr>
              <a:t>平和フェローシップ</a:t>
            </a:r>
            <a:endParaRPr lang="en-US" altLang="ja-JP" sz="4000" b="1" dirty="0">
              <a:latin typeface="游明朝" panose="02020400000000000000" pitchFamily="18" charset="-128"/>
              <a:ea typeface="游明朝" panose="02020400000000000000" pitchFamily="18" charset="-128"/>
            </a:endParaRPr>
          </a:p>
        </p:txBody>
      </p:sp>
      <p:sp>
        <p:nvSpPr>
          <p:cNvPr id="4" name="テキスト ボックス 3">
            <a:extLst>
              <a:ext uri="{FF2B5EF4-FFF2-40B4-BE49-F238E27FC236}">
                <a16:creationId xmlns:a16="http://schemas.microsoft.com/office/drawing/2014/main" id="{15A40E58-4745-48C2-9804-DA93542BDFA9}"/>
              </a:ext>
            </a:extLst>
          </p:cNvPr>
          <p:cNvSpPr txBox="1"/>
          <p:nvPr/>
        </p:nvSpPr>
        <p:spPr>
          <a:xfrm>
            <a:off x="1524000" y="1853346"/>
            <a:ext cx="9144000" cy="707886"/>
          </a:xfrm>
          <a:prstGeom prst="rect">
            <a:avLst/>
          </a:prstGeom>
          <a:noFill/>
        </p:spPr>
        <p:txBody>
          <a:bodyPr wrap="square" rtlCol="0">
            <a:spAutoFit/>
          </a:bodyPr>
          <a:lstStyle/>
          <a:p>
            <a:pPr algn="ctr"/>
            <a:r>
              <a:rPr lang="ja-JP" altLang="en-US" sz="2000" b="1" dirty="0">
                <a:latin typeface="游明朝" panose="02020400000000000000" pitchFamily="18" charset="-128"/>
                <a:ea typeface="游明朝" panose="02020400000000000000" pitchFamily="18" charset="-128"/>
              </a:rPr>
              <a:t>ロータリー財団はロータリー平和センターで学ぶことを強く望む</a:t>
            </a:r>
            <a:endParaRPr lang="en-US" altLang="ja-JP" sz="2000" b="1" dirty="0">
              <a:latin typeface="游明朝" panose="02020400000000000000" pitchFamily="18" charset="-128"/>
              <a:ea typeface="游明朝" panose="02020400000000000000" pitchFamily="18" charset="-128"/>
            </a:endParaRPr>
          </a:p>
          <a:p>
            <a:pPr algn="ctr"/>
            <a:r>
              <a:rPr lang="ja-JP" altLang="en-US" sz="2000" b="1" dirty="0">
                <a:latin typeface="游明朝" panose="02020400000000000000" pitchFamily="18" charset="-128"/>
                <a:ea typeface="游明朝" panose="02020400000000000000" pitchFamily="18" charset="-128"/>
              </a:rPr>
              <a:t>世界競争制で選ばれた最高</a:t>
            </a:r>
            <a:r>
              <a:rPr lang="en-US" altLang="ja-JP" sz="2000" b="1" dirty="0">
                <a:latin typeface="游明朝" panose="02020400000000000000" pitchFamily="18" charset="-128"/>
                <a:ea typeface="游明朝" panose="02020400000000000000" pitchFamily="18" charset="-128"/>
              </a:rPr>
              <a:t>100</a:t>
            </a:r>
            <a:r>
              <a:rPr lang="ja-JP" altLang="en-US" sz="2000" b="1" dirty="0">
                <a:latin typeface="游明朝" panose="02020400000000000000" pitchFamily="18" charset="-128"/>
                <a:ea typeface="游明朝" panose="02020400000000000000" pitchFamily="18" charset="-128"/>
              </a:rPr>
              <a:t>人／年の奨学生に対し提供される奨学金です</a:t>
            </a:r>
            <a:endParaRPr lang="en-US" altLang="ja-JP" sz="2000" b="1" dirty="0">
              <a:latin typeface="游明朝" panose="02020400000000000000" pitchFamily="18" charset="-128"/>
              <a:ea typeface="游明朝" panose="02020400000000000000" pitchFamily="18" charset="-128"/>
            </a:endParaRPr>
          </a:p>
        </p:txBody>
      </p:sp>
      <p:graphicFrame>
        <p:nvGraphicFramePr>
          <p:cNvPr id="6" name="表 5">
            <a:extLst>
              <a:ext uri="{FF2B5EF4-FFF2-40B4-BE49-F238E27FC236}">
                <a16:creationId xmlns:a16="http://schemas.microsoft.com/office/drawing/2014/main" id="{B9B2F6D0-D53B-4076-BC51-D885DED23F4A}"/>
              </a:ext>
            </a:extLst>
          </p:cNvPr>
          <p:cNvGraphicFramePr>
            <a:graphicFrameLocks noGrp="1"/>
          </p:cNvGraphicFramePr>
          <p:nvPr/>
        </p:nvGraphicFramePr>
        <p:xfrm>
          <a:off x="1524000" y="2561232"/>
          <a:ext cx="9144000" cy="3689214"/>
        </p:xfrm>
        <a:graphic>
          <a:graphicData uri="http://schemas.openxmlformats.org/drawingml/2006/table">
            <a:tbl>
              <a:tblPr firstRow="1" bandRow="1">
                <a:tableStyleId>{5C22544A-7EE6-4342-B048-85BDC9FD1C3A}</a:tableStyleId>
              </a:tblPr>
              <a:tblGrid>
                <a:gridCol w="2853664">
                  <a:extLst>
                    <a:ext uri="{9D8B030D-6E8A-4147-A177-3AD203B41FA5}">
                      <a16:colId xmlns:a16="http://schemas.microsoft.com/office/drawing/2014/main" val="2386898618"/>
                    </a:ext>
                  </a:extLst>
                </a:gridCol>
                <a:gridCol w="6290336">
                  <a:extLst>
                    <a:ext uri="{9D8B030D-6E8A-4147-A177-3AD203B41FA5}">
                      <a16:colId xmlns:a16="http://schemas.microsoft.com/office/drawing/2014/main" val="3532652372"/>
                    </a:ext>
                  </a:extLst>
                </a:gridCol>
              </a:tblGrid>
              <a:tr h="366075">
                <a:tc>
                  <a:txBody>
                    <a:bodyPr/>
                    <a:lstStyle/>
                    <a:p>
                      <a:pPr algn="ctr"/>
                      <a:r>
                        <a:rPr kumimoji="1" lang="ja-JP" altLang="en-US" sz="1800" dirty="0">
                          <a:latin typeface="+mn-ea"/>
                          <a:ea typeface="+mn-ea"/>
                        </a:rPr>
                        <a:t>奨学金プログラム名称</a:t>
                      </a:r>
                    </a:p>
                  </a:txBody>
                  <a:tcPr anchor="ctr"/>
                </a:tc>
                <a:tc>
                  <a:txBody>
                    <a:bodyPr/>
                    <a:lstStyle/>
                    <a:p>
                      <a:pPr algn="ctr"/>
                      <a:r>
                        <a:rPr kumimoji="1" lang="ja-JP" altLang="en-US" sz="1800" dirty="0">
                          <a:latin typeface="+mn-ea"/>
                          <a:ea typeface="+mn-ea"/>
                        </a:rPr>
                        <a:t>「ロータリー平和フェローシップ」</a:t>
                      </a:r>
                    </a:p>
                  </a:txBody>
                  <a:tcPr anchor="ctr"/>
                </a:tc>
                <a:extLst>
                  <a:ext uri="{0D108BD9-81ED-4DB2-BD59-A6C34878D82A}">
                    <a16:rowId xmlns:a16="http://schemas.microsoft.com/office/drawing/2014/main" val="341981260"/>
                  </a:ext>
                </a:extLst>
              </a:tr>
              <a:tr h="355941">
                <a:tc>
                  <a:txBody>
                    <a:bodyPr/>
                    <a:lstStyle/>
                    <a:p>
                      <a:pPr algn="ctr"/>
                      <a:r>
                        <a:rPr kumimoji="1" lang="ja-JP" altLang="en-US" sz="1800" b="1" dirty="0">
                          <a:latin typeface="+mn-ea"/>
                          <a:ea typeface="+mn-ea"/>
                        </a:rPr>
                        <a:t>奨学金授与期間</a:t>
                      </a:r>
                      <a:endParaRPr kumimoji="1" lang="ja-JP" altLang="en-US" sz="1800" b="1" dirty="0">
                        <a:solidFill>
                          <a:schemeClr val="tx1"/>
                        </a:solidFill>
                        <a:latin typeface="+mn-ea"/>
                        <a:ea typeface="+mn-ea"/>
                      </a:endParaRPr>
                    </a:p>
                  </a:txBody>
                  <a:tcPr anchor="ctr"/>
                </a:tc>
                <a:tc>
                  <a:txBody>
                    <a:bodyPr/>
                    <a:lstStyle/>
                    <a:p>
                      <a:pPr algn="ctr"/>
                      <a:r>
                        <a:rPr kumimoji="1" lang="ja-JP" altLang="en-US" sz="2000" b="1" dirty="0">
                          <a:solidFill>
                            <a:schemeClr val="tx1"/>
                          </a:solidFill>
                          <a:latin typeface="+mn-ea"/>
                          <a:ea typeface="+mn-ea"/>
                        </a:rPr>
                        <a:t>修士号：</a:t>
                      </a:r>
                      <a:r>
                        <a:rPr kumimoji="1" lang="en-US" altLang="ja-JP" sz="2000" b="1" dirty="0">
                          <a:solidFill>
                            <a:schemeClr val="tx1"/>
                          </a:solidFill>
                          <a:latin typeface="+mn-ea"/>
                          <a:ea typeface="+mn-ea"/>
                        </a:rPr>
                        <a:t>15</a:t>
                      </a:r>
                      <a:r>
                        <a:rPr kumimoji="1" lang="ja-JP" altLang="en-US" sz="2000" b="1" dirty="0">
                          <a:solidFill>
                            <a:schemeClr val="tx1"/>
                          </a:solidFill>
                          <a:latin typeface="+mn-ea"/>
                          <a:ea typeface="+mn-ea"/>
                        </a:rPr>
                        <a:t>－</a:t>
                      </a:r>
                      <a:r>
                        <a:rPr kumimoji="1" lang="en-US" altLang="ja-JP" sz="2000" b="1" dirty="0">
                          <a:solidFill>
                            <a:schemeClr val="tx1"/>
                          </a:solidFill>
                          <a:latin typeface="+mn-ea"/>
                          <a:ea typeface="+mn-ea"/>
                        </a:rPr>
                        <a:t>24</a:t>
                      </a:r>
                      <a:r>
                        <a:rPr kumimoji="1" lang="ja-JP" altLang="en-US" sz="2000" b="1" dirty="0">
                          <a:solidFill>
                            <a:schemeClr val="tx1"/>
                          </a:solidFill>
                          <a:latin typeface="+mn-ea"/>
                          <a:ea typeface="+mn-ea"/>
                        </a:rPr>
                        <a:t>カ月／専門：</a:t>
                      </a:r>
                      <a:r>
                        <a:rPr kumimoji="1" lang="en-US" altLang="ja-JP" sz="2000" b="1" dirty="0">
                          <a:solidFill>
                            <a:schemeClr val="tx1"/>
                          </a:solidFill>
                          <a:latin typeface="+mn-ea"/>
                          <a:ea typeface="+mn-ea"/>
                        </a:rPr>
                        <a:t>3</a:t>
                      </a:r>
                      <a:r>
                        <a:rPr kumimoji="1" lang="ja-JP" altLang="en-US" sz="2000" b="1" dirty="0">
                          <a:solidFill>
                            <a:schemeClr val="tx1"/>
                          </a:solidFill>
                          <a:latin typeface="+mn-ea"/>
                          <a:ea typeface="+mn-ea"/>
                        </a:rPr>
                        <a:t>か月間</a:t>
                      </a:r>
                    </a:p>
                  </a:txBody>
                  <a:tcPr anchor="ctr"/>
                </a:tc>
                <a:extLst>
                  <a:ext uri="{0D108BD9-81ED-4DB2-BD59-A6C34878D82A}">
                    <a16:rowId xmlns:a16="http://schemas.microsoft.com/office/drawing/2014/main" val="3779671571"/>
                  </a:ext>
                </a:extLst>
              </a:tr>
              <a:tr h="640899">
                <a:tc>
                  <a:txBody>
                    <a:bodyPr/>
                    <a:lstStyle/>
                    <a:p>
                      <a:pPr algn="ctr"/>
                      <a:r>
                        <a:rPr kumimoji="1" lang="ja-JP" altLang="en-US" sz="1800" b="1" dirty="0">
                          <a:latin typeface="+mn-ea"/>
                          <a:ea typeface="+mn-ea"/>
                        </a:rPr>
                        <a:t>支給奨学金額</a:t>
                      </a:r>
                      <a:endParaRPr kumimoji="1" lang="ja-JP" altLang="en-US" sz="1800" b="1" dirty="0">
                        <a:solidFill>
                          <a:schemeClr val="tx1"/>
                        </a:solidFill>
                        <a:latin typeface="+mn-ea"/>
                        <a:ea typeface="+mn-ea"/>
                      </a:endParaRPr>
                    </a:p>
                  </a:txBody>
                  <a:tcPr anchor="ctr"/>
                </a:tc>
                <a:tc>
                  <a:txBody>
                    <a:bodyPr/>
                    <a:lstStyle/>
                    <a:p>
                      <a:pPr algn="ctr"/>
                      <a:r>
                        <a:rPr kumimoji="1" lang="ja-JP" altLang="en-US" sz="1800" b="1" dirty="0">
                          <a:latin typeface="+mn-ea"/>
                          <a:ea typeface="+mn-ea"/>
                        </a:rPr>
                        <a:t>修士号：平均</a:t>
                      </a:r>
                      <a:r>
                        <a:rPr kumimoji="1" lang="en-US" altLang="ja-JP" sz="1800" b="1" dirty="0">
                          <a:latin typeface="+mn-ea"/>
                          <a:ea typeface="+mn-ea"/>
                        </a:rPr>
                        <a:t>75,000</a:t>
                      </a:r>
                      <a:r>
                        <a:rPr kumimoji="1" lang="ja-JP" altLang="en-US" sz="1800" b="1" dirty="0">
                          <a:latin typeface="+mn-ea"/>
                          <a:ea typeface="+mn-ea"/>
                        </a:rPr>
                        <a:t>米ドル／専門：平均</a:t>
                      </a:r>
                      <a:r>
                        <a:rPr kumimoji="1" lang="en-US" altLang="ja-JP" sz="1800" b="1" dirty="0">
                          <a:latin typeface="+mn-ea"/>
                          <a:ea typeface="+mn-ea"/>
                        </a:rPr>
                        <a:t>11,000</a:t>
                      </a:r>
                      <a:r>
                        <a:rPr kumimoji="1" lang="ja-JP" altLang="en-US" sz="1800" b="1" dirty="0">
                          <a:latin typeface="+mn-ea"/>
                          <a:ea typeface="+mn-ea"/>
                        </a:rPr>
                        <a:t>米ドル</a:t>
                      </a:r>
                      <a:endParaRPr kumimoji="1" lang="en-US" altLang="ja-JP" sz="1800" b="1" dirty="0">
                        <a:latin typeface="+mn-ea"/>
                        <a:ea typeface="+mn-ea"/>
                      </a:endParaRPr>
                    </a:p>
                  </a:txBody>
                  <a:tcPr anchor="ctr"/>
                </a:tc>
                <a:extLst>
                  <a:ext uri="{0D108BD9-81ED-4DB2-BD59-A6C34878D82A}">
                    <a16:rowId xmlns:a16="http://schemas.microsoft.com/office/drawing/2014/main" val="3124335087"/>
                  </a:ext>
                </a:extLst>
              </a:tr>
              <a:tr h="342511">
                <a:tc>
                  <a:txBody>
                    <a:bodyPr/>
                    <a:lstStyle/>
                    <a:p>
                      <a:pPr algn="ctr"/>
                      <a:r>
                        <a:rPr kumimoji="1" lang="ja-JP" altLang="en-US" sz="1800" b="1" dirty="0">
                          <a:latin typeface="+mn-ea"/>
                          <a:ea typeface="+mn-ea"/>
                        </a:rPr>
                        <a:t>支給対象</a:t>
                      </a:r>
                      <a:endParaRPr kumimoji="1" lang="ja-JP" altLang="en-US" sz="1800" b="1" dirty="0">
                        <a:solidFill>
                          <a:schemeClr val="tx1"/>
                        </a:solidFill>
                        <a:latin typeface="+mn-ea"/>
                        <a:ea typeface="+mn-ea"/>
                      </a:endParaRPr>
                    </a:p>
                  </a:txBody>
                  <a:tcPr anchor="ctr"/>
                </a:tc>
                <a:tc>
                  <a:txBody>
                    <a:bodyPr/>
                    <a:lstStyle/>
                    <a:p>
                      <a:pPr algn="ctr"/>
                      <a:r>
                        <a:rPr kumimoji="1" lang="ja-JP" altLang="en-US" sz="2000" b="1" dirty="0">
                          <a:latin typeface="+mn-ea"/>
                          <a:ea typeface="+mn-ea"/>
                        </a:rPr>
                        <a:t>渡航費・授業料・住居生活費など</a:t>
                      </a:r>
                      <a:endParaRPr kumimoji="1" lang="en-US" altLang="ja-JP" sz="2000" b="1" dirty="0">
                        <a:solidFill>
                          <a:schemeClr val="tx1"/>
                        </a:solidFill>
                        <a:latin typeface="+mn-ea"/>
                        <a:ea typeface="+mn-ea"/>
                      </a:endParaRPr>
                    </a:p>
                  </a:txBody>
                  <a:tcPr anchor="ctr"/>
                </a:tc>
                <a:extLst>
                  <a:ext uri="{0D108BD9-81ED-4DB2-BD59-A6C34878D82A}">
                    <a16:rowId xmlns:a16="http://schemas.microsoft.com/office/drawing/2014/main" val="3578949138"/>
                  </a:ext>
                </a:extLst>
              </a:tr>
              <a:tr h="348613">
                <a:tc>
                  <a:txBody>
                    <a:bodyPr/>
                    <a:lstStyle/>
                    <a:p>
                      <a:pPr algn="ctr"/>
                      <a:r>
                        <a:rPr kumimoji="1" lang="ja-JP" altLang="en-US" sz="1800" b="1" dirty="0">
                          <a:latin typeface="+mn-ea"/>
                          <a:ea typeface="+mn-ea"/>
                        </a:rPr>
                        <a:t>就学対象</a:t>
                      </a:r>
                      <a:endParaRPr kumimoji="1" lang="ja-JP" altLang="en-US" sz="1800" b="1" dirty="0">
                        <a:solidFill>
                          <a:schemeClr val="tx1"/>
                        </a:solidFill>
                        <a:latin typeface="+mn-ea"/>
                        <a:ea typeface="+mn-ea"/>
                      </a:endParaRPr>
                    </a:p>
                  </a:txBody>
                  <a:tcPr anchor="ctr"/>
                </a:tc>
                <a:tc>
                  <a:txBody>
                    <a:bodyPr/>
                    <a:lstStyle/>
                    <a:p>
                      <a:pPr algn="ctr"/>
                      <a:r>
                        <a:rPr kumimoji="1" lang="ja-JP" altLang="en-US" sz="2000" b="1" dirty="0">
                          <a:latin typeface="+mn-ea"/>
                          <a:ea typeface="+mn-ea"/>
                        </a:rPr>
                        <a:t>ロータリー平和センター</a:t>
                      </a:r>
                      <a:endParaRPr kumimoji="1" lang="en-US" altLang="ja-JP" sz="2000" b="1" dirty="0">
                        <a:latin typeface="+mn-ea"/>
                        <a:ea typeface="+mn-ea"/>
                      </a:endParaRPr>
                    </a:p>
                    <a:p>
                      <a:pPr algn="ctr"/>
                      <a:r>
                        <a:rPr kumimoji="1" lang="ja-JP" altLang="en-US" sz="2000" b="1" dirty="0">
                          <a:solidFill>
                            <a:schemeClr val="tx1"/>
                          </a:solidFill>
                          <a:latin typeface="+mn-ea"/>
                          <a:ea typeface="+mn-ea"/>
                        </a:rPr>
                        <a:t>提携世界</a:t>
                      </a:r>
                      <a:r>
                        <a:rPr kumimoji="1" lang="en-US" altLang="ja-JP" sz="2000" b="1" dirty="0">
                          <a:solidFill>
                            <a:schemeClr val="tx1"/>
                          </a:solidFill>
                          <a:latin typeface="+mn-ea"/>
                          <a:ea typeface="+mn-ea"/>
                        </a:rPr>
                        <a:t>7</a:t>
                      </a:r>
                      <a:r>
                        <a:rPr kumimoji="1" lang="ja-JP" altLang="en-US" sz="2000" b="1" dirty="0">
                          <a:solidFill>
                            <a:schemeClr val="tx1"/>
                          </a:solidFill>
                          <a:latin typeface="+mn-ea"/>
                          <a:ea typeface="+mn-ea"/>
                        </a:rPr>
                        <a:t>大学</a:t>
                      </a:r>
                      <a:r>
                        <a:rPr kumimoji="1" lang="en-US" altLang="ja-JP" sz="2000" b="1" dirty="0">
                          <a:solidFill>
                            <a:schemeClr val="tx1"/>
                          </a:solidFill>
                          <a:latin typeface="+mn-ea"/>
                          <a:ea typeface="+mn-ea"/>
                        </a:rPr>
                        <a:t>6</a:t>
                      </a:r>
                      <a:r>
                        <a:rPr kumimoji="1" lang="ja-JP" altLang="en-US" sz="2000" b="1" dirty="0">
                          <a:solidFill>
                            <a:schemeClr val="tx1"/>
                          </a:solidFill>
                          <a:latin typeface="+mn-ea"/>
                          <a:ea typeface="+mn-ea"/>
                        </a:rPr>
                        <a:t>か所のいずれか</a:t>
                      </a:r>
                    </a:p>
                  </a:txBody>
                  <a:tcPr anchor="ctr"/>
                </a:tc>
                <a:extLst>
                  <a:ext uri="{0D108BD9-81ED-4DB2-BD59-A6C34878D82A}">
                    <a16:rowId xmlns:a16="http://schemas.microsoft.com/office/drawing/2014/main" val="3356798550"/>
                  </a:ext>
                </a:extLst>
              </a:tr>
              <a:tr h="296040">
                <a:tc>
                  <a:txBody>
                    <a:bodyPr/>
                    <a:lstStyle/>
                    <a:p>
                      <a:pPr algn="ctr"/>
                      <a:r>
                        <a:rPr kumimoji="1" lang="ja-JP" altLang="en-US" sz="1800" b="1" dirty="0">
                          <a:latin typeface="+mn-ea"/>
                          <a:ea typeface="+mn-ea"/>
                        </a:rPr>
                        <a:t>対象分野</a:t>
                      </a:r>
                      <a:endParaRPr kumimoji="1" lang="ja-JP" altLang="en-US" sz="1800" b="1" dirty="0">
                        <a:solidFill>
                          <a:schemeClr val="tx1"/>
                        </a:solidFill>
                        <a:latin typeface="+mn-ea"/>
                        <a:ea typeface="+mn-ea"/>
                      </a:endParaRPr>
                    </a:p>
                  </a:txBody>
                  <a:tcPr anchor="ctr"/>
                </a:tc>
                <a:tc>
                  <a:txBody>
                    <a:bodyPr/>
                    <a:lstStyle/>
                    <a:p>
                      <a:pPr algn="ctr"/>
                      <a:r>
                        <a:rPr kumimoji="1" lang="ja-JP" altLang="en-US" sz="2000" b="1" dirty="0">
                          <a:solidFill>
                            <a:schemeClr val="tx1"/>
                          </a:solidFill>
                          <a:latin typeface="+mn-ea"/>
                          <a:ea typeface="+mn-ea"/>
                        </a:rPr>
                        <a:t>平和構築と紛争予防</a:t>
                      </a:r>
                    </a:p>
                  </a:txBody>
                  <a:tcPr anchor="ctr"/>
                </a:tc>
                <a:extLst>
                  <a:ext uri="{0D108BD9-81ED-4DB2-BD59-A6C34878D82A}">
                    <a16:rowId xmlns:a16="http://schemas.microsoft.com/office/drawing/2014/main" val="2280723596"/>
                  </a:ext>
                </a:extLst>
              </a:tr>
              <a:tr h="208486">
                <a:tc>
                  <a:txBody>
                    <a:bodyPr/>
                    <a:lstStyle/>
                    <a:p>
                      <a:pPr algn="ctr"/>
                      <a:r>
                        <a:rPr kumimoji="1" lang="ja-JP" altLang="en-US" sz="1800" b="1" dirty="0">
                          <a:latin typeface="+mn-ea"/>
                          <a:ea typeface="+mn-ea"/>
                        </a:rPr>
                        <a:t>特記事項</a:t>
                      </a:r>
                      <a:endParaRPr kumimoji="1" lang="ja-JP" altLang="en-US" sz="1800" b="1" dirty="0">
                        <a:solidFill>
                          <a:schemeClr val="tx1"/>
                        </a:solidFill>
                        <a:latin typeface="+mn-ea"/>
                        <a:ea typeface="+mn-ea"/>
                      </a:endParaRPr>
                    </a:p>
                  </a:txBody>
                  <a:tcPr anchor="ctr"/>
                </a:tc>
                <a:tc>
                  <a:txBody>
                    <a:bodyPr/>
                    <a:lstStyle/>
                    <a:p>
                      <a:pPr algn="ctr"/>
                      <a:r>
                        <a:rPr kumimoji="1" lang="ja-JP" altLang="en-US" sz="2000" b="1" dirty="0">
                          <a:solidFill>
                            <a:schemeClr val="tx1"/>
                          </a:solidFill>
                          <a:latin typeface="+mn-ea"/>
                          <a:ea typeface="+mn-ea"/>
                        </a:rPr>
                        <a:t>ロータリー会員、職員、及びその家族は非資格者</a:t>
                      </a:r>
                    </a:p>
                  </a:txBody>
                  <a:tcPr anchor="ctr"/>
                </a:tc>
                <a:extLst>
                  <a:ext uri="{0D108BD9-81ED-4DB2-BD59-A6C34878D82A}">
                    <a16:rowId xmlns:a16="http://schemas.microsoft.com/office/drawing/2014/main" val="2827381011"/>
                  </a:ext>
                </a:extLst>
              </a:tr>
              <a:tr h="245885">
                <a:tc>
                  <a:txBody>
                    <a:bodyPr/>
                    <a:lstStyle/>
                    <a:p>
                      <a:pPr algn="ctr"/>
                      <a:r>
                        <a:rPr kumimoji="1" lang="ja-JP" altLang="en-US" sz="1800" b="1" dirty="0">
                          <a:latin typeface="+mn-ea"/>
                          <a:ea typeface="+mn-ea"/>
                        </a:rPr>
                        <a:t>拠出財源</a:t>
                      </a:r>
                    </a:p>
                  </a:txBody>
                  <a:tcPr anchor="ctr"/>
                </a:tc>
                <a:tc>
                  <a:txBody>
                    <a:bodyPr/>
                    <a:lstStyle/>
                    <a:p>
                      <a:pPr algn="ctr"/>
                      <a:r>
                        <a:rPr kumimoji="1" lang="ja-JP" altLang="en-US" sz="2000" b="1" dirty="0">
                          <a:latin typeface="+mn-ea"/>
                          <a:ea typeface="+mn-ea"/>
                        </a:rPr>
                        <a:t>世界財団活動資金（</a:t>
                      </a:r>
                      <a:r>
                        <a:rPr kumimoji="1" lang="en-US" altLang="ja-JP" sz="2000" b="1" dirty="0">
                          <a:latin typeface="+mn-ea"/>
                          <a:ea typeface="+mn-ea"/>
                        </a:rPr>
                        <a:t>WF</a:t>
                      </a:r>
                      <a:r>
                        <a:rPr kumimoji="1" lang="ja-JP" altLang="en-US" sz="2000" b="1" dirty="0">
                          <a:latin typeface="+mn-ea"/>
                          <a:ea typeface="+mn-ea"/>
                        </a:rPr>
                        <a:t>）</a:t>
                      </a:r>
                      <a:endParaRPr kumimoji="1" lang="en-US" altLang="ja-JP" sz="2000" b="1" dirty="0">
                        <a:latin typeface="+mn-ea"/>
                        <a:ea typeface="+mn-ea"/>
                      </a:endParaRPr>
                    </a:p>
                  </a:txBody>
                  <a:tcPr anchor="ctr"/>
                </a:tc>
                <a:extLst>
                  <a:ext uri="{0D108BD9-81ED-4DB2-BD59-A6C34878D82A}">
                    <a16:rowId xmlns:a16="http://schemas.microsoft.com/office/drawing/2014/main" val="1114661605"/>
                  </a:ext>
                </a:extLst>
              </a:tr>
            </a:tbl>
          </a:graphicData>
        </a:graphic>
      </p:graphicFrame>
      <p:sp>
        <p:nvSpPr>
          <p:cNvPr id="7" name="テキスト ボックス 6">
            <a:extLst>
              <a:ext uri="{FF2B5EF4-FFF2-40B4-BE49-F238E27FC236}">
                <a16:creationId xmlns:a16="http://schemas.microsoft.com/office/drawing/2014/main" id="{FF867FBC-C576-41AF-AE33-4693A0852B33}"/>
              </a:ext>
            </a:extLst>
          </p:cNvPr>
          <p:cNvSpPr txBox="1"/>
          <p:nvPr/>
        </p:nvSpPr>
        <p:spPr>
          <a:xfrm>
            <a:off x="1524000" y="6281918"/>
            <a:ext cx="9144000" cy="584775"/>
          </a:xfrm>
          <a:prstGeom prst="rect">
            <a:avLst/>
          </a:prstGeom>
          <a:noFill/>
        </p:spPr>
        <p:txBody>
          <a:bodyPr wrap="square" rtlCol="0">
            <a:spAutoFit/>
          </a:bodyPr>
          <a:lstStyle/>
          <a:p>
            <a:pPr algn="ctr"/>
            <a:r>
              <a:rPr lang="ja-JP" altLang="en-US" sz="1600" b="1" dirty="0">
                <a:solidFill>
                  <a:srgbClr val="C00000"/>
                </a:solidFill>
                <a:latin typeface="游ゴシック" panose="020B0400000000000000" pitchFamily="50" charset="-128"/>
                <a:ea typeface="游ゴシック" panose="020B0400000000000000" pitchFamily="50" charset="-128"/>
              </a:rPr>
              <a:t>次の文書の最新版を必ずご確認下さい「</a:t>
            </a:r>
            <a:r>
              <a:rPr lang="en-US" altLang="ja-JP" sz="1600" b="1" dirty="0" err="1">
                <a:solidFill>
                  <a:srgbClr val="C00000"/>
                </a:solidFill>
                <a:latin typeface="游ゴシック" panose="020B0400000000000000" pitchFamily="50" charset="-128"/>
                <a:ea typeface="游ゴシック" panose="020B0400000000000000" pitchFamily="50" charset="-128"/>
              </a:rPr>
              <a:t>MyRotary</a:t>
            </a:r>
            <a:r>
              <a:rPr lang="ja-JP" altLang="en-US" sz="1600" b="1" dirty="0">
                <a:solidFill>
                  <a:srgbClr val="C00000"/>
                </a:solidFill>
                <a:latin typeface="游ゴシック" panose="020B0400000000000000" pitchFamily="50" charset="-128"/>
                <a:ea typeface="游ゴシック" panose="020B0400000000000000" pitchFamily="50" charset="-128"/>
              </a:rPr>
              <a:t>：ロータリー平和フェローシップの申請」</a:t>
            </a:r>
            <a:endParaRPr lang="en-US" altLang="ja-JP" sz="1600" b="1" dirty="0">
              <a:solidFill>
                <a:srgbClr val="C00000"/>
              </a:solidFill>
              <a:latin typeface="游ゴシック" panose="020B0400000000000000" pitchFamily="50" charset="-128"/>
              <a:ea typeface="游ゴシック" panose="020B0400000000000000" pitchFamily="50" charset="-128"/>
            </a:endParaRPr>
          </a:p>
          <a:p>
            <a:pPr algn="ctr"/>
            <a:r>
              <a:rPr lang="ja-JP" altLang="en-US" sz="1600" b="1" dirty="0">
                <a:solidFill>
                  <a:srgbClr val="C00000"/>
                </a:solidFill>
                <a:latin typeface="游ゴシック" panose="020B0400000000000000" pitchFamily="50" charset="-128"/>
                <a:ea typeface="游ゴシック" panose="020B0400000000000000" pitchFamily="50" charset="-128"/>
              </a:rPr>
              <a:t>「平和センタープログラム～ロータリアンのための手引き」「地区平和フェローシップ募集要綱」</a:t>
            </a:r>
            <a:endParaRPr lang="en-US" altLang="ja-JP" sz="1600" b="1" dirty="0">
              <a:solidFill>
                <a:srgbClr val="C00000"/>
              </a:solidFill>
              <a:latin typeface="游ゴシック" panose="020B0400000000000000" pitchFamily="50" charset="-128"/>
              <a:ea typeface="游ゴシック" panose="020B0400000000000000" pitchFamily="50" charset="-128"/>
            </a:endParaRPr>
          </a:p>
        </p:txBody>
      </p:sp>
    </p:spTree>
    <p:extLst>
      <p:ext uri="{BB962C8B-B14F-4D97-AF65-F5344CB8AC3E}">
        <p14:creationId xmlns:p14="http://schemas.microsoft.com/office/powerpoint/2010/main" val="2758586404"/>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図 4">
            <a:extLst>
              <a:ext uri="{FF2B5EF4-FFF2-40B4-BE49-F238E27FC236}">
                <a16:creationId xmlns:a16="http://schemas.microsoft.com/office/drawing/2014/main" id="{75302EF4-4D9A-430E-B9DD-E005136C5FB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322353" y="-78303"/>
            <a:ext cx="3547294" cy="1266891"/>
          </a:xfrm>
          <a:prstGeom prst="rect">
            <a:avLst/>
          </a:prstGeom>
        </p:spPr>
      </p:pic>
      <p:sp>
        <p:nvSpPr>
          <p:cNvPr id="3" name="テキスト ボックス 2">
            <a:extLst>
              <a:ext uri="{FF2B5EF4-FFF2-40B4-BE49-F238E27FC236}">
                <a16:creationId xmlns:a16="http://schemas.microsoft.com/office/drawing/2014/main" id="{16E375CD-E968-44A6-A35A-2734FD9FFC8C}"/>
              </a:ext>
            </a:extLst>
          </p:cNvPr>
          <p:cNvSpPr txBox="1"/>
          <p:nvPr/>
        </p:nvSpPr>
        <p:spPr>
          <a:xfrm>
            <a:off x="1524000" y="1257503"/>
            <a:ext cx="9144000" cy="707886"/>
          </a:xfrm>
          <a:prstGeom prst="rect">
            <a:avLst/>
          </a:prstGeom>
          <a:noFill/>
        </p:spPr>
        <p:txBody>
          <a:bodyPr wrap="square" rtlCol="0">
            <a:spAutoFit/>
          </a:bodyPr>
          <a:lstStyle/>
          <a:p>
            <a:pPr algn="ctr"/>
            <a:r>
              <a:rPr lang="ja-JP" altLang="en-US" sz="4000" b="1" dirty="0">
                <a:latin typeface="游明朝" panose="02020400000000000000" pitchFamily="18" charset="-128"/>
                <a:ea typeface="游明朝" panose="02020400000000000000" pitchFamily="18" charset="-128"/>
              </a:rPr>
              <a:t>平和フェローシップ</a:t>
            </a:r>
            <a:endParaRPr lang="en-US" altLang="ja-JP" sz="4000" b="1" dirty="0">
              <a:latin typeface="游明朝" panose="02020400000000000000" pitchFamily="18" charset="-128"/>
              <a:ea typeface="游明朝" panose="02020400000000000000" pitchFamily="18" charset="-128"/>
            </a:endParaRPr>
          </a:p>
        </p:txBody>
      </p:sp>
      <p:sp>
        <p:nvSpPr>
          <p:cNvPr id="14" name="テキスト ボックス 13">
            <a:extLst>
              <a:ext uri="{FF2B5EF4-FFF2-40B4-BE49-F238E27FC236}">
                <a16:creationId xmlns:a16="http://schemas.microsoft.com/office/drawing/2014/main" id="{B317CAC0-EDB5-4628-B468-ADDBA4F379A5}"/>
              </a:ext>
            </a:extLst>
          </p:cNvPr>
          <p:cNvSpPr txBox="1"/>
          <p:nvPr/>
        </p:nvSpPr>
        <p:spPr>
          <a:xfrm>
            <a:off x="1524000" y="6515119"/>
            <a:ext cx="9144000" cy="338554"/>
          </a:xfrm>
          <a:prstGeom prst="rect">
            <a:avLst/>
          </a:prstGeom>
          <a:noFill/>
        </p:spPr>
        <p:txBody>
          <a:bodyPr wrap="square" rtlCol="0">
            <a:spAutoFit/>
          </a:bodyPr>
          <a:lstStyle/>
          <a:p>
            <a:pPr algn="ctr"/>
            <a:r>
              <a:rPr lang="ja-JP" altLang="en-US" sz="1600" b="1" dirty="0">
                <a:solidFill>
                  <a:srgbClr val="C00000"/>
                </a:solidFill>
                <a:latin typeface="游ゴシック" panose="020B0400000000000000" pitchFamily="50" charset="-128"/>
                <a:ea typeface="游ゴシック" panose="020B0400000000000000" pitchFamily="50" charset="-128"/>
              </a:rPr>
              <a:t>ロータリー財団が発表する最新の申請時期案内等を必ずご確認ください</a:t>
            </a:r>
            <a:endParaRPr lang="en-US" altLang="ja-JP" sz="1600" b="1" dirty="0">
              <a:solidFill>
                <a:srgbClr val="C00000"/>
              </a:solidFill>
              <a:latin typeface="游ゴシック" panose="020B0400000000000000" pitchFamily="50" charset="-128"/>
              <a:ea typeface="游ゴシック" panose="020B0400000000000000" pitchFamily="50" charset="-128"/>
            </a:endParaRPr>
          </a:p>
        </p:txBody>
      </p:sp>
      <p:graphicFrame>
        <p:nvGraphicFramePr>
          <p:cNvPr id="2" name="表 5">
            <a:extLst>
              <a:ext uri="{FF2B5EF4-FFF2-40B4-BE49-F238E27FC236}">
                <a16:creationId xmlns:a16="http://schemas.microsoft.com/office/drawing/2014/main" id="{2416E7BE-2C05-49A7-B032-4A5BA84DD67A}"/>
              </a:ext>
            </a:extLst>
          </p:cNvPr>
          <p:cNvGraphicFramePr>
            <a:graphicFrameLocks noGrp="1"/>
          </p:cNvGraphicFramePr>
          <p:nvPr/>
        </p:nvGraphicFramePr>
        <p:xfrm>
          <a:off x="1530137" y="2592000"/>
          <a:ext cx="9144000" cy="3888580"/>
        </p:xfrm>
        <a:graphic>
          <a:graphicData uri="http://schemas.openxmlformats.org/drawingml/2006/table">
            <a:tbl>
              <a:tblPr firstRow="1" bandRow="1">
                <a:tableStyleId>{5C22544A-7EE6-4342-B048-85BDC9FD1C3A}</a:tableStyleId>
              </a:tblPr>
              <a:tblGrid>
                <a:gridCol w="1143000">
                  <a:extLst>
                    <a:ext uri="{9D8B030D-6E8A-4147-A177-3AD203B41FA5}">
                      <a16:colId xmlns:a16="http://schemas.microsoft.com/office/drawing/2014/main" val="4011691798"/>
                    </a:ext>
                  </a:extLst>
                </a:gridCol>
                <a:gridCol w="1143000">
                  <a:extLst>
                    <a:ext uri="{9D8B030D-6E8A-4147-A177-3AD203B41FA5}">
                      <a16:colId xmlns:a16="http://schemas.microsoft.com/office/drawing/2014/main" val="4191127979"/>
                    </a:ext>
                  </a:extLst>
                </a:gridCol>
                <a:gridCol w="1143000">
                  <a:extLst>
                    <a:ext uri="{9D8B030D-6E8A-4147-A177-3AD203B41FA5}">
                      <a16:colId xmlns:a16="http://schemas.microsoft.com/office/drawing/2014/main" val="3733152874"/>
                    </a:ext>
                  </a:extLst>
                </a:gridCol>
                <a:gridCol w="1143000">
                  <a:extLst>
                    <a:ext uri="{9D8B030D-6E8A-4147-A177-3AD203B41FA5}">
                      <a16:colId xmlns:a16="http://schemas.microsoft.com/office/drawing/2014/main" val="1106336142"/>
                    </a:ext>
                  </a:extLst>
                </a:gridCol>
                <a:gridCol w="1143000">
                  <a:extLst>
                    <a:ext uri="{9D8B030D-6E8A-4147-A177-3AD203B41FA5}">
                      <a16:colId xmlns:a16="http://schemas.microsoft.com/office/drawing/2014/main" val="1646510353"/>
                    </a:ext>
                  </a:extLst>
                </a:gridCol>
                <a:gridCol w="1143000">
                  <a:extLst>
                    <a:ext uri="{9D8B030D-6E8A-4147-A177-3AD203B41FA5}">
                      <a16:colId xmlns:a16="http://schemas.microsoft.com/office/drawing/2014/main" val="3364454183"/>
                    </a:ext>
                  </a:extLst>
                </a:gridCol>
                <a:gridCol w="1143000">
                  <a:extLst>
                    <a:ext uri="{9D8B030D-6E8A-4147-A177-3AD203B41FA5}">
                      <a16:colId xmlns:a16="http://schemas.microsoft.com/office/drawing/2014/main" val="3968098435"/>
                    </a:ext>
                  </a:extLst>
                </a:gridCol>
                <a:gridCol w="1143000">
                  <a:extLst>
                    <a:ext uri="{9D8B030D-6E8A-4147-A177-3AD203B41FA5}">
                      <a16:colId xmlns:a16="http://schemas.microsoft.com/office/drawing/2014/main" val="9239148"/>
                    </a:ext>
                  </a:extLst>
                </a:gridCol>
              </a:tblGrid>
              <a:tr h="267801">
                <a:tc>
                  <a:txBody>
                    <a:bodyPr/>
                    <a:lstStyle/>
                    <a:p>
                      <a:pPr algn="ctr"/>
                      <a:r>
                        <a:rPr kumimoji="1" lang="en-US" altLang="ja-JP" sz="1400" dirty="0">
                          <a:latin typeface="+mn-ea"/>
                          <a:ea typeface="+mn-ea"/>
                        </a:rPr>
                        <a:t>20</a:t>
                      </a:r>
                      <a:r>
                        <a:rPr kumimoji="1" lang="ja-JP" altLang="en-US" sz="1400" dirty="0">
                          <a:latin typeface="+mn-ea"/>
                          <a:ea typeface="+mn-ea"/>
                        </a:rPr>
                        <a:t>年</a:t>
                      </a:r>
                      <a:r>
                        <a:rPr kumimoji="1" lang="en-US" altLang="ja-JP" sz="1400" dirty="0">
                          <a:latin typeface="+mn-ea"/>
                          <a:ea typeface="+mn-ea"/>
                        </a:rPr>
                        <a:t>2</a:t>
                      </a:r>
                      <a:r>
                        <a:rPr kumimoji="1" lang="ja-JP" altLang="en-US" sz="1400" dirty="0">
                          <a:latin typeface="+mn-ea"/>
                          <a:ea typeface="+mn-ea"/>
                        </a:rPr>
                        <a:t>月～</a:t>
                      </a:r>
                    </a:p>
                  </a:txBody>
                  <a:tcPr/>
                </a:tc>
                <a:tc>
                  <a:txBody>
                    <a:bodyPr/>
                    <a:lstStyle/>
                    <a:p>
                      <a:pPr algn="ctr"/>
                      <a:endParaRPr kumimoji="1" lang="ja-JP" altLang="en-US" sz="1400" dirty="0">
                        <a:latin typeface="+mn-ea"/>
                        <a:ea typeface="+mn-ea"/>
                      </a:endParaRPr>
                    </a:p>
                  </a:txBody>
                  <a:tcPr/>
                </a:tc>
                <a:tc>
                  <a:txBody>
                    <a:bodyPr/>
                    <a:lstStyle/>
                    <a:p>
                      <a:pPr algn="ctr"/>
                      <a:endParaRPr kumimoji="1" lang="ja-JP" altLang="en-US" sz="1400" dirty="0">
                        <a:latin typeface="+mn-ea"/>
                        <a:ea typeface="+mn-ea"/>
                      </a:endParaRPr>
                    </a:p>
                  </a:txBody>
                  <a:tcPr/>
                </a:tc>
                <a:tc>
                  <a:txBody>
                    <a:bodyPr/>
                    <a:lstStyle/>
                    <a:p>
                      <a:pPr algn="ctr"/>
                      <a:r>
                        <a:rPr kumimoji="1" lang="ja-JP" altLang="en-US" sz="1400" dirty="0">
                          <a:latin typeface="+mn-ea"/>
                          <a:ea typeface="+mn-ea"/>
                        </a:rPr>
                        <a:t>～</a:t>
                      </a:r>
                      <a:r>
                        <a:rPr kumimoji="1" lang="en-US" altLang="ja-JP" sz="1400" dirty="0">
                          <a:latin typeface="+mn-ea"/>
                          <a:ea typeface="+mn-ea"/>
                        </a:rPr>
                        <a:t>20</a:t>
                      </a:r>
                      <a:r>
                        <a:rPr kumimoji="1" lang="ja-JP" altLang="en-US" sz="1400" dirty="0">
                          <a:latin typeface="+mn-ea"/>
                          <a:ea typeface="+mn-ea"/>
                        </a:rPr>
                        <a:t>年</a:t>
                      </a:r>
                      <a:r>
                        <a:rPr kumimoji="1" lang="en-US" altLang="ja-JP" sz="1400" dirty="0">
                          <a:latin typeface="+mn-ea"/>
                          <a:ea typeface="+mn-ea"/>
                        </a:rPr>
                        <a:t>5</a:t>
                      </a:r>
                      <a:r>
                        <a:rPr kumimoji="1" lang="ja-JP" altLang="en-US" sz="1400" dirty="0">
                          <a:latin typeface="+mn-ea"/>
                          <a:ea typeface="+mn-ea"/>
                        </a:rPr>
                        <a:t>月</a:t>
                      </a:r>
                    </a:p>
                  </a:txBody>
                  <a:tcPr/>
                </a:tc>
                <a:tc>
                  <a:txBody>
                    <a:bodyPr/>
                    <a:lstStyle/>
                    <a:p>
                      <a:pPr algn="ctr"/>
                      <a:r>
                        <a:rPr kumimoji="1" lang="ja-JP" altLang="en-US" sz="1400" dirty="0">
                          <a:latin typeface="+mn-ea"/>
                          <a:ea typeface="+mn-ea"/>
                        </a:rPr>
                        <a:t>～</a:t>
                      </a:r>
                      <a:r>
                        <a:rPr kumimoji="1" lang="en-US" altLang="ja-JP" sz="1400" dirty="0">
                          <a:latin typeface="+mn-ea"/>
                          <a:ea typeface="+mn-ea"/>
                        </a:rPr>
                        <a:t>20</a:t>
                      </a:r>
                      <a:r>
                        <a:rPr kumimoji="1" lang="ja-JP" altLang="en-US" sz="1400" dirty="0">
                          <a:latin typeface="+mn-ea"/>
                          <a:ea typeface="+mn-ea"/>
                        </a:rPr>
                        <a:t>年</a:t>
                      </a:r>
                      <a:r>
                        <a:rPr kumimoji="1" lang="en-US" altLang="ja-JP" sz="1400" dirty="0">
                          <a:latin typeface="+mn-ea"/>
                          <a:ea typeface="+mn-ea"/>
                        </a:rPr>
                        <a:t>6</a:t>
                      </a:r>
                      <a:r>
                        <a:rPr kumimoji="1" lang="ja-JP" altLang="en-US" sz="1400" dirty="0">
                          <a:latin typeface="+mn-ea"/>
                          <a:ea typeface="+mn-ea"/>
                        </a:rPr>
                        <a:t>月</a:t>
                      </a:r>
                    </a:p>
                  </a:txBody>
                  <a:tcPr/>
                </a:tc>
                <a:tc>
                  <a:txBody>
                    <a:bodyPr/>
                    <a:lstStyle/>
                    <a:p>
                      <a:pPr algn="ctr"/>
                      <a:r>
                        <a:rPr kumimoji="1" lang="ja-JP" altLang="en-US" sz="1400" dirty="0">
                          <a:latin typeface="+mn-ea"/>
                          <a:ea typeface="+mn-ea"/>
                        </a:rPr>
                        <a:t>～</a:t>
                      </a:r>
                      <a:r>
                        <a:rPr kumimoji="1" lang="en-US" altLang="ja-JP" sz="1400" dirty="0">
                          <a:latin typeface="+mn-ea"/>
                          <a:ea typeface="+mn-ea"/>
                        </a:rPr>
                        <a:t>20</a:t>
                      </a:r>
                      <a:r>
                        <a:rPr kumimoji="1" lang="ja-JP" altLang="en-US" sz="1400" dirty="0">
                          <a:latin typeface="+mn-ea"/>
                          <a:ea typeface="+mn-ea"/>
                        </a:rPr>
                        <a:t>年</a:t>
                      </a:r>
                      <a:r>
                        <a:rPr kumimoji="1" lang="en-US" altLang="ja-JP" sz="1400" dirty="0">
                          <a:latin typeface="+mn-ea"/>
                          <a:ea typeface="+mn-ea"/>
                        </a:rPr>
                        <a:t>11</a:t>
                      </a:r>
                      <a:r>
                        <a:rPr kumimoji="1" lang="ja-JP" altLang="en-US" sz="1400" dirty="0">
                          <a:latin typeface="+mn-ea"/>
                          <a:ea typeface="+mn-ea"/>
                        </a:rPr>
                        <a:t>月</a:t>
                      </a:r>
                    </a:p>
                  </a:txBody>
                  <a:tcPr/>
                </a:tc>
                <a:tc>
                  <a:txBody>
                    <a:bodyPr/>
                    <a:lstStyle/>
                    <a:p>
                      <a:pPr algn="ctr"/>
                      <a:endParaRPr kumimoji="1" lang="en-US" altLang="ja-JP" sz="1400" dirty="0">
                        <a:latin typeface="+mn-ea"/>
                        <a:ea typeface="+mn-ea"/>
                      </a:endParaRPr>
                    </a:p>
                  </a:txBody>
                  <a:tcPr/>
                </a:tc>
                <a:tc>
                  <a:txBody>
                    <a:bodyPr/>
                    <a:lstStyle/>
                    <a:p>
                      <a:pPr algn="ctr"/>
                      <a:r>
                        <a:rPr kumimoji="1" lang="en-US" altLang="ja-JP" sz="1400" dirty="0">
                          <a:latin typeface="+mn-ea"/>
                          <a:ea typeface="+mn-ea"/>
                        </a:rPr>
                        <a:t>21</a:t>
                      </a:r>
                      <a:r>
                        <a:rPr kumimoji="1" lang="ja-JP" altLang="en-US" sz="1400" dirty="0">
                          <a:latin typeface="+mn-ea"/>
                          <a:ea typeface="+mn-ea"/>
                        </a:rPr>
                        <a:t>年</a:t>
                      </a:r>
                      <a:r>
                        <a:rPr kumimoji="1" lang="en-US" altLang="ja-JP" sz="1400" dirty="0">
                          <a:latin typeface="+mn-ea"/>
                          <a:ea typeface="+mn-ea"/>
                        </a:rPr>
                        <a:t>9</a:t>
                      </a:r>
                      <a:r>
                        <a:rPr kumimoji="1" lang="ja-JP" altLang="en-US" sz="1400" dirty="0">
                          <a:latin typeface="+mn-ea"/>
                          <a:ea typeface="+mn-ea"/>
                        </a:rPr>
                        <a:t>月～</a:t>
                      </a:r>
                    </a:p>
                  </a:txBody>
                  <a:tcPr/>
                </a:tc>
                <a:extLst>
                  <a:ext uri="{0D108BD9-81ED-4DB2-BD59-A6C34878D82A}">
                    <a16:rowId xmlns:a16="http://schemas.microsoft.com/office/drawing/2014/main" val="85492300"/>
                  </a:ext>
                </a:extLst>
              </a:tr>
              <a:tr h="3583780">
                <a:tc>
                  <a:txBody>
                    <a:bodyPr/>
                    <a:lstStyle/>
                    <a:p>
                      <a:pPr lvl="0" algn="l"/>
                      <a:r>
                        <a:rPr kumimoji="1" lang="ja-JP" altLang="en-US" sz="1600" b="1" dirty="0">
                          <a:latin typeface="+mn-ea"/>
                          <a:ea typeface="+mn-ea"/>
                        </a:rPr>
                        <a:t>申請書の利用が可能となる</a:t>
                      </a:r>
                    </a:p>
                  </a:txBody>
                  <a:tcPr vert="eaVert" anchor="ctr"/>
                </a:tc>
                <a:tc>
                  <a:txBody>
                    <a:bodyPr/>
                    <a:lstStyle/>
                    <a:p>
                      <a:pPr algn="l"/>
                      <a:r>
                        <a:rPr kumimoji="1" lang="ja-JP" altLang="en-US" sz="1600" b="1" dirty="0">
                          <a:latin typeface="+mn-ea"/>
                          <a:ea typeface="+mn-ea"/>
                        </a:rPr>
                        <a:t>申請ガイドラインを確認</a:t>
                      </a:r>
                      <a:endParaRPr kumimoji="1" lang="en-US" altLang="ja-JP" sz="1600" b="1" dirty="0">
                        <a:latin typeface="+mn-ea"/>
                        <a:ea typeface="+mn-ea"/>
                      </a:endParaRPr>
                    </a:p>
                    <a:p>
                      <a:pPr algn="l"/>
                      <a:r>
                        <a:rPr kumimoji="1" lang="ja-JP" altLang="en-US" sz="1600" b="1" dirty="0">
                          <a:latin typeface="+mn-ea"/>
                          <a:ea typeface="+mn-ea"/>
                        </a:rPr>
                        <a:t>　</a:t>
                      </a:r>
                      <a:r>
                        <a:rPr kumimoji="1" lang="ja-JP" altLang="en-US" sz="1600" b="1" dirty="0">
                          <a:solidFill>
                            <a:srgbClr val="C00000"/>
                          </a:solidFill>
                          <a:latin typeface="+mn-ea"/>
                          <a:ea typeface="+mn-ea"/>
                        </a:rPr>
                        <a:t>▽申請資格と制限事項を確認</a:t>
                      </a:r>
                      <a:endParaRPr kumimoji="1" lang="en-US" altLang="ja-JP" sz="1600" b="1" dirty="0">
                        <a:solidFill>
                          <a:srgbClr val="C00000"/>
                        </a:solidFill>
                        <a:latin typeface="+mn-ea"/>
                        <a:ea typeface="+mn-ea"/>
                      </a:endParaRPr>
                    </a:p>
                    <a:p>
                      <a:pPr algn="l"/>
                      <a:r>
                        <a:rPr kumimoji="1" lang="ja-JP" altLang="en-US" sz="1600" b="1" dirty="0">
                          <a:solidFill>
                            <a:srgbClr val="C00000"/>
                          </a:solidFill>
                          <a:latin typeface="+mn-ea"/>
                          <a:ea typeface="+mn-ea"/>
                        </a:rPr>
                        <a:t>　▽希望する平和センターを選択</a:t>
                      </a:r>
                    </a:p>
                  </a:txBody>
                  <a:tcPr vert="eaVert" anchor="ctr"/>
                </a:tc>
                <a:tc>
                  <a:txBody>
                    <a:bodyPr/>
                    <a:lstStyle/>
                    <a:p>
                      <a:pPr algn="l"/>
                      <a:r>
                        <a:rPr kumimoji="1" lang="ja-JP" altLang="en-US" sz="1600" b="1" dirty="0">
                          <a:latin typeface="+mn-ea"/>
                          <a:ea typeface="+mn-ea"/>
                        </a:rPr>
                        <a:t>申請準備を行ってください</a:t>
                      </a:r>
                      <a:endParaRPr kumimoji="1" lang="en-US" altLang="ja-JP" sz="1600" b="1" dirty="0">
                        <a:latin typeface="+mn-ea"/>
                        <a:ea typeface="+mn-ea"/>
                      </a:endParaRPr>
                    </a:p>
                    <a:p>
                      <a:pPr algn="l"/>
                      <a:r>
                        <a:rPr kumimoji="1" lang="ja-JP" altLang="en-US" sz="1600" b="1" dirty="0">
                          <a:latin typeface="+mn-ea"/>
                          <a:ea typeface="+mn-ea"/>
                        </a:rPr>
                        <a:t>　</a:t>
                      </a:r>
                      <a:r>
                        <a:rPr kumimoji="1" lang="ja-JP" altLang="en-US" sz="1600" b="1" dirty="0">
                          <a:solidFill>
                            <a:srgbClr val="C00000"/>
                          </a:solidFill>
                          <a:latin typeface="+mn-ea"/>
                          <a:ea typeface="+mn-ea"/>
                        </a:rPr>
                        <a:t>▽必要書類を準備</a:t>
                      </a:r>
                      <a:endParaRPr kumimoji="1" lang="en-US" altLang="ja-JP" sz="1600" b="1" dirty="0">
                        <a:solidFill>
                          <a:srgbClr val="C00000"/>
                        </a:solidFill>
                        <a:latin typeface="+mn-ea"/>
                        <a:ea typeface="+mn-ea"/>
                      </a:endParaRPr>
                    </a:p>
                    <a:p>
                      <a:pPr algn="l"/>
                      <a:r>
                        <a:rPr kumimoji="1" lang="ja-JP" altLang="en-US" sz="1600" b="1" dirty="0">
                          <a:solidFill>
                            <a:srgbClr val="C00000"/>
                          </a:solidFill>
                          <a:latin typeface="+mn-ea"/>
                          <a:ea typeface="+mn-ea"/>
                        </a:rPr>
                        <a:t>　▽オンラインでの申請書の作成</a:t>
                      </a:r>
                    </a:p>
                  </a:txBody>
                  <a:tcPr vert="eaVert" anchor="ctr"/>
                </a:tc>
                <a:tc>
                  <a:txBody>
                    <a:bodyPr/>
                    <a:lstStyle/>
                    <a:p>
                      <a:pPr algn="l"/>
                      <a:r>
                        <a:rPr kumimoji="1" lang="ja-JP" altLang="en-US" sz="1600" b="1" dirty="0">
                          <a:latin typeface="+mn-ea"/>
                          <a:ea typeface="+mn-ea"/>
                        </a:rPr>
                        <a:t>申請書提出前に地区へ面接依頼</a:t>
                      </a:r>
                      <a:endParaRPr kumimoji="1" lang="en-US" altLang="ja-JP" sz="1600" b="1" dirty="0">
                        <a:latin typeface="+mn-ea"/>
                        <a:ea typeface="+mn-ea"/>
                      </a:endParaRPr>
                    </a:p>
                    <a:p>
                      <a:pPr algn="l"/>
                      <a:r>
                        <a:rPr kumimoji="1" lang="ja-JP" altLang="en-US" sz="1600" b="1" dirty="0">
                          <a:latin typeface="+mn-ea"/>
                          <a:ea typeface="+mn-ea"/>
                        </a:rPr>
                        <a:t>　</a:t>
                      </a:r>
                      <a:r>
                        <a:rPr kumimoji="1" lang="ja-JP" altLang="en-US" sz="1600" b="1" dirty="0">
                          <a:solidFill>
                            <a:srgbClr val="C00000"/>
                          </a:solidFill>
                          <a:latin typeface="+mn-ea"/>
                          <a:ea typeface="+mn-ea"/>
                        </a:rPr>
                        <a:t>▽地区の推薦は申請必須です</a:t>
                      </a:r>
                      <a:endParaRPr kumimoji="1" lang="en-US" altLang="ja-JP" sz="1600" b="1" dirty="0">
                        <a:solidFill>
                          <a:srgbClr val="C00000"/>
                        </a:solidFill>
                        <a:latin typeface="+mn-ea"/>
                        <a:ea typeface="+mn-ea"/>
                      </a:endParaRPr>
                    </a:p>
                    <a:p>
                      <a:pPr algn="l"/>
                      <a:r>
                        <a:rPr kumimoji="1" lang="ja-JP" altLang="en-US" sz="1600" b="1" dirty="0">
                          <a:latin typeface="+mn-ea"/>
                          <a:ea typeface="+mn-ea"/>
                        </a:rPr>
                        <a:t>オンラインで地区に申請書を提出</a:t>
                      </a:r>
                      <a:endParaRPr kumimoji="1" lang="en-US" altLang="ja-JP" sz="1600" b="1" dirty="0">
                        <a:latin typeface="+mn-ea"/>
                        <a:ea typeface="+mn-ea"/>
                      </a:endParaRPr>
                    </a:p>
                  </a:txBody>
                  <a:tcPr vert="eaVert" anchor="ctr"/>
                </a:tc>
                <a:tc>
                  <a:txBody>
                    <a:bodyPr/>
                    <a:lstStyle/>
                    <a:p>
                      <a:pPr algn="l"/>
                      <a:r>
                        <a:rPr kumimoji="1" lang="ja-JP" altLang="en-US" sz="1600" b="1" dirty="0">
                          <a:latin typeface="+mn-ea"/>
                          <a:ea typeface="+mn-ea"/>
                        </a:rPr>
                        <a:t>地区は申請者と面談</a:t>
                      </a:r>
                      <a:endParaRPr kumimoji="1" lang="en-US" altLang="ja-JP" sz="1600" b="1" dirty="0">
                        <a:latin typeface="+mn-ea"/>
                        <a:ea typeface="+mn-ea"/>
                      </a:endParaRPr>
                    </a:p>
                    <a:p>
                      <a:pPr algn="l"/>
                      <a:r>
                        <a:rPr kumimoji="1" lang="ja-JP" altLang="en-US" sz="1600" b="1" dirty="0">
                          <a:latin typeface="+mn-ea"/>
                          <a:ea typeface="+mn-ea"/>
                        </a:rPr>
                        <a:t>　</a:t>
                      </a:r>
                      <a:r>
                        <a:rPr kumimoji="1" lang="ja-JP" altLang="en-US" sz="1600" b="1" dirty="0">
                          <a:solidFill>
                            <a:srgbClr val="C00000"/>
                          </a:solidFill>
                          <a:latin typeface="+mn-ea"/>
                          <a:ea typeface="+mn-ea"/>
                        </a:rPr>
                        <a:t>▽地区は財団へ推薦を提出する</a:t>
                      </a:r>
                    </a:p>
                  </a:txBody>
                  <a:tcPr vert="eaVert" anchor="ctr"/>
                </a:tc>
                <a:tc>
                  <a:txBody>
                    <a:bodyPr/>
                    <a:lstStyle/>
                    <a:p>
                      <a:pPr algn="l"/>
                      <a:r>
                        <a:rPr kumimoji="1" lang="ja-JP" altLang="en-US" sz="1600" b="1" dirty="0">
                          <a:solidFill>
                            <a:schemeClr val="tx1"/>
                          </a:solidFill>
                          <a:latin typeface="+mn-ea"/>
                          <a:ea typeface="+mn-ea"/>
                        </a:rPr>
                        <a:t>世界競争制の下で選考結果通知</a:t>
                      </a:r>
                      <a:endParaRPr kumimoji="1" lang="en-US" altLang="ja-JP" sz="1600" b="1" dirty="0">
                        <a:solidFill>
                          <a:schemeClr val="tx1"/>
                        </a:solidFill>
                        <a:latin typeface="+mn-ea"/>
                        <a:ea typeface="+mn-ea"/>
                      </a:endParaRPr>
                    </a:p>
                    <a:p>
                      <a:pPr algn="l"/>
                      <a:r>
                        <a:rPr kumimoji="1" lang="ja-JP" altLang="en-US" sz="1600" b="1" dirty="0">
                          <a:solidFill>
                            <a:schemeClr val="tx1"/>
                          </a:solidFill>
                          <a:latin typeface="+mn-ea"/>
                          <a:ea typeface="+mn-ea"/>
                        </a:rPr>
                        <a:t>　</a:t>
                      </a:r>
                      <a:r>
                        <a:rPr kumimoji="1" lang="ja-JP" altLang="en-US" sz="1600" b="1" dirty="0">
                          <a:solidFill>
                            <a:srgbClr val="C00000"/>
                          </a:solidFill>
                          <a:latin typeface="+mn-ea"/>
                          <a:ea typeface="+mn-ea"/>
                        </a:rPr>
                        <a:t>▽奨学金授与が決定の場合</a:t>
                      </a:r>
                      <a:endParaRPr kumimoji="1" lang="en-US" altLang="ja-JP" sz="1600" b="1" dirty="0">
                        <a:solidFill>
                          <a:srgbClr val="C00000"/>
                        </a:solidFill>
                        <a:latin typeface="+mn-ea"/>
                        <a:ea typeface="+mn-ea"/>
                      </a:endParaRPr>
                    </a:p>
                    <a:p>
                      <a:pPr algn="l"/>
                      <a:r>
                        <a:rPr kumimoji="1" lang="ja-JP" altLang="en-US" sz="1600" b="1" dirty="0">
                          <a:solidFill>
                            <a:srgbClr val="C00000"/>
                          </a:solidFill>
                          <a:latin typeface="+mn-ea"/>
                          <a:ea typeface="+mn-ea"/>
                        </a:rPr>
                        <a:t>　　　就学する平和センターの指定</a:t>
                      </a:r>
                    </a:p>
                  </a:txBody>
                  <a:tcPr vert="eaVert" anchor="ctr"/>
                </a:tc>
                <a:tc>
                  <a:txBody>
                    <a:bodyPr/>
                    <a:lstStyle/>
                    <a:p>
                      <a:pPr algn="l"/>
                      <a:r>
                        <a:rPr kumimoji="1" lang="ja-JP" altLang="en-US" sz="1600" b="1" dirty="0">
                          <a:solidFill>
                            <a:schemeClr val="tx1"/>
                          </a:solidFill>
                          <a:latin typeface="+mn-ea"/>
                          <a:ea typeface="+mn-ea"/>
                        </a:rPr>
                        <a:t>指定された平和センターより</a:t>
                      </a:r>
                      <a:endParaRPr kumimoji="1" lang="en-US" altLang="ja-JP" sz="1600" b="1" dirty="0">
                        <a:solidFill>
                          <a:schemeClr val="tx1"/>
                        </a:solidFill>
                        <a:latin typeface="+mn-ea"/>
                        <a:ea typeface="+mn-ea"/>
                      </a:endParaRPr>
                    </a:p>
                    <a:p>
                      <a:pPr algn="l"/>
                      <a:r>
                        <a:rPr kumimoji="1" lang="ja-JP" altLang="en-US" sz="1600" b="1" dirty="0">
                          <a:solidFill>
                            <a:schemeClr val="tx1"/>
                          </a:solidFill>
                          <a:latin typeface="+mn-ea"/>
                          <a:ea typeface="+mn-ea"/>
                        </a:rPr>
                        <a:t>　　　　　　　　入学許可状を入手</a:t>
                      </a:r>
                      <a:endParaRPr kumimoji="1" lang="en-US" altLang="ja-JP" sz="1600" b="1" dirty="0">
                        <a:solidFill>
                          <a:schemeClr val="tx1"/>
                        </a:solidFill>
                        <a:latin typeface="+mn-ea"/>
                        <a:ea typeface="+mn-ea"/>
                      </a:endParaRPr>
                    </a:p>
                    <a:p>
                      <a:pPr algn="l"/>
                      <a:r>
                        <a:rPr kumimoji="1" lang="ja-JP" altLang="en-US" sz="1600" b="1" dirty="0">
                          <a:solidFill>
                            <a:srgbClr val="C00000"/>
                          </a:solidFill>
                          <a:latin typeface="+mn-ea"/>
                          <a:ea typeface="+mn-ea"/>
                        </a:rPr>
                        <a:t>　▽留学準備を始めます</a:t>
                      </a:r>
                    </a:p>
                  </a:txBody>
                  <a:tcPr vert="eaVert" anchor="ctr"/>
                </a:tc>
                <a:tc>
                  <a:txBody>
                    <a:bodyPr/>
                    <a:lstStyle/>
                    <a:p>
                      <a:pPr algn="l"/>
                      <a:r>
                        <a:rPr kumimoji="1" lang="ja-JP" altLang="en-US" sz="1600" b="1" dirty="0">
                          <a:latin typeface="+mn-ea"/>
                          <a:ea typeface="+mn-ea"/>
                        </a:rPr>
                        <a:t>指定ロータリー平和センターへ出発</a:t>
                      </a:r>
                    </a:p>
                  </a:txBody>
                  <a:tcPr vert="eaVert" anchor="ctr"/>
                </a:tc>
                <a:extLst>
                  <a:ext uri="{0D108BD9-81ED-4DB2-BD59-A6C34878D82A}">
                    <a16:rowId xmlns:a16="http://schemas.microsoft.com/office/drawing/2014/main" val="4085404223"/>
                  </a:ext>
                </a:extLst>
              </a:tr>
            </a:tbl>
          </a:graphicData>
        </a:graphic>
      </p:graphicFrame>
      <p:sp>
        <p:nvSpPr>
          <p:cNvPr id="9" name="テキスト ボックス 8">
            <a:extLst>
              <a:ext uri="{FF2B5EF4-FFF2-40B4-BE49-F238E27FC236}">
                <a16:creationId xmlns:a16="http://schemas.microsoft.com/office/drawing/2014/main" id="{4AEAD5A2-0698-4508-99E9-79D7AD3F6C2E}"/>
              </a:ext>
            </a:extLst>
          </p:cNvPr>
          <p:cNvSpPr txBox="1"/>
          <p:nvPr/>
        </p:nvSpPr>
        <p:spPr>
          <a:xfrm>
            <a:off x="1524000" y="1853346"/>
            <a:ext cx="9144000" cy="707886"/>
          </a:xfrm>
          <a:prstGeom prst="rect">
            <a:avLst/>
          </a:prstGeom>
          <a:noFill/>
        </p:spPr>
        <p:txBody>
          <a:bodyPr wrap="square" rtlCol="0">
            <a:spAutoFit/>
          </a:bodyPr>
          <a:lstStyle/>
          <a:p>
            <a:pPr algn="ctr"/>
            <a:r>
              <a:rPr lang="ja-JP" altLang="en-US" sz="2000" b="1" dirty="0">
                <a:latin typeface="游明朝" panose="02020400000000000000" pitchFamily="18" charset="-128"/>
                <a:ea typeface="游明朝" panose="02020400000000000000" pitchFamily="18" charset="-128"/>
              </a:rPr>
              <a:t>ロータリー平和フェローシップの申請プロセスは次の通りです</a:t>
            </a:r>
            <a:endParaRPr lang="en-US" altLang="ja-JP" sz="2000" b="1" dirty="0">
              <a:latin typeface="游明朝" panose="02020400000000000000" pitchFamily="18" charset="-128"/>
              <a:ea typeface="游明朝" panose="02020400000000000000" pitchFamily="18" charset="-128"/>
            </a:endParaRPr>
          </a:p>
          <a:p>
            <a:pPr algn="ctr"/>
            <a:r>
              <a:rPr lang="ja-JP" altLang="en-US" sz="2000" b="1" dirty="0">
                <a:latin typeface="游明朝" panose="02020400000000000000" pitchFamily="18" charset="-128"/>
                <a:ea typeface="游明朝" panose="02020400000000000000" pitchFamily="18" charset="-128"/>
              </a:rPr>
              <a:t>地区推薦の上での本人申請となります。奨学生小委員会は進捗管理を担当</a:t>
            </a:r>
          </a:p>
        </p:txBody>
      </p:sp>
    </p:spTree>
    <p:extLst>
      <p:ext uri="{BB962C8B-B14F-4D97-AF65-F5344CB8AC3E}">
        <p14:creationId xmlns:p14="http://schemas.microsoft.com/office/powerpoint/2010/main" val="1511821182"/>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図 4">
            <a:extLst>
              <a:ext uri="{FF2B5EF4-FFF2-40B4-BE49-F238E27FC236}">
                <a16:creationId xmlns:a16="http://schemas.microsoft.com/office/drawing/2014/main" id="{75302EF4-4D9A-430E-B9DD-E005136C5FB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322353" y="-78303"/>
            <a:ext cx="3547294" cy="1266891"/>
          </a:xfrm>
          <a:prstGeom prst="rect">
            <a:avLst/>
          </a:prstGeom>
        </p:spPr>
      </p:pic>
      <p:sp>
        <p:nvSpPr>
          <p:cNvPr id="3" name="テキスト ボックス 2">
            <a:extLst>
              <a:ext uri="{FF2B5EF4-FFF2-40B4-BE49-F238E27FC236}">
                <a16:creationId xmlns:a16="http://schemas.microsoft.com/office/drawing/2014/main" id="{16E375CD-E968-44A6-A35A-2734FD9FFC8C}"/>
              </a:ext>
            </a:extLst>
          </p:cNvPr>
          <p:cNvSpPr txBox="1"/>
          <p:nvPr/>
        </p:nvSpPr>
        <p:spPr>
          <a:xfrm>
            <a:off x="400693" y="957037"/>
            <a:ext cx="5869968" cy="707886"/>
          </a:xfrm>
          <a:prstGeom prst="rect">
            <a:avLst/>
          </a:prstGeom>
          <a:noFill/>
        </p:spPr>
        <p:txBody>
          <a:bodyPr wrap="square" rtlCol="0">
            <a:spAutoFit/>
          </a:bodyPr>
          <a:lstStyle/>
          <a:p>
            <a:pPr algn="ctr"/>
            <a:r>
              <a:rPr lang="ja-JP" altLang="en-US" sz="4000" b="1" dirty="0">
                <a:latin typeface="游明朝" panose="02020400000000000000" pitchFamily="18" charset="-128"/>
                <a:ea typeface="游明朝" panose="02020400000000000000" pitchFamily="18" charset="-128"/>
              </a:rPr>
              <a:t>ロータリー平和フェロー</a:t>
            </a:r>
            <a:endParaRPr lang="en-US" altLang="ja-JP" sz="4000" b="1" dirty="0">
              <a:latin typeface="游明朝" panose="02020400000000000000" pitchFamily="18" charset="-128"/>
              <a:ea typeface="游明朝" panose="02020400000000000000" pitchFamily="18" charset="-128"/>
            </a:endParaRPr>
          </a:p>
        </p:txBody>
      </p:sp>
      <p:sp>
        <p:nvSpPr>
          <p:cNvPr id="9" name="テキスト ボックス 8">
            <a:extLst>
              <a:ext uri="{FF2B5EF4-FFF2-40B4-BE49-F238E27FC236}">
                <a16:creationId xmlns:a16="http://schemas.microsoft.com/office/drawing/2014/main" id="{4AEAD5A2-0698-4508-99E9-79D7AD3F6C2E}"/>
              </a:ext>
            </a:extLst>
          </p:cNvPr>
          <p:cNvSpPr txBox="1"/>
          <p:nvPr/>
        </p:nvSpPr>
        <p:spPr>
          <a:xfrm>
            <a:off x="958281" y="1664923"/>
            <a:ext cx="9976207" cy="707886"/>
          </a:xfrm>
          <a:prstGeom prst="rect">
            <a:avLst/>
          </a:prstGeom>
          <a:noFill/>
        </p:spPr>
        <p:txBody>
          <a:bodyPr wrap="square" rtlCol="0">
            <a:spAutoFit/>
          </a:bodyPr>
          <a:lstStyle/>
          <a:p>
            <a:r>
              <a:rPr lang="en-US" altLang="ja-JP" sz="2000" b="1" dirty="0">
                <a:latin typeface="游明朝" panose="02020400000000000000" pitchFamily="18" charset="-128"/>
                <a:ea typeface="游明朝" panose="02020400000000000000" pitchFamily="18" charset="-128"/>
              </a:rPr>
              <a:t>2002</a:t>
            </a:r>
            <a:r>
              <a:rPr lang="ja-JP" altLang="en-US" sz="2000" b="1" dirty="0">
                <a:latin typeface="游明朝" panose="02020400000000000000" pitchFamily="18" charset="-128"/>
                <a:ea typeface="游明朝" panose="02020400000000000000" pitchFamily="18" charset="-128"/>
              </a:rPr>
              <a:t>年の制度開始より当地区２人目の平和フェローシップとなられた</a:t>
            </a:r>
            <a:r>
              <a:rPr lang="ja-JP" altLang="en-US" sz="2000" b="1" dirty="0">
                <a:solidFill>
                  <a:srgbClr val="C00000"/>
                </a:solidFill>
                <a:latin typeface="游明朝" panose="02020400000000000000" pitchFamily="18" charset="-128"/>
                <a:ea typeface="游明朝" panose="02020400000000000000" pitchFamily="18" charset="-128"/>
              </a:rPr>
              <a:t>山口真理子</a:t>
            </a:r>
            <a:r>
              <a:rPr lang="ja-JP" altLang="en-US" sz="2000" b="1" dirty="0">
                <a:latin typeface="游明朝" panose="02020400000000000000" pitchFamily="18" charset="-128"/>
                <a:ea typeface="游明朝" panose="02020400000000000000" pitchFamily="18" charset="-128"/>
              </a:rPr>
              <a:t>さんがスウェーデン／ウプサラ大学へとご出発されました</a:t>
            </a:r>
          </a:p>
        </p:txBody>
      </p:sp>
      <p:pic>
        <p:nvPicPr>
          <p:cNvPr id="4" name="図 3">
            <a:extLst>
              <a:ext uri="{FF2B5EF4-FFF2-40B4-BE49-F238E27FC236}">
                <a16:creationId xmlns:a16="http://schemas.microsoft.com/office/drawing/2014/main" id="{9C6498AD-0EB0-4FA6-A888-67A1A6EAE5C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445123" y="5879866"/>
            <a:ext cx="2870348" cy="692308"/>
          </a:xfrm>
          <a:prstGeom prst="rect">
            <a:avLst/>
          </a:prstGeom>
        </p:spPr>
      </p:pic>
      <p:pic>
        <p:nvPicPr>
          <p:cNvPr id="7" name="図 6" descr="草, 木, 屋外, 人 が含まれている画像&#10;&#10;自動的に生成された説明">
            <a:extLst>
              <a:ext uri="{FF2B5EF4-FFF2-40B4-BE49-F238E27FC236}">
                <a16:creationId xmlns:a16="http://schemas.microsoft.com/office/drawing/2014/main" id="{3C452891-C4C0-44C7-A274-DBBFBB157814}"/>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499477" y="2455523"/>
            <a:ext cx="4565790" cy="3424343"/>
          </a:xfrm>
          <a:prstGeom prst="rect">
            <a:avLst/>
          </a:prstGeom>
        </p:spPr>
      </p:pic>
      <p:pic>
        <p:nvPicPr>
          <p:cNvPr id="12" name="図 11" descr="人 が含まれている画像&#10;&#10;自動的に生成された説明">
            <a:extLst>
              <a:ext uri="{FF2B5EF4-FFF2-40B4-BE49-F238E27FC236}">
                <a16:creationId xmlns:a16="http://schemas.microsoft.com/office/drawing/2014/main" id="{BEC6FA7E-35E5-4E64-AE92-544CBACE62DC}"/>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126733" y="2455523"/>
            <a:ext cx="5143928" cy="3857946"/>
          </a:xfrm>
          <a:prstGeom prst="rect">
            <a:avLst/>
          </a:prstGeom>
        </p:spPr>
      </p:pic>
    </p:spTree>
    <p:extLst>
      <p:ext uri="{BB962C8B-B14F-4D97-AF65-F5344CB8AC3E}">
        <p14:creationId xmlns:p14="http://schemas.microsoft.com/office/powerpoint/2010/main" val="198488858"/>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図 3">
            <a:extLst>
              <a:ext uri="{FF2B5EF4-FFF2-40B4-BE49-F238E27FC236}">
                <a16:creationId xmlns:a16="http://schemas.microsoft.com/office/drawing/2014/main" id="{66B9799D-DC34-450B-B439-CF0BA918209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195383" y="312999"/>
            <a:ext cx="6164377" cy="6081075"/>
          </a:xfrm>
          <a:prstGeom prst="rect">
            <a:avLst/>
          </a:prstGeom>
        </p:spPr>
      </p:pic>
      <p:pic>
        <p:nvPicPr>
          <p:cNvPr id="5" name="図 4">
            <a:extLst>
              <a:ext uri="{FF2B5EF4-FFF2-40B4-BE49-F238E27FC236}">
                <a16:creationId xmlns:a16="http://schemas.microsoft.com/office/drawing/2014/main" id="{F3D4D026-F0FE-4976-9802-B3898F8C0ADD}"/>
              </a:ext>
            </a:extLst>
          </p:cNvPr>
          <p:cNvPicPr>
            <a:picLocks noChangeAspect="1"/>
          </p:cNvPicPr>
          <p:nvPr/>
        </p:nvPicPr>
        <p:blipFill>
          <a:blip r:embed="rId4"/>
          <a:stretch>
            <a:fillRect/>
          </a:stretch>
        </p:blipFill>
        <p:spPr>
          <a:xfrm>
            <a:off x="580461" y="6186871"/>
            <a:ext cx="1440295" cy="542825"/>
          </a:xfrm>
          <a:prstGeom prst="rect">
            <a:avLst/>
          </a:prstGeom>
        </p:spPr>
      </p:pic>
    </p:spTree>
    <p:extLst>
      <p:ext uri="{BB962C8B-B14F-4D97-AF65-F5344CB8AC3E}">
        <p14:creationId xmlns:p14="http://schemas.microsoft.com/office/powerpoint/2010/main" val="1763779129"/>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6" name="Shape 336"/>
          <p:cNvSpPr/>
          <p:nvPr/>
        </p:nvSpPr>
        <p:spPr>
          <a:xfrm>
            <a:off x="2081671" y="236723"/>
            <a:ext cx="8028669" cy="523831"/>
          </a:xfrm>
          <a:prstGeom prst="roundRect">
            <a:avLst>
              <a:gd name="adj" fmla="val 25570"/>
            </a:avLst>
          </a:prstGeom>
          <a:solidFill>
            <a:schemeClr val="accent1"/>
          </a:solidFill>
          <a:ln w="15875">
            <a:solidFill>
              <a:srgbClr val="002060"/>
            </a:solidFill>
            <a:bevel/>
          </a:ln>
          <a:effectLst>
            <a:outerShdw blurRad="50800" dist="25400" dir="5400000" rotWithShape="0">
              <a:srgbClr val="000000">
                <a:alpha val="28000"/>
              </a:srgbClr>
            </a:outerShdw>
          </a:effectLst>
          <a:extLst>
            <a:ext uri="{C572A759-6A51-4108-AA02-DFA0A04FC94B}">
              <ma14:wrappingTextBoxFlag xmlns:ma14="http://schemas.microsoft.com/office/mac/drawingml/2011/main" xmlns="" val="1"/>
            </a:ext>
          </a:extLst>
        </p:spPr>
        <p:txBody>
          <a:bodyPr lIns="32146" rIns="32146" anchor="ctr"/>
          <a:lstStyle>
            <a:lvl1pPr algn="ctr">
              <a:defRPr sz="4000" b="1">
                <a:solidFill>
                  <a:srgbClr val="FFFFFF"/>
                </a:solidFill>
              </a:defRPr>
            </a:lvl1pPr>
          </a:lstStyle>
          <a:p>
            <a:pPr defTabSz="321457">
              <a:defRPr/>
            </a:pPr>
            <a:r>
              <a:rPr lang="en-US" altLang="ja-JP" sz="2812" dirty="0">
                <a:latin typeface="HGPｺﾞｼｯｸM" panose="020B0600000000000000" pitchFamily="50" charset="-128"/>
                <a:ea typeface="HGPｺﾞｼｯｸM" panose="020B0600000000000000" pitchFamily="50" charset="-128"/>
              </a:rPr>
              <a:t>Ⅱ.</a:t>
            </a:r>
            <a:r>
              <a:rPr lang="ja-JP" altLang="en-US" sz="2812" dirty="0">
                <a:latin typeface="HGPｺﾞｼｯｸM" panose="020B0600000000000000" pitchFamily="50" charset="-128"/>
                <a:ea typeface="HGPｺﾞｼｯｸM" panose="020B0600000000000000" pitchFamily="50" charset="-128"/>
              </a:rPr>
              <a:t> プログラム</a:t>
            </a:r>
            <a:r>
              <a:rPr lang="en-US" altLang="ja-JP" sz="2812" dirty="0">
                <a:latin typeface="HGPｺﾞｼｯｸM" panose="020B0600000000000000" pitchFamily="50" charset="-128"/>
                <a:ea typeface="HGPｺﾞｼｯｸM" panose="020B0600000000000000" pitchFamily="50" charset="-128"/>
              </a:rPr>
              <a:t>…</a:t>
            </a:r>
            <a:r>
              <a:rPr lang="ja-JP" altLang="en-US" sz="2812" dirty="0">
                <a:latin typeface="HGPｺﾞｼｯｸM" panose="020B0600000000000000" pitchFamily="50" charset="-128"/>
                <a:ea typeface="HGPｺﾞｼｯｸM" panose="020B0600000000000000" pitchFamily="50" charset="-128"/>
              </a:rPr>
              <a:t>補助金</a:t>
            </a:r>
            <a:endParaRPr lang="en-US" sz="2812" dirty="0">
              <a:latin typeface="HGPｺﾞｼｯｸM" panose="020B0600000000000000" pitchFamily="50" charset="-128"/>
              <a:ea typeface="HGPｺﾞｼｯｸM" panose="020B0600000000000000" pitchFamily="50" charset="-128"/>
            </a:endParaRPr>
          </a:p>
        </p:txBody>
      </p:sp>
      <p:graphicFrame>
        <p:nvGraphicFramePr>
          <p:cNvPr id="2" name="表 1"/>
          <p:cNvGraphicFramePr>
            <a:graphicFrameLocks noGrp="1"/>
          </p:cNvGraphicFramePr>
          <p:nvPr>
            <p:extLst>
              <p:ext uri="{D42A27DB-BD31-4B8C-83A1-F6EECF244321}">
                <p14:modId xmlns:p14="http://schemas.microsoft.com/office/powerpoint/2010/main" val="2155226100"/>
              </p:ext>
            </p:extLst>
          </p:nvPr>
        </p:nvGraphicFramePr>
        <p:xfrm>
          <a:off x="552000" y="971402"/>
          <a:ext cx="11088000" cy="4875745"/>
        </p:xfrm>
        <a:graphic>
          <a:graphicData uri="http://schemas.openxmlformats.org/drawingml/2006/table">
            <a:tbl>
              <a:tblPr firstRow="1" bandRow="1">
                <a:tableStyleId>{5940675A-B579-460E-94D1-54222C63F5DA}</a:tableStyleId>
              </a:tblPr>
              <a:tblGrid>
                <a:gridCol w="3695986">
                  <a:extLst>
                    <a:ext uri="{9D8B030D-6E8A-4147-A177-3AD203B41FA5}">
                      <a16:colId xmlns:a16="http://schemas.microsoft.com/office/drawing/2014/main" val="430487695"/>
                    </a:ext>
                  </a:extLst>
                </a:gridCol>
                <a:gridCol w="3696007">
                  <a:extLst>
                    <a:ext uri="{9D8B030D-6E8A-4147-A177-3AD203B41FA5}">
                      <a16:colId xmlns:a16="http://schemas.microsoft.com/office/drawing/2014/main" val="3548687001"/>
                    </a:ext>
                  </a:extLst>
                </a:gridCol>
                <a:gridCol w="3696007">
                  <a:extLst>
                    <a:ext uri="{9D8B030D-6E8A-4147-A177-3AD203B41FA5}">
                      <a16:colId xmlns:a16="http://schemas.microsoft.com/office/drawing/2014/main" val="2107209408"/>
                    </a:ext>
                  </a:extLst>
                </a:gridCol>
              </a:tblGrid>
              <a:tr h="678808">
                <a:tc>
                  <a:txBody>
                    <a:bodyPr/>
                    <a:lstStyle/>
                    <a:p>
                      <a:pPr algn="ctr">
                        <a:lnSpc>
                          <a:spcPct val="200000"/>
                        </a:lnSpc>
                      </a:pPr>
                      <a:r>
                        <a:rPr kumimoji="1" lang="ja-JP" altLang="en-US" sz="2300" b="1" i="0" dirty="0">
                          <a:solidFill>
                            <a:schemeClr val="bg1"/>
                          </a:solidFill>
                          <a:latin typeface="HGPｺﾞｼｯｸM" panose="020B0600000000000000" pitchFamily="50" charset="-128"/>
                          <a:ea typeface="HGPｺﾞｼｯｸM" panose="020B0600000000000000" pitchFamily="50" charset="-128"/>
                        </a:rPr>
                        <a:t>地区補助金</a:t>
                      </a:r>
                    </a:p>
                  </a:txBody>
                  <a:tcPr marL="64294" marR="64294" marT="32147" marB="32147">
                    <a:solidFill>
                      <a:schemeClr val="accent1"/>
                    </a:solidFill>
                  </a:tcPr>
                </a:tc>
                <a:tc>
                  <a:txBody>
                    <a:bodyPr/>
                    <a:lstStyle/>
                    <a:p>
                      <a:pPr algn="ctr">
                        <a:lnSpc>
                          <a:spcPct val="200000"/>
                        </a:lnSpc>
                      </a:pPr>
                      <a:r>
                        <a:rPr kumimoji="1" lang="ja-JP" altLang="en-US" sz="2300" b="1" i="0" dirty="0">
                          <a:solidFill>
                            <a:schemeClr val="bg1"/>
                          </a:solidFill>
                          <a:latin typeface="HGPｺﾞｼｯｸM" panose="020B0600000000000000" pitchFamily="50" charset="-128"/>
                          <a:ea typeface="HGPｺﾞｼｯｸM" panose="020B0600000000000000" pitchFamily="50" charset="-128"/>
                        </a:rPr>
                        <a:t>グローバル補助金</a:t>
                      </a:r>
                    </a:p>
                  </a:txBody>
                  <a:tcPr marL="64294" marR="64294" marT="32147" marB="32147">
                    <a:solidFill>
                      <a:schemeClr val="accent1"/>
                    </a:solidFill>
                  </a:tcPr>
                </a:tc>
                <a:tc rowSpan="2">
                  <a:txBody>
                    <a:bodyPr/>
                    <a:lstStyle/>
                    <a:p>
                      <a:pPr algn="ctr">
                        <a:lnSpc>
                          <a:spcPct val="200000"/>
                        </a:lnSpc>
                      </a:pPr>
                      <a:r>
                        <a:rPr kumimoji="1" lang="zh-TW" altLang="en-US" sz="2300" b="1" i="0" dirty="0">
                          <a:solidFill>
                            <a:schemeClr val="bg1"/>
                          </a:solidFill>
                          <a:latin typeface="HGPｺﾞｼｯｸM" panose="020B0600000000000000" pitchFamily="50" charset="-128"/>
                          <a:ea typeface="HGPｺﾞｼｯｸM" panose="020B0600000000000000" pitchFamily="50" charset="-128"/>
                        </a:rPr>
                        <a:t>災害救援補助金</a:t>
                      </a:r>
                    </a:p>
                  </a:txBody>
                  <a:tcPr marL="64294" marR="64294" marT="32147" marB="32147" anchor="ctr">
                    <a:solidFill>
                      <a:schemeClr val="accent1"/>
                    </a:solidFill>
                  </a:tcPr>
                </a:tc>
                <a:extLst>
                  <a:ext uri="{0D108BD9-81ED-4DB2-BD59-A6C34878D82A}">
                    <a16:rowId xmlns:a16="http://schemas.microsoft.com/office/drawing/2014/main" val="3580480514"/>
                  </a:ext>
                </a:extLst>
              </a:tr>
              <a:tr h="414900">
                <a:tc gridSpan="2">
                  <a:txBody>
                    <a:bodyPr/>
                    <a:lstStyle/>
                    <a:p>
                      <a:pPr algn="ctr">
                        <a:lnSpc>
                          <a:spcPct val="200000"/>
                        </a:lnSpc>
                      </a:pPr>
                      <a:r>
                        <a:rPr kumimoji="1" lang="ja-JP" altLang="en-US" sz="2300" b="0" i="0" dirty="0">
                          <a:solidFill>
                            <a:schemeClr val="bg1"/>
                          </a:solidFill>
                          <a:latin typeface="HGPｺﾞｼｯｸM" panose="020B0600000000000000" pitchFamily="50" charset="-128"/>
                          <a:ea typeface="HGPｺﾞｼｯｸM" panose="020B0600000000000000" pitchFamily="50" charset="-128"/>
                        </a:rPr>
                        <a:t>人道奉仕・奨学金・職業研修</a:t>
                      </a:r>
                    </a:p>
                  </a:txBody>
                  <a:tcPr marL="64294" marR="64294" marT="32147" marB="32147" anchor="ctr">
                    <a:solidFill>
                      <a:schemeClr val="accent1"/>
                    </a:solidFill>
                  </a:tcPr>
                </a:tc>
                <a:tc hMerge="1">
                  <a:txBody>
                    <a:bodyPr/>
                    <a:lstStyle/>
                    <a:p>
                      <a:pPr algn="ctr">
                        <a:lnSpc>
                          <a:spcPct val="200000"/>
                        </a:lnSpc>
                      </a:pPr>
                      <a:endParaRPr kumimoji="1" lang="ja-JP" altLang="en-US" sz="3200" b="1" i="0" dirty="0">
                        <a:solidFill>
                          <a:srgbClr val="002060"/>
                        </a:solidFill>
                        <a:latin typeface="HG丸ｺﾞｼｯｸM-PRO" panose="020F0600000000000000" pitchFamily="50" charset="-128"/>
                        <a:ea typeface="HG丸ｺﾞｼｯｸM-PRO" panose="020F0600000000000000" pitchFamily="50" charset="-128"/>
                      </a:endParaRPr>
                    </a:p>
                  </a:txBody>
                  <a:tcPr>
                    <a:solidFill>
                      <a:schemeClr val="accent2">
                        <a:lumMod val="20000"/>
                        <a:lumOff val="80000"/>
                      </a:schemeClr>
                    </a:solidFill>
                  </a:tcPr>
                </a:tc>
                <a:tc vMerge="1">
                  <a:txBody>
                    <a:bodyPr/>
                    <a:lstStyle/>
                    <a:p>
                      <a:pPr algn="ctr">
                        <a:lnSpc>
                          <a:spcPct val="200000"/>
                        </a:lnSpc>
                      </a:pPr>
                      <a:endParaRPr kumimoji="1" lang="ja-JP" altLang="en-US" sz="2300" b="1" i="0" dirty="0">
                        <a:solidFill>
                          <a:srgbClr val="002060"/>
                        </a:solidFill>
                        <a:latin typeface="HGPｺﾞｼｯｸM" panose="020B0600000000000000" pitchFamily="50" charset="-128"/>
                        <a:ea typeface="HGPｺﾞｼｯｸM" panose="020B0600000000000000" pitchFamily="50" charset="-128"/>
                      </a:endParaRPr>
                    </a:p>
                  </a:txBody>
                  <a:tcPr marL="64294" marR="64294" marT="32147" marB="32147">
                    <a:solidFill>
                      <a:schemeClr val="accent1"/>
                    </a:solidFill>
                  </a:tcPr>
                </a:tc>
                <a:extLst>
                  <a:ext uri="{0D108BD9-81ED-4DB2-BD59-A6C34878D82A}">
                    <a16:rowId xmlns:a16="http://schemas.microsoft.com/office/drawing/2014/main" val="2300493227"/>
                  </a:ext>
                </a:extLst>
              </a:tr>
              <a:tr h="3557587">
                <a:tc>
                  <a:txBody>
                    <a:bodyPr/>
                    <a:lstStyle/>
                    <a:p>
                      <a:pPr>
                        <a:lnSpc>
                          <a:spcPct val="200000"/>
                        </a:lnSpc>
                      </a:pPr>
                      <a:r>
                        <a:rPr kumimoji="1" lang="ja-JP" altLang="en-US" sz="2300" b="0" i="0" dirty="0">
                          <a:latin typeface="HGPｺﾞｼｯｸM" panose="020B0600000000000000" pitchFamily="50" charset="-128"/>
                          <a:ea typeface="HGPｺﾞｼｯｸM" panose="020B0600000000000000" pitchFamily="50" charset="-128"/>
                        </a:rPr>
                        <a:t>・社会奉仕および国際奉仕</a:t>
                      </a:r>
                    </a:p>
                    <a:p>
                      <a:pPr>
                        <a:lnSpc>
                          <a:spcPct val="200000"/>
                        </a:lnSpc>
                      </a:pPr>
                      <a:r>
                        <a:rPr kumimoji="1" lang="ja-JP" altLang="en-US" sz="2300" b="0" i="0" dirty="0">
                          <a:latin typeface="HGPｺﾞｼｯｸM" panose="020B0600000000000000" pitchFamily="50" charset="-128"/>
                          <a:ea typeface="HGPｺﾞｼｯｸM" panose="020B0600000000000000" pitchFamily="50" charset="-128"/>
                        </a:rPr>
                        <a:t>・小規模および短期</a:t>
                      </a:r>
                    </a:p>
                    <a:p>
                      <a:pPr>
                        <a:lnSpc>
                          <a:spcPct val="200000"/>
                        </a:lnSpc>
                      </a:pPr>
                      <a:r>
                        <a:rPr kumimoji="1" lang="ja-JP" altLang="en-US" sz="2300" b="0" i="0" dirty="0">
                          <a:latin typeface="HGPｺﾞｼｯｸM" panose="020B0600000000000000" pitchFamily="50" charset="-128"/>
                          <a:ea typeface="HGPｺﾞｼｯｸM" panose="020B0600000000000000" pitchFamily="50" charset="-128"/>
                        </a:rPr>
                        <a:t>・地区が管理し配分</a:t>
                      </a:r>
                    </a:p>
                    <a:p>
                      <a:pPr>
                        <a:lnSpc>
                          <a:spcPct val="200000"/>
                        </a:lnSpc>
                      </a:pPr>
                      <a:endParaRPr kumimoji="1" lang="ja-JP" altLang="en-US" sz="2300" b="0" i="0" dirty="0">
                        <a:latin typeface="HGPｺﾞｼｯｸM" panose="020B0600000000000000" pitchFamily="50" charset="-128"/>
                        <a:ea typeface="HGPｺﾞｼｯｸM" panose="020B0600000000000000" pitchFamily="50" charset="-128"/>
                      </a:endParaRPr>
                    </a:p>
                  </a:txBody>
                  <a:tcPr marL="64294" marR="64294" marT="32147" marB="32147"/>
                </a:tc>
                <a:tc>
                  <a:txBody>
                    <a:bodyPr/>
                    <a:lstStyle/>
                    <a:p>
                      <a:pPr>
                        <a:lnSpc>
                          <a:spcPct val="200000"/>
                        </a:lnSpc>
                      </a:pPr>
                      <a:r>
                        <a:rPr kumimoji="1" lang="ja-JP" altLang="en-US" sz="2300" b="0" i="0" dirty="0">
                          <a:latin typeface="HGPｺﾞｼｯｸM" panose="020B0600000000000000" pitchFamily="50" charset="-128"/>
                          <a:ea typeface="HGPｺﾞｼｯｸM" panose="020B0600000000000000" pitchFamily="50" charset="-128"/>
                        </a:rPr>
                        <a:t>・国際奉仕</a:t>
                      </a:r>
                      <a:endParaRPr kumimoji="1" lang="en-US" altLang="ja-JP" sz="2300" b="0" i="0" dirty="0">
                        <a:latin typeface="HGPｺﾞｼｯｸM" panose="020B0600000000000000" pitchFamily="50" charset="-128"/>
                        <a:ea typeface="HGPｺﾞｼｯｸM" panose="020B0600000000000000" pitchFamily="50" charset="-128"/>
                      </a:endParaRPr>
                    </a:p>
                    <a:p>
                      <a:pPr>
                        <a:lnSpc>
                          <a:spcPct val="200000"/>
                        </a:lnSpc>
                      </a:pPr>
                      <a:r>
                        <a:rPr kumimoji="1" lang="ja-JP" altLang="en-US" sz="2300" b="0" i="0" dirty="0">
                          <a:latin typeface="HGPｺﾞｼｯｸM" panose="020B0600000000000000" pitchFamily="50" charset="-128"/>
                          <a:ea typeface="HGPｺﾞｼｯｸM" panose="020B0600000000000000" pitchFamily="50" charset="-128"/>
                        </a:rPr>
                        <a:t>・</a:t>
                      </a:r>
                      <a:r>
                        <a:rPr kumimoji="1" lang="en-US" altLang="ja-JP" sz="2300" b="0" i="0" dirty="0">
                          <a:latin typeface="HGPｺﾞｼｯｸM" panose="020B0600000000000000" pitchFamily="50" charset="-128"/>
                          <a:ea typeface="HGPｺﾞｼｯｸM" panose="020B0600000000000000" pitchFamily="50" charset="-128"/>
                        </a:rPr>
                        <a:t>$30,000</a:t>
                      </a:r>
                      <a:r>
                        <a:rPr kumimoji="1" lang="ja-JP" altLang="en-US" sz="2300" b="0" i="0" dirty="0">
                          <a:latin typeface="HGPｺﾞｼｯｸM" panose="020B0600000000000000" pitchFamily="50" charset="-128"/>
                          <a:ea typeface="HGPｺﾞｼｯｸM" panose="020B0600000000000000" pitchFamily="50" charset="-128"/>
                        </a:rPr>
                        <a:t>以上</a:t>
                      </a:r>
                      <a:endParaRPr kumimoji="1" lang="en-US" altLang="ja-JP" sz="2300" b="0" i="0" dirty="0">
                        <a:latin typeface="HGPｺﾞｼｯｸM" panose="020B0600000000000000" pitchFamily="50" charset="-128"/>
                        <a:ea typeface="HGPｺﾞｼｯｸM" panose="020B0600000000000000" pitchFamily="50" charset="-128"/>
                      </a:endParaRPr>
                    </a:p>
                    <a:p>
                      <a:pPr>
                        <a:lnSpc>
                          <a:spcPct val="200000"/>
                        </a:lnSpc>
                      </a:pPr>
                      <a:r>
                        <a:rPr kumimoji="1" lang="ja-JP" altLang="en-US" sz="2300" b="0" i="0" dirty="0">
                          <a:latin typeface="HGPｺﾞｼｯｸM" panose="020B0600000000000000" pitchFamily="50" charset="-128"/>
                          <a:ea typeface="HGPｺﾞｼｯｸM" panose="020B0600000000000000" pitchFamily="50" charset="-128"/>
                        </a:rPr>
                        <a:t>・</a:t>
                      </a:r>
                      <a:r>
                        <a:rPr kumimoji="1" lang="en-US" altLang="ja-JP" sz="2300" b="0" i="0" dirty="0">
                          <a:latin typeface="HGPｺﾞｼｯｸM" panose="020B0600000000000000" pitchFamily="50" charset="-128"/>
                          <a:ea typeface="HGPｺﾞｼｯｸM" panose="020B0600000000000000" pitchFamily="50" charset="-128"/>
                        </a:rPr>
                        <a:t>6</a:t>
                      </a:r>
                      <a:r>
                        <a:rPr kumimoji="1" lang="ja-JP" altLang="en-US" sz="2300" b="0" i="0" dirty="0">
                          <a:latin typeface="HGPｺﾞｼｯｸM" panose="020B0600000000000000" pitchFamily="50" charset="-128"/>
                          <a:ea typeface="HGPｺﾞｼｯｸM" panose="020B0600000000000000" pitchFamily="50" charset="-128"/>
                        </a:rPr>
                        <a:t>重点分野</a:t>
                      </a:r>
                      <a:endParaRPr kumimoji="1" lang="en-US" altLang="ja-JP" sz="2300" b="0" i="0" dirty="0">
                        <a:latin typeface="HGPｺﾞｼｯｸM" panose="020B0600000000000000" pitchFamily="50" charset="-128"/>
                        <a:ea typeface="HGPｺﾞｼｯｸM" panose="020B0600000000000000" pitchFamily="50" charset="-128"/>
                      </a:endParaRPr>
                    </a:p>
                    <a:p>
                      <a:pPr>
                        <a:lnSpc>
                          <a:spcPct val="200000"/>
                        </a:lnSpc>
                      </a:pPr>
                      <a:r>
                        <a:rPr kumimoji="1" lang="ja-JP" altLang="en-US" sz="2300" b="0" i="0" dirty="0">
                          <a:latin typeface="HGPｺﾞｼｯｸM" panose="020B0600000000000000" pitchFamily="50" charset="-128"/>
                          <a:ea typeface="HGPｺﾞｼｯｸM" panose="020B0600000000000000" pitchFamily="50" charset="-128"/>
                        </a:rPr>
                        <a:t>・持続性</a:t>
                      </a:r>
                    </a:p>
                  </a:txBody>
                  <a:tcPr marL="64294" marR="64294" marT="32147" marB="32147"/>
                </a:tc>
                <a:tc>
                  <a:txBody>
                    <a:bodyPr/>
                    <a:lstStyle/>
                    <a:p>
                      <a:pPr marL="0" marR="0" lvl="0" indent="0" algn="l" defTabSz="914400" rtl="0" eaLnBrk="1" fontAlgn="auto" latinLnBrk="0" hangingPunct="1">
                        <a:lnSpc>
                          <a:spcPct val="150000"/>
                        </a:lnSpc>
                        <a:spcBef>
                          <a:spcPts val="0"/>
                        </a:spcBef>
                        <a:spcAft>
                          <a:spcPts val="0"/>
                        </a:spcAft>
                        <a:buClrTx/>
                        <a:buSzTx/>
                        <a:buFontTx/>
                        <a:buNone/>
                        <a:tabLst/>
                        <a:defRPr/>
                      </a:pPr>
                      <a:r>
                        <a:rPr kumimoji="1" lang="ja-JP" altLang="en-US" sz="2400" b="0" i="0" u="none" strike="noStrike" kern="1200" cap="none" spc="0" normalizeH="0" baseline="0" noProof="0" dirty="0">
                          <a:ln>
                            <a:noFill/>
                          </a:ln>
                          <a:solidFill>
                            <a:prstClr val="black"/>
                          </a:solidFill>
                          <a:effectLst/>
                          <a:uLnTx/>
                          <a:uFillTx/>
                          <a:latin typeface="HGPｺﾞｼｯｸM" panose="020B0600000000000000" pitchFamily="50" charset="-128"/>
                          <a:ea typeface="HGPｺﾞｼｯｸM" panose="020B0600000000000000" pitchFamily="50" charset="-128"/>
                          <a:cs typeface="+mn-cs"/>
                        </a:rPr>
                        <a:t>・</a:t>
                      </a:r>
                      <a:r>
                        <a:rPr kumimoji="1" lang="en-US" altLang="ja-JP" sz="2400" b="0" i="0" u="none" strike="noStrike" kern="1200" cap="none" spc="0" normalizeH="0" baseline="0" noProof="0" dirty="0">
                          <a:ln>
                            <a:noFill/>
                          </a:ln>
                          <a:solidFill>
                            <a:prstClr val="black"/>
                          </a:solidFill>
                          <a:effectLst/>
                          <a:uLnTx/>
                          <a:uFillTx/>
                          <a:latin typeface="HGPｺﾞｼｯｸM" panose="020B0600000000000000" pitchFamily="50" charset="-128"/>
                          <a:ea typeface="HGPｺﾞｼｯｸM" panose="020B0600000000000000" pitchFamily="50" charset="-128"/>
                          <a:cs typeface="+mn-cs"/>
                        </a:rPr>
                        <a:t>2019</a:t>
                      </a:r>
                      <a:r>
                        <a:rPr kumimoji="1" lang="ja-JP" altLang="ja-JP" sz="2400" b="0" i="0" u="none" strike="noStrike" kern="1200" cap="none" spc="0" normalizeH="0" baseline="0" noProof="0" dirty="0">
                          <a:ln>
                            <a:noFill/>
                          </a:ln>
                          <a:solidFill>
                            <a:prstClr val="black"/>
                          </a:solidFill>
                          <a:effectLst/>
                          <a:uLnTx/>
                          <a:uFillTx/>
                          <a:latin typeface="HGPｺﾞｼｯｸM" panose="020B0600000000000000" pitchFamily="50" charset="-128"/>
                          <a:ea typeface="HGPｺﾞｼｯｸM" panose="020B0600000000000000" pitchFamily="50" charset="-128"/>
                          <a:cs typeface="+mn-cs"/>
                        </a:rPr>
                        <a:t>年</a:t>
                      </a:r>
                      <a:r>
                        <a:rPr kumimoji="1" lang="en-US" altLang="ja-JP" sz="2400" b="0" i="0" u="none" strike="noStrike" kern="1200" cap="none" spc="0" normalizeH="0" baseline="0" noProof="0" dirty="0">
                          <a:ln>
                            <a:noFill/>
                          </a:ln>
                          <a:solidFill>
                            <a:prstClr val="black"/>
                          </a:solidFill>
                          <a:effectLst/>
                          <a:uLnTx/>
                          <a:uFillTx/>
                          <a:latin typeface="HGPｺﾞｼｯｸM" panose="020B0600000000000000" pitchFamily="50" charset="-128"/>
                          <a:ea typeface="HGPｺﾞｼｯｸM" panose="020B0600000000000000" pitchFamily="50" charset="-128"/>
                          <a:cs typeface="+mn-cs"/>
                        </a:rPr>
                        <a:t>4</a:t>
                      </a:r>
                      <a:r>
                        <a:rPr kumimoji="1" lang="ja-JP" altLang="ja-JP" sz="2400" b="0" i="0" u="none" strike="noStrike" kern="1200" cap="none" spc="0" normalizeH="0" baseline="0" noProof="0" dirty="0">
                          <a:ln>
                            <a:noFill/>
                          </a:ln>
                          <a:solidFill>
                            <a:prstClr val="black"/>
                          </a:solidFill>
                          <a:effectLst/>
                          <a:uLnTx/>
                          <a:uFillTx/>
                          <a:latin typeface="HGPｺﾞｼｯｸM" panose="020B0600000000000000" pitchFamily="50" charset="-128"/>
                          <a:ea typeface="HGPｺﾞｼｯｸM" panose="020B0600000000000000" pitchFamily="50" charset="-128"/>
                          <a:cs typeface="+mn-cs"/>
                        </a:rPr>
                        <a:t>月</a:t>
                      </a:r>
                      <a:r>
                        <a:rPr kumimoji="1" lang="ja-JP" altLang="en-US" sz="2400" b="0" i="0" u="none" strike="noStrike" kern="1200" cap="none" spc="0" normalizeH="0" baseline="0" noProof="0" dirty="0">
                          <a:ln>
                            <a:noFill/>
                          </a:ln>
                          <a:solidFill>
                            <a:prstClr val="black"/>
                          </a:solidFill>
                          <a:effectLst/>
                          <a:uLnTx/>
                          <a:uFillTx/>
                          <a:latin typeface="HGPｺﾞｼｯｸM" panose="020B0600000000000000" pitchFamily="50" charset="-128"/>
                          <a:ea typeface="HGPｺﾞｼｯｸM" panose="020B0600000000000000" pitchFamily="50" charset="-128"/>
                          <a:cs typeface="+mn-cs"/>
                        </a:rPr>
                        <a:t>に</a:t>
                      </a:r>
                      <a:r>
                        <a:rPr kumimoji="1" lang="ja-JP" altLang="ja-JP" sz="2400" b="0" i="0" u="none" strike="noStrike" kern="1200" cap="none" spc="0" normalizeH="0" baseline="0" noProof="0" dirty="0">
                          <a:ln>
                            <a:noFill/>
                          </a:ln>
                          <a:solidFill>
                            <a:prstClr val="black"/>
                          </a:solidFill>
                          <a:effectLst/>
                          <a:uLnTx/>
                          <a:uFillTx/>
                          <a:latin typeface="HGPｺﾞｼｯｸM" panose="020B0600000000000000" pitchFamily="50" charset="-128"/>
                          <a:ea typeface="HGPｺﾞｼｯｸM" panose="020B0600000000000000" pitchFamily="50" charset="-128"/>
                          <a:cs typeface="+mn-cs"/>
                        </a:rPr>
                        <a:t>新設</a:t>
                      </a:r>
                    </a:p>
                    <a:p>
                      <a:pPr marL="0" marR="0" lvl="0" indent="0" algn="l" defTabSz="914400" rtl="0" eaLnBrk="1" fontAlgn="auto" latinLnBrk="0" hangingPunct="1">
                        <a:lnSpc>
                          <a:spcPct val="150000"/>
                        </a:lnSpc>
                        <a:spcBef>
                          <a:spcPts val="0"/>
                        </a:spcBef>
                        <a:spcAft>
                          <a:spcPts val="0"/>
                        </a:spcAft>
                        <a:buClrTx/>
                        <a:buSzTx/>
                        <a:buFontTx/>
                        <a:buNone/>
                        <a:tabLst/>
                        <a:defRPr/>
                      </a:pPr>
                      <a:r>
                        <a:rPr kumimoji="1" lang="ja-JP" altLang="en-US" sz="2400" b="0" i="0" u="none" strike="noStrike" kern="1200" cap="none" spc="0" normalizeH="0" baseline="0" noProof="0" dirty="0">
                          <a:ln>
                            <a:noFill/>
                          </a:ln>
                          <a:solidFill>
                            <a:prstClr val="black"/>
                          </a:solidFill>
                          <a:effectLst/>
                          <a:uLnTx/>
                          <a:uFillTx/>
                          <a:latin typeface="HGPｺﾞｼｯｸM" panose="020B0600000000000000" pitchFamily="50" charset="-128"/>
                          <a:ea typeface="HGPｺﾞｼｯｸM" panose="020B0600000000000000" pitchFamily="50" charset="-128"/>
                          <a:cs typeface="+mn-cs"/>
                        </a:rPr>
                        <a:t>・</a:t>
                      </a:r>
                      <a:r>
                        <a:rPr kumimoji="1" lang="ja-JP" altLang="ja-JP" sz="2400" b="0" i="0" u="none" strike="noStrike" kern="1200" cap="none" spc="0" normalizeH="0" baseline="0" noProof="0" dirty="0">
                          <a:ln>
                            <a:noFill/>
                          </a:ln>
                          <a:solidFill>
                            <a:prstClr val="black"/>
                          </a:solidFill>
                          <a:effectLst/>
                          <a:uLnTx/>
                          <a:uFillTx/>
                          <a:latin typeface="HGPｺﾞｼｯｸM" panose="020B0600000000000000" pitchFamily="50" charset="-128"/>
                          <a:ea typeface="HGPｺﾞｼｯｸM" panose="020B0600000000000000" pitchFamily="50" charset="-128"/>
                          <a:cs typeface="+mn-cs"/>
                        </a:rPr>
                        <a:t>被災地区が利用可能</a:t>
                      </a:r>
                    </a:p>
                    <a:p>
                      <a:pPr marL="0" marR="0" lvl="0" indent="0" algn="l" defTabSz="914400" rtl="0" eaLnBrk="1" fontAlgn="auto" latinLnBrk="0" hangingPunct="1">
                        <a:lnSpc>
                          <a:spcPct val="150000"/>
                        </a:lnSpc>
                        <a:spcBef>
                          <a:spcPts val="0"/>
                        </a:spcBef>
                        <a:spcAft>
                          <a:spcPts val="0"/>
                        </a:spcAft>
                        <a:buClrTx/>
                        <a:buSzTx/>
                        <a:buFontTx/>
                        <a:buNone/>
                        <a:tabLst/>
                        <a:defRPr/>
                      </a:pPr>
                      <a:r>
                        <a:rPr kumimoji="1" lang="ja-JP" altLang="en-US" sz="2400" b="0" i="0" u="none" strike="noStrike" kern="1200" cap="none" spc="0" normalizeH="0" baseline="0" noProof="0" dirty="0">
                          <a:ln>
                            <a:noFill/>
                          </a:ln>
                          <a:solidFill>
                            <a:prstClr val="black"/>
                          </a:solidFill>
                          <a:effectLst/>
                          <a:uLnTx/>
                          <a:uFillTx/>
                          <a:latin typeface="HGPｺﾞｼｯｸM" panose="020B0600000000000000" pitchFamily="50" charset="-128"/>
                          <a:ea typeface="HGPｺﾞｼｯｸM" panose="020B0600000000000000" pitchFamily="50" charset="-128"/>
                          <a:cs typeface="+mn-cs"/>
                        </a:rPr>
                        <a:t>・</a:t>
                      </a:r>
                      <a:r>
                        <a:rPr kumimoji="1" lang="ja-JP" altLang="ja-JP" sz="2400" b="0" i="0" u="none" strike="noStrike" kern="1200" cap="none" spc="0" normalizeH="0" baseline="0" noProof="0" dirty="0">
                          <a:ln>
                            <a:noFill/>
                          </a:ln>
                          <a:solidFill>
                            <a:prstClr val="black"/>
                          </a:solidFill>
                          <a:effectLst/>
                          <a:uLnTx/>
                          <a:uFillTx/>
                          <a:latin typeface="HGPｺﾞｼｯｸM" panose="020B0600000000000000" pitchFamily="50" charset="-128"/>
                          <a:ea typeface="HGPｺﾞｼｯｸM" panose="020B0600000000000000" pitchFamily="50" charset="-128"/>
                          <a:cs typeface="+mn-cs"/>
                        </a:rPr>
                        <a:t>財団の災害救援基金に</a:t>
                      </a:r>
                      <a:endParaRPr kumimoji="1" lang="en-US" altLang="ja-JP" sz="2400" b="0" i="0" u="none" strike="noStrike" kern="1200" cap="none" spc="0" normalizeH="0" baseline="0" noProof="0" dirty="0">
                        <a:ln>
                          <a:noFill/>
                        </a:ln>
                        <a:solidFill>
                          <a:prstClr val="black"/>
                        </a:solidFill>
                        <a:effectLst/>
                        <a:uLnTx/>
                        <a:uFillTx/>
                        <a:latin typeface="HGPｺﾞｼｯｸM" panose="020B0600000000000000" pitchFamily="50" charset="-128"/>
                        <a:ea typeface="HGPｺﾞｼｯｸM" panose="020B0600000000000000" pitchFamily="50" charset="-128"/>
                        <a:cs typeface="+mn-cs"/>
                      </a:endParaRPr>
                    </a:p>
                    <a:p>
                      <a:pPr marL="0" marR="0" lvl="0" indent="0" algn="l" defTabSz="914400" rtl="0" eaLnBrk="1" fontAlgn="auto" latinLnBrk="0" hangingPunct="1">
                        <a:lnSpc>
                          <a:spcPct val="150000"/>
                        </a:lnSpc>
                        <a:spcBef>
                          <a:spcPts val="0"/>
                        </a:spcBef>
                        <a:spcAft>
                          <a:spcPts val="0"/>
                        </a:spcAft>
                        <a:buClrTx/>
                        <a:buSzTx/>
                        <a:buFontTx/>
                        <a:buNone/>
                        <a:tabLst/>
                        <a:defRPr/>
                      </a:pPr>
                      <a:r>
                        <a:rPr kumimoji="1" lang="ja-JP" altLang="en-US" sz="2400" b="0" i="0" u="none" strike="noStrike" kern="1200" cap="none" spc="0" normalizeH="0" baseline="0" noProof="0" dirty="0">
                          <a:ln>
                            <a:noFill/>
                          </a:ln>
                          <a:solidFill>
                            <a:prstClr val="black"/>
                          </a:solidFill>
                          <a:effectLst/>
                          <a:uLnTx/>
                          <a:uFillTx/>
                          <a:latin typeface="HGPｺﾞｼｯｸM" panose="020B0600000000000000" pitchFamily="50" charset="-128"/>
                          <a:ea typeface="HGPｺﾞｼｯｸM" panose="020B0600000000000000" pitchFamily="50" charset="-128"/>
                          <a:cs typeface="+mn-cs"/>
                        </a:rPr>
                        <a:t>　</a:t>
                      </a:r>
                      <a:r>
                        <a:rPr kumimoji="1" lang="ja-JP" altLang="ja-JP" sz="2400" b="0" i="0" u="none" strike="noStrike" kern="1200" cap="none" spc="0" normalizeH="0" baseline="0" noProof="0" dirty="0">
                          <a:ln>
                            <a:noFill/>
                          </a:ln>
                          <a:solidFill>
                            <a:prstClr val="black"/>
                          </a:solidFill>
                          <a:effectLst/>
                          <a:uLnTx/>
                          <a:uFillTx/>
                          <a:latin typeface="HGPｺﾞｼｯｸM" panose="020B0600000000000000" pitchFamily="50" charset="-128"/>
                          <a:ea typeface="HGPｺﾞｼｯｸM" panose="020B0600000000000000" pitchFamily="50" charset="-128"/>
                          <a:cs typeface="+mn-cs"/>
                        </a:rPr>
                        <a:t>備えがあれば最高</a:t>
                      </a:r>
                      <a:r>
                        <a:rPr kumimoji="1" lang="en-US" altLang="ja-JP" sz="2400" b="0" i="0" u="none" strike="noStrike" kern="1200" cap="none" spc="0" normalizeH="0" baseline="0" noProof="0" dirty="0">
                          <a:ln>
                            <a:noFill/>
                          </a:ln>
                          <a:solidFill>
                            <a:prstClr val="black"/>
                          </a:solidFill>
                          <a:effectLst/>
                          <a:uLnTx/>
                          <a:uFillTx/>
                          <a:latin typeface="HGPｺﾞｼｯｸM" panose="020B0600000000000000" pitchFamily="50" charset="-128"/>
                          <a:ea typeface="HGPｺﾞｼｯｸM" panose="020B0600000000000000" pitchFamily="50" charset="-128"/>
                          <a:cs typeface="+mn-cs"/>
                        </a:rPr>
                        <a:t>25,000</a:t>
                      </a:r>
                    </a:p>
                    <a:p>
                      <a:pPr marL="0" marR="0" lvl="0" indent="0" algn="l" defTabSz="914400" rtl="0" eaLnBrk="1" fontAlgn="auto" latinLnBrk="0" hangingPunct="1">
                        <a:lnSpc>
                          <a:spcPct val="150000"/>
                        </a:lnSpc>
                        <a:spcBef>
                          <a:spcPts val="0"/>
                        </a:spcBef>
                        <a:spcAft>
                          <a:spcPts val="0"/>
                        </a:spcAft>
                        <a:buClrTx/>
                        <a:buSzTx/>
                        <a:buFontTx/>
                        <a:buNone/>
                        <a:tabLst/>
                        <a:defRPr/>
                      </a:pPr>
                      <a:r>
                        <a:rPr kumimoji="1" lang="ja-JP" altLang="en-US" sz="2400" b="0" i="0" u="none" strike="noStrike" kern="1200" cap="none" spc="0" normalizeH="0" baseline="0" noProof="0" dirty="0">
                          <a:ln>
                            <a:noFill/>
                          </a:ln>
                          <a:solidFill>
                            <a:prstClr val="black"/>
                          </a:solidFill>
                          <a:effectLst/>
                          <a:uLnTx/>
                          <a:uFillTx/>
                          <a:latin typeface="HGPｺﾞｼｯｸM" panose="020B0600000000000000" pitchFamily="50" charset="-128"/>
                          <a:ea typeface="HGPｺﾞｼｯｸM" panose="020B0600000000000000" pitchFamily="50" charset="-128"/>
                          <a:cs typeface="+mn-cs"/>
                        </a:rPr>
                        <a:t>　</a:t>
                      </a:r>
                      <a:r>
                        <a:rPr kumimoji="1" lang="ja-JP" altLang="ja-JP" sz="2400" b="0" i="0" u="none" strike="noStrike" kern="1200" cap="none" spc="0" normalizeH="0" baseline="0" noProof="0" dirty="0">
                          <a:ln>
                            <a:noFill/>
                          </a:ln>
                          <a:solidFill>
                            <a:prstClr val="black"/>
                          </a:solidFill>
                          <a:effectLst/>
                          <a:uLnTx/>
                          <a:uFillTx/>
                          <a:latin typeface="HGPｺﾞｼｯｸM" panose="020B0600000000000000" pitchFamily="50" charset="-128"/>
                          <a:ea typeface="HGPｺﾞｼｯｸM" panose="020B0600000000000000" pitchFamily="50" charset="-128"/>
                          <a:cs typeface="+mn-cs"/>
                        </a:rPr>
                        <a:t>ドルまで申請可能</a:t>
                      </a:r>
                    </a:p>
                    <a:p>
                      <a:pPr marL="0" marR="0" lvl="0" indent="0" algn="l" defTabSz="914400" rtl="0" eaLnBrk="1" fontAlgn="auto" latinLnBrk="0" hangingPunct="1">
                        <a:lnSpc>
                          <a:spcPct val="150000"/>
                        </a:lnSpc>
                        <a:spcBef>
                          <a:spcPts val="0"/>
                        </a:spcBef>
                        <a:spcAft>
                          <a:spcPts val="0"/>
                        </a:spcAft>
                        <a:buClrTx/>
                        <a:buSzTx/>
                        <a:buFontTx/>
                        <a:buNone/>
                        <a:tabLst/>
                        <a:defRPr/>
                      </a:pPr>
                      <a:r>
                        <a:rPr kumimoji="1" lang="ja-JP" altLang="en-US" sz="2400" b="0" i="0" u="none" strike="noStrike" kern="1200" cap="none" spc="0" normalizeH="0" baseline="0" noProof="0" dirty="0">
                          <a:ln>
                            <a:noFill/>
                          </a:ln>
                          <a:solidFill>
                            <a:prstClr val="black"/>
                          </a:solidFill>
                          <a:effectLst/>
                          <a:uLnTx/>
                          <a:uFillTx/>
                          <a:latin typeface="HGPｺﾞｼｯｸM" panose="020B0600000000000000" pitchFamily="50" charset="-128"/>
                          <a:ea typeface="HGPｺﾞｼｯｸM" panose="020B0600000000000000" pitchFamily="50" charset="-128"/>
                          <a:cs typeface="+mn-cs"/>
                        </a:rPr>
                        <a:t>・</a:t>
                      </a:r>
                      <a:r>
                        <a:rPr kumimoji="1" lang="ja-JP" altLang="ja-JP" sz="2400" b="0" i="0" u="none" strike="noStrike" kern="1200" cap="none" spc="0" normalizeH="0" baseline="0" noProof="0" dirty="0">
                          <a:ln>
                            <a:noFill/>
                          </a:ln>
                          <a:solidFill>
                            <a:prstClr val="black"/>
                          </a:solidFill>
                          <a:effectLst/>
                          <a:uLnTx/>
                          <a:uFillTx/>
                          <a:latin typeface="HGPｺﾞｼｯｸM" panose="020B0600000000000000" pitchFamily="50" charset="-128"/>
                          <a:ea typeface="HGPｺﾞｼｯｸM" panose="020B0600000000000000" pitchFamily="50" charset="-128"/>
                          <a:cs typeface="+mn-cs"/>
                        </a:rPr>
                        <a:t>申請は地区が行う</a:t>
                      </a:r>
                    </a:p>
                  </a:txBody>
                  <a:tcPr marL="64294" marR="64294" marT="32147" marB="32147"/>
                </a:tc>
                <a:extLst>
                  <a:ext uri="{0D108BD9-81ED-4DB2-BD59-A6C34878D82A}">
                    <a16:rowId xmlns:a16="http://schemas.microsoft.com/office/drawing/2014/main" val="1029538230"/>
                  </a:ext>
                </a:extLst>
              </a:tr>
            </a:tbl>
          </a:graphicData>
        </a:graphic>
      </p:graphicFrame>
      <p:sp>
        <p:nvSpPr>
          <p:cNvPr id="3" name="スライド番号プレースホルダー 2"/>
          <p:cNvSpPr>
            <a:spLocks noGrp="1"/>
          </p:cNvSpPr>
          <p:nvPr>
            <p:ph type="sldNum" sz="quarter" idx="2"/>
          </p:nvPr>
        </p:nvSpPr>
        <p:spPr/>
        <p:txBody>
          <a:bodyPr/>
          <a:lstStyle/>
          <a:p>
            <a:fld id="{86CB4B4D-7CA3-9044-876B-883B54F8677D}" type="slidenum">
              <a:rPr lang="en-US" altLang="ja-JP" smtClean="0"/>
              <a:t>9</a:t>
            </a:fld>
            <a:endParaRPr lang="ja-JP" altLang="en-US"/>
          </a:p>
        </p:txBody>
      </p:sp>
      <p:pic>
        <p:nvPicPr>
          <p:cNvPr id="7" name="図 6">
            <a:extLst>
              <a:ext uri="{FF2B5EF4-FFF2-40B4-BE49-F238E27FC236}">
                <a16:creationId xmlns:a16="http://schemas.microsoft.com/office/drawing/2014/main" id="{83358563-1468-4485-B22C-1128068403EA}"/>
              </a:ext>
            </a:extLst>
          </p:cNvPr>
          <p:cNvPicPr>
            <a:picLocks noChangeAspect="1"/>
          </p:cNvPicPr>
          <p:nvPr/>
        </p:nvPicPr>
        <p:blipFill>
          <a:blip r:embed="rId3"/>
          <a:stretch>
            <a:fillRect/>
          </a:stretch>
        </p:blipFill>
        <p:spPr>
          <a:xfrm>
            <a:off x="446472" y="5855322"/>
            <a:ext cx="1440295" cy="542825"/>
          </a:xfrm>
          <a:prstGeom prst="rect">
            <a:avLst/>
          </a:prstGeom>
        </p:spPr>
      </p:pic>
    </p:spTree>
    <p:extLst>
      <p:ext uri="{BB962C8B-B14F-4D97-AF65-F5344CB8AC3E}">
        <p14:creationId xmlns:p14="http://schemas.microsoft.com/office/powerpoint/2010/main" val="1424778999"/>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theme/theme1.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2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4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5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5.xml><?xml version="1.0" encoding="utf-8"?>
<a:theme xmlns:a="http://schemas.openxmlformats.org/drawingml/2006/main" name="View">
  <a:themeElements>
    <a:clrScheme name="View">
      <a:dk1>
        <a:srgbClr val="000000"/>
      </a:dk1>
      <a:lt1>
        <a:srgbClr val="FFFFFF"/>
      </a:lt1>
      <a:dk2>
        <a:srgbClr val="46464A"/>
      </a:dk2>
      <a:lt2>
        <a:srgbClr val="D6D3CC"/>
      </a:lt2>
      <a:accent1>
        <a:srgbClr val="6F6F74"/>
      </a:accent1>
      <a:accent2>
        <a:srgbClr val="92A9B9"/>
      </a:accent2>
      <a:accent3>
        <a:srgbClr val="A7B789"/>
      </a:accent3>
      <a:accent4>
        <a:srgbClr val="B9A489"/>
      </a:accent4>
      <a:accent5>
        <a:srgbClr val="8D6374"/>
      </a:accent5>
      <a:accent6>
        <a:srgbClr val="9B7362"/>
      </a:accent6>
      <a:hlink>
        <a:srgbClr val="67AABF"/>
      </a:hlink>
      <a:folHlink>
        <a:srgbClr val="ABAFA5"/>
      </a:folHlink>
    </a:clrScheme>
    <a:fontScheme name="View">
      <a:majorFont>
        <a:latin typeface="Century Schoolbook" panose="020406040505050203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Schoolbook" panose="020406040505050203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View">
      <a:fillStyleLst>
        <a:solidFill>
          <a:schemeClr val="phClr"/>
        </a:solidFill>
        <a:solidFill>
          <a:schemeClr val="phClr">
            <a:tint val="60000"/>
            <a:satMod val="120000"/>
          </a:schemeClr>
        </a:solidFill>
        <a:solidFill>
          <a:schemeClr val="phClr">
            <a:shade val="75000"/>
            <a:satMod val="160000"/>
          </a:schemeClr>
        </a:solidFill>
      </a:fillStyleLst>
      <a:lnStyleLst>
        <a:ln w="9525" cap="flat" cmpd="sng" algn="ctr">
          <a:solidFill>
            <a:schemeClr val="phClr"/>
          </a:solidFill>
          <a:prstDash val="solid"/>
        </a:ln>
        <a:ln w="13970" cap="flat" cmpd="sng" algn="ctr">
          <a:solidFill>
            <a:schemeClr val="phClr"/>
          </a:solidFill>
          <a:prstDash val="solid"/>
        </a:ln>
        <a:ln w="17145" cap="flat" cmpd="sng" algn="ctr">
          <a:solidFill>
            <a:schemeClr val="phClr">
              <a:shade val="95000"/>
              <a:alpha val="95000"/>
              <a:satMod val="150000"/>
            </a:schemeClr>
          </a:solidFill>
          <a:prstDash val="solid"/>
        </a:ln>
      </a:lnStyleLst>
      <a:effectStyleLst>
        <a:effectStyle>
          <a:effectLst/>
        </a:effectStyle>
        <a:effectStyle>
          <a:effectLst>
            <a:outerShdw blurRad="50800" dist="15240" dir="5400000" algn="tl" rotWithShape="0">
              <a:srgbClr val="000000">
                <a:alpha val="75000"/>
              </a:srgbClr>
            </a:outerShdw>
          </a:effectLst>
          <a:scene3d>
            <a:camera prst="orthographicFront">
              <a:rot lat="0" lon="0" rev="0"/>
            </a:camera>
            <a:lightRig rig="brightRoom" dir="tl"/>
          </a:scene3d>
          <a:sp3d contourW="9525" prstMaterial="flat">
            <a:bevelT w="0" h="0" prst="coolSlant"/>
            <a:contourClr>
              <a:schemeClr val="phClr">
                <a:shade val="35000"/>
                <a:satMod val="130000"/>
              </a:schemeClr>
            </a:contourClr>
          </a:sp3d>
        </a:effectStyle>
        <a:effectStyle>
          <a:effectLst>
            <a:outerShdw blurRad="76200" dist="25400" dir="5400000" algn="tl" rotWithShape="0">
              <a:srgbClr val="000000">
                <a:alpha val="55000"/>
              </a:srgbClr>
            </a:outerShdw>
          </a:effectLst>
          <a:scene3d>
            <a:camera prst="orthographicFront">
              <a:rot lat="0" lon="0" rev="0"/>
            </a:camera>
            <a:lightRig rig="brightRoom" dir="tl"/>
          </a:scene3d>
          <a:sp3d contourW="19050" prstMaterial="flat">
            <a:bevelT w="0" h="0" prst="coolSlant"/>
            <a:contourClr>
              <a:schemeClr val="phClr">
                <a:shade val="25000"/>
                <a:satMod val="140000"/>
              </a:schemeClr>
            </a:contourClr>
          </a:sp3d>
        </a:effectStyle>
      </a:effectStyleLst>
      <a:bgFillStyleLst>
        <a:solidFill>
          <a:schemeClr val="phClr"/>
        </a:solidFill>
        <a:solidFill>
          <a:schemeClr val="phClr">
            <a:tint val="95000"/>
            <a:satMod val="170000"/>
          </a:schemeClr>
        </a:solidFill>
        <a:gradFill rotWithShape="1">
          <a:gsLst>
            <a:gs pos="0">
              <a:schemeClr val="phClr">
                <a:tint val="94000"/>
                <a:shade val="98000"/>
                <a:satMod val="130000"/>
                <a:lumMod val="102000"/>
              </a:schemeClr>
            </a:gs>
            <a:gs pos="100000">
              <a:schemeClr val="phClr">
                <a:tint val="98000"/>
                <a:shade val="78000"/>
                <a:satMod val="140000"/>
              </a:schemeClr>
            </a:gs>
          </a:gsLst>
          <a:path path="circle">
            <a:fillToRect l="100000" t="100000" r="100000" b="100000"/>
          </a:path>
        </a:gradFill>
      </a:bgFillStyleLst>
    </a:fmtScheme>
  </a:themeElements>
  <a:objectDefaults/>
  <a:extraClrSchemeLst/>
  <a:extLst>
    <a:ext uri="{05A4C25C-085E-4340-85A3-A5531E510DB2}">
      <thm15:themeFamily xmlns:thm15="http://schemas.microsoft.com/office/thememl/2012/main" name="View" id="{BA0EB5A6-F2D4-4F82-977B-64ADEE4A2A69}" vid="{3969A8A2-35DB-4E3B-8885-16FD20568674}"/>
    </a:ext>
  </a:extLst>
</a:theme>
</file>

<file path=ppt/theme/theme6.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524</TotalTime>
  <Words>4325</Words>
  <Application>Microsoft Office PowerPoint</Application>
  <PresentationFormat>ワイド画面</PresentationFormat>
  <Paragraphs>913</Paragraphs>
  <Slides>72</Slides>
  <Notes>46</Notes>
  <HiddenSlides>0</HiddenSlides>
  <MMClips>0</MMClips>
  <ScaleCrop>false</ScaleCrop>
  <HeadingPairs>
    <vt:vector size="6" baseType="variant">
      <vt:variant>
        <vt:lpstr>使用されているフォント</vt:lpstr>
      </vt:variant>
      <vt:variant>
        <vt:i4>23</vt:i4>
      </vt:variant>
      <vt:variant>
        <vt:lpstr>テーマ</vt:lpstr>
      </vt:variant>
      <vt:variant>
        <vt:i4>5</vt:i4>
      </vt:variant>
      <vt:variant>
        <vt:lpstr>スライド タイトル</vt:lpstr>
      </vt:variant>
      <vt:variant>
        <vt:i4>72</vt:i4>
      </vt:variant>
    </vt:vector>
  </HeadingPairs>
  <TitlesOfParts>
    <vt:vector size="100" baseType="lpstr">
      <vt:lpstr>HGPｺﾞｼｯｸE</vt:lpstr>
      <vt:lpstr>HGPｺﾞｼｯｸM</vt:lpstr>
      <vt:lpstr>HGP創英角ｺﾞｼｯｸUB</vt:lpstr>
      <vt:lpstr>HGP創英角ﾎﾟｯﾌﾟ体</vt:lpstr>
      <vt:lpstr>HGｺﾞｼｯｸE</vt:lpstr>
      <vt:lpstr>HG丸ｺﾞｼｯｸM-PRO</vt:lpstr>
      <vt:lpstr>Meiryo UI</vt:lpstr>
      <vt:lpstr>ＭＳ Ｐゴシック</vt:lpstr>
      <vt:lpstr>ＭＳ Ｐ明朝</vt:lpstr>
      <vt:lpstr>ＭＳ ゴシック</vt:lpstr>
      <vt:lpstr>ＭＳ 明朝</vt:lpstr>
      <vt:lpstr>ヒラギノ丸ゴ Pro</vt:lpstr>
      <vt:lpstr>游ゴシック</vt:lpstr>
      <vt:lpstr>游ゴシック Light</vt:lpstr>
      <vt:lpstr>游明朝</vt:lpstr>
      <vt:lpstr>Arial</vt:lpstr>
      <vt:lpstr>Arial Narrow</vt:lpstr>
      <vt:lpstr>Calibri</vt:lpstr>
      <vt:lpstr>Century Schoolbook</vt:lpstr>
      <vt:lpstr>Georgia</vt:lpstr>
      <vt:lpstr>Times New Roman</vt:lpstr>
      <vt:lpstr>Wingdings</vt:lpstr>
      <vt:lpstr>Wingdings 2</vt:lpstr>
      <vt:lpstr>Office テーマ</vt:lpstr>
      <vt:lpstr>2_Custom Design</vt:lpstr>
      <vt:lpstr>4_Custom Design</vt:lpstr>
      <vt:lpstr>5_Custom Design</vt:lpstr>
      <vt:lpstr>View</vt:lpstr>
      <vt:lpstr>PowerPoint プレゼンテーション</vt:lpstr>
      <vt:lpstr>地区ロータリー財団委員会</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今年度 財団の目標</vt:lpstr>
      <vt:lpstr>Ⅰ. ポリオ根絶</vt:lpstr>
      <vt:lpstr>Ⅱ.　6重点分野の持続可能性</vt:lpstr>
      <vt:lpstr>Ⅲ. DDFを最大限活用</vt:lpstr>
      <vt:lpstr>Ⅳ. 恒久基金を増やそう</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資金管理小委員会</vt:lpstr>
      <vt:lpstr>PowerPoint プレゼンテーション</vt:lpstr>
      <vt:lpstr>PowerPoint プレゼンテーション</vt:lpstr>
      <vt:lpstr>PowerPoint プレゼンテーション</vt:lpstr>
      <vt:lpstr>覚書の留意点</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補助金管理上の不備内容（報告書上散見される問題点）①</vt:lpstr>
      <vt:lpstr>補助金管理上の不備内容（報告書上散見される問題点）②</vt:lpstr>
      <vt:lpstr>　補助金の資金管理の注意点</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miyasato</dc:creator>
  <cp:lastModifiedBy>Miyasato Yuiko</cp:lastModifiedBy>
  <cp:revision>55</cp:revision>
  <cp:lastPrinted>2019-09-12T02:04:54Z</cp:lastPrinted>
  <dcterms:created xsi:type="dcterms:W3CDTF">2019-09-11T01:08:07Z</dcterms:created>
  <dcterms:modified xsi:type="dcterms:W3CDTF">2019-09-18T04:43:56Z</dcterms:modified>
</cp:coreProperties>
</file>