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15.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s/slide17.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7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121.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5.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5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58.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91.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75.xml" ContentType="application/vnd.openxmlformats-officedocument.presentationml.slideLayout+xml"/>
  <Override PartName="/ppt/slideLayouts/slideLayout49.xml" ContentType="application/vnd.openxmlformats-officedocument.presentationml.slideLayout+xml"/>
  <Override PartName="/ppt/slideLayouts/slideLayout139.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5.xml" ContentType="application/vnd.openxmlformats-officedocument.presentationml.slideLayout+xml"/>
  <Override PartName="/ppt/slideLayouts/slideLayout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27.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notesSlides/notesSlide3.xml" ContentType="application/vnd.openxmlformats-officedocument.presentationml.notesSlide+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4.xml" ContentType="application/vnd.openxmlformats-officedocument.presentationml.slideLayout+xml"/>
  <Override PartName="/ppt/notesSlides/notesSlide2.xml" ContentType="application/vnd.openxmlformats-officedocument.presentationml.notesSlide+xml"/>
  <Override PartName="/ppt/slideLayouts/slideLayout73.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74.xml" ContentType="application/vnd.openxmlformats-officedocument.presentationml.slideLayout+xml"/>
  <Override PartName="/ppt/notesSlides/notesSlide1.xml" ContentType="application/vnd.openxmlformats-officedocument.presentationml.notesSlide+xml"/>
  <Override PartName="/ppt/slideLayouts/slideLayout72.xml" ContentType="application/vnd.openxmlformats-officedocument.presentationml.slideLayout+xml"/>
  <Override PartName="/ppt/notesSlides/notesSlide4.xml" ContentType="application/vnd.openxmlformats-officedocument.presentationml.notesSlide+xml"/>
  <Override PartName="/ppt/slideLayouts/slideLayout71.xml" ContentType="application/vnd.openxmlformats-officedocument.presentationml.slideLayout+xml"/>
  <Override PartName="/ppt/slideLayouts/slideLayout32.xml" ContentType="application/vnd.openxmlformats-officedocument.presentationml.slideLayout+xml"/>
  <Override PartName="/ppt/notesSlides/notesSlide5.xml" ContentType="application/vnd.openxmlformats-officedocument.presentationml.notesSlide+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138.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diagrams/quickStyle3.xml" ContentType="application/vnd.openxmlformats-officedocument.drawingml.diagramStyle+xml"/>
  <Override PartName="/ppt/diagrams/layout3.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colors3.xml" ContentType="application/vnd.openxmlformats-officedocument.drawingml.diagramColors+xml"/>
  <Override PartName="/ppt/diagrams/drawing3.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5.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14.xml" ContentType="application/vnd.openxmlformats-officedocument.theme+xml"/>
  <Override PartName="/ppt/theme/theme10.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1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0.xml" ContentType="application/vnd.openxmlformats-officedocument.presentationml.tags+xml"/>
  <Override PartName="/ppt/tags/tag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xml" ContentType="application/vnd.openxmlformats-officedocument.presentationml.tags+xml"/>
  <Override PartName="/ppt/tags/tag12.xml" ContentType="application/vnd.openxmlformats-officedocument.presentationml.tags+xml"/>
  <Override PartName="/ppt/tags/tag17.xml" ContentType="application/vnd.openxmlformats-officedocument.presentationml.tags+xml"/>
  <Override PartName="/docProps/app.xml" ContentType="application/vnd.openxmlformats-officedocument.extended-properties+xml"/>
  <Override PartName="/ppt/tags/tag7.xml" ContentType="application/vnd.openxmlformats-officedocument.presentationml.tags+xml"/>
  <Override PartName="/docProps/core.xml" ContentType="application/vnd.openxmlformats-package.core-properties+xml"/>
  <Override PartName="/ppt/tags/tag16.xml" ContentType="application/vnd.openxmlformats-officedocument.presentationml.tags+xml"/>
  <Override PartName="/ppt/tags/tag18.xml" ContentType="application/vnd.openxmlformats-officedocument.presentationml.tags+xml"/>
  <Override PartName="/ppt/tags/tag15.xml" ContentType="application/vnd.openxmlformats-officedocument.presentationml.tags+xml"/>
  <Override PartName="/docProps/custom.xml" ContentType="application/vnd.openxmlformats-officedocument.custom-properties+xml"/>
  <Override PartName="/ppt/tags/tag5.xml" ContentType="application/vnd.openxmlformats-officedocument.presentationml.tags+xml"/>
  <Override PartName="/ppt/tags/tag2.xml" ContentType="application/vnd.openxmlformats-officedocument.presentationml.tags+xml"/>
  <Override PartName="/ppt/tags/tag1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14.xml" ContentType="application/vnd.openxmlformats-officedocument.presentationml.tags+xml"/>
  <Override PartName="/ppt/tags/tag1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 id="2147484365" r:id="rId4"/>
    <p:sldMasterId id="2147484372" r:id="rId5"/>
    <p:sldMasterId id="2147484379" r:id="rId6"/>
    <p:sldMasterId id="2147484395" r:id="rId7"/>
    <p:sldMasterId id="2147484402" r:id="rId8"/>
    <p:sldMasterId id="2147484437" r:id="rId9"/>
    <p:sldMasterId id="2147484444" r:id="rId10"/>
    <p:sldMasterId id="2147484460" r:id="rId11"/>
    <p:sldMasterId id="2147484476" r:id="rId12"/>
    <p:sldMasterId id="2147484500" r:id="rId13"/>
  </p:sldMasterIdLst>
  <p:notesMasterIdLst>
    <p:notesMasterId r:id="rId31"/>
  </p:notesMasterIdLst>
  <p:handoutMasterIdLst>
    <p:handoutMasterId r:id="rId32"/>
  </p:handoutMasterIdLst>
  <p:sldIdLst>
    <p:sldId id="380" r:id="rId14"/>
    <p:sldId id="412" r:id="rId15"/>
    <p:sldId id="396" r:id="rId16"/>
    <p:sldId id="383" r:id="rId17"/>
    <p:sldId id="401" r:id="rId18"/>
    <p:sldId id="384" r:id="rId19"/>
    <p:sldId id="407" r:id="rId20"/>
    <p:sldId id="413" r:id="rId21"/>
    <p:sldId id="403" r:id="rId22"/>
    <p:sldId id="414" r:id="rId23"/>
    <p:sldId id="415" r:id="rId24"/>
    <p:sldId id="405" r:id="rId25"/>
    <p:sldId id="409" r:id="rId26"/>
    <p:sldId id="410" r:id="rId27"/>
    <p:sldId id="399" r:id="rId28"/>
    <p:sldId id="391" r:id="rId29"/>
    <p:sldId id="411" r:id="rId30"/>
  </p:sldIdLst>
  <p:sldSz cx="9144000" cy="6858000" type="screen4x3"/>
  <p:notesSz cx="7010400" cy="9296400"/>
  <p:custDataLst>
    <p:tags r:id="rId33"/>
  </p:custDataLst>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Grodecki" initials="CG" lastIdx="2" clrIdx="0"/>
  <p:cmAuthor id="1" name="Chad Stutsman" initials="CS" lastIdx="3" clrIdx="1">
    <p:extLst/>
  </p:cmAuthor>
  <p:cmAuthor id="2" name="Erin Groble" initials="EG" lastIdx="5" clrIdx="2">
    <p:extLst/>
  </p:cmAuthor>
  <p:cmAuthor id="3" name="Alan Marumoto" initials="AM" lastIdx="3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7600"/>
    <a:srgbClr val="005DAA"/>
    <a:srgbClr val="872175"/>
    <a:srgbClr val="D91B5C"/>
    <a:srgbClr val="01B4E7"/>
    <a:srgbClr val="58585A"/>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3" autoAdjust="0"/>
    <p:restoredTop sz="51613" autoAdjust="0"/>
  </p:normalViewPr>
  <p:slideViewPr>
    <p:cSldViewPr>
      <p:cViewPr varScale="1">
        <p:scale>
          <a:sx n="43" d="100"/>
          <a:sy n="43" d="100"/>
        </p:scale>
        <p:origin x="873" y="33"/>
      </p:cViewPr>
      <p:guideLst>
        <p:guide orient="horz" pos="2160"/>
        <p:guide pos="2880"/>
      </p:guideLst>
    </p:cSldViewPr>
  </p:slideViewPr>
  <p:outlineViewPr>
    <p:cViewPr>
      <p:scale>
        <a:sx n="33" d="100"/>
        <a:sy n="33" d="100"/>
      </p:scale>
      <p:origin x="0" y="-163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20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ustomXml" Target="../customXml/item1.xml"/><Relationship Id="rId21" Type="http://schemas.openxmlformats.org/officeDocument/2006/relationships/slide" Target="slides/slide8.xml"/><Relationship Id="rId34"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handoutMaster" Target="handoutMasters/handout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ags" Target="tags/tag1.xml"/><Relationship Id="rId3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E338E-A7A2-43BC-B408-A4BC9DCC5DB9}" type="doc">
      <dgm:prSet loTypeId="urn:microsoft.com/office/officeart/2005/8/layout/pList2" loCatId="picture" qsTypeId="urn:microsoft.com/office/officeart/2005/8/quickstyle/simple1" qsCatId="simple" csTypeId="urn:microsoft.com/office/officeart/2005/8/colors/accent0_3" csCatId="mainScheme" phldr="1"/>
      <dgm:spPr/>
    </dgm:pt>
    <dgm:pt modelId="{633DDB15-D36B-41C4-B091-86989131C413}">
      <dgm:prSet phldrT="[Text]" custT="1"/>
      <dgm:spPr/>
      <dgm:t>
        <a:bodyPr/>
        <a:lstStyle/>
        <a:p>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平和と</a:t>
          </a:r>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紛争予防／紛争解決</a:t>
          </a:r>
          <a:endParaRPr lang="ja-JP" sz="1600" dirty="0">
            <a:latin typeface="MS Mincho"/>
            <a:ea typeface="MS Mincho"/>
          </a:endParaRPr>
        </a:p>
      </dgm:t>
    </dgm:pt>
    <dgm:pt modelId="{749F97A2-9396-42EC-B3AE-7306A1A935CB}" type="parTrans" cxnId="{E98DFECE-41D5-4FF9-98D5-806445927FAF}">
      <dgm:prSet/>
      <dgm:spPr/>
      <dgm:t>
        <a:bodyPr/>
        <a:lstStyle/>
        <a:p>
          <a:endParaRPr lang="en-US"/>
        </a:p>
      </dgm:t>
    </dgm:pt>
    <dgm:pt modelId="{55F82210-0F6A-4D7A-9268-8454DAF0D3C3}" type="sibTrans" cxnId="{E98DFECE-41D5-4FF9-98D5-806445927FAF}">
      <dgm:prSet/>
      <dgm:spPr/>
      <dgm:t>
        <a:bodyPr/>
        <a:lstStyle/>
        <a:p>
          <a:endParaRPr lang="en-US"/>
        </a:p>
      </dgm:t>
    </dgm:pt>
    <dgm:pt modelId="{5627547B-E31C-4FD9-9872-B6C63CF040AA}">
      <dgm:prSet phldrT="[Text]" custT="1"/>
      <dgm:spPr/>
      <dgm:t>
        <a:bodyPr/>
        <a:lstStyle/>
        <a:p>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疾病予防と治療</a:t>
          </a:r>
          <a:endParaRPr lang="ja-JP" sz="1600" dirty="0">
            <a:latin typeface="MS Mincho"/>
            <a:ea typeface="MS Mincho"/>
          </a:endParaRPr>
        </a:p>
      </dgm:t>
    </dgm:pt>
    <dgm:pt modelId="{FE168A38-6BFD-41A0-83AE-0019CBCA1287}" type="parTrans" cxnId="{EE4F0757-1DD2-4725-AD72-4862A39E1F79}">
      <dgm:prSet/>
      <dgm:spPr/>
      <dgm:t>
        <a:bodyPr/>
        <a:lstStyle/>
        <a:p>
          <a:endParaRPr lang="en-US"/>
        </a:p>
      </dgm:t>
    </dgm:pt>
    <dgm:pt modelId="{9B3FFF37-80E3-421C-A199-57A5EDBBF077}" type="sibTrans" cxnId="{EE4F0757-1DD2-4725-AD72-4862A39E1F79}">
      <dgm:prSet/>
      <dgm:spPr/>
      <dgm:t>
        <a:bodyPr/>
        <a:lstStyle/>
        <a:p>
          <a:endParaRPr lang="en-US"/>
        </a:p>
      </dgm:t>
    </dgm:pt>
    <dgm:pt modelId="{7BE5A664-3978-4B3D-9987-E1A80F45CE3F}">
      <dgm:prSet phldrT="[Text]" custT="1"/>
      <dgm:spPr/>
      <dgm:t>
        <a:bodyPr/>
        <a:lstStyle/>
        <a:p>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水と衛生</a:t>
          </a:r>
          <a:endParaRPr lang="ja-JP" sz="1600" dirty="0">
            <a:latin typeface="MS Mincho"/>
            <a:ea typeface="MS Mincho"/>
          </a:endParaRPr>
        </a:p>
      </dgm:t>
    </dgm:pt>
    <dgm:pt modelId="{6ACDD4BD-9BAC-49C9-A59C-425DBCFDE9D1}" type="parTrans" cxnId="{BE7B2F27-6461-4DA5-B17C-B995EA8557BD}">
      <dgm:prSet/>
      <dgm:spPr/>
      <dgm:t>
        <a:bodyPr/>
        <a:lstStyle/>
        <a:p>
          <a:endParaRPr lang="en-US"/>
        </a:p>
      </dgm:t>
    </dgm:pt>
    <dgm:pt modelId="{F9CC65B0-266B-4F01-BCCE-1059B9A60630}" type="sibTrans" cxnId="{BE7B2F27-6461-4DA5-B17C-B995EA8557BD}">
      <dgm:prSet/>
      <dgm:spPr/>
      <dgm:t>
        <a:bodyPr/>
        <a:lstStyle/>
        <a:p>
          <a:endParaRPr lang="en-US"/>
        </a:p>
      </dgm:t>
    </dgm:pt>
    <dgm:pt modelId="{221D3ECD-46B2-43D5-8A2E-1BED2D272F01}">
      <dgm:prSet custT="1"/>
      <dgm:spPr/>
      <dgm:t>
        <a:bodyPr/>
        <a:lstStyle/>
        <a:p>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母子の</a:t>
          </a:r>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健康</a:t>
          </a:r>
          <a:endParaRPr lang="ja-JP" sz="1600" dirty="0">
            <a:latin typeface="MS Mincho"/>
            <a:ea typeface="MS Mincho"/>
          </a:endParaRPr>
        </a:p>
      </dgm:t>
    </dgm:pt>
    <dgm:pt modelId="{28547625-2F7D-4DF3-9EAC-A9B78EC39373}" type="parTrans" cxnId="{5A6E05EA-AE2D-4712-A8BC-A02852FB0030}">
      <dgm:prSet/>
      <dgm:spPr/>
      <dgm:t>
        <a:bodyPr/>
        <a:lstStyle/>
        <a:p>
          <a:endParaRPr lang="en-US"/>
        </a:p>
      </dgm:t>
    </dgm:pt>
    <dgm:pt modelId="{D63CCA3C-125E-4D7D-99F3-44B6F85D909E}" type="sibTrans" cxnId="{5A6E05EA-AE2D-4712-A8BC-A02852FB0030}">
      <dgm:prSet/>
      <dgm:spPr/>
      <dgm:t>
        <a:bodyPr/>
        <a:lstStyle/>
        <a:p>
          <a:endParaRPr lang="en-US"/>
        </a:p>
      </dgm:t>
    </dgm:pt>
    <dgm:pt modelId="{B1EC2AA2-8249-430F-82DC-591CB377011F}">
      <dgm:prSet custT="1"/>
      <dgm:spPr/>
      <dgm:t>
        <a:bodyPr/>
        <a:lstStyle/>
        <a:p>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基本的</a:t>
          </a:r>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教育と</a:t>
          </a:r>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識字率</a:t>
          </a:r>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向上</a:t>
          </a:r>
          <a:endParaRPr lang="ja-JP" sz="1600" dirty="0">
            <a:latin typeface="MS Mincho"/>
            <a:ea typeface="MS Mincho"/>
          </a:endParaRPr>
        </a:p>
      </dgm:t>
    </dgm:pt>
    <dgm:pt modelId="{B0DD761A-2001-4D91-9165-6FD9E79F1113}" type="parTrans" cxnId="{9DF7656D-61D6-4D87-8BB0-52C493A19941}">
      <dgm:prSet/>
      <dgm:spPr/>
      <dgm:t>
        <a:bodyPr/>
        <a:lstStyle/>
        <a:p>
          <a:endParaRPr lang="en-US"/>
        </a:p>
      </dgm:t>
    </dgm:pt>
    <dgm:pt modelId="{488D4666-AD5B-42F8-8AFC-155142C61513}" type="sibTrans" cxnId="{9DF7656D-61D6-4D87-8BB0-52C493A19941}">
      <dgm:prSet/>
      <dgm:spPr/>
      <dgm:t>
        <a:bodyPr/>
        <a:lstStyle/>
        <a:p>
          <a:endParaRPr lang="en-US"/>
        </a:p>
      </dgm:t>
    </dgm:pt>
    <dgm:pt modelId="{B54ED45D-47DF-4E10-8404-56DB92FBE08A}">
      <dgm:prSet custT="1"/>
      <dgm:spPr/>
      <dgm:t>
        <a:bodyPr/>
        <a:lstStyle/>
        <a:p>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経済と</a:t>
          </a:r>
          <a:r>
            <a:rPr lang="en-US" altLang="ja-JP" sz="1600" dirty="0" smtClean="0">
              <a:latin typeface="MS Mincho"/>
              <a:cs typeface="MS Mincho"/>
            </a:rPr>
            <a:t/>
          </a:r>
          <a:br>
            <a:rPr lang="en-US" altLang="ja-JP" sz="1600" dirty="0" smtClean="0">
              <a:latin typeface="MS Mincho"/>
              <a:cs typeface="MS Mincho"/>
            </a:rPr>
          </a:br>
          <a:r>
            <a:rPr lang="ja-JP" sz="1600" dirty="0" smtClean="0">
              <a:latin typeface="MS Mincho"/>
              <a:cs typeface="MS Mincho"/>
            </a:rPr>
            <a:t>地域社会の発展</a:t>
          </a:r>
          <a:endParaRPr lang="ja-JP" sz="1600" dirty="0">
            <a:latin typeface="MS Mincho"/>
            <a:ea typeface="MS Mincho"/>
          </a:endParaRPr>
        </a:p>
      </dgm:t>
    </dgm:pt>
    <dgm:pt modelId="{126AB226-AB0F-4182-AC80-793011E016FE}" type="parTrans" cxnId="{8CE8DAB9-402C-45D9-91DE-202BC633C8A6}">
      <dgm:prSet/>
      <dgm:spPr/>
      <dgm:t>
        <a:bodyPr/>
        <a:lstStyle/>
        <a:p>
          <a:endParaRPr lang="en-US"/>
        </a:p>
      </dgm:t>
    </dgm:pt>
    <dgm:pt modelId="{F15BE6DA-2771-4A09-BE46-17431EF0D996}" type="sibTrans" cxnId="{8CE8DAB9-402C-45D9-91DE-202BC633C8A6}">
      <dgm:prSet/>
      <dgm:spPr/>
      <dgm:t>
        <a:bodyPr/>
        <a:lstStyle/>
        <a:p>
          <a:endParaRPr lang="en-US"/>
        </a:p>
      </dgm:t>
    </dgm:pt>
    <dgm:pt modelId="{01BD5B5F-9F0A-499B-B9BB-7B608198B83F}" type="pres">
      <dgm:prSet presAssocID="{446E338E-A7A2-43BC-B408-A4BC9DCC5DB9}" presName="Name0" presStyleCnt="0">
        <dgm:presLayoutVars>
          <dgm:dir/>
          <dgm:resizeHandles val="exact"/>
        </dgm:presLayoutVars>
      </dgm:prSet>
      <dgm:spPr/>
    </dgm:pt>
    <dgm:pt modelId="{FD9C8A5F-8CA3-4D14-9DBE-5AF922BAEE17}" type="pres">
      <dgm:prSet presAssocID="{446E338E-A7A2-43BC-B408-A4BC9DCC5DB9}" presName="bkgdShp" presStyleLbl="alignAccFollowNode1" presStyleIdx="0" presStyleCnt="1"/>
      <dgm:spPr/>
    </dgm:pt>
    <dgm:pt modelId="{3A83F1A0-4DBB-4830-A676-708EE940A4C5}" type="pres">
      <dgm:prSet presAssocID="{446E338E-A7A2-43BC-B408-A4BC9DCC5DB9}" presName="linComp" presStyleCnt="0"/>
      <dgm:spPr/>
    </dgm:pt>
    <dgm:pt modelId="{CE1CDA10-BF45-411F-A58C-963F936DC7C4}" type="pres">
      <dgm:prSet presAssocID="{633DDB15-D36B-41C4-B091-86989131C413}" presName="compNode" presStyleCnt="0"/>
      <dgm:spPr/>
    </dgm:pt>
    <dgm:pt modelId="{4F54957A-1F2C-47FB-A0F8-6A2421B5A672}" type="pres">
      <dgm:prSet presAssocID="{633DDB15-D36B-41C4-B091-86989131C413}" presName="node" presStyleLbl="node1" presStyleIdx="0" presStyleCnt="6" custScaleX="121017">
        <dgm:presLayoutVars>
          <dgm:bulletEnabled val="1"/>
        </dgm:presLayoutVars>
      </dgm:prSet>
      <dgm:spPr/>
      <dgm:t>
        <a:bodyPr/>
        <a:lstStyle/>
        <a:p>
          <a:endParaRPr lang="en-US"/>
        </a:p>
      </dgm:t>
    </dgm:pt>
    <dgm:pt modelId="{C38125CF-44E4-4396-B860-78060D958030}" type="pres">
      <dgm:prSet presAssocID="{633DDB15-D36B-41C4-B091-86989131C413}" presName="invisiNode" presStyleLbl="node1" presStyleIdx="0" presStyleCnt="6"/>
      <dgm:spPr/>
    </dgm:pt>
    <dgm:pt modelId="{771C8643-6FE5-4E7F-8451-D560175FCFB5}" type="pres">
      <dgm:prSet presAssocID="{633DDB15-D36B-41C4-B091-86989131C413}" presName="imagNode" presStyleLbl="fgImgPlace1" presStyleIdx="0" presStyleCnt="6"/>
      <dgm:spPr>
        <a:blipFill rotWithShape="1">
          <a:blip xmlns:r="http://schemas.openxmlformats.org/officeDocument/2006/relationships" r:embed="rId1"/>
          <a:stretch>
            <a:fillRect/>
          </a:stretch>
        </a:blipFill>
      </dgm:spPr>
    </dgm:pt>
    <dgm:pt modelId="{4542FD61-095F-4303-8D99-DE56842A7C72}" type="pres">
      <dgm:prSet presAssocID="{55F82210-0F6A-4D7A-9268-8454DAF0D3C3}" presName="sibTrans" presStyleLbl="sibTrans2D1" presStyleIdx="0" presStyleCnt="0"/>
      <dgm:spPr/>
      <dgm:t>
        <a:bodyPr/>
        <a:lstStyle/>
        <a:p>
          <a:endParaRPr lang="en-US"/>
        </a:p>
      </dgm:t>
    </dgm:pt>
    <dgm:pt modelId="{C7D41A14-8E1A-4B13-9C1E-45F6569E93AF}" type="pres">
      <dgm:prSet presAssocID="{5627547B-E31C-4FD9-9872-B6C63CF040AA}" presName="compNode" presStyleCnt="0"/>
      <dgm:spPr/>
    </dgm:pt>
    <dgm:pt modelId="{2D1952CC-3765-4002-AA20-6E05DABB340E}" type="pres">
      <dgm:prSet presAssocID="{5627547B-E31C-4FD9-9872-B6C63CF040AA}" presName="node" presStyleLbl="node1" presStyleIdx="1" presStyleCnt="6">
        <dgm:presLayoutVars>
          <dgm:bulletEnabled val="1"/>
        </dgm:presLayoutVars>
      </dgm:prSet>
      <dgm:spPr/>
      <dgm:t>
        <a:bodyPr/>
        <a:lstStyle/>
        <a:p>
          <a:endParaRPr lang="en-US"/>
        </a:p>
      </dgm:t>
    </dgm:pt>
    <dgm:pt modelId="{81E24E8E-4E6E-4923-8EDB-1791AB6F8B53}" type="pres">
      <dgm:prSet presAssocID="{5627547B-E31C-4FD9-9872-B6C63CF040AA}" presName="invisiNode" presStyleLbl="node1" presStyleIdx="1" presStyleCnt="6"/>
      <dgm:spPr/>
    </dgm:pt>
    <dgm:pt modelId="{6385813D-CC40-4D62-9386-079DF3920838}" type="pres">
      <dgm:prSet presAssocID="{5627547B-E31C-4FD9-9872-B6C63CF040AA}" presName="imagNode" presStyleLbl="fgImgPlace1" presStyleIdx="1" presStyleCnt="6"/>
      <dgm:spPr>
        <a:blipFill rotWithShape="1">
          <a:blip xmlns:r="http://schemas.openxmlformats.org/officeDocument/2006/relationships" r:embed="rId2"/>
          <a:stretch>
            <a:fillRect/>
          </a:stretch>
        </a:blipFill>
      </dgm:spPr>
    </dgm:pt>
    <dgm:pt modelId="{F37E001D-F050-4685-A7DB-BFA0F273F5D9}" type="pres">
      <dgm:prSet presAssocID="{9B3FFF37-80E3-421C-A199-57A5EDBBF077}" presName="sibTrans" presStyleLbl="sibTrans2D1" presStyleIdx="0" presStyleCnt="0"/>
      <dgm:spPr/>
      <dgm:t>
        <a:bodyPr/>
        <a:lstStyle/>
        <a:p>
          <a:endParaRPr lang="en-US"/>
        </a:p>
      </dgm:t>
    </dgm:pt>
    <dgm:pt modelId="{B06FAEDB-806A-4EE5-A6DB-D1FC97F32329}" type="pres">
      <dgm:prSet presAssocID="{7BE5A664-3978-4B3D-9987-E1A80F45CE3F}" presName="compNode" presStyleCnt="0"/>
      <dgm:spPr/>
    </dgm:pt>
    <dgm:pt modelId="{A7D93124-5282-4172-A0B7-47E81DD56148}" type="pres">
      <dgm:prSet presAssocID="{7BE5A664-3978-4B3D-9987-E1A80F45CE3F}" presName="node" presStyleLbl="node1" presStyleIdx="2" presStyleCnt="6">
        <dgm:presLayoutVars>
          <dgm:bulletEnabled val="1"/>
        </dgm:presLayoutVars>
      </dgm:prSet>
      <dgm:spPr/>
      <dgm:t>
        <a:bodyPr/>
        <a:lstStyle/>
        <a:p>
          <a:endParaRPr lang="en-US"/>
        </a:p>
      </dgm:t>
    </dgm:pt>
    <dgm:pt modelId="{8E4994C8-3C31-4064-81B0-ACF3D2DEA653}" type="pres">
      <dgm:prSet presAssocID="{7BE5A664-3978-4B3D-9987-E1A80F45CE3F}" presName="invisiNode" presStyleLbl="node1" presStyleIdx="2" presStyleCnt="6"/>
      <dgm:spPr/>
    </dgm:pt>
    <dgm:pt modelId="{BAF89608-3966-48ED-B26E-B967364720BA}" type="pres">
      <dgm:prSet presAssocID="{7BE5A664-3978-4B3D-9987-E1A80F45CE3F}" presName="imagNode" presStyleLbl="fgImgPlace1" presStyleIdx="2" presStyleCnt="6"/>
      <dgm:spPr>
        <a:blipFill rotWithShape="1">
          <a:blip xmlns:r="http://schemas.openxmlformats.org/officeDocument/2006/relationships" r:embed="rId3"/>
          <a:stretch>
            <a:fillRect/>
          </a:stretch>
        </a:blipFill>
      </dgm:spPr>
    </dgm:pt>
    <dgm:pt modelId="{5C2F79A1-0D7E-4C17-B56C-D4D4A5B4F813}" type="pres">
      <dgm:prSet presAssocID="{F9CC65B0-266B-4F01-BCCE-1059B9A60630}" presName="sibTrans" presStyleLbl="sibTrans2D1" presStyleIdx="0" presStyleCnt="0"/>
      <dgm:spPr/>
      <dgm:t>
        <a:bodyPr/>
        <a:lstStyle/>
        <a:p>
          <a:endParaRPr lang="en-US"/>
        </a:p>
      </dgm:t>
    </dgm:pt>
    <dgm:pt modelId="{01FDB940-F1F2-4669-A21C-5BDE80F20D52}" type="pres">
      <dgm:prSet presAssocID="{221D3ECD-46B2-43D5-8A2E-1BED2D272F01}" presName="compNode" presStyleCnt="0"/>
      <dgm:spPr/>
    </dgm:pt>
    <dgm:pt modelId="{8244F24E-51D3-414B-8D25-62D7952F576D}" type="pres">
      <dgm:prSet presAssocID="{221D3ECD-46B2-43D5-8A2E-1BED2D272F01}" presName="node" presStyleLbl="node1" presStyleIdx="3" presStyleCnt="6">
        <dgm:presLayoutVars>
          <dgm:bulletEnabled val="1"/>
        </dgm:presLayoutVars>
      </dgm:prSet>
      <dgm:spPr/>
      <dgm:t>
        <a:bodyPr/>
        <a:lstStyle/>
        <a:p>
          <a:endParaRPr lang="en-US"/>
        </a:p>
      </dgm:t>
    </dgm:pt>
    <dgm:pt modelId="{32C3BD00-55F7-487F-9B3B-9F873D556504}" type="pres">
      <dgm:prSet presAssocID="{221D3ECD-46B2-43D5-8A2E-1BED2D272F01}" presName="invisiNode" presStyleLbl="node1" presStyleIdx="3" presStyleCnt="6"/>
      <dgm:spPr/>
    </dgm:pt>
    <dgm:pt modelId="{8D2627AC-B376-4CAB-99D7-70B11348D55F}" type="pres">
      <dgm:prSet presAssocID="{221D3ECD-46B2-43D5-8A2E-1BED2D272F01}" presName="imagNode" presStyleLbl="fgImgPlace1" presStyleIdx="3" presStyleCnt="6"/>
      <dgm:spPr>
        <a:blipFill rotWithShape="1">
          <a:blip xmlns:r="http://schemas.openxmlformats.org/officeDocument/2006/relationships" r:embed="rId4"/>
          <a:stretch>
            <a:fillRect/>
          </a:stretch>
        </a:blipFill>
      </dgm:spPr>
    </dgm:pt>
    <dgm:pt modelId="{89A2F7DF-AE1D-421E-925E-9A902462477D}" type="pres">
      <dgm:prSet presAssocID="{D63CCA3C-125E-4D7D-99F3-44B6F85D909E}" presName="sibTrans" presStyleLbl="sibTrans2D1" presStyleIdx="0" presStyleCnt="0"/>
      <dgm:spPr/>
      <dgm:t>
        <a:bodyPr/>
        <a:lstStyle/>
        <a:p>
          <a:endParaRPr lang="en-US"/>
        </a:p>
      </dgm:t>
    </dgm:pt>
    <dgm:pt modelId="{96568EC6-5CCF-46EF-B206-1D9EF6A7241C}" type="pres">
      <dgm:prSet presAssocID="{B1EC2AA2-8249-430F-82DC-591CB377011F}" presName="compNode" presStyleCnt="0"/>
      <dgm:spPr/>
    </dgm:pt>
    <dgm:pt modelId="{DEB2B97B-81DB-4907-B09C-D84E0B99B890}" type="pres">
      <dgm:prSet presAssocID="{B1EC2AA2-8249-430F-82DC-591CB377011F}" presName="node" presStyleLbl="node1" presStyleIdx="4" presStyleCnt="6">
        <dgm:presLayoutVars>
          <dgm:bulletEnabled val="1"/>
        </dgm:presLayoutVars>
      </dgm:prSet>
      <dgm:spPr/>
      <dgm:t>
        <a:bodyPr/>
        <a:lstStyle/>
        <a:p>
          <a:endParaRPr lang="en-US"/>
        </a:p>
      </dgm:t>
    </dgm:pt>
    <dgm:pt modelId="{2C000D02-539D-46D0-B8AC-8CB244FAA624}" type="pres">
      <dgm:prSet presAssocID="{B1EC2AA2-8249-430F-82DC-591CB377011F}" presName="invisiNode" presStyleLbl="node1" presStyleIdx="4" presStyleCnt="6"/>
      <dgm:spPr/>
    </dgm:pt>
    <dgm:pt modelId="{91ADF2E4-ED45-42D9-81B9-57C58EDEE26F}" type="pres">
      <dgm:prSet presAssocID="{B1EC2AA2-8249-430F-82DC-591CB377011F}" presName="imagNode" presStyleLbl="fgImgPlace1" presStyleIdx="4" presStyleCnt="6"/>
      <dgm:spPr>
        <a:blipFill rotWithShape="1">
          <a:blip xmlns:r="http://schemas.openxmlformats.org/officeDocument/2006/relationships" r:embed="rId5"/>
          <a:stretch>
            <a:fillRect/>
          </a:stretch>
        </a:blipFill>
      </dgm:spPr>
    </dgm:pt>
    <dgm:pt modelId="{DF481114-681E-4C57-A5C6-15B263E1A86F}" type="pres">
      <dgm:prSet presAssocID="{488D4666-AD5B-42F8-8AFC-155142C61513}" presName="sibTrans" presStyleLbl="sibTrans2D1" presStyleIdx="0" presStyleCnt="0"/>
      <dgm:spPr/>
      <dgm:t>
        <a:bodyPr/>
        <a:lstStyle/>
        <a:p>
          <a:endParaRPr lang="en-US"/>
        </a:p>
      </dgm:t>
    </dgm:pt>
    <dgm:pt modelId="{505D2ABE-4E62-4FE6-8626-8156E6751210}" type="pres">
      <dgm:prSet presAssocID="{B54ED45D-47DF-4E10-8404-56DB92FBE08A}" presName="compNode" presStyleCnt="0"/>
      <dgm:spPr/>
    </dgm:pt>
    <dgm:pt modelId="{F325CB6F-AD24-4886-B737-1B4B5BF13158}" type="pres">
      <dgm:prSet presAssocID="{B54ED45D-47DF-4E10-8404-56DB92FBE08A}" presName="node" presStyleLbl="node1" presStyleIdx="5" presStyleCnt="6">
        <dgm:presLayoutVars>
          <dgm:bulletEnabled val="1"/>
        </dgm:presLayoutVars>
      </dgm:prSet>
      <dgm:spPr/>
      <dgm:t>
        <a:bodyPr/>
        <a:lstStyle/>
        <a:p>
          <a:endParaRPr lang="en-US"/>
        </a:p>
      </dgm:t>
    </dgm:pt>
    <dgm:pt modelId="{F1F90E97-7977-405A-BCB6-A797481B3F0C}" type="pres">
      <dgm:prSet presAssocID="{B54ED45D-47DF-4E10-8404-56DB92FBE08A}" presName="invisiNode" presStyleLbl="node1" presStyleIdx="5" presStyleCnt="6"/>
      <dgm:spPr/>
    </dgm:pt>
    <dgm:pt modelId="{1A1ACCA8-2E5C-4F10-91B2-37B118392BDD}" type="pres">
      <dgm:prSet presAssocID="{B54ED45D-47DF-4E10-8404-56DB92FBE08A}" presName="imagNode" presStyleLbl="fgImgPlace1" presStyleIdx="5" presStyleCnt="6"/>
      <dgm:spPr>
        <a:blipFill rotWithShape="1">
          <a:blip xmlns:r="http://schemas.openxmlformats.org/officeDocument/2006/relationships" r:embed="rId6"/>
          <a:stretch>
            <a:fillRect/>
          </a:stretch>
        </a:blipFill>
      </dgm:spPr>
    </dgm:pt>
  </dgm:ptLst>
  <dgm:cxnLst>
    <dgm:cxn modelId="{8CE8DAB9-402C-45D9-91DE-202BC633C8A6}" srcId="{446E338E-A7A2-43BC-B408-A4BC9DCC5DB9}" destId="{B54ED45D-47DF-4E10-8404-56DB92FBE08A}" srcOrd="5" destOrd="0" parTransId="{126AB226-AB0F-4182-AC80-793011E016FE}" sibTransId="{F15BE6DA-2771-4A09-BE46-17431EF0D996}"/>
    <dgm:cxn modelId="{B9EEC8B1-FD50-46A7-ADF1-F10F16A53214}" type="presOf" srcId="{488D4666-AD5B-42F8-8AFC-155142C61513}" destId="{DF481114-681E-4C57-A5C6-15B263E1A86F}" srcOrd="0" destOrd="0" presId="urn:microsoft.com/office/officeart/2005/8/layout/pList2"/>
    <dgm:cxn modelId="{CBD77A19-4008-466B-92D0-A24047401C91}" type="presOf" srcId="{55F82210-0F6A-4D7A-9268-8454DAF0D3C3}" destId="{4542FD61-095F-4303-8D99-DE56842A7C72}" srcOrd="0" destOrd="0" presId="urn:microsoft.com/office/officeart/2005/8/layout/pList2"/>
    <dgm:cxn modelId="{BE7B2F27-6461-4DA5-B17C-B995EA8557BD}" srcId="{446E338E-A7A2-43BC-B408-A4BC9DCC5DB9}" destId="{7BE5A664-3978-4B3D-9987-E1A80F45CE3F}" srcOrd="2" destOrd="0" parTransId="{6ACDD4BD-9BAC-49C9-A59C-425DBCFDE9D1}" sibTransId="{F9CC65B0-266B-4F01-BCCE-1059B9A60630}"/>
    <dgm:cxn modelId="{7379D7A3-BB55-4B1D-A8A9-2D174F3DD12F}" type="presOf" srcId="{7BE5A664-3978-4B3D-9987-E1A80F45CE3F}" destId="{A7D93124-5282-4172-A0B7-47E81DD56148}" srcOrd="0" destOrd="0" presId="urn:microsoft.com/office/officeart/2005/8/layout/pList2"/>
    <dgm:cxn modelId="{49BBBC7E-5AE0-407B-81C1-5C6A40207D25}" type="presOf" srcId="{221D3ECD-46B2-43D5-8A2E-1BED2D272F01}" destId="{8244F24E-51D3-414B-8D25-62D7952F576D}" srcOrd="0" destOrd="0" presId="urn:microsoft.com/office/officeart/2005/8/layout/pList2"/>
    <dgm:cxn modelId="{5BB87B5B-490C-4E75-BD07-03680A789E9E}" type="presOf" srcId="{633DDB15-D36B-41C4-B091-86989131C413}" destId="{4F54957A-1F2C-47FB-A0F8-6A2421B5A672}" srcOrd="0" destOrd="0" presId="urn:microsoft.com/office/officeart/2005/8/layout/pList2"/>
    <dgm:cxn modelId="{10C7D674-3EDF-482F-8438-5F22370C678C}" type="presOf" srcId="{D63CCA3C-125E-4D7D-99F3-44B6F85D909E}" destId="{89A2F7DF-AE1D-421E-925E-9A902462477D}" srcOrd="0" destOrd="0" presId="urn:microsoft.com/office/officeart/2005/8/layout/pList2"/>
    <dgm:cxn modelId="{ED05FC01-3761-418B-9183-8C634347766A}" type="presOf" srcId="{B54ED45D-47DF-4E10-8404-56DB92FBE08A}" destId="{F325CB6F-AD24-4886-B737-1B4B5BF13158}" srcOrd="0" destOrd="0" presId="urn:microsoft.com/office/officeart/2005/8/layout/pList2"/>
    <dgm:cxn modelId="{9DF7656D-61D6-4D87-8BB0-52C493A19941}" srcId="{446E338E-A7A2-43BC-B408-A4BC9DCC5DB9}" destId="{B1EC2AA2-8249-430F-82DC-591CB377011F}" srcOrd="4" destOrd="0" parTransId="{B0DD761A-2001-4D91-9165-6FD9E79F1113}" sibTransId="{488D4666-AD5B-42F8-8AFC-155142C61513}"/>
    <dgm:cxn modelId="{D871C5A8-2332-4DD7-8DAF-84B630281FBE}" type="presOf" srcId="{B1EC2AA2-8249-430F-82DC-591CB377011F}" destId="{DEB2B97B-81DB-4907-B09C-D84E0B99B890}" srcOrd="0" destOrd="0" presId="urn:microsoft.com/office/officeart/2005/8/layout/pList2"/>
    <dgm:cxn modelId="{EE4F0757-1DD2-4725-AD72-4862A39E1F79}" srcId="{446E338E-A7A2-43BC-B408-A4BC9DCC5DB9}" destId="{5627547B-E31C-4FD9-9872-B6C63CF040AA}" srcOrd="1" destOrd="0" parTransId="{FE168A38-6BFD-41A0-83AE-0019CBCA1287}" sibTransId="{9B3FFF37-80E3-421C-A199-57A5EDBBF077}"/>
    <dgm:cxn modelId="{21E58907-739C-445F-A4EF-7A4066F51DB2}" type="presOf" srcId="{5627547B-E31C-4FD9-9872-B6C63CF040AA}" destId="{2D1952CC-3765-4002-AA20-6E05DABB340E}" srcOrd="0" destOrd="0" presId="urn:microsoft.com/office/officeart/2005/8/layout/pList2"/>
    <dgm:cxn modelId="{E98DFECE-41D5-4FF9-98D5-806445927FAF}" srcId="{446E338E-A7A2-43BC-B408-A4BC9DCC5DB9}" destId="{633DDB15-D36B-41C4-B091-86989131C413}" srcOrd="0" destOrd="0" parTransId="{749F97A2-9396-42EC-B3AE-7306A1A935CB}" sibTransId="{55F82210-0F6A-4D7A-9268-8454DAF0D3C3}"/>
    <dgm:cxn modelId="{5A6E05EA-AE2D-4712-A8BC-A02852FB0030}" srcId="{446E338E-A7A2-43BC-B408-A4BC9DCC5DB9}" destId="{221D3ECD-46B2-43D5-8A2E-1BED2D272F01}" srcOrd="3" destOrd="0" parTransId="{28547625-2F7D-4DF3-9EAC-A9B78EC39373}" sibTransId="{D63CCA3C-125E-4D7D-99F3-44B6F85D909E}"/>
    <dgm:cxn modelId="{CDFC73F2-347F-4A27-B4CC-477C33EE73CC}" type="presOf" srcId="{F9CC65B0-266B-4F01-BCCE-1059B9A60630}" destId="{5C2F79A1-0D7E-4C17-B56C-D4D4A5B4F813}" srcOrd="0" destOrd="0" presId="urn:microsoft.com/office/officeart/2005/8/layout/pList2"/>
    <dgm:cxn modelId="{A50D66B2-14D0-4EC2-9875-7C877581F122}" type="presOf" srcId="{9B3FFF37-80E3-421C-A199-57A5EDBBF077}" destId="{F37E001D-F050-4685-A7DB-BFA0F273F5D9}" srcOrd="0" destOrd="0" presId="urn:microsoft.com/office/officeart/2005/8/layout/pList2"/>
    <dgm:cxn modelId="{82287103-F984-474A-A980-8AF2BD71B305}" type="presOf" srcId="{446E338E-A7A2-43BC-B408-A4BC9DCC5DB9}" destId="{01BD5B5F-9F0A-499B-B9BB-7B608198B83F}" srcOrd="0" destOrd="0" presId="urn:microsoft.com/office/officeart/2005/8/layout/pList2"/>
    <dgm:cxn modelId="{5145C484-2FE4-4575-9FC8-7EC2B6AF6FC6}" type="presParOf" srcId="{01BD5B5F-9F0A-499B-B9BB-7B608198B83F}" destId="{FD9C8A5F-8CA3-4D14-9DBE-5AF922BAEE17}" srcOrd="0" destOrd="0" presId="urn:microsoft.com/office/officeart/2005/8/layout/pList2"/>
    <dgm:cxn modelId="{78EC6AED-F92D-495D-98ED-63B7350EC2E0}" type="presParOf" srcId="{01BD5B5F-9F0A-499B-B9BB-7B608198B83F}" destId="{3A83F1A0-4DBB-4830-A676-708EE940A4C5}" srcOrd="1" destOrd="0" presId="urn:microsoft.com/office/officeart/2005/8/layout/pList2"/>
    <dgm:cxn modelId="{03118620-57E7-4975-A034-366595C0D54C}" type="presParOf" srcId="{3A83F1A0-4DBB-4830-A676-708EE940A4C5}" destId="{CE1CDA10-BF45-411F-A58C-963F936DC7C4}" srcOrd="0" destOrd="0" presId="urn:microsoft.com/office/officeart/2005/8/layout/pList2"/>
    <dgm:cxn modelId="{822FCF18-9A5A-4BA7-BB50-0DA5A86F5B6B}" type="presParOf" srcId="{CE1CDA10-BF45-411F-A58C-963F936DC7C4}" destId="{4F54957A-1F2C-47FB-A0F8-6A2421B5A672}" srcOrd="0" destOrd="0" presId="urn:microsoft.com/office/officeart/2005/8/layout/pList2"/>
    <dgm:cxn modelId="{AE411515-6B6F-4C71-88B6-AB3FBB0EE6B1}" type="presParOf" srcId="{CE1CDA10-BF45-411F-A58C-963F936DC7C4}" destId="{C38125CF-44E4-4396-B860-78060D958030}" srcOrd="1" destOrd="0" presId="urn:microsoft.com/office/officeart/2005/8/layout/pList2"/>
    <dgm:cxn modelId="{3D951B9D-59E0-41A6-9B20-75F825221A43}" type="presParOf" srcId="{CE1CDA10-BF45-411F-A58C-963F936DC7C4}" destId="{771C8643-6FE5-4E7F-8451-D560175FCFB5}" srcOrd="2" destOrd="0" presId="urn:microsoft.com/office/officeart/2005/8/layout/pList2"/>
    <dgm:cxn modelId="{8ECF6105-437A-4875-9431-5BCB8F3E9DE4}" type="presParOf" srcId="{3A83F1A0-4DBB-4830-A676-708EE940A4C5}" destId="{4542FD61-095F-4303-8D99-DE56842A7C72}" srcOrd="1" destOrd="0" presId="urn:microsoft.com/office/officeart/2005/8/layout/pList2"/>
    <dgm:cxn modelId="{D276458F-97F8-4902-A644-51F4F483FD3D}" type="presParOf" srcId="{3A83F1A0-4DBB-4830-A676-708EE940A4C5}" destId="{C7D41A14-8E1A-4B13-9C1E-45F6569E93AF}" srcOrd="2" destOrd="0" presId="urn:microsoft.com/office/officeart/2005/8/layout/pList2"/>
    <dgm:cxn modelId="{74A1D716-FB35-4831-890A-91BC7E296AEE}" type="presParOf" srcId="{C7D41A14-8E1A-4B13-9C1E-45F6569E93AF}" destId="{2D1952CC-3765-4002-AA20-6E05DABB340E}" srcOrd="0" destOrd="0" presId="urn:microsoft.com/office/officeart/2005/8/layout/pList2"/>
    <dgm:cxn modelId="{E2A26145-081A-4F6C-A18D-D33416D9BE5D}" type="presParOf" srcId="{C7D41A14-8E1A-4B13-9C1E-45F6569E93AF}" destId="{81E24E8E-4E6E-4923-8EDB-1791AB6F8B53}" srcOrd="1" destOrd="0" presId="urn:microsoft.com/office/officeart/2005/8/layout/pList2"/>
    <dgm:cxn modelId="{91355071-48F4-4D5A-ABEC-BF13F3CE505F}" type="presParOf" srcId="{C7D41A14-8E1A-4B13-9C1E-45F6569E93AF}" destId="{6385813D-CC40-4D62-9386-079DF3920838}" srcOrd="2" destOrd="0" presId="urn:microsoft.com/office/officeart/2005/8/layout/pList2"/>
    <dgm:cxn modelId="{09531738-7564-4FFA-8038-C292D314A7CC}" type="presParOf" srcId="{3A83F1A0-4DBB-4830-A676-708EE940A4C5}" destId="{F37E001D-F050-4685-A7DB-BFA0F273F5D9}" srcOrd="3" destOrd="0" presId="urn:microsoft.com/office/officeart/2005/8/layout/pList2"/>
    <dgm:cxn modelId="{547037CC-7C65-47D4-8CA2-533E34C8C6B3}" type="presParOf" srcId="{3A83F1A0-4DBB-4830-A676-708EE940A4C5}" destId="{B06FAEDB-806A-4EE5-A6DB-D1FC97F32329}" srcOrd="4" destOrd="0" presId="urn:microsoft.com/office/officeart/2005/8/layout/pList2"/>
    <dgm:cxn modelId="{BD144198-4C16-4E41-BB6B-09E250ED3BD2}" type="presParOf" srcId="{B06FAEDB-806A-4EE5-A6DB-D1FC97F32329}" destId="{A7D93124-5282-4172-A0B7-47E81DD56148}" srcOrd="0" destOrd="0" presId="urn:microsoft.com/office/officeart/2005/8/layout/pList2"/>
    <dgm:cxn modelId="{02C20EE5-5206-40D1-8618-75914E67274F}" type="presParOf" srcId="{B06FAEDB-806A-4EE5-A6DB-D1FC97F32329}" destId="{8E4994C8-3C31-4064-81B0-ACF3D2DEA653}" srcOrd="1" destOrd="0" presId="urn:microsoft.com/office/officeart/2005/8/layout/pList2"/>
    <dgm:cxn modelId="{FB8AEF40-77AD-4C91-B1B2-1D9C3D3851FD}" type="presParOf" srcId="{B06FAEDB-806A-4EE5-A6DB-D1FC97F32329}" destId="{BAF89608-3966-48ED-B26E-B967364720BA}" srcOrd="2" destOrd="0" presId="urn:microsoft.com/office/officeart/2005/8/layout/pList2"/>
    <dgm:cxn modelId="{4219D182-0C6F-4B62-9EEB-D994209F36D8}" type="presParOf" srcId="{3A83F1A0-4DBB-4830-A676-708EE940A4C5}" destId="{5C2F79A1-0D7E-4C17-B56C-D4D4A5B4F813}" srcOrd="5" destOrd="0" presId="urn:microsoft.com/office/officeart/2005/8/layout/pList2"/>
    <dgm:cxn modelId="{24ABEB8C-5142-414B-B699-8E05D6F27CFD}" type="presParOf" srcId="{3A83F1A0-4DBB-4830-A676-708EE940A4C5}" destId="{01FDB940-F1F2-4669-A21C-5BDE80F20D52}" srcOrd="6" destOrd="0" presId="urn:microsoft.com/office/officeart/2005/8/layout/pList2"/>
    <dgm:cxn modelId="{3B0949E1-67E1-476A-BA24-093792EB9648}" type="presParOf" srcId="{01FDB940-F1F2-4669-A21C-5BDE80F20D52}" destId="{8244F24E-51D3-414B-8D25-62D7952F576D}" srcOrd="0" destOrd="0" presId="urn:microsoft.com/office/officeart/2005/8/layout/pList2"/>
    <dgm:cxn modelId="{9F45D512-1611-4524-9457-82AF87BFF0A6}" type="presParOf" srcId="{01FDB940-F1F2-4669-A21C-5BDE80F20D52}" destId="{32C3BD00-55F7-487F-9B3B-9F873D556504}" srcOrd="1" destOrd="0" presId="urn:microsoft.com/office/officeart/2005/8/layout/pList2"/>
    <dgm:cxn modelId="{9098CC45-94C5-44DD-A149-FDB44DE7E0EC}" type="presParOf" srcId="{01FDB940-F1F2-4669-A21C-5BDE80F20D52}" destId="{8D2627AC-B376-4CAB-99D7-70B11348D55F}" srcOrd="2" destOrd="0" presId="urn:microsoft.com/office/officeart/2005/8/layout/pList2"/>
    <dgm:cxn modelId="{5F2D00FF-6EB1-4E76-ACE3-6996D2A758B0}" type="presParOf" srcId="{3A83F1A0-4DBB-4830-A676-708EE940A4C5}" destId="{89A2F7DF-AE1D-421E-925E-9A902462477D}" srcOrd="7" destOrd="0" presId="urn:microsoft.com/office/officeart/2005/8/layout/pList2"/>
    <dgm:cxn modelId="{B5B0F08E-3DA5-4A0A-A37D-820D53B151DA}" type="presParOf" srcId="{3A83F1A0-4DBB-4830-A676-708EE940A4C5}" destId="{96568EC6-5CCF-46EF-B206-1D9EF6A7241C}" srcOrd="8" destOrd="0" presId="urn:microsoft.com/office/officeart/2005/8/layout/pList2"/>
    <dgm:cxn modelId="{9512B6CA-9572-4824-85EF-993753B70D5D}" type="presParOf" srcId="{96568EC6-5CCF-46EF-B206-1D9EF6A7241C}" destId="{DEB2B97B-81DB-4907-B09C-D84E0B99B890}" srcOrd="0" destOrd="0" presId="urn:microsoft.com/office/officeart/2005/8/layout/pList2"/>
    <dgm:cxn modelId="{6A3A84FB-4305-4151-ACA8-BDDF77B54EFE}" type="presParOf" srcId="{96568EC6-5CCF-46EF-B206-1D9EF6A7241C}" destId="{2C000D02-539D-46D0-B8AC-8CB244FAA624}" srcOrd="1" destOrd="0" presId="urn:microsoft.com/office/officeart/2005/8/layout/pList2"/>
    <dgm:cxn modelId="{54645A25-67F0-45FC-9013-1D12C3953235}" type="presParOf" srcId="{96568EC6-5CCF-46EF-B206-1D9EF6A7241C}" destId="{91ADF2E4-ED45-42D9-81B9-57C58EDEE26F}" srcOrd="2" destOrd="0" presId="urn:microsoft.com/office/officeart/2005/8/layout/pList2"/>
    <dgm:cxn modelId="{B2D91A64-D719-42E6-B4BC-C849F8CD749F}" type="presParOf" srcId="{3A83F1A0-4DBB-4830-A676-708EE940A4C5}" destId="{DF481114-681E-4C57-A5C6-15B263E1A86F}" srcOrd="9" destOrd="0" presId="urn:microsoft.com/office/officeart/2005/8/layout/pList2"/>
    <dgm:cxn modelId="{E9589476-018B-4FFD-82B1-2788B0507A6C}" type="presParOf" srcId="{3A83F1A0-4DBB-4830-A676-708EE940A4C5}" destId="{505D2ABE-4E62-4FE6-8626-8156E6751210}" srcOrd="10" destOrd="0" presId="urn:microsoft.com/office/officeart/2005/8/layout/pList2"/>
    <dgm:cxn modelId="{C561530F-E71F-4980-9C72-D5D7B3FFB00D}" type="presParOf" srcId="{505D2ABE-4E62-4FE6-8626-8156E6751210}" destId="{F325CB6F-AD24-4886-B737-1B4B5BF13158}" srcOrd="0" destOrd="0" presId="urn:microsoft.com/office/officeart/2005/8/layout/pList2"/>
    <dgm:cxn modelId="{8CDC3F61-AD95-439C-8E46-2E1B2494BE4D}" type="presParOf" srcId="{505D2ABE-4E62-4FE6-8626-8156E6751210}" destId="{F1F90E97-7977-405A-BCB6-A797481B3F0C}" srcOrd="1" destOrd="0" presId="urn:microsoft.com/office/officeart/2005/8/layout/pList2"/>
    <dgm:cxn modelId="{C3828787-4E30-40F0-9489-7261908E146F}" type="presParOf" srcId="{505D2ABE-4E62-4FE6-8626-8156E6751210}" destId="{1A1ACCA8-2E5C-4F10-91B2-37B118392BDD}"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057DA-409D-4E27-9B4C-576E72BB181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A7D39236-8BBE-4F5B-BCCB-DDD84C6E1A2F}">
      <dgm:prSet phldrT="[Text]" custT="1"/>
      <dgm:spPr/>
      <dgm:t>
        <a:bodyPr/>
        <a:lstStyle/>
        <a:p>
          <a:r>
            <a:rPr lang="ja-JP" altLang="en-US" sz="2500" dirty="0" smtClean="0">
              <a:latin typeface="+mn-ea"/>
              <a:ea typeface="+mn-ea"/>
              <a:cs typeface="MS Mincho"/>
            </a:rPr>
            <a:t>年次基金への寄付</a:t>
          </a:r>
          <a:r>
            <a:rPr lang="en-US" altLang="ja-JP" sz="2500" dirty="0" smtClean="0">
              <a:latin typeface="+mn-ea"/>
              <a:ea typeface="+mn-ea"/>
              <a:cs typeface="MS Mincho"/>
            </a:rPr>
            <a:t/>
          </a:r>
          <a:br>
            <a:rPr lang="en-US" altLang="ja-JP" sz="2500" dirty="0" smtClean="0">
              <a:latin typeface="+mn-ea"/>
              <a:ea typeface="+mn-ea"/>
              <a:cs typeface="MS Mincho"/>
            </a:rPr>
          </a:br>
          <a:r>
            <a:rPr lang="ja-JP" sz="2500" dirty="0" smtClean="0">
              <a:latin typeface="+mn-ea"/>
              <a:ea typeface="+mn-ea"/>
              <a:cs typeface="MS Mincho"/>
            </a:rPr>
            <a:t>1億4010万ドル</a:t>
          </a:r>
          <a:endParaRPr lang="ja-JP" sz="2500" dirty="0">
            <a:latin typeface="+mn-ea"/>
            <a:ea typeface="+mn-ea"/>
          </a:endParaRPr>
        </a:p>
      </dgm:t>
    </dgm:pt>
    <dgm:pt modelId="{35F119E6-7F2B-49F5-9D23-BB22D883A6EA}" type="parTrans" cxnId="{C631859E-DFFB-403B-88C3-AEA83EE2436B}">
      <dgm:prSet/>
      <dgm:spPr/>
      <dgm:t>
        <a:bodyPr/>
        <a:lstStyle/>
        <a:p>
          <a:endParaRPr lang="en-US"/>
        </a:p>
      </dgm:t>
    </dgm:pt>
    <dgm:pt modelId="{F179E9B4-423F-416B-82AA-D522F5402C69}" type="sibTrans" cxnId="{C631859E-DFFB-403B-88C3-AEA83EE2436B}">
      <dgm:prSet/>
      <dgm:spPr/>
      <dgm:t>
        <a:bodyPr/>
        <a:lstStyle/>
        <a:p>
          <a:endParaRPr lang="en-US"/>
        </a:p>
      </dgm:t>
    </dgm:pt>
    <dgm:pt modelId="{D44CC492-5B45-41B7-9153-EBE8441C4CEE}">
      <dgm:prSet phldrT="[Text]" custT="1"/>
      <dgm:spPr/>
      <dgm:t>
        <a:bodyPr/>
        <a:lstStyle/>
        <a:p>
          <a:r>
            <a:rPr lang="ja-JP" altLang="en-US" sz="2500" dirty="0" smtClean="0">
              <a:latin typeface="+mn-ea"/>
              <a:ea typeface="+mn-ea"/>
              <a:cs typeface="MS Mincho"/>
            </a:rPr>
            <a:t>承認された</a:t>
          </a:r>
          <a:r>
            <a:rPr lang="en-US" altLang="ja-JP" sz="2500" dirty="0" smtClean="0">
              <a:latin typeface="+mn-ea"/>
              <a:ea typeface="+mn-ea"/>
              <a:cs typeface="MS Mincho"/>
            </a:rPr>
            <a:t/>
          </a:r>
          <a:br>
            <a:rPr lang="en-US" altLang="ja-JP" sz="2500" dirty="0" smtClean="0">
              <a:latin typeface="+mn-ea"/>
              <a:ea typeface="+mn-ea"/>
              <a:cs typeface="MS Mincho"/>
            </a:rPr>
          </a:br>
          <a:r>
            <a:rPr lang="ja-JP" altLang="en-US" sz="2500" dirty="0" smtClean="0">
              <a:latin typeface="+mn-ea"/>
              <a:ea typeface="+mn-ea"/>
              <a:cs typeface="MS Mincho"/>
            </a:rPr>
            <a:t>グローバル補助金</a:t>
          </a:r>
          <a:r>
            <a:rPr lang="en-US" altLang="ja-JP" sz="2500" dirty="0" smtClean="0">
              <a:latin typeface="+mn-ea"/>
              <a:ea typeface="+mn-ea"/>
              <a:cs typeface="MS Mincho"/>
            </a:rPr>
            <a:t>1260</a:t>
          </a:r>
          <a:r>
            <a:rPr lang="ja-JP" altLang="en-US" sz="2500" dirty="0" smtClean="0">
              <a:latin typeface="+mn-ea"/>
              <a:ea typeface="+mn-ea"/>
              <a:cs typeface="MS Mincho"/>
            </a:rPr>
            <a:t>件</a:t>
          </a:r>
          <a:endParaRPr lang="ja-JP" altLang="en-US" sz="2500" dirty="0">
            <a:latin typeface="+mn-ea"/>
            <a:ea typeface="+mn-ea"/>
          </a:endParaRPr>
        </a:p>
      </dgm:t>
    </dgm:pt>
    <dgm:pt modelId="{A6EABFE7-F667-41F2-9AB8-7FCEC0999E7B}" type="parTrans" cxnId="{E7E5E2AE-C004-4565-BF1C-892C914BDB57}">
      <dgm:prSet/>
      <dgm:spPr/>
      <dgm:t>
        <a:bodyPr/>
        <a:lstStyle/>
        <a:p>
          <a:endParaRPr lang="en-US"/>
        </a:p>
      </dgm:t>
    </dgm:pt>
    <dgm:pt modelId="{F1761A24-7337-40DB-96B0-875C7CA762BF}" type="sibTrans" cxnId="{E7E5E2AE-C004-4565-BF1C-892C914BDB57}">
      <dgm:prSet/>
      <dgm:spPr/>
      <dgm:t>
        <a:bodyPr/>
        <a:lstStyle/>
        <a:p>
          <a:endParaRPr lang="en-US"/>
        </a:p>
      </dgm:t>
    </dgm:pt>
    <dgm:pt modelId="{B29DB608-9F6D-4F23-889B-8C4B583FA6F2}">
      <dgm:prSet phldrT="[Text]" custT="1"/>
      <dgm:spPr/>
      <dgm:t>
        <a:bodyPr/>
        <a:lstStyle/>
        <a:p>
          <a:r>
            <a:rPr lang="ja-JP" altLang="en-US" sz="2500" dirty="0" smtClean="0">
              <a:latin typeface="+mn-ea"/>
              <a:ea typeface="+mn-ea"/>
              <a:cs typeface="MS Mincho"/>
            </a:rPr>
            <a:t>人道的活動への</a:t>
          </a:r>
          <a:r>
            <a:rPr lang="en-US" altLang="ja-JP" sz="2500" dirty="0" smtClean="0">
              <a:latin typeface="+mn-ea"/>
              <a:ea typeface="+mn-ea"/>
              <a:cs typeface="MS Mincho"/>
            </a:rPr>
            <a:t/>
          </a:r>
          <a:br>
            <a:rPr lang="en-US" altLang="ja-JP" sz="2500" dirty="0" smtClean="0">
              <a:latin typeface="+mn-ea"/>
              <a:ea typeface="+mn-ea"/>
              <a:cs typeface="MS Mincho"/>
            </a:rPr>
          </a:br>
          <a:r>
            <a:rPr lang="ja-JP" altLang="en-US" sz="2500" dirty="0" smtClean="0">
              <a:latin typeface="+mn-ea"/>
              <a:ea typeface="+mn-ea"/>
              <a:cs typeface="MS Mincho"/>
            </a:rPr>
            <a:t>資金投入</a:t>
          </a:r>
          <a:r>
            <a:rPr lang="en-US" altLang="ja-JP" sz="2500" dirty="0" smtClean="0">
              <a:latin typeface="+mn-ea"/>
              <a:ea typeface="+mn-ea"/>
              <a:cs typeface="MS Mincho"/>
            </a:rPr>
            <a:t/>
          </a:r>
          <a:br>
            <a:rPr lang="en-US" altLang="ja-JP" sz="2500" dirty="0" smtClean="0">
              <a:latin typeface="+mn-ea"/>
              <a:ea typeface="+mn-ea"/>
              <a:cs typeface="MS Mincho"/>
            </a:rPr>
          </a:br>
          <a:r>
            <a:rPr lang="en-US" altLang="ja-JP" sz="2500" dirty="0" smtClean="0">
              <a:latin typeface="+mn-ea"/>
              <a:ea typeface="+mn-ea"/>
              <a:cs typeface="MS Mincho"/>
            </a:rPr>
            <a:t>1</a:t>
          </a:r>
          <a:r>
            <a:rPr lang="ja-JP" altLang="en-US" sz="2500" dirty="0" smtClean="0">
              <a:latin typeface="+mn-ea"/>
              <a:ea typeface="+mn-ea"/>
              <a:cs typeface="MS Mincho"/>
            </a:rPr>
            <a:t>億</a:t>
          </a:r>
          <a:r>
            <a:rPr lang="en-US" altLang="ja-JP" sz="2500" dirty="0" smtClean="0">
              <a:latin typeface="+mn-ea"/>
              <a:ea typeface="+mn-ea"/>
              <a:cs typeface="MS Mincho"/>
            </a:rPr>
            <a:t>1150</a:t>
          </a:r>
          <a:r>
            <a:rPr lang="ja-JP" altLang="en-US" sz="2500" dirty="0" smtClean="0">
              <a:latin typeface="+mn-ea"/>
              <a:ea typeface="+mn-ea"/>
              <a:cs typeface="MS Mincho"/>
            </a:rPr>
            <a:t>万ドル</a:t>
          </a:r>
          <a:endParaRPr lang="ja-JP" altLang="en-US" sz="2500" dirty="0">
            <a:latin typeface="+mn-ea"/>
            <a:ea typeface="+mn-ea"/>
          </a:endParaRPr>
        </a:p>
      </dgm:t>
    </dgm:pt>
    <dgm:pt modelId="{F0A6B74B-0D15-4532-A25D-330165ED70C9}" type="parTrans" cxnId="{72427BC7-4F76-44D6-9BEA-342B3CD7268F}">
      <dgm:prSet/>
      <dgm:spPr/>
      <dgm:t>
        <a:bodyPr/>
        <a:lstStyle/>
        <a:p>
          <a:endParaRPr lang="en-US"/>
        </a:p>
      </dgm:t>
    </dgm:pt>
    <dgm:pt modelId="{CC7D3C54-ED42-4A68-B1F0-09606577499B}" type="sibTrans" cxnId="{72427BC7-4F76-44D6-9BEA-342B3CD7268F}">
      <dgm:prSet/>
      <dgm:spPr/>
      <dgm:t>
        <a:bodyPr/>
        <a:lstStyle/>
        <a:p>
          <a:endParaRPr lang="en-US"/>
        </a:p>
      </dgm:t>
    </dgm:pt>
    <dgm:pt modelId="{41130117-3DB7-4399-A3BE-FD17FA18C9EF}">
      <dgm:prSet phldrT="[Text]" custT="1"/>
      <dgm:spPr/>
      <dgm:t>
        <a:bodyPr/>
        <a:lstStyle/>
        <a:p>
          <a:r>
            <a:rPr lang="ja-JP" altLang="en-US" sz="2500" dirty="0" smtClean="0">
              <a:latin typeface="MS Mincho"/>
              <a:cs typeface="MS Mincho"/>
            </a:rPr>
            <a:t>多くの人の</a:t>
          </a:r>
          <a:r>
            <a:rPr lang="en-US" altLang="ja-JP" sz="2500" dirty="0" smtClean="0">
              <a:latin typeface="MS Mincho"/>
              <a:cs typeface="MS Mincho"/>
            </a:rPr>
            <a:t/>
          </a:r>
          <a:br>
            <a:rPr lang="en-US" altLang="ja-JP" sz="2500" dirty="0" smtClean="0">
              <a:latin typeface="MS Mincho"/>
              <a:cs typeface="MS Mincho"/>
            </a:rPr>
          </a:br>
          <a:r>
            <a:rPr lang="ja-JP" altLang="en-US" sz="2500" dirty="0" smtClean="0">
              <a:latin typeface="MS Mincho"/>
              <a:cs typeface="MS Mincho"/>
            </a:rPr>
            <a:t>生活を改善</a:t>
          </a:r>
        </a:p>
      </dgm:t>
    </dgm:pt>
    <dgm:pt modelId="{04948703-FAC2-4927-905B-F9C8C12E0DC4}" type="parTrans" cxnId="{8D1A694B-C717-4F66-B968-F269508D23A3}">
      <dgm:prSet/>
      <dgm:spPr/>
      <dgm:t>
        <a:bodyPr/>
        <a:lstStyle/>
        <a:p>
          <a:endParaRPr lang="en-US"/>
        </a:p>
      </dgm:t>
    </dgm:pt>
    <dgm:pt modelId="{5192D938-A109-4AC4-8B07-A567F2C12FC5}" type="sibTrans" cxnId="{8D1A694B-C717-4F66-B968-F269508D23A3}">
      <dgm:prSet/>
      <dgm:spPr/>
      <dgm:t>
        <a:bodyPr/>
        <a:lstStyle/>
        <a:p>
          <a:endParaRPr lang="en-US"/>
        </a:p>
      </dgm:t>
    </dgm:pt>
    <dgm:pt modelId="{A66CAC24-9193-48DD-85C0-FD8A448B08E2}" type="pres">
      <dgm:prSet presAssocID="{EEC057DA-409D-4E27-9B4C-576E72BB1819}" presName="diagram" presStyleCnt="0">
        <dgm:presLayoutVars>
          <dgm:dir/>
          <dgm:resizeHandles val="exact"/>
        </dgm:presLayoutVars>
      </dgm:prSet>
      <dgm:spPr/>
      <dgm:t>
        <a:bodyPr/>
        <a:lstStyle/>
        <a:p>
          <a:endParaRPr lang="en-US"/>
        </a:p>
      </dgm:t>
    </dgm:pt>
    <dgm:pt modelId="{1B35A044-294E-4CD4-AA21-6DEA83FEADC5}" type="pres">
      <dgm:prSet presAssocID="{A7D39236-8BBE-4F5B-BCCB-DDD84C6E1A2F}" presName="node" presStyleLbl="node1" presStyleIdx="0" presStyleCnt="4">
        <dgm:presLayoutVars>
          <dgm:bulletEnabled val="1"/>
        </dgm:presLayoutVars>
      </dgm:prSet>
      <dgm:spPr/>
      <dgm:t>
        <a:bodyPr/>
        <a:lstStyle/>
        <a:p>
          <a:endParaRPr lang="en-US"/>
        </a:p>
      </dgm:t>
    </dgm:pt>
    <dgm:pt modelId="{C5FE57F1-9CF7-4077-930C-92B538606BD8}" type="pres">
      <dgm:prSet presAssocID="{F179E9B4-423F-416B-82AA-D522F5402C69}" presName="sibTrans" presStyleCnt="0"/>
      <dgm:spPr/>
      <dgm:t>
        <a:bodyPr/>
        <a:lstStyle/>
        <a:p>
          <a:endParaRPr lang="en-US"/>
        </a:p>
      </dgm:t>
    </dgm:pt>
    <dgm:pt modelId="{E7D1282E-7DFB-4E3D-B769-6627523868CB}" type="pres">
      <dgm:prSet presAssocID="{D44CC492-5B45-41B7-9153-EBE8441C4CEE}" presName="node" presStyleLbl="node1" presStyleIdx="1" presStyleCnt="4">
        <dgm:presLayoutVars>
          <dgm:bulletEnabled val="1"/>
        </dgm:presLayoutVars>
      </dgm:prSet>
      <dgm:spPr/>
      <dgm:t>
        <a:bodyPr/>
        <a:lstStyle/>
        <a:p>
          <a:endParaRPr lang="en-US"/>
        </a:p>
      </dgm:t>
    </dgm:pt>
    <dgm:pt modelId="{C0A59B56-174B-448D-98BB-4D603EF5E0A8}" type="pres">
      <dgm:prSet presAssocID="{F1761A24-7337-40DB-96B0-875C7CA762BF}" presName="sibTrans" presStyleCnt="0"/>
      <dgm:spPr/>
      <dgm:t>
        <a:bodyPr/>
        <a:lstStyle/>
        <a:p>
          <a:endParaRPr lang="en-US"/>
        </a:p>
      </dgm:t>
    </dgm:pt>
    <dgm:pt modelId="{E3FA834C-3AE7-4EF4-80CE-0B08AD954B60}" type="pres">
      <dgm:prSet presAssocID="{B29DB608-9F6D-4F23-889B-8C4B583FA6F2}" presName="node" presStyleLbl="node1" presStyleIdx="2" presStyleCnt="4">
        <dgm:presLayoutVars>
          <dgm:bulletEnabled val="1"/>
        </dgm:presLayoutVars>
      </dgm:prSet>
      <dgm:spPr/>
      <dgm:t>
        <a:bodyPr/>
        <a:lstStyle/>
        <a:p>
          <a:endParaRPr lang="en-US"/>
        </a:p>
      </dgm:t>
    </dgm:pt>
    <dgm:pt modelId="{9EA7ACB0-3FEE-4DAC-B3B4-F6AAB4BFE547}" type="pres">
      <dgm:prSet presAssocID="{CC7D3C54-ED42-4A68-B1F0-09606577499B}" presName="sibTrans" presStyleCnt="0"/>
      <dgm:spPr/>
      <dgm:t>
        <a:bodyPr/>
        <a:lstStyle/>
        <a:p>
          <a:endParaRPr lang="en-US"/>
        </a:p>
      </dgm:t>
    </dgm:pt>
    <dgm:pt modelId="{B6AEE69C-AC7C-45E2-B6E8-B21DFF5B7956}" type="pres">
      <dgm:prSet presAssocID="{41130117-3DB7-4399-A3BE-FD17FA18C9EF}" presName="node" presStyleLbl="node1" presStyleIdx="3" presStyleCnt="4" custLinFactNeighborX="2754">
        <dgm:presLayoutVars>
          <dgm:bulletEnabled val="1"/>
        </dgm:presLayoutVars>
      </dgm:prSet>
      <dgm:spPr/>
      <dgm:t>
        <a:bodyPr/>
        <a:lstStyle/>
        <a:p>
          <a:endParaRPr lang="en-US"/>
        </a:p>
      </dgm:t>
    </dgm:pt>
  </dgm:ptLst>
  <dgm:cxnLst>
    <dgm:cxn modelId="{78DCFA31-D4DE-4B2E-BC4C-7E0E92C027BE}" type="presOf" srcId="{A7D39236-8BBE-4F5B-BCCB-DDD84C6E1A2F}" destId="{1B35A044-294E-4CD4-AA21-6DEA83FEADC5}" srcOrd="0" destOrd="0" presId="urn:microsoft.com/office/officeart/2005/8/layout/default"/>
    <dgm:cxn modelId="{C05A7A21-603D-45D4-B54F-00FA93ACD9E9}" type="presOf" srcId="{EEC057DA-409D-4E27-9B4C-576E72BB1819}" destId="{A66CAC24-9193-48DD-85C0-FD8A448B08E2}" srcOrd="0" destOrd="0" presId="urn:microsoft.com/office/officeart/2005/8/layout/default"/>
    <dgm:cxn modelId="{8D1A694B-C717-4F66-B968-F269508D23A3}" srcId="{EEC057DA-409D-4E27-9B4C-576E72BB1819}" destId="{41130117-3DB7-4399-A3BE-FD17FA18C9EF}" srcOrd="3" destOrd="0" parTransId="{04948703-FAC2-4927-905B-F9C8C12E0DC4}" sibTransId="{5192D938-A109-4AC4-8B07-A567F2C12FC5}"/>
    <dgm:cxn modelId="{72427BC7-4F76-44D6-9BEA-342B3CD7268F}" srcId="{EEC057DA-409D-4E27-9B4C-576E72BB1819}" destId="{B29DB608-9F6D-4F23-889B-8C4B583FA6F2}" srcOrd="2" destOrd="0" parTransId="{F0A6B74B-0D15-4532-A25D-330165ED70C9}" sibTransId="{CC7D3C54-ED42-4A68-B1F0-09606577499B}"/>
    <dgm:cxn modelId="{25F4F398-C08D-4270-9BF8-11A0054C3E85}" type="presOf" srcId="{B29DB608-9F6D-4F23-889B-8C4B583FA6F2}" destId="{E3FA834C-3AE7-4EF4-80CE-0B08AD954B60}" srcOrd="0" destOrd="0" presId="urn:microsoft.com/office/officeart/2005/8/layout/default"/>
    <dgm:cxn modelId="{C631859E-DFFB-403B-88C3-AEA83EE2436B}" srcId="{EEC057DA-409D-4E27-9B4C-576E72BB1819}" destId="{A7D39236-8BBE-4F5B-BCCB-DDD84C6E1A2F}" srcOrd="0" destOrd="0" parTransId="{35F119E6-7F2B-49F5-9D23-BB22D883A6EA}" sibTransId="{F179E9B4-423F-416B-82AA-D522F5402C69}"/>
    <dgm:cxn modelId="{E7E5E2AE-C004-4565-BF1C-892C914BDB57}" srcId="{EEC057DA-409D-4E27-9B4C-576E72BB1819}" destId="{D44CC492-5B45-41B7-9153-EBE8441C4CEE}" srcOrd="1" destOrd="0" parTransId="{A6EABFE7-F667-41F2-9AB8-7FCEC0999E7B}" sibTransId="{F1761A24-7337-40DB-96B0-875C7CA762BF}"/>
    <dgm:cxn modelId="{050BDF29-0E11-4BB4-87D3-5C9B1B77CE61}" type="presOf" srcId="{D44CC492-5B45-41B7-9153-EBE8441C4CEE}" destId="{E7D1282E-7DFB-4E3D-B769-6627523868CB}" srcOrd="0" destOrd="0" presId="urn:microsoft.com/office/officeart/2005/8/layout/default"/>
    <dgm:cxn modelId="{48EEB870-78B5-44A1-BD1F-DF13E4B7203B}" type="presOf" srcId="{41130117-3DB7-4399-A3BE-FD17FA18C9EF}" destId="{B6AEE69C-AC7C-45E2-B6E8-B21DFF5B7956}" srcOrd="0" destOrd="0" presId="urn:microsoft.com/office/officeart/2005/8/layout/default"/>
    <dgm:cxn modelId="{D3C745F8-6416-4C09-A84F-3605E75727DB}" type="presParOf" srcId="{A66CAC24-9193-48DD-85C0-FD8A448B08E2}" destId="{1B35A044-294E-4CD4-AA21-6DEA83FEADC5}" srcOrd="0" destOrd="0" presId="urn:microsoft.com/office/officeart/2005/8/layout/default"/>
    <dgm:cxn modelId="{53104FEF-31B5-4C4F-B69E-806E5FE28747}" type="presParOf" srcId="{A66CAC24-9193-48DD-85C0-FD8A448B08E2}" destId="{C5FE57F1-9CF7-4077-930C-92B538606BD8}" srcOrd="1" destOrd="0" presId="urn:microsoft.com/office/officeart/2005/8/layout/default"/>
    <dgm:cxn modelId="{971D7BDB-0147-425F-B2A8-DB367B7766D9}" type="presParOf" srcId="{A66CAC24-9193-48DD-85C0-FD8A448B08E2}" destId="{E7D1282E-7DFB-4E3D-B769-6627523868CB}" srcOrd="2" destOrd="0" presId="urn:microsoft.com/office/officeart/2005/8/layout/default"/>
    <dgm:cxn modelId="{80F13315-4753-45BF-BC2C-12A440F6B231}" type="presParOf" srcId="{A66CAC24-9193-48DD-85C0-FD8A448B08E2}" destId="{C0A59B56-174B-448D-98BB-4D603EF5E0A8}" srcOrd="3" destOrd="0" presId="urn:microsoft.com/office/officeart/2005/8/layout/default"/>
    <dgm:cxn modelId="{B458CB88-6EF6-4EBF-BAF5-08CE9A1A2A13}" type="presParOf" srcId="{A66CAC24-9193-48DD-85C0-FD8A448B08E2}" destId="{E3FA834C-3AE7-4EF4-80CE-0B08AD954B60}" srcOrd="4" destOrd="0" presId="urn:microsoft.com/office/officeart/2005/8/layout/default"/>
    <dgm:cxn modelId="{846EBEE3-D183-4ED0-8285-ED6CE7E5E032}" type="presParOf" srcId="{A66CAC24-9193-48DD-85C0-FD8A448B08E2}" destId="{9EA7ACB0-3FEE-4DAC-B3B4-F6AAB4BFE547}" srcOrd="5" destOrd="0" presId="urn:microsoft.com/office/officeart/2005/8/layout/default"/>
    <dgm:cxn modelId="{F3E30595-1831-45D3-AD8A-FA761707B78A}" type="presParOf" srcId="{A66CAC24-9193-48DD-85C0-FD8A448B08E2}" destId="{B6AEE69C-AC7C-45E2-B6E8-B21DFF5B7956}"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C057DA-409D-4E27-9B4C-576E72BB181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A7D39236-8BBE-4F5B-BCCB-DDD84C6E1A2F}">
      <dgm:prSet phldrT="[Text]"/>
      <dgm:spPr/>
      <dgm:t>
        <a:bodyPr/>
        <a:lstStyle/>
        <a:p>
          <a:r>
            <a:rPr lang="ja-JP" dirty="0" smtClean="0">
              <a:latin typeface="MS Mincho"/>
              <a:cs typeface="MS Mincho"/>
            </a:rPr>
            <a:t>財団への</a:t>
          </a:r>
          <a:r>
            <a:rPr lang="en-US" altLang="ja-JP" dirty="0" smtClean="0">
              <a:latin typeface="MS Mincho"/>
              <a:cs typeface="MS Mincho"/>
            </a:rPr>
            <a:t/>
          </a:r>
          <a:br>
            <a:rPr lang="en-US" altLang="ja-JP" dirty="0" smtClean="0">
              <a:latin typeface="MS Mincho"/>
              <a:cs typeface="MS Mincho"/>
            </a:rPr>
          </a:br>
          <a:r>
            <a:rPr lang="ja-JP" dirty="0" smtClean="0">
              <a:latin typeface="MS Mincho"/>
              <a:cs typeface="MS Mincho"/>
            </a:rPr>
            <a:t>継続的な支援</a:t>
          </a:r>
          <a:endParaRPr lang="ja-JP" dirty="0">
            <a:latin typeface="MS Mincho"/>
            <a:ea typeface="MS Mincho"/>
          </a:endParaRPr>
        </a:p>
      </dgm:t>
    </dgm:pt>
    <dgm:pt modelId="{35F119E6-7F2B-49F5-9D23-BB22D883A6EA}" type="parTrans" cxnId="{C631859E-DFFB-403B-88C3-AEA83EE2436B}">
      <dgm:prSet/>
      <dgm:spPr/>
      <dgm:t>
        <a:bodyPr/>
        <a:lstStyle/>
        <a:p>
          <a:endParaRPr lang="en-US"/>
        </a:p>
      </dgm:t>
    </dgm:pt>
    <dgm:pt modelId="{F179E9B4-423F-416B-82AA-D522F5402C69}" type="sibTrans" cxnId="{C631859E-DFFB-403B-88C3-AEA83EE2436B}">
      <dgm:prSet/>
      <dgm:spPr/>
      <dgm:t>
        <a:bodyPr/>
        <a:lstStyle/>
        <a:p>
          <a:endParaRPr lang="en-US"/>
        </a:p>
      </dgm:t>
    </dgm:pt>
    <dgm:pt modelId="{D44CC492-5B45-41B7-9153-EBE8441C4CEE}">
      <dgm:prSet phldrT="[Text]"/>
      <dgm:spPr/>
      <dgm:t>
        <a:bodyPr/>
        <a:lstStyle/>
        <a:p>
          <a:r>
            <a:rPr lang="ja-JP" altLang="en-US" dirty="0" smtClean="0">
              <a:latin typeface="MS Mincho"/>
              <a:cs typeface="MS Mincho"/>
            </a:rPr>
            <a:t>年次</a:t>
          </a:r>
          <a:r>
            <a:rPr lang="ja-JP" altLang="en-US" dirty="0" smtClean="0">
              <a:latin typeface="+mn-ea"/>
              <a:ea typeface="+mn-ea"/>
              <a:cs typeface="MS Mincho"/>
            </a:rPr>
            <a:t>基金における</a:t>
          </a:r>
          <a:r>
            <a:rPr lang="en-US" altLang="ja-JP" dirty="0" smtClean="0">
              <a:latin typeface="+mn-ea"/>
              <a:ea typeface="+mn-ea"/>
              <a:cs typeface="MS Mincho"/>
            </a:rPr>
            <a:t/>
          </a:r>
          <a:br>
            <a:rPr lang="en-US" altLang="ja-JP" dirty="0" smtClean="0">
              <a:latin typeface="+mn-ea"/>
              <a:ea typeface="+mn-ea"/>
              <a:cs typeface="MS Mincho"/>
            </a:rPr>
          </a:br>
          <a:r>
            <a:rPr lang="en-US" altLang="ja-JP" dirty="0" smtClean="0">
              <a:latin typeface="+mn-ea"/>
              <a:ea typeface="+mn-ea"/>
              <a:cs typeface="MS Mincho"/>
            </a:rPr>
            <a:t>PHS</a:t>
          </a:r>
          <a:r>
            <a:rPr lang="ja-JP" altLang="en-US" dirty="0" smtClean="0">
              <a:latin typeface="+mn-ea"/>
              <a:ea typeface="+mn-ea"/>
              <a:cs typeface="MS Mincho"/>
            </a:rPr>
            <a:t>会員の寄付が</a:t>
          </a:r>
          <a:r>
            <a:rPr lang="en-US" altLang="ja-JP" dirty="0" smtClean="0">
              <a:latin typeface="+mn-ea"/>
              <a:ea typeface="+mn-ea"/>
              <a:cs typeface="MS Mincho"/>
            </a:rPr>
            <a:t/>
          </a:r>
          <a:br>
            <a:rPr lang="en-US" altLang="ja-JP" dirty="0" smtClean="0">
              <a:latin typeface="+mn-ea"/>
              <a:ea typeface="+mn-ea"/>
              <a:cs typeface="MS Mincho"/>
            </a:rPr>
          </a:br>
          <a:r>
            <a:rPr lang="ja-JP" altLang="en-US" dirty="0" smtClean="0">
              <a:latin typeface="+mn-ea"/>
              <a:ea typeface="+mn-ea"/>
              <a:cs typeface="MS Mincho"/>
            </a:rPr>
            <a:t>占める割合 </a:t>
          </a:r>
          <a:r>
            <a:rPr lang="ja-JP" dirty="0" smtClean="0">
              <a:latin typeface="+mn-ea"/>
              <a:ea typeface="+mn-ea"/>
              <a:cs typeface="MS Mincho"/>
            </a:rPr>
            <a:t>16</a:t>
          </a:r>
          <a:r>
            <a:rPr lang="ja-JP" altLang="en-US" dirty="0" smtClean="0">
              <a:latin typeface="+mn-ea"/>
              <a:ea typeface="+mn-ea"/>
              <a:cs typeface="MS Mincho"/>
            </a:rPr>
            <a:t>％</a:t>
          </a:r>
          <a:endParaRPr lang="ja-JP" dirty="0">
            <a:latin typeface="+mn-ea"/>
            <a:ea typeface="+mn-ea"/>
          </a:endParaRPr>
        </a:p>
      </dgm:t>
    </dgm:pt>
    <dgm:pt modelId="{A6EABFE7-F667-41F2-9AB8-7FCEC0999E7B}" type="parTrans" cxnId="{E7E5E2AE-C004-4565-BF1C-892C914BDB57}">
      <dgm:prSet/>
      <dgm:spPr/>
      <dgm:t>
        <a:bodyPr/>
        <a:lstStyle/>
        <a:p>
          <a:endParaRPr lang="en-US"/>
        </a:p>
      </dgm:t>
    </dgm:pt>
    <dgm:pt modelId="{F1761A24-7337-40DB-96B0-875C7CA762BF}" type="sibTrans" cxnId="{E7E5E2AE-C004-4565-BF1C-892C914BDB57}">
      <dgm:prSet/>
      <dgm:spPr/>
      <dgm:t>
        <a:bodyPr/>
        <a:lstStyle/>
        <a:p>
          <a:endParaRPr lang="en-US"/>
        </a:p>
      </dgm:t>
    </dgm:pt>
    <dgm:pt modelId="{A66CAC24-9193-48DD-85C0-FD8A448B08E2}" type="pres">
      <dgm:prSet presAssocID="{EEC057DA-409D-4E27-9B4C-576E72BB1819}" presName="diagram" presStyleCnt="0">
        <dgm:presLayoutVars>
          <dgm:dir/>
          <dgm:resizeHandles val="exact"/>
        </dgm:presLayoutVars>
      </dgm:prSet>
      <dgm:spPr/>
      <dgm:t>
        <a:bodyPr/>
        <a:lstStyle/>
        <a:p>
          <a:endParaRPr lang="en-US"/>
        </a:p>
      </dgm:t>
    </dgm:pt>
    <dgm:pt modelId="{1B35A044-294E-4CD4-AA21-6DEA83FEADC5}" type="pres">
      <dgm:prSet presAssocID="{A7D39236-8BBE-4F5B-BCCB-DDD84C6E1A2F}" presName="node" presStyleLbl="node1" presStyleIdx="0" presStyleCnt="2" custScaleX="117472">
        <dgm:presLayoutVars>
          <dgm:bulletEnabled val="1"/>
        </dgm:presLayoutVars>
      </dgm:prSet>
      <dgm:spPr/>
      <dgm:t>
        <a:bodyPr/>
        <a:lstStyle/>
        <a:p>
          <a:endParaRPr lang="en-US"/>
        </a:p>
      </dgm:t>
    </dgm:pt>
    <dgm:pt modelId="{C5FE57F1-9CF7-4077-930C-92B538606BD8}" type="pres">
      <dgm:prSet presAssocID="{F179E9B4-423F-416B-82AA-D522F5402C69}" presName="sibTrans" presStyleCnt="0"/>
      <dgm:spPr/>
    </dgm:pt>
    <dgm:pt modelId="{E7D1282E-7DFB-4E3D-B769-6627523868CB}" type="pres">
      <dgm:prSet presAssocID="{D44CC492-5B45-41B7-9153-EBE8441C4CEE}" presName="node" presStyleLbl="node1" presStyleIdx="1" presStyleCnt="2" custScaleX="152935">
        <dgm:presLayoutVars>
          <dgm:bulletEnabled val="1"/>
        </dgm:presLayoutVars>
      </dgm:prSet>
      <dgm:spPr/>
      <dgm:t>
        <a:bodyPr/>
        <a:lstStyle/>
        <a:p>
          <a:endParaRPr lang="en-US"/>
        </a:p>
      </dgm:t>
    </dgm:pt>
  </dgm:ptLst>
  <dgm:cxnLst>
    <dgm:cxn modelId="{050BDF29-0E11-4BB4-87D3-5C9B1B77CE61}" type="presOf" srcId="{D44CC492-5B45-41B7-9153-EBE8441C4CEE}" destId="{E7D1282E-7DFB-4E3D-B769-6627523868CB}" srcOrd="0" destOrd="0" presId="urn:microsoft.com/office/officeart/2005/8/layout/default"/>
    <dgm:cxn modelId="{E7E5E2AE-C004-4565-BF1C-892C914BDB57}" srcId="{EEC057DA-409D-4E27-9B4C-576E72BB1819}" destId="{D44CC492-5B45-41B7-9153-EBE8441C4CEE}" srcOrd="1" destOrd="0" parTransId="{A6EABFE7-F667-41F2-9AB8-7FCEC0999E7B}" sibTransId="{F1761A24-7337-40DB-96B0-875C7CA762BF}"/>
    <dgm:cxn modelId="{C05A7A21-603D-45D4-B54F-00FA93ACD9E9}" type="presOf" srcId="{EEC057DA-409D-4E27-9B4C-576E72BB1819}" destId="{A66CAC24-9193-48DD-85C0-FD8A448B08E2}" srcOrd="0" destOrd="0" presId="urn:microsoft.com/office/officeart/2005/8/layout/default"/>
    <dgm:cxn modelId="{78DCFA31-D4DE-4B2E-BC4C-7E0E92C027BE}" type="presOf" srcId="{A7D39236-8BBE-4F5B-BCCB-DDD84C6E1A2F}" destId="{1B35A044-294E-4CD4-AA21-6DEA83FEADC5}" srcOrd="0" destOrd="0" presId="urn:microsoft.com/office/officeart/2005/8/layout/default"/>
    <dgm:cxn modelId="{C631859E-DFFB-403B-88C3-AEA83EE2436B}" srcId="{EEC057DA-409D-4E27-9B4C-576E72BB1819}" destId="{A7D39236-8BBE-4F5B-BCCB-DDD84C6E1A2F}" srcOrd="0" destOrd="0" parTransId="{35F119E6-7F2B-49F5-9D23-BB22D883A6EA}" sibTransId="{F179E9B4-423F-416B-82AA-D522F5402C69}"/>
    <dgm:cxn modelId="{D3C745F8-6416-4C09-A84F-3605E75727DB}" type="presParOf" srcId="{A66CAC24-9193-48DD-85C0-FD8A448B08E2}" destId="{1B35A044-294E-4CD4-AA21-6DEA83FEADC5}" srcOrd="0" destOrd="0" presId="urn:microsoft.com/office/officeart/2005/8/layout/default"/>
    <dgm:cxn modelId="{53104FEF-31B5-4C4F-B69E-806E5FE28747}" type="presParOf" srcId="{A66CAC24-9193-48DD-85C0-FD8A448B08E2}" destId="{C5FE57F1-9CF7-4077-930C-92B538606BD8}" srcOrd="1" destOrd="0" presId="urn:microsoft.com/office/officeart/2005/8/layout/default"/>
    <dgm:cxn modelId="{971D7BDB-0147-425F-B2A8-DB367B7766D9}" type="presParOf" srcId="{A66CAC24-9193-48DD-85C0-FD8A448B08E2}" destId="{E7D1282E-7DFB-4E3D-B769-6627523868CB}"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C8A5F-8CA3-4D14-9DBE-5AF922BAEE17}">
      <dsp:nvSpPr>
        <dsp:cNvPr id="0" name=""/>
        <dsp:cNvSpPr/>
      </dsp:nvSpPr>
      <dsp:spPr>
        <a:xfrm>
          <a:off x="0" y="0"/>
          <a:ext cx="8610600" cy="164592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1C8643-6FE5-4E7F-8451-D560175FCFB5}">
      <dsp:nvSpPr>
        <dsp:cNvPr id="0" name=""/>
        <dsp:cNvSpPr/>
      </dsp:nvSpPr>
      <dsp:spPr>
        <a:xfrm>
          <a:off x="387750" y="219456"/>
          <a:ext cx="1205399" cy="120700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4957A-1F2C-47FB-A0F8-6A2421B5A672}">
      <dsp:nvSpPr>
        <dsp:cNvPr id="0" name=""/>
        <dsp:cNvSpPr/>
      </dsp:nvSpPr>
      <dsp:spPr>
        <a:xfrm rot="10800000">
          <a:off x="261080" y="1645919"/>
          <a:ext cx="1458738" cy="2011680"/>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平和と</a:t>
          </a: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紛争予防／紛争解決</a:t>
          </a:r>
          <a:endParaRPr lang="ja-JP" sz="1600" kern="1200" dirty="0">
            <a:latin typeface="MS Mincho"/>
            <a:ea typeface="MS Mincho"/>
          </a:endParaRPr>
        </a:p>
      </dsp:txBody>
      <dsp:txXfrm rot="10800000">
        <a:off x="305941" y="1645919"/>
        <a:ext cx="1369016" cy="1966819"/>
      </dsp:txXfrm>
    </dsp:sp>
    <dsp:sp modelId="{6385813D-CC40-4D62-9386-079DF3920838}">
      <dsp:nvSpPr>
        <dsp:cNvPr id="0" name=""/>
        <dsp:cNvSpPr/>
      </dsp:nvSpPr>
      <dsp:spPr>
        <a:xfrm>
          <a:off x="1840359" y="219456"/>
          <a:ext cx="1205399" cy="120700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1952CC-3765-4002-AA20-6E05DABB340E}">
      <dsp:nvSpPr>
        <dsp:cNvPr id="0" name=""/>
        <dsp:cNvSpPr/>
      </dsp:nvSpPr>
      <dsp:spPr>
        <a:xfrm rot="10800000">
          <a:off x="1840359" y="1645919"/>
          <a:ext cx="1205399" cy="2011680"/>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疾病予防と治療</a:t>
          </a:r>
          <a:endParaRPr lang="ja-JP" sz="1600" kern="1200" dirty="0">
            <a:latin typeface="MS Mincho"/>
            <a:ea typeface="MS Mincho"/>
          </a:endParaRPr>
        </a:p>
      </dsp:txBody>
      <dsp:txXfrm rot="10800000">
        <a:off x="1877429" y="1645919"/>
        <a:ext cx="1131259" cy="1974610"/>
      </dsp:txXfrm>
    </dsp:sp>
    <dsp:sp modelId="{BAF89608-3966-48ED-B26E-B967364720BA}">
      <dsp:nvSpPr>
        <dsp:cNvPr id="0" name=""/>
        <dsp:cNvSpPr/>
      </dsp:nvSpPr>
      <dsp:spPr>
        <a:xfrm>
          <a:off x="3166299" y="219456"/>
          <a:ext cx="1205399" cy="120700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D93124-5282-4172-A0B7-47E81DD56148}">
      <dsp:nvSpPr>
        <dsp:cNvPr id="0" name=""/>
        <dsp:cNvSpPr/>
      </dsp:nvSpPr>
      <dsp:spPr>
        <a:xfrm rot="10800000">
          <a:off x="3166299" y="1645919"/>
          <a:ext cx="1205399" cy="2011680"/>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水と衛生</a:t>
          </a:r>
          <a:endParaRPr lang="ja-JP" sz="1600" kern="1200" dirty="0">
            <a:latin typeface="MS Mincho"/>
            <a:ea typeface="MS Mincho"/>
          </a:endParaRPr>
        </a:p>
      </dsp:txBody>
      <dsp:txXfrm rot="10800000">
        <a:off x="3203369" y="1645919"/>
        <a:ext cx="1131259" cy="1974610"/>
      </dsp:txXfrm>
    </dsp:sp>
    <dsp:sp modelId="{8D2627AC-B376-4CAB-99D7-70B11348D55F}">
      <dsp:nvSpPr>
        <dsp:cNvPr id="0" name=""/>
        <dsp:cNvSpPr/>
      </dsp:nvSpPr>
      <dsp:spPr>
        <a:xfrm>
          <a:off x="4492239" y="219456"/>
          <a:ext cx="1205399" cy="120700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44F24E-51D3-414B-8D25-62D7952F576D}">
      <dsp:nvSpPr>
        <dsp:cNvPr id="0" name=""/>
        <dsp:cNvSpPr/>
      </dsp:nvSpPr>
      <dsp:spPr>
        <a:xfrm rot="10800000">
          <a:off x="4492239" y="1645919"/>
          <a:ext cx="1205399" cy="2011680"/>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母子の</a:t>
          </a: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健康</a:t>
          </a:r>
          <a:endParaRPr lang="ja-JP" sz="1600" kern="1200" dirty="0">
            <a:latin typeface="MS Mincho"/>
            <a:ea typeface="MS Mincho"/>
          </a:endParaRPr>
        </a:p>
      </dsp:txBody>
      <dsp:txXfrm rot="10800000">
        <a:off x="4529309" y="1645919"/>
        <a:ext cx="1131259" cy="1974610"/>
      </dsp:txXfrm>
    </dsp:sp>
    <dsp:sp modelId="{91ADF2E4-ED45-42D9-81B9-57C58EDEE26F}">
      <dsp:nvSpPr>
        <dsp:cNvPr id="0" name=""/>
        <dsp:cNvSpPr/>
      </dsp:nvSpPr>
      <dsp:spPr>
        <a:xfrm>
          <a:off x="5818179" y="219456"/>
          <a:ext cx="1205399" cy="1207008"/>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2B97B-81DB-4907-B09C-D84E0B99B890}">
      <dsp:nvSpPr>
        <dsp:cNvPr id="0" name=""/>
        <dsp:cNvSpPr/>
      </dsp:nvSpPr>
      <dsp:spPr>
        <a:xfrm rot="10800000">
          <a:off x="5818179" y="1645919"/>
          <a:ext cx="1205399" cy="2011680"/>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基本的</a:t>
          </a: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教育と</a:t>
          </a: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識字率</a:t>
          </a: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向上</a:t>
          </a:r>
          <a:endParaRPr lang="ja-JP" sz="1600" kern="1200" dirty="0">
            <a:latin typeface="MS Mincho"/>
            <a:ea typeface="MS Mincho"/>
          </a:endParaRPr>
        </a:p>
      </dsp:txBody>
      <dsp:txXfrm rot="10800000">
        <a:off x="5855249" y="1645919"/>
        <a:ext cx="1131259" cy="1974610"/>
      </dsp:txXfrm>
    </dsp:sp>
    <dsp:sp modelId="{1A1ACCA8-2E5C-4F10-91B2-37B118392BDD}">
      <dsp:nvSpPr>
        <dsp:cNvPr id="0" name=""/>
        <dsp:cNvSpPr/>
      </dsp:nvSpPr>
      <dsp:spPr>
        <a:xfrm>
          <a:off x="7144119" y="219456"/>
          <a:ext cx="1205399" cy="1207008"/>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5CB6F-AD24-4886-B737-1B4B5BF13158}">
      <dsp:nvSpPr>
        <dsp:cNvPr id="0" name=""/>
        <dsp:cNvSpPr/>
      </dsp:nvSpPr>
      <dsp:spPr>
        <a:xfrm rot="10800000">
          <a:off x="7144119" y="1645919"/>
          <a:ext cx="1205399" cy="2011680"/>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経済と</a:t>
          </a:r>
          <a:r>
            <a:rPr lang="en-US" altLang="ja-JP" sz="1600" kern="1200" dirty="0" smtClean="0">
              <a:latin typeface="MS Mincho"/>
              <a:cs typeface="MS Mincho"/>
            </a:rPr>
            <a:t/>
          </a:r>
          <a:br>
            <a:rPr lang="en-US" altLang="ja-JP" sz="1600" kern="1200" dirty="0" smtClean="0">
              <a:latin typeface="MS Mincho"/>
              <a:cs typeface="MS Mincho"/>
            </a:rPr>
          </a:br>
          <a:r>
            <a:rPr lang="ja-JP" sz="1600" kern="1200" dirty="0" smtClean="0">
              <a:latin typeface="MS Mincho"/>
              <a:cs typeface="MS Mincho"/>
            </a:rPr>
            <a:t>地域社会の発展</a:t>
          </a:r>
          <a:endParaRPr lang="ja-JP" sz="1600" kern="1200" dirty="0">
            <a:latin typeface="MS Mincho"/>
            <a:ea typeface="MS Mincho"/>
          </a:endParaRPr>
        </a:p>
      </dsp:txBody>
      <dsp:txXfrm rot="10800000">
        <a:off x="7181189" y="1645919"/>
        <a:ext cx="1131259" cy="1974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5A044-294E-4CD4-AA21-6DEA83FEADC5}">
      <dsp:nvSpPr>
        <dsp:cNvPr id="0" name=""/>
        <dsp:cNvSpPr/>
      </dsp:nvSpPr>
      <dsp:spPr>
        <a:xfrm>
          <a:off x="716" y="420605"/>
          <a:ext cx="2793317" cy="16759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ja-JP" altLang="en-US" sz="2500" kern="1200" dirty="0" smtClean="0">
              <a:latin typeface="+mn-ea"/>
              <a:ea typeface="+mn-ea"/>
              <a:cs typeface="MS Mincho"/>
            </a:rPr>
            <a:t>年次基金への寄付</a:t>
          </a:r>
          <a:r>
            <a:rPr lang="en-US" altLang="ja-JP" sz="2500" kern="1200" dirty="0" smtClean="0">
              <a:latin typeface="+mn-ea"/>
              <a:ea typeface="+mn-ea"/>
              <a:cs typeface="MS Mincho"/>
            </a:rPr>
            <a:t/>
          </a:r>
          <a:br>
            <a:rPr lang="en-US" altLang="ja-JP" sz="2500" kern="1200" dirty="0" smtClean="0">
              <a:latin typeface="+mn-ea"/>
              <a:ea typeface="+mn-ea"/>
              <a:cs typeface="MS Mincho"/>
            </a:rPr>
          </a:br>
          <a:r>
            <a:rPr lang="ja-JP" sz="2500" kern="1200" dirty="0" smtClean="0">
              <a:latin typeface="+mn-ea"/>
              <a:ea typeface="+mn-ea"/>
              <a:cs typeface="MS Mincho"/>
            </a:rPr>
            <a:t>1億4010万ドル</a:t>
          </a:r>
          <a:endParaRPr lang="ja-JP" sz="2500" kern="1200" dirty="0">
            <a:latin typeface="+mn-ea"/>
            <a:ea typeface="+mn-ea"/>
          </a:endParaRPr>
        </a:p>
      </dsp:txBody>
      <dsp:txXfrm>
        <a:off x="716" y="420605"/>
        <a:ext cx="2793317" cy="1675990"/>
      </dsp:txXfrm>
    </dsp:sp>
    <dsp:sp modelId="{E7D1282E-7DFB-4E3D-B769-6627523868CB}">
      <dsp:nvSpPr>
        <dsp:cNvPr id="0" name=""/>
        <dsp:cNvSpPr/>
      </dsp:nvSpPr>
      <dsp:spPr>
        <a:xfrm>
          <a:off x="3073365" y="420605"/>
          <a:ext cx="2793317" cy="16759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ja-JP" altLang="en-US" sz="2500" kern="1200" dirty="0" smtClean="0">
              <a:latin typeface="+mn-ea"/>
              <a:ea typeface="+mn-ea"/>
              <a:cs typeface="MS Mincho"/>
            </a:rPr>
            <a:t>承認された</a:t>
          </a:r>
          <a:r>
            <a:rPr lang="en-US" altLang="ja-JP" sz="2500" kern="1200" dirty="0" smtClean="0">
              <a:latin typeface="+mn-ea"/>
              <a:ea typeface="+mn-ea"/>
              <a:cs typeface="MS Mincho"/>
            </a:rPr>
            <a:t/>
          </a:r>
          <a:br>
            <a:rPr lang="en-US" altLang="ja-JP" sz="2500" kern="1200" dirty="0" smtClean="0">
              <a:latin typeface="+mn-ea"/>
              <a:ea typeface="+mn-ea"/>
              <a:cs typeface="MS Mincho"/>
            </a:rPr>
          </a:br>
          <a:r>
            <a:rPr lang="ja-JP" altLang="en-US" sz="2500" kern="1200" dirty="0" smtClean="0">
              <a:latin typeface="+mn-ea"/>
              <a:ea typeface="+mn-ea"/>
              <a:cs typeface="MS Mincho"/>
            </a:rPr>
            <a:t>グローバル補助金</a:t>
          </a:r>
          <a:r>
            <a:rPr lang="en-US" altLang="ja-JP" sz="2500" kern="1200" dirty="0" smtClean="0">
              <a:latin typeface="+mn-ea"/>
              <a:ea typeface="+mn-ea"/>
              <a:cs typeface="MS Mincho"/>
            </a:rPr>
            <a:t>1260</a:t>
          </a:r>
          <a:r>
            <a:rPr lang="ja-JP" altLang="en-US" sz="2500" kern="1200" dirty="0" smtClean="0">
              <a:latin typeface="+mn-ea"/>
              <a:ea typeface="+mn-ea"/>
              <a:cs typeface="MS Mincho"/>
            </a:rPr>
            <a:t>件</a:t>
          </a:r>
          <a:endParaRPr lang="ja-JP" altLang="en-US" sz="2500" kern="1200" dirty="0">
            <a:latin typeface="+mn-ea"/>
            <a:ea typeface="+mn-ea"/>
          </a:endParaRPr>
        </a:p>
      </dsp:txBody>
      <dsp:txXfrm>
        <a:off x="3073365" y="420605"/>
        <a:ext cx="2793317" cy="1675990"/>
      </dsp:txXfrm>
    </dsp:sp>
    <dsp:sp modelId="{E3FA834C-3AE7-4EF4-80CE-0B08AD954B60}">
      <dsp:nvSpPr>
        <dsp:cNvPr id="0" name=""/>
        <dsp:cNvSpPr/>
      </dsp:nvSpPr>
      <dsp:spPr>
        <a:xfrm>
          <a:off x="716" y="2375928"/>
          <a:ext cx="2793317" cy="16759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ja-JP" altLang="en-US" sz="2500" kern="1200" dirty="0" smtClean="0">
              <a:latin typeface="+mn-ea"/>
              <a:ea typeface="+mn-ea"/>
              <a:cs typeface="MS Mincho"/>
            </a:rPr>
            <a:t>人道的活動への</a:t>
          </a:r>
          <a:r>
            <a:rPr lang="en-US" altLang="ja-JP" sz="2500" kern="1200" dirty="0" smtClean="0">
              <a:latin typeface="+mn-ea"/>
              <a:ea typeface="+mn-ea"/>
              <a:cs typeface="MS Mincho"/>
            </a:rPr>
            <a:t/>
          </a:r>
          <a:br>
            <a:rPr lang="en-US" altLang="ja-JP" sz="2500" kern="1200" dirty="0" smtClean="0">
              <a:latin typeface="+mn-ea"/>
              <a:ea typeface="+mn-ea"/>
              <a:cs typeface="MS Mincho"/>
            </a:rPr>
          </a:br>
          <a:r>
            <a:rPr lang="ja-JP" altLang="en-US" sz="2500" kern="1200" dirty="0" smtClean="0">
              <a:latin typeface="+mn-ea"/>
              <a:ea typeface="+mn-ea"/>
              <a:cs typeface="MS Mincho"/>
            </a:rPr>
            <a:t>資金投入</a:t>
          </a:r>
          <a:r>
            <a:rPr lang="en-US" altLang="ja-JP" sz="2500" kern="1200" dirty="0" smtClean="0">
              <a:latin typeface="+mn-ea"/>
              <a:ea typeface="+mn-ea"/>
              <a:cs typeface="MS Mincho"/>
            </a:rPr>
            <a:t/>
          </a:r>
          <a:br>
            <a:rPr lang="en-US" altLang="ja-JP" sz="2500" kern="1200" dirty="0" smtClean="0">
              <a:latin typeface="+mn-ea"/>
              <a:ea typeface="+mn-ea"/>
              <a:cs typeface="MS Mincho"/>
            </a:rPr>
          </a:br>
          <a:r>
            <a:rPr lang="en-US" altLang="ja-JP" sz="2500" kern="1200" dirty="0" smtClean="0">
              <a:latin typeface="+mn-ea"/>
              <a:ea typeface="+mn-ea"/>
              <a:cs typeface="MS Mincho"/>
            </a:rPr>
            <a:t>1</a:t>
          </a:r>
          <a:r>
            <a:rPr lang="ja-JP" altLang="en-US" sz="2500" kern="1200" dirty="0" smtClean="0">
              <a:latin typeface="+mn-ea"/>
              <a:ea typeface="+mn-ea"/>
              <a:cs typeface="MS Mincho"/>
            </a:rPr>
            <a:t>億</a:t>
          </a:r>
          <a:r>
            <a:rPr lang="en-US" altLang="ja-JP" sz="2500" kern="1200" dirty="0" smtClean="0">
              <a:latin typeface="+mn-ea"/>
              <a:ea typeface="+mn-ea"/>
              <a:cs typeface="MS Mincho"/>
            </a:rPr>
            <a:t>1150</a:t>
          </a:r>
          <a:r>
            <a:rPr lang="ja-JP" altLang="en-US" sz="2500" kern="1200" dirty="0" smtClean="0">
              <a:latin typeface="+mn-ea"/>
              <a:ea typeface="+mn-ea"/>
              <a:cs typeface="MS Mincho"/>
            </a:rPr>
            <a:t>万ドル</a:t>
          </a:r>
          <a:endParaRPr lang="ja-JP" altLang="en-US" sz="2500" kern="1200" dirty="0">
            <a:latin typeface="+mn-ea"/>
            <a:ea typeface="+mn-ea"/>
          </a:endParaRPr>
        </a:p>
      </dsp:txBody>
      <dsp:txXfrm>
        <a:off x="716" y="2375928"/>
        <a:ext cx="2793317" cy="1675990"/>
      </dsp:txXfrm>
    </dsp:sp>
    <dsp:sp modelId="{B6AEE69C-AC7C-45E2-B6E8-B21DFF5B7956}">
      <dsp:nvSpPr>
        <dsp:cNvPr id="0" name=""/>
        <dsp:cNvSpPr/>
      </dsp:nvSpPr>
      <dsp:spPr>
        <a:xfrm>
          <a:off x="3074082" y="2375928"/>
          <a:ext cx="2793317" cy="167599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ja-JP" altLang="en-US" sz="2500" kern="1200" dirty="0" smtClean="0">
              <a:latin typeface="MS Mincho"/>
              <a:cs typeface="MS Mincho"/>
            </a:rPr>
            <a:t>多くの人の</a:t>
          </a:r>
          <a:r>
            <a:rPr lang="en-US" altLang="ja-JP" sz="2500" kern="1200" dirty="0" smtClean="0">
              <a:latin typeface="MS Mincho"/>
              <a:cs typeface="MS Mincho"/>
            </a:rPr>
            <a:t/>
          </a:r>
          <a:br>
            <a:rPr lang="en-US" altLang="ja-JP" sz="2500" kern="1200" dirty="0" smtClean="0">
              <a:latin typeface="MS Mincho"/>
              <a:cs typeface="MS Mincho"/>
            </a:rPr>
          </a:br>
          <a:r>
            <a:rPr lang="ja-JP" altLang="en-US" sz="2500" kern="1200" dirty="0" smtClean="0">
              <a:latin typeface="MS Mincho"/>
              <a:cs typeface="MS Mincho"/>
            </a:rPr>
            <a:t>生活を改善</a:t>
          </a:r>
        </a:p>
      </dsp:txBody>
      <dsp:txXfrm>
        <a:off x="3074082" y="2375928"/>
        <a:ext cx="2793317" cy="1675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5A044-294E-4CD4-AA21-6DEA83FEADC5}">
      <dsp:nvSpPr>
        <dsp:cNvPr id="0" name=""/>
        <dsp:cNvSpPr/>
      </dsp:nvSpPr>
      <dsp:spPr>
        <a:xfrm>
          <a:off x="914397" y="1608"/>
          <a:ext cx="4038604" cy="206275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ja-JP" sz="3900" kern="1200" dirty="0" smtClean="0">
              <a:latin typeface="MS Mincho"/>
              <a:cs typeface="MS Mincho"/>
            </a:rPr>
            <a:t>財団への</a:t>
          </a:r>
          <a:r>
            <a:rPr lang="en-US" altLang="ja-JP" sz="3900" kern="1200" dirty="0" smtClean="0">
              <a:latin typeface="MS Mincho"/>
              <a:cs typeface="MS Mincho"/>
            </a:rPr>
            <a:t/>
          </a:r>
          <a:br>
            <a:rPr lang="en-US" altLang="ja-JP" sz="3900" kern="1200" dirty="0" smtClean="0">
              <a:latin typeface="MS Mincho"/>
              <a:cs typeface="MS Mincho"/>
            </a:rPr>
          </a:br>
          <a:r>
            <a:rPr lang="ja-JP" sz="3900" kern="1200" dirty="0" smtClean="0">
              <a:latin typeface="MS Mincho"/>
              <a:cs typeface="MS Mincho"/>
            </a:rPr>
            <a:t>継続的な支援</a:t>
          </a:r>
          <a:endParaRPr lang="ja-JP" sz="3900" kern="1200" dirty="0">
            <a:latin typeface="MS Mincho"/>
            <a:ea typeface="MS Mincho"/>
          </a:endParaRPr>
        </a:p>
      </dsp:txBody>
      <dsp:txXfrm>
        <a:off x="914397" y="1608"/>
        <a:ext cx="4038604" cy="2062757"/>
      </dsp:txXfrm>
    </dsp:sp>
    <dsp:sp modelId="{E7D1282E-7DFB-4E3D-B769-6627523868CB}">
      <dsp:nvSpPr>
        <dsp:cNvPr id="0" name=""/>
        <dsp:cNvSpPr/>
      </dsp:nvSpPr>
      <dsp:spPr>
        <a:xfrm>
          <a:off x="304801" y="2408158"/>
          <a:ext cx="5257797" cy="206275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ja-JP" altLang="en-US" sz="3900" kern="1200" dirty="0" smtClean="0">
              <a:latin typeface="MS Mincho"/>
              <a:cs typeface="MS Mincho"/>
            </a:rPr>
            <a:t>年次</a:t>
          </a:r>
          <a:r>
            <a:rPr lang="ja-JP" altLang="en-US" sz="3900" kern="1200" dirty="0" smtClean="0">
              <a:latin typeface="+mn-ea"/>
              <a:ea typeface="+mn-ea"/>
              <a:cs typeface="MS Mincho"/>
            </a:rPr>
            <a:t>基金における</a:t>
          </a:r>
          <a:r>
            <a:rPr lang="en-US" altLang="ja-JP" sz="3900" kern="1200" dirty="0" smtClean="0">
              <a:latin typeface="+mn-ea"/>
              <a:ea typeface="+mn-ea"/>
              <a:cs typeface="MS Mincho"/>
            </a:rPr>
            <a:t/>
          </a:r>
          <a:br>
            <a:rPr lang="en-US" altLang="ja-JP" sz="3900" kern="1200" dirty="0" smtClean="0">
              <a:latin typeface="+mn-ea"/>
              <a:ea typeface="+mn-ea"/>
              <a:cs typeface="MS Mincho"/>
            </a:rPr>
          </a:br>
          <a:r>
            <a:rPr lang="en-US" altLang="ja-JP" sz="3900" kern="1200" dirty="0" smtClean="0">
              <a:latin typeface="+mn-ea"/>
              <a:ea typeface="+mn-ea"/>
              <a:cs typeface="MS Mincho"/>
            </a:rPr>
            <a:t>PHS</a:t>
          </a:r>
          <a:r>
            <a:rPr lang="ja-JP" altLang="en-US" sz="3900" kern="1200" dirty="0" smtClean="0">
              <a:latin typeface="+mn-ea"/>
              <a:ea typeface="+mn-ea"/>
              <a:cs typeface="MS Mincho"/>
            </a:rPr>
            <a:t>会員の寄付が</a:t>
          </a:r>
          <a:r>
            <a:rPr lang="en-US" altLang="ja-JP" sz="3900" kern="1200" dirty="0" smtClean="0">
              <a:latin typeface="+mn-ea"/>
              <a:ea typeface="+mn-ea"/>
              <a:cs typeface="MS Mincho"/>
            </a:rPr>
            <a:t/>
          </a:r>
          <a:br>
            <a:rPr lang="en-US" altLang="ja-JP" sz="3900" kern="1200" dirty="0" smtClean="0">
              <a:latin typeface="+mn-ea"/>
              <a:ea typeface="+mn-ea"/>
              <a:cs typeface="MS Mincho"/>
            </a:rPr>
          </a:br>
          <a:r>
            <a:rPr lang="ja-JP" altLang="en-US" sz="3900" kern="1200" dirty="0" smtClean="0">
              <a:latin typeface="+mn-ea"/>
              <a:ea typeface="+mn-ea"/>
              <a:cs typeface="MS Mincho"/>
            </a:rPr>
            <a:t>占める割合 </a:t>
          </a:r>
          <a:r>
            <a:rPr lang="ja-JP" sz="3900" kern="1200" dirty="0" smtClean="0">
              <a:latin typeface="+mn-ea"/>
              <a:ea typeface="+mn-ea"/>
              <a:cs typeface="MS Mincho"/>
            </a:rPr>
            <a:t>16</a:t>
          </a:r>
          <a:r>
            <a:rPr lang="ja-JP" altLang="en-US" sz="3900" kern="1200" dirty="0" smtClean="0">
              <a:latin typeface="+mn-ea"/>
              <a:ea typeface="+mn-ea"/>
              <a:cs typeface="MS Mincho"/>
            </a:rPr>
            <a:t>％</a:t>
          </a:r>
          <a:endParaRPr lang="ja-JP" sz="3900" kern="1200" dirty="0">
            <a:latin typeface="+mn-ea"/>
            <a:ea typeface="+mn-ea"/>
          </a:endParaRPr>
        </a:p>
      </dsp:txBody>
      <dsp:txXfrm>
        <a:off x="304801" y="2408158"/>
        <a:ext cx="5257797" cy="206275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19459" name="Rectangle 3"/>
          <p:cNvSpPr>
            <a:spLocks noGrp="1" noChangeArrowheads="1"/>
          </p:cNvSpPr>
          <p:nvPr>
            <p:ph type="dt" sz="quarter" idx="1"/>
          </p:nvPr>
        </p:nvSpPr>
        <p:spPr bwMode="auto">
          <a:xfrm>
            <a:off x="3971926"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algn="r" defTabSz="931768" eaLnBrk="0" hangingPunct="0">
              <a:defRPr sz="1200">
                <a:ea typeface="ヒラギノ角ゴ Pro W3" pitchFamily="-84" charset="-128"/>
              </a:defRPr>
            </a:lvl1pPr>
          </a:lstStyle>
          <a:p>
            <a:endParaRPr lang="en-US" altLang="en-US" dirty="0"/>
          </a:p>
        </p:txBody>
      </p:sp>
      <p:sp>
        <p:nvSpPr>
          <p:cNvPr id="19460" name="Rectangle 4"/>
          <p:cNvSpPr>
            <a:spLocks noGrp="1" noChangeArrowheads="1"/>
          </p:cNvSpPr>
          <p:nvPr>
            <p:ph type="ftr" sz="quarter" idx="2"/>
          </p:nvPr>
        </p:nvSpPr>
        <p:spPr bwMode="auto">
          <a:xfrm>
            <a:off x="1"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19461" name="Rectangle 5"/>
          <p:cNvSpPr>
            <a:spLocks noGrp="1" noChangeArrowheads="1"/>
          </p:cNvSpPr>
          <p:nvPr>
            <p:ph type="sldNum" sz="quarter" idx="3"/>
          </p:nvPr>
        </p:nvSpPr>
        <p:spPr bwMode="auto">
          <a:xfrm>
            <a:off x="3971926"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algn="r" defTabSz="931768" eaLnBrk="0" hangingPunct="0">
              <a:defRPr sz="1200">
                <a:ea typeface="ヒラギノ角ゴ Pro W3" pitchFamily="-84" charset="-128"/>
              </a:defRPr>
            </a:lvl1pPr>
          </a:lstStyle>
          <a:p>
            <a:fld id="{0248E474-61D2-4BA3-BC4F-288599829332}" type="slidenum">
              <a:rPr lang="en-US" altLang="en-US"/>
              <a:pPr/>
              <a:t>‹#›</a:t>
            </a:fld>
            <a:endParaRPr lang="ja-JP" altLang="en-US" dirty="0"/>
          </a:p>
        </p:txBody>
      </p:sp>
    </p:spTree>
    <p:extLst>
      <p:ext uri="{BB962C8B-B14F-4D97-AF65-F5344CB8AC3E}">
        <p14:creationId xmlns:p14="http://schemas.microsoft.com/office/powerpoint/2010/main" val="30538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3075" name="Rectangle 3"/>
          <p:cNvSpPr>
            <a:spLocks noGrp="1" noChangeArrowheads="1"/>
          </p:cNvSpPr>
          <p:nvPr>
            <p:ph type="dt" idx="1"/>
          </p:nvPr>
        </p:nvSpPr>
        <p:spPr bwMode="auto">
          <a:xfrm>
            <a:off x="3971926"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algn="r" defTabSz="931768" eaLnBrk="0" hangingPunct="0">
              <a:defRPr sz="1200">
                <a:ea typeface="ヒラギノ角ゴ Pro W3" pitchFamily="-84" charset="-128"/>
              </a:defRPr>
            </a:lvl1pPr>
          </a:lstStyle>
          <a:p>
            <a:endParaRPr lang="en-US" altLang="en-US" dirty="0"/>
          </a:p>
        </p:txBody>
      </p:sp>
      <p:sp>
        <p:nvSpPr>
          <p:cNvPr id="35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9" y="4416426"/>
            <a:ext cx="5140325" cy="4183063"/>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3079" name="Rectangle 7"/>
          <p:cNvSpPr>
            <a:spLocks noGrp="1" noChangeArrowheads="1"/>
          </p:cNvSpPr>
          <p:nvPr>
            <p:ph type="sldNum" sz="quarter" idx="5"/>
          </p:nvPr>
        </p:nvSpPr>
        <p:spPr bwMode="auto">
          <a:xfrm>
            <a:off x="3971926"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algn="r" defTabSz="931768" eaLnBrk="0" hangingPunct="0">
              <a:defRPr sz="1200">
                <a:ea typeface="ヒラギノ角ゴ Pro W3" pitchFamily="-84" charset="-128"/>
              </a:defRPr>
            </a:lvl1pPr>
          </a:lstStyle>
          <a:p>
            <a:fld id="{77CC3CA1-276B-4469-8F9D-5631DB4DE73D}" type="slidenum">
              <a:rPr lang="en-US" altLang="en-US"/>
              <a:pPr/>
              <a:t>‹#›</a:t>
            </a:fld>
            <a:endParaRPr lang="ja-JP" altLang="en-US" dirty="0"/>
          </a:p>
        </p:txBody>
      </p:sp>
    </p:spTree>
    <p:extLst>
      <p:ext uri="{BB962C8B-B14F-4D97-AF65-F5344CB8AC3E}">
        <p14:creationId xmlns:p14="http://schemas.microsoft.com/office/powerpoint/2010/main" val="723917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8">
              <a:defRPr sz="2400">
                <a:solidFill>
                  <a:schemeClr val="tx1"/>
                </a:solidFill>
                <a:latin typeface="Arial" charset="0"/>
                <a:ea typeface="ヒラギノ角ゴ Pro W3" charset="0"/>
                <a:cs typeface="ヒラギノ角ゴ Pro W3" charset="0"/>
              </a:defRPr>
            </a:lvl1pPr>
            <a:lvl2pPr marL="742873" indent="-285721" defTabSz="931768">
              <a:defRPr sz="2400">
                <a:solidFill>
                  <a:schemeClr val="tx1"/>
                </a:solidFill>
                <a:latin typeface="Arial" charset="0"/>
                <a:ea typeface="ヒラギノ角ゴ Pro W3" charset="0"/>
                <a:cs typeface="ヒラギノ角ゴ Pro W3" charset="0"/>
              </a:defRPr>
            </a:lvl2pPr>
            <a:lvl3pPr marL="1142883" indent="-228577" defTabSz="931768">
              <a:defRPr sz="2400">
                <a:solidFill>
                  <a:schemeClr val="tx1"/>
                </a:solidFill>
                <a:latin typeface="Arial" charset="0"/>
                <a:ea typeface="ヒラギノ角ゴ Pro W3" charset="0"/>
                <a:cs typeface="ヒラギノ角ゴ Pro W3" charset="0"/>
              </a:defRPr>
            </a:lvl3pPr>
            <a:lvl4pPr marL="1600036" indent="-228577" defTabSz="931768">
              <a:defRPr sz="2400">
                <a:solidFill>
                  <a:schemeClr val="tx1"/>
                </a:solidFill>
                <a:latin typeface="Arial" charset="0"/>
                <a:ea typeface="ヒラギノ角ゴ Pro W3" charset="0"/>
                <a:cs typeface="ヒラギノ角ゴ Pro W3" charset="0"/>
              </a:defRPr>
            </a:lvl4pPr>
            <a:lvl5pPr marL="2057189" indent="-228577" defTabSz="931768">
              <a:defRPr sz="2400">
                <a:solidFill>
                  <a:schemeClr val="tx1"/>
                </a:solidFill>
                <a:latin typeface="Arial" charset="0"/>
                <a:ea typeface="ヒラギノ角ゴ Pro W3" charset="0"/>
                <a:cs typeface="ヒラギノ角ゴ Pro W3" charset="0"/>
              </a:defRPr>
            </a:lvl5pPr>
            <a:lvl6pPr marL="2514343"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496"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49"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02" indent="-228577" defTabSz="931768"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13C1B3-30A5-2D4F-89A2-C88D12DA315A}" type="slidenum">
              <a:rPr lang="en-US" sz="1200">
                <a:solidFill>
                  <a:prstClr val="black"/>
                </a:solidFill>
              </a:rPr>
              <a:pPr/>
              <a:t>1</a:t>
            </a:fld>
            <a:endParaRPr lang="ja-JP" sz="1200" dirty="0">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marL="0" marR="0">
              <a:lnSpc>
                <a:spcPct val="150000"/>
              </a:lnSpc>
              <a:spcBef>
                <a:spcPts val="0"/>
              </a:spcBef>
              <a:spcAft>
                <a:spcPts val="800"/>
              </a:spcAft>
            </a:pPr>
            <a:r>
              <a:rPr lang="ja-JP" sz="1200" dirty="0" smtClean="0">
                <a:effectLst/>
                <a:latin typeface="MS Mincho"/>
                <a:cs typeface="MS Mincho"/>
              </a:rPr>
              <a:t>本日、ロータリー財団、特に年次基金についてお話させて</a:t>
            </a:r>
            <a:r>
              <a:rPr lang="ja-JP" altLang="en-US" sz="1200" dirty="0" smtClean="0">
                <a:effectLst/>
                <a:latin typeface="MS Mincho"/>
                <a:cs typeface="MS Mincho"/>
              </a:rPr>
              <a:t>いただ</a:t>
            </a:r>
            <a:r>
              <a:rPr lang="ja-JP" sz="1200" dirty="0" smtClean="0">
                <a:effectLst/>
                <a:latin typeface="MS Mincho"/>
                <a:cs typeface="MS Mincho"/>
              </a:rPr>
              <a:t>く機会を頂戴</a:t>
            </a:r>
            <a:r>
              <a:rPr lang="ja-JP" altLang="en-US" sz="1200" dirty="0" smtClean="0">
                <a:effectLst/>
                <a:latin typeface="MS Mincho"/>
                <a:cs typeface="MS Mincho"/>
              </a:rPr>
              <a:t>し</a:t>
            </a:r>
            <a:r>
              <a:rPr lang="ja-JP" sz="1200" dirty="0" smtClean="0">
                <a:effectLst/>
                <a:latin typeface="MS Mincho"/>
                <a:cs typeface="MS Mincho"/>
              </a:rPr>
              <a:t>、誠に有難うございます。その前に、皆様がロータリーにどのような関心をもっていらっしゃるかを少しお伺いしたいと思います</a:t>
            </a:r>
            <a:r>
              <a:rPr lang="ja-JP" sz="1200" dirty="0" smtClean="0">
                <a:effectLst/>
                <a:latin typeface="MS Mincho"/>
                <a:cs typeface="MS Mincho"/>
              </a:rPr>
              <a:t>。</a:t>
            </a:r>
            <a:endParaRPr lang="en-US" altLang="ja-JP" sz="1100" smtClean="0">
              <a:effectLst/>
              <a:latin typeface="MS Mincho"/>
              <a:ea typeface="MS Mincho"/>
              <a:cs typeface="MS Mincho"/>
            </a:endParaRPr>
          </a:p>
          <a:p>
            <a:pPr marL="0" marR="0">
              <a:lnSpc>
                <a:spcPct val="150000"/>
              </a:lnSpc>
              <a:spcBef>
                <a:spcPts val="0"/>
              </a:spcBef>
              <a:spcAft>
                <a:spcPts val="800"/>
              </a:spcAft>
            </a:pPr>
            <a:endParaRPr lang="en-US" altLang="ja-JP" sz="1200" i="1" dirty="0" smtClean="0">
              <a:effectLst/>
              <a:latin typeface="MS Mincho"/>
              <a:cs typeface="MS Mincho"/>
            </a:endParaRPr>
          </a:p>
          <a:p>
            <a:pPr marL="0" marR="0" indent="0" algn="l" defTabSz="914400" rtl="0" eaLnBrk="0" fontAlgn="base" latinLnBrk="0" hangingPunct="0">
              <a:lnSpc>
                <a:spcPct val="150000"/>
              </a:lnSpc>
              <a:spcBef>
                <a:spcPts val="0"/>
              </a:spcBef>
              <a:spcAft>
                <a:spcPts val="800"/>
              </a:spcAft>
              <a:buClrTx/>
              <a:buSzTx/>
              <a:buFontTx/>
              <a:buNone/>
              <a:tabLst/>
              <a:defRPr/>
            </a:pPr>
            <a:r>
              <a:rPr lang="ja-JP" altLang="en-US" sz="1200" i="0" dirty="0" smtClean="0">
                <a:effectLst/>
                <a:latin typeface="MS Mincho"/>
                <a:cs typeface="MS Mincho"/>
              </a:rPr>
              <a:t>（手をあげて）奉仕活動に参加して、社会に貢献したいという思いからロータリーに入会されたという方は手を上げてください。</a:t>
            </a:r>
            <a:endParaRPr lang="ja-JP" altLang="en-US" sz="1100" i="0" dirty="0" smtClean="0">
              <a:effectLst/>
              <a:latin typeface="MS Mincho"/>
              <a:ea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ロータリーは、</a:t>
            </a:r>
            <a:r>
              <a:rPr lang="ja-JP" altLang="en-US" sz="1200" dirty="0" smtClean="0">
                <a:effectLst/>
                <a:latin typeface="MS Mincho"/>
                <a:cs typeface="MS Mincho"/>
              </a:rPr>
              <a:t>世界各地で</a:t>
            </a:r>
            <a:r>
              <a:rPr lang="ja-JP" sz="1200" dirty="0" smtClean="0">
                <a:effectLst/>
                <a:latin typeface="MS Mincho"/>
                <a:cs typeface="MS Mincho"/>
              </a:rPr>
              <a:t>奉仕を</a:t>
            </a:r>
            <a:r>
              <a:rPr lang="ja-JP" altLang="en-US" sz="1200" dirty="0" smtClean="0">
                <a:effectLst/>
                <a:latin typeface="MS Mincho"/>
                <a:cs typeface="MS Mincho"/>
              </a:rPr>
              <a:t>行っている</a:t>
            </a:r>
            <a:r>
              <a:rPr lang="ja-JP" sz="1200" dirty="0" smtClean="0">
                <a:effectLst/>
                <a:latin typeface="MS Mincho"/>
                <a:cs typeface="MS Mincho"/>
              </a:rPr>
              <a:t>団体です。ロータリアンは、地域社会の課題を把握し、解決するためのアイデアを実践します。</a:t>
            </a:r>
            <a:r>
              <a:rPr lang="ja-JP" altLang="en-US" sz="1200" dirty="0" smtClean="0">
                <a:effectLst/>
                <a:latin typeface="MS Mincho"/>
                <a:cs typeface="MS Mincho"/>
              </a:rPr>
              <a:t>その際</a:t>
            </a:r>
            <a:r>
              <a:rPr lang="ja-JP" sz="1200" dirty="0" smtClean="0">
                <a:effectLst/>
                <a:latin typeface="MS Mincho"/>
                <a:cs typeface="MS Mincho"/>
              </a:rPr>
              <a:t>、ロータリー財団からの資金を</a:t>
            </a:r>
            <a:r>
              <a:rPr lang="ja-JP" altLang="en-US" sz="1200" dirty="0" smtClean="0">
                <a:effectLst/>
                <a:latin typeface="MS Mincho"/>
                <a:cs typeface="MS Mincho"/>
              </a:rPr>
              <a:t>使って</a:t>
            </a:r>
            <a:r>
              <a:rPr lang="ja-JP" sz="1200" dirty="0" smtClean="0">
                <a:effectLst/>
                <a:latin typeface="MS Mincho"/>
                <a:cs typeface="MS Mincho"/>
              </a:rPr>
              <a:t>、地元</a:t>
            </a:r>
            <a:r>
              <a:rPr lang="ja-JP" altLang="en-US" sz="1200" dirty="0" smtClean="0">
                <a:effectLst/>
                <a:latin typeface="MS Mincho"/>
                <a:cs typeface="MS Mincho"/>
              </a:rPr>
              <a:t>や</a:t>
            </a:r>
            <a:r>
              <a:rPr lang="ja-JP" sz="1200" dirty="0" smtClean="0">
                <a:effectLst/>
                <a:latin typeface="MS Mincho"/>
                <a:cs typeface="MS Mincho"/>
              </a:rPr>
              <a:t>世界の地域</a:t>
            </a:r>
            <a:r>
              <a:rPr lang="ja-JP" altLang="en-US" sz="1200" dirty="0" smtClean="0">
                <a:effectLst/>
                <a:latin typeface="MS Mincho"/>
                <a:cs typeface="MS Mincho"/>
              </a:rPr>
              <a:t>社会に変化をもたらす</a:t>
            </a:r>
            <a:r>
              <a:rPr lang="ja-JP" sz="1200" dirty="0" smtClean="0">
                <a:effectLst/>
                <a:latin typeface="MS Mincho"/>
                <a:cs typeface="MS Mincho"/>
              </a:rPr>
              <a:t>有意義な</a:t>
            </a:r>
            <a:r>
              <a:rPr lang="ja-JP" altLang="en-US" sz="1200" dirty="0" smtClean="0">
                <a:effectLst/>
                <a:latin typeface="MS Mincho"/>
                <a:cs typeface="MS Mincho"/>
              </a:rPr>
              <a:t>活動</a:t>
            </a:r>
            <a:r>
              <a:rPr lang="ja-JP" sz="1200" dirty="0" smtClean="0">
                <a:effectLst/>
                <a:latin typeface="MS Mincho"/>
                <a:cs typeface="MS Mincho"/>
              </a:rPr>
              <a:t>を</a:t>
            </a:r>
            <a:r>
              <a:rPr lang="ja-JP" altLang="en-US" sz="1200" dirty="0" smtClean="0">
                <a:effectLst/>
                <a:latin typeface="MS Mincho"/>
                <a:cs typeface="MS Mincho"/>
              </a:rPr>
              <a:t>実施します</a:t>
            </a:r>
            <a:r>
              <a:rPr lang="ja-JP" sz="1200" dirty="0" smtClean="0">
                <a:effectLst/>
                <a:latin typeface="MS Mincho"/>
                <a:cs typeface="MS Mincho"/>
              </a:rPr>
              <a:t>。</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補助金は、ロータリアンの</a:t>
            </a:r>
            <a:r>
              <a:rPr lang="ja-JP" altLang="en-US" sz="1200" dirty="0" smtClean="0">
                <a:effectLst/>
                <a:latin typeface="MS Mincho"/>
                <a:cs typeface="MS Mincho"/>
              </a:rPr>
              <a:t>活動の土台とな</a:t>
            </a:r>
            <a:r>
              <a:rPr lang="ja-JP" sz="1200" dirty="0" smtClean="0">
                <a:effectLst/>
                <a:latin typeface="MS Mincho"/>
                <a:cs typeface="MS Mincho"/>
              </a:rPr>
              <a:t>り、世界をよりよくしたいというビジョンを持つロータリアンや</a:t>
            </a:r>
            <a:r>
              <a:rPr lang="ja-JP" altLang="en-US" sz="1200" dirty="0" smtClean="0">
                <a:effectLst/>
                <a:latin typeface="MS Mincho"/>
                <a:cs typeface="MS Mincho"/>
              </a:rPr>
              <a:t>その他の支援者</a:t>
            </a:r>
            <a:r>
              <a:rPr lang="ja-JP" sz="1200" dirty="0" smtClean="0">
                <a:effectLst/>
                <a:latin typeface="MS Mincho"/>
                <a:cs typeface="MS Mincho"/>
              </a:rPr>
              <a:t>の</a:t>
            </a:r>
            <a:r>
              <a:rPr lang="ja-JP" altLang="en-US" sz="1200" dirty="0" smtClean="0">
                <a:effectLst/>
                <a:latin typeface="MS Mincho"/>
                <a:cs typeface="MS Mincho"/>
              </a:rPr>
              <a:t>ご</a:t>
            </a:r>
            <a:r>
              <a:rPr lang="ja-JP" sz="1200" dirty="0" smtClean="0">
                <a:effectLst/>
                <a:latin typeface="MS Mincho"/>
                <a:cs typeface="MS Mincho"/>
              </a:rPr>
              <a:t>寄付</a:t>
            </a:r>
            <a:r>
              <a:rPr lang="ja-JP" altLang="en-US" sz="1200" dirty="0" smtClean="0">
                <a:effectLst/>
                <a:latin typeface="MS Mincho"/>
                <a:cs typeface="MS Mincho"/>
              </a:rPr>
              <a:t>で支えられています</a:t>
            </a:r>
            <a:r>
              <a:rPr lang="ja-JP" sz="1200" dirty="0" smtClean="0">
                <a:effectLst/>
                <a:latin typeface="MS Mincho"/>
                <a:cs typeface="MS Mincho"/>
              </a:rPr>
              <a:t>。 </a:t>
            </a:r>
            <a:endParaRPr lang="ja-JP" sz="1100" dirty="0" smtClean="0">
              <a:effectLst/>
              <a:latin typeface="MS Mincho"/>
              <a:ea typeface="MS Mincho"/>
              <a:cs typeface="MS Minch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altLang="en-US" sz="1200" dirty="0" smtClean="0">
                <a:effectLst/>
                <a:latin typeface="MS Mincho"/>
                <a:cs typeface="MS Mincho"/>
              </a:rPr>
              <a:t>財団に多大な支援を寄せたクラブに対して、ロータリーではさまざまな認証を行っています。</a:t>
            </a:r>
            <a:r>
              <a:rPr lang="ja-JP" sz="1200" dirty="0" smtClean="0">
                <a:effectLst/>
                <a:latin typeface="MS Mincho"/>
                <a:cs typeface="MS Mincho"/>
              </a:rPr>
              <a:t> </a:t>
            </a:r>
          </a:p>
          <a:p>
            <a:pPr marL="0" marR="0">
              <a:lnSpc>
                <a:spcPct val="150000"/>
              </a:lnSpc>
              <a:spcBef>
                <a:spcPts val="0"/>
              </a:spcBef>
              <a:spcAft>
                <a:spcPts val="800"/>
              </a:spcAft>
            </a:pPr>
            <a:endParaRPr lang="ja-JP" sz="1100" dirty="0" smtClean="0">
              <a:effectLst/>
              <a:latin typeface="MS Mincho"/>
              <a:ea typeface="MS Mincho"/>
              <a:cs typeface="MS Mincho"/>
            </a:endParaRPr>
          </a:p>
          <a:p>
            <a:pPr marL="342900" marR="0" lvl="0" indent="-342900">
              <a:lnSpc>
                <a:spcPct val="150000"/>
              </a:lnSpc>
              <a:spcBef>
                <a:spcPts val="0"/>
              </a:spcBef>
              <a:spcAft>
                <a:spcPts val="0"/>
              </a:spcAft>
              <a:buFont typeface="Symbol" panose="05050102010706020507" pitchFamily="18" charset="2"/>
              <a:buChar char=""/>
            </a:pPr>
            <a:r>
              <a:rPr lang="ja-JP" altLang="en-US" sz="1200" dirty="0" smtClean="0">
                <a:effectLst/>
                <a:latin typeface="MS Mincho"/>
                <a:cs typeface="MS Mincho"/>
              </a:rPr>
              <a:t>「</a:t>
            </a:r>
            <a:r>
              <a:rPr lang="ja-JP" sz="1200" dirty="0" smtClean="0">
                <a:effectLst/>
                <a:latin typeface="MS Mincho"/>
                <a:cs typeface="MS Mincho"/>
              </a:rPr>
              <a:t>The Every Rotarian, Every Year</a:t>
            </a:r>
            <a:r>
              <a:rPr lang="ja-JP" altLang="en-US" sz="1200" dirty="0" smtClean="0">
                <a:effectLst/>
                <a:latin typeface="MS Mincho"/>
                <a:cs typeface="MS Mincho"/>
              </a:rPr>
              <a:t>」クラブ：</a:t>
            </a:r>
            <a:r>
              <a:rPr lang="en-US" altLang="ja-JP" sz="1200" dirty="0" smtClean="0">
                <a:effectLst/>
                <a:latin typeface="MS Mincho"/>
                <a:cs typeface="MS Mincho"/>
              </a:rPr>
              <a:t>1</a:t>
            </a:r>
            <a:r>
              <a:rPr lang="ja-JP" altLang="en-US" sz="1200" dirty="0" smtClean="0">
                <a:effectLst/>
                <a:latin typeface="MS Mincho"/>
                <a:cs typeface="MS Mincho"/>
              </a:rPr>
              <a:t>年度に、年次基金への一人あたりの平均寄付額が少なくとも</a:t>
            </a:r>
            <a:r>
              <a:rPr lang="en-US" altLang="ja-JP" sz="1200" dirty="0" smtClean="0">
                <a:effectLst/>
                <a:latin typeface="MS Mincho"/>
                <a:cs typeface="MS Mincho"/>
              </a:rPr>
              <a:t>100</a:t>
            </a:r>
            <a:r>
              <a:rPr lang="ja-JP" altLang="en-US" sz="1200" dirty="0" smtClean="0">
                <a:effectLst/>
                <a:latin typeface="MS Mincho"/>
                <a:cs typeface="MS Mincho"/>
              </a:rPr>
              <a:t>ドルに達し、会費を支払っているすべての会員が年次基金に</a:t>
            </a:r>
            <a:r>
              <a:rPr lang="en-US" altLang="ja-JP" sz="1200" dirty="0" smtClean="0">
                <a:effectLst/>
                <a:latin typeface="MS Mincho"/>
                <a:cs typeface="MS Mincho"/>
              </a:rPr>
              <a:t>25</a:t>
            </a:r>
            <a:r>
              <a:rPr lang="ja-JP" altLang="en-US" sz="1200" dirty="0" smtClean="0">
                <a:effectLst/>
                <a:latin typeface="MS Mincho"/>
                <a:cs typeface="MS Mincho"/>
              </a:rPr>
              <a:t>ドル以上を寄付したクラブにバナーが贈られます。</a:t>
            </a:r>
            <a:r>
              <a:rPr lang="ja-JP" sz="1200" dirty="0" smtClean="0">
                <a:effectLst/>
                <a:latin typeface="MS Mincho"/>
                <a:cs typeface="MS Mincho"/>
              </a:rPr>
              <a:t>  </a:t>
            </a:r>
            <a:endParaRPr lang="ja-JP" sz="1100" dirty="0" smtClean="0">
              <a:effectLst/>
              <a:latin typeface="MS Mincho"/>
              <a:ea typeface="MS Mincho"/>
              <a:cs typeface="MS Mincho"/>
            </a:endParaRPr>
          </a:p>
          <a:p>
            <a:pPr marL="342900" marR="0" lvl="0" indent="-342900">
              <a:lnSpc>
                <a:spcPct val="150000"/>
              </a:lnSpc>
              <a:spcBef>
                <a:spcPts val="0"/>
              </a:spcBef>
              <a:spcAft>
                <a:spcPts val="0"/>
              </a:spcAft>
              <a:buFont typeface="Symbol" panose="05050102010706020507" pitchFamily="18" charset="2"/>
              <a:buChar char=""/>
            </a:pPr>
            <a:r>
              <a:rPr lang="en-US" altLang="ja-JP" sz="1200" dirty="0" smtClean="0">
                <a:effectLst/>
                <a:latin typeface="MS Mincho"/>
                <a:cs typeface="MS Mincho"/>
              </a:rPr>
              <a:t>100</a:t>
            </a:r>
            <a:r>
              <a:rPr lang="ja-JP" altLang="en-US" sz="1200" dirty="0" smtClean="0">
                <a:effectLst/>
                <a:latin typeface="MS Mincho"/>
                <a:cs typeface="MS Mincho"/>
              </a:rPr>
              <a:t>％ロータリー財団寄付クラブ：この認証は、</a:t>
            </a:r>
            <a:r>
              <a:rPr lang="en-US" altLang="ja-JP" sz="1200" dirty="0" smtClean="0">
                <a:effectLst/>
                <a:latin typeface="MS Mincho"/>
                <a:cs typeface="MS Mincho"/>
              </a:rPr>
              <a:t>1</a:t>
            </a:r>
            <a:r>
              <a:rPr lang="ja-JP" altLang="en-US" sz="1200" dirty="0" smtClean="0">
                <a:effectLst/>
                <a:latin typeface="MS Mincho"/>
                <a:cs typeface="MS Mincho"/>
              </a:rPr>
              <a:t>年度に、一人あたりの平均寄付額が少なくとも</a:t>
            </a:r>
            <a:r>
              <a:rPr lang="en-US" altLang="ja-JP" sz="1200" dirty="0" smtClean="0">
                <a:effectLst/>
                <a:latin typeface="MS Mincho"/>
                <a:cs typeface="MS Mincho"/>
              </a:rPr>
              <a:t>100</a:t>
            </a:r>
            <a:r>
              <a:rPr lang="ja-JP" altLang="en-US" sz="1200" dirty="0" smtClean="0">
                <a:effectLst/>
                <a:latin typeface="MS Mincho"/>
                <a:cs typeface="MS Mincho"/>
              </a:rPr>
              <a:t>米ドルに達し、会費を支払っているすべての会員が、寄付先（年次基金、ポリオプラス基金、承認されたグローバル補助金、恒久基金）を問わず</a:t>
            </a:r>
            <a:r>
              <a:rPr lang="en-US" altLang="ja-JP" sz="1200" dirty="0" smtClean="0">
                <a:effectLst/>
                <a:latin typeface="MS Mincho"/>
                <a:cs typeface="MS Mincho"/>
              </a:rPr>
              <a:t>25</a:t>
            </a:r>
            <a:r>
              <a:rPr lang="ja-JP" altLang="en-US" sz="1200" dirty="0" smtClean="0">
                <a:effectLst/>
                <a:latin typeface="MS Mincho"/>
                <a:cs typeface="MS Mincho"/>
              </a:rPr>
              <a:t>ドル以上を寄付したクラブに対して行われます。</a:t>
            </a:r>
            <a:endParaRPr lang="ja-JP" sz="1100" dirty="0" smtClean="0">
              <a:effectLst/>
              <a:latin typeface="MS Mincho"/>
              <a:ea typeface="MS Mincho"/>
              <a:cs typeface="MS Mincho"/>
            </a:endParaRPr>
          </a:p>
          <a:p>
            <a:pPr marL="342900" marR="0" lvl="0" indent="-342900">
              <a:lnSpc>
                <a:spcPct val="150000"/>
              </a:lnSpc>
              <a:spcBef>
                <a:spcPts val="0"/>
              </a:spcBef>
              <a:spcAft>
                <a:spcPts val="0"/>
              </a:spcAft>
              <a:buFont typeface="Symbol" panose="05050102010706020507" pitchFamily="18" charset="2"/>
              <a:buChar char=""/>
            </a:pPr>
            <a:r>
              <a:rPr lang="en-US" altLang="ja-JP" sz="1200" dirty="0" smtClean="0">
                <a:effectLst/>
                <a:latin typeface="MS Mincho"/>
                <a:cs typeface="MS Mincho"/>
              </a:rPr>
              <a:t>100</a:t>
            </a:r>
            <a:r>
              <a:rPr lang="ja-JP" altLang="en-US" sz="1200" dirty="0" smtClean="0">
                <a:effectLst/>
                <a:latin typeface="MS Mincho"/>
                <a:cs typeface="MS Mincho"/>
              </a:rPr>
              <a:t>％ポール・ハリス・ソサエティ・クラブ：このバナーは、</a:t>
            </a:r>
            <a:r>
              <a:rPr lang="en-US" altLang="ja-JP" sz="1200" dirty="0" smtClean="0">
                <a:effectLst/>
                <a:latin typeface="MS Mincho"/>
                <a:cs typeface="MS Mincho"/>
              </a:rPr>
              <a:t>1</a:t>
            </a:r>
            <a:r>
              <a:rPr lang="ja-JP" altLang="en-US" sz="1200" dirty="0" smtClean="0">
                <a:effectLst/>
                <a:latin typeface="MS Mincho"/>
                <a:cs typeface="MS Mincho"/>
              </a:rPr>
              <a:t>年度に、会費を支払っているすべての会員が、年次基金、ポリオプラス基金、承認されたグローバル補助金のいずれかに少なくとも</a:t>
            </a:r>
            <a:r>
              <a:rPr lang="en-US" altLang="ja-JP" sz="1200" dirty="0" smtClean="0">
                <a:effectLst/>
                <a:latin typeface="MS Mincho"/>
                <a:cs typeface="MS Mincho"/>
              </a:rPr>
              <a:t>1,000</a:t>
            </a:r>
            <a:r>
              <a:rPr lang="ja-JP" altLang="en-US" sz="1200" dirty="0" smtClean="0">
                <a:effectLst/>
                <a:latin typeface="MS Mincho"/>
                <a:cs typeface="MS Mincho"/>
              </a:rPr>
              <a:t>ドルを寄付したクラブに贈られます。</a:t>
            </a:r>
            <a:endParaRPr lang="ja-JP" sz="1100" dirty="0" smtClean="0">
              <a:effectLst/>
              <a:latin typeface="MS Mincho"/>
              <a:ea typeface="MS Mincho"/>
              <a:cs typeface="MS Mincho"/>
            </a:endParaRPr>
          </a:p>
          <a:p>
            <a:pPr marL="342900" marR="0" lvl="0" indent="-342900">
              <a:lnSpc>
                <a:spcPct val="150000"/>
              </a:lnSpc>
              <a:spcBef>
                <a:spcPts val="0"/>
              </a:spcBef>
              <a:spcAft>
                <a:spcPts val="0"/>
              </a:spcAft>
              <a:buFont typeface="Symbol" panose="05050102010706020507" pitchFamily="18" charset="2"/>
              <a:buChar char=""/>
            </a:pPr>
            <a:r>
              <a:rPr lang="ja-JP" altLang="en-US" sz="1200" dirty="0" smtClean="0">
                <a:effectLst/>
                <a:latin typeface="MS Mincho"/>
                <a:cs typeface="MS Mincho"/>
              </a:rPr>
              <a:t>年次基金への一人当たりの寄付額上位</a:t>
            </a:r>
            <a:r>
              <a:rPr lang="en-US" altLang="ja-JP" sz="1200" dirty="0" smtClean="0">
                <a:effectLst/>
                <a:latin typeface="MS Mincho"/>
                <a:cs typeface="MS Mincho"/>
              </a:rPr>
              <a:t>3</a:t>
            </a:r>
            <a:r>
              <a:rPr lang="ja-JP" altLang="en-US" sz="1200" dirty="0" smtClean="0">
                <a:effectLst/>
                <a:latin typeface="MS Mincho"/>
                <a:cs typeface="MS Mincho"/>
              </a:rPr>
              <a:t>クラブ：このバナーは、各地区内で、年次基金への一人当たりの寄付額が上位</a:t>
            </a:r>
            <a:r>
              <a:rPr lang="en-US" altLang="ja-JP" sz="1200" dirty="0" smtClean="0">
                <a:effectLst/>
                <a:latin typeface="MS Mincho"/>
                <a:cs typeface="MS Mincho"/>
              </a:rPr>
              <a:t>3</a:t>
            </a:r>
            <a:r>
              <a:rPr lang="ja-JP" altLang="en-US" sz="1200" dirty="0" smtClean="0">
                <a:effectLst/>
                <a:latin typeface="MS Mincho"/>
                <a:cs typeface="MS Mincho"/>
              </a:rPr>
              <a:t>位に入ったクラブに贈られます。</a:t>
            </a:r>
            <a:endParaRPr lang="ja-JP" sz="1100" dirty="0" smtClean="0">
              <a:effectLst/>
              <a:latin typeface="MS Mincho"/>
              <a:ea typeface="MS Mincho"/>
              <a:cs typeface="MS Mincho"/>
            </a:endParaRPr>
          </a:p>
          <a:p>
            <a:pPr marL="342900" marR="0" lvl="0" indent="-342900">
              <a:lnSpc>
                <a:spcPct val="150000"/>
              </a:lnSpc>
              <a:spcBef>
                <a:spcPts val="0"/>
              </a:spcBef>
              <a:spcAft>
                <a:spcPts val="0"/>
              </a:spcAft>
              <a:buFont typeface="Symbol" panose="05050102010706020507" pitchFamily="18" charset="2"/>
              <a:buChar char=""/>
            </a:pPr>
            <a:r>
              <a:rPr lang="en-US" altLang="ja-JP" sz="1200" dirty="0" smtClean="0">
                <a:effectLst/>
                <a:latin typeface="MS Mincho"/>
                <a:cs typeface="MS Mincho"/>
              </a:rPr>
              <a:t>100</a:t>
            </a:r>
            <a:r>
              <a:rPr lang="ja-JP" altLang="en-US" sz="1200" dirty="0" smtClean="0">
                <a:effectLst/>
                <a:latin typeface="MS Mincho"/>
                <a:cs typeface="MS Mincho"/>
              </a:rPr>
              <a:t>％ポール・ハリス・フェロー・クラブ：このバナー認証を受けるには、地区ガバナーが認証を申し込む時点で、会費を支払っているすべての会員がポール・ハリス・フェローになっていなければなりません。</a:t>
            </a:r>
            <a:endParaRPr lang="ja-JP" sz="1200" dirty="0" smtClean="0">
              <a:effectLst/>
              <a:latin typeface="MS Mincho"/>
              <a:cs typeface="MS Mincho"/>
            </a:endParaRPr>
          </a:p>
          <a:p>
            <a:pPr marL="457200" marR="0">
              <a:lnSpc>
                <a:spcPct val="150000"/>
              </a:lnSpc>
              <a:spcBef>
                <a:spcPts val="0"/>
              </a:spcBef>
              <a:spcAft>
                <a:spcPts val="800"/>
              </a:spcAft>
            </a:pPr>
            <a:endParaRPr lang="ja-JP" sz="1100" dirty="0" smtClean="0">
              <a:effectLst/>
              <a:latin typeface="MS Mincho"/>
              <a:ea typeface="MS Mincho"/>
              <a:cs typeface="MS Mincho"/>
            </a:endParaRPr>
          </a:p>
          <a:p>
            <a:pPr marL="457200" marR="0">
              <a:lnSpc>
                <a:spcPct val="150000"/>
              </a:lnSpc>
              <a:spcBef>
                <a:spcPts val="0"/>
              </a:spcBef>
              <a:spcAft>
                <a:spcPts val="800"/>
              </a:spcAft>
            </a:pPr>
            <a:r>
              <a:rPr lang="ja-JP" i="1" dirty="0" smtClean="0">
                <a:latin typeface="MS Mincho"/>
                <a:cs typeface="MS Mincho"/>
              </a:rPr>
              <a:t> </a:t>
            </a:r>
            <a:r>
              <a:rPr lang="ja-JP" altLang="en-US" b="1" i="0" dirty="0" smtClean="0">
                <a:latin typeface="MS Mincho"/>
                <a:cs typeface="MS Mincho"/>
              </a:rPr>
              <a:t>聞き手の中に、このようなクラブの会員がいたら、感謝の言葉をお贈りください。</a:t>
            </a:r>
            <a:endParaRPr lang="ja-JP" sz="1100" b="1" i="0" dirty="0" smtClean="0">
              <a:effectLst/>
              <a:latin typeface="MS Mincho"/>
              <a:ea typeface="MS Mincho"/>
              <a:cs typeface="MS Mincho"/>
            </a:endParaRPr>
          </a:p>
          <a:p>
            <a:endParaRPr lang="ja-JP" b="1"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10</a:t>
            </a:fld>
            <a:endParaRPr lang="ja-JP" altLang="en-US" dirty="0"/>
          </a:p>
        </p:txBody>
      </p:sp>
    </p:spTree>
    <p:extLst>
      <p:ext uri="{BB962C8B-B14F-4D97-AF65-F5344CB8AC3E}">
        <p14:creationId xmlns:p14="http://schemas.microsoft.com/office/powerpoint/2010/main" val="301112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effectLst/>
                <a:latin typeface="MS Mincho"/>
                <a:cs typeface="MS Mincho"/>
              </a:rPr>
              <a:t>ロータリー財団では、寛大な個人の寄付者を対象とする認証も行っています。ポール・ハリス・フェローの感謝状は、年次基金、ポリオプラス基金、あるいは財団が承認したグローバル補助金へ、累積</a:t>
            </a:r>
            <a:r>
              <a:rPr lang="en-US" altLang="ja-JP" sz="1200" kern="1200" dirty="0" smtClean="0">
                <a:solidFill>
                  <a:schemeClr val="tx1"/>
                </a:solidFill>
                <a:effectLst/>
                <a:latin typeface="MS Mincho"/>
                <a:cs typeface="MS Mincho"/>
              </a:rPr>
              <a:t>1,000</a:t>
            </a:r>
            <a:r>
              <a:rPr lang="ja-JP" altLang="en-US" sz="1200" kern="1200" dirty="0" smtClean="0">
                <a:solidFill>
                  <a:schemeClr val="tx1"/>
                </a:solidFill>
                <a:effectLst/>
                <a:latin typeface="MS Mincho"/>
                <a:cs typeface="MS Mincho"/>
              </a:rPr>
              <a:t>ドル以上を寄付した方に贈られるものです。</a:t>
            </a:r>
            <a:endParaRPr lang="en-US" altLang="ja-JP" sz="1200" kern="1200" dirty="0" smtClean="0">
              <a:solidFill>
                <a:schemeClr val="tx1"/>
              </a:solidFill>
              <a:effectLst/>
              <a:latin typeface="MS Mincho"/>
              <a:cs typeface="MS Mincho"/>
            </a:endParaRPr>
          </a:p>
          <a:p>
            <a:pPr marL="457200" marR="0">
              <a:lnSpc>
                <a:spcPct val="150000"/>
              </a:lnSpc>
              <a:spcBef>
                <a:spcPts val="0"/>
              </a:spcBef>
              <a:spcAft>
                <a:spcPts val="800"/>
              </a:spcAft>
            </a:pPr>
            <a:endParaRPr lang="ja-JP" altLang="en-US" sz="1100" dirty="0" smtClean="0">
              <a:effectLst/>
              <a:latin typeface="MS Mincho"/>
              <a:ea typeface="MS Mincho"/>
              <a:cs typeface="MS Mincho"/>
            </a:endParaRPr>
          </a:p>
          <a:p>
            <a:pPr marL="457200" marR="0">
              <a:lnSpc>
                <a:spcPct val="150000"/>
              </a:lnSpc>
              <a:spcBef>
                <a:spcPts val="0"/>
              </a:spcBef>
              <a:spcAft>
                <a:spcPts val="800"/>
              </a:spcAft>
            </a:pPr>
            <a:r>
              <a:rPr lang="ja-JP" altLang="en-US" b="1" i="0" dirty="0" smtClean="0">
                <a:latin typeface="MS Mincho"/>
                <a:cs typeface="MS Mincho"/>
              </a:rPr>
              <a:t> 聞き手の中に、ポール・ハリス・フェローの会員がいたら、感謝の言葉をお贈りください。</a:t>
            </a:r>
            <a:endParaRPr lang="ja-JP" altLang="en-US" sz="1100" b="1" i="0" dirty="0" smtClean="0">
              <a:effectLst/>
              <a:latin typeface="MS Mincho"/>
              <a:ea typeface="MS Mincho"/>
              <a:cs typeface="MS Mincho"/>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kern="1200" dirty="0" smtClean="0">
              <a:solidFill>
                <a:schemeClr val="tx1"/>
              </a:solidFill>
              <a:effectLst/>
              <a:latin typeface="MS Mincho"/>
              <a:cs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11</a:t>
            </a:fld>
            <a:endParaRPr lang="ja-JP" altLang="en-US" dirty="0"/>
          </a:p>
        </p:txBody>
      </p:sp>
    </p:spTree>
    <p:extLst>
      <p:ext uri="{BB962C8B-B14F-4D97-AF65-F5344CB8AC3E}">
        <p14:creationId xmlns:p14="http://schemas.microsoft.com/office/powerpoint/2010/main" val="13731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sz="1200" dirty="0" smtClean="0">
                <a:effectLst/>
                <a:latin typeface="MS Mincho"/>
                <a:cs typeface="MS Mincho"/>
              </a:rPr>
              <a:t>一部の会員は、</a:t>
            </a:r>
            <a:r>
              <a:rPr lang="ja-JP" altLang="en-US" sz="1200" dirty="0" smtClean="0">
                <a:effectLst/>
                <a:latin typeface="MS Mincho"/>
                <a:cs typeface="MS Mincho"/>
              </a:rPr>
              <a:t>ポール・ハリス・ソサエティ（</a:t>
            </a:r>
            <a:r>
              <a:rPr lang="en-US" altLang="ja-JP" sz="1200" dirty="0" smtClean="0">
                <a:effectLst/>
                <a:latin typeface="MS Mincho"/>
                <a:cs typeface="MS Mincho"/>
              </a:rPr>
              <a:t>PHS</a:t>
            </a:r>
            <a:r>
              <a:rPr lang="ja-JP" altLang="en-US" sz="1200" dirty="0" smtClean="0">
                <a:effectLst/>
                <a:latin typeface="MS Mincho"/>
                <a:cs typeface="MS Mincho"/>
              </a:rPr>
              <a:t>）のメンバーとなって</a:t>
            </a:r>
            <a:r>
              <a:rPr lang="ja-JP" sz="1200" dirty="0" smtClean="0">
                <a:effectLst/>
                <a:latin typeface="MS Mincho"/>
                <a:cs typeface="MS Mincho"/>
              </a:rPr>
              <a:t>毎年財団</a:t>
            </a:r>
            <a:r>
              <a:rPr lang="ja-JP" altLang="en-US" sz="1200" dirty="0" smtClean="0">
                <a:effectLst/>
                <a:latin typeface="MS Mincho"/>
                <a:cs typeface="MS Mincho"/>
              </a:rPr>
              <a:t>への温かい寄付を行っています</a:t>
            </a:r>
            <a:r>
              <a:rPr lang="ja-JP" sz="1200" dirty="0" smtClean="0">
                <a:effectLst/>
                <a:latin typeface="MS Mincho"/>
                <a:cs typeface="MS Mincho"/>
              </a:rPr>
              <a:t>。 </a:t>
            </a:r>
            <a:endParaRPr lang="ja-JP" sz="1100" dirty="0" smtClean="0">
              <a:effectLst/>
              <a:latin typeface="MS Mincho"/>
              <a:ea typeface="MS Mincho"/>
              <a:cs typeface="MS Mincho"/>
            </a:endParaRPr>
          </a:p>
          <a:p>
            <a:pPr marL="0" marR="0" indent="457200">
              <a:lnSpc>
                <a:spcPct val="150000"/>
              </a:lnSpc>
              <a:spcBef>
                <a:spcPts val="0"/>
              </a:spcBef>
              <a:spcAft>
                <a:spcPts val="800"/>
              </a:spcAft>
            </a:pPr>
            <a:endParaRPr lang="ja-JP" sz="1200" i="1" dirty="0" smtClean="0">
              <a:effectLst/>
              <a:latin typeface="MS Mincho"/>
              <a:ea typeface="MS Mincho"/>
              <a:cs typeface="MS Mincho"/>
            </a:endParaRPr>
          </a:p>
          <a:p>
            <a:pPr marL="457200" marR="0">
              <a:lnSpc>
                <a:spcPct val="150000"/>
              </a:lnSpc>
              <a:spcBef>
                <a:spcPts val="0"/>
              </a:spcBef>
              <a:spcAft>
                <a:spcPts val="800"/>
              </a:spcAft>
            </a:pPr>
            <a:r>
              <a:rPr lang="ja-JP" sz="1200" i="1" dirty="0" smtClean="0">
                <a:effectLst/>
                <a:latin typeface="MS Mincho"/>
                <a:cs typeface="MS Mincho"/>
              </a:rPr>
              <a:t>（</a:t>
            </a:r>
            <a:r>
              <a:rPr lang="ja-JP" altLang="en-US" i="1" dirty="0" smtClean="0">
                <a:latin typeface="MS Mincho"/>
                <a:cs typeface="MS Mincho"/>
              </a:rPr>
              <a:t>聞き手の中に、ポール・ハリス・ソサエティのメンバーがいたら、感謝の言葉をお贈りください。</a:t>
            </a:r>
            <a:r>
              <a:rPr lang="ja-JP" altLang="en-US" sz="1100" i="1" dirty="0" smtClean="0">
                <a:effectLst/>
                <a:latin typeface="MS Mincho"/>
                <a:ea typeface="MS Mincho"/>
                <a:cs typeface="MS Mincho"/>
              </a:rPr>
              <a:t>）</a:t>
            </a:r>
            <a:endParaRPr lang="en-US" altLang="ja-JP" sz="1100" i="1" dirty="0" smtClean="0">
              <a:effectLst/>
              <a:latin typeface="MS Mincho"/>
              <a:ea typeface="MS Mincho"/>
              <a:cs typeface="MS Mincho"/>
            </a:endParaRPr>
          </a:p>
          <a:p>
            <a:pPr marL="45720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ポール・ハリス・ソサエティは、年次基金、ポリオプラス基金、あるいは財団が承認したグローバル補助金へ、毎年度</a:t>
            </a:r>
            <a:r>
              <a:rPr lang="en-US" altLang="ja-JP" sz="1200" dirty="0" smtClean="0">
                <a:effectLst/>
                <a:latin typeface="MS Mincho"/>
                <a:cs typeface="MS Mincho"/>
              </a:rPr>
              <a:t>1,000</a:t>
            </a:r>
            <a:r>
              <a:rPr lang="ja-JP" altLang="en-US" sz="1200" dirty="0" smtClean="0">
                <a:effectLst/>
                <a:latin typeface="MS Mincho"/>
                <a:cs typeface="MS Mincho"/>
              </a:rPr>
              <a:t>ドル以上を寄付する方（個人）に感謝を伝えるためのものです。</a:t>
            </a:r>
            <a:r>
              <a:rPr lang="ja-JP" sz="1200" dirty="0" smtClean="0">
                <a:effectLst/>
                <a:latin typeface="MS Mincho"/>
                <a:cs typeface="MS Mincho"/>
              </a:rPr>
              <a:t> </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彼らの一貫した支援は、地区にとって非常に重要です。つまり、毎年、地区は、これらの寄付者からの支援を、大切な地区補助金とグローバル補助金の財源に充てることができます。 </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ポール・ハリス・ソサエティ会員からの寄付</a:t>
            </a:r>
            <a:r>
              <a:rPr lang="ja-JP" altLang="en-US" sz="1200" dirty="0" smtClean="0">
                <a:effectLst/>
                <a:latin typeface="MS Mincho"/>
                <a:cs typeface="MS Mincho"/>
              </a:rPr>
              <a:t>は</a:t>
            </a:r>
            <a:r>
              <a:rPr lang="ja-JP" sz="1200" dirty="0" smtClean="0">
                <a:effectLst/>
                <a:latin typeface="MS Mincho"/>
                <a:cs typeface="MS Mincho"/>
              </a:rPr>
              <a:t>、年次基金</a:t>
            </a:r>
            <a:r>
              <a:rPr lang="ja-JP" altLang="en-US" sz="1200" dirty="0" smtClean="0">
                <a:effectLst/>
                <a:latin typeface="MS Mincho"/>
                <a:cs typeface="MS Mincho"/>
              </a:rPr>
              <a:t>への</a:t>
            </a:r>
            <a:r>
              <a:rPr lang="ja-JP" sz="1200" dirty="0" smtClean="0">
                <a:effectLst/>
                <a:latin typeface="MS Mincho"/>
                <a:cs typeface="MS Mincho"/>
              </a:rPr>
              <a:t>寄付の約16 ％を占めて</a:t>
            </a:r>
            <a:r>
              <a:rPr lang="ja-JP" altLang="en-US" sz="1200" dirty="0" smtClean="0">
                <a:effectLst/>
                <a:latin typeface="MS Mincho"/>
                <a:cs typeface="MS Mincho"/>
              </a:rPr>
              <a:t>おり、このことからも重要性が伺えます。</a:t>
            </a:r>
            <a:endParaRPr lang="ja-JP"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12</a:t>
            </a:fld>
            <a:endParaRPr lang="ja-JP" altLang="en-US" dirty="0"/>
          </a:p>
        </p:txBody>
      </p:sp>
    </p:spTree>
    <p:extLst>
      <p:ext uri="{BB962C8B-B14F-4D97-AF65-F5344CB8AC3E}">
        <p14:creationId xmlns:p14="http://schemas.microsoft.com/office/powerpoint/2010/main" val="77528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sz="1200" dirty="0" smtClean="0">
                <a:effectLst/>
                <a:latin typeface="MS Mincho"/>
                <a:cs typeface="MS Mincho"/>
              </a:rPr>
              <a:t>最も安全</a:t>
            </a:r>
            <a:r>
              <a:rPr lang="ja-JP" altLang="en-US" sz="1200" dirty="0" smtClean="0">
                <a:effectLst/>
                <a:latin typeface="MS Mincho"/>
                <a:cs typeface="MS Mincho"/>
              </a:rPr>
              <a:t>かつ</a:t>
            </a:r>
            <a:r>
              <a:rPr lang="ja-JP" sz="1200" dirty="0" smtClean="0">
                <a:effectLst/>
                <a:latin typeface="MS Mincho"/>
                <a:cs typeface="MS Mincho"/>
              </a:rPr>
              <a:t>簡単</a:t>
            </a:r>
            <a:r>
              <a:rPr lang="ja-JP" altLang="en-US" sz="1200" dirty="0" smtClean="0">
                <a:effectLst/>
                <a:latin typeface="MS Mincho"/>
                <a:cs typeface="MS Mincho"/>
              </a:rPr>
              <a:t>な方法で</a:t>
            </a:r>
            <a:r>
              <a:rPr lang="ja-JP" sz="1200" dirty="0" smtClean="0">
                <a:effectLst/>
                <a:latin typeface="MS Mincho"/>
                <a:cs typeface="MS Mincho"/>
              </a:rPr>
              <a:t>寄付</a:t>
            </a:r>
            <a:r>
              <a:rPr lang="ja-JP" altLang="en-US" sz="1200" dirty="0" smtClean="0">
                <a:effectLst/>
                <a:latin typeface="MS Mincho"/>
                <a:cs typeface="MS Mincho"/>
              </a:rPr>
              <a:t>する</a:t>
            </a:r>
            <a:r>
              <a:rPr lang="ja-JP" sz="1200" dirty="0" smtClean="0">
                <a:effectLst/>
                <a:latin typeface="MS Mincho"/>
                <a:cs typeface="MS Mincho"/>
              </a:rPr>
              <a:t>方法の一つは、自動定期寄付です。ご希望の寄付金額、支払い方法、支払い頻度（</a:t>
            </a:r>
            <a:r>
              <a:rPr lang="ja-JP" altLang="en-US" sz="1200" dirty="0" smtClean="0">
                <a:effectLst/>
                <a:latin typeface="MS Mincho"/>
                <a:cs typeface="MS Mincho"/>
              </a:rPr>
              <a:t>毎月</a:t>
            </a:r>
            <a:r>
              <a:rPr lang="ja-JP" sz="1200" dirty="0" smtClean="0">
                <a:effectLst/>
                <a:latin typeface="MS Mincho"/>
                <a:cs typeface="MS Mincho"/>
              </a:rPr>
              <a:t>、</a:t>
            </a:r>
            <a:r>
              <a:rPr lang="ja-JP" altLang="en-US" sz="1200" dirty="0" smtClean="0">
                <a:effectLst/>
                <a:latin typeface="MS Mincho"/>
                <a:cs typeface="MS Mincho"/>
              </a:rPr>
              <a:t>四半期</a:t>
            </a:r>
            <a:r>
              <a:rPr lang="ja-JP" sz="1200" dirty="0" smtClean="0">
                <a:effectLst/>
                <a:latin typeface="MS Mincho"/>
                <a:cs typeface="MS Mincho"/>
              </a:rPr>
              <a:t>、</a:t>
            </a:r>
            <a:r>
              <a:rPr lang="ja-JP" altLang="en-US" sz="1200" dirty="0" smtClean="0">
                <a:effectLst/>
                <a:latin typeface="MS Mincho"/>
                <a:cs typeface="MS Mincho"/>
              </a:rPr>
              <a:t>年</a:t>
            </a:r>
            <a:r>
              <a:rPr lang="en-US" altLang="ja-JP" sz="1200" dirty="0" smtClean="0">
                <a:effectLst/>
                <a:latin typeface="MS Mincho"/>
                <a:cs typeface="MS Mincho"/>
              </a:rPr>
              <a:t>1</a:t>
            </a:r>
            <a:r>
              <a:rPr lang="ja-JP" altLang="en-US" sz="1200" dirty="0" smtClean="0">
                <a:effectLst/>
                <a:latin typeface="MS Mincho"/>
                <a:cs typeface="MS Mincho"/>
              </a:rPr>
              <a:t>回</a:t>
            </a:r>
            <a:r>
              <a:rPr lang="ja-JP" sz="1200" dirty="0" smtClean="0">
                <a:effectLst/>
                <a:latin typeface="MS Mincho"/>
                <a:cs typeface="MS Mincho"/>
              </a:rPr>
              <a:t>）を選択</a:t>
            </a:r>
            <a:r>
              <a:rPr lang="ja-JP" altLang="en-US" sz="1200" dirty="0" smtClean="0">
                <a:effectLst/>
                <a:latin typeface="MS Mincho"/>
                <a:cs typeface="MS Mincho"/>
              </a:rPr>
              <a:t>できます</a:t>
            </a:r>
            <a:r>
              <a:rPr lang="ja-JP" sz="1200" dirty="0" smtClean="0">
                <a:effectLst/>
                <a:latin typeface="MS Mincho"/>
                <a:cs typeface="MS Mincho"/>
              </a:rPr>
              <a:t>。 </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自動定期寄付の最大の利点は、なんといっても利便性です。定期的に自動寄付することで、</a:t>
            </a:r>
            <a:r>
              <a:rPr lang="ja-JP" altLang="en-US" sz="1200" dirty="0" smtClean="0">
                <a:effectLst/>
                <a:latin typeface="MS Mincho"/>
                <a:cs typeface="MS Mincho"/>
              </a:rPr>
              <a:t>寄付手続期の手間を省くことができます。</a:t>
            </a:r>
            <a:r>
              <a:rPr lang="ja-JP" sz="1200" dirty="0" smtClean="0">
                <a:effectLst/>
                <a:latin typeface="MS Mincho"/>
                <a:cs typeface="MS Mincho"/>
              </a:rPr>
              <a:t> </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登録は、ロータリーの</a:t>
            </a:r>
            <a:r>
              <a:rPr lang="ja-JP" altLang="en-US" sz="1200" dirty="0" smtClean="0">
                <a:effectLst/>
                <a:latin typeface="MS Mincho"/>
                <a:cs typeface="MS Mincho"/>
              </a:rPr>
              <a:t>サイトで</a:t>
            </a:r>
            <a:r>
              <a:rPr lang="ja-JP" sz="1200" dirty="0" smtClean="0">
                <a:effectLst/>
                <a:latin typeface="MS Mincho"/>
                <a:cs typeface="MS Mincho"/>
              </a:rPr>
              <a:t>安全</a:t>
            </a:r>
            <a:r>
              <a:rPr lang="ja-JP" altLang="en-US" sz="1200" dirty="0" smtClean="0">
                <a:effectLst/>
                <a:latin typeface="MS Mincho"/>
                <a:cs typeface="MS Mincho"/>
              </a:rPr>
              <a:t>に</a:t>
            </a:r>
            <a:r>
              <a:rPr lang="ja-JP" sz="1200" dirty="0" smtClean="0">
                <a:effectLst/>
                <a:latin typeface="MS Mincho"/>
                <a:cs typeface="MS Mincho"/>
              </a:rPr>
              <a:t>完了でき、</a:t>
            </a:r>
            <a:r>
              <a:rPr lang="ja-JP" altLang="en-US" sz="1200" dirty="0" smtClean="0">
                <a:effectLst/>
                <a:latin typeface="MS Mincho"/>
                <a:cs typeface="MS Mincho"/>
              </a:rPr>
              <a:t>さまざまな通貨で行うことができます</a:t>
            </a:r>
            <a:r>
              <a:rPr lang="ja-JP" sz="1200" dirty="0" smtClean="0">
                <a:effectLst/>
                <a:latin typeface="MS Mincho"/>
                <a:cs typeface="MS Mincho"/>
              </a:rPr>
              <a:t>。</a:t>
            </a:r>
            <a:endParaRPr lang="ja-JP"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13</a:t>
            </a:fld>
            <a:endParaRPr lang="ja-JP" altLang="en-US" dirty="0"/>
          </a:p>
        </p:txBody>
      </p:sp>
    </p:spTree>
    <p:extLst>
      <p:ext uri="{BB962C8B-B14F-4D97-AF65-F5344CB8AC3E}">
        <p14:creationId xmlns:p14="http://schemas.microsoft.com/office/powerpoint/2010/main" val="2961965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200" kern="1200" dirty="0" smtClean="0">
                <a:solidFill>
                  <a:schemeClr val="tx1"/>
                </a:solidFill>
                <a:effectLst/>
                <a:latin typeface="MS Mincho"/>
                <a:cs typeface="MS Mincho"/>
              </a:rPr>
              <a:t>財団に寄付する方法は、いろいろあります。 </a:t>
            </a:r>
          </a:p>
          <a:p>
            <a:endParaRPr lang="ja-JP" sz="1200" kern="1200" dirty="0" smtClean="0">
              <a:solidFill>
                <a:schemeClr val="tx1"/>
              </a:solidFill>
              <a:effectLst/>
              <a:latin typeface="MS Mincho"/>
              <a:ea typeface="MS Mincho"/>
              <a:cs typeface="MS Mincho"/>
            </a:endParaRPr>
          </a:p>
          <a:p>
            <a:r>
              <a:rPr lang="ja-JP" altLang="en-US" sz="1200" kern="1200" dirty="0" smtClean="0">
                <a:solidFill>
                  <a:schemeClr val="tx1"/>
                </a:solidFill>
                <a:effectLst/>
                <a:latin typeface="MS Mincho"/>
                <a:cs typeface="MS Mincho"/>
              </a:rPr>
              <a:t>自動定期寄付に加えて、</a:t>
            </a:r>
            <a:r>
              <a:rPr lang="ja-JP" sz="1200" kern="1200" dirty="0" smtClean="0">
                <a:solidFill>
                  <a:schemeClr val="tx1"/>
                </a:solidFill>
                <a:effectLst/>
                <a:latin typeface="MS Mincho"/>
                <a:cs typeface="MS Mincho"/>
              </a:rPr>
              <a:t>rotary.org/</a:t>
            </a:r>
            <a:r>
              <a:rPr lang="en-US" altLang="ja-JP" sz="1200" kern="1200" dirty="0" smtClean="0">
                <a:solidFill>
                  <a:schemeClr val="tx1"/>
                </a:solidFill>
                <a:effectLst/>
                <a:latin typeface="MS Mincho"/>
                <a:cs typeface="MS Mincho"/>
              </a:rPr>
              <a:t>ja/</a:t>
            </a:r>
            <a:r>
              <a:rPr lang="ja-JP" sz="1200" kern="1200" dirty="0" smtClean="0">
                <a:solidFill>
                  <a:schemeClr val="tx1"/>
                </a:solidFill>
                <a:effectLst/>
                <a:latin typeface="MS Mincho"/>
                <a:cs typeface="MS Mincho"/>
              </a:rPr>
              <a:t>donate</a:t>
            </a:r>
            <a:r>
              <a:rPr lang="ja-JP" altLang="en-US" sz="1200" kern="1200" dirty="0" smtClean="0">
                <a:solidFill>
                  <a:schemeClr val="tx1"/>
                </a:solidFill>
                <a:effectLst/>
                <a:latin typeface="MS Mincho"/>
                <a:cs typeface="MS Mincho"/>
              </a:rPr>
              <a:t>から</a:t>
            </a:r>
            <a:r>
              <a:rPr lang="ja-JP" sz="1200" kern="1200" dirty="0" smtClean="0">
                <a:solidFill>
                  <a:schemeClr val="tx1"/>
                </a:solidFill>
                <a:effectLst/>
                <a:latin typeface="MS Mincho"/>
                <a:cs typeface="MS Mincho"/>
              </a:rPr>
              <a:t>オンラインで寄付できます。My R</a:t>
            </a:r>
            <a:r>
              <a:rPr lang="en-US" altLang="ja-JP" sz="1200" kern="1200" dirty="0" smtClean="0">
                <a:solidFill>
                  <a:schemeClr val="tx1"/>
                </a:solidFill>
                <a:effectLst/>
                <a:latin typeface="MS Mincho"/>
                <a:cs typeface="MS Mincho"/>
              </a:rPr>
              <a:t>OTARY</a:t>
            </a:r>
            <a:r>
              <a:rPr lang="ja-JP" sz="1200" kern="1200" dirty="0" smtClean="0">
                <a:solidFill>
                  <a:schemeClr val="tx1"/>
                </a:solidFill>
                <a:effectLst/>
                <a:latin typeface="MS Mincho"/>
                <a:cs typeface="MS Mincho"/>
              </a:rPr>
              <a:t>のアカウントをお持ちなら自動的にアカウント</a:t>
            </a:r>
            <a:r>
              <a:rPr lang="ja-JP" altLang="en-US" sz="1200" kern="1200" dirty="0" smtClean="0">
                <a:solidFill>
                  <a:schemeClr val="tx1"/>
                </a:solidFill>
                <a:effectLst/>
                <a:latin typeface="MS Mincho"/>
                <a:cs typeface="MS Mincho"/>
              </a:rPr>
              <a:t>につながり、クラブの記録にも反映されます</a:t>
            </a:r>
            <a:r>
              <a:rPr lang="ja-JP" sz="1200" kern="1200" dirty="0" smtClean="0">
                <a:solidFill>
                  <a:schemeClr val="tx1"/>
                </a:solidFill>
                <a:effectLst/>
                <a:latin typeface="MS Mincho"/>
                <a:cs typeface="MS Mincho"/>
              </a:rPr>
              <a:t>。</a:t>
            </a:r>
          </a:p>
          <a:p>
            <a:endParaRPr lang="ja-JP" sz="1200" kern="1200" dirty="0" smtClean="0">
              <a:solidFill>
                <a:schemeClr val="tx1"/>
              </a:solidFill>
              <a:effectLst/>
              <a:latin typeface="MS Mincho"/>
              <a:ea typeface="MS Mincho"/>
              <a:cs typeface="MS Mincho"/>
            </a:endParaRPr>
          </a:p>
          <a:p>
            <a:r>
              <a:rPr lang="ja-JP" altLang="en-US" sz="1200" kern="1200" dirty="0" smtClean="0">
                <a:solidFill>
                  <a:schemeClr val="tx1"/>
                </a:solidFill>
                <a:effectLst/>
                <a:latin typeface="MS Mincho"/>
                <a:cs typeface="MS Mincho"/>
              </a:rPr>
              <a:t>ロータリー日本財団からのインターネットページから、寄付書式や寄付関連の情報を入手できます。</a:t>
            </a:r>
            <a:endParaRPr lang="ja-JP"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14</a:t>
            </a:fld>
            <a:endParaRPr lang="ja-JP" altLang="en-US" dirty="0"/>
          </a:p>
        </p:txBody>
      </p:sp>
    </p:spTree>
    <p:extLst>
      <p:ext uri="{BB962C8B-B14F-4D97-AF65-F5344CB8AC3E}">
        <p14:creationId xmlns:p14="http://schemas.microsoft.com/office/powerpoint/2010/main" val="51055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04782" rtl="0" eaLnBrk="0" fontAlgn="base" latinLnBrk="0" hangingPunct="0">
              <a:lnSpc>
                <a:spcPct val="100000"/>
              </a:lnSpc>
              <a:spcBef>
                <a:spcPct val="30000"/>
              </a:spcBef>
              <a:spcAft>
                <a:spcPct val="0"/>
              </a:spcAft>
              <a:buClrTx/>
              <a:buSzTx/>
              <a:buFontTx/>
              <a:buNone/>
              <a:tabLst/>
              <a:defRPr/>
            </a:pPr>
            <a:r>
              <a:rPr lang="ja-JP" sz="1200" kern="1200" dirty="0" smtClean="0">
                <a:solidFill>
                  <a:schemeClr val="tx1"/>
                </a:solidFill>
                <a:effectLst/>
                <a:latin typeface="MS Mincho"/>
                <a:cs typeface="MS Mincho"/>
              </a:rPr>
              <a:t>寄付の額に</a:t>
            </a:r>
            <a:r>
              <a:rPr lang="ja-JP" altLang="en-US" sz="1200" kern="1200" dirty="0" smtClean="0">
                <a:solidFill>
                  <a:schemeClr val="tx1"/>
                </a:solidFill>
                <a:effectLst/>
                <a:latin typeface="MS Mincho"/>
                <a:cs typeface="MS Mincho"/>
              </a:rPr>
              <a:t>かかわ</a:t>
            </a:r>
            <a:r>
              <a:rPr lang="ja-JP" sz="1200" kern="1200" dirty="0" smtClean="0">
                <a:solidFill>
                  <a:schemeClr val="tx1"/>
                </a:solidFill>
                <a:effectLst/>
                <a:latin typeface="MS Mincho"/>
                <a:cs typeface="MS Mincho"/>
              </a:rPr>
              <a:t>らず、年次基金</a:t>
            </a:r>
            <a:r>
              <a:rPr lang="ja-JP" altLang="en-US" sz="1200" kern="1200" dirty="0" smtClean="0">
                <a:solidFill>
                  <a:schemeClr val="tx1"/>
                </a:solidFill>
                <a:effectLst/>
                <a:latin typeface="MS Mincho"/>
                <a:cs typeface="MS Mincho"/>
              </a:rPr>
              <a:t>へのご</a:t>
            </a:r>
            <a:r>
              <a:rPr lang="ja-JP" sz="1200" kern="1200" dirty="0" smtClean="0">
                <a:solidFill>
                  <a:schemeClr val="tx1"/>
                </a:solidFill>
                <a:effectLst/>
                <a:latin typeface="MS Mincho"/>
                <a:cs typeface="MS Mincho"/>
              </a:rPr>
              <a:t>寄付</a:t>
            </a:r>
            <a:r>
              <a:rPr lang="ja-JP" altLang="en-US" sz="1200" kern="1200" dirty="0" smtClean="0">
                <a:solidFill>
                  <a:schemeClr val="tx1"/>
                </a:solidFill>
                <a:effectLst/>
                <a:latin typeface="MS Mincho"/>
                <a:cs typeface="MS Mincho"/>
              </a:rPr>
              <a:t>を</a:t>
            </a:r>
            <a:r>
              <a:rPr lang="ja-JP" sz="1200" kern="1200" dirty="0" smtClean="0">
                <a:solidFill>
                  <a:schemeClr val="tx1"/>
                </a:solidFill>
                <a:effectLst/>
                <a:latin typeface="MS Mincho"/>
                <a:cs typeface="MS Mincho"/>
              </a:rPr>
              <a:t>お願い</a:t>
            </a:r>
            <a:r>
              <a:rPr lang="ja-JP" altLang="en-US" sz="1200" kern="1200" dirty="0" smtClean="0">
                <a:solidFill>
                  <a:schemeClr val="tx1"/>
                </a:solidFill>
                <a:effectLst/>
                <a:latin typeface="MS Mincho"/>
                <a:cs typeface="MS Mincho"/>
              </a:rPr>
              <a:t>しております</a:t>
            </a:r>
            <a:r>
              <a:rPr lang="ja-JP" sz="1200" kern="1200" dirty="0" smtClean="0">
                <a:solidFill>
                  <a:schemeClr val="tx1"/>
                </a:solidFill>
                <a:effectLst/>
                <a:latin typeface="MS Mincho"/>
                <a:cs typeface="MS Mincho"/>
              </a:rPr>
              <a:t>。</a:t>
            </a:r>
            <a:r>
              <a:rPr lang="ja-JP" altLang="en-US" sz="1200" kern="1200" dirty="0" smtClean="0">
                <a:solidFill>
                  <a:schemeClr val="tx1"/>
                </a:solidFill>
                <a:effectLst/>
                <a:latin typeface="MS Mincho"/>
                <a:cs typeface="MS Mincho"/>
              </a:rPr>
              <a:t>ご寄付によって大きな変化をもたらすことができます。</a:t>
            </a:r>
            <a:endParaRPr lang="en-US" altLang="ja-JP" sz="1200" kern="1200" dirty="0" smtClean="0">
              <a:solidFill>
                <a:schemeClr val="tx1"/>
              </a:solidFill>
              <a:effectLst/>
              <a:latin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endParaRPr lang="en-US" altLang="ja-JP" sz="1200" kern="1200" dirty="0" smtClean="0">
              <a:solidFill>
                <a:schemeClr val="tx1"/>
              </a:solidFill>
              <a:effectLst/>
              <a:latin typeface="MS Mincho"/>
              <a:ea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r>
              <a:rPr lang="en-US" altLang="ja-JP" dirty="0" smtClean="0">
                <a:latin typeface="MS Mincho"/>
                <a:ea typeface="MS Mincho"/>
                <a:cs typeface="MS Mincho"/>
              </a:rPr>
              <a:t>10</a:t>
            </a:r>
            <a:r>
              <a:rPr lang="ja-JP" altLang="en-US" dirty="0" smtClean="0">
                <a:latin typeface="MS Mincho"/>
                <a:ea typeface="MS Mincho"/>
                <a:cs typeface="MS Mincho"/>
              </a:rPr>
              <a:t>ドルで、マラリアから人びとを守る蚊帳を提供できます。</a:t>
            </a:r>
            <a:endParaRPr lang="en-US" altLang="ja-JP" dirty="0" smtClean="0">
              <a:latin typeface="MS Mincho"/>
              <a:ea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r>
              <a:rPr lang="en-US" altLang="ja-JP" dirty="0" smtClean="0">
                <a:latin typeface="MS Mincho"/>
                <a:ea typeface="MS Mincho"/>
                <a:cs typeface="MS Mincho"/>
              </a:rPr>
              <a:t>26.5</a:t>
            </a:r>
            <a:r>
              <a:rPr lang="ja-JP" altLang="en-US" dirty="0" smtClean="0">
                <a:latin typeface="MS Mincho"/>
                <a:ea typeface="MS Mincho"/>
                <a:cs typeface="MS Mincho"/>
              </a:rPr>
              <a:t>ドルで、多くの図書を寄贈できます。</a:t>
            </a:r>
            <a:endParaRPr lang="en-US" altLang="ja-JP" dirty="0" smtClean="0">
              <a:latin typeface="MS Mincho"/>
              <a:ea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r>
              <a:rPr lang="en-US" altLang="ja-JP" dirty="0" smtClean="0">
                <a:latin typeface="MS Mincho"/>
                <a:ea typeface="MS Mincho"/>
                <a:cs typeface="MS Mincho"/>
              </a:rPr>
              <a:t>50</a:t>
            </a:r>
            <a:r>
              <a:rPr lang="ja-JP" altLang="en-US" dirty="0" smtClean="0">
                <a:latin typeface="MS Mincho"/>
                <a:ea typeface="MS Mincho"/>
                <a:cs typeface="MS Mincho"/>
              </a:rPr>
              <a:t>ドルで、安全な水をもたらす浄水フィルターを提供できます。</a:t>
            </a:r>
            <a:endParaRPr lang="en-US" altLang="ja-JP" dirty="0" smtClean="0">
              <a:latin typeface="MS Mincho"/>
              <a:ea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r>
              <a:rPr lang="en-US" altLang="ja-JP" dirty="0" smtClean="0">
                <a:latin typeface="MS Mincho"/>
                <a:ea typeface="MS Mincho"/>
                <a:cs typeface="MS Mincho"/>
              </a:rPr>
              <a:t>100</a:t>
            </a:r>
            <a:r>
              <a:rPr lang="ja-JP" altLang="en-US" dirty="0" smtClean="0">
                <a:latin typeface="MS Mincho"/>
                <a:ea typeface="MS Mincho"/>
                <a:cs typeface="MS Mincho"/>
              </a:rPr>
              <a:t>ドルで、ミシンを提供し、社会的自立をサポートできます。</a:t>
            </a:r>
            <a:endParaRPr lang="en-US" altLang="ja-JP" dirty="0" smtClean="0">
              <a:latin typeface="MS Mincho"/>
              <a:ea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r>
              <a:rPr lang="en-US" altLang="ja-JP" dirty="0" smtClean="0">
                <a:latin typeface="MS Mincho"/>
                <a:ea typeface="MS Mincho"/>
                <a:cs typeface="MS Mincho"/>
              </a:rPr>
              <a:t>500</a:t>
            </a:r>
            <a:r>
              <a:rPr lang="ja-JP" altLang="en-US" dirty="0" smtClean="0">
                <a:latin typeface="MS Mincho"/>
                <a:ea typeface="MS Mincho"/>
                <a:cs typeface="MS Mincho"/>
              </a:rPr>
              <a:t>ドルで、いじめ防止キャンペーンを実施できます。</a:t>
            </a:r>
            <a:endParaRPr lang="en-US" altLang="ja-JP" dirty="0" smtClean="0">
              <a:latin typeface="MS Mincho"/>
              <a:ea typeface="MS Mincho"/>
              <a:cs typeface="MS Mincho"/>
            </a:endParaRPr>
          </a:p>
          <a:p>
            <a:pPr marL="0" marR="0" indent="0" algn="l" defTabSz="904782" rtl="0" eaLnBrk="0" fontAlgn="base" latinLnBrk="0" hangingPunct="0">
              <a:lnSpc>
                <a:spcPct val="100000"/>
              </a:lnSpc>
              <a:spcBef>
                <a:spcPct val="30000"/>
              </a:spcBef>
              <a:spcAft>
                <a:spcPct val="0"/>
              </a:spcAft>
              <a:buClrTx/>
              <a:buSzTx/>
              <a:buFontTx/>
              <a:buNone/>
              <a:tabLst/>
              <a:defRPr/>
            </a:pPr>
            <a:r>
              <a:rPr lang="en-US" altLang="ja-JP" dirty="0" smtClean="0">
                <a:latin typeface="MS Mincho"/>
                <a:ea typeface="MS Mincho"/>
                <a:cs typeface="MS Mincho"/>
              </a:rPr>
              <a:t>1000</a:t>
            </a:r>
            <a:r>
              <a:rPr lang="ja-JP" altLang="en-US" dirty="0" smtClean="0">
                <a:latin typeface="MS Mincho"/>
                <a:ea typeface="MS Mincho"/>
                <a:cs typeface="MS Mincho"/>
              </a:rPr>
              <a:t>ドルで、助産師の職業研修を実施し、新生児の死亡率を低減できます。</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8" eaLnBrk="0" hangingPunct="0">
              <a:spcBef>
                <a:spcPct val="30000"/>
              </a:spcBef>
              <a:defRPr sz="1200">
                <a:solidFill>
                  <a:schemeClr val="tx1"/>
                </a:solidFill>
                <a:latin typeface="Arial" pitchFamily="34" charset="0"/>
                <a:ea typeface="MS PGothic" pitchFamily="34" charset="-128"/>
                <a:cs typeface="ヒラギノ角ゴ Pro W3" pitchFamily="-84" charset="-128"/>
              </a:defRPr>
            </a:lvl1pPr>
            <a:lvl2pPr marL="742873" indent="-285721" defTabSz="931768" eaLnBrk="0" hangingPunct="0">
              <a:spcBef>
                <a:spcPct val="30000"/>
              </a:spcBef>
              <a:defRPr sz="1200">
                <a:solidFill>
                  <a:schemeClr val="tx1"/>
                </a:solidFill>
                <a:latin typeface="Arial" pitchFamily="34" charset="0"/>
                <a:ea typeface="ヒラギノ角ゴ Pro W3" pitchFamily="-84" charset="-128"/>
                <a:cs typeface="ヒラギノ角ゴ Pro W3" pitchFamily="-84" charset="-128"/>
              </a:defRPr>
            </a:lvl2pPr>
            <a:lvl3pPr marL="1142883" indent="-228577" defTabSz="931768" eaLnBrk="0" hangingPunct="0">
              <a:spcBef>
                <a:spcPct val="30000"/>
              </a:spcBef>
              <a:defRPr sz="1200">
                <a:solidFill>
                  <a:schemeClr val="tx1"/>
                </a:solidFill>
                <a:latin typeface="Arial" pitchFamily="34" charset="0"/>
                <a:ea typeface="ヒラギノ角ゴ Pro W3" pitchFamily="-84" charset="-128"/>
                <a:cs typeface="ヒラギノ角ゴ Pro W3" pitchFamily="-84" charset="-128"/>
              </a:defRPr>
            </a:lvl3pPr>
            <a:lvl4pPr marL="1600036" indent="-228577" defTabSz="931768" eaLnBrk="0" hangingPunct="0">
              <a:spcBef>
                <a:spcPct val="30000"/>
              </a:spcBef>
              <a:defRPr sz="1200">
                <a:solidFill>
                  <a:schemeClr val="tx1"/>
                </a:solidFill>
                <a:latin typeface="Arial" pitchFamily="34" charset="0"/>
                <a:ea typeface="ヒラギノ角ゴ Pro W3" pitchFamily="-84" charset="-128"/>
                <a:cs typeface="ヒラギノ角ゴ Pro W3" pitchFamily="-84" charset="-128"/>
              </a:defRPr>
            </a:lvl4pPr>
            <a:lvl5pPr marL="2057189" indent="-228577" defTabSz="931768" eaLnBrk="0" hangingPunct="0">
              <a:spcBef>
                <a:spcPct val="30000"/>
              </a:spcBef>
              <a:defRPr sz="1200">
                <a:solidFill>
                  <a:schemeClr val="tx1"/>
                </a:solidFill>
                <a:latin typeface="Arial" pitchFamily="34" charset="0"/>
                <a:ea typeface="ヒラギノ角ゴ Pro W3" pitchFamily="-84" charset="-128"/>
                <a:cs typeface="ヒラギノ角ゴ Pro W3" pitchFamily="-84" charset="-128"/>
              </a:defRPr>
            </a:lvl5pPr>
            <a:lvl6pPr marL="2514343" indent="-228577" defTabSz="931768" eaLnBrk="0" fontAlgn="base" hangingPunct="0">
              <a:spcBef>
                <a:spcPct val="30000"/>
              </a:spcBef>
              <a:spcAft>
                <a:spcPct val="0"/>
              </a:spcAft>
              <a:defRPr sz="1200">
                <a:solidFill>
                  <a:schemeClr val="tx1"/>
                </a:solidFill>
                <a:latin typeface="Arial" pitchFamily="34" charset="0"/>
                <a:ea typeface="ヒラギノ角ゴ Pro W3" pitchFamily="-84" charset="-128"/>
                <a:cs typeface="ヒラギノ角ゴ Pro W3" pitchFamily="-84" charset="-128"/>
              </a:defRPr>
            </a:lvl6pPr>
            <a:lvl7pPr marL="2971496" indent="-228577" defTabSz="931768" eaLnBrk="0" fontAlgn="base" hangingPunct="0">
              <a:spcBef>
                <a:spcPct val="30000"/>
              </a:spcBef>
              <a:spcAft>
                <a:spcPct val="0"/>
              </a:spcAft>
              <a:defRPr sz="1200">
                <a:solidFill>
                  <a:schemeClr val="tx1"/>
                </a:solidFill>
                <a:latin typeface="Arial" pitchFamily="34" charset="0"/>
                <a:ea typeface="ヒラギノ角ゴ Pro W3" pitchFamily="-84" charset="-128"/>
                <a:cs typeface="ヒラギノ角ゴ Pro W3" pitchFamily="-84" charset="-128"/>
              </a:defRPr>
            </a:lvl7pPr>
            <a:lvl8pPr marL="3428649" indent="-228577" defTabSz="931768" eaLnBrk="0" fontAlgn="base" hangingPunct="0">
              <a:spcBef>
                <a:spcPct val="30000"/>
              </a:spcBef>
              <a:spcAft>
                <a:spcPct val="0"/>
              </a:spcAft>
              <a:defRPr sz="1200">
                <a:solidFill>
                  <a:schemeClr val="tx1"/>
                </a:solidFill>
                <a:latin typeface="Arial" pitchFamily="34" charset="0"/>
                <a:ea typeface="ヒラギノ角ゴ Pro W3" pitchFamily="-84" charset="-128"/>
                <a:cs typeface="ヒラギノ角ゴ Pro W3" pitchFamily="-84" charset="-128"/>
              </a:defRPr>
            </a:lvl8pPr>
            <a:lvl9pPr marL="3885802" indent="-228577" defTabSz="931768" eaLnBrk="0" fontAlgn="base" hangingPunct="0">
              <a:spcBef>
                <a:spcPct val="30000"/>
              </a:spcBef>
              <a:spcAft>
                <a:spcPct val="0"/>
              </a:spcAft>
              <a:defRPr sz="1200">
                <a:solidFill>
                  <a:schemeClr val="tx1"/>
                </a:solidFill>
                <a:latin typeface="Arial" pitchFamily="34" charset="0"/>
                <a:ea typeface="ヒラギノ角ゴ Pro W3" pitchFamily="-84" charset="-128"/>
                <a:cs typeface="ヒラギノ角ゴ Pro W3" pitchFamily="-84" charset="-128"/>
              </a:defRPr>
            </a:lvl9pPr>
          </a:lstStyle>
          <a:p>
            <a:pPr>
              <a:spcBef>
                <a:spcPct val="0"/>
              </a:spcBef>
            </a:pPr>
            <a:fld id="{42376532-68E0-4F60-BF18-7CDEB8B8EA9A}" type="slidenum">
              <a:rPr lang="en-US" altLang="en-US">
                <a:ea typeface="ヒラギノ角ゴ Pro W3" pitchFamily="-84" charset="-128"/>
              </a:rPr>
              <a:pPr>
                <a:spcBef>
                  <a:spcPct val="0"/>
                </a:spcBef>
              </a:pPr>
              <a:t>15</a:t>
            </a:fld>
            <a:endParaRPr lang="ja-JP" altLang="en-US" dirty="0">
              <a:ea typeface="MS Minch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16</a:t>
            </a:fld>
            <a:endParaRPr lang="ja-JP" dirty="0">
              <a:solidFill>
                <a:prstClr val="black"/>
              </a:solidFill>
            </a:endParaRPr>
          </a:p>
        </p:txBody>
      </p:sp>
    </p:spTree>
    <p:extLst>
      <p:ext uri="{BB962C8B-B14F-4D97-AF65-F5344CB8AC3E}">
        <p14:creationId xmlns:p14="http://schemas.microsoft.com/office/powerpoint/2010/main" val="3448301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b="0" i="0"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17</a:t>
            </a:fld>
            <a:endParaRPr lang="ja-JP" altLang="en-US" dirty="0"/>
          </a:p>
        </p:txBody>
      </p:sp>
    </p:spTree>
    <p:extLst>
      <p:ext uri="{BB962C8B-B14F-4D97-AF65-F5344CB8AC3E}">
        <p14:creationId xmlns:p14="http://schemas.microsoft.com/office/powerpoint/2010/main" val="262601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altLang="en-US" sz="1200" dirty="0" smtClean="0">
                <a:effectLst/>
                <a:latin typeface="MS Mincho"/>
                <a:cs typeface="MS Mincho"/>
              </a:rPr>
              <a:t>プレゼンテーションを始める前に、こちらの動画をご覧ください。</a:t>
            </a:r>
            <a:endParaRPr lang="en-US" altLang="ja-JP" sz="1200" dirty="0" smtClean="0">
              <a:effectLst/>
              <a:latin typeface="MS Mincho"/>
              <a:cs typeface="MS Mincho"/>
            </a:endParaRPr>
          </a:p>
          <a:p>
            <a:pPr marL="0" marR="0">
              <a:lnSpc>
                <a:spcPct val="150000"/>
              </a:lnSpc>
              <a:spcBef>
                <a:spcPts val="0"/>
              </a:spcBef>
              <a:spcAft>
                <a:spcPts val="800"/>
              </a:spcAft>
            </a:pPr>
            <a:endParaRPr lang="en-US" altLang="ja-JP" sz="1200" dirty="0" smtClean="0">
              <a:effectLst/>
              <a:latin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（インターネットブラウザに次の</a:t>
            </a:r>
            <a:r>
              <a:rPr lang="en-US" altLang="ja-JP" sz="1200" dirty="0" smtClean="0">
                <a:effectLst/>
                <a:latin typeface="MS Mincho"/>
                <a:cs typeface="MS Mincho"/>
              </a:rPr>
              <a:t>URL</a:t>
            </a:r>
            <a:r>
              <a:rPr lang="ja-JP" altLang="en-US" sz="1200" dirty="0" smtClean="0">
                <a:effectLst/>
                <a:latin typeface="MS Mincho"/>
                <a:cs typeface="MS Mincho"/>
              </a:rPr>
              <a:t>を貼り付けてご覧ください。この場合、インターネットが利用できる環境が必要となります。インターネットが利用できない場合は、スライドにあるポスターを参照してご説明ください。なお、このビデオは、ロータリーの公式日本語フェイスブックに掲載された動画です。）</a:t>
            </a:r>
            <a:endParaRPr lang="en-US" altLang="ja-JP" sz="1200" dirty="0" smtClean="0">
              <a:effectLst/>
              <a:latin typeface="MS Mincho"/>
              <a:cs typeface="MS Mincho"/>
            </a:endParaRPr>
          </a:p>
          <a:p>
            <a:pPr marL="0" marR="0">
              <a:lnSpc>
                <a:spcPct val="150000"/>
              </a:lnSpc>
              <a:spcBef>
                <a:spcPts val="0"/>
              </a:spcBef>
              <a:spcAft>
                <a:spcPts val="800"/>
              </a:spcAft>
            </a:pPr>
            <a:r>
              <a:rPr lang="en-US" altLang="ja-JP" sz="1200" dirty="0" smtClean="0">
                <a:effectLst/>
                <a:latin typeface="MS Mincho"/>
                <a:cs typeface="MS Mincho"/>
              </a:rPr>
              <a:t>https://www.facebook.com/rotaryjapan/videos/478251725891352/</a:t>
            </a:r>
            <a:r>
              <a:rPr lang="ja-JP" altLang="en-US" sz="1200" dirty="0" smtClean="0">
                <a:effectLst/>
                <a:latin typeface="MS Mincho"/>
                <a:cs typeface="MS Mincho"/>
              </a:rPr>
              <a:t>　</a:t>
            </a:r>
            <a:endParaRPr lang="ja-JP" sz="1200" dirty="0" smtClean="0">
              <a:effectLst/>
              <a:latin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これは、最近ロータリー世界全体で開始された「世界を変える行動人」と呼ばれる新しい公共イメージキャンペーンの資料です。このキャンペーンでは、地域社会に変化をもたらすために積極的に行動しているロータリー会員にスポットを当てています。ビデオ、ポスター、ソーシャルメディア用の画像ファイルなど、さまざまなファイル形式の公共広告資料を利用できます。</a:t>
            </a:r>
            <a:endParaRPr lang="en-US" altLang="ja-JP" sz="1200" dirty="0" smtClean="0">
              <a:effectLst/>
              <a:latin typeface="MS Mincho"/>
              <a:cs typeface="MS Mincho"/>
            </a:endParaRPr>
          </a:p>
          <a:p>
            <a:pPr marL="0" marR="0">
              <a:lnSpc>
                <a:spcPct val="150000"/>
              </a:lnSpc>
              <a:spcBef>
                <a:spcPts val="0"/>
              </a:spcBef>
              <a:spcAft>
                <a:spcPts val="800"/>
              </a:spcAft>
            </a:pPr>
            <a:endParaRPr lang="en-US" altLang="ja-JP" sz="1200" dirty="0" smtClean="0">
              <a:effectLst/>
              <a:latin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このキャンペーンで紹介されているようなロータリーの活動の多くは、ロータリー財団の補助金を使って実施されています。</a:t>
            </a:r>
            <a:r>
              <a:rPr lang="ja-JP" sz="1200" dirty="0" smtClean="0">
                <a:effectLst/>
                <a:latin typeface="MS Mincho"/>
                <a:cs typeface="MS Mincho"/>
              </a:rPr>
              <a:t> </a:t>
            </a:r>
            <a:endParaRPr lang="ja-JP" sz="1100" dirty="0" smtClean="0">
              <a:effectLst/>
              <a:latin typeface="MS Mincho"/>
              <a:ea typeface="MS Mincho"/>
              <a:cs typeface="MS Mincho"/>
            </a:endParaRPr>
          </a:p>
          <a:p>
            <a:endParaRPr lang="ja-JP"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2</a:t>
            </a:fld>
            <a:endParaRPr lang="ja-JP" altLang="en-US" dirty="0"/>
          </a:p>
        </p:txBody>
      </p:sp>
    </p:spTree>
    <p:extLst>
      <p:ext uri="{BB962C8B-B14F-4D97-AF65-F5344CB8AC3E}">
        <p14:creationId xmlns:p14="http://schemas.microsoft.com/office/powerpoint/2010/main" val="381026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50000"/>
              </a:lnSpc>
              <a:spcBef>
                <a:spcPts val="0"/>
              </a:spcBef>
              <a:spcAft>
                <a:spcPts val="800"/>
              </a:spcAft>
            </a:pPr>
            <a:r>
              <a:rPr lang="ja-JP" sz="1200" dirty="0" smtClean="0">
                <a:effectLst/>
                <a:latin typeface="MS Mincho"/>
                <a:cs typeface="MS Mincho"/>
              </a:rPr>
              <a:t>ロータリー会員の</a:t>
            </a:r>
            <a:r>
              <a:rPr lang="ja-JP" altLang="en-US" sz="1200" dirty="0" smtClean="0">
                <a:effectLst/>
                <a:latin typeface="MS Mincho"/>
                <a:cs typeface="MS Mincho"/>
              </a:rPr>
              <a:t>奉仕</a:t>
            </a:r>
            <a:r>
              <a:rPr lang="ja-JP" sz="1200" dirty="0" smtClean="0">
                <a:effectLst/>
                <a:latin typeface="MS Mincho"/>
                <a:cs typeface="MS Mincho"/>
              </a:rPr>
              <a:t>は、</a:t>
            </a:r>
            <a:r>
              <a:rPr lang="ja-JP" altLang="en-US" sz="1200" dirty="0" smtClean="0">
                <a:effectLst/>
                <a:latin typeface="MS Mincho"/>
                <a:cs typeface="MS Mincho"/>
              </a:rPr>
              <a:t>確実に</a:t>
            </a:r>
            <a:r>
              <a:rPr lang="ja-JP" sz="1200" dirty="0" smtClean="0">
                <a:effectLst/>
                <a:latin typeface="MS Mincho"/>
                <a:cs typeface="MS Mincho"/>
              </a:rPr>
              <a:t>認識・評価されています。ロータリー財団</a:t>
            </a:r>
            <a:r>
              <a:rPr lang="ja-JP" altLang="en-US" sz="1200" dirty="0" smtClean="0">
                <a:effectLst/>
                <a:latin typeface="MS Mincho"/>
                <a:cs typeface="MS Mincho"/>
              </a:rPr>
              <a:t>の運営</a:t>
            </a:r>
            <a:r>
              <a:rPr lang="ja-JP" sz="1200" dirty="0" smtClean="0">
                <a:effectLst/>
                <a:latin typeface="MS Mincho"/>
                <a:cs typeface="MS Mincho"/>
              </a:rPr>
              <a:t>は、</a:t>
            </a:r>
            <a:r>
              <a:rPr lang="ja-JP" altLang="en-US" sz="1200" dirty="0" smtClean="0">
                <a:effectLst/>
                <a:latin typeface="MS Mincho"/>
                <a:cs typeface="MS Mincho"/>
              </a:rPr>
              <a:t>ロータリー会員からなる財団</a:t>
            </a:r>
            <a:r>
              <a:rPr lang="ja-JP" sz="1200" dirty="0" smtClean="0">
                <a:effectLst/>
                <a:latin typeface="MS Mincho"/>
                <a:cs typeface="MS Mincho"/>
              </a:rPr>
              <a:t>管理委員会</a:t>
            </a:r>
            <a:r>
              <a:rPr lang="ja-JP" altLang="en-US" sz="1200" dirty="0" smtClean="0">
                <a:effectLst/>
                <a:latin typeface="MS Mincho"/>
                <a:cs typeface="MS Mincho"/>
              </a:rPr>
              <a:t>によって</a:t>
            </a:r>
            <a:r>
              <a:rPr lang="ja-JP" sz="1200" dirty="0" smtClean="0">
                <a:effectLst/>
                <a:latin typeface="MS Mincho"/>
                <a:cs typeface="MS Mincho"/>
              </a:rPr>
              <a:t>慎重に管理</a:t>
            </a:r>
            <a:r>
              <a:rPr lang="ja-JP" altLang="en-US" sz="1200" dirty="0" smtClean="0">
                <a:effectLst/>
                <a:latin typeface="MS Mincho"/>
                <a:cs typeface="MS Mincho"/>
              </a:rPr>
              <a:t>され</a:t>
            </a:r>
            <a:r>
              <a:rPr lang="ja-JP" sz="1200" dirty="0" smtClean="0">
                <a:effectLst/>
                <a:latin typeface="MS Mincho"/>
                <a:cs typeface="MS Mincho"/>
              </a:rPr>
              <a:t>て</a:t>
            </a:r>
            <a:r>
              <a:rPr lang="ja-JP" altLang="en-US" sz="1200" dirty="0" smtClean="0">
                <a:effectLst/>
                <a:latin typeface="MS Mincho"/>
                <a:cs typeface="MS Mincho"/>
              </a:rPr>
              <a:t>おり、</a:t>
            </a:r>
            <a:r>
              <a:rPr lang="ja-JP" sz="1200" dirty="0" smtClean="0">
                <a:effectLst/>
                <a:latin typeface="MS Mincho"/>
                <a:cs typeface="MS Mincho"/>
              </a:rPr>
              <a:t>皆</a:t>
            </a:r>
            <a:r>
              <a:rPr lang="ja-JP" altLang="en-US" sz="1200" dirty="0" smtClean="0">
                <a:effectLst/>
                <a:latin typeface="MS Mincho"/>
                <a:cs typeface="MS Mincho"/>
              </a:rPr>
              <a:t>さまから</a:t>
            </a:r>
            <a:r>
              <a:rPr lang="ja-JP" sz="1200" dirty="0" smtClean="0">
                <a:effectLst/>
                <a:latin typeface="MS Mincho"/>
                <a:cs typeface="MS Mincho"/>
              </a:rPr>
              <a:t>のご寄付</a:t>
            </a:r>
            <a:r>
              <a:rPr lang="ja-JP" altLang="en-US" sz="1200" dirty="0" smtClean="0">
                <a:effectLst/>
                <a:latin typeface="MS Mincho"/>
                <a:cs typeface="MS Mincho"/>
              </a:rPr>
              <a:t>は</a:t>
            </a:r>
            <a:r>
              <a:rPr lang="ja-JP" sz="1200" dirty="0" smtClean="0">
                <a:effectLst/>
                <a:latin typeface="MS Mincho"/>
                <a:cs typeface="MS Mincho"/>
              </a:rPr>
              <a:t>無駄なく賢明に活用されます。</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2016年、米国非営利団体の</a:t>
            </a:r>
            <a:r>
              <a:rPr lang="ja-JP" altLang="en-US" sz="1200" dirty="0" smtClean="0">
                <a:effectLst/>
                <a:latin typeface="MS Mincho"/>
                <a:cs typeface="MS Mincho"/>
              </a:rPr>
              <a:t>格付け団体</a:t>
            </a:r>
            <a:r>
              <a:rPr lang="ja-JP" sz="1200" dirty="0" smtClean="0">
                <a:effectLst/>
                <a:latin typeface="MS Mincho"/>
                <a:cs typeface="MS Mincho"/>
              </a:rPr>
              <a:t>「チャリティーナビゲーター」より、卓越した影響力、アカウンタビリティ（説明責任）、そして、</a:t>
            </a:r>
            <a:r>
              <a:rPr lang="ja-JP" altLang="en-US" sz="1200" dirty="0" smtClean="0">
                <a:effectLst/>
                <a:latin typeface="MS Mincho"/>
                <a:cs typeface="MS Mincho"/>
              </a:rPr>
              <a:t>資金の透明性</a:t>
            </a:r>
            <a:r>
              <a:rPr lang="ja-JP" sz="1200" dirty="0" smtClean="0">
                <a:effectLst/>
                <a:latin typeface="MS Mincho"/>
                <a:cs typeface="MS Mincho"/>
              </a:rPr>
              <a:t>についてトップの評価を受けました。 </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The Association of Fundraising Professionals（「ファンドレイジング専門家協会」）は、ロータリー財団を、世界で優れた財団と評価し、ニュース専門放送局CNBCは、2年連続</a:t>
            </a:r>
            <a:r>
              <a:rPr lang="ja-JP" altLang="en-US" sz="1200" dirty="0" smtClean="0">
                <a:effectLst/>
                <a:latin typeface="MS Mincho"/>
                <a:cs typeface="MS Mincho"/>
              </a:rPr>
              <a:t>で</a:t>
            </a:r>
            <a:r>
              <a:rPr lang="ja-JP" sz="1200" dirty="0" smtClean="0">
                <a:effectLst/>
                <a:latin typeface="MS Mincho"/>
                <a:cs typeface="MS Mincho"/>
              </a:rPr>
              <a:t>、世界を変える慈善団体トップ10の１つと評価しました。 </a:t>
            </a:r>
          </a:p>
          <a:p>
            <a:pPr marL="0" marR="0">
              <a:lnSpc>
                <a:spcPct val="150000"/>
              </a:lnSpc>
              <a:spcBef>
                <a:spcPts val="0"/>
              </a:spcBef>
              <a:spcAft>
                <a:spcPts val="800"/>
              </a:spcAft>
            </a:pPr>
            <a:endParaRPr lang="ja-JP" sz="1100" dirty="0" smtClean="0">
              <a:effectLst/>
              <a:latin typeface="MS Mincho"/>
              <a:ea typeface="MS Mincho"/>
              <a:cs typeface="MS Mincho"/>
            </a:endParaRPr>
          </a:p>
          <a:p>
            <a:pPr marL="0" marR="0">
              <a:lnSpc>
                <a:spcPct val="115000"/>
              </a:lnSpc>
              <a:spcBef>
                <a:spcPts val="0"/>
              </a:spcBef>
              <a:spcAft>
                <a:spcPts val="800"/>
              </a:spcAft>
            </a:pPr>
            <a:r>
              <a:rPr lang="ja-JP" sz="1200" dirty="0" smtClean="0">
                <a:effectLst/>
                <a:latin typeface="MS Mincho"/>
                <a:cs typeface="MS Mincho"/>
              </a:rPr>
              <a:t>加えて、 2016-17</a:t>
            </a:r>
            <a:r>
              <a:rPr lang="ja-JP" altLang="en-US" sz="1200" dirty="0" smtClean="0">
                <a:effectLst/>
                <a:latin typeface="MS Mincho"/>
                <a:cs typeface="MS Mincho"/>
              </a:rPr>
              <a:t>年度</a:t>
            </a:r>
            <a:r>
              <a:rPr lang="ja-JP" sz="1200" dirty="0" smtClean="0">
                <a:effectLst/>
                <a:latin typeface="MS Mincho"/>
                <a:cs typeface="MS Mincho"/>
              </a:rPr>
              <a:t>、ロータリー財団は、100周年</a:t>
            </a:r>
            <a:r>
              <a:rPr lang="ja-JP" altLang="en-US" sz="1200" dirty="0" smtClean="0">
                <a:effectLst/>
                <a:latin typeface="MS Mincho"/>
                <a:cs typeface="MS Mincho"/>
              </a:rPr>
              <a:t>の節目を迎えました</a:t>
            </a:r>
            <a:r>
              <a:rPr lang="ja-JP" sz="1200" dirty="0" smtClean="0">
                <a:effectLst/>
                <a:latin typeface="MS Mincho"/>
                <a:cs typeface="MS Mincho"/>
              </a:rPr>
              <a:t>。 </a:t>
            </a:r>
            <a:endParaRPr lang="ja-JP" sz="1100" dirty="0" smtClean="0">
              <a:effectLst/>
              <a:latin typeface="MS Mincho"/>
              <a:ea typeface="MS Mincho"/>
              <a:cs typeface="MS Mincho"/>
            </a:endParaRPr>
          </a:p>
          <a:p>
            <a:endParaRPr lang="ja-JP" altLang="en-US" dirty="0" smtClean="0">
              <a:latin typeface="MS Mincho"/>
              <a:ea typeface="MS Mincho"/>
              <a:cs typeface="MS Mincho"/>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8" eaLnBrk="0" hangingPunct="0">
              <a:defRPr sz="2400">
                <a:solidFill>
                  <a:schemeClr val="tx1"/>
                </a:solidFill>
                <a:latin typeface="Arial" pitchFamily="34" charset="0"/>
                <a:ea typeface="ＭＳ Ｐゴシック" pitchFamily="34" charset="-128"/>
              </a:defRPr>
            </a:lvl1pPr>
            <a:lvl2pPr marL="742873" indent="-285721" defTabSz="931768" eaLnBrk="0" hangingPunct="0">
              <a:defRPr sz="2400">
                <a:solidFill>
                  <a:schemeClr val="tx1"/>
                </a:solidFill>
                <a:latin typeface="Arial" pitchFamily="34" charset="0"/>
                <a:ea typeface="ＭＳ Ｐゴシック" pitchFamily="34" charset="-128"/>
              </a:defRPr>
            </a:lvl2pPr>
            <a:lvl3pPr marL="1142883" indent="-228577" defTabSz="931768" eaLnBrk="0" hangingPunct="0">
              <a:defRPr sz="2400">
                <a:solidFill>
                  <a:schemeClr val="tx1"/>
                </a:solidFill>
                <a:latin typeface="Arial" pitchFamily="34" charset="0"/>
                <a:ea typeface="ＭＳ Ｐゴシック" pitchFamily="34" charset="-128"/>
              </a:defRPr>
            </a:lvl3pPr>
            <a:lvl4pPr marL="1600036" indent="-228577" defTabSz="931768" eaLnBrk="0" hangingPunct="0">
              <a:defRPr sz="2400">
                <a:solidFill>
                  <a:schemeClr val="tx1"/>
                </a:solidFill>
                <a:latin typeface="Arial" pitchFamily="34" charset="0"/>
                <a:ea typeface="ＭＳ Ｐゴシック" pitchFamily="34" charset="-128"/>
              </a:defRPr>
            </a:lvl4pPr>
            <a:lvl5pPr marL="2057189" indent="-228577" defTabSz="931768" eaLnBrk="0" hangingPunct="0">
              <a:defRPr sz="2400">
                <a:solidFill>
                  <a:schemeClr val="tx1"/>
                </a:solidFill>
                <a:latin typeface="Arial" pitchFamily="34" charset="0"/>
                <a:ea typeface="ＭＳ Ｐゴシック" pitchFamily="34" charset="-128"/>
              </a:defRPr>
            </a:lvl5pPr>
            <a:lvl6pPr marL="2514343" indent="-228577" defTabSz="93176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96" indent="-228577" defTabSz="93176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49" indent="-228577" defTabSz="93176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02" indent="-228577" defTabSz="93176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B11184-4BF4-4B0C-8757-A3F12E542FEF}" type="slidenum">
              <a:rPr lang="en-US" altLang="en-US" sz="1200">
                <a:solidFill>
                  <a:prstClr val="black"/>
                </a:solidFill>
              </a:rPr>
              <a:pPr/>
              <a:t>3</a:t>
            </a:fld>
            <a:endParaRPr lang="ja-JP" altLang="en-US" sz="1200"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200" kern="1200" dirty="0" smtClean="0">
                <a:solidFill>
                  <a:schemeClr val="tx1"/>
                </a:solidFill>
                <a:effectLst/>
                <a:latin typeface="MS Mincho"/>
                <a:cs typeface="MS Mincho"/>
              </a:rPr>
              <a:t>ロータリー財団の年次基金は、</a:t>
            </a:r>
            <a:r>
              <a:rPr lang="ja-JP" altLang="en-US" sz="1200" kern="1200" dirty="0" smtClean="0">
                <a:solidFill>
                  <a:schemeClr val="tx1"/>
                </a:solidFill>
                <a:effectLst/>
                <a:latin typeface="MS Mincho"/>
                <a:cs typeface="MS Mincho"/>
              </a:rPr>
              <a:t>地元での奉仕プロジェクトや海外での人道的奉仕プロジェクトの</a:t>
            </a:r>
            <a:r>
              <a:rPr lang="ja-JP" sz="1200" kern="1200" dirty="0" smtClean="0">
                <a:solidFill>
                  <a:schemeClr val="tx1"/>
                </a:solidFill>
                <a:effectLst/>
                <a:latin typeface="MS Mincho"/>
                <a:cs typeface="MS Mincho"/>
              </a:rPr>
              <a:t>財源となります。 </a:t>
            </a:r>
          </a:p>
          <a:p>
            <a:endParaRPr lang="ja-JP" sz="1200" kern="1200" dirty="0" smtClean="0">
              <a:solidFill>
                <a:schemeClr val="tx1"/>
              </a:solidFill>
              <a:effectLst/>
              <a:latin typeface="MS Mincho"/>
              <a:ea typeface="MS Mincho"/>
              <a:cs typeface="MS Mincho"/>
            </a:endParaRPr>
          </a:p>
          <a:p>
            <a:r>
              <a:rPr lang="ja-JP" altLang="en-US" sz="1200" kern="1200" dirty="0" smtClean="0">
                <a:solidFill>
                  <a:schemeClr val="tx1"/>
                </a:solidFill>
                <a:effectLst/>
                <a:latin typeface="MS Mincho"/>
                <a:cs typeface="MS Mincho"/>
              </a:rPr>
              <a:t>写真は、ご寄付によって実現されたホンジュラスでのマイクロファイナンス（小口融資）プロジェクトを通じて、裁縫のスキルを身に付け、自立することができた女性です。このプロジェクトでは、ホンジュラスと米国カリフォルニア州のロータリアンが協力しました。</a:t>
            </a:r>
            <a:endParaRPr lang="en-US" altLang="ja-JP" sz="1200" kern="1200" dirty="0" smtClean="0">
              <a:solidFill>
                <a:schemeClr val="tx1"/>
              </a:solidFill>
              <a:effectLst/>
              <a:latin typeface="MS Mincho"/>
              <a:cs typeface="MS Mincho"/>
            </a:endParaRPr>
          </a:p>
          <a:p>
            <a:endParaRPr lang="en-US" altLang="ja-JP" sz="1200" kern="1200" dirty="0" smtClean="0">
              <a:solidFill>
                <a:schemeClr val="tx1"/>
              </a:solidFill>
              <a:effectLst/>
              <a:latin typeface="MS Mincho"/>
              <a:cs typeface="MS Mincho"/>
            </a:endParaRPr>
          </a:p>
          <a:p>
            <a:r>
              <a:rPr lang="ja-JP" altLang="en-US" sz="1200" kern="1200" dirty="0" smtClean="0">
                <a:solidFill>
                  <a:schemeClr val="tx1"/>
                </a:solidFill>
                <a:effectLst/>
                <a:latin typeface="MS Mincho"/>
                <a:cs typeface="MS Mincho"/>
              </a:rPr>
              <a:t>奉仕プロジェクトは、ロータリアンによる主導のもと、世界各地で実施されています。</a:t>
            </a:r>
            <a:endParaRPr lang="ja-JP" dirty="0">
              <a:latin typeface="MS Mincho"/>
              <a:ea typeface="MS Mincho"/>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a:t>
            </a:fld>
            <a:endParaRPr lang="ja-JP" dirty="0">
              <a:solidFill>
                <a:prstClr val="black"/>
              </a:solidFill>
            </a:endParaRPr>
          </a:p>
        </p:txBody>
      </p:sp>
    </p:spTree>
    <p:extLst>
      <p:ext uri="{BB962C8B-B14F-4D97-AF65-F5344CB8AC3E}">
        <p14:creationId xmlns:p14="http://schemas.microsoft.com/office/powerpoint/2010/main" val="201743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sz="1200" dirty="0" smtClean="0">
                <a:effectLst/>
                <a:latin typeface="MS Mincho"/>
                <a:cs typeface="MS Mincho"/>
              </a:rPr>
              <a:t>ロータリー</a:t>
            </a:r>
            <a:r>
              <a:rPr lang="ja-JP" altLang="en-US" sz="1200" dirty="0" smtClean="0">
                <a:effectLst/>
                <a:latin typeface="MS Mincho"/>
                <a:cs typeface="MS Mincho"/>
              </a:rPr>
              <a:t>の活動は多岐に渡りますが、特に、これら</a:t>
            </a:r>
            <a:r>
              <a:rPr lang="ja-JP" sz="1200" dirty="0" smtClean="0">
                <a:effectLst/>
                <a:latin typeface="MS Mincho"/>
                <a:cs typeface="MS Mincho"/>
              </a:rPr>
              <a:t>6つの重点分野</a:t>
            </a:r>
            <a:r>
              <a:rPr lang="ja-JP" altLang="en-US" sz="1200" dirty="0" smtClean="0">
                <a:effectLst/>
                <a:latin typeface="MS Mincho"/>
                <a:cs typeface="MS Mincho"/>
              </a:rPr>
              <a:t>での活動に力を入れています。皆さんが貢献したいと思われる分野はどれでしょうか。何に貢献したいと思われますか。</a:t>
            </a: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ロータリー財団は、皆さんの熱い気持ちを</a:t>
            </a:r>
            <a:r>
              <a:rPr lang="ja-JP" altLang="en-US" sz="1200" dirty="0" smtClean="0">
                <a:effectLst/>
                <a:latin typeface="MS Mincho"/>
                <a:cs typeface="MS Mincho"/>
              </a:rPr>
              <a:t>かたちに</a:t>
            </a:r>
            <a:r>
              <a:rPr lang="ja-JP" sz="1200" dirty="0" smtClean="0">
                <a:effectLst/>
                <a:latin typeface="MS Mincho"/>
                <a:cs typeface="MS Mincho"/>
              </a:rPr>
              <a:t>することができます。ロータリアン</a:t>
            </a:r>
            <a:r>
              <a:rPr lang="ja-JP" altLang="en-US" sz="1200" dirty="0" smtClean="0">
                <a:effectLst/>
                <a:latin typeface="MS Mincho"/>
                <a:cs typeface="MS Mincho"/>
              </a:rPr>
              <a:t>に</a:t>
            </a:r>
            <a:r>
              <a:rPr lang="ja-JP" sz="1200" dirty="0" smtClean="0">
                <a:effectLst/>
                <a:latin typeface="MS Mincho"/>
                <a:cs typeface="MS Mincho"/>
              </a:rPr>
              <a:t>は、この 6 つの分野</a:t>
            </a:r>
            <a:r>
              <a:rPr lang="ja-JP" altLang="en-US" sz="1200" dirty="0" smtClean="0">
                <a:effectLst/>
                <a:latin typeface="MS Mincho"/>
                <a:cs typeface="MS Mincho"/>
              </a:rPr>
              <a:t>での活動が奨励</a:t>
            </a:r>
            <a:r>
              <a:rPr lang="ja-JP" sz="1200" dirty="0" smtClean="0">
                <a:effectLst/>
                <a:latin typeface="MS Mincho"/>
                <a:cs typeface="MS Mincho"/>
              </a:rPr>
              <a:t>されており、ロータリー財団</a:t>
            </a:r>
            <a:r>
              <a:rPr lang="ja-JP" altLang="en-US" sz="1200" dirty="0" smtClean="0">
                <a:effectLst/>
                <a:latin typeface="MS Mincho"/>
                <a:cs typeface="MS Mincho"/>
              </a:rPr>
              <a:t>から</a:t>
            </a:r>
            <a:r>
              <a:rPr lang="ja-JP" sz="1200" dirty="0" smtClean="0">
                <a:effectLst/>
                <a:latin typeface="MS Mincho"/>
                <a:cs typeface="MS Mincho"/>
              </a:rPr>
              <a:t>はその</a:t>
            </a:r>
            <a:r>
              <a:rPr lang="ja-JP" altLang="en-US" sz="1200" dirty="0" smtClean="0">
                <a:effectLst/>
                <a:latin typeface="MS Mincho"/>
                <a:cs typeface="MS Mincho"/>
              </a:rPr>
              <a:t>ための</a:t>
            </a:r>
            <a:r>
              <a:rPr lang="ja-JP" sz="1200" dirty="0" smtClean="0">
                <a:effectLst/>
                <a:latin typeface="MS Mincho"/>
                <a:cs typeface="MS Mincho"/>
              </a:rPr>
              <a:t>補助金</a:t>
            </a:r>
            <a:r>
              <a:rPr lang="ja-JP" altLang="en-US" sz="1200" dirty="0" smtClean="0">
                <a:effectLst/>
                <a:latin typeface="MS Mincho"/>
                <a:cs typeface="MS Mincho"/>
              </a:rPr>
              <a:t>が</a:t>
            </a:r>
            <a:r>
              <a:rPr lang="ja-JP" sz="1200" dirty="0" smtClean="0">
                <a:effectLst/>
                <a:latin typeface="MS Mincho"/>
                <a:cs typeface="MS Mincho"/>
              </a:rPr>
              <a:t>提供</a:t>
            </a:r>
            <a:r>
              <a:rPr lang="ja-JP" altLang="en-US" sz="1200" dirty="0" smtClean="0">
                <a:effectLst/>
                <a:latin typeface="MS Mincho"/>
                <a:cs typeface="MS Mincho"/>
              </a:rPr>
              <a:t>され</a:t>
            </a:r>
            <a:r>
              <a:rPr lang="ja-JP" sz="1200" dirty="0" smtClean="0">
                <a:effectLst/>
                <a:latin typeface="MS Mincho"/>
                <a:cs typeface="MS Mincho"/>
              </a:rPr>
              <a:t>ます。</a:t>
            </a:r>
            <a:endParaRPr lang="ja-JP" sz="1100" dirty="0" smtClean="0">
              <a:effectLst/>
              <a:latin typeface="MS Mincho"/>
              <a:ea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ロータリー財団の使命は、ロータリアンが、健康状態を改善し、教育への支援を高め、貧困を救済することを通じて、世界理解、親善、平和を達成できるようにすることです。</a:t>
            </a:r>
            <a:endParaRPr lang="ja-JP" dirty="0" smtClean="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5</a:t>
            </a:fld>
            <a:endParaRPr lang="ja-JP" altLang="en-US" dirty="0"/>
          </a:p>
        </p:txBody>
      </p:sp>
    </p:spTree>
    <p:extLst>
      <p:ext uri="{BB962C8B-B14F-4D97-AF65-F5344CB8AC3E}">
        <p14:creationId xmlns:p14="http://schemas.microsoft.com/office/powerpoint/2010/main" val="47892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sz="1200" dirty="0" smtClean="0">
                <a:effectLst/>
                <a:latin typeface="MS Mincho"/>
                <a:cs typeface="MS Mincho"/>
              </a:rPr>
              <a:t>年次資金</a:t>
            </a:r>
            <a:r>
              <a:rPr lang="ja-JP" altLang="en-US" sz="1200" dirty="0" smtClean="0">
                <a:effectLst/>
                <a:latin typeface="MS Mincho"/>
                <a:cs typeface="MS Mincho"/>
              </a:rPr>
              <a:t>（</a:t>
            </a:r>
            <a:r>
              <a:rPr lang="ja-JP" sz="1200" dirty="0" smtClean="0">
                <a:effectLst/>
                <a:latin typeface="MS Mincho"/>
                <a:cs typeface="MS Mincho"/>
              </a:rPr>
              <a:t>シェア</a:t>
            </a:r>
            <a:r>
              <a:rPr lang="ja-JP" altLang="en-US" sz="1200" dirty="0" smtClean="0">
                <a:effectLst/>
                <a:latin typeface="MS Mincho"/>
                <a:cs typeface="MS Mincho"/>
              </a:rPr>
              <a:t>）</a:t>
            </a:r>
            <a:r>
              <a:rPr lang="ja-JP" sz="1200" dirty="0" smtClean="0">
                <a:effectLst/>
                <a:latin typeface="MS Mincho"/>
                <a:cs typeface="MS Mincho"/>
              </a:rPr>
              <a:t>に寄付すると、その50％は地区に</a:t>
            </a:r>
            <a:r>
              <a:rPr lang="ja-JP" altLang="en-US" sz="1200" dirty="0" smtClean="0">
                <a:effectLst/>
                <a:latin typeface="MS Mincho"/>
                <a:cs typeface="MS Mincho"/>
              </a:rPr>
              <a:t>戻り</a:t>
            </a:r>
            <a:r>
              <a:rPr lang="ja-JP" sz="1200" dirty="0" smtClean="0">
                <a:effectLst/>
                <a:latin typeface="MS Mincho"/>
                <a:cs typeface="MS Mincho"/>
              </a:rPr>
              <a:t>、</a:t>
            </a:r>
            <a:r>
              <a:rPr lang="ja-JP" altLang="en-US" sz="1200" dirty="0" smtClean="0">
                <a:effectLst/>
                <a:latin typeface="MS Mincho"/>
                <a:cs typeface="MS Mincho"/>
              </a:rPr>
              <a:t>クラブの活動を支える資金となります。</a:t>
            </a:r>
            <a:endParaRPr lang="ja-JP" sz="1100" dirty="0" smtClean="0">
              <a:effectLst/>
              <a:latin typeface="MS Mincho"/>
              <a:ea typeface="MS Mincho"/>
              <a:cs typeface="MS Mincho"/>
            </a:endParaRPr>
          </a:p>
          <a:p>
            <a:pPr marL="0" marR="0" indent="457200">
              <a:lnSpc>
                <a:spcPct val="150000"/>
              </a:lnSpc>
              <a:spcBef>
                <a:spcPts val="0"/>
              </a:spcBef>
              <a:spcAft>
                <a:spcPts val="800"/>
              </a:spcAft>
            </a:pPr>
            <a:endParaRPr lang="ja-JP" sz="1200" i="1" dirty="0" smtClean="0">
              <a:effectLst/>
              <a:latin typeface="MS Mincho"/>
              <a:ea typeface="MS Mincho"/>
              <a:cs typeface="MS Mincho"/>
            </a:endParaRPr>
          </a:p>
          <a:p>
            <a:pPr marL="0" marR="0" indent="457200">
              <a:lnSpc>
                <a:spcPct val="150000"/>
              </a:lnSpc>
              <a:spcBef>
                <a:spcPts val="0"/>
              </a:spcBef>
              <a:spcAft>
                <a:spcPts val="800"/>
              </a:spcAft>
            </a:pPr>
            <a:r>
              <a:rPr lang="ja-JP" sz="1200" i="1" dirty="0" smtClean="0">
                <a:effectLst/>
                <a:latin typeface="MS Mincho"/>
                <a:cs typeface="MS Mincho"/>
              </a:rPr>
              <a:t>[ 相手により、この例を説明するか検討してください。 ]</a:t>
            </a:r>
            <a:endParaRPr lang="ja-JP" sz="1100" i="0" dirty="0" smtClean="0">
              <a:effectLst/>
              <a:latin typeface="MS Mincho"/>
              <a:ea typeface="MS Mincho"/>
              <a:cs typeface="MS Mincho"/>
            </a:endParaRPr>
          </a:p>
          <a:p>
            <a:pPr marL="0" marR="0" indent="457200">
              <a:lnSpc>
                <a:spcPct val="150000"/>
              </a:lnSpc>
              <a:spcBef>
                <a:spcPts val="0"/>
              </a:spcBef>
              <a:spcAft>
                <a:spcPts val="800"/>
              </a:spcAft>
            </a:pPr>
            <a:endParaRPr lang="ja-JP" sz="1100" i="0" dirty="0" smtClean="0">
              <a:effectLst/>
              <a:latin typeface="MS Mincho"/>
              <a:ea typeface="MS Mincho"/>
              <a:cs typeface="MS Mincho"/>
            </a:endParaRPr>
          </a:p>
          <a:p>
            <a:pPr marL="0" marR="0" indent="457200">
              <a:lnSpc>
                <a:spcPct val="150000"/>
              </a:lnSpc>
              <a:spcBef>
                <a:spcPts val="0"/>
              </a:spcBef>
              <a:spcAft>
                <a:spcPts val="800"/>
              </a:spcAft>
            </a:pPr>
            <a:r>
              <a:rPr lang="ja-JP" sz="1200" dirty="0" smtClean="0">
                <a:effectLst/>
                <a:latin typeface="MS Mincho"/>
                <a:cs typeface="MS Mincho"/>
              </a:rPr>
              <a:t>例えば、1000 ドルを年次基金（シェア）</a:t>
            </a:r>
            <a:r>
              <a:rPr lang="ja-JP" altLang="en-US" sz="1200" dirty="0" smtClean="0">
                <a:effectLst/>
                <a:latin typeface="MS Mincho"/>
                <a:cs typeface="MS Mincho"/>
              </a:rPr>
              <a:t>に</a:t>
            </a:r>
            <a:r>
              <a:rPr lang="ja-JP" sz="1200" dirty="0" smtClean="0">
                <a:effectLst/>
                <a:latin typeface="MS Mincho"/>
                <a:cs typeface="MS Mincho"/>
              </a:rPr>
              <a:t>寄付したとします。</a:t>
            </a:r>
            <a:endParaRPr lang="ja-JP" sz="1100" dirty="0" smtClean="0">
              <a:effectLst/>
              <a:latin typeface="MS Mincho"/>
              <a:ea typeface="MS Mincho"/>
              <a:cs typeface="MS Mincho"/>
            </a:endParaRPr>
          </a:p>
          <a:p>
            <a:pPr marL="1257300" marR="0" lvl="2" indent="-342900">
              <a:lnSpc>
                <a:spcPct val="150000"/>
              </a:lnSpc>
              <a:spcBef>
                <a:spcPts val="0"/>
              </a:spcBef>
              <a:spcAft>
                <a:spcPts val="0"/>
              </a:spcAft>
              <a:buFont typeface="Symbol" panose="05050102010706020507" pitchFamily="18" charset="2"/>
              <a:buChar char=""/>
            </a:pPr>
            <a:r>
              <a:rPr lang="ja-JP" sz="1200" dirty="0" smtClean="0">
                <a:effectLst/>
                <a:latin typeface="MS Mincho"/>
                <a:cs typeface="MS Mincho"/>
              </a:rPr>
              <a:t>寄付は、3年間、投資運用されます。 </a:t>
            </a:r>
            <a:endParaRPr lang="ja-JP" sz="1100" dirty="0" smtClean="0">
              <a:effectLst/>
              <a:latin typeface="MS Mincho"/>
              <a:ea typeface="MS Mincho"/>
              <a:cs typeface="MS Mincho"/>
            </a:endParaRPr>
          </a:p>
          <a:p>
            <a:pPr marL="1657350" marR="0" lvl="3" indent="-285750">
              <a:lnSpc>
                <a:spcPct val="150000"/>
              </a:lnSpc>
              <a:spcBef>
                <a:spcPts val="0"/>
              </a:spcBef>
              <a:spcAft>
                <a:spcPts val="0"/>
              </a:spcAft>
              <a:buFont typeface="Courier New" panose="02070309020205020404" pitchFamily="49" charset="0"/>
              <a:buChar char="o"/>
            </a:pPr>
            <a:r>
              <a:rPr lang="ja-JP" sz="1200" dirty="0" smtClean="0">
                <a:effectLst/>
                <a:latin typeface="MS Mincho"/>
                <a:cs typeface="MS Mincho"/>
              </a:rPr>
              <a:t>その間、投資収益は、財団</a:t>
            </a:r>
            <a:r>
              <a:rPr lang="ja-JP" altLang="en-US" sz="1200" dirty="0" smtClean="0">
                <a:effectLst/>
                <a:latin typeface="MS Mincho"/>
                <a:cs typeface="MS Mincho"/>
              </a:rPr>
              <a:t>の管理</a:t>
            </a:r>
            <a:r>
              <a:rPr lang="ja-JP" sz="1200" dirty="0" smtClean="0">
                <a:effectLst/>
                <a:latin typeface="MS Mincho"/>
                <a:cs typeface="MS Mincho"/>
              </a:rPr>
              <a:t>運営に充て</a:t>
            </a:r>
            <a:r>
              <a:rPr lang="ja-JP" altLang="en-US" sz="1200" dirty="0" smtClean="0">
                <a:effectLst/>
                <a:latin typeface="MS Mincho"/>
                <a:cs typeface="MS Mincho"/>
              </a:rPr>
              <a:t>られ</a:t>
            </a:r>
            <a:r>
              <a:rPr lang="ja-JP" sz="1200" dirty="0" smtClean="0">
                <a:effectLst/>
                <a:latin typeface="MS Mincho"/>
                <a:cs typeface="MS Mincho"/>
              </a:rPr>
              <a:t>ます。</a:t>
            </a:r>
            <a:endParaRPr lang="ja-JP" sz="1100" dirty="0" smtClean="0">
              <a:effectLst/>
              <a:latin typeface="MS Mincho"/>
              <a:ea typeface="MS Mincho"/>
              <a:cs typeface="MS Mincho"/>
            </a:endParaRPr>
          </a:p>
          <a:p>
            <a:pPr marL="1257300" marR="0" lvl="2" indent="-342900">
              <a:lnSpc>
                <a:spcPct val="150000"/>
              </a:lnSpc>
              <a:spcBef>
                <a:spcPts val="0"/>
              </a:spcBef>
              <a:spcAft>
                <a:spcPts val="0"/>
              </a:spcAft>
              <a:buFont typeface="Symbol" panose="05050102010706020507" pitchFamily="18" charset="2"/>
              <a:buChar char=""/>
            </a:pPr>
            <a:r>
              <a:rPr lang="ja-JP" sz="1200" dirty="0" smtClean="0">
                <a:effectLst/>
                <a:latin typeface="MS Mincho"/>
                <a:cs typeface="MS Mincho"/>
              </a:rPr>
              <a:t>3年の投資期間を経て</a:t>
            </a:r>
            <a:r>
              <a:rPr lang="ja-JP" altLang="en-US" sz="1200" dirty="0" smtClean="0">
                <a:effectLst/>
                <a:latin typeface="MS Mincho"/>
                <a:cs typeface="MS Mincho"/>
              </a:rPr>
              <a:t>、各種プロジェクトに活用されます</a:t>
            </a:r>
            <a:r>
              <a:rPr lang="ja-JP" sz="1200" dirty="0" smtClean="0">
                <a:effectLst/>
                <a:latin typeface="MS Mincho"/>
                <a:cs typeface="MS Mincho"/>
              </a:rPr>
              <a:t>。 </a:t>
            </a:r>
            <a:endParaRPr lang="ja-JP" sz="1100" dirty="0" smtClean="0">
              <a:effectLst/>
              <a:latin typeface="MS Mincho"/>
              <a:ea typeface="MS Mincho"/>
              <a:cs typeface="MS Mincho"/>
            </a:endParaRPr>
          </a:p>
          <a:p>
            <a:pPr marL="1657350" marR="0" lvl="3" indent="-285750">
              <a:lnSpc>
                <a:spcPct val="150000"/>
              </a:lnSpc>
              <a:spcBef>
                <a:spcPts val="0"/>
              </a:spcBef>
              <a:spcAft>
                <a:spcPts val="0"/>
              </a:spcAft>
              <a:buFont typeface="Courier New" panose="02070309020205020404" pitchFamily="49" charset="0"/>
              <a:buChar char="o"/>
            </a:pPr>
            <a:r>
              <a:rPr lang="ja-JP" altLang="en-US" sz="1200" dirty="0" smtClean="0">
                <a:effectLst/>
                <a:latin typeface="MS Mincho"/>
                <a:cs typeface="MS Mincho"/>
              </a:rPr>
              <a:t>この</a:t>
            </a:r>
            <a:r>
              <a:rPr lang="ja-JP" sz="1200" dirty="0" smtClean="0">
                <a:effectLst/>
                <a:latin typeface="MS Mincho"/>
                <a:cs typeface="MS Mincho"/>
              </a:rPr>
              <a:t>例では</a:t>
            </a:r>
            <a:r>
              <a:rPr lang="ja-JP" altLang="en-US" sz="1200" dirty="0" smtClean="0">
                <a:effectLst/>
                <a:latin typeface="MS Mincho"/>
                <a:cs typeface="MS Mincho"/>
              </a:rPr>
              <a:t>、</a:t>
            </a:r>
            <a:r>
              <a:rPr lang="ja-JP" sz="1200" dirty="0" smtClean="0">
                <a:effectLst/>
                <a:latin typeface="MS Mincho"/>
                <a:cs typeface="MS Mincho"/>
              </a:rPr>
              <a:t>50%の500ドルが地区財団活動資金(DDF)となって地区に戻ります。このDDFを、地区や海外での奉仕プロジェクトに活用でき</a:t>
            </a:r>
            <a:r>
              <a:rPr lang="ja-JP" altLang="en-US" sz="1200" dirty="0" smtClean="0">
                <a:effectLst/>
                <a:latin typeface="MS Mincho"/>
                <a:cs typeface="MS Mincho"/>
              </a:rPr>
              <a:t>、その使途は</a:t>
            </a:r>
            <a:r>
              <a:rPr lang="ja-JP" sz="1200" dirty="0" smtClean="0">
                <a:effectLst/>
                <a:latin typeface="MS Mincho"/>
                <a:cs typeface="MS Mincho"/>
              </a:rPr>
              <a:t>地区が</a:t>
            </a:r>
            <a:r>
              <a:rPr lang="ja-JP" altLang="en-US" sz="1200" dirty="0" smtClean="0">
                <a:effectLst/>
                <a:latin typeface="MS Mincho"/>
                <a:cs typeface="MS Mincho"/>
              </a:rPr>
              <a:t>決定します</a:t>
            </a:r>
            <a:r>
              <a:rPr lang="ja-JP" sz="1200" dirty="0" smtClean="0">
                <a:effectLst/>
                <a:latin typeface="MS Mincho"/>
                <a:cs typeface="MS Mincho"/>
              </a:rPr>
              <a:t>。 </a:t>
            </a:r>
            <a:endParaRPr lang="ja-JP" sz="1100" dirty="0" smtClean="0">
              <a:effectLst/>
              <a:latin typeface="MS Mincho"/>
              <a:ea typeface="MS Mincho"/>
              <a:cs typeface="MS Mincho"/>
            </a:endParaRPr>
          </a:p>
          <a:p>
            <a:pPr marL="1657350" marR="0" lvl="3" indent="-285750">
              <a:lnSpc>
                <a:spcPct val="150000"/>
              </a:lnSpc>
              <a:spcBef>
                <a:spcPts val="0"/>
              </a:spcBef>
              <a:spcAft>
                <a:spcPts val="800"/>
              </a:spcAft>
              <a:buFont typeface="Courier New" panose="02070309020205020404" pitchFamily="49" charset="0"/>
              <a:buChar char="o"/>
            </a:pPr>
            <a:r>
              <a:rPr lang="ja-JP" sz="1200" dirty="0" smtClean="0">
                <a:effectLst/>
                <a:latin typeface="MS Mincho"/>
                <a:cs typeface="MS Mincho"/>
              </a:rPr>
              <a:t>残りの50％は国際財団活動資金(WF)に</a:t>
            </a:r>
            <a:r>
              <a:rPr lang="ja-JP" altLang="en-US" sz="1200" dirty="0" smtClean="0">
                <a:effectLst/>
                <a:latin typeface="MS Mincho"/>
                <a:cs typeface="MS Mincho"/>
              </a:rPr>
              <a:t>充てられ</a:t>
            </a:r>
            <a:r>
              <a:rPr lang="ja-JP" sz="1200" dirty="0" smtClean="0">
                <a:effectLst/>
                <a:latin typeface="MS Mincho"/>
                <a:cs typeface="MS Mincho"/>
              </a:rPr>
              <a:t>、</a:t>
            </a:r>
            <a:r>
              <a:rPr lang="ja-JP" altLang="en-US" sz="1200" dirty="0" smtClean="0">
                <a:effectLst/>
                <a:latin typeface="MS Mincho"/>
                <a:cs typeface="MS Mincho"/>
              </a:rPr>
              <a:t>その他の財団プログラム、または</a:t>
            </a:r>
            <a:r>
              <a:rPr lang="ja-JP" sz="1200" dirty="0" smtClean="0">
                <a:effectLst/>
                <a:latin typeface="MS Mincho"/>
                <a:cs typeface="MS Mincho"/>
              </a:rPr>
              <a:t>財団管理委員会が</a:t>
            </a:r>
            <a:r>
              <a:rPr lang="ja-JP" altLang="en-US" sz="1200" dirty="0" smtClean="0">
                <a:effectLst/>
                <a:latin typeface="MS Mincho"/>
                <a:cs typeface="MS Mincho"/>
              </a:rPr>
              <a:t>決定したその他の目的に使用されます</a:t>
            </a:r>
            <a:r>
              <a:rPr lang="ja-JP" sz="1200" dirty="0" smtClean="0">
                <a:effectLst/>
                <a:latin typeface="MS Mincho"/>
                <a:cs typeface="MS Mincho"/>
              </a:rPr>
              <a:t>。このWFは、地区</a:t>
            </a:r>
            <a:r>
              <a:rPr lang="ja-JP" altLang="en-US" sz="1200" dirty="0" smtClean="0">
                <a:effectLst/>
                <a:latin typeface="MS Mincho"/>
                <a:cs typeface="MS Mincho"/>
              </a:rPr>
              <a:t>や</a:t>
            </a:r>
            <a:r>
              <a:rPr lang="ja-JP" sz="1200" dirty="0" smtClean="0">
                <a:effectLst/>
                <a:latin typeface="MS Mincho"/>
                <a:cs typeface="MS Mincho"/>
              </a:rPr>
              <a:t>クラブが</a:t>
            </a:r>
            <a:r>
              <a:rPr lang="ja-JP" altLang="en-US" sz="1200" dirty="0" smtClean="0">
                <a:effectLst/>
                <a:latin typeface="MS Mincho"/>
                <a:cs typeface="MS Mincho"/>
              </a:rPr>
              <a:t>実施する</a:t>
            </a:r>
            <a:r>
              <a:rPr lang="ja-JP" sz="1200" dirty="0" smtClean="0">
                <a:effectLst/>
                <a:latin typeface="MS Mincho"/>
                <a:cs typeface="MS Mincho"/>
              </a:rPr>
              <a:t>グローバル</a:t>
            </a:r>
            <a:r>
              <a:rPr lang="ja-JP" altLang="en-US" sz="1200" dirty="0" smtClean="0">
                <a:effectLst/>
                <a:latin typeface="MS Mincho"/>
                <a:cs typeface="MS Mincho"/>
              </a:rPr>
              <a:t>補助金を含む、世界各地の</a:t>
            </a:r>
            <a:r>
              <a:rPr lang="ja-JP" sz="1200" dirty="0" smtClean="0">
                <a:effectLst/>
                <a:latin typeface="MS Mincho"/>
                <a:cs typeface="MS Mincho"/>
              </a:rPr>
              <a:t>ロータリアン</a:t>
            </a:r>
            <a:r>
              <a:rPr lang="ja-JP" altLang="en-US" sz="1200" dirty="0" smtClean="0">
                <a:effectLst/>
                <a:latin typeface="MS Mincho"/>
                <a:cs typeface="MS Mincho"/>
              </a:rPr>
              <a:t>による</a:t>
            </a:r>
            <a:r>
              <a:rPr lang="ja-JP" sz="1200" dirty="0" smtClean="0">
                <a:effectLst/>
                <a:latin typeface="MS Mincho"/>
                <a:cs typeface="MS Mincho"/>
              </a:rPr>
              <a:t>プロジェクトの資金</a:t>
            </a:r>
            <a:r>
              <a:rPr lang="ja-JP" altLang="en-US" sz="1200" dirty="0" smtClean="0">
                <a:effectLst/>
                <a:latin typeface="MS Mincho"/>
                <a:cs typeface="MS Mincho"/>
              </a:rPr>
              <a:t>となります</a:t>
            </a:r>
            <a:r>
              <a:rPr lang="ja-JP" sz="1200" dirty="0" smtClean="0">
                <a:effectLst/>
                <a:latin typeface="MS Mincho"/>
                <a:cs typeface="MS Mincho"/>
              </a:rPr>
              <a:t>。</a:t>
            </a:r>
            <a:endParaRPr lang="ja-JP" sz="1100" dirty="0" smtClean="0">
              <a:effectLst/>
              <a:latin typeface="MS Mincho"/>
              <a:ea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地区補助金とグローバル補助金</a:t>
            </a:r>
            <a:r>
              <a:rPr lang="ja-JP" sz="1200" dirty="0" smtClean="0">
                <a:effectLst/>
                <a:latin typeface="MS Mincho"/>
                <a:cs typeface="MS Mincho"/>
              </a:rPr>
              <a:t>の両方に積極的に寄付している地区は、</a:t>
            </a:r>
            <a:r>
              <a:rPr lang="ja-JP" altLang="en-US" sz="1200" dirty="0" smtClean="0">
                <a:effectLst/>
                <a:latin typeface="MS Mincho"/>
                <a:cs typeface="MS Mincho"/>
              </a:rPr>
              <a:t>それだけ、ご</a:t>
            </a:r>
            <a:r>
              <a:rPr lang="ja-JP" sz="1200" dirty="0" smtClean="0">
                <a:effectLst/>
                <a:latin typeface="MS Mincho"/>
                <a:cs typeface="MS Mincho"/>
              </a:rPr>
              <a:t>寄付</a:t>
            </a:r>
            <a:r>
              <a:rPr lang="ja-JP" sz="1200" dirty="0" smtClean="0">
                <a:effectLst/>
                <a:latin typeface="MS Mincho"/>
                <a:cs typeface="MS Mincho"/>
              </a:rPr>
              <a:t>を活</a:t>
            </a:r>
            <a:r>
              <a:rPr lang="ja-JP" sz="1200" dirty="0" smtClean="0">
                <a:effectLst/>
                <a:latin typeface="MS Mincho"/>
                <a:cs typeface="MS Mincho"/>
              </a:rPr>
              <a:t>用していると言えます。 </a:t>
            </a:r>
            <a:endParaRPr lang="ja-JP" sz="1100" dirty="0" smtClean="0">
              <a:effectLst/>
              <a:latin typeface="MS Mincho"/>
              <a:ea typeface="MS Mincho"/>
              <a:cs typeface="MS Mincho"/>
            </a:endParaRPr>
          </a:p>
          <a:p>
            <a:pPr marL="457200" marR="0">
              <a:lnSpc>
                <a:spcPct val="150000"/>
              </a:lnSpc>
              <a:spcBef>
                <a:spcPts val="0"/>
              </a:spcBef>
              <a:spcAft>
                <a:spcPts val="800"/>
              </a:spcAft>
            </a:pPr>
            <a:endParaRPr lang="ja-JP" sz="1200" i="1" dirty="0" smtClean="0">
              <a:effectLst/>
              <a:latin typeface="MS Mincho"/>
              <a:ea typeface="MS Mincho"/>
              <a:cs typeface="MS Mincho"/>
            </a:endParaRPr>
          </a:p>
          <a:p>
            <a:pPr marL="457200" marR="0">
              <a:lnSpc>
                <a:spcPct val="150000"/>
              </a:lnSpc>
              <a:spcBef>
                <a:spcPts val="0"/>
              </a:spcBef>
              <a:spcAft>
                <a:spcPts val="800"/>
              </a:spcAft>
            </a:pPr>
            <a:r>
              <a:rPr lang="ja-JP" sz="1200" i="0" dirty="0" smtClean="0">
                <a:effectLst/>
                <a:latin typeface="MS Mincho"/>
                <a:cs typeface="MS Mincho"/>
              </a:rPr>
              <a:t>この中で、グローバル補助金を活用された方</a:t>
            </a:r>
            <a:r>
              <a:rPr lang="ja-JP" altLang="en-US" sz="1200" i="0" dirty="0" smtClean="0">
                <a:effectLst/>
                <a:latin typeface="MS Mincho"/>
                <a:cs typeface="MS Mincho"/>
              </a:rPr>
              <a:t>は</a:t>
            </a:r>
            <a:r>
              <a:rPr lang="ja-JP" sz="1200" i="0" dirty="0" smtClean="0">
                <a:effectLst/>
                <a:latin typeface="MS Mincho"/>
                <a:cs typeface="MS Mincho"/>
              </a:rPr>
              <a:t>何人い</a:t>
            </a:r>
            <a:r>
              <a:rPr lang="ja-JP" altLang="en-US" sz="1200" i="0" dirty="0" smtClean="0">
                <a:effectLst/>
                <a:latin typeface="MS Mincho"/>
                <a:cs typeface="MS Mincho"/>
              </a:rPr>
              <a:t>るでしょう</a:t>
            </a:r>
            <a:r>
              <a:rPr lang="ja-JP" sz="1200" i="0" dirty="0" smtClean="0">
                <a:effectLst/>
                <a:latin typeface="MS Mincho"/>
                <a:cs typeface="MS Mincho"/>
              </a:rPr>
              <a:t>か。 </a:t>
            </a:r>
            <a:endParaRPr lang="ja-JP" sz="1100" i="0" dirty="0" smtClean="0">
              <a:effectLst/>
              <a:latin typeface="MS Mincho"/>
              <a:ea typeface="MS Mincho"/>
              <a:cs typeface="MS Mincho"/>
            </a:endParaRPr>
          </a:p>
          <a:p>
            <a:pPr marL="457200" marR="0">
              <a:lnSpc>
                <a:spcPct val="150000"/>
              </a:lnSpc>
              <a:spcBef>
                <a:spcPts val="0"/>
              </a:spcBef>
              <a:spcAft>
                <a:spcPts val="800"/>
              </a:spcAft>
            </a:pPr>
            <a:endParaRPr lang="ja-JP" sz="1200" i="0" dirty="0" smtClean="0">
              <a:effectLst/>
              <a:latin typeface="MS Mincho"/>
              <a:ea typeface="MS Mincho"/>
              <a:cs typeface="MS Mincho"/>
            </a:endParaRPr>
          </a:p>
          <a:p>
            <a:pPr marL="457200" marR="0">
              <a:lnSpc>
                <a:spcPct val="150000"/>
              </a:lnSpc>
              <a:spcBef>
                <a:spcPts val="0"/>
              </a:spcBef>
              <a:spcAft>
                <a:spcPts val="800"/>
              </a:spcAft>
            </a:pPr>
            <a:r>
              <a:rPr lang="ja-JP" sz="1200" i="0" dirty="0" smtClean="0">
                <a:effectLst/>
                <a:latin typeface="MS Mincho"/>
                <a:cs typeface="MS Mincho"/>
              </a:rPr>
              <a:t>地区補助金を活用され</a:t>
            </a:r>
            <a:r>
              <a:rPr lang="ja-JP" altLang="en-US" sz="1200" i="0" dirty="0" smtClean="0">
                <a:effectLst/>
                <a:latin typeface="MS Mincho"/>
                <a:cs typeface="MS Mincho"/>
              </a:rPr>
              <a:t>た方は、何人いるでしょうか。</a:t>
            </a:r>
            <a:endParaRPr lang="ja-JP" sz="1100" i="0" dirty="0" smtClean="0">
              <a:effectLst/>
              <a:latin typeface="MS Mincho"/>
              <a:ea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altLang="en-US" sz="1200" dirty="0" smtClean="0">
                <a:effectLst/>
                <a:latin typeface="MS Mincho"/>
                <a:cs typeface="MS Mincho"/>
              </a:rPr>
              <a:t>今年度に使用できる</a:t>
            </a:r>
            <a:r>
              <a:rPr lang="ja-JP" sz="1200" dirty="0" smtClean="0">
                <a:effectLst/>
                <a:latin typeface="MS Mincho"/>
                <a:cs typeface="MS Mincho"/>
              </a:rPr>
              <a:t>資金は、3年</a:t>
            </a:r>
            <a:r>
              <a:rPr lang="ja-JP" altLang="en-US" sz="1200" dirty="0" smtClean="0">
                <a:effectLst/>
                <a:latin typeface="MS Mincho"/>
                <a:cs typeface="MS Mincho"/>
              </a:rPr>
              <a:t>度</a:t>
            </a:r>
            <a:r>
              <a:rPr lang="ja-JP" sz="1200" dirty="0" smtClean="0">
                <a:effectLst/>
                <a:latin typeface="MS Mincho"/>
                <a:cs typeface="MS Mincho"/>
              </a:rPr>
              <a:t>前</a:t>
            </a:r>
            <a:r>
              <a:rPr lang="ja-JP" altLang="en-US" sz="1200" dirty="0" smtClean="0">
                <a:effectLst/>
                <a:latin typeface="MS Mincho"/>
                <a:cs typeface="MS Mincho"/>
              </a:rPr>
              <a:t>の</a:t>
            </a:r>
            <a:r>
              <a:rPr lang="ja-JP" sz="1200" dirty="0" smtClean="0">
                <a:effectLst/>
                <a:latin typeface="MS Mincho"/>
                <a:cs typeface="MS Mincho"/>
              </a:rPr>
              <a:t>年次基金</a:t>
            </a:r>
            <a:r>
              <a:rPr lang="ja-JP" altLang="en-US" sz="1200" dirty="0" smtClean="0">
                <a:effectLst/>
                <a:latin typeface="MS Mincho"/>
                <a:cs typeface="MS Mincho"/>
              </a:rPr>
              <a:t>への</a:t>
            </a:r>
            <a:r>
              <a:rPr lang="ja-JP" sz="1200" dirty="0" smtClean="0">
                <a:effectLst/>
                <a:latin typeface="MS Mincho"/>
                <a:cs typeface="MS Mincho"/>
              </a:rPr>
              <a:t>寄付</a:t>
            </a:r>
            <a:r>
              <a:rPr lang="ja-JP" altLang="en-US" sz="1200" dirty="0" smtClean="0">
                <a:effectLst/>
                <a:latin typeface="MS Mincho"/>
                <a:cs typeface="MS Mincho"/>
              </a:rPr>
              <a:t>に基づいています</a:t>
            </a:r>
            <a:r>
              <a:rPr lang="ja-JP" sz="1200" dirty="0" smtClean="0">
                <a:effectLst/>
                <a:latin typeface="MS Mincho"/>
                <a:cs typeface="MS Mincho"/>
              </a:rPr>
              <a:t>(例えば、2017-18</a:t>
            </a:r>
            <a:r>
              <a:rPr lang="ja-JP" altLang="en-US" sz="1200" dirty="0" smtClean="0">
                <a:effectLst/>
                <a:latin typeface="MS Mincho"/>
                <a:cs typeface="MS Mincho"/>
              </a:rPr>
              <a:t>年度の</a:t>
            </a:r>
            <a:r>
              <a:rPr lang="ja-JP" sz="1200" dirty="0" smtClean="0">
                <a:effectLst/>
                <a:latin typeface="MS Mincho"/>
                <a:cs typeface="MS Mincho"/>
              </a:rPr>
              <a:t>利用可能な資金は 2014-15</a:t>
            </a:r>
            <a:r>
              <a:rPr lang="ja-JP" altLang="en-US" sz="1200" dirty="0" smtClean="0">
                <a:effectLst/>
                <a:latin typeface="MS Mincho"/>
                <a:cs typeface="MS Mincho"/>
              </a:rPr>
              <a:t>年度</a:t>
            </a:r>
            <a:r>
              <a:rPr lang="ja-JP" sz="1200" dirty="0" smtClean="0">
                <a:effectLst/>
                <a:latin typeface="MS Mincho"/>
                <a:cs typeface="MS Mincho"/>
              </a:rPr>
              <a:t>の</a:t>
            </a:r>
            <a:r>
              <a:rPr lang="ja-JP" altLang="en-US" sz="1200" dirty="0" smtClean="0">
                <a:effectLst/>
                <a:latin typeface="MS Mincho"/>
                <a:cs typeface="MS Mincho"/>
              </a:rPr>
              <a:t>寄付を基に算出されます</a:t>
            </a:r>
            <a:r>
              <a:rPr lang="ja-JP" sz="1200" dirty="0" smtClean="0">
                <a:effectLst/>
                <a:latin typeface="MS Mincho"/>
                <a:cs typeface="MS Mincho"/>
              </a:rPr>
              <a:t> ）</a:t>
            </a:r>
            <a:r>
              <a:rPr lang="ja-JP" altLang="en-US" sz="1200" dirty="0" smtClean="0">
                <a:effectLst/>
                <a:latin typeface="MS Mincho"/>
                <a:cs typeface="MS Mincho"/>
              </a:rPr>
              <a:t>。それゆえに</a:t>
            </a:r>
            <a:r>
              <a:rPr lang="ja-JP" sz="1200" dirty="0" smtClean="0">
                <a:effectLst/>
                <a:latin typeface="MS Mincho"/>
                <a:cs typeface="MS Mincho"/>
              </a:rPr>
              <a:t>、</a:t>
            </a:r>
            <a:r>
              <a:rPr lang="ja-JP" altLang="en-US" sz="1200" dirty="0" smtClean="0">
                <a:effectLst/>
                <a:latin typeface="MS Mincho"/>
                <a:cs typeface="MS Mincho"/>
              </a:rPr>
              <a:t>将来に充実した活動を実施できるよう、</a:t>
            </a:r>
            <a:r>
              <a:rPr lang="ja-JP" sz="1200" dirty="0" smtClean="0">
                <a:effectLst/>
                <a:latin typeface="MS Mincho"/>
                <a:cs typeface="MS Mincho"/>
              </a:rPr>
              <a:t>財団を継続して支援することが重要</a:t>
            </a:r>
            <a:r>
              <a:rPr lang="ja-JP" altLang="en-US" sz="1200" dirty="0" smtClean="0">
                <a:effectLst/>
                <a:latin typeface="MS Mincho"/>
                <a:cs typeface="MS Mincho"/>
              </a:rPr>
              <a:t>となります</a:t>
            </a:r>
            <a:r>
              <a:rPr lang="ja-JP" sz="1200" dirty="0" smtClean="0">
                <a:effectLst/>
                <a:latin typeface="MS Mincho"/>
                <a:cs typeface="MS Mincho"/>
              </a:rPr>
              <a:t>。</a:t>
            </a:r>
            <a:endParaRPr lang="ja-JP" sz="1100" dirty="0" smtClean="0">
              <a:effectLst/>
              <a:latin typeface="MS Mincho"/>
              <a:ea typeface="MS Mincho"/>
              <a:cs typeface="MS Mincho"/>
            </a:endParaRPr>
          </a:p>
          <a:p>
            <a:endParaRPr lang="ja-JP" dirty="0">
              <a:latin typeface="MS Mincho"/>
              <a:ea typeface="MS Mincho"/>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6</a:t>
            </a:fld>
            <a:endParaRPr lang="ja-JP" dirty="0">
              <a:solidFill>
                <a:prstClr val="black"/>
              </a:solidFill>
            </a:endParaRPr>
          </a:p>
        </p:txBody>
      </p:sp>
    </p:spTree>
    <p:extLst>
      <p:ext uri="{BB962C8B-B14F-4D97-AF65-F5344CB8AC3E}">
        <p14:creationId xmlns:p14="http://schemas.microsoft.com/office/powerpoint/2010/main" val="270569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7</a:t>
            </a:fld>
            <a:endParaRPr lang="ja-JP" altLang="en-US" dirty="0"/>
          </a:p>
        </p:txBody>
      </p:sp>
    </p:spTree>
    <p:extLst>
      <p:ext uri="{BB962C8B-B14F-4D97-AF65-F5344CB8AC3E}">
        <p14:creationId xmlns:p14="http://schemas.microsoft.com/office/powerpoint/2010/main" val="1564267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8</a:t>
            </a:fld>
            <a:endParaRPr lang="ja-JP" altLang="en-US" dirty="0"/>
          </a:p>
        </p:txBody>
      </p:sp>
    </p:spTree>
    <p:extLst>
      <p:ext uri="{BB962C8B-B14F-4D97-AF65-F5344CB8AC3E}">
        <p14:creationId xmlns:p14="http://schemas.microsoft.com/office/powerpoint/2010/main" val="1076633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ja-JP" altLang="en-US" sz="1200" dirty="0" smtClean="0">
                <a:effectLst/>
                <a:latin typeface="MS Mincho"/>
                <a:cs typeface="MS Mincho"/>
              </a:rPr>
              <a:t>ロータリーでは</a:t>
            </a:r>
            <a:r>
              <a:rPr lang="ja-JP" sz="1200" dirty="0" smtClean="0">
                <a:effectLst/>
                <a:latin typeface="MS Mincho"/>
                <a:cs typeface="MS Mincho"/>
              </a:rPr>
              <a:t>数年前、「Every Rotarian, Every Year」という、すべてのロータリアンが毎年財団に寄付することを奨励するキャンペーンを実施しました。</a:t>
            </a:r>
            <a:endParaRPr lang="ja-JP" sz="1100" dirty="0" smtClean="0">
              <a:effectLst/>
              <a:latin typeface="MS Mincho"/>
              <a:ea typeface="MS Mincho"/>
              <a:cs typeface="MS Mincho"/>
            </a:endParaRPr>
          </a:p>
          <a:p>
            <a:pPr marL="0" marR="0" indent="457200">
              <a:lnSpc>
                <a:spcPct val="150000"/>
              </a:lnSpc>
              <a:spcBef>
                <a:spcPts val="0"/>
              </a:spcBef>
              <a:spcAft>
                <a:spcPts val="800"/>
              </a:spcAft>
            </a:pPr>
            <a:endParaRPr lang="ja-JP" sz="1200" i="1" dirty="0" smtClean="0">
              <a:effectLst/>
              <a:latin typeface="MS Mincho"/>
              <a:ea typeface="MS Mincho"/>
              <a:cs typeface="MS Mincho"/>
            </a:endParaRPr>
          </a:p>
          <a:p>
            <a:pPr marL="0" marR="0" indent="457200">
              <a:lnSpc>
                <a:spcPct val="150000"/>
              </a:lnSpc>
              <a:spcBef>
                <a:spcPts val="0"/>
              </a:spcBef>
              <a:spcAft>
                <a:spcPts val="800"/>
              </a:spcAft>
            </a:pPr>
            <a:r>
              <a:rPr lang="ja-JP" sz="1200" i="1" dirty="0" smtClean="0">
                <a:effectLst/>
                <a:latin typeface="MS Mincho"/>
                <a:cs typeface="MS Mincho"/>
              </a:rPr>
              <a:t>「Every Rotarian Every Year」</a:t>
            </a:r>
            <a:r>
              <a:rPr lang="ja-JP" altLang="en-US" sz="1200" i="1" dirty="0" smtClean="0">
                <a:effectLst/>
                <a:latin typeface="MS Mincho"/>
                <a:cs typeface="MS Mincho"/>
              </a:rPr>
              <a:t>という言葉を</a:t>
            </a:r>
            <a:r>
              <a:rPr lang="ja-JP" sz="1200" i="1" dirty="0" smtClean="0">
                <a:effectLst/>
                <a:latin typeface="MS Mincho"/>
                <a:cs typeface="MS Mincho"/>
              </a:rPr>
              <a:t>お聞きになった方</a:t>
            </a:r>
            <a:r>
              <a:rPr lang="ja-JP" altLang="en-US" sz="1200" i="1" dirty="0" smtClean="0">
                <a:effectLst/>
                <a:latin typeface="MS Mincho"/>
                <a:cs typeface="MS Mincho"/>
              </a:rPr>
              <a:t>は、</a:t>
            </a:r>
            <a:r>
              <a:rPr lang="ja-JP" sz="1200" i="1" dirty="0" smtClean="0">
                <a:effectLst/>
                <a:latin typeface="MS Mincho"/>
                <a:cs typeface="MS Mincho"/>
              </a:rPr>
              <a:t>いらっしゃいますか。</a:t>
            </a:r>
            <a:r>
              <a:rPr lang="ja-JP" dirty="0" smtClean="0">
                <a:latin typeface="MS Mincho"/>
                <a:cs typeface="MS Mincho"/>
              </a:rPr>
              <a:t> </a:t>
            </a:r>
            <a:endParaRPr lang="ja-JP" sz="1100" dirty="0" smtClean="0">
              <a:effectLst/>
              <a:latin typeface="MS Mincho"/>
              <a:ea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このキャンペーンは、ロータリアン一人ひとりが毎年</a:t>
            </a:r>
            <a:r>
              <a:rPr lang="ja-JP" altLang="en-US" sz="1200" dirty="0" smtClean="0">
                <a:effectLst/>
                <a:latin typeface="MS Mincho"/>
                <a:cs typeface="MS Mincho"/>
              </a:rPr>
              <a:t>財団を支援すれば</a:t>
            </a:r>
            <a:r>
              <a:rPr lang="ja-JP" sz="1200" dirty="0" smtClean="0">
                <a:effectLst/>
                <a:latin typeface="MS Mincho"/>
                <a:cs typeface="MS Mincho"/>
              </a:rPr>
              <a:t>、</a:t>
            </a:r>
            <a:r>
              <a:rPr lang="ja-JP" altLang="en-US" sz="1200" dirty="0" smtClean="0">
                <a:effectLst/>
                <a:latin typeface="MS Mincho"/>
                <a:cs typeface="MS Mincho"/>
              </a:rPr>
              <a:t>実現できないことはない</a:t>
            </a:r>
            <a:r>
              <a:rPr lang="ja-JP" sz="1200" dirty="0" smtClean="0">
                <a:effectLst/>
                <a:latin typeface="MS Mincho"/>
                <a:cs typeface="MS Mincho"/>
              </a:rPr>
              <a:t>というシンプルな考え</a:t>
            </a:r>
            <a:r>
              <a:rPr lang="ja-JP" altLang="en-US" sz="1200" dirty="0" smtClean="0">
                <a:effectLst/>
                <a:latin typeface="MS Mincho"/>
                <a:cs typeface="MS Mincho"/>
              </a:rPr>
              <a:t>の上に成り立っています</a:t>
            </a:r>
            <a:r>
              <a:rPr lang="ja-JP" sz="1200" dirty="0" smtClean="0">
                <a:effectLst/>
                <a:latin typeface="MS Mincho"/>
                <a:cs typeface="MS Mincho"/>
              </a:rPr>
              <a:t>。</a:t>
            </a:r>
            <a:endParaRPr lang="ja-JP" sz="1100" dirty="0" smtClean="0">
              <a:effectLst/>
              <a:latin typeface="MS Mincho"/>
              <a:ea typeface="MS Mincho"/>
              <a:cs typeface="MS Mincho"/>
            </a:endParaRPr>
          </a:p>
          <a:p>
            <a:pPr marL="0" marR="0">
              <a:lnSpc>
                <a:spcPct val="150000"/>
              </a:lnSpc>
              <a:spcBef>
                <a:spcPts val="0"/>
              </a:spcBef>
              <a:spcAft>
                <a:spcPts val="800"/>
              </a:spcAft>
            </a:pPr>
            <a:endParaRPr lang="ja-JP" sz="1200" dirty="0" smtClean="0">
              <a:effectLst/>
              <a:latin typeface="MS Mincho"/>
              <a:ea typeface="MS Mincho"/>
              <a:cs typeface="MS Mincho"/>
            </a:endParaRPr>
          </a:p>
          <a:p>
            <a:pPr marL="0" marR="0">
              <a:lnSpc>
                <a:spcPct val="150000"/>
              </a:lnSpc>
              <a:spcBef>
                <a:spcPts val="0"/>
              </a:spcBef>
              <a:spcAft>
                <a:spcPts val="800"/>
              </a:spcAft>
            </a:pPr>
            <a:r>
              <a:rPr lang="ja-JP" sz="1200" dirty="0" smtClean="0">
                <a:effectLst/>
                <a:latin typeface="MS Mincho"/>
                <a:cs typeface="MS Mincho"/>
              </a:rPr>
              <a:t>2016-17</a:t>
            </a:r>
            <a:r>
              <a:rPr lang="ja-JP" altLang="en-US" sz="1200" dirty="0" smtClean="0">
                <a:effectLst/>
                <a:latin typeface="MS Mincho"/>
                <a:cs typeface="MS Mincho"/>
              </a:rPr>
              <a:t>年度</a:t>
            </a:r>
            <a:r>
              <a:rPr lang="ja-JP" sz="1200" dirty="0" smtClean="0">
                <a:effectLst/>
                <a:latin typeface="MS Mincho"/>
                <a:cs typeface="MS Mincho"/>
              </a:rPr>
              <a:t>、ロータリアンは、たくさんのことを達成しました。</a:t>
            </a:r>
            <a:endParaRPr lang="ja-JP" sz="1100" dirty="0" smtClean="0">
              <a:effectLst/>
              <a:latin typeface="MS Mincho"/>
              <a:ea typeface="MS Mincho"/>
              <a:cs typeface="MS Mincho"/>
            </a:endParaRPr>
          </a:p>
          <a:p>
            <a:pPr marL="800100" marR="0" lvl="1" indent="-342900">
              <a:lnSpc>
                <a:spcPct val="150000"/>
              </a:lnSpc>
              <a:spcBef>
                <a:spcPts val="0"/>
              </a:spcBef>
              <a:spcAft>
                <a:spcPts val="0"/>
              </a:spcAft>
              <a:buFont typeface="Symbol" panose="05050102010706020507" pitchFamily="18" charset="2"/>
              <a:buChar char=""/>
            </a:pPr>
            <a:r>
              <a:rPr lang="ja-JP" sz="1200" dirty="0" smtClean="0">
                <a:effectLst/>
                <a:latin typeface="MS Mincho"/>
                <a:cs typeface="MS Mincho"/>
              </a:rPr>
              <a:t>ロータリアンは、1億4,010万ドルを、年次基金に寄付しました。</a:t>
            </a:r>
            <a:endParaRPr lang="ja-JP" sz="1100" dirty="0" smtClean="0">
              <a:effectLst/>
              <a:latin typeface="MS Mincho"/>
              <a:ea typeface="MS Mincho"/>
              <a:cs typeface="MS Mincho"/>
            </a:endParaRPr>
          </a:p>
          <a:p>
            <a:pPr marL="800100" marR="0" lvl="1" indent="-342900">
              <a:lnSpc>
                <a:spcPct val="150000"/>
              </a:lnSpc>
              <a:spcBef>
                <a:spcPts val="0"/>
              </a:spcBef>
              <a:spcAft>
                <a:spcPts val="0"/>
              </a:spcAft>
              <a:buFont typeface="Symbol" panose="05050102010706020507" pitchFamily="18" charset="2"/>
              <a:buChar char=""/>
            </a:pPr>
            <a:r>
              <a:rPr lang="ja-JP" sz="1200" dirty="0" smtClean="0">
                <a:effectLst/>
                <a:latin typeface="MS Mincho"/>
                <a:cs typeface="MS Mincho"/>
              </a:rPr>
              <a:t>1,260件のグローバル補助金</a:t>
            </a:r>
            <a:r>
              <a:rPr lang="ja-JP" altLang="en-US" sz="1200" dirty="0" smtClean="0">
                <a:effectLst/>
                <a:latin typeface="MS Mincho"/>
                <a:cs typeface="MS Mincho"/>
              </a:rPr>
              <a:t>が承認され</a:t>
            </a:r>
            <a:r>
              <a:rPr lang="ja-JP" sz="1200" dirty="0" smtClean="0">
                <a:effectLst/>
                <a:latin typeface="MS Mincho"/>
                <a:cs typeface="MS Mincho"/>
              </a:rPr>
              <a:t>ました。 </a:t>
            </a:r>
            <a:endParaRPr lang="ja-JP" sz="1100" dirty="0" smtClean="0">
              <a:effectLst/>
              <a:latin typeface="MS Mincho"/>
              <a:ea typeface="MS Mincho"/>
              <a:cs typeface="MS Mincho"/>
            </a:endParaRPr>
          </a:p>
          <a:p>
            <a:pPr marL="800100" marR="0" lvl="1" indent="-342900">
              <a:lnSpc>
                <a:spcPct val="150000"/>
              </a:lnSpc>
              <a:spcBef>
                <a:spcPts val="0"/>
              </a:spcBef>
              <a:spcAft>
                <a:spcPts val="0"/>
              </a:spcAft>
              <a:buFont typeface="Symbol" panose="05050102010706020507" pitchFamily="18" charset="2"/>
              <a:buChar char=""/>
            </a:pPr>
            <a:r>
              <a:rPr lang="ja-JP" sz="1200" dirty="0" smtClean="0">
                <a:effectLst/>
                <a:latin typeface="MS Mincho"/>
                <a:cs typeface="MS Mincho"/>
              </a:rPr>
              <a:t>1億1,150万ドルを人道的補助金に</a:t>
            </a:r>
            <a:r>
              <a:rPr lang="ja-JP" altLang="en-US" sz="1200" dirty="0" smtClean="0">
                <a:effectLst/>
                <a:latin typeface="MS Mincho"/>
                <a:cs typeface="MS Mincho"/>
              </a:rPr>
              <a:t>投入</a:t>
            </a:r>
            <a:r>
              <a:rPr lang="ja-JP" sz="1200" dirty="0" smtClean="0">
                <a:effectLst/>
                <a:latin typeface="MS Mincho"/>
                <a:cs typeface="MS Mincho"/>
              </a:rPr>
              <a:t>しました。</a:t>
            </a:r>
            <a:endParaRPr lang="ja-JP" sz="1100" dirty="0" smtClean="0">
              <a:effectLst/>
              <a:latin typeface="MS Mincho"/>
              <a:ea typeface="MS Mincho"/>
              <a:cs typeface="MS Mincho"/>
            </a:endParaRPr>
          </a:p>
          <a:p>
            <a:pPr marL="800100" marR="0" lvl="1" indent="-342900">
              <a:lnSpc>
                <a:spcPct val="150000"/>
              </a:lnSpc>
              <a:spcBef>
                <a:spcPts val="0"/>
              </a:spcBef>
              <a:spcAft>
                <a:spcPts val="800"/>
              </a:spcAft>
              <a:buFont typeface="Symbol" panose="05050102010706020507" pitchFamily="18" charset="2"/>
              <a:buChar char=""/>
            </a:pPr>
            <a:r>
              <a:rPr lang="ja-JP" sz="1200" dirty="0" smtClean="0">
                <a:effectLst/>
                <a:latin typeface="MS Mincho"/>
                <a:cs typeface="MS Mincho"/>
              </a:rPr>
              <a:t>多くの人たちの生活を変えました。</a:t>
            </a:r>
            <a:endParaRPr lang="ja-JP" b="0" i="1" dirty="0" smtClean="0">
              <a:latin typeface="MS Mincho"/>
              <a:ea typeface="MS Mincho"/>
            </a:endParaRPr>
          </a:p>
          <a:p>
            <a:endParaRPr lang="en-US" altLang="ja-JP" b="0" i="1" dirty="0" smtClean="0">
              <a:latin typeface="MS Mincho"/>
              <a:cs typeface="MS Mincho"/>
            </a:endParaRPr>
          </a:p>
          <a:p>
            <a:r>
              <a:rPr lang="ja-JP" altLang="en-US" b="0" i="0" dirty="0" smtClean="0">
                <a:latin typeface="MS Mincho"/>
                <a:cs typeface="MS Mincho"/>
              </a:rPr>
              <a:t>留意点</a:t>
            </a:r>
            <a:endParaRPr lang="ja-JP" b="0" i="0" dirty="0" smtClean="0">
              <a:latin typeface="MS Mincho"/>
              <a:cs typeface="MS Mincho"/>
            </a:endParaRPr>
          </a:p>
          <a:p>
            <a:r>
              <a:rPr lang="ja-JP" b="0" i="0" dirty="0" smtClean="0">
                <a:latin typeface="MS Mincho"/>
                <a:cs typeface="MS Mincho"/>
              </a:rPr>
              <a:t>** 数値は、</a:t>
            </a:r>
            <a:r>
              <a:rPr lang="ja-JP" altLang="en-US" b="0" i="0" dirty="0" smtClean="0">
                <a:latin typeface="MS Mincho"/>
                <a:cs typeface="MS Mincho"/>
              </a:rPr>
              <a:t>まだ</a:t>
            </a:r>
            <a:r>
              <a:rPr lang="ja-JP" b="0" i="0" dirty="0" smtClean="0">
                <a:latin typeface="MS Mincho"/>
                <a:cs typeface="MS Mincho"/>
              </a:rPr>
              <a:t>監査を受けて</a:t>
            </a:r>
            <a:r>
              <a:rPr lang="ja-JP" altLang="en-US" b="0" i="0" dirty="0" smtClean="0">
                <a:latin typeface="MS Mincho"/>
                <a:cs typeface="MS Mincho"/>
              </a:rPr>
              <a:t>いない時点での記録です</a:t>
            </a:r>
            <a:r>
              <a:rPr lang="ja-JP" b="0" i="0" dirty="0" smtClean="0">
                <a:latin typeface="MS Mincho"/>
                <a:cs typeface="MS Mincho"/>
              </a:rPr>
              <a:t>。</a:t>
            </a:r>
          </a:p>
          <a:p>
            <a:r>
              <a:rPr lang="ja-JP" b="0" i="0" baseline="0" dirty="0" smtClean="0">
                <a:latin typeface="MS Mincho"/>
                <a:cs typeface="MS Mincho"/>
              </a:rPr>
              <a:t>** 人道的</a:t>
            </a:r>
            <a:r>
              <a:rPr lang="ja-JP" altLang="en-US" b="0" i="0" baseline="0" dirty="0" smtClean="0">
                <a:latin typeface="MS Mincho"/>
                <a:cs typeface="MS Mincho"/>
              </a:rPr>
              <a:t>活動のための補助金には</a:t>
            </a:r>
            <a:r>
              <a:rPr lang="ja-JP" b="0" i="0" baseline="0" dirty="0" smtClean="0">
                <a:latin typeface="MS Mincho"/>
                <a:cs typeface="MS Mincho"/>
              </a:rPr>
              <a:t>、地区補助金</a:t>
            </a:r>
            <a:r>
              <a:rPr lang="ja-JP" altLang="en-US" b="0" i="0" baseline="0" dirty="0" smtClean="0">
                <a:latin typeface="MS Mincho"/>
                <a:cs typeface="MS Mincho"/>
              </a:rPr>
              <a:t>（</a:t>
            </a:r>
            <a:r>
              <a:rPr lang="ja-JP" b="0" i="0" baseline="0" dirty="0" smtClean="0">
                <a:latin typeface="MS Mincho"/>
                <a:cs typeface="MS Mincho"/>
              </a:rPr>
              <a:t>27,084,971ドル ）</a:t>
            </a:r>
            <a:r>
              <a:rPr lang="ja-JP" altLang="en-US" b="0" i="0" baseline="0" dirty="0" smtClean="0">
                <a:latin typeface="MS Mincho"/>
                <a:cs typeface="MS Mincho"/>
              </a:rPr>
              <a:t>と</a:t>
            </a:r>
            <a:r>
              <a:rPr lang="ja-JP" b="0" i="0" baseline="0" dirty="0" smtClean="0">
                <a:latin typeface="MS Mincho"/>
                <a:cs typeface="MS Mincho"/>
              </a:rPr>
              <a:t>グローバル助成金（ 84,470,988 ドル）</a:t>
            </a:r>
            <a:r>
              <a:rPr lang="ja-JP" altLang="en-US" b="0" i="0" baseline="0" dirty="0" smtClean="0">
                <a:latin typeface="MS Mincho"/>
                <a:cs typeface="MS Mincho"/>
              </a:rPr>
              <a:t>が含まれます</a:t>
            </a:r>
            <a:r>
              <a:rPr lang="ja-JP" b="0" i="0" baseline="0" dirty="0" smtClean="0">
                <a:latin typeface="MS Mincho"/>
                <a:cs typeface="MS Mincho"/>
              </a:rPr>
              <a:t>。</a:t>
            </a:r>
            <a:endParaRPr lang="ja-JP" b="0" i="0" dirty="0">
              <a:latin typeface="MS Mincho"/>
              <a:ea typeface="MS Mincho"/>
            </a:endParaRPr>
          </a:p>
        </p:txBody>
      </p:sp>
      <p:sp>
        <p:nvSpPr>
          <p:cNvPr id="4" name="Slide Number Placeholder 3"/>
          <p:cNvSpPr>
            <a:spLocks noGrp="1"/>
          </p:cNvSpPr>
          <p:nvPr>
            <p:ph type="sldNum" sz="quarter" idx="10"/>
          </p:nvPr>
        </p:nvSpPr>
        <p:spPr/>
        <p:txBody>
          <a:bodyPr/>
          <a:lstStyle/>
          <a:p>
            <a:fld id="{77CC3CA1-276B-4469-8F9D-5631DB4DE73D}" type="slidenum">
              <a:rPr lang="en-US" altLang="en-US" smtClean="0"/>
              <a:pPr/>
              <a:t>9</a:t>
            </a:fld>
            <a:endParaRPr lang="ja-JP" altLang="en-US" dirty="0"/>
          </a:p>
        </p:txBody>
      </p:sp>
    </p:spTree>
    <p:extLst>
      <p:ext uri="{BB962C8B-B14F-4D97-AF65-F5344CB8AC3E}">
        <p14:creationId xmlns:p14="http://schemas.microsoft.com/office/powerpoint/2010/main" val="382303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9734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799535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663067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58616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88082717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4105779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503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92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683670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9570563"/>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28110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22823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55235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499005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958057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7466914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322202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437490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218347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82504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4314939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33709877"/>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484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17477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6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379190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645632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0396427"/>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091118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196485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507531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92330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797406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21180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12914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742758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779213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6517508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2801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0289225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24294928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383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505200"/>
            <a:ext cx="8686800" cy="1828800"/>
          </a:xfrm>
          <a:prstGeom prst="rect">
            <a:avLst/>
          </a:prstGeom>
          <a:noFill/>
          <a:effectLst/>
        </p:spPr>
        <p:txBody>
          <a:bodyPr lIns="0" tIns="0" rIns="0" bIns="0" anchor="t" anchorCtr="0">
            <a:noAutofit/>
          </a:bodyPr>
          <a:lstStyle>
            <a:lvl1pPr algn="l">
              <a:defRPr sz="3600" b="1" i="0">
                <a:solidFill>
                  <a:srgbClr val="17458F"/>
                </a:solidFill>
                <a:latin typeface="Arial Narrow"/>
                <a:cs typeface="Arial Narrow"/>
              </a:defRPr>
            </a:lvl1pPr>
          </a:lstStyle>
          <a:p>
            <a:r>
              <a:rPr lang="en-US" dirty="0" smtClean="0"/>
              <a:t>CLICK TO EDIT MASTER SECTION BREAK</a:t>
            </a:r>
            <a:endParaRPr lang="en-US" dirty="0"/>
          </a:p>
        </p:txBody>
      </p:sp>
      <p:sp>
        <p:nvSpPr>
          <p:cNvPr id="10" name="Subtitle 2"/>
          <p:cNvSpPr>
            <a:spLocks noGrp="1"/>
          </p:cNvSpPr>
          <p:nvPr>
            <p:ph type="subTitle" idx="1" hasCustomPrompt="1"/>
          </p:nvPr>
        </p:nvSpPr>
        <p:spPr>
          <a:xfrm>
            <a:off x="2895600" y="6248400"/>
            <a:ext cx="6019800" cy="5334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100 YEARS OF DOING GOOD IN THE WORLD</a:t>
            </a:r>
            <a:endParaRPr lang="en-US" dirty="0"/>
          </a:p>
        </p:txBody>
      </p:sp>
    </p:spTree>
    <p:extLst>
      <p:ext uri="{BB962C8B-B14F-4D97-AF65-F5344CB8AC3E}">
        <p14:creationId xmlns:p14="http://schemas.microsoft.com/office/powerpoint/2010/main" val="252621852"/>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6629400" cy="487362"/>
          </a:xfrm>
          <a:prstGeom prst="rect">
            <a:avLst/>
          </a:prstGeom>
        </p:spPr>
        <p:txBody>
          <a:bodyPr/>
          <a:lstStyle/>
          <a:p>
            <a:r>
              <a:rPr lang="en-US" dirty="0" smtClean="0"/>
              <a:t>CLICK TO EDIT MASTER TITLE STYLE</a:t>
            </a:r>
            <a:endParaRPr lang="en-US" dirty="0"/>
          </a:p>
        </p:txBody>
      </p:sp>
      <p:sp>
        <p:nvSpPr>
          <p:cNvPr id="4" name="Subtitle 2"/>
          <p:cNvSpPr>
            <a:spLocks noGrp="1"/>
          </p:cNvSpPr>
          <p:nvPr>
            <p:ph type="subTitle" idx="1" hasCustomPrompt="1"/>
          </p:nvPr>
        </p:nvSpPr>
        <p:spPr>
          <a:xfrm>
            <a:off x="2895600" y="6248400"/>
            <a:ext cx="6019800" cy="5334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100 YEARS OF DOING GOOD IN THE WORLD</a:t>
            </a:r>
            <a:endParaRPr lang="en-US" dirty="0"/>
          </a:p>
        </p:txBody>
      </p:sp>
    </p:spTree>
    <p:extLst>
      <p:ext uri="{BB962C8B-B14F-4D97-AF65-F5344CB8AC3E}">
        <p14:creationId xmlns:p14="http://schemas.microsoft.com/office/powerpoint/2010/main" val="7863086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243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4037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58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74616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57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49465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510026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21969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30711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15111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2077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7415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5427830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81408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677677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051648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31405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73165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464150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842746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513133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224420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352800"/>
            <a:ext cx="9296400" cy="1371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2714217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6031822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040678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1426129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9789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62025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0085764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0895092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5558150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920621"/>
            <a:ext cx="9525000" cy="1092958"/>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237116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3339608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865973"/>
            <a:ext cx="8839200" cy="1202254"/>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2973535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C:\Users\GrodeckC\Downloads\20130516_GT_04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81000" y="6096000"/>
            <a:ext cx="11699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9359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92866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255621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593843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50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41461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517731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2211392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116304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650323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34597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245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27420575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88940369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550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974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4080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85064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61876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9103591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9338098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19542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83884616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463199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635450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158149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636872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59873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36675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302114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137994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962091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213066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335244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29998960"/>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019936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491907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1715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0498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69494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163439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1730554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16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256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lvl1pPr>
              <a:defRPr sz="2400" b="0"/>
            </a:lvl1pPr>
          </a:lstStyle>
          <a:p>
            <a:r>
              <a:rPr lang="en-US" dirty="0" smtClean="0"/>
              <a:t>CLICK TO EDIT MASTER TITLE STYLE</a:t>
            </a:r>
            <a:endParaRPr lang="en-US" dirty="0"/>
          </a:p>
        </p:txBody>
      </p:sp>
    </p:spTree>
    <p:extLst>
      <p:ext uri="{BB962C8B-B14F-4D97-AF65-F5344CB8AC3E}">
        <p14:creationId xmlns:p14="http://schemas.microsoft.com/office/powerpoint/2010/main" val="393797010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5" name="TextBox 4"/>
          <p:cNvSpPr txBox="1"/>
          <p:nvPr userDrawn="1"/>
        </p:nvSpPr>
        <p:spPr>
          <a:xfrm>
            <a:off x="6858000" y="6477001"/>
            <a:ext cx="1828800" cy="138499"/>
          </a:xfrm>
          <a:prstGeom prst="rect">
            <a:avLst/>
          </a:prstGeom>
          <a:noFill/>
        </p:spPr>
        <p:txBody>
          <a:bodyPr wrap="square" lIns="0" tIns="0" rIns="0" bIns="0" rtlCol="0">
            <a:spAutoFit/>
          </a:bodyPr>
          <a:lstStyle/>
          <a:p>
            <a:pPr algn="r" eaLnBrk="0" hangingPunct="0"/>
            <a:r>
              <a:rPr lang="ja-JP" sz="900" dirty="0" smtClean="0">
                <a:solidFill>
                  <a:srgbClr val="BCBDC0"/>
                </a:solidFill>
                <a:latin typeface="MS Mincho"/>
                <a:cs typeface="MS Mincho"/>
              </a:rPr>
              <a:t> ロータリー財団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spTree>
    <p:extLst>
      <p:ext uri="{BB962C8B-B14F-4D97-AF65-F5344CB8AC3E}">
        <p14:creationId xmlns:p14="http://schemas.microsoft.com/office/powerpoint/2010/main" val="1927673811"/>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kumimoji="1" lang="ja-JP" dirty="0" smtClean="0">
                <a:latin typeface="MS Mincho"/>
                <a:cs typeface="MS Mincho"/>
              </a:rPr>
              <a:t>CLICK TO EDIT MASTER TITLE STYLE</a:t>
            </a:r>
            <a:endParaRPr kumimoji="1" lang="ja-JP" dirty="0"/>
          </a:p>
        </p:txBody>
      </p:sp>
    </p:spTree>
    <p:extLst>
      <p:ext uri="{BB962C8B-B14F-4D97-AF65-F5344CB8AC3E}">
        <p14:creationId xmlns:p14="http://schemas.microsoft.com/office/powerpoint/2010/main" val="41403680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887722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236163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398485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868228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C:\Users\GrodeckC\Downloads\20130516_GT_04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81000" y="6096000"/>
            <a:ext cx="11699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6526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290475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60581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498876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690459"/>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436677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83765269"/>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506463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8631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3.png"/><Relationship Id="rId2" Type="http://schemas.openxmlformats.org/officeDocument/2006/relationships/slideLayout" Target="../slideLayouts/slideLayout92.xml"/><Relationship Id="rId16" Type="http://schemas.openxmlformats.org/officeDocument/2006/relationships/theme" Target="../theme/theme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image" Target="../media/image14.png"/><Relationship Id="rId2" Type="http://schemas.openxmlformats.org/officeDocument/2006/relationships/slideLayout" Target="../slideLayouts/slideLayout107.xml"/><Relationship Id="rId16" Type="http://schemas.openxmlformats.org/officeDocument/2006/relationships/theme" Target="../theme/theme1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12.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image" Target="../media/image6.pn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image" Target="../media/image3.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6.png"/><Relationship Id="rId4" Type="http://schemas.openxmlformats.org/officeDocument/2006/relationships/slideLayout" Target="../slideLayouts/slideLayout36.xml"/><Relationship Id="rId9"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8.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6.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7.xml"/><Relationship Id="rId7"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pic>
        <p:nvPicPr>
          <p:cNvPr id="1027" name="Picture 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0375" y="6165850"/>
            <a:ext cx="121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496" r:id="rId6"/>
    <p:sldLayoutId id="2147484497" r:id="rId7"/>
  </p:sldLayoutIdLst>
  <p:timing>
    <p:tnLst>
      <p:par>
        <p:cTn id="1" dur="indefinite" restart="never" nodeType="tmRoot"/>
      </p:par>
    </p:tnLst>
  </p:timing>
  <p:hf sldNum="0"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457200" y="6096000"/>
            <a:ext cx="11699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4024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499"/>
          </a:xfrm>
          <a:prstGeom prst="rect">
            <a:avLst/>
          </a:prstGeom>
          <a:noFill/>
        </p:spPr>
        <p:txBody>
          <a:bodyPr wrap="square" lIns="0" tIns="0" rIns="0" bIns="0" rtlCol="0">
            <a:spAutoFit/>
          </a:bodyPr>
          <a:lstStyle/>
          <a:p>
            <a:pPr algn="r" eaLnBrk="0" hangingPunct="0"/>
            <a:r>
              <a:rPr lang="ja-JP" sz="900" dirty="0">
                <a:solidFill>
                  <a:srgbClr val="BCBDC0"/>
                </a:solidFill>
                <a:latin typeface="MS Mincho"/>
                <a:cs typeface="MS Mincho"/>
              </a:rPr>
              <a:t>TITLE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pic>
        <p:nvPicPr>
          <p:cNvPr id="6" name="Picture 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2132319626"/>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934200" y="6477000"/>
            <a:ext cx="1752600" cy="138499"/>
          </a:xfrm>
          <a:prstGeom prst="rect">
            <a:avLst/>
          </a:prstGeom>
          <a:noFill/>
        </p:spPr>
        <p:txBody>
          <a:bodyPr wrap="square" lIns="0" tIns="0" rIns="0" bIns="0" rtlCol="0">
            <a:spAutoFit/>
          </a:bodyPr>
          <a:lstStyle/>
          <a:p>
            <a:pPr algn="r" eaLnBrk="0" hangingPunct="0"/>
            <a:r>
              <a:rPr lang="ja-JP" sz="900" dirty="0" smtClean="0">
                <a:solidFill>
                  <a:srgbClr val="BCBDC0"/>
                </a:solidFill>
                <a:latin typeface="MS Mincho"/>
                <a:cs typeface="MS Mincho"/>
              </a:rPr>
              <a:t>世界でよいこと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pic>
        <p:nvPicPr>
          <p:cNvPr id="4" name="Picture 3"/>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2310247661"/>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 id="2147484493" r:id="rId17"/>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9436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E7E7E8"/>
              </a:solidFill>
              <a:effectLst/>
              <a:uLnTx/>
              <a:uFillTx/>
              <a:latin typeface="Calibri"/>
              <a:ea typeface="+mn-ea"/>
              <a:cs typeface="+mn-cs"/>
            </a:endParaRPr>
          </a:p>
        </p:txBody>
      </p:sp>
      <p:pic>
        <p:nvPicPr>
          <p:cNvPr id="2" name="Picture 1" descr="TRF100_lockup_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758661294"/>
      </p:ext>
    </p:extLst>
  </p:cSld>
  <p:clrMap bg1="lt1" tx1="dk1" bg2="lt2" tx2="dk2" accent1="accent1" accent2="accent2" accent3="accent3" accent4="accent4" accent5="accent5" accent6="accent6" hlink="hlink" folHlink="folHlink"/>
  <p:sldLayoutIdLst>
    <p:sldLayoutId id="2147484501" r:id="rId1"/>
    <p:sldLayoutId id="2147484502" r:id="rId2"/>
  </p:sldLayoutIdLst>
  <p:timing>
    <p:tnLst>
      <p:par>
        <p:cTn id="1" dur="indefinite" restart="never" nodeType="tmRoot"/>
      </p:par>
    </p:tnLst>
  </p:timing>
  <p:hf sldNum="0" hd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ja-JP" altLang="en-US" sz="900" dirty="0" smtClean="0">
                <a:solidFill>
                  <a:srgbClr val="BCBDC0"/>
                </a:solidFill>
                <a:latin typeface="MS Mincho"/>
                <a:cs typeface="MS Mincho"/>
              </a:rPr>
              <a:t>世界でよいこと |  </a:t>
            </a:r>
            <a:fld id="{58553CEE-2B9C-4214-B7EF-463A4256EC22}" type="slidenum">
              <a:rPr lang="en-US" altLang="en-US" sz="900">
                <a:solidFill>
                  <a:srgbClr val="BCBDC0"/>
                </a:solidFill>
                <a:latin typeface="Arial Narrow" pitchFamily="34" charset="0"/>
              </a:rPr>
              <a:pPr algn="r"/>
              <a:t>‹#›</a:t>
            </a:fld>
            <a:r>
              <a:rPr lang="ja-JP" smtClean="0">
                <a:latin typeface="MS Mincho"/>
                <a:cs typeface="MS Mincho"/>
              </a:rPr>
              <a:t>  </a:t>
            </a:r>
            <a:endParaRPr lang="ja-JP" altLang="en-US" sz="900" dirty="0">
              <a:solidFill>
                <a:srgbClr val="958D85"/>
              </a:solidFill>
              <a:latin typeface="MS Mincho"/>
            </a:endParaRPr>
          </a:p>
        </p:txBody>
      </p:sp>
      <p:pic>
        <p:nvPicPr>
          <p:cNvPr id="2051" name="Picture 5"/>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5" r:id="rId14"/>
    <p:sldLayoutId id="2147484356" r:id="rId15"/>
    <p:sldLayoutId id="2147484357" r:id="rId16"/>
    <p:sldLayoutId id="2147484358" r:id="rId17"/>
    <p:sldLayoutId id="2147484494" r:id="rId18"/>
    <p:sldLayoutId id="2147484495" r:id="rId19"/>
  </p:sldLayoutIdLst>
  <p:timing>
    <p:tnLst>
      <p:par>
        <p:cTn id="1" dur="indefinite" restart="never" nodeType="tmRoot"/>
      </p:par>
    </p:tnLst>
  </p:timing>
  <p:hf sldNum="0"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ja-JP" altLang="en-US" sz="900" dirty="0" smtClean="0">
                <a:solidFill>
                  <a:srgbClr val="BCBDC0"/>
                </a:solidFill>
                <a:latin typeface="MS Mincho"/>
                <a:cs typeface="MS Mincho"/>
              </a:rPr>
              <a:t>ロータリー財団</a:t>
            </a:r>
            <a:r>
              <a:rPr lang="ja-JP" smtClean="0">
                <a:latin typeface="MS Mincho"/>
                <a:cs typeface="MS Mincho"/>
              </a:rPr>
              <a:t> </a:t>
            </a:r>
            <a:r>
              <a:rPr lang="ja-JP" altLang="en-US" sz="900" dirty="0">
                <a:solidFill>
                  <a:srgbClr val="BCBDC0"/>
                </a:solidFill>
                <a:latin typeface="MS Mincho"/>
                <a:cs typeface="MS Mincho"/>
              </a:rPr>
              <a:t>|  </a:t>
            </a:r>
            <a:fld id="{6C893737-9E89-4C23-A51A-DFB393E5B925}" type="slidenum">
              <a:rPr lang="en-US" altLang="en-US" sz="900">
                <a:solidFill>
                  <a:srgbClr val="BCBDC0"/>
                </a:solidFill>
                <a:latin typeface="Arial Narrow" pitchFamily="34" charset="0"/>
              </a:rPr>
              <a:pPr algn="r"/>
              <a:t>‹#›</a:t>
            </a:fld>
            <a:r>
              <a:rPr lang="ja-JP" smtClean="0">
                <a:latin typeface="MS Mincho"/>
                <a:cs typeface="MS Mincho"/>
              </a:rPr>
              <a:t>  </a:t>
            </a:r>
            <a:endParaRPr lang="ja-JP" altLang="en-US" sz="900" dirty="0">
              <a:solidFill>
                <a:srgbClr val="958D85"/>
              </a:solidFill>
              <a:latin typeface="MS Mincho"/>
            </a:endParaRPr>
          </a:p>
        </p:txBody>
      </p:sp>
      <p:pic>
        <p:nvPicPr>
          <p:cNvPr id="3075"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Lst>
  <p:timing>
    <p:tnLst>
      <p:par>
        <p:cTn id="1" dur="indefinite" restart="never" nodeType="tmRoot"/>
      </p:par>
    </p:tnLst>
  </p:timing>
  <p:hf sldNum="0"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wh-rev.eps"/>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5562600" y="152400"/>
            <a:ext cx="3124200" cy="3124200"/>
          </a:xfrm>
          <a:prstGeom prst="rect">
            <a:avLst/>
          </a:prstGeom>
        </p:spPr>
      </p:pic>
      <p:pic>
        <p:nvPicPr>
          <p:cNvPr id="6" name="Picture 5"/>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925831383"/>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TextBox 2"/>
          <p:cNvSpPr txBox="1"/>
          <p:nvPr/>
        </p:nvSpPr>
        <p:spPr>
          <a:xfrm>
            <a:off x="6858000" y="6477001"/>
            <a:ext cx="1828800" cy="138499"/>
          </a:xfrm>
          <a:prstGeom prst="rect">
            <a:avLst/>
          </a:prstGeom>
          <a:noFill/>
        </p:spPr>
        <p:txBody>
          <a:bodyPr wrap="square" lIns="0" tIns="0" rIns="0" bIns="0" rtlCol="0">
            <a:spAutoFit/>
          </a:bodyPr>
          <a:lstStyle/>
          <a:p>
            <a:pPr algn="r" eaLnBrk="0" hangingPunct="0"/>
            <a:r>
              <a:rPr lang="ja-JP" sz="900" dirty="0" smtClean="0">
                <a:solidFill>
                  <a:srgbClr val="BCBDC0"/>
                </a:solidFill>
                <a:latin typeface="MS Mincho"/>
                <a:cs typeface="MS Mincho"/>
              </a:rPr>
              <a:t>ロータリー財団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pic>
        <p:nvPicPr>
          <p:cNvPr id="2" name="Picture 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3524468278"/>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8557" y="6264610"/>
            <a:ext cx="1082949" cy="407124"/>
          </a:xfrm>
          <a:prstGeom prst="rect">
            <a:avLst/>
          </a:prstGeom>
        </p:spPr>
      </p:pic>
      <p:sp>
        <p:nvSpPr>
          <p:cNvPr id="2" name="TextBox 1"/>
          <p:cNvSpPr txBox="1"/>
          <p:nvPr userDrawn="1"/>
        </p:nvSpPr>
        <p:spPr>
          <a:xfrm>
            <a:off x="6553200" y="4572000"/>
            <a:ext cx="184731" cy="461665"/>
          </a:xfrm>
          <a:prstGeom prst="rect">
            <a:avLst/>
          </a:prstGeom>
          <a:noFill/>
        </p:spPr>
        <p:txBody>
          <a:bodyPr wrap="none" rtlCol="0">
            <a:spAutoFit/>
          </a:bodyPr>
          <a:lstStyle/>
          <a:p>
            <a:endParaRPr lang="en-US" dirty="0"/>
          </a:p>
        </p:txBody>
      </p:sp>
      <p:sp>
        <p:nvSpPr>
          <p:cNvPr id="4" name="TextBox 3"/>
          <p:cNvSpPr txBox="1"/>
          <p:nvPr userDrawn="1"/>
        </p:nvSpPr>
        <p:spPr>
          <a:xfrm>
            <a:off x="6858000" y="6477001"/>
            <a:ext cx="1828800" cy="138499"/>
          </a:xfrm>
          <a:prstGeom prst="rect">
            <a:avLst/>
          </a:prstGeom>
          <a:noFill/>
        </p:spPr>
        <p:txBody>
          <a:bodyPr wrap="square" lIns="0" tIns="0" rIns="0" bIns="0" rtlCol="0">
            <a:spAutoFit/>
          </a:bodyPr>
          <a:lstStyle/>
          <a:p>
            <a:pPr algn="r" eaLnBrk="0" hangingPunct="0"/>
            <a:r>
              <a:rPr lang="ja-JP" sz="900" dirty="0" smtClean="0">
                <a:solidFill>
                  <a:srgbClr val="BCBDC0"/>
                </a:solidFill>
                <a:latin typeface="MS Mincho"/>
                <a:cs typeface="MS Mincho"/>
              </a:rPr>
              <a:t>ロータリー財団</a:t>
            </a:r>
            <a:r>
              <a:rPr lang="ja-JP" smtClean="0">
                <a:latin typeface="MS Mincho"/>
                <a:cs typeface="MS Mincho"/>
              </a:rPr>
              <a:t>  </a:t>
            </a:r>
            <a:r>
              <a:rPr lang="ja-JP" sz="900" dirty="0">
                <a:solidFill>
                  <a:srgbClr val="BCBDC0"/>
                </a:solidFill>
                <a:latin typeface="MS Mincho"/>
                <a:cs typeface="MS Mincho"/>
              </a:rPr>
              <a:t>|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spTree>
    <p:extLst>
      <p:ext uri="{BB962C8B-B14F-4D97-AF65-F5344CB8AC3E}">
        <p14:creationId xmlns:p14="http://schemas.microsoft.com/office/powerpoint/2010/main" val="2607201649"/>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498" r:id="rId16"/>
    <p:sldLayoutId id="2147484499" r:id="rId17"/>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95003" y="0"/>
            <a:ext cx="9239004" cy="6858000"/>
          </a:xfrm>
          <a:prstGeom prst="rect">
            <a:avLst/>
          </a:prstGeom>
        </p:spPr>
      </p:pic>
      <p:sp>
        <p:nvSpPr>
          <p:cNvPr id="3" name="TextBox 2"/>
          <p:cNvSpPr txBox="1"/>
          <p:nvPr/>
        </p:nvSpPr>
        <p:spPr>
          <a:xfrm>
            <a:off x="6858000" y="6477001"/>
            <a:ext cx="1828800" cy="138499"/>
          </a:xfrm>
          <a:prstGeom prst="rect">
            <a:avLst/>
          </a:prstGeom>
          <a:noFill/>
        </p:spPr>
        <p:txBody>
          <a:bodyPr wrap="square" lIns="0" tIns="0" rIns="0" bIns="0" rtlCol="0">
            <a:spAutoFit/>
          </a:bodyPr>
          <a:lstStyle/>
          <a:p>
            <a:pPr algn="r" eaLnBrk="0" hangingPunct="0"/>
            <a:r>
              <a:rPr lang="ja-JP" sz="900" dirty="0" smtClean="0">
                <a:solidFill>
                  <a:srgbClr val="BCBDC0"/>
                </a:solidFill>
                <a:latin typeface="MS Mincho"/>
                <a:cs typeface="MS Mincho"/>
              </a:rPr>
              <a:t>ロータリー財団</a:t>
            </a:r>
            <a:r>
              <a:rPr lang="ja-JP" smtClean="0">
                <a:latin typeface="MS Mincho"/>
                <a:cs typeface="MS Mincho"/>
              </a:rPr>
              <a:t>  </a:t>
            </a:r>
            <a:r>
              <a:rPr lang="ja-JP" sz="900" dirty="0">
                <a:solidFill>
                  <a:srgbClr val="BCBDC0"/>
                </a:solidFill>
                <a:latin typeface="MS Mincho"/>
                <a:cs typeface="MS Mincho"/>
              </a:rPr>
              <a:t>|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pic>
        <p:nvPicPr>
          <p:cNvPr id="2" name="Picture 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44306644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858000" y="6477000"/>
            <a:ext cx="1828800" cy="138499"/>
          </a:xfrm>
          <a:prstGeom prst="rect">
            <a:avLst/>
          </a:prstGeom>
          <a:noFill/>
        </p:spPr>
        <p:txBody>
          <a:bodyPr wrap="square" lIns="0" tIns="0" rIns="0" bIns="0" rtlCol="0">
            <a:spAutoFit/>
          </a:bodyPr>
          <a:lstStyle/>
          <a:p>
            <a:pPr algn="r" eaLnBrk="0" hangingPunct="0"/>
            <a:r>
              <a:rPr lang="ja-JP" sz="900" dirty="0" smtClean="0">
                <a:solidFill>
                  <a:srgbClr val="BCBDC0"/>
                </a:solidFill>
                <a:latin typeface="MS Mincho"/>
                <a:cs typeface="MS Mincho"/>
              </a:rPr>
              <a:t>ロータリー財団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ja-JP" smtClean="0">
                <a:latin typeface="MS Mincho"/>
                <a:cs typeface="MS Mincho"/>
              </a:rPr>
              <a:t>  </a:t>
            </a:r>
            <a:endParaRPr lang="ja-JP" sz="900" dirty="0">
              <a:solidFill>
                <a:srgbClr val="958D85"/>
              </a:solidFill>
              <a:latin typeface="MS Mincho"/>
              <a:cs typeface="MS Mincho"/>
            </a:endParaRPr>
          </a:p>
        </p:txBody>
      </p:sp>
      <p:pic>
        <p:nvPicPr>
          <p:cNvPr id="4" name="Picture 3"/>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1929881504"/>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 id="2147484419" r:id="rId17"/>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kumimoji="1" lang="en-US" dirty="0">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kumimoji="1" lang="en-US" smtClean="0">
                <a:solidFill>
                  <a:prstClr val="black">
                    <a:tint val="75000"/>
                  </a:prstClr>
                </a:solidFill>
              </a:rPr>
              <a:pPr/>
              <a:t>‹#›</a:t>
            </a:fld>
            <a:endParaRPr kumimoji="1" lang="en-US" dirty="0">
              <a:solidFill>
                <a:prstClr val="black">
                  <a:tint val="75000"/>
                </a:prstClr>
              </a:solidFill>
            </a:endParaRPr>
          </a:p>
        </p:txBody>
      </p:sp>
      <p:pic>
        <p:nvPicPr>
          <p:cNvPr id="11" name="Picture 10" descr="TRF100_lockup_R.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1224130718"/>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Lst>
  <p:timing>
    <p:tnLst>
      <p:par>
        <p:cTn id="1" dur="indefinite" restart="never" nodeType="tmRoot"/>
      </p:par>
    </p:tnLst>
  </p:timing>
  <p:hf sldNum="0" hd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33.jpg"/><Relationship Id="rId2" Type="http://schemas.openxmlformats.org/officeDocument/2006/relationships/slideLayout" Target="../slideLayouts/slideLayout123.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3.xml"/><Relationship Id="rId1" Type="http://schemas.openxmlformats.org/officeDocument/2006/relationships/tags" Target="../tags/tag1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2.xml"/><Relationship Id="rId7" Type="http://schemas.openxmlformats.org/officeDocument/2006/relationships/diagramQuickStyle" Target="../diagrams/quickStyle3.xml"/><Relationship Id="rId2" Type="http://schemas.openxmlformats.org/officeDocument/2006/relationships/slideLayout" Target="../slideLayouts/slideLayout123.xml"/><Relationship Id="rId1" Type="http://schemas.openxmlformats.org/officeDocument/2006/relationships/tags" Target="../tags/tag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7.jp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3.xml"/><Relationship Id="rId1" Type="http://schemas.openxmlformats.org/officeDocument/2006/relationships/tags" Target="../tags/tag14.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3.xml"/><Relationship Id="rId1" Type="http://schemas.openxmlformats.org/officeDocument/2006/relationships/tags" Target="../tags/tag1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3.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17.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3.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3.xml"/><Relationship Id="rId1" Type="http://schemas.openxmlformats.org/officeDocument/2006/relationships/tags" Target="../tags/tag3.xml"/><Relationship Id="rId5" Type="http://schemas.openxmlformats.org/officeDocument/2006/relationships/image" Target="../media/image17.jp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3.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123.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3.xml"/><Relationship Id="rId1" Type="http://schemas.openxmlformats.org/officeDocument/2006/relationships/tags" Target="../tags/tag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3.xml"/><Relationship Id="rId1" Type="http://schemas.openxmlformats.org/officeDocument/2006/relationships/tags" Target="../tags/tag8.xml"/><Relationship Id="rId4" Type="http://schemas.openxmlformats.org/officeDocument/2006/relationships/hyperlink" Target="http://video.rotary.org/causes/"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9.xml"/><Relationship Id="rId7" Type="http://schemas.openxmlformats.org/officeDocument/2006/relationships/diagramQuickStyle" Target="../diagrams/quickStyle2.xml"/><Relationship Id="rId2" Type="http://schemas.openxmlformats.org/officeDocument/2006/relationships/slideLayout" Target="../slideLayouts/slideLayout123.xml"/><Relationship Id="rId1" Type="http://schemas.openxmlformats.org/officeDocument/2006/relationships/tags" Target="../tags/tag1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9.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a:xfrm>
            <a:off x="-76200" y="3352800"/>
            <a:ext cx="9296400" cy="1066800"/>
          </a:xfrm>
        </p:spPr>
        <p:txBody>
          <a:bodyPr anchor="ctr"/>
          <a:lstStyle/>
          <a:p>
            <a:pPr algn="ctr"/>
            <a:r>
              <a:rPr lang="ja-JP" sz="3600" dirty="0" smtClean="0">
                <a:latin typeface="MS Mincho"/>
                <a:cs typeface="MS Mincho"/>
              </a:rPr>
              <a:t>ロータリー財団 </a:t>
            </a:r>
            <a:r>
              <a:rPr sz="3600" dirty="0"/>
              <a:t/>
            </a:r>
            <a:br>
              <a:rPr sz="3600" dirty="0"/>
            </a:br>
            <a:r>
              <a:rPr lang="ja-JP" sz="3600" dirty="0" smtClean="0">
                <a:latin typeface="MS Mincho"/>
                <a:cs typeface="MS Mincho"/>
              </a:rPr>
              <a:t>世界でよいことをしよう</a:t>
            </a:r>
            <a:endParaRPr lang="ja-JP" sz="3600" dirty="0">
              <a:latin typeface="MS Mincho"/>
              <a:ea typeface="MS Mincho"/>
            </a:endParaRPr>
          </a:p>
        </p:txBody>
      </p:sp>
    </p:spTree>
    <p:custDataLst>
      <p:tags r:id="rId1"/>
    </p:custDataLst>
    <p:extLst>
      <p:ext uri="{BB962C8B-B14F-4D97-AF65-F5344CB8AC3E}">
        <p14:creationId xmlns:p14="http://schemas.microsoft.com/office/powerpoint/2010/main" val="2508615421"/>
      </p:ext>
    </p:extLst>
  </p:cSld>
  <p:clrMapOvr>
    <a:masterClrMapping/>
  </p:clrMapOvr>
  <mc:AlternateContent xmlns:mc="http://schemas.openxmlformats.org/markup-compatibility/2006" xmlns:p14="http://schemas.microsoft.com/office/powerpoint/2010/main">
    <mc:Choice Requires="p14">
      <p:transition p14:dur="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z="2400" dirty="0">
                <a:latin typeface="MS Mincho"/>
                <a:cs typeface="MS Mincho"/>
              </a:rPr>
              <a:t>クラ</a:t>
            </a:r>
            <a:r>
              <a:rPr lang="ja-JP" altLang="en-US" sz="2400" dirty="0" smtClean="0">
                <a:latin typeface="MS Mincho"/>
                <a:cs typeface="MS Mincho"/>
              </a:rPr>
              <a:t>ブを対象とする認証</a:t>
            </a:r>
            <a:endParaRPr lang="ja-JP" sz="2400" b="1" dirty="0">
              <a:latin typeface="MS Mincho"/>
              <a:ea typeface="MS Mincho"/>
            </a:endParaRPr>
          </a:p>
        </p:txBody>
      </p:sp>
      <p:grpSp>
        <p:nvGrpSpPr>
          <p:cNvPr id="11" name="Group 10"/>
          <p:cNvGrpSpPr/>
          <p:nvPr/>
        </p:nvGrpSpPr>
        <p:grpSpPr>
          <a:xfrm>
            <a:off x="1295400" y="1371600"/>
            <a:ext cx="6320392" cy="2383099"/>
            <a:chOff x="370921" y="1371600"/>
            <a:chExt cx="6320392" cy="2383099"/>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934" t="8824" r="3317"/>
            <a:stretch/>
          </p:blipFill>
          <p:spPr>
            <a:xfrm>
              <a:off x="370921" y="1371600"/>
              <a:ext cx="1796143" cy="2362200"/>
            </a:xfrm>
            <a:prstGeom prst="rect">
              <a:avLst/>
            </a:prstGeom>
            <a:ln w="38100">
              <a:solidFill>
                <a:schemeClr val="bg2"/>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085" t="10697" r="7157"/>
            <a:stretch/>
          </p:blipFill>
          <p:spPr>
            <a:xfrm>
              <a:off x="2667339" y="1371600"/>
              <a:ext cx="1847299" cy="2383099"/>
            </a:xfrm>
            <a:prstGeom prst="rect">
              <a:avLst/>
            </a:prstGeom>
            <a:ln w="38100">
              <a:solidFill>
                <a:schemeClr val="bg2"/>
              </a:solidFill>
            </a:ln>
          </p:spPr>
        </p:pic>
        <p:pic>
          <p:nvPicPr>
            <p:cNvPr id="7" name="Picture 6"/>
            <p:cNvPicPr/>
            <p:nvPr/>
          </p:nvPicPr>
          <p:blipFill>
            <a:blip r:embed="rId6"/>
            <a:stretch>
              <a:fillRect/>
            </a:stretch>
          </p:blipFill>
          <p:spPr>
            <a:xfrm>
              <a:off x="5014913" y="1371600"/>
              <a:ext cx="1676400" cy="2383099"/>
            </a:xfrm>
            <a:prstGeom prst="rect">
              <a:avLst/>
            </a:prstGeom>
            <a:ln w="38100">
              <a:solidFill>
                <a:schemeClr val="bg2"/>
              </a:solidFill>
            </a:ln>
          </p:spPr>
        </p:pic>
      </p:grpSp>
      <p:grpSp>
        <p:nvGrpSpPr>
          <p:cNvPr id="13" name="Group 12"/>
          <p:cNvGrpSpPr/>
          <p:nvPr/>
        </p:nvGrpSpPr>
        <p:grpSpPr>
          <a:xfrm>
            <a:off x="2467644" y="4114800"/>
            <a:ext cx="4095645" cy="2393550"/>
            <a:chOff x="3641432" y="4125248"/>
            <a:chExt cx="4095645" cy="2393550"/>
          </a:xfrm>
        </p:grpSpPr>
        <p:pic>
          <p:nvPicPr>
            <p:cNvPr id="8" name="Picture 7"/>
            <p:cNvPicPr/>
            <p:nvPr/>
          </p:nvPicPr>
          <p:blipFill rotWithShape="1">
            <a:blip r:embed="rId7">
              <a:extLst>
                <a:ext uri="{28A0092B-C50C-407E-A947-70E740481C1C}">
                  <a14:useLocalDpi xmlns:a14="http://schemas.microsoft.com/office/drawing/2010/main" val="0"/>
                </a:ext>
              </a:extLst>
            </a:blip>
            <a:srcRect/>
            <a:stretch/>
          </p:blipFill>
          <p:spPr bwMode="auto">
            <a:xfrm>
              <a:off x="5939392" y="4135699"/>
              <a:ext cx="1797685" cy="2383099"/>
            </a:xfrm>
            <a:prstGeom prst="rect">
              <a:avLst/>
            </a:prstGeom>
            <a:ln w="38100">
              <a:solidFill>
                <a:schemeClr val="bg2"/>
              </a:solid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8"/>
            <a:srcRect l="3770" t="8988" r="3404"/>
            <a:stretch/>
          </p:blipFill>
          <p:spPr>
            <a:xfrm>
              <a:off x="3641432" y="4125248"/>
              <a:ext cx="1797685" cy="2393550"/>
            </a:xfrm>
            <a:prstGeom prst="rect">
              <a:avLst/>
            </a:prstGeom>
            <a:ln w="38100">
              <a:solidFill>
                <a:schemeClr val="bg2"/>
              </a:solidFill>
            </a:ln>
          </p:spPr>
        </p:pic>
      </p:grpSp>
    </p:spTree>
    <p:custDataLst>
      <p:tags r:id="rId1"/>
    </p:custDataLst>
    <p:extLst>
      <p:ext uri="{BB962C8B-B14F-4D97-AF65-F5344CB8AC3E}">
        <p14:creationId xmlns:p14="http://schemas.microsoft.com/office/powerpoint/2010/main" val="3176267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z="2400" dirty="0" smtClean="0">
                <a:latin typeface="MS Mincho"/>
                <a:cs typeface="MS Mincho"/>
              </a:rPr>
              <a:t>ポール・ハリス・フェロー</a:t>
            </a:r>
            <a:endParaRPr lang="ja-JP" sz="2400" b="1" dirty="0">
              <a:latin typeface="MS Mincho"/>
              <a:ea typeface="MS Mincho"/>
            </a:endParaRPr>
          </a:p>
        </p:txBody>
      </p:sp>
      <p:pic>
        <p:nvPicPr>
          <p:cNvPr id="5" name="Picture 4"/>
          <p:cNvPicPr>
            <a:picLocks noChangeAspect="1"/>
          </p:cNvPicPr>
          <p:nvPr/>
        </p:nvPicPr>
        <p:blipFill>
          <a:blip r:embed="rId4"/>
          <a:stretch>
            <a:fillRect/>
          </a:stretch>
        </p:blipFill>
        <p:spPr>
          <a:xfrm>
            <a:off x="5029200" y="2362209"/>
            <a:ext cx="4010025" cy="2381229"/>
          </a:xfrm>
          <a:prstGeom prst="rect">
            <a:avLst/>
          </a:prstGeom>
        </p:spPr>
      </p:pic>
      <p:pic>
        <p:nvPicPr>
          <p:cNvPr id="6" name="Picture 5"/>
          <p:cNvPicPr>
            <a:picLocks noChangeAspect="1"/>
          </p:cNvPicPr>
          <p:nvPr/>
        </p:nvPicPr>
        <p:blipFill>
          <a:blip r:embed="rId5"/>
          <a:stretch>
            <a:fillRect/>
          </a:stretch>
        </p:blipFill>
        <p:spPr>
          <a:xfrm>
            <a:off x="61232" y="1600198"/>
            <a:ext cx="5000625" cy="3905250"/>
          </a:xfrm>
          <a:prstGeom prst="rect">
            <a:avLst/>
          </a:prstGeom>
        </p:spPr>
      </p:pic>
    </p:spTree>
    <p:custDataLst>
      <p:tags r:id="rId1"/>
    </p:custDataLst>
    <p:extLst>
      <p:ext uri="{BB962C8B-B14F-4D97-AF65-F5344CB8AC3E}">
        <p14:creationId xmlns:p14="http://schemas.microsoft.com/office/powerpoint/2010/main" val="405591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ポール・ハリス・ソサエ</a:t>
            </a:r>
            <a:r>
              <a:rPr lang="ja-JP" sz="2400" dirty="0" smtClean="0">
                <a:latin typeface="+mn-ea"/>
                <a:ea typeface="+mn-ea"/>
                <a:cs typeface="MS Mincho"/>
              </a:rPr>
              <a:t>テイ</a:t>
            </a:r>
            <a:r>
              <a:rPr lang="ja-JP" altLang="en-US" sz="2400" dirty="0" smtClean="0">
                <a:latin typeface="+mn-ea"/>
                <a:ea typeface="+mn-ea"/>
                <a:cs typeface="MS Mincho"/>
              </a:rPr>
              <a:t>（</a:t>
            </a:r>
            <a:r>
              <a:rPr lang="en-US" altLang="ja-JP" sz="2400" dirty="0" smtClean="0">
                <a:latin typeface="+mn-ea"/>
                <a:ea typeface="+mn-ea"/>
                <a:cs typeface="MS Mincho"/>
              </a:rPr>
              <a:t>PHS</a:t>
            </a:r>
            <a:r>
              <a:rPr lang="ja-JP" altLang="en-US" sz="2400" dirty="0" smtClean="0">
                <a:latin typeface="+mn-ea"/>
                <a:ea typeface="+mn-ea"/>
                <a:cs typeface="MS Mincho"/>
              </a:rPr>
              <a:t>）</a:t>
            </a:r>
            <a:endParaRPr lang="ja-JP" sz="2400" dirty="0">
              <a:latin typeface="+mn-ea"/>
              <a:ea typeface="+mn-ea"/>
            </a:endParaRPr>
          </a:p>
        </p:txBody>
      </p:sp>
      <p:pic>
        <p:nvPicPr>
          <p:cNvPr id="4" name="Picture 3"/>
          <p:cNvPicPr/>
          <p:nvPr/>
        </p:nvPicPr>
        <p:blipFill rotWithShape="1">
          <a:blip r:embed="rId4" cstate="print">
            <a:extLst>
              <a:ext uri="{28A0092B-C50C-407E-A947-70E740481C1C}">
                <a14:useLocalDpi xmlns:a14="http://schemas.microsoft.com/office/drawing/2010/main" val="0"/>
              </a:ext>
            </a:extLst>
          </a:blip>
          <a:srcRect b="39337"/>
          <a:stretch/>
        </p:blipFill>
        <p:spPr>
          <a:xfrm>
            <a:off x="228600" y="2014139"/>
            <a:ext cx="2361142" cy="2971800"/>
          </a:xfrm>
          <a:prstGeom prst="rect">
            <a:avLst/>
          </a:prstGeom>
        </p:spPr>
      </p:pic>
      <p:graphicFrame>
        <p:nvGraphicFramePr>
          <p:cNvPr id="5" name="Diagram 4"/>
          <p:cNvGraphicFramePr/>
          <p:nvPr>
            <p:extLst>
              <p:ext uri="{D42A27DB-BD31-4B8C-83A1-F6EECF244321}">
                <p14:modId xmlns:p14="http://schemas.microsoft.com/office/powerpoint/2010/main" val="1997235711"/>
              </p:ext>
            </p:extLst>
          </p:nvPr>
        </p:nvGraphicFramePr>
        <p:xfrm>
          <a:off x="2971800" y="1263777"/>
          <a:ext cx="5867400" cy="4472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865413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自動定期寄付で、寄付手続きを容易に</a:t>
            </a:r>
            <a:endParaRPr lang="ja-JP" sz="2400" dirty="0">
              <a:latin typeface="MS Mincho"/>
              <a:ea typeface="MS Mincho"/>
            </a:endParaRPr>
          </a:p>
        </p:txBody>
      </p:sp>
      <p:sp>
        <p:nvSpPr>
          <p:cNvPr id="3" name="Content Placeholder 2"/>
          <p:cNvSpPr>
            <a:spLocks noGrp="1"/>
          </p:cNvSpPr>
          <p:nvPr>
            <p:ph idx="1"/>
          </p:nvPr>
        </p:nvSpPr>
        <p:spPr>
          <a:xfrm>
            <a:off x="457200" y="4550602"/>
            <a:ext cx="8229600" cy="1477963"/>
          </a:xfrm>
        </p:spPr>
        <p:txBody>
          <a:bodyPr/>
          <a:lstStyle/>
          <a:p>
            <a:pPr marL="0" indent="0" algn="ctr">
              <a:buNone/>
            </a:pPr>
            <a:r>
              <a:rPr lang="ja-JP" sz="2800" dirty="0" smtClean="0">
                <a:latin typeface="+mn-ea"/>
                <a:cs typeface="MS Mincho"/>
              </a:rPr>
              <a:t>効率性、安全性、利便性</a:t>
            </a:r>
            <a:r>
              <a:rPr lang="en-US" altLang="ja-JP" sz="2800" dirty="0" smtClean="0">
                <a:latin typeface="+mn-ea"/>
                <a:cs typeface="MS Mincho"/>
              </a:rPr>
              <a:t/>
            </a:r>
            <a:br>
              <a:rPr lang="en-US" altLang="ja-JP" sz="2800" dirty="0" smtClean="0">
                <a:latin typeface="+mn-ea"/>
                <a:cs typeface="MS Mincho"/>
              </a:rPr>
            </a:br>
            <a:endParaRPr lang="ja-JP" sz="2800" dirty="0" smtClean="0">
              <a:latin typeface="+mn-ea"/>
              <a:cs typeface="MS Mincho"/>
            </a:endParaRPr>
          </a:p>
          <a:p>
            <a:pPr marL="0" indent="0" algn="ctr">
              <a:buNone/>
            </a:pPr>
            <a:r>
              <a:rPr lang="ja-JP" altLang="en-US" sz="2800" dirty="0" smtClean="0">
                <a:latin typeface="+mn-ea"/>
                <a:cs typeface="MS Mincho"/>
              </a:rPr>
              <a:t>頻度は</a:t>
            </a:r>
            <a:r>
              <a:rPr lang="ja-JP" altLang="en-US" sz="2800" dirty="0">
                <a:latin typeface="+mn-ea"/>
                <a:cs typeface="MS Mincho"/>
              </a:rPr>
              <a:t>毎月</a:t>
            </a:r>
            <a:r>
              <a:rPr lang="ja-JP" sz="2800" dirty="0" smtClean="0">
                <a:latin typeface="+mn-ea"/>
                <a:cs typeface="MS Mincho"/>
              </a:rPr>
              <a:t>、</a:t>
            </a:r>
            <a:r>
              <a:rPr lang="ja-JP" altLang="en-US" sz="2800" dirty="0" smtClean="0">
                <a:latin typeface="+mn-ea"/>
                <a:cs typeface="MS Mincho"/>
              </a:rPr>
              <a:t>四半期</a:t>
            </a:r>
            <a:r>
              <a:rPr lang="ja-JP" sz="2800" dirty="0" smtClean="0">
                <a:latin typeface="+mn-ea"/>
                <a:cs typeface="MS Mincho"/>
              </a:rPr>
              <a:t>、</a:t>
            </a:r>
            <a:r>
              <a:rPr lang="ja-JP" altLang="en-US" sz="2800" dirty="0" smtClean="0">
                <a:latin typeface="+mn-ea"/>
                <a:cs typeface="MS Mincho"/>
              </a:rPr>
              <a:t>または年</a:t>
            </a:r>
            <a:r>
              <a:rPr lang="en-US" altLang="ja-JP" sz="2800" dirty="0" smtClean="0">
                <a:latin typeface="+mn-ea"/>
                <a:cs typeface="MS Mincho"/>
              </a:rPr>
              <a:t>1</a:t>
            </a:r>
            <a:r>
              <a:rPr lang="ja-JP" altLang="en-US" sz="2800" dirty="0" smtClean="0">
                <a:latin typeface="+mn-ea"/>
                <a:cs typeface="MS Mincho"/>
              </a:rPr>
              <a:t>回</a:t>
            </a:r>
            <a:endParaRPr lang="ja-JP" sz="2800" dirty="0">
              <a:latin typeface="+mn-ea"/>
              <a:cs typeface="MS Mincho"/>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3012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ご寄付されるなら、ロータリー財団に</a:t>
            </a:r>
            <a:endParaRPr lang="ja-JP" sz="2400" dirty="0">
              <a:latin typeface="MS Mincho"/>
              <a:ea typeface="MS Mincho"/>
            </a:endParaRPr>
          </a:p>
        </p:txBody>
      </p:sp>
      <p:sp>
        <p:nvSpPr>
          <p:cNvPr id="3" name="Content Placeholder 2"/>
          <p:cNvSpPr>
            <a:spLocks noGrp="1"/>
          </p:cNvSpPr>
          <p:nvPr>
            <p:ph idx="1"/>
          </p:nvPr>
        </p:nvSpPr>
        <p:spPr>
          <a:xfrm>
            <a:off x="533400" y="3886200"/>
            <a:ext cx="8119529" cy="1752600"/>
          </a:xfrm>
        </p:spPr>
        <p:txBody>
          <a:bodyPr/>
          <a:lstStyle/>
          <a:p>
            <a:r>
              <a:rPr lang="ja-JP" sz="2800" dirty="0" smtClean="0">
                <a:latin typeface="MS Mincho"/>
                <a:cs typeface="MS Mincho"/>
              </a:rPr>
              <a:t>自動定</a:t>
            </a:r>
            <a:r>
              <a:rPr lang="ja-JP" sz="2800" dirty="0" smtClean="0">
                <a:latin typeface="+mn-ea"/>
                <a:cs typeface="MS Mincho"/>
              </a:rPr>
              <a:t>期寄付を使用して、自動的振込</a:t>
            </a:r>
            <a:endParaRPr lang="ja-JP" sz="2800" dirty="0">
              <a:latin typeface="+mn-ea"/>
            </a:endParaRPr>
          </a:p>
          <a:p>
            <a:r>
              <a:rPr lang="ja-JP" sz="2800" dirty="0" smtClean="0">
                <a:latin typeface="+mn-ea"/>
                <a:cs typeface="MS Mincho"/>
              </a:rPr>
              <a:t>オンラインでrotary.org/</a:t>
            </a:r>
            <a:r>
              <a:rPr lang="en-US" altLang="ja-JP" sz="2800" dirty="0" smtClean="0">
                <a:latin typeface="+mn-ea"/>
                <a:cs typeface="MS Mincho"/>
              </a:rPr>
              <a:t>ja/</a:t>
            </a:r>
            <a:r>
              <a:rPr lang="ja-JP" sz="2800" dirty="0" smtClean="0">
                <a:latin typeface="+mn-ea"/>
                <a:cs typeface="MS Mincho"/>
              </a:rPr>
              <a:t>donateに寄付</a:t>
            </a:r>
          </a:p>
          <a:p>
            <a:r>
              <a:rPr lang="ja-JP" altLang="en-US" sz="2800" dirty="0" smtClean="0">
                <a:latin typeface="+mn-ea"/>
                <a:cs typeface="MS Mincho"/>
              </a:rPr>
              <a:t>ロータリー日本財団（</a:t>
            </a:r>
            <a:r>
              <a:rPr lang="en-US" altLang="ja-JP" sz="2800" dirty="0" smtClean="0">
                <a:latin typeface="+mn-ea"/>
                <a:cs typeface="MS Mincho"/>
              </a:rPr>
              <a:t>piif-rfj.org/index.html</a:t>
            </a:r>
            <a:r>
              <a:rPr lang="ja-JP" altLang="en-US" sz="2800" dirty="0" smtClean="0">
                <a:latin typeface="+mn-ea"/>
                <a:cs typeface="MS Mincho"/>
              </a:rPr>
              <a:t>）</a:t>
            </a:r>
            <a:endParaRPr lang="ja-JP" sz="2800" dirty="0" smtClean="0">
              <a:latin typeface="+mn-ea"/>
              <a:cs typeface="MS Mincho"/>
            </a:endParaRPr>
          </a:p>
        </p:txBody>
      </p:sp>
      <p:grpSp>
        <p:nvGrpSpPr>
          <p:cNvPr id="4" name="Group 3"/>
          <p:cNvGrpSpPr/>
          <p:nvPr/>
        </p:nvGrpSpPr>
        <p:grpSpPr>
          <a:xfrm>
            <a:off x="533400" y="1168400"/>
            <a:ext cx="8119529" cy="2540000"/>
            <a:chOff x="381000" y="1252248"/>
            <a:chExt cx="8119529" cy="254000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598" y="1252248"/>
              <a:ext cx="1693333" cy="2540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666" r="13334"/>
            <a:stretch/>
          </p:blipFill>
          <p:spPr>
            <a:xfrm>
              <a:off x="381000" y="1252248"/>
              <a:ext cx="3048000" cy="25400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528" r="11805"/>
            <a:stretch/>
          </p:blipFill>
          <p:spPr>
            <a:xfrm>
              <a:off x="5579529" y="1252248"/>
              <a:ext cx="2921000" cy="2540000"/>
            </a:xfrm>
            <a:prstGeom prst="rect">
              <a:avLst/>
            </a:prstGeom>
          </p:spPr>
        </p:pic>
      </p:grpSp>
    </p:spTree>
    <p:custDataLst>
      <p:tags r:id="rId1"/>
    </p:custDataLst>
    <p:extLst>
      <p:ext uri="{BB962C8B-B14F-4D97-AF65-F5344CB8AC3E}">
        <p14:creationId xmlns:p14="http://schemas.microsoft.com/office/powerpoint/2010/main" val="535535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大きな影響を</a:t>
            </a:r>
            <a:r>
              <a:rPr lang="ja-JP" altLang="en-US" sz="2400" dirty="0" smtClean="0">
                <a:latin typeface="MS Mincho"/>
                <a:cs typeface="MS Mincho"/>
              </a:rPr>
              <a:t>生みだすご寄付</a:t>
            </a:r>
            <a:endParaRPr lang="ja-JP" sz="2400" dirty="0">
              <a:latin typeface="MS Mincho"/>
              <a:ea typeface="MS Mincho"/>
            </a:endParaRPr>
          </a:p>
        </p:txBody>
      </p:sp>
      <p:grpSp>
        <p:nvGrpSpPr>
          <p:cNvPr id="13" name="Group 12"/>
          <p:cNvGrpSpPr/>
          <p:nvPr/>
        </p:nvGrpSpPr>
        <p:grpSpPr>
          <a:xfrm>
            <a:off x="990600" y="1524000"/>
            <a:ext cx="7172325" cy="4295775"/>
            <a:chOff x="990600" y="1676400"/>
            <a:chExt cx="7172325" cy="4295775"/>
          </a:xfrm>
        </p:grpSpPr>
        <p:pic>
          <p:nvPicPr>
            <p:cNvPr id="10" name="Picture 9"/>
            <p:cNvPicPr>
              <a:picLocks noChangeAspect="1"/>
            </p:cNvPicPr>
            <p:nvPr/>
          </p:nvPicPr>
          <p:blipFill>
            <a:blip r:embed="rId4"/>
            <a:stretch>
              <a:fillRect/>
            </a:stretch>
          </p:blipFill>
          <p:spPr>
            <a:xfrm>
              <a:off x="990600" y="1676400"/>
              <a:ext cx="7172325" cy="2152650"/>
            </a:xfrm>
            <a:prstGeom prst="rect">
              <a:avLst/>
            </a:prstGeom>
          </p:spPr>
        </p:pic>
        <p:pic>
          <p:nvPicPr>
            <p:cNvPr id="11" name="Picture 10"/>
            <p:cNvPicPr>
              <a:picLocks noChangeAspect="1"/>
            </p:cNvPicPr>
            <p:nvPr/>
          </p:nvPicPr>
          <p:blipFill>
            <a:blip r:embed="rId5"/>
            <a:stretch>
              <a:fillRect/>
            </a:stretch>
          </p:blipFill>
          <p:spPr>
            <a:xfrm>
              <a:off x="990600" y="3855720"/>
              <a:ext cx="4143375" cy="2105025"/>
            </a:xfrm>
            <a:prstGeom prst="rect">
              <a:avLst/>
            </a:prstGeom>
          </p:spPr>
        </p:pic>
        <p:pic>
          <p:nvPicPr>
            <p:cNvPr id="12" name="Picture 11"/>
            <p:cNvPicPr>
              <a:picLocks noChangeAspect="1"/>
            </p:cNvPicPr>
            <p:nvPr/>
          </p:nvPicPr>
          <p:blipFill>
            <a:blip r:embed="rId6"/>
            <a:stretch>
              <a:fillRect/>
            </a:stretch>
          </p:blipFill>
          <p:spPr>
            <a:xfrm>
              <a:off x="5372100" y="3829050"/>
              <a:ext cx="2790825" cy="2143125"/>
            </a:xfrm>
            <a:prstGeom prst="rect">
              <a:avLst/>
            </a:prstGeom>
          </p:spPr>
        </p:pic>
      </p:grpSp>
    </p:spTree>
    <p:custDataLst>
      <p:tags r:id="rId1"/>
    </p:custDataLst>
    <p:extLst>
      <p:ext uri="{BB962C8B-B14F-4D97-AF65-F5344CB8AC3E}">
        <p14:creationId xmlns:p14="http://schemas.microsoft.com/office/powerpoint/2010/main" val="2281853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ja-JP" dirty="0" smtClean="0">
                <a:latin typeface="MS Mincho"/>
                <a:cs typeface="MS Mincho"/>
              </a:rPr>
              <a:t>ご清聴有難うございました</a:t>
            </a:r>
            <a:endParaRPr lang="ja-JP" dirty="0">
              <a:latin typeface="MS Mincho"/>
            </a:endParaRPr>
          </a:p>
        </p:txBody>
      </p:sp>
    </p:spTree>
    <p:custDataLst>
      <p:tags r:id="rId1"/>
    </p:custDataLst>
    <p:extLst>
      <p:ext uri="{BB962C8B-B14F-4D97-AF65-F5344CB8AC3E}">
        <p14:creationId xmlns:p14="http://schemas.microsoft.com/office/powerpoint/2010/main" val="2763823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763000" cy="533400"/>
          </a:xfrm>
        </p:spPr>
        <p:txBody>
          <a:bodyPr/>
          <a:lstStyle/>
          <a:p>
            <a:r>
              <a:rPr lang="ja-JP" sz="2400" dirty="0" smtClean="0">
                <a:latin typeface="MS Mincho"/>
                <a:cs typeface="MS Mincho"/>
              </a:rPr>
              <a:t>（</a:t>
            </a:r>
            <a:r>
              <a:rPr lang="ja-JP" altLang="en-US" sz="2400" dirty="0">
                <a:latin typeface="MS Mincho"/>
                <a:cs typeface="MS Mincho"/>
              </a:rPr>
              <a:t>時</a:t>
            </a:r>
            <a:r>
              <a:rPr lang="ja-JP" altLang="en-US" sz="2400" dirty="0" smtClean="0">
                <a:latin typeface="MS Mincho"/>
                <a:cs typeface="MS Mincho"/>
              </a:rPr>
              <a:t>間があれば以下を行ってください</a:t>
            </a:r>
            <a:r>
              <a:rPr lang="ja-JP" sz="2400" dirty="0" smtClean="0">
                <a:latin typeface="MS Mincho"/>
                <a:cs typeface="MS Mincho"/>
              </a:rPr>
              <a:t>）</a:t>
            </a:r>
            <a:endParaRPr lang="ja-JP" sz="2400" dirty="0">
              <a:latin typeface="MS Mincho"/>
              <a:ea typeface="MS Mincho"/>
            </a:endParaRPr>
          </a:p>
        </p:txBody>
      </p:sp>
      <p:sp>
        <p:nvSpPr>
          <p:cNvPr id="5" name="Content Placeholder 4"/>
          <p:cNvSpPr>
            <a:spLocks noGrp="1"/>
          </p:cNvSpPr>
          <p:nvPr>
            <p:ph idx="1"/>
          </p:nvPr>
        </p:nvSpPr>
        <p:spPr>
          <a:xfrm>
            <a:off x="457200" y="1524000"/>
            <a:ext cx="8305800" cy="4191000"/>
          </a:xfrm>
        </p:spPr>
        <p:txBody>
          <a:bodyPr/>
          <a:lstStyle/>
          <a:p>
            <a:r>
              <a:rPr lang="ja-JP" altLang="en-US" sz="2800" dirty="0" smtClean="0">
                <a:latin typeface="+mn-ea"/>
                <a:cs typeface="MS Mincho"/>
              </a:rPr>
              <a:t>スライド</a:t>
            </a:r>
            <a:r>
              <a:rPr lang="en-US" altLang="ja-JP" sz="2800" dirty="0" smtClean="0">
                <a:latin typeface="+mn-ea"/>
                <a:cs typeface="MS Mincho"/>
              </a:rPr>
              <a:t>10</a:t>
            </a:r>
            <a:r>
              <a:rPr lang="ja-JP" altLang="en-US" sz="2800" dirty="0" smtClean="0">
                <a:latin typeface="+mn-ea"/>
                <a:cs typeface="MS Mincho"/>
              </a:rPr>
              <a:t>で説明されている、認証条件を満たして</a:t>
            </a:r>
            <a:r>
              <a:rPr lang="en-US" altLang="ja-JP" sz="2800" dirty="0" smtClean="0">
                <a:latin typeface="+mn-ea"/>
                <a:cs typeface="MS Mincho"/>
              </a:rPr>
              <a:t/>
            </a:r>
            <a:br>
              <a:rPr lang="en-US" altLang="ja-JP" sz="2800" dirty="0" smtClean="0">
                <a:latin typeface="+mn-ea"/>
                <a:cs typeface="MS Mincho"/>
              </a:rPr>
            </a:br>
            <a:r>
              <a:rPr lang="ja-JP" altLang="en-US" sz="2800" dirty="0" smtClean="0">
                <a:latin typeface="+mn-ea"/>
                <a:cs typeface="MS Mincho"/>
              </a:rPr>
              <a:t>いるクラブがあるかどうかを確認し、感謝を伝える。</a:t>
            </a:r>
            <a:endParaRPr lang="ja-JP" sz="2800" dirty="0" smtClean="0">
              <a:latin typeface="+mn-ea"/>
              <a:cs typeface="MS Mincho"/>
            </a:endParaRPr>
          </a:p>
          <a:p>
            <a:r>
              <a:rPr lang="ja-JP" altLang="en-US" sz="2800" dirty="0" smtClean="0">
                <a:latin typeface="+mn-ea"/>
                <a:cs typeface="MS Mincho"/>
              </a:rPr>
              <a:t>個人の寄付者（メジャードナー、遺贈友の会会員、</a:t>
            </a:r>
            <a:r>
              <a:rPr lang="en-US" altLang="ja-JP" sz="2800" dirty="0" smtClean="0">
                <a:latin typeface="+mn-ea"/>
                <a:cs typeface="MS Mincho"/>
              </a:rPr>
              <a:t>PHS</a:t>
            </a:r>
            <a:r>
              <a:rPr lang="ja-JP" altLang="en-US" sz="2800" dirty="0" smtClean="0">
                <a:latin typeface="+mn-ea"/>
                <a:cs typeface="MS Mincho"/>
              </a:rPr>
              <a:t>会員など）に感謝を伝える。</a:t>
            </a:r>
            <a:endParaRPr lang="ja-JP" sz="2800" dirty="0" smtClean="0">
              <a:latin typeface="+mn-ea"/>
              <a:cs typeface="MS Mincho"/>
            </a:endParaRPr>
          </a:p>
          <a:p>
            <a:r>
              <a:rPr lang="ja-JP" altLang="en-US" sz="2800" dirty="0" smtClean="0">
                <a:latin typeface="+mn-ea"/>
                <a:cs typeface="MS Mincho"/>
              </a:rPr>
              <a:t>地区補助金やグローバル補助金での経験談を紹介してもらう。</a:t>
            </a:r>
            <a:endParaRPr lang="ja-JP" sz="2800" dirty="0" smtClean="0">
              <a:latin typeface="+mn-ea"/>
              <a:cs typeface="MS Mincho"/>
            </a:endParaRPr>
          </a:p>
          <a:p>
            <a:r>
              <a:rPr lang="ja-JP" altLang="en-US" sz="2800" dirty="0" smtClean="0">
                <a:latin typeface="+mn-ea"/>
                <a:cs typeface="MS Mincho"/>
              </a:rPr>
              <a:t>地元の地区・クラブにとって重要な財団関連の</a:t>
            </a:r>
            <a:r>
              <a:rPr lang="en-US" altLang="ja-JP" sz="2800" smtClean="0">
                <a:latin typeface="+mn-ea"/>
                <a:cs typeface="MS Mincho"/>
              </a:rPr>
              <a:t/>
            </a:r>
            <a:br>
              <a:rPr lang="en-US" altLang="ja-JP" sz="2800" smtClean="0">
                <a:latin typeface="+mn-ea"/>
                <a:cs typeface="MS Mincho"/>
              </a:rPr>
            </a:br>
            <a:r>
              <a:rPr lang="ja-JP" altLang="en-US" sz="2800" smtClean="0">
                <a:latin typeface="+mn-ea"/>
                <a:cs typeface="MS Mincho"/>
              </a:rPr>
              <a:t>ト</a:t>
            </a:r>
            <a:r>
              <a:rPr lang="ja-JP" altLang="en-US" sz="2800" dirty="0" smtClean="0">
                <a:latin typeface="+mn-ea"/>
                <a:cs typeface="MS Mincho"/>
              </a:rPr>
              <a:t>ピックを取り上げる（スライドを追加する）。</a:t>
            </a:r>
            <a:endParaRPr lang="ja-JP" sz="2800" dirty="0" smtClean="0">
              <a:latin typeface="+mn-ea"/>
              <a:cs typeface="MS Mincho"/>
            </a:endParaRPr>
          </a:p>
        </p:txBody>
      </p:sp>
    </p:spTree>
    <p:custDataLst>
      <p:tags r:id="rId1"/>
    </p:custDataLst>
    <p:extLst>
      <p:ext uri="{BB962C8B-B14F-4D97-AF65-F5344CB8AC3E}">
        <p14:creationId xmlns:p14="http://schemas.microsoft.com/office/powerpoint/2010/main" val="1208946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sz="2400" dirty="0" smtClean="0">
                <a:latin typeface="MS Mincho"/>
                <a:cs typeface="MS Mincho"/>
              </a:rPr>
              <a:t>世界を変える行動人</a:t>
            </a:r>
            <a:endParaRPr lang="ja-JP" sz="2400" dirty="0">
              <a:latin typeface="MS Mincho"/>
              <a:ea typeface="MS Mincho"/>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 y="1447800"/>
            <a:ext cx="4165600" cy="3124200"/>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276600"/>
            <a:ext cx="4165600" cy="3124200"/>
          </a:xfrm>
          <a:prstGeom prst="rect">
            <a:avLst/>
          </a:prstGeom>
        </p:spPr>
      </p:pic>
    </p:spTree>
    <p:custDataLst>
      <p:tags r:id="rId1"/>
    </p:custDataLst>
    <p:extLst>
      <p:ext uri="{BB962C8B-B14F-4D97-AF65-F5344CB8AC3E}">
        <p14:creationId xmlns:p14="http://schemas.microsoft.com/office/powerpoint/2010/main" val="3423762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sz="2400" dirty="0" smtClean="0">
                <a:latin typeface="MS Mincho"/>
                <a:cs typeface="MS Mincho"/>
              </a:rPr>
              <a:t>卓越した実績</a:t>
            </a:r>
          </a:p>
        </p:txBody>
      </p:sp>
      <p:sp>
        <p:nvSpPr>
          <p:cNvPr id="10" name="Content Placeholder 2"/>
          <p:cNvSpPr txBox="1">
            <a:spLocks/>
          </p:cNvSpPr>
          <p:nvPr/>
        </p:nvSpPr>
        <p:spPr>
          <a:xfrm>
            <a:off x="4267200" y="1091513"/>
            <a:ext cx="4724400" cy="5195671"/>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0">
              <a:buNone/>
              <a:defRPr/>
            </a:pPr>
            <a:endParaRPr lang="en-US" sz="2400" dirty="0" smtClean="0">
              <a:solidFill>
                <a:schemeClr val="tx2"/>
              </a:solidFill>
              <a:latin typeface="Georgia" panose="02040502050405020303" pitchFamily="18" charset="0"/>
            </a:endParaRPr>
          </a:p>
        </p:txBody>
      </p:sp>
      <p:grpSp>
        <p:nvGrpSpPr>
          <p:cNvPr id="2" name="Group 1"/>
          <p:cNvGrpSpPr/>
          <p:nvPr/>
        </p:nvGrpSpPr>
        <p:grpSpPr>
          <a:xfrm>
            <a:off x="729342" y="1568757"/>
            <a:ext cx="8066315" cy="4241181"/>
            <a:chOff x="402771" y="1528144"/>
            <a:chExt cx="8066315" cy="4241181"/>
          </a:xfrm>
        </p:grpSpPr>
        <p:pic>
          <p:nvPicPr>
            <p:cNvPr id="3" name="Picture 2"/>
            <p:cNvPicPr>
              <a:picLocks noChangeAspect="1"/>
            </p:cNvPicPr>
            <p:nvPr/>
          </p:nvPicPr>
          <p:blipFill>
            <a:blip r:embed="rId4"/>
            <a:stretch>
              <a:fillRect/>
            </a:stretch>
          </p:blipFill>
          <p:spPr>
            <a:xfrm>
              <a:off x="402771" y="1528144"/>
              <a:ext cx="2197604" cy="1298162"/>
            </a:xfrm>
            <a:prstGeom prst="rect">
              <a:avLst/>
            </a:prstGeom>
          </p:spPr>
        </p:pic>
        <p:pic>
          <p:nvPicPr>
            <p:cNvPr id="5" name="Picture 4"/>
            <p:cNvPicPr>
              <a:picLocks noChangeAspect="1"/>
            </p:cNvPicPr>
            <p:nvPr/>
          </p:nvPicPr>
          <p:blipFill rotWithShape="1">
            <a:blip r:embed="rId5"/>
            <a:srcRect t="3679" b="5465"/>
            <a:stretch/>
          </p:blipFill>
          <p:spPr>
            <a:xfrm>
              <a:off x="402771" y="3200400"/>
              <a:ext cx="2197604" cy="1017117"/>
            </a:xfrm>
            <a:prstGeom prst="rect">
              <a:avLst/>
            </a:prstGeom>
          </p:spPr>
        </p:pic>
        <p:pic>
          <p:nvPicPr>
            <p:cNvPr id="7" name="Picture 6"/>
            <p:cNvPicPr>
              <a:picLocks noChangeAspect="1"/>
            </p:cNvPicPr>
            <p:nvPr/>
          </p:nvPicPr>
          <p:blipFill rotWithShape="1">
            <a:blip r:embed="rId6"/>
            <a:srcRect t="6208" b="2282"/>
            <a:stretch/>
          </p:blipFill>
          <p:spPr>
            <a:xfrm>
              <a:off x="402771" y="4591611"/>
              <a:ext cx="2197604" cy="1177714"/>
            </a:xfrm>
            <a:prstGeom prst="rect">
              <a:avLst/>
            </a:prstGeom>
          </p:spPr>
        </p:pic>
        <p:sp>
          <p:nvSpPr>
            <p:cNvPr id="11" name="Rectangle 10"/>
            <p:cNvSpPr/>
            <p:nvPr/>
          </p:nvSpPr>
          <p:spPr>
            <a:xfrm>
              <a:off x="3407229" y="2016787"/>
              <a:ext cx="5061857" cy="3108543"/>
            </a:xfrm>
            <a:prstGeom prst="rect">
              <a:avLst/>
            </a:prstGeom>
          </p:spPr>
          <p:txBody>
            <a:bodyPr wrap="square">
              <a:spAutoFit/>
            </a:bodyPr>
            <a:lstStyle/>
            <a:p>
              <a:r>
                <a:rPr lang="ja-JP" sz="2800" dirty="0" smtClean="0">
                  <a:latin typeface="MS Mincho"/>
                  <a:cs typeface="MS Mincho"/>
                </a:rPr>
                <a:t>チャリティーナビゲーター</a:t>
              </a:r>
              <a:r>
                <a:rPr lang="en-US" altLang="ja-JP" sz="2800" dirty="0" smtClean="0">
                  <a:latin typeface="MS Mincho"/>
                  <a:cs typeface="MS Mincho"/>
                </a:rPr>
                <a:t/>
              </a:r>
              <a:br>
                <a:rPr lang="en-US" altLang="ja-JP" sz="2800" dirty="0" smtClean="0">
                  <a:latin typeface="MS Mincho"/>
                  <a:cs typeface="MS Mincho"/>
                </a:rPr>
              </a:br>
              <a:r>
                <a:rPr lang="ja-JP" sz="2800" dirty="0" smtClean="0">
                  <a:latin typeface="MS Mincho"/>
                  <a:cs typeface="MS Mincho"/>
                </a:rPr>
                <a:t>最高評価</a:t>
              </a:r>
            </a:p>
            <a:p>
              <a:endParaRPr lang="ja-JP" sz="2800" dirty="0">
                <a:latin typeface="MS Mincho"/>
              </a:endParaRPr>
            </a:p>
            <a:p>
              <a:r>
                <a:rPr lang="ja-JP" altLang="en-US" sz="2800" dirty="0" smtClean="0">
                  <a:latin typeface="MS Mincho"/>
                  <a:cs typeface="MS Mincho"/>
                </a:rPr>
                <a:t>「</a:t>
              </a:r>
              <a:r>
                <a:rPr lang="ja-JP" sz="2800" dirty="0" smtClean="0">
                  <a:latin typeface="MS Mincho"/>
                  <a:cs typeface="MS Mincho"/>
                </a:rPr>
                <a:t>世界</a:t>
              </a:r>
              <a:r>
                <a:rPr lang="ja-JP" altLang="en-US" sz="2800" dirty="0">
                  <a:latin typeface="MS Mincho"/>
                  <a:cs typeface="MS Mincho"/>
                </a:rPr>
                <a:t>の</a:t>
              </a:r>
              <a:r>
                <a:rPr lang="ja-JP" altLang="en-US" sz="2800" dirty="0" smtClean="0">
                  <a:latin typeface="MS Mincho"/>
                  <a:cs typeface="MS Mincho"/>
                </a:rPr>
                <a:t>優れた</a:t>
              </a:r>
              <a:r>
                <a:rPr lang="ja-JP" sz="2800" dirty="0" smtClean="0">
                  <a:latin typeface="MS Mincho"/>
                  <a:cs typeface="MS Mincho"/>
                </a:rPr>
                <a:t>財団</a:t>
              </a:r>
              <a:r>
                <a:rPr lang="ja-JP" altLang="en-US" sz="2800" dirty="0" smtClean="0">
                  <a:latin typeface="MS Mincho"/>
                  <a:cs typeface="MS Mincho"/>
                </a:rPr>
                <a:t>」の評価</a:t>
              </a:r>
              <a:r>
                <a:rPr lang="ja-JP" sz="2800" dirty="0" smtClean="0">
                  <a:latin typeface="MS Mincho"/>
                  <a:cs typeface="MS Mincho"/>
                </a:rPr>
                <a:t> </a:t>
              </a:r>
              <a:endParaRPr lang="ja-JP" sz="2800" dirty="0">
                <a:latin typeface="MS Mincho"/>
                <a:cs typeface="MS Mincho"/>
              </a:endParaRPr>
            </a:p>
            <a:p>
              <a:endParaRPr lang="ja-JP" sz="2800" dirty="0" smtClean="0">
                <a:latin typeface="MS Mincho"/>
              </a:endParaRPr>
            </a:p>
            <a:p>
              <a:r>
                <a:rPr lang="ja-JP" sz="2800" dirty="0" smtClean="0">
                  <a:latin typeface="MS Mincho"/>
                  <a:cs typeface="MS Mincho"/>
                </a:rPr>
                <a:t>世界を変える慈善団体トップ</a:t>
              </a:r>
              <a:r>
                <a:rPr lang="ja-JP" altLang="en-US" sz="2800" dirty="0" smtClean="0">
                  <a:latin typeface="MS Mincho"/>
                  <a:cs typeface="MS Mincho"/>
                </a:rPr>
                <a:t>１</a:t>
              </a:r>
              <a:r>
                <a:rPr lang="ja-JP" altLang="en-US" sz="2800" dirty="0">
                  <a:latin typeface="MS Mincho"/>
                  <a:cs typeface="MS Mincho"/>
                </a:rPr>
                <a:t>０</a:t>
              </a:r>
              <a:endParaRPr lang="ja-JP" sz="2800" dirty="0" smtClean="0">
                <a:latin typeface="MS Mincho"/>
                <a:cs typeface="MS Mincho"/>
              </a:endParaRPr>
            </a:p>
            <a:p>
              <a:endParaRPr lang="ja-JP" sz="2800" dirty="0" smtClean="0">
                <a:latin typeface="MS Mincho"/>
              </a:endParaRPr>
            </a:p>
          </p:txBody>
        </p:sp>
      </p:grpSp>
    </p:spTree>
    <p:custDataLst>
      <p:tags r:id="rId1"/>
    </p:custDataLst>
    <p:extLst>
      <p:ext uri="{BB962C8B-B14F-4D97-AF65-F5344CB8AC3E}">
        <p14:creationId xmlns:p14="http://schemas.microsoft.com/office/powerpoint/2010/main" val="3050856501"/>
      </p:ext>
    </p:extLst>
  </p:cSld>
  <p:clrMapOvr>
    <a:masterClrMapping/>
  </p:clrMapOvr>
  <mc:AlternateContent xmlns:mc="http://schemas.openxmlformats.org/markup-compatibility/2006" xmlns:p14="http://schemas.microsoft.com/office/powerpoint/2010/main">
    <mc:Choice Requires="p14">
      <p:transition p14:dur="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5105400"/>
            <a:ext cx="9296400" cy="990600"/>
          </a:xfrm>
        </p:spPr>
        <p:txBody>
          <a:bodyPr/>
          <a:lstStyle/>
          <a:p>
            <a:r>
              <a:rPr lang="ja-JP" sz="4000" dirty="0" smtClean="0">
                <a:latin typeface="MS Mincho"/>
                <a:cs typeface="MS Mincho"/>
              </a:rPr>
              <a:t>年次基金</a:t>
            </a:r>
            <a:endParaRPr lang="ja-JP" sz="4000" dirty="0">
              <a:latin typeface="MS Mincho"/>
            </a:endParaRPr>
          </a:p>
        </p:txBody>
      </p:sp>
    </p:spTree>
    <p:custDataLst>
      <p:tags r:id="rId1"/>
    </p:custDataLst>
    <p:extLst>
      <p:ext uri="{BB962C8B-B14F-4D97-AF65-F5344CB8AC3E}">
        <p14:creationId xmlns:p14="http://schemas.microsoft.com/office/powerpoint/2010/main" val="2950999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私たちの目的</a:t>
            </a:r>
            <a:endParaRPr lang="ja-JP" sz="2400" dirty="0">
              <a:latin typeface="MS Mincho"/>
              <a:ea typeface="MS Mincho"/>
            </a:endParaRPr>
          </a:p>
        </p:txBody>
      </p:sp>
      <p:graphicFrame>
        <p:nvGraphicFramePr>
          <p:cNvPr id="6" name="Diagram 5"/>
          <p:cNvGraphicFramePr/>
          <p:nvPr>
            <p:extLst>
              <p:ext uri="{D42A27DB-BD31-4B8C-83A1-F6EECF244321}">
                <p14:modId xmlns:p14="http://schemas.microsoft.com/office/powerpoint/2010/main" val="124113575"/>
              </p:ext>
            </p:extLst>
          </p:nvPr>
        </p:nvGraphicFramePr>
        <p:xfrm>
          <a:off x="228600" y="1676400"/>
          <a:ext cx="86106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78995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sz="2400" dirty="0" smtClean="0">
                <a:latin typeface="MS Mincho"/>
                <a:cs typeface="MS Mincho"/>
              </a:rPr>
              <a:t>年次基金シェアシステム</a:t>
            </a:r>
            <a:endParaRPr lang="ja-JP" sz="2400" dirty="0">
              <a:latin typeface="MS Mincho"/>
              <a:ea typeface="MS Mincho"/>
            </a:endParaRPr>
          </a:p>
        </p:txBody>
      </p:sp>
      <p:grpSp>
        <p:nvGrpSpPr>
          <p:cNvPr id="5" name="Group 4"/>
          <p:cNvGrpSpPr/>
          <p:nvPr/>
        </p:nvGrpSpPr>
        <p:grpSpPr>
          <a:xfrm>
            <a:off x="706192" y="1126142"/>
            <a:ext cx="7820545" cy="4971405"/>
            <a:chOff x="706192" y="1126142"/>
            <a:chExt cx="7820545" cy="4971405"/>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603"/>
            <a:stretch/>
          </p:blipFill>
          <p:spPr>
            <a:xfrm>
              <a:off x="729803" y="1126142"/>
              <a:ext cx="7796934" cy="4971405"/>
            </a:xfrm>
            <a:prstGeom prst="rect">
              <a:avLst/>
            </a:prstGeom>
          </p:spPr>
        </p:pic>
        <p:sp>
          <p:nvSpPr>
            <p:cNvPr id="8" name="Rectangle 7"/>
            <p:cNvSpPr/>
            <p:nvPr/>
          </p:nvSpPr>
          <p:spPr>
            <a:xfrm>
              <a:off x="706192" y="3611844"/>
              <a:ext cx="4343400" cy="1015663"/>
            </a:xfrm>
            <a:prstGeom prst="rect">
              <a:avLst/>
            </a:prstGeom>
          </p:spPr>
          <p:txBody>
            <a:bodyPr wrap="square">
              <a:spAutoFit/>
            </a:bodyPr>
            <a:lstStyle/>
            <a:p>
              <a:pPr marL="342900" indent="-342900" algn="ctr" eaLnBrk="0" hangingPunct="0">
                <a:defRPr/>
              </a:pPr>
              <a:r>
                <a:rPr lang="ja-JP" sz="2000" b="1" dirty="0">
                  <a:solidFill>
                    <a:srgbClr val="E6E5D8"/>
                  </a:solidFill>
                  <a:latin typeface="MS Mincho"/>
                  <a:cs typeface="MS Mincho"/>
                </a:rPr>
                <a:t>50 ％</a:t>
              </a:r>
            </a:p>
            <a:p>
              <a:pPr marL="342900" indent="-342900" algn="ctr" eaLnBrk="0" hangingPunct="0">
                <a:defRPr/>
              </a:pPr>
              <a:r>
                <a:rPr lang="ja-JP" sz="2000" b="1" dirty="0" smtClean="0">
                  <a:solidFill>
                    <a:srgbClr val="E6E5D8"/>
                  </a:solidFill>
                  <a:latin typeface="MS Mincho"/>
                  <a:cs typeface="MS Mincho"/>
                </a:rPr>
                <a:t>地区財団活動資金</a:t>
              </a:r>
              <a:r>
                <a:rPr lang="en-US" altLang="ja-JP" sz="2000" b="1" dirty="0" smtClean="0">
                  <a:solidFill>
                    <a:srgbClr val="E6E5D8"/>
                  </a:solidFill>
                  <a:latin typeface="MS Mincho"/>
                  <a:cs typeface="MS Mincho"/>
                </a:rPr>
                <a:t/>
              </a:r>
              <a:br>
                <a:rPr lang="en-US" altLang="ja-JP" sz="2000" b="1" dirty="0" smtClean="0">
                  <a:solidFill>
                    <a:srgbClr val="E6E5D8"/>
                  </a:solidFill>
                  <a:latin typeface="MS Mincho"/>
                  <a:cs typeface="MS Mincho"/>
                </a:rPr>
              </a:br>
              <a:r>
                <a:rPr lang="ja-JP" sz="2000" b="1" dirty="0" smtClean="0">
                  <a:solidFill>
                    <a:srgbClr val="E6E5D8"/>
                  </a:solidFill>
                  <a:latin typeface="MS Mincho"/>
                  <a:cs typeface="MS Mincho"/>
                </a:rPr>
                <a:t>（DDF）</a:t>
              </a:r>
            </a:p>
          </p:txBody>
        </p:sp>
        <p:sp>
          <p:nvSpPr>
            <p:cNvPr id="10" name="Text Box 6"/>
            <p:cNvSpPr txBox="1">
              <a:spLocks noChangeArrowheads="1"/>
            </p:cNvSpPr>
            <p:nvPr/>
          </p:nvSpPr>
          <p:spPr bwMode="auto">
            <a:xfrm>
              <a:off x="4572000" y="3611844"/>
              <a:ext cx="243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bg1"/>
                  </a:solidFill>
                  <a:latin typeface="Georgia" charset="0"/>
                  <a:cs typeface="Arial" charset="0"/>
                </a:defRPr>
              </a:lvl1pPr>
              <a:lvl2pPr eaLnBrk="0" hangingPunct="0">
                <a:defRPr sz="3200">
                  <a:solidFill>
                    <a:schemeClr val="bg1"/>
                  </a:solidFill>
                  <a:latin typeface="Georgia" charset="0"/>
                  <a:cs typeface="Arial" charset="0"/>
                </a:defRPr>
              </a:lvl2pPr>
              <a:lvl3pPr eaLnBrk="0" hangingPunct="0">
                <a:defRPr sz="3200">
                  <a:solidFill>
                    <a:schemeClr val="bg1"/>
                  </a:solidFill>
                  <a:latin typeface="Georgia" charset="0"/>
                  <a:cs typeface="Arial" charset="0"/>
                </a:defRPr>
              </a:lvl3pPr>
              <a:lvl4pPr eaLnBrk="0" hangingPunct="0">
                <a:defRPr sz="3200">
                  <a:solidFill>
                    <a:schemeClr val="bg1"/>
                  </a:solidFill>
                  <a:latin typeface="Georgia" charset="0"/>
                  <a:cs typeface="Arial" charset="0"/>
                </a:defRPr>
              </a:lvl4pPr>
              <a:lvl5pPr eaLnBrk="0" hangingPunct="0">
                <a:defRPr sz="3200">
                  <a:solidFill>
                    <a:schemeClr val="bg1"/>
                  </a:solidFill>
                  <a:latin typeface="Georgia" charset="0"/>
                  <a:cs typeface="Arial" charset="0"/>
                </a:defRPr>
              </a:lvl5pPr>
              <a:lvl6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6pPr>
              <a:lvl7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7pPr>
              <a:lvl8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8pPr>
              <a:lvl9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9pPr>
            </a:lstStyle>
            <a:p>
              <a:pPr algn="ctr" eaLnBrk="1" hangingPunct="1">
                <a:defRPr/>
              </a:pPr>
              <a:r>
                <a:rPr lang="ja-JP" sz="2000" b="1" dirty="0" smtClean="0">
                  <a:solidFill>
                    <a:schemeClr val="tx2"/>
                  </a:solidFill>
                  <a:latin typeface="MS Mincho"/>
                  <a:cs typeface="MS Mincho"/>
                </a:rPr>
                <a:t>50 ％ </a:t>
              </a:r>
            </a:p>
            <a:p>
              <a:pPr algn="ctr" eaLnBrk="1" hangingPunct="1">
                <a:defRPr/>
              </a:pPr>
              <a:r>
                <a:rPr lang="ja-JP" sz="2000" b="1" dirty="0" smtClean="0">
                  <a:solidFill>
                    <a:schemeClr val="tx2"/>
                  </a:solidFill>
                  <a:latin typeface="MS Mincho"/>
                  <a:cs typeface="MS Mincho"/>
                </a:rPr>
                <a:t>国際財団活動資金（WF）</a:t>
              </a:r>
            </a:p>
          </p:txBody>
        </p:sp>
      </p:grpSp>
    </p:spTree>
    <p:custDataLst>
      <p:tags r:id="rId1"/>
    </p:custDataLst>
    <p:extLst>
      <p:ext uri="{BB962C8B-B14F-4D97-AF65-F5344CB8AC3E}">
        <p14:creationId xmlns:p14="http://schemas.microsoft.com/office/powerpoint/2010/main" val="1219399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グローバル補助金</a:t>
            </a:r>
            <a:r>
              <a:rPr lang="ja-JP" altLang="en-US" sz="2400" dirty="0" smtClean="0">
                <a:latin typeface="MS Mincho"/>
                <a:cs typeface="MS Mincho"/>
              </a:rPr>
              <a:t>による活動例</a:t>
            </a:r>
            <a:endParaRPr lang="ja-JP" sz="2400" dirty="0">
              <a:latin typeface="MS Mincho"/>
              <a:ea typeface="MS Mincho"/>
            </a:endParaRPr>
          </a:p>
        </p:txBody>
      </p:sp>
      <p:sp>
        <p:nvSpPr>
          <p:cNvPr id="3" name="Content Placeholder 2"/>
          <p:cNvSpPr>
            <a:spLocks noGrp="1"/>
          </p:cNvSpPr>
          <p:nvPr>
            <p:ph idx="1"/>
          </p:nvPr>
        </p:nvSpPr>
        <p:spPr/>
        <p:txBody>
          <a:bodyPr/>
          <a:lstStyle/>
          <a:p>
            <a:r>
              <a:rPr lang="ja-JP" altLang="en-US" sz="2800" dirty="0" smtClean="0">
                <a:solidFill>
                  <a:schemeClr val="accent5"/>
                </a:solidFill>
                <a:latin typeface="MS Mincho"/>
                <a:cs typeface="MS Mincho"/>
              </a:rPr>
              <a:t>地元の例を紹介</a:t>
            </a:r>
            <a:endParaRPr lang="en-US" altLang="ja-JP" sz="2800" dirty="0">
              <a:solidFill>
                <a:schemeClr val="accent5"/>
              </a:solidFill>
              <a:latin typeface="MS Mincho"/>
              <a:cs typeface="MS Mincho"/>
            </a:endParaRPr>
          </a:p>
          <a:p>
            <a:pPr marL="0" indent="0">
              <a:buNone/>
            </a:pPr>
            <a:r>
              <a:rPr lang="ja-JP" dirty="0" smtClean="0">
                <a:latin typeface="MS Mincho"/>
                <a:cs typeface="MS Mincho"/>
              </a:rPr>
              <a:t>このスライドでは、</a:t>
            </a:r>
            <a:r>
              <a:rPr lang="ja-JP" sz="2800" dirty="0" smtClean="0">
                <a:latin typeface="MS Mincho"/>
                <a:cs typeface="MS Mincho"/>
              </a:rPr>
              <a:t>クラブまたは地区が</a:t>
            </a:r>
            <a:r>
              <a:rPr lang="ja-JP" altLang="en-US" sz="2800" dirty="0">
                <a:latin typeface="MS Mincho"/>
                <a:cs typeface="MS Mincho"/>
              </a:rPr>
              <a:t>実</a:t>
            </a:r>
            <a:r>
              <a:rPr lang="ja-JP" altLang="en-US" sz="2800" dirty="0" smtClean="0">
                <a:latin typeface="MS Mincho"/>
                <a:cs typeface="MS Mincho"/>
              </a:rPr>
              <a:t>施し</a:t>
            </a:r>
            <a:r>
              <a:rPr lang="ja-JP" altLang="en-US" sz="2800" dirty="0">
                <a:latin typeface="MS Mincho"/>
                <a:cs typeface="MS Mincho"/>
              </a:rPr>
              <a:t>た</a:t>
            </a:r>
            <a:r>
              <a:rPr lang="ja-JP" sz="2800" dirty="0" smtClean="0">
                <a:latin typeface="MS Mincho"/>
                <a:cs typeface="MS Mincho"/>
              </a:rPr>
              <a:t>グローバル</a:t>
            </a:r>
            <a:r>
              <a:rPr lang="ja-JP" altLang="en-US" sz="2800" dirty="0">
                <a:latin typeface="MS Mincho"/>
                <a:cs typeface="MS Mincho"/>
              </a:rPr>
              <a:t>補助</a:t>
            </a:r>
            <a:r>
              <a:rPr lang="ja-JP" altLang="en-US" sz="2800" dirty="0" smtClean="0">
                <a:latin typeface="MS Mincho"/>
                <a:cs typeface="MS Mincho"/>
              </a:rPr>
              <a:t>金の情報を紹介してください</a:t>
            </a:r>
            <a:endParaRPr lang="en-US" altLang="ja-JP" sz="2800" dirty="0" smtClean="0">
              <a:latin typeface="MS Mincho"/>
              <a:cs typeface="MS Mincho"/>
            </a:endParaRPr>
          </a:p>
          <a:p>
            <a:pPr marL="0" indent="0">
              <a:buNone/>
            </a:pPr>
            <a:endParaRPr lang="en-US" altLang="ja-JP" sz="2800" dirty="0">
              <a:latin typeface="MS Mincho"/>
              <a:cs typeface="MS Mincho"/>
            </a:endParaRPr>
          </a:p>
          <a:p>
            <a:pPr marL="0" indent="0">
              <a:buNone/>
            </a:pPr>
            <a:r>
              <a:rPr lang="ja-JP" altLang="en-US" sz="2800" dirty="0" smtClean="0">
                <a:latin typeface="MS Mincho"/>
                <a:cs typeface="MS Mincho"/>
              </a:rPr>
              <a:t>または、次のページにあるビデオを紹介してください</a:t>
            </a:r>
            <a:r>
              <a:rPr lang="en-US" altLang="ja-JP" sz="2800" dirty="0" smtClean="0">
                <a:latin typeface="MS Mincho"/>
                <a:cs typeface="MS Mincho"/>
              </a:rPr>
              <a:t/>
            </a:r>
            <a:br>
              <a:rPr lang="en-US" altLang="ja-JP" sz="2800" dirty="0" smtClean="0">
                <a:latin typeface="MS Mincho"/>
                <a:cs typeface="MS Mincho"/>
              </a:rPr>
            </a:br>
            <a:r>
              <a:rPr lang="ja-JP" altLang="en-US" sz="2800" dirty="0" smtClean="0">
                <a:latin typeface="MS Mincho"/>
                <a:cs typeface="MS Mincho"/>
              </a:rPr>
              <a:t>（言語設定を日本語にすれば日本語のビデオが表示）</a:t>
            </a:r>
            <a:r>
              <a:rPr lang="en-US" altLang="ja-JP" sz="2800" dirty="0">
                <a:latin typeface="MS Mincho"/>
                <a:cs typeface="MS Mincho"/>
              </a:rPr>
              <a:t/>
            </a:r>
            <a:br>
              <a:rPr lang="en-US" altLang="ja-JP" sz="2800" dirty="0">
                <a:latin typeface="MS Mincho"/>
                <a:cs typeface="MS Mincho"/>
              </a:rPr>
            </a:br>
            <a:r>
              <a:rPr lang="en-US" altLang="ja-JP" sz="2800" dirty="0">
                <a:latin typeface="MS Mincho"/>
                <a:cs typeface="MS Mincho"/>
                <a:hlinkClick r:id="rId4"/>
              </a:rPr>
              <a:t>http://video.rotary.org/causes</a:t>
            </a:r>
            <a:r>
              <a:rPr lang="en-US" altLang="ja-JP" sz="2800" dirty="0" smtClean="0">
                <a:latin typeface="MS Mincho"/>
                <a:cs typeface="MS Mincho"/>
                <a:hlinkClick r:id="rId4"/>
              </a:rPr>
              <a:t>/</a:t>
            </a:r>
            <a:r>
              <a:rPr lang="ja-JP" altLang="en-US" sz="2800" dirty="0" smtClean="0">
                <a:latin typeface="MS Mincho"/>
                <a:cs typeface="MS Mincho"/>
              </a:rPr>
              <a:t>　</a:t>
            </a:r>
            <a:endParaRPr lang="ja-JP" sz="2800" dirty="0" smtClean="0">
              <a:latin typeface="MS Mincho"/>
              <a:cs typeface="MS Mincho"/>
            </a:endParaRPr>
          </a:p>
        </p:txBody>
      </p:sp>
    </p:spTree>
    <p:custDataLst>
      <p:tags r:id="rId1"/>
    </p:custDataLst>
    <p:extLst>
      <p:ext uri="{BB962C8B-B14F-4D97-AF65-F5344CB8AC3E}">
        <p14:creationId xmlns:p14="http://schemas.microsoft.com/office/powerpoint/2010/main" val="135685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S Mincho"/>
                <a:cs typeface="MS Mincho"/>
              </a:rPr>
              <a:t>地区補助金</a:t>
            </a:r>
            <a:r>
              <a:rPr lang="ja-JP" altLang="en-US" sz="2400" dirty="0" smtClean="0">
                <a:latin typeface="MS Mincho"/>
                <a:cs typeface="MS Mincho"/>
              </a:rPr>
              <a:t>による活動例</a:t>
            </a:r>
            <a:endParaRPr lang="ja-JP" sz="2400" dirty="0">
              <a:latin typeface="MS Mincho"/>
              <a:ea typeface="MS Mincho"/>
            </a:endParaRPr>
          </a:p>
        </p:txBody>
      </p:sp>
      <p:sp>
        <p:nvSpPr>
          <p:cNvPr id="3" name="Content Placeholder 2"/>
          <p:cNvSpPr>
            <a:spLocks noGrp="1"/>
          </p:cNvSpPr>
          <p:nvPr>
            <p:ph idx="1"/>
          </p:nvPr>
        </p:nvSpPr>
        <p:spPr/>
        <p:txBody>
          <a:bodyPr/>
          <a:lstStyle/>
          <a:p>
            <a:r>
              <a:rPr lang="ja-JP" altLang="en-US" sz="2800" dirty="0" smtClean="0">
                <a:solidFill>
                  <a:schemeClr val="accent5"/>
                </a:solidFill>
                <a:latin typeface="MS Mincho"/>
                <a:cs typeface="MS Mincho"/>
              </a:rPr>
              <a:t>地元の例を紹介</a:t>
            </a:r>
            <a:r>
              <a:rPr lang="en-US" altLang="ja-JP" sz="2800" dirty="0" smtClean="0">
                <a:solidFill>
                  <a:schemeClr val="accent5"/>
                </a:solidFill>
                <a:latin typeface="MS Mincho"/>
                <a:cs typeface="MS Mincho"/>
              </a:rPr>
              <a:t/>
            </a:r>
            <a:br>
              <a:rPr lang="en-US" altLang="ja-JP" sz="2800" dirty="0" smtClean="0">
                <a:solidFill>
                  <a:schemeClr val="accent5"/>
                </a:solidFill>
                <a:latin typeface="MS Mincho"/>
                <a:cs typeface="MS Mincho"/>
              </a:rPr>
            </a:br>
            <a:r>
              <a:rPr lang="ja-JP" sz="2800" dirty="0" smtClean="0">
                <a:latin typeface="MS Mincho"/>
                <a:cs typeface="MS Mincho"/>
              </a:rPr>
              <a:t>こ</a:t>
            </a:r>
            <a:r>
              <a:rPr lang="ja-JP" sz="2800" dirty="0">
                <a:latin typeface="MS Mincho"/>
                <a:cs typeface="MS Mincho"/>
              </a:rPr>
              <a:t>のスライドでは、クラブまたは地区</a:t>
            </a:r>
            <a:r>
              <a:rPr lang="ja-JP" sz="2800" dirty="0" smtClean="0">
                <a:latin typeface="MS Mincho"/>
                <a:cs typeface="MS Mincho"/>
              </a:rPr>
              <a:t>が</a:t>
            </a:r>
            <a:r>
              <a:rPr lang="ja-JP" altLang="en-US" sz="2800" dirty="0">
                <a:latin typeface="MS Mincho"/>
                <a:cs typeface="MS Mincho"/>
              </a:rPr>
              <a:t>実施</a:t>
            </a:r>
            <a:r>
              <a:rPr lang="ja-JP" altLang="en-US" sz="2800" dirty="0" smtClean="0">
                <a:latin typeface="MS Mincho"/>
                <a:cs typeface="MS Mincho"/>
              </a:rPr>
              <a:t>し</a:t>
            </a:r>
            <a:r>
              <a:rPr lang="ja-JP" altLang="en-US" sz="2800" dirty="0">
                <a:latin typeface="MS Mincho"/>
                <a:cs typeface="MS Mincho"/>
              </a:rPr>
              <a:t>た</a:t>
            </a:r>
            <a:r>
              <a:rPr lang="ja-JP" sz="2800" dirty="0" smtClean="0">
                <a:latin typeface="MS Mincho"/>
                <a:cs typeface="MS Mincho"/>
              </a:rPr>
              <a:t>地</a:t>
            </a:r>
            <a:r>
              <a:rPr lang="ja-JP" sz="2800" dirty="0">
                <a:latin typeface="MS Mincho"/>
                <a:cs typeface="MS Mincho"/>
              </a:rPr>
              <a:t>区補助</a:t>
            </a:r>
            <a:r>
              <a:rPr lang="ja-JP" sz="2800" dirty="0" smtClean="0">
                <a:latin typeface="MS Mincho"/>
                <a:cs typeface="MS Mincho"/>
              </a:rPr>
              <a:t>金</a:t>
            </a:r>
            <a:r>
              <a:rPr lang="ja-JP" altLang="en-US" sz="2800" dirty="0" smtClean="0">
                <a:latin typeface="MS Mincho"/>
                <a:cs typeface="MS Mincho"/>
              </a:rPr>
              <a:t>の情報を紹介してください</a:t>
            </a:r>
            <a:endParaRPr lang="ja-JP" sz="2800" dirty="0">
              <a:latin typeface="MS Mincho"/>
              <a:ea typeface="MS Mincho"/>
            </a:endParaRPr>
          </a:p>
        </p:txBody>
      </p:sp>
    </p:spTree>
    <p:custDataLst>
      <p:tags r:id="rId1"/>
    </p:custDataLst>
    <p:extLst>
      <p:ext uri="{BB962C8B-B14F-4D97-AF65-F5344CB8AC3E}">
        <p14:creationId xmlns:p14="http://schemas.microsoft.com/office/powerpoint/2010/main" val="4084806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400" dirty="0" smtClean="0">
                <a:latin typeface="+mn-ea"/>
                <a:ea typeface="+mn-ea"/>
                <a:cs typeface="MS Mincho"/>
              </a:rPr>
              <a:t>EVERY ROTARIAN, EVERY YEAR</a:t>
            </a:r>
            <a:endParaRPr lang="ja-JP" sz="2400" dirty="0">
              <a:latin typeface="+mn-ea"/>
              <a:ea typeface="+mn-ea"/>
            </a:endParaRPr>
          </a:p>
        </p:txBody>
      </p:sp>
      <p:pic>
        <p:nvPicPr>
          <p:cNvPr id="4" name="Picture 3"/>
          <p:cNvPicPr>
            <a:picLocks noChangeAspect="1"/>
          </p:cNvPicPr>
          <p:nvPr/>
        </p:nvPicPr>
        <p:blipFill>
          <a:blip r:embed="rId4"/>
          <a:stretch>
            <a:fillRect/>
          </a:stretch>
        </p:blipFill>
        <p:spPr>
          <a:xfrm>
            <a:off x="533400" y="1276887"/>
            <a:ext cx="2070038" cy="4410588"/>
          </a:xfrm>
          <a:prstGeom prst="rect">
            <a:avLst/>
          </a:prstGeom>
        </p:spPr>
      </p:pic>
      <p:graphicFrame>
        <p:nvGraphicFramePr>
          <p:cNvPr id="5" name="Diagram 4"/>
          <p:cNvGraphicFramePr/>
          <p:nvPr>
            <p:extLst>
              <p:ext uri="{D42A27DB-BD31-4B8C-83A1-F6EECF244321}">
                <p14:modId xmlns:p14="http://schemas.microsoft.com/office/powerpoint/2010/main" val="3807201254"/>
              </p:ext>
            </p:extLst>
          </p:nvPr>
        </p:nvGraphicFramePr>
        <p:xfrm>
          <a:off x="2971800" y="1202250"/>
          <a:ext cx="5867400" cy="4472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8792032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RF-PowerpointDesignE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RI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A3379C-F499-477A-8EF5-90E4EA4BD69A}"/>
</file>

<file path=customXml/itemProps2.xml><?xml version="1.0" encoding="utf-8"?>
<ds:datastoreItem xmlns:ds="http://schemas.openxmlformats.org/officeDocument/2006/customXml" ds:itemID="{0F5A0636-AA49-4FA3-94F5-79D31D53E4EC}"/>
</file>

<file path=customXml/itemProps3.xml><?xml version="1.0" encoding="utf-8"?>
<ds:datastoreItem xmlns:ds="http://schemas.openxmlformats.org/officeDocument/2006/customXml" ds:itemID="{39CFFC3A-0C6A-448A-8C63-403803F1FE90}"/>
</file>

<file path=docProps/app.xml><?xml version="1.0" encoding="utf-8"?>
<Properties xmlns="http://schemas.openxmlformats.org/officeDocument/2006/extended-properties" xmlns:vt="http://schemas.openxmlformats.org/officeDocument/2006/docPropsVTypes">
  <Template>TRF-PowerpointDesignEN_Light.pot</Template>
  <TotalTime>32323</TotalTime>
  <Words>4434</Words>
  <Application>Microsoft Office PowerPoint</Application>
  <PresentationFormat>On-screen Show (4:3)</PresentationFormat>
  <Paragraphs>173</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17</vt:i4>
      </vt:variant>
    </vt:vector>
  </HeadingPairs>
  <TitlesOfParts>
    <vt:vector size="41" baseType="lpstr">
      <vt:lpstr>MS Mincho</vt:lpstr>
      <vt:lpstr>MS PGothic</vt:lpstr>
      <vt:lpstr>MS PGothic</vt:lpstr>
      <vt:lpstr>ヒラギノ角ゴ Pro W3</vt:lpstr>
      <vt:lpstr>Arial</vt:lpstr>
      <vt:lpstr>Arial Narrow</vt:lpstr>
      <vt:lpstr>Arial Narrow Bold</vt:lpstr>
      <vt:lpstr>Calibri</vt:lpstr>
      <vt:lpstr>Courier New</vt:lpstr>
      <vt:lpstr>Georgia</vt:lpstr>
      <vt:lpstr>Symbol</vt:lpstr>
      <vt:lpstr>TRF-PowerpointDesignEN_Light</vt:lpstr>
      <vt:lpstr>Custom Design</vt:lpstr>
      <vt:lpstr>2_Custom Design</vt:lpstr>
      <vt:lpstr>1_RICommunications_white</vt:lpstr>
      <vt:lpstr>3_Custom Design</vt:lpstr>
      <vt:lpstr>6_Custom Design</vt:lpstr>
      <vt:lpstr>4_Custom Design</vt:lpstr>
      <vt:lpstr>1_Custom Design</vt:lpstr>
      <vt:lpstr>5_Custom Design</vt:lpstr>
      <vt:lpstr>7_Custom Design</vt:lpstr>
      <vt:lpstr>8_Custom Design</vt:lpstr>
      <vt:lpstr>9_Custom Design</vt:lpstr>
      <vt:lpstr>10_Custom Design</vt:lpstr>
      <vt:lpstr>ロータリー財団  世界でよいことをしよう</vt:lpstr>
      <vt:lpstr>世界を変える行動人</vt:lpstr>
      <vt:lpstr>卓越した実績</vt:lpstr>
      <vt:lpstr>年次基金</vt:lpstr>
      <vt:lpstr>私たちの目的</vt:lpstr>
      <vt:lpstr>年次基金シェアシステム</vt:lpstr>
      <vt:lpstr>グローバル補助金による活動例</vt:lpstr>
      <vt:lpstr>地区補助金による活動例</vt:lpstr>
      <vt:lpstr>EVERY ROTARIAN, EVERY YEAR</vt:lpstr>
      <vt:lpstr>クラブを対象とする認証</vt:lpstr>
      <vt:lpstr>ポール・ハリス・フェロー</vt:lpstr>
      <vt:lpstr>ポール・ハリス・ソサエテイ（PHS）</vt:lpstr>
      <vt:lpstr>自動定期寄付で、寄付手続きを容易に</vt:lpstr>
      <vt:lpstr>ご寄付されるなら、ロータリー財団に</vt:lpstr>
      <vt:lpstr>大きな影響を生みだすご寄付</vt:lpstr>
      <vt:lpstr>ご清聴有難うございました</vt:lpstr>
      <vt:lpstr>（時間があれば以下を行ってください）</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Masa Kato</cp:lastModifiedBy>
  <cp:revision>915</cp:revision>
  <cp:lastPrinted>2017-08-17T20:11:07Z</cp:lastPrinted>
  <dcterms:created xsi:type="dcterms:W3CDTF">2010-04-16T20:11:30Z</dcterms:created>
  <dcterms:modified xsi:type="dcterms:W3CDTF">2017-10-03T14:12:33Z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WhenToUse">
    <vt:lpwstr>Powerpoint template using the new brand guidelines. This presentation has a cloud gray background on the cover and white background on other slides.</vt:lpwstr>
  </property>
  <property fmtid="{D5CDD505-2E9C-101B-9397-08002B2CF9AE}" pid="4" name="Description0">
    <vt:lpwstr>Powerpoint template using the new brand guidelines. This presentation has a cloud gray background on the cover and white background on other slides.</vt:lpwstr>
  </property>
  <property fmtid="{D5CDD505-2E9C-101B-9397-08002B2CF9AE}" pid="5" name="Status">
    <vt:lpwstr>In Review</vt:lpwstr>
  </property>
  <property fmtid="{D5CDD505-2E9C-101B-9397-08002B2CF9AE}" pid="6" name="ArticulateGUID">
    <vt:lpwstr>ABEB0FC5-2A02-4037-B19D-DDC081CC5293</vt:lpwstr>
  </property>
  <property fmtid="{D5CDD505-2E9C-101B-9397-08002B2CF9AE}" pid="7" name="ArticulatePath">
    <vt:lpwstr>1718 EREY PowerPoint_47514_JA</vt:lpwstr>
  </property>
  <property fmtid="{D5CDD505-2E9C-101B-9397-08002B2CF9AE}" pid="8" name="ContentTypeId">
    <vt:lpwstr>0x0101001C0041018965C148B8386E7CAFFFD3D7</vt:lpwstr>
  </property>
</Properties>
</file>