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heme/theme2.xml" ContentType="application/vnd.openxmlformats-officedocument.theme+xml"/>
  <Override PartName="/ppt/theme/theme3.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84" r:id="rId4"/>
  </p:sldMasterIdLst>
  <p:notesMasterIdLst>
    <p:notesMasterId r:id="rId12"/>
  </p:notesMasterIdLst>
  <p:sldIdLst>
    <p:sldId id="792" r:id="rId5"/>
    <p:sldId id="800" r:id="rId6"/>
    <p:sldId id="845" r:id="rId7"/>
    <p:sldId id="848" r:id="rId8"/>
    <p:sldId id="846" r:id="rId9"/>
    <p:sldId id="825" r:id="rId10"/>
    <p:sldId id="372" r:id="rId11"/>
  </p:sldIdLst>
  <p:sldSz cx="12192000" cy="6858000"/>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ukuda-Doi Mayumi" initials="" lastIdx="0" clrIdx="0"/>
  <p:cmAuthor id="2" name="村橋 義晃" initials="村橋" lastIdx="1" clrIdx="1">
    <p:extLst>
      <p:ext uri="{19B8F6BF-5375-455C-9EA6-DF929625EA0E}">
        <p15:presenceInfo xmlns:p15="http://schemas.microsoft.com/office/powerpoint/2012/main" userId="7337a53d2e2c47b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87" autoAdjust="0"/>
    <p:restoredTop sz="84615" autoAdjust="0"/>
  </p:normalViewPr>
  <p:slideViewPr>
    <p:cSldViewPr snapToGrid="0">
      <p:cViewPr varScale="1">
        <p:scale>
          <a:sx n="66" d="100"/>
          <a:sy n="66" d="100"/>
        </p:scale>
        <p:origin x="288" y="48"/>
      </p:cViewPr>
      <p:guideLst>
        <p:guide orient="horz" pos="2160"/>
        <p:guide pos="3840"/>
      </p:guideLst>
    </p:cSldViewPr>
  </p:slideViewPr>
  <p:outlineViewPr>
    <p:cViewPr>
      <p:scale>
        <a:sx n="33" d="100"/>
        <a:sy n="33" d="100"/>
      </p:scale>
      <p:origin x="0" y="-1794"/>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7" d="100"/>
          <a:sy n="87" d="100"/>
        </p:scale>
        <p:origin x="384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71800" cy="499011"/>
          </a:xfrm>
          <a:prstGeom prst="rect">
            <a:avLst/>
          </a:prstGeom>
        </p:spPr>
        <p:txBody>
          <a:bodyPr vert="horz" lIns="92153" tIns="46077" rIns="92153" bIns="4607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2"/>
            <a:ext cx="2971800" cy="499011"/>
          </a:xfrm>
          <a:prstGeom prst="rect">
            <a:avLst/>
          </a:prstGeom>
        </p:spPr>
        <p:txBody>
          <a:bodyPr vert="horz" lIns="92153" tIns="46077" rIns="92153" bIns="46077" rtlCol="0"/>
          <a:lstStyle>
            <a:lvl1pPr algn="r">
              <a:defRPr sz="1200"/>
            </a:lvl1pPr>
          </a:lstStyle>
          <a:p>
            <a:fld id="{8C024F22-F7BB-4474-9DFA-ADD59EB31F74}" type="datetimeFigureOut">
              <a:rPr kumimoji="1" lang="ja-JP" altLang="en-US" smtClean="0"/>
              <a:pPr/>
              <a:t>2022/1/16</a:t>
            </a:fld>
            <a:endParaRPr kumimoji="1" lang="ja-JP" altLang="en-US"/>
          </a:p>
        </p:txBody>
      </p:sp>
      <p:sp>
        <p:nvSpPr>
          <p:cNvPr id="4" name="スライド イメージ プレースホルダー 3"/>
          <p:cNvSpPr>
            <a:spLocks noGrp="1" noRot="1" noChangeAspect="1"/>
          </p:cNvSpPr>
          <p:nvPr>
            <p:ph type="sldImg" idx="2"/>
          </p:nvPr>
        </p:nvSpPr>
        <p:spPr>
          <a:xfrm>
            <a:off x="447675" y="1244600"/>
            <a:ext cx="5962650" cy="3354388"/>
          </a:xfrm>
          <a:prstGeom prst="rect">
            <a:avLst/>
          </a:prstGeom>
          <a:noFill/>
          <a:ln w="12700">
            <a:solidFill>
              <a:prstClr val="black"/>
            </a:solidFill>
          </a:ln>
        </p:spPr>
        <p:txBody>
          <a:bodyPr vert="horz" lIns="92153" tIns="46077" rIns="92153" bIns="46077" rtlCol="0" anchor="ctr"/>
          <a:lstStyle/>
          <a:p>
            <a:endParaRPr lang="ja-JP" altLang="en-US"/>
          </a:p>
        </p:txBody>
      </p:sp>
      <p:sp>
        <p:nvSpPr>
          <p:cNvPr id="5" name="ノート プレースホルダー 4"/>
          <p:cNvSpPr>
            <a:spLocks noGrp="1"/>
          </p:cNvSpPr>
          <p:nvPr>
            <p:ph type="body" sz="quarter" idx="3"/>
          </p:nvPr>
        </p:nvSpPr>
        <p:spPr>
          <a:xfrm>
            <a:off x="685801" y="4786362"/>
            <a:ext cx="5486400" cy="3916115"/>
          </a:xfrm>
          <a:prstGeom prst="rect">
            <a:avLst/>
          </a:prstGeom>
        </p:spPr>
        <p:txBody>
          <a:bodyPr vert="horz" lIns="92153" tIns="46077" rIns="92153" bIns="460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6679"/>
            <a:ext cx="2971800" cy="499010"/>
          </a:xfrm>
          <a:prstGeom prst="rect">
            <a:avLst/>
          </a:prstGeom>
        </p:spPr>
        <p:txBody>
          <a:bodyPr vert="horz" lIns="92153" tIns="46077" rIns="92153" bIns="460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9"/>
            <a:ext cx="2971800" cy="499010"/>
          </a:xfrm>
          <a:prstGeom prst="rect">
            <a:avLst/>
          </a:prstGeom>
        </p:spPr>
        <p:txBody>
          <a:bodyPr vert="horz" lIns="92153" tIns="46077" rIns="92153" bIns="46077" rtlCol="0" anchor="b"/>
          <a:lstStyle>
            <a:lvl1pPr algn="r">
              <a:defRPr sz="1200"/>
            </a:lvl1pPr>
          </a:lstStyle>
          <a:p>
            <a:fld id="{DA151310-E4AF-4337-BA6E-528A8B5D2EE5}" type="slidenum">
              <a:rPr kumimoji="1" lang="ja-JP" altLang="en-US" smtClean="0"/>
              <a:pPr/>
              <a:t>‹#›</a:t>
            </a:fld>
            <a:endParaRPr kumimoji="1" lang="ja-JP" altLang="en-US"/>
          </a:p>
        </p:txBody>
      </p:sp>
    </p:spTree>
    <p:extLst>
      <p:ext uri="{BB962C8B-B14F-4D97-AF65-F5344CB8AC3E}">
        <p14:creationId xmlns:p14="http://schemas.microsoft.com/office/powerpoint/2010/main" val="23033707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1</a:t>
            </a:fld>
            <a:endParaRPr kumimoji="1" lang="ja-JP" altLang="en-US"/>
          </a:p>
        </p:txBody>
      </p:sp>
    </p:spTree>
    <p:extLst>
      <p:ext uri="{BB962C8B-B14F-4D97-AF65-F5344CB8AC3E}">
        <p14:creationId xmlns:p14="http://schemas.microsoft.com/office/powerpoint/2010/main" val="2469435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7675" y="1244600"/>
            <a:ext cx="5962650" cy="3354388"/>
          </a:xfrm>
        </p:spPr>
      </p:sp>
      <p:sp>
        <p:nvSpPr>
          <p:cNvPr id="3" name="ノート プレースホルダー 2"/>
          <p:cNvSpPr>
            <a:spLocks noGrp="1"/>
          </p:cNvSpPr>
          <p:nvPr>
            <p:ph type="body" idx="1"/>
          </p:nvPr>
        </p:nvSpPr>
        <p:spPr/>
        <p:txBody>
          <a:bodyPr/>
          <a:lstStyle/>
          <a:p>
            <a:endParaRPr kumimoji="1" lang="ja-JP" altLang="en-US" b="1" dirty="0"/>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2</a:t>
            </a:fld>
            <a:endParaRPr kumimoji="1" lang="ja-JP" altLang="en-US"/>
          </a:p>
        </p:txBody>
      </p:sp>
    </p:spTree>
    <p:extLst>
      <p:ext uri="{BB962C8B-B14F-4D97-AF65-F5344CB8AC3E}">
        <p14:creationId xmlns:p14="http://schemas.microsoft.com/office/powerpoint/2010/main" val="2646324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7675" y="1244600"/>
            <a:ext cx="5962650" cy="3354388"/>
          </a:xfrm>
        </p:spPr>
      </p:sp>
      <p:sp>
        <p:nvSpPr>
          <p:cNvPr id="3" name="ノート プレースホルダー 2"/>
          <p:cNvSpPr>
            <a:spLocks noGrp="1"/>
          </p:cNvSpPr>
          <p:nvPr>
            <p:ph type="body" idx="1"/>
          </p:nvPr>
        </p:nvSpPr>
        <p:spPr/>
        <p:txBody>
          <a:bodyPr/>
          <a:lstStyle/>
          <a:p>
            <a:endParaRPr lang="ja-JP" altLang="en-US" sz="14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3</a:t>
            </a:fld>
            <a:endParaRPr kumimoji="1" lang="ja-JP" altLang="en-US"/>
          </a:p>
        </p:txBody>
      </p:sp>
    </p:spTree>
    <p:extLst>
      <p:ext uri="{BB962C8B-B14F-4D97-AF65-F5344CB8AC3E}">
        <p14:creationId xmlns:p14="http://schemas.microsoft.com/office/powerpoint/2010/main" val="720336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7675" y="1244600"/>
            <a:ext cx="5962650" cy="3354388"/>
          </a:xfrm>
        </p:spPr>
      </p:sp>
      <p:sp>
        <p:nvSpPr>
          <p:cNvPr id="3" name="ノート プレースホルダー 2"/>
          <p:cNvSpPr>
            <a:spLocks noGrp="1"/>
          </p:cNvSpPr>
          <p:nvPr>
            <p:ph type="body" idx="1"/>
          </p:nvPr>
        </p:nvSpPr>
        <p:spPr/>
        <p:txBody>
          <a:bodyPr/>
          <a:lstStyle/>
          <a:p>
            <a:endParaRPr lang="ja-JP" altLang="en-US" sz="14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4</a:t>
            </a:fld>
            <a:endParaRPr kumimoji="1" lang="ja-JP" altLang="en-US"/>
          </a:p>
        </p:txBody>
      </p:sp>
    </p:spTree>
    <p:extLst>
      <p:ext uri="{BB962C8B-B14F-4D97-AF65-F5344CB8AC3E}">
        <p14:creationId xmlns:p14="http://schemas.microsoft.com/office/powerpoint/2010/main" val="3333225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5</a:t>
            </a:fld>
            <a:endParaRPr kumimoji="1" lang="ja-JP" altLang="en-US"/>
          </a:p>
        </p:txBody>
      </p:sp>
    </p:spTree>
    <p:extLst>
      <p:ext uri="{BB962C8B-B14F-4D97-AF65-F5344CB8AC3E}">
        <p14:creationId xmlns:p14="http://schemas.microsoft.com/office/powerpoint/2010/main" val="2125069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7675" y="1244600"/>
            <a:ext cx="5962650" cy="3354388"/>
          </a:xfrm>
        </p:spPr>
      </p:sp>
      <p:sp>
        <p:nvSpPr>
          <p:cNvPr id="3" name="ノート プレースホルダー 2"/>
          <p:cNvSpPr>
            <a:spLocks noGrp="1"/>
          </p:cNvSpPr>
          <p:nvPr>
            <p:ph type="body" idx="1"/>
          </p:nvPr>
        </p:nvSpPr>
        <p:spPr/>
        <p:txBody>
          <a:bodyPr/>
          <a:lstStyle/>
          <a:p>
            <a:endParaRPr lang="ja-JP" altLang="en-US" sz="14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6</a:t>
            </a:fld>
            <a:endParaRPr kumimoji="1" lang="ja-JP" altLang="en-US"/>
          </a:p>
        </p:txBody>
      </p:sp>
    </p:spTree>
    <p:extLst>
      <p:ext uri="{BB962C8B-B14F-4D97-AF65-F5344CB8AC3E}">
        <p14:creationId xmlns:p14="http://schemas.microsoft.com/office/powerpoint/2010/main" val="2581205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noRot="1" noChangeAspect="1"/>
          </p:cNvSpPr>
          <p:nvPr>
            <p:ph type="sldImg"/>
          </p:nvPr>
        </p:nvSpPr>
        <p:spPr>
          <a:prstGeom prst="rect">
            <a:avLst/>
          </a:prstGeom>
        </p:spPr>
        <p:txBody>
          <a:bodyPr/>
          <a:lstStyle/>
          <a:p>
            <a:endParaRPr/>
          </a:p>
        </p:txBody>
      </p:sp>
      <p:sp>
        <p:nvSpPr>
          <p:cNvPr id="192" name="Shape 192"/>
          <p:cNvSpPr>
            <a:spLocks noGrp="1"/>
          </p:cNvSpPr>
          <p:nvPr>
            <p:ph type="body" sz="quarter" idx="1"/>
          </p:nvPr>
        </p:nvSpPr>
        <p:spPr>
          <a:prstGeom prst="rect">
            <a:avLst/>
          </a:prstGeom>
        </p:spPr>
        <p:txBody>
          <a:bodyPr/>
          <a:lstStyle/>
          <a:p>
            <a:pPr algn="just">
              <a:lnSpc>
                <a:spcPts val="2000"/>
              </a:lnSpc>
            </a:pPr>
            <a:endParaRPr lang="ja-JP" alt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476384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D280F94-2FCF-4AEE-8560-B051CAABC4A8}" type="datetimeFigureOut">
              <a:rPr kumimoji="1" lang="ja-JP" altLang="en-US" smtClean="0"/>
              <a:pPr/>
              <a:t>2022/1/16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68234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280F94-2FCF-4AEE-8560-B051CAABC4A8}" type="datetimeFigureOut">
              <a:rPr kumimoji="1" lang="ja-JP" altLang="en-US" smtClean="0"/>
              <a:pPr/>
              <a:t>2022/1/16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90915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280F94-2FCF-4AEE-8560-B051CAABC4A8}" type="datetimeFigureOut">
              <a:rPr kumimoji="1" lang="ja-JP" altLang="en-US" smtClean="0"/>
              <a:pPr/>
              <a:t>2022/1/16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824759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タイトル（中央）">
    <p:spTree>
      <p:nvGrpSpPr>
        <p:cNvPr id="1" name=""/>
        <p:cNvGrpSpPr/>
        <p:nvPr/>
      </p:nvGrpSpPr>
      <p:grpSpPr>
        <a:xfrm>
          <a:off x="0" y="0"/>
          <a:ext cx="0" cy="0"/>
          <a:chOff x="0" y="0"/>
          <a:chExt cx="0" cy="0"/>
        </a:xfrm>
      </p:grpSpPr>
      <p:sp>
        <p:nvSpPr>
          <p:cNvPr id="168" name="Shape 168"/>
          <p:cNvSpPr>
            <a:spLocks noGrp="1"/>
          </p:cNvSpPr>
          <p:nvPr>
            <p:ph type="title"/>
          </p:nvPr>
        </p:nvSpPr>
        <p:spPr>
          <a:xfrm>
            <a:off x="1190625" y="2268141"/>
            <a:ext cx="9810750" cy="2321719"/>
          </a:xfrm>
          <a:prstGeom prst="rect">
            <a:avLst/>
          </a:prstGeom>
        </p:spPr>
        <p:txBody>
          <a:bodyPr/>
          <a:lstStyle/>
          <a:p>
            <a:r>
              <a:t>タイトルテキスト</a:t>
            </a:r>
          </a:p>
        </p:txBody>
      </p:sp>
      <p:sp>
        <p:nvSpPr>
          <p:cNvPr id="169" name="Shape 169"/>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227496445"/>
      </p:ext>
    </p:extLst>
  </p:cSld>
  <p:clrMapOvr>
    <a:masterClrMapping/>
  </p:clrMapOvr>
  <mc:AlternateContent xmlns:mc="http://schemas.openxmlformats.org/markup-compatibility/2006" xmlns:p14="http://schemas.microsoft.com/office/powerpoint/2010/main">
    <mc:Choice Requires="p14">
      <p:transition spd="slow" p14:dur="2000">
        <p14:prism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280F94-2FCF-4AEE-8560-B051CAABC4A8}" type="datetimeFigureOut">
              <a:rPr kumimoji="1" lang="ja-JP" altLang="en-US" smtClean="0"/>
              <a:pPr/>
              <a:t>2022/1/16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357399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280F94-2FCF-4AEE-8560-B051CAABC4A8}" type="datetimeFigureOut">
              <a:rPr kumimoji="1" lang="ja-JP" altLang="en-US" smtClean="0"/>
              <a:pPr/>
              <a:t>2022/1/16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334192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280F94-2FCF-4AEE-8560-B051CAABC4A8}" type="datetimeFigureOut">
              <a:rPr kumimoji="1" lang="ja-JP" altLang="en-US" smtClean="0"/>
              <a:pPr/>
              <a:t>2022/1/16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999833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280F94-2FCF-4AEE-8560-B051CAABC4A8}" type="datetimeFigureOut">
              <a:rPr kumimoji="1" lang="ja-JP" altLang="en-US" smtClean="0"/>
              <a:pPr/>
              <a:t>2022/1/16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219159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280F94-2FCF-4AEE-8560-B051CAABC4A8}" type="datetimeFigureOut">
              <a:rPr kumimoji="1" lang="ja-JP" altLang="en-US" smtClean="0"/>
              <a:pPr/>
              <a:t>2022/1/16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327100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80F94-2FCF-4AEE-8560-B051CAABC4A8}" type="datetimeFigureOut">
              <a:rPr kumimoji="1" lang="ja-JP" altLang="en-US" smtClean="0"/>
              <a:pPr/>
              <a:t>2022/1/16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4187363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280F94-2FCF-4AEE-8560-B051CAABC4A8}" type="datetimeFigureOut">
              <a:rPr kumimoji="1" lang="ja-JP" altLang="en-US" smtClean="0"/>
              <a:pPr/>
              <a:t>2022/1/16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7442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280F94-2FCF-4AEE-8560-B051CAABC4A8}" type="datetimeFigureOut">
              <a:rPr kumimoji="1" lang="ja-JP" altLang="en-US" smtClean="0"/>
              <a:pPr/>
              <a:t>2022/1/16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244343474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4.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lIns="68537" tIns="34269" rIns="68537" bIns="34269" rtlCol="0" anchor="t"/>
          <a:lstStyle/>
          <a:p>
            <a:pPr algn="ctr"/>
            <a:endParaRPr lang="en-US" sz="1350">
              <a:solidFill>
                <a:srgbClr val="E7E7E8"/>
              </a:solidFill>
            </a:endParaRPr>
          </a:p>
        </p:txBody>
      </p:sp>
      <p:sp>
        <p:nvSpPr>
          <p:cNvPr id="7" name="Text Placeholder 2"/>
          <p:cNvSpPr>
            <a:spLocks noGrp="1"/>
          </p:cNvSpPr>
          <p:nvPr>
            <p:ph type="body" idx="1"/>
          </p:nvPr>
        </p:nvSpPr>
        <p:spPr>
          <a:xfrm>
            <a:off x="609600" y="1600202"/>
            <a:ext cx="10972800" cy="4191000"/>
          </a:xfrm>
          <a:prstGeom prst="rect">
            <a:avLst/>
          </a:prstGeom>
        </p:spPr>
        <p:txBody>
          <a:bodyPr vert="horz" lIns="91383" tIns="45692" rIns="91383" bIns="4569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383" tIns="45692" rIns="91383" bIns="45692"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371"/>
            <a:ext cx="2844800" cy="365125"/>
          </a:xfrm>
          <a:prstGeom prst="rect">
            <a:avLst/>
          </a:prstGeom>
        </p:spPr>
        <p:txBody>
          <a:bodyPr vert="horz" lIns="91383" tIns="45692" rIns="91383" bIns="45692" rtlCol="0" anchor="ctr"/>
          <a:lstStyle>
            <a:lvl1pPr algn="r">
              <a:defRPr sz="900">
                <a:solidFill>
                  <a:schemeClr val="tx1">
                    <a:tint val="75000"/>
                  </a:schemeClr>
                </a:solidFill>
                <a:latin typeface="Arial Narrow"/>
                <a:cs typeface="Arial Narrow"/>
              </a:defRPr>
            </a:lvl1pPr>
          </a:lstStyle>
          <a:p>
            <a:fld id="{CAB2FCF9-CE33-3847-9706-1046D2EB27A1}" type="slidenum">
              <a:rPr lang="en-US" smtClean="0"/>
              <a:pPr/>
              <a:t>‹#›</a:t>
            </a:fld>
            <a:endParaRPr lang="en-US" dirty="0"/>
          </a:p>
        </p:txBody>
      </p:sp>
      <p:pic>
        <p:nvPicPr>
          <p:cNvPr id="11" name="Picture 10" descr="TRF100_lockup_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622" y="6172201"/>
            <a:ext cx="2604551" cy="457200"/>
          </a:xfrm>
          <a:prstGeom prst="rect">
            <a:avLst/>
          </a:prstGeom>
        </p:spPr>
      </p:pic>
    </p:spTree>
    <p:extLst>
      <p:ext uri="{BB962C8B-B14F-4D97-AF65-F5344CB8AC3E}">
        <p14:creationId xmlns:p14="http://schemas.microsoft.com/office/powerpoint/2010/main" val="463970483"/>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342688" rtl="0" eaLnBrk="1" latinLnBrk="0" hangingPunct="1">
        <a:spcBef>
          <a:spcPct val="0"/>
        </a:spcBef>
        <a:buNone/>
        <a:defRPr sz="1350" b="1" i="0" kern="1200">
          <a:solidFill>
            <a:schemeClr val="bg1"/>
          </a:solidFill>
          <a:latin typeface="Arial Narrow"/>
          <a:ea typeface="+mj-ea"/>
          <a:cs typeface="Arial Narrow"/>
        </a:defRPr>
      </a:lvl1pPr>
    </p:titleStyle>
    <p:bodyStyle>
      <a:lvl1pPr marL="257019" indent="-257019" algn="l" defTabSz="342688" rtl="0" eaLnBrk="1" latinLnBrk="0" hangingPunct="1">
        <a:spcBef>
          <a:spcPct val="20000"/>
        </a:spcBef>
        <a:buFont typeface="Arial"/>
        <a:buChar char="•"/>
        <a:defRPr sz="2400" kern="1200">
          <a:solidFill>
            <a:srgbClr val="005DAA"/>
          </a:solidFill>
          <a:latin typeface="Georgia"/>
          <a:ea typeface="+mn-ea"/>
          <a:cs typeface="Georgia"/>
        </a:defRPr>
      </a:lvl1pPr>
      <a:lvl2pPr marL="556871" indent="-214181" algn="l" defTabSz="342688" rtl="0" eaLnBrk="1" latinLnBrk="0" hangingPunct="1">
        <a:spcBef>
          <a:spcPct val="20000"/>
        </a:spcBef>
        <a:buFont typeface="Arial"/>
        <a:buChar char="–"/>
        <a:defRPr sz="2100" kern="1200">
          <a:solidFill>
            <a:srgbClr val="005DAA"/>
          </a:solidFill>
          <a:latin typeface="Georgia"/>
          <a:ea typeface="+mn-ea"/>
          <a:cs typeface="Georgia"/>
        </a:defRPr>
      </a:lvl2pPr>
      <a:lvl3pPr marL="856721" indent="-171344" algn="l" defTabSz="342688" rtl="0" eaLnBrk="1" latinLnBrk="0" hangingPunct="1">
        <a:spcBef>
          <a:spcPct val="20000"/>
        </a:spcBef>
        <a:buFont typeface="Arial"/>
        <a:buChar char="•"/>
        <a:defRPr sz="1800" kern="1200">
          <a:solidFill>
            <a:srgbClr val="005DAA"/>
          </a:solidFill>
          <a:latin typeface="Georgia"/>
          <a:ea typeface="+mn-ea"/>
          <a:cs typeface="Georgia"/>
        </a:defRPr>
      </a:lvl3pPr>
      <a:lvl4pPr marL="1199412" indent="-171344" algn="l" defTabSz="342688" rtl="0" eaLnBrk="1" latinLnBrk="0" hangingPunct="1">
        <a:spcBef>
          <a:spcPct val="20000"/>
        </a:spcBef>
        <a:buFont typeface="Arial"/>
        <a:buChar char="–"/>
        <a:defRPr sz="1500" kern="1200">
          <a:solidFill>
            <a:srgbClr val="005DAA"/>
          </a:solidFill>
          <a:latin typeface="Georgia"/>
          <a:ea typeface="+mn-ea"/>
          <a:cs typeface="Georgia"/>
        </a:defRPr>
      </a:lvl4pPr>
      <a:lvl5pPr marL="1542105" indent="-171344" algn="l" defTabSz="342688" rtl="0" eaLnBrk="1" latinLnBrk="0" hangingPunct="1">
        <a:spcBef>
          <a:spcPct val="20000"/>
        </a:spcBef>
        <a:buFont typeface="Arial"/>
        <a:buChar char="»"/>
        <a:defRPr sz="1500" kern="1200">
          <a:solidFill>
            <a:srgbClr val="005DAA"/>
          </a:solidFill>
          <a:latin typeface="Georgia"/>
          <a:ea typeface="+mn-ea"/>
          <a:cs typeface="Georgia"/>
        </a:defRPr>
      </a:lvl5pPr>
      <a:lvl6pPr marL="1884794" indent="-171344" algn="l" defTabSz="342688" rtl="0" eaLnBrk="1" latinLnBrk="0" hangingPunct="1">
        <a:spcBef>
          <a:spcPct val="20000"/>
        </a:spcBef>
        <a:buFont typeface="Arial"/>
        <a:buChar char="•"/>
        <a:defRPr sz="1500" kern="1200">
          <a:solidFill>
            <a:schemeClr val="tx1"/>
          </a:solidFill>
          <a:latin typeface="+mn-lt"/>
          <a:ea typeface="+mn-ea"/>
          <a:cs typeface="+mn-cs"/>
        </a:defRPr>
      </a:lvl6pPr>
      <a:lvl7pPr marL="2227482" indent="-171344" algn="l" defTabSz="342688" rtl="0" eaLnBrk="1" latinLnBrk="0" hangingPunct="1">
        <a:spcBef>
          <a:spcPct val="20000"/>
        </a:spcBef>
        <a:buFont typeface="Arial"/>
        <a:buChar char="•"/>
        <a:defRPr sz="1500" kern="1200">
          <a:solidFill>
            <a:schemeClr val="tx1"/>
          </a:solidFill>
          <a:latin typeface="+mn-lt"/>
          <a:ea typeface="+mn-ea"/>
          <a:cs typeface="+mn-cs"/>
        </a:defRPr>
      </a:lvl7pPr>
      <a:lvl8pPr marL="2570173" indent="-171344" algn="l" defTabSz="342688" rtl="0" eaLnBrk="1" latinLnBrk="0" hangingPunct="1">
        <a:spcBef>
          <a:spcPct val="20000"/>
        </a:spcBef>
        <a:buFont typeface="Arial"/>
        <a:buChar char="•"/>
        <a:defRPr sz="1500" kern="1200">
          <a:solidFill>
            <a:schemeClr val="tx1"/>
          </a:solidFill>
          <a:latin typeface="+mn-lt"/>
          <a:ea typeface="+mn-ea"/>
          <a:cs typeface="+mn-cs"/>
        </a:defRPr>
      </a:lvl8pPr>
      <a:lvl9pPr marL="2912860" indent="-171344" algn="l" defTabSz="342688"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688" rtl="0" eaLnBrk="1" latinLnBrk="0" hangingPunct="1">
        <a:defRPr sz="1350" kern="1200">
          <a:solidFill>
            <a:schemeClr val="tx1"/>
          </a:solidFill>
          <a:latin typeface="+mn-lt"/>
          <a:ea typeface="+mn-ea"/>
          <a:cs typeface="+mn-cs"/>
        </a:defRPr>
      </a:lvl1pPr>
      <a:lvl2pPr marL="342688" algn="l" defTabSz="342688" rtl="0" eaLnBrk="1" latinLnBrk="0" hangingPunct="1">
        <a:defRPr sz="1350" kern="1200">
          <a:solidFill>
            <a:schemeClr val="tx1"/>
          </a:solidFill>
          <a:latin typeface="+mn-lt"/>
          <a:ea typeface="+mn-ea"/>
          <a:cs typeface="+mn-cs"/>
        </a:defRPr>
      </a:lvl2pPr>
      <a:lvl3pPr marL="685377" algn="l" defTabSz="342688" rtl="0" eaLnBrk="1" latinLnBrk="0" hangingPunct="1">
        <a:defRPr sz="1350" kern="1200">
          <a:solidFill>
            <a:schemeClr val="tx1"/>
          </a:solidFill>
          <a:latin typeface="+mn-lt"/>
          <a:ea typeface="+mn-ea"/>
          <a:cs typeface="+mn-cs"/>
        </a:defRPr>
      </a:lvl3pPr>
      <a:lvl4pPr marL="1028070" algn="l" defTabSz="342688" rtl="0" eaLnBrk="1" latinLnBrk="0" hangingPunct="1">
        <a:defRPr sz="1350" kern="1200">
          <a:solidFill>
            <a:schemeClr val="tx1"/>
          </a:solidFill>
          <a:latin typeface="+mn-lt"/>
          <a:ea typeface="+mn-ea"/>
          <a:cs typeface="+mn-cs"/>
        </a:defRPr>
      </a:lvl4pPr>
      <a:lvl5pPr marL="1370759" algn="l" defTabSz="342688" rtl="0" eaLnBrk="1" latinLnBrk="0" hangingPunct="1">
        <a:defRPr sz="1350" kern="1200">
          <a:solidFill>
            <a:schemeClr val="tx1"/>
          </a:solidFill>
          <a:latin typeface="+mn-lt"/>
          <a:ea typeface="+mn-ea"/>
          <a:cs typeface="+mn-cs"/>
        </a:defRPr>
      </a:lvl5pPr>
      <a:lvl6pPr marL="1713447" algn="l" defTabSz="342688" rtl="0" eaLnBrk="1" latinLnBrk="0" hangingPunct="1">
        <a:defRPr sz="1350" kern="1200">
          <a:solidFill>
            <a:schemeClr val="tx1"/>
          </a:solidFill>
          <a:latin typeface="+mn-lt"/>
          <a:ea typeface="+mn-ea"/>
          <a:cs typeface="+mn-cs"/>
        </a:defRPr>
      </a:lvl6pPr>
      <a:lvl7pPr marL="2056139" algn="l" defTabSz="342688" rtl="0" eaLnBrk="1" latinLnBrk="0" hangingPunct="1">
        <a:defRPr sz="1350" kern="1200">
          <a:solidFill>
            <a:schemeClr val="tx1"/>
          </a:solidFill>
          <a:latin typeface="+mn-lt"/>
          <a:ea typeface="+mn-ea"/>
          <a:cs typeface="+mn-cs"/>
        </a:defRPr>
      </a:lvl7pPr>
      <a:lvl8pPr marL="2398824" algn="l" defTabSz="342688" rtl="0" eaLnBrk="1" latinLnBrk="0" hangingPunct="1">
        <a:defRPr sz="1350" kern="1200">
          <a:solidFill>
            <a:schemeClr val="tx1"/>
          </a:solidFill>
          <a:latin typeface="+mn-lt"/>
          <a:ea typeface="+mn-ea"/>
          <a:cs typeface="+mn-cs"/>
        </a:defRPr>
      </a:lvl8pPr>
      <a:lvl9pPr marL="2741517" algn="l" defTabSz="342688"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lIns="68388" tIns="34195" rIns="68388" bIns="34195" rtlCol="0" anchor="t"/>
          <a:lstStyle/>
          <a:p>
            <a:pPr algn="ctr" defTabSz="481073"/>
            <a:endParaRPr lang="en-US" sz="1350">
              <a:solidFill>
                <a:srgbClr val="E7E7E8"/>
              </a:solidFill>
            </a:endParaRPr>
          </a:p>
        </p:txBody>
      </p:sp>
      <p:sp>
        <p:nvSpPr>
          <p:cNvPr id="7" name="Text Placeholder 2"/>
          <p:cNvSpPr>
            <a:spLocks noGrp="1"/>
          </p:cNvSpPr>
          <p:nvPr>
            <p:ph type="body" idx="1"/>
          </p:nvPr>
        </p:nvSpPr>
        <p:spPr>
          <a:xfrm>
            <a:off x="609600" y="1600202"/>
            <a:ext cx="10972800" cy="4191000"/>
          </a:xfrm>
          <a:prstGeom prst="rect">
            <a:avLst/>
          </a:prstGeom>
        </p:spPr>
        <p:txBody>
          <a:bodyPr vert="horz" lIns="91184" tIns="45593" rIns="91184" bIns="455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184" tIns="45593" rIns="91184" bIns="45593"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413"/>
            <a:ext cx="2844800" cy="365125"/>
          </a:xfrm>
          <a:prstGeom prst="rect">
            <a:avLst/>
          </a:prstGeom>
        </p:spPr>
        <p:txBody>
          <a:bodyPr vert="horz" lIns="91184" tIns="45593" rIns="91184" bIns="45593" rtlCol="0" anchor="ctr"/>
          <a:lstStyle>
            <a:lvl1pPr algn="r">
              <a:defRPr sz="900">
                <a:solidFill>
                  <a:schemeClr val="tx1">
                    <a:tint val="75000"/>
                  </a:schemeClr>
                </a:solidFill>
                <a:latin typeface="Arial Narrow"/>
                <a:cs typeface="Arial Narrow"/>
              </a:defRPr>
            </a:lvl1pPr>
          </a:lstStyle>
          <a:p>
            <a:pPr defTabSz="481073"/>
            <a:fld id="{CAB2FCF9-CE33-3847-9706-1046D2EB27A1}" type="slidenum">
              <a:rPr lang="en-US" smtClean="0">
                <a:solidFill>
                  <a:prstClr val="black">
                    <a:tint val="75000"/>
                  </a:prstClr>
                </a:solidFill>
              </a:rPr>
              <a:pPr defTabSz="481073"/>
              <a:t>‹#›</a:t>
            </a:fld>
            <a:endParaRPr lang="en-US" dirty="0">
              <a:solidFill>
                <a:prstClr val="black">
                  <a:tint val="75000"/>
                </a:prstClr>
              </a:solidFill>
            </a:endParaRPr>
          </a:p>
        </p:txBody>
      </p:sp>
      <p:pic>
        <p:nvPicPr>
          <p:cNvPr id="11" name="Picture 10" descr="TRF100_lockup_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678" y="6172201"/>
            <a:ext cx="2604551" cy="457200"/>
          </a:xfrm>
          <a:prstGeom prst="rect">
            <a:avLst/>
          </a:prstGeom>
        </p:spPr>
      </p:pic>
    </p:spTree>
    <p:extLst>
      <p:ext uri="{BB962C8B-B14F-4D97-AF65-F5344CB8AC3E}">
        <p14:creationId xmlns:p14="http://schemas.microsoft.com/office/powerpoint/2010/main" val="2801231619"/>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341943" rtl="0" eaLnBrk="1" latinLnBrk="0" hangingPunct="1">
        <a:spcBef>
          <a:spcPct val="0"/>
        </a:spcBef>
        <a:buNone/>
        <a:defRPr sz="1350" b="1" i="0" kern="1200">
          <a:solidFill>
            <a:schemeClr val="bg1"/>
          </a:solidFill>
          <a:latin typeface="Arial Narrow"/>
          <a:ea typeface="+mj-ea"/>
          <a:cs typeface="Arial Narrow"/>
        </a:defRPr>
      </a:lvl1pPr>
    </p:titleStyle>
    <p:bodyStyle>
      <a:lvl1pPr marL="256474" indent="-256474" algn="l" defTabSz="341943" rtl="0" eaLnBrk="1" latinLnBrk="0" hangingPunct="1">
        <a:spcBef>
          <a:spcPct val="20000"/>
        </a:spcBef>
        <a:buFont typeface="Arial"/>
        <a:buChar char="•"/>
        <a:defRPr sz="2400" kern="1200">
          <a:solidFill>
            <a:srgbClr val="005DAA"/>
          </a:solidFill>
          <a:latin typeface="Georgia"/>
          <a:ea typeface="+mn-ea"/>
          <a:cs typeface="Georgia"/>
        </a:defRPr>
      </a:lvl1pPr>
      <a:lvl2pPr marL="555674" indent="-213734" algn="l" defTabSz="341943" rtl="0" eaLnBrk="1" latinLnBrk="0" hangingPunct="1">
        <a:spcBef>
          <a:spcPct val="20000"/>
        </a:spcBef>
        <a:buFont typeface="Arial"/>
        <a:buChar char="–"/>
        <a:defRPr sz="2100" kern="1200">
          <a:solidFill>
            <a:srgbClr val="005DAA"/>
          </a:solidFill>
          <a:latin typeface="Georgia"/>
          <a:ea typeface="+mn-ea"/>
          <a:cs typeface="Georgia"/>
        </a:defRPr>
      </a:lvl2pPr>
      <a:lvl3pPr marL="854883" indent="-170970" algn="l" defTabSz="341943" rtl="0" eaLnBrk="1" latinLnBrk="0" hangingPunct="1">
        <a:spcBef>
          <a:spcPct val="20000"/>
        </a:spcBef>
        <a:buFont typeface="Arial"/>
        <a:buChar char="•"/>
        <a:defRPr sz="1800" kern="1200">
          <a:solidFill>
            <a:srgbClr val="005DAA"/>
          </a:solidFill>
          <a:latin typeface="Georgia"/>
          <a:ea typeface="+mn-ea"/>
          <a:cs typeface="Georgia"/>
        </a:defRPr>
      </a:lvl3pPr>
      <a:lvl4pPr marL="1196832" indent="-170970" algn="l" defTabSz="341943" rtl="0" eaLnBrk="1" latinLnBrk="0" hangingPunct="1">
        <a:spcBef>
          <a:spcPct val="20000"/>
        </a:spcBef>
        <a:buFont typeface="Arial"/>
        <a:buChar char="–"/>
        <a:defRPr sz="1500" kern="1200">
          <a:solidFill>
            <a:srgbClr val="005DAA"/>
          </a:solidFill>
          <a:latin typeface="Georgia"/>
          <a:ea typeface="+mn-ea"/>
          <a:cs typeface="Georgia"/>
        </a:defRPr>
      </a:lvl4pPr>
      <a:lvl5pPr marL="1538798" indent="-170970" algn="l" defTabSz="341943" rtl="0" eaLnBrk="1" latinLnBrk="0" hangingPunct="1">
        <a:spcBef>
          <a:spcPct val="20000"/>
        </a:spcBef>
        <a:buFont typeface="Arial"/>
        <a:buChar char="»"/>
        <a:defRPr sz="1500" kern="1200">
          <a:solidFill>
            <a:srgbClr val="005DAA"/>
          </a:solidFill>
          <a:latin typeface="Georgia"/>
          <a:ea typeface="+mn-ea"/>
          <a:cs typeface="Georgia"/>
        </a:defRPr>
      </a:lvl5pPr>
      <a:lvl6pPr marL="1880752" indent="-170970" algn="l" defTabSz="341943" rtl="0" eaLnBrk="1" latinLnBrk="0" hangingPunct="1">
        <a:spcBef>
          <a:spcPct val="20000"/>
        </a:spcBef>
        <a:buFont typeface="Arial"/>
        <a:buChar char="•"/>
        <a:defRPr sz="1500" kern="1200">
          <a:solidFill>
            <a:schemeClr val="tx1"/>
          </a:solidFill>
          <a:latin typeface="+mn-lt"/>
          <a:ea typeface="+mn-ea"/>
          <a:cs typeface="+mn-cs"/>
        </a:defRPr>
      </a:lvl6pPr>
      <a:lvl7pPr marL="2222698" indent="-170970" algn="l" defTabSz="341943" rtl="0" eaLnBrk="1" latinLnBrk="0" hangingPunct="1">
        <a:spcBef>
          <a:spcPct val="20000"/>
        </a:spcBef>
        <a:buFont typeface="Arial"/>
        <a:buChar char="•"/>
        <a:defRPr sz="1500" kern="1200">
          <a:solidFill>
            <a:schemeClr val="tx1"/>
          </a:solidFill>
          <a:latin typeface="+mn-lt"/>
          <a:ea typeface="+mn-ea"/>
          <a:cs typeface="+mn-cs"/>
        </a:defRPr>
      </a:lvl7pPr>
      <a:lvl8pPr marL="2564657" indent="-170970" algn="l" defTabSz="341943" rtl="0" eaLnBrk="1" latinLnBrk="0" hangingPunct="1">
        <a:spcBef>
          <a:spcPct val="20000"/>
        </a:spcBef>
        <a:buFont typeface="Arial"/>
        <a:buChar char="•"/>
        <a:defRPr sz="1500" kern="1200">
          <a:solidFill>
            <a:schemeClr val="tx1"/>
          </a:solidFill>
          <a:latin typeface="+mn-lt"/>
          <a:ea typeface="+mn-ea"/>
          <a:cs typeface="+mn-cs"/>
        </a:defRPr>
      </a:lvl8pPr>
      <a:lvl9pPr marL="2906594" indent="-170970" algn="l" defTabSz="341943"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1943" rtl="0" eaLnBrk="1" latinLnBrk="0" hangingPunct="1">
        <a:defRPr sz="1350" kern="1200">
          <a:solidFill>
            <a:schemeClr val="tx1"/>
          </a:solidFill>
          <a:latin typeface="+mn-lt"/>
          <a:ea typeface="+mn-ea"/>
          <a:cs typeface="+mn-cs"/>
        </a:defRPr>
      </a:lvl1pPr>
      <a:lvl2pPr marL="341943" algn="l" defTabSz="341943" rtl="0" eaLnBrk="1" latinLnBrk="0" hangingPunct="1">
        <a:defRPr sz="1350" kern="1200">
          <a:solidFill>
            <a:schemeClr val="tx1"/>
          </a:solidFill>
          <a:latin typeface="+mn-lt"/>
          <a:ea typeface="+mn-ea"/>
          <a:cs typeface="+mn-cs"/>
        </a:defRPr>
      </a:lvl2pPr>
      <a:lvl3pPr marL="683904" algn="l" defTabSz="341943" rtl="0" eaLnBrk="1" latinLnBrk="0" hangingPunct="1">
        <a:defRPr sz="1350" kern="1200">
          <a:solidFill>
            <a:schemeClr val="tx1"/>
          </a:solidFill>
          <a:latin typeface="+mn-lt"/>
          <a:ea typeface="+mn-ea"/>
          <a:cs typeface="+mn-cs"/>
        </a:defRPr>
      </a:lvl3pPr>
      <a:lvl4pPr marL="1025865" algn="l" defTabSz="341943" rtl="0" eaLnBrk="1" latinLnBrk="0" hangingPunct="1">
        <a:defRPr sz="1350" kern="1200">
          <a:solidFill>
            <a:schemeClr val="tx1"/>
          </a:solidFill>
          <a:latin typeface="+mn-lt"/>
          <a:ea typeface="+mn-ea"/>
          <a:cs typeface="+mn-cs"/>
        </a:defRPr>
      </a:lvl4pPr>
      <a:lvl5pPr marL="1367815" algn="l" defTabSz="341943" rtl="0" eaLnBrk="1" latinLnBrk="0" hangingPunct="1">
        <a:defRPr sz="1350" kern="1200">
          <a:solidFill>
            <a:schemeClr val="tx1"/>
          </a:solidFill>
          <a:latin typeface="+mn-lt"/>
          <a:ea typeface="+mn-ea"/>
          <a:cs typeface="+mn-cs"/>
        </a:defRPr>
      </a:lvl5pPr>
      <a:lvl6pPr marL="1709768" algn="l" defTabSz="341943" rtl="0" eaLnBrk="1" latinLnBrk="0" hangingPunct="1">
        <a:defRPr sz="1350" kern="1200">
          <a:solidFill>
            <a:schemeClr val="tx1"/>
          </a:solidFill>
          <a:latin typeface="+mn-lt"/>
          <a:ea typeface="+mn-ea"/>
          <a:cs typeface="+mn-cs"/>
        </a:defRPr>
      </a:lvl6pPr>
      <a:lvl7pPr marL="2051726" algn="l" defTabSz="341943" rtl="0" eaLnBrk="1" latinLnBrk="0" hangingPunct="1">
        <a:defRPr sz="1350" kern="1200">
          <a:solidFill>
            <a:schemeClr val="tx1"/>
          </a:solidFill>
          <a:latin typeface="+mn-lt"/>
          <a:ea typeface="+mn-ea"/>
          <a:cs typeface="+mn-cs"/>
        </a:defRPr>
      </a:lvl7pPr>
      <a:lvl8pPr marL="2393676" algn="l" defTabSz="341943" rtl="0" eaLnBrk="1" latinLnBrk="0" hangingPunct="1">
        <a:defRPr sz="1350" kern="1200">
          <a:solidFill>
            <a:schemeClr val="tx1"/>
          </a:solidFill>
          <a:latin typeface="+mn-lt"/>
          <a:ea typeface="+mn-ea"/>
          <a:cs typeface="+mn-cs"/>
        </a:defRPr>
      </a:lvl8pPr>
      <a:lvl9pPr marL="2735627" algn="l" defTabSz="34194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lIns="68552" tIns="34277" rIns="68552" bIns="34277" rtlCol="0" anchor="t"/>
          <a:lstStyle/>
          <a:p>
            <a:pPr algn="ctr"/>
            <a:endParaRPr lang="en-US" sz="1350">
              <a:solidFill>
                <a:srgbClr val="E7E7E8"/>
              </a:solidFill>
            </a:endParaRPr>
          </a:p>
        </p:txBody>
      </p:sp>
      <p:sp>
        <p:nvSpPr>
          <p:cNvPr id="7" name="Text Placeholder 2"/>
          <p:cNvSpPr>
            <a:spLocks noGrp="1"/>
          </p:cNvSpPr>
          <p:nvPr>
            <p:ph type="body" idx="1"/>
          </p:nvPr>
        </p:nvSpPr>
        <p:spPr>
          <a:xfrm>
            <a:off x="609600" y="1600202"/>
            <a:ext cx="10972800" cy="4191000"/>
          </a:xfrm>
          <a:prstGeom prst="rect">
            <a:avLst/>
          </a:prstGeom>
        </p:spPr>
        <p:txBody>
          <a:bodyPr vert="horz" lIns="91402" tIns="45702" rIns="91402" bIns="4570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402" tIns="45702" rIns="91402" bIns="45702"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367"/>
            <a:ext cx="2844800" cy="365125"/>
          </a:xfrm>
          <a:prstGeom prst="rect">
            <a:avLst/>
          </a:prstGeom>
        </p:spPr>
        <p:txBody>
          <a:bodyPr vert="horz" lIns="91402" tIns="45702" rIns="91402" bIns="45702" rtlCol="0" anchor="ctr"/>
          <a:lstStyle>
            <a:lvl1pPr algn="r">
              <a:defRPr sz="900">
                <a:solidFill>
                  <a:schemeClr val="tx1">
                    <a:tint val="75000"/>
                  </a:schemeClr>
                </a:solidFill>
                <a:latin typeface="Arial Narrow"/>
                <a:cs typeface="Arial Narrow"/>
              </a:defRPr>
            </a:lvl1pPr>
          </a:lstStyle>
          <a:p>
            <a:fld id="{CAB2FCF9-CE33-3847-9706-1046D2EB27A1}" type="slidenum">
              <a:rPr lang="en-US" smtClean="0">
                <a:solidFill>
                  <a:prstClr val="black">
                    <a:tint val="75000"/>
                  </a:prstClr>
                </a:solidFill>
              </a:rPr>
              <a:pPr/>
              <a:t>‹#›</a:t>
            </a:fld>
            <a:endParaRPr lang="en-US" dirty="0">
              <a:solidFill>
                <a:prstClr val="black">
                  <a:tint val="75000"/>
                </a:prstClr>
              </a:solidFill>
            </a:endParaRPr>
          </a:p>
        </p:txBody>
      </p:sp>
      <p:pic>
        <p:nvPicPr>
          <p:cNvPr id="11" name="Picture 10" descr="TRF100_lockup_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617" y="6172201"/>
            <a:ext cx="2604551" cy="457200"/>
          </a:xfrm>
          <a:prstGeom prst="rect">
            <a:avLst/>
          </a:prstGeom>
        </p:spPr>
      </p:pic>
    </p:spTree>
    <p:extLst>
      <p:ext uri="{BB962C8B-B14F-4D97-AF65-F5344CB8AC3E}">
        <p14:creationId xmlns:p14="http://schemas.microsoft.com/office/powerpoint/2010/main" val="3322313978"/>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342758" rtl="0" eaLnBrk="1" latinLnBrk="0" hangingPunct="1">
        <a:spcBef>
          <a:spcPct val="0"/>
        </a:spcBef>
        <a:buNone/>
        <a:defRPr sz="1350" b="1" i="0" kern="1200">
          <a:solidFill>
            <a:schemeClr val="bg1"/>
          </a:solidFill>
          <a:latin typeface="Arial Narrow"/>
          <a:ea typeface="+mj-ea"/>
          <a:cs typeface="Arial Narrow"/>
        </a:defRPr>
      </a:lvl1pPr>
    </p:titleStyle>
    <p:bodyStyle>
      <a:lvl1pPr marL="257071" indent="-257071" algn="l" defTabSz="342758" rtl="0" eaLnBrk="1" latinLnBrk="0" hangingPunct="1">
        <a:spcBef>
          <a:spcPct val="20000"/>
        </a:spcBef>
        <a:buFont typeface="Arial"/>
        <a:buChar char="•"/>
        <a:defRPr sz="2400" kern="1200">
          <a:solidFill>
            <a:srgbClr val="005DAA"/>
          </a:solidFill>
          <a:latin typeface="Georgia"/>
          <a:ea typeface="+mn-ea"/>
          <a:cs typeface="Georgia"/>
        </a:defRPr>
      </a:lvl1pPr>
      <a:lvl2pPr marL="556985" indent="-214224" algn="l" defTabSz="342758" rtl="0" eaLnBrk="1" latinLnBrk="0" hangingPunct="1">
        <a:spcBef>
          <a:spcPct val="20000"/>
        </a:spcBef>
        <a:buFont typeface="Arial"/>
        <a:buChar char="–"/>
        <a:defRPr sz="2100" kern="1200">
          <a:solidFill>
            <a:srgbClr val="005DAA"/>
          </a:solidFill>
          <a:latin typeface="Georgia"/>
          <a:ea typeface="+mn-ea"/>
          <a:cs typeface="Georgia"/>
        </a:defRPr>
      </a:lvl2pPr>
      <a:lvl3pPr marL="856898" indent="-171379" algn="l" defTabSz="342758" rtl="0" eaLnBrk="1" latinLnBrk="0" hangingPunct="1">
        <a:spcBef>
          <a:spcPct val="20000"/>
        </a:spcBef>
        <a:buFont typeface="Arial"/>
        <a:buChar char="•"/>
        <a:defRPr sz="1800" kern="1200">
          <a:solidFill>
            <a:srgbClr val="005DAA"/>
          </a:solidFill>
          <a:latin typeface="Georgia"/>
          <a:ea typeface="+mn-ea"/>
          <a:cs typeface="Georgia"/>
        </a:defRPr>
      </a:lvl3pPr>
      <a:lvl4pPr marL="1199658" indent="-171379" algn="l" defTabSz="342758" rtl="0" eaLnBrk="1" latinLnBrk="0" hangingPunct="1">
        <a:spcBef>
          <a:spcPct val="20000"/>
        </a:spcBef>
        <a:buFont typeface="Arial"/>
        <a:buChar char="–"/>
        <a:defRPr sz="1500" kern="1200">
          <a:solidFill>
            <a:srgbClr val="005DAA"/>
          </a:solidFill>
          <a:latin typeface="Georgia"/>
          <a:ea typeface="+mn-ea"/>
          <a:cs typeface="Georgia"/>
        </a:defRPr>
      </a:lvl4pPr>
      <a:lvl5pPr marL="1542420" indent="-171379" algn="l" defTabSz="342758" rtl="0" eaLnBrk="1" latinLnBrk="0" hangingPunct="1">
        <a:spcBef>
          <a:spcPct val="20000"/>
        </a:spcBef>
        <a:buFont typeface="Arial"/>
        <a:buChar char="»"/>
        <a:defRPr sz="1500" kern="1200">
          <a:solidFill>
            <a:srgbClr val="005DAA"/>
          </a:solidFill>
          <a:latin typeface="Georgia"/>
          <a:ea typeface="+mn-ea"/>
          <a:cs typeface="Georgia"/>
        </a:defRPr>
      </a:lvl5pPr>
      <a:lvl6pPr marL="1885180" indent="-171379" algn="l" defTabSz="342758" rtl="0" eaLnBrk="1" latinLnBrk="0" hangingPunct="1">
        <a:spcBef>
          <a:spcPct val="20000"/>
        </a:spcBef>
        <a:buFont typeface="Arial"/>
        <a:buChar char="•"/>
        <a:defRPr sz="1500" kern="1200">
          <a:solidFill>
            <a:schemeClr val="tx1"/>
          </a:solidFill>
          <a:latin typeface="+mn-lt"/>
          <a:ea typeface="+mn-ea"/>
          <a:cs typeface="+mn-cs"/>
        </a:defRPr>
      </a:lvl6pPr>
      <a:lvl7pPr marL="2227938" indent="-171379" algn="l" defTabSz="342758" rtl="0" eaLnBrk="1" latinLnBrk="0" hangingPunct="1">
        <a:spcBef>
          <a:spcPct val="20000"/>
        </a:spcBef>
        <a:buFont typeface="Arial"/>
        <a:buChar char="•"/>
        <a:defRPr sz="1500" kern="1200">
          <a:solidFill>
            <a:schemeClr val="tx1"/>
          </a:solidFill>
          <a:latin typeface="+mn-lt"/>
          <a:ea typeface="+mn-ea"/>
          <a:cs typeface="+mn-cs"/>
        </a:defRPr>
      </a:lvl7pPr>
      <a:lvl8pPr marL="2570699" indent="-171379" algn="l" defTabSz="342758" rtl="0" eaLnBrk="1" latinLnBrk="0" hangingPunct="1">
        <a:spcBef>
          <a:spcPct val="20000"/>
        </a:spcBef>
        <a:buFont typeface="Arial"/>
        <a:buChar char="•"/>
        <a:defRPr sz="1500" kern="1200">
          <a:solidFill>
            <a:schemeClr val="tx1"/>
          </a:solidFill>
          <a:latin typeface="+mn-lt"/>
          <a:ea typeface="+mn-ea"/>
          <a:cs typeface="+mn-cs"/>
        </a:defRPr>
      </a:lvl8pPr>
      <a:lvl9pPr marL="2913457" indent="-171379" algn="l" defTabSz="342758"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758" rtl="0" eaLnBrk="1" latinLnBrk="0" hangingPunct="1">
        <a:defRPr sz="1350" kern="1200">
          <a:solidFill>
            <a:schemeClr val="tx1"/>
          </a:solidFill>
          <a:latin typeface="+mn-lt"/>
          <a:ea typeface="+mn-ea"/>
          <a:cs typeface="+mn-cs"/>
        </a:defRPr>
      </a:lvl1pPr>
      <a:lvl2pPr marL="342758" algn="l" defTabSz="342758" rtl="0" eaLnBrk="1" latinLnBrk="0" hangingPunct="1">
        <a:defRPr sz="1350" kern="1200">
          <a:solidFill>
            <a:schemeClr val="tx1"/>
          </a:solidFill>
          <a:latin typeface="+mn-lt"/>
          <a:ea typeface="+mn-ea"/>
          <a:cs typeface="+mn-cs"/>
        </a:defRPr>
      </a:lvl2pPr>
      <a:lvl3pPr marL="685518" algn="l" defTabSz="342758" rtl="0" eaLnBrk="1" latinLnBrk="0" hangingPunct="1">
        <a:defRPr sz="1350" kern="1200">
          <a:solidFill>
            <a:schemeClr val="tx1"/>
          </a:solidFill>
          <a:latin typeface="+mn-lt"/>
          <a:ea typeface="+mn-ea"/>
          <a:cs typeface="+mn-cs"/>
        </a:defRPr>
      </a:lvl3pPr>
      <a:lvl4pPr marL="1028280" algn="l" defTabSz="342758" rtl="0" eaLnBrk="1" latinLnBrk="0" hangingPunct="1">
        <a:defRPr sz="1350" kern="1200">
          <a:solidFill>
            <a:schemeClr val="tx1"/>
          </a:solidFill>
          <a:latin typeface="+mn-lt"/>
          <a:ea typeface="+mn-ea"/>
          <a:cs typeface="+mn-cs"/>
        </a:defRPr>
      </a:lvl4pPr>
      <a:lvl5pPr marL="1371039" algn="l" defTabSz="342758" rtl="0" eaLnBrk="1" latinLnBrk="0" hangingPunct="1">
        <a:defRPr sz="1350" kern="1200">
          <a:solidFill>
            <a:schemeClr val="tx1"/>
          </a:solidFill>
          <a:latin typeface="+mn-lt"/>
          <a:ea typeface="+mn-ea"/>
          <a:cs typeface="+mn-cs"/>
        </a:defRPr>
      </a:lvl5pPr>
      <a:lvl6pPr marL="1713798" algn="l" defTabSz="342758" rtl="0" eaLnBrk="1" latinLnBrk="0" hangingPunct="1">
        <a:defRPr sz="1350" kern="1200">
          <a:solidFill>
            <a:schemeClr val="tx1"/>
          </a:solidFill>
          <a:latin typeface="+mn-lt"/>
          <a:ea typeface="+mn-ea"/>
          <a:cs typeface="+mn-cs"/>
        </a:defRPr>
      </a:lvl6pPr>
      <a:lvl7pPr marL="2056559" algn="l" defTabSz="342758" rtl="0" eaLnBrk="1" latinLnBrk="0" hangingPunct="1">
        <a:defRPr sz="1350" kern="1200">
          <a:solidFill>
            <a:schemeClr val="tx1"/>
          </a:solidFill>
          <a:latin typeface="+mn-lt"/>
          <a:ea typeface="+mn-ea"/>
          <a:cs typeface="+mn-cs"/>
        </a:defRPr>
      </a:lvl7pPr>
      <a:lvl8pPr marL="2399316" algn="l" defTabSz="342758" rtl="0" eaLnBrk="1" latinLnBrk="0" hangingPunct="1">
        <a:defRPr sz="1350" kern="1200">
          <a:solidFill>
            <a:schemeClr val="tx1"/>
          </a:solidFill>
          <a:latin typeface="+mn-lt"/>
          <a:ea typeface="+mn-ea"/>
          <a:cs typeface="+mn-cs"/>
        </a:defRPr>
      </a:lvl8pPr>
      <a:lvl9pPr marL="2742078" algn="l" defTabSz="342758"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2FCF9-CE33-3847-9706-1046D2EB27A1}" type="slidenum">
              <a:rPr lang="en-US" smtClean="0"/>
              <a:pPr/>
              <a:t>‹#›</a:t>
            </a:fld>
            <a:endParaRPr lang="en-US" dirty="0"/>
          </a:p>
        </p:txBody>
      </p:sp>
    </p:spTree>
    <p:extLst>
      <p:ext uri="{BB962C8B-B14F-4D97-AF65-F5344CB8AC3E}">
        <p14:creationId xmlns:p14="http://schemas.microsoft.com/office/powerpoint/2010/main" val="11250538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AC7D40F2-79DB-4455-BFA6-098C5A87FFA3}"/>
              </a:ext>
            </a:extLst>
          </p:cNvPr>
          <p:cNvSpPr txBox="1"/>
          <p:nvPr/>
        </p:nvSpPr>
        <p:spPr>
          <a:xfrm>
            <a:off x="1931216" y="1702661"/>
            <a:ext cx="7819168" cy="1483675"/>
          </a:xfrm>
          <a:prstGeom prst="rect">
            <a:avLst/>
          </a:prstGeom>
        </p:spPr>
        <p:txBody>
          <a:bodyPr vert="horz" lIns="68580" tIns="34290" rIns="68580" bIns="34290" rtlCol="0" anchor="b">
            <a:normAutofit/>
          </a:bodyPr>
          <a:lstStyle/>
          <a:p>
            <a:pPr algn="ctr">
              <a:lnSpc>
                <a:spcPct val="150000"/>
              </a:lnSpc>
              <a:spcBef>
                <a:spcPct val="0"/>
              </a:spcBef>
              <a:spcAft>
                <a:spcPts val="450"/>
              </a:spcAft>
            </a:pPr>
            <a:r>
              <a:rPr lang="en-US" altLang="ja-JP" sz="2600" b="1" dirty="0">
                <a:solidFill>
                  <a:srgbClr val="0070C0"/>
                </a:solidFill>
                <a:latin typeface="HG丸ｺﾞｼｯｸM-PRO" panose="020F0600000000000000" pitchFamily="50" charset="-128"/>
                <a:ea typeface="HG丸ｺﾞｼｯｸM-PRO" panose="020F0600000000000000" pitchFamily="50" charset="-128"/>
                <a:cs typeface="+mj-cs"/>
              </a:rPr>
              <a:t>RID2660</a:t>
            </a:r>
            <a:r>
              <a:rPr lang="ja-JP" altLang="en-US" sz="2600" b="1" dirty="0">
                <a:solidFill>
                  <a:srgbClr val="0070C0"/>
                </a:solidFill>
                <a:latin typeface="HG丸ｺﾞｼｯｸM-PRO" panose="020F0600000000000000" pitchFamily="50" charset="-128"/>
                <a:ea typeface="HG丸ｺﾞｼｯｸM-PRO" panose="020F0600000000000000" pitchFamily="50" charset="-128"/>
                <a:cs typeface="+mj-cs"/>
              </a:rPr>
              <a:t> </a:t>
            </a:r>
            <a:r>
              <a:rPr lang="en-US" altLang="ja-JP" sz="2600" b="1" dirty="0">
                <a:solidFill>
                  <a:srgbClr val="0070C0"/>
                </a:solidFill>
                <a:latin typeface="HG丸ｺﾞｼｯｸM-PRO" panose="020F0600000000000000" pitchFamily="50" charset="-128"/>
                <a:ea typeface="HG丸ｺﾞｼｯｸM-PRO" panose="020F0600000000000000" pitchFamily="50" charset="-128"/>
                <a:cs typeface="+mj-cs"/>
              </a:rPr>
              <a:t>2022-23</a:t>
            </a:r>
            <a:r>
              <a:rPr lang="ja-JP" altLang="en-US" sz="2600" b="1" dirty="0">
                <a:solidFill>
                  <a:srgbClr val="0070C0"/>
                </a:solidFill>
                <a:latin typeface="HG丸ｺﾞｼｯｸM-PRO" panose="020F0600000000000000" pitchFamily="50" charset="-128"/>
                <a:ea typeface="HG丸ｺﾞｼｯｸM-PRO" panose="020F0600000000000000" pitchFamily="50" charset="-128"/>
                <a:cs typeface="+mj-cs"/>
              </a:rPr>
              <a:t>年度のための</a:t>
            </a:r>
            <a:endParaRPr lang="en-US" altLang="ja-JP" sz="2600" b="1" dirty="0">
              <a:solidFill>
                <a:srgbClr val="0070C0"/>
              </a:solidFill>
              <a:latin typeface="HG丸ｺﾞｼｯｸM-PRO" panose="020F0600000000000000" pitchFamily="50" charset="-128"/>
              <a:ea typeface="HG丸ｺﾞｼｯｸM-PRO" panose="020F0600000000000000" pitchFamily="50" charset="-128"/>
              <a:cs typeface="+mj-cs"/>
            </a:endParaRPr>
          </a:p>
          <a:p>
            <a:pPr algn="ctr">
              <a:lnSpc>
                <a:spcPct val="150000"/>
              </a:lnSpc>
              <a:spcBef>
                <a:spcPct val="0"/>
              </a:spcBef>
              <a:spcAft>
                <a:spcPts val="450"/>
              </a:spcAft>
            </a:pPr>
            <a:r>
              <a:rPr lang="ja-JP" altLang="en-US" sz="2800" b="1" dirty="0">
                <a:solidFill>
                  <a:srgbClr val="0070C0"/>
                </a:solidFill>
                <a:latin typeface="HG丸ｺﾞｼｯｸM-PRO" panose="020F0600000000000000" pitchFamily="50" charset="-128"/>
                <a:ea typeface="HG丸ｺﾞｼｯｸM-PRO" panose="020F0600000000000000" pitchFamily="50" charset="-128"/>
                <a:cs typeface="+mj-cs"/>
              </a:rPr>
              <a:t>地区ロータリー財団</a:t>
            </a:r>
            <a:r>
              <a:rPr lang="ja-JP" altLang="en-US" sz="2800" b="1" spc="300" dirty="0">
                <a:solidFill>
                  <a:srgbClr val="0070C0"/>
                </a:solidFill>
                <a:latin typeface="HG丸ｺﾞｼｯｸM-PRO" panose="020F0600000000000000" pitchFamily="50" charset="-128"/>
                <a:ea typeface="HG丸ｺﾞｼｯｸM-PRO" panose="020F0600000000000000" pitchFamily="50" charset="-128"/>
                <a:cs typeface="+mj-cs"/>
              </a:rPr>
              <a:t>補助</a:t>
            </a:r>
            <a:r>
              <a:rPr lang="ja-JP" altLang="en-US" sz="2800" b="1" dirty="0">
                <a:solidFill>
                  <a:srgbClr val="0070C0"/>
                </a:solidFill>
                <a:latin typeface="HG丸ｺﾞｼｯｸM-PRO" panose="020F0600000000000000" pitchFamily="50" charset="-128"/>
                <a:ea typeface="HG丸ｺﾞｼｯｸM-PRO" panose="020F0600000000000000" pitchFamily="50" charset="-128"/>
                <a:cs typeface="+mj-cs"/>
              </a:rPr>
              <a:t>金管理セミナー</a:t>
            </a:r>
            <a:endParaRPr lang="en-US" altLang="ja-JP" sz="2800" b="1" dirty="0">
              <a:solidFill>
                <a:srgbClr val="0070C0"/>
              </a:solidFill>
              <a:latin typeface="HG丸ｺﾞｼｯｸM-PRO" panose="020F0600000000000000" pitchFamily="50" charset="-128"/>
              <a:ea typeface="HG丸ｺﾞｼｯｸM-PRO" panose="020F0600000000000000" pitchFamily="50" charset="-128"/>
              <a:cs typeface="+mj-cs"/>
            </a:endParaRPr>
          </a:p>
        </p:txBody>
      </p:sp>
      <p:sp>
        <p:nvSpPr>
          <p:cNvPr id="8" name="テキスト ボックス 7">
            <a:extLst>
              <a:ext uri="{FF2B5EF4-FFF2-40B4-BE49-F238E27FC236}">
                <a16:creationId xmlns:a16="http://schemas.microsoft.com/office/drawing/2014/main" id="{483E7E95-B2BD-4F65-8080-8149E3EE792A}"/>
              </a:ext>
            </a:extLst>
          </p:cNvPr>
          <p:cNvSpPr txBox="1"/>
          <p:nvPr/>
        </p:nvSpPr>
        <p:spPr>
          <a:xfrm>
            <a:off x="7857301" y="5281332"/>
            <a:ext cx="4334699" cy="823302"/>
          </a:xfrm>
          <a:prstGeom prst="rect">
            <a:avLst/>
          </a:prstGeom>
          <a:noFill/>
        </p:spPr>
        <p:txBody>
          <a:bodyPr wrap="square" rtlCol="0">
            <a:spAutoFit/>
          </a:bodyPr>
          <a:lstStyle/>
          <a:p>
            <a:pPr>
              <a:lnSpc>
                <a:spcPts val="2625"/>
              </a:lnSpc>
              <a:spcBef>
                <a:spcPct val="0"/>
              </a:spcBef>
              <a:spcAft>
                <a:spcPts val="450"/>
              </a:spcAft>
            </a:pPr>
            <a:r>
              <a:rPr lang="ja-JP" altLang="en-US" sz="2175" b="1" dirty="0">
                <a:solidFill>
                  <a:srgbClr val="002060"/>
                </a:solidFill>
                <a:latin typeface="HG丸ｺﾞｼｯｸM-PRO" panose="020F0600000000000000" pitchFamily="50" charset="-128"/>
                <a:ea typeface="HG丸ｺﾞｼｯｸM-PRO" panose="020F0600000000000000" pitchFamily="50" charset="-128"/>
              </a:rPr>
              <a:t>地区財団委員会　委員長</a:t>
            </a:r>
            <a:endParaRPr lang="en-US" altLang="ja-JP" sz="2175" b="1" dirty="0">
              <a:solidFill>
                <a:srgbClr val="002060"/>
              </a:solidFill>
              <a:latin typeface="HG丸ｺﾞｼｯｸM-PRO" panose="020F0600000000000000" pitchFamily="50" charset="-128"/>
              <a:ea typeface="HG丸ｺﾞｼｯｸM-PRO" panose="020F0600000000000000" pitchFamily="50" charset="-128"/>
            </a:endParaRPr>
          </a:p>
          <a:p>
            <a:pPr>
              <a:lnSpc>
                <a:spcPts val="2625"/>
              </a:lnSpc>
              <a:spcBef>
                <a:spcPct val="0"/>
              </a:spcBef>
              <a:spcAft>
                <a:spcPts val="450"/>
              </a:spcAft>
            </a:pPr>
            <a:r>
              <a:rPr lang="ja-JP" altLang="en-US" sz="2175" b="1" dirty="0">
                <a:solidFill>
                  <a:srgbClr val="002060"/>
                </a:solidFill>
                <a:latin typeface="HG丸ｺﾞｼｯｸM-PRO" panose="020F0600000000000000" pitchFamily="50" charset="-128"/>
                <a:ea typeface="HG丸ｺﾞｼｯｸM-PRO" panose="020F0600000000000000" pitchFamily="50" charset="-128"/>
              </a:rPr>
              <a:t>村橋 義晃／大阪中之島</a:t>
            </a:r>
            <a:r>
              <a:rPr lang="en-US" altLang="ja-JP" sz="2175" b="1" dirty="0">
                <a:solidFill>
                  <a:srgbClr val="002060"/>
                </a:solidFill>
                <a:latin typeface="HG丸ｺﾞｼｯｸM-PRO" panose="020F0600000000000000" pitchFamily="50" charset="-128"/>
                <a:ea typeface="HG丸ｺﾞｼｯｸM-PRO" panose="020F0600000000000000" pitchFamily="50" charset="-128"/>
              </a:rPr>
              <a:t>RC</a:t>
            </a:r>
            <a:endParaRPr lang="ja-JP" altLang="en-US" sz="2175" b="1" dirty="0">
              <a:solidFill>
                <a:srgbClr val="002060"/>
              </a:solidFill>
              <a:latin typeface="HG丸ｺﾞｼｯｸM-PRO" panose="020F0600000000000000" pitchFamily="50" charset="-128"/>
              <a:ea typeface="HG丸ｺﾞｼｯｸM-PRO" panose="020F0600000000000000" pitchFamily="50" charset="-128"/>
            </a:endParaRPr>
          </a:p>
        </p:txBody>
      </p:sp>
      <p:sp>
        <p:nvSpPr>
          <p:cNvPr id="9" name="テキスト ボックス 8">
            <a:extLst>
              <a:ext uri="{FF2B5EF4-FFF2-40B4-BE49-F238E27FC236}">
                <a16:creationId xmlns:a16="http://schemas.microsoft.com/office/drawing/2014/main" id="{78EC4F3F-DA2A-4D04-AAEE-7C629A0DA05A}"/>
              </a:ext>
            </a:extLst>
          </p:cNvPr>
          <p:cNvSpPr txBox="1"/>
          <p:nvPr/>
        </p:nvSpPr>
        <p:spPr>
          <a:xfrm>
            <a:off x="361950" y="3503224"/>
            <a:ext cx="11468100" cy="1027204"/>
          </a:xfrm>
          <a:prstGeom prst="rect">
            <a:avLst/>
          </a:prstGeom>
          <a:noFill/>
          <a:ln>
            <a:noFill/>
          </a:ln>
        </p:spPr>
        <p:txBody>
          <a:bodyPr wrap="square" rtlCol="0">
            <a:spAutoFit/>
          </a:bodyPr>
          <a:lstStyle/>
          <a:p>
            <a:pPr algn="ctr">
              <a:lnSpc>
                <a:spcPct val="150000"/>
              </a:lnSpc>
              <a:spcBef>
                <a:spcPct val="0"/>
              </a:spcBef>
              <a:spcAft>
                <a:spcPts val="450"/>
              </a:spcAft>
            </a:pPr>
            <a:r>
              <a:rPr lang="ja-JP" altLang="en-US" sz="4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次年度のためのロータリー</a:t>
            </a:r>
            <a:r>
              <a:rPr lang="ja-JP" altLang="en-US" sz="4800" b="1" kern="100" spc="6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財団</a:t>
            </a:r>
            <a:endParaRPr lang="en-US" altLang="ja-JP" sz="4800" b="1" spc="6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pic>
        <p:nvPicPr>
          <p:cNvPr id="4" name="図 3">
            <a:extLst>
              <a:ext uri="{FF2B5EF4-FFF2-40B4-BE49-F238E27FC236}">
                <a16:creationId xmlns:a16="http://schemas.microsoft.com/office/drawing/2014/main" id="{81C25118-165B-41BF-9B9A-9E47B8025E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9411" y="180632"/>
            <a:ext cx="7290547" cy="1811046"/>
          </a:xfrm>
          <a:prstGeom prst="rect">
            <a:avLst/>
          </a:prstGeom>
        </p:spPr>
      </p:pic>
      <p:sp>
        <p:nvSpPr>
          <p:cNvPr id="6" name="テキスト ボックス 5">
            <a:extLst>
              <a:ext uri="{FF2B5EF4-FFF2-40B4-BE49-F238E27FC236}">
                <a16:creationId xmlns:a16="http://schemas.microsoft.com/office/drawing/2014/main" id="{EB3B3CFE-81B7-44CF-BAA6-7DC3AF0C49C9}"/>
              </a:ext>
            </a:extLst>
          </p:cNvPr>
          <p:cNvSpPr txBox="1"/>
          <p:nvPr/>
        </p:nvSpPr>
        <p:spPr>
          <a:xfrm>
            <a:off x="361950" y="6195259"/>
            <a:ext cx="2052865" cy="372731"/>
          </a:xfrm>
          <a:prstGeom prst="rect">
            <a:avLst/>
          </a:prstGeom>
          <a:noFill/>
        </p:spPr>
        <p:txBody>
          <a:bodyPr wrap="square" rtlCol="0">
            <a:spAutoFit/>
          </a:bodyPr>
          <a:lstStyle/>
          <a:p>
            <a:pPr>
              <a:lnSpc>
                <a:spcPts val="2625"/>
              </a:lnSpc>
              <a:spcBef>
                <a:spcPct val="0"/>
              </a:spcBef>
              <a:spcAft>
                <a:spcPts val="450"/>
              </a:spcAft>
            </a:pPr>
            <a:r>
              <a:rPr lang="en-US" altLang="ja-JP" sz="1400" b="1" dirty="0">
                <a:solidFill>
                  <a:srgbClr val="002060"/>
                </a:solidFill>
                <a:latin typeface="HG丸ｺﾞｼｯｸM-PRO" panose="020F0600000000000000" pitchFamily="50" charset="-128"/>
                <a:ea typeface="HG丸ｺﾞｼｯｸM-PRO" panose="020F0600000000000000" pitchFamily="50" charset="-128"/>
              </a:rPr>
              <a:t>2022.01.29</a:t>
            </a:r>
          </a:p>
        </p:txBody>
      </p:sp>
    </p:spTree>
    <p:extLst>
      <p:ext uri="{BB962C8B-B14F-4D97-AF65-F5344CB8AC3E}">
        <p14:creationId xmlns:p14="http://schemas.microsoft.com/office/powerpoint/2010/main" val="528725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ãã­ã¼ã¿ãªã¼è²¡å£ãã®ç»åæ¤ç´¢çµæ">
            <a:extLst>
              <a:ext uri="{FF2B5EF4-FFF2-40B4-BE49-F238E27FC236}">
                <a16:creationId xmlns:a16="http://schemas.microsoft.com/office/drawing/2014/main" id="{3871A202-7F11-4516-99AB-22E6B022B09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9585179" y="5817524"/>
            <a:ext cx="2006747" cy="756642"/>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a:extLst>
              <a:ext uri="{FF2B5EF4-FFF2-40B4-BE49-F238E27FC236}">
                <a16:creationId xmlns:a16="http://schemas.microsoft.com/office/drawing/2014/main" id="{9A17B49F-D03A-4029-B31A-2D46460F52FB}"/>
              </a:ext>
            </a:extLst>
          </p:cNvPr>
          <p:cNvSpPr/>
          <p:nvPr/>
        </p:nvSpPr>
        <p:spPr>
          <a:xfrm>
            <a:off x="180975" y="152400"/>
            <a:ext cx="11858625" cy="61912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spc="600" dirty="0">
                <a:latin typeface="HG丸ｺﾞｼｯｸM-PRO" panose="020F0600000000000000" pitchFamily="50" charset="-128"/>
                <a:ea typeface="HG丸ｺﾞｼｯｸM-PRO" panose="020F0600000000000000" pitchFamily="50" charset="-128"/>
              </a:rPr>
              <a:t>本日の発表事項</a:t>
            </a:r>
            <a:endParaRPr kumimoji="1" lang="ja-JP" altLang="en-US" sz="3200" b="1" spc="600"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65064323-0603-4612-A22B-D5BF816967BD}"/>
              </a:ext>
            </a:extLst>
          </p:cNvPr>
          <p:cNvSpPr txBox="1"/>
          <p:nvPr/>
        </p:nvSpPr>
        <p:spPr>
          <a:xfrm>
            <a:off x="1331259" y="1296129"/>
            <a:ext cx="10334065" cy="5433219"/>
          </a:xfrm>
          <a:prstGeom prst="rect">
            <a:avLst/>
          </a:prstGeom>
          <a:noFill/>
        </p:spPr>
        <p:txBody>
          <a:bodyPr wrap="square">
            <a:spAutoFit/>
          </a:bodyPr>
          <a:lstStyle/>
          <a:p>
            <a:pPr marL="457200" marR="0" lvl="0" indent="-457200" algn="l" defTabSz="914400" rtl="0" eaLnBrk="1" fontAlgn="auto" latinLnBrk="0" hangingPunct="1">
              <a:lnSpc>
                <a:spcPct val="200000"/>
              </a:lnSpc>
              <a:spcBef>
                <a:spcPts val="0"/>
              </a:spcBef>
              <a:spcAft>
                <a:spcPts val="0"/>
              </a:spcAft>
              <a:buClrTx/>
              <a:buSzTx/>
              <a:buFont typeface="HG丸ｺﾞｼｯｸM-PRO" panose="020F0600000000000000" pitchFamily="50" charset="-128"/>
              <a:buChar char="❖"/>
              <a:tabLst/>
              <a:defRPr/>
            </a:pPr>
            <a:r>
              <a:rPr lang="ja-JP" altLang="en-US" sz="3600" b="1" dirty="0">
                <a:solidFill>
                  <a:schemeClr val="accent1">
                    <a:lumMod val="75000"/>
                  </a:schemeClr>
                </a:solidFill>
                <a:latin typeface="HG丸ｺﾞｼｯｸM-PRO" panose="020F0600000000000000" pitchFamily="50" charset="-128"/>
                <a:ea typeface="HG丸ｺﾞｼｯｸM-PRO" panose="020F0600000000000000" pitchFamily="50" charset="-128"/>
              </a:rPr>
              <a:t>ロータリー財団補助金　クラブの参加資格認定</a:t>
            </a:r>
            <a:endParaRPr lang="en-US" altLang="ja-JP" sz="36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marL="457200" marR="0" lvl="0" indent="-457200" algn="l" defTabSz="914400" rtl="0" eaLnBrk="1" fontAlgn="auto" latinLnBrk="0" hangingPunct="1">
              <a:lnSpc>
                <a:spcPct val="200000"/>
              </a:lnSpc>
              <a:spcBef>
                <a:spcPts val="0"/>
              </a:spcBef>
              <a:spcAft>
                <a:spcPts val="0"/>
              </a:spcAft>
              <a:buClrTx/>
              <a:buSzTx/>
              <a:buFont typeface="HG丸ｺﾞｼｯｸM-PRO" panose="020F0600000000000000" pitchFamily="50" charset="-128"/>
              <a:buChar char="❖"/>
              <a:tabLst/>
              <a:defRPr/>
            </a:pPr>
            <a:r>
              <a:rPr lang="ja-JP" altLang="en-US" sz="3600" b="1" i="0" dirty="0">
                <a:solidFill>
                  <a:schemeClr val="accent1">
                    <a:lumMod val="75000"/>
                  </a:schemeClr>
                </a:solidFill>
                <a:effectLst/>
                <a:latin typeface="HG丸ｺﾞｼｯｸM-PRO" panose="020F0600000000000000" pitchFamily="50" charset="-128"/>
                <a:ea typeface="HG丸ｺﾞｼｯｸM-PRO" panose="020F0600000000000000" pitchFamily="50" charset="-128"/>
              </a:rPr>
              <a:t>補助金管理セミナー</a:t>
            </a:r>
            <a:r>
              <a:rPr lang="ja-JP" altLang="en-US" sz="3600" b="1" dirty="0">
                <a:solidFill>
                  <a:schemeClr val="accent1">
                    <a:lumMod val="75000"/>
                  </a:schemeClr>
                </a:solidFill>
                <a:latin typeface="HG丸ｺﾞｼｯｸM-PRO" panose="020F0600000000000000" pitchFamily="50" charset="-128"/>
                <a:ea typeface="HG丸ｺﾞｼｯｸM-PRO" panose="020F0600000000000000" pitchFamily="50" charset="-128"/>
              </a:rPr>
              <a:t>について</a:t>
            </a:r>
            <a:endParaRPr lang="en-US" altLang="ja-JP" sz="36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marL="457200" marR="0" lvl="0" indent="-457200" algn="l" defTabSz="914400" rtl="0" eaLnBrk="1" fontAlgn="auto" latinLnBrk="0" hangingPunct="1">
              <a:lnSpc>
                <a:spcPct val="200000"/>
              </a:lnSpc>
              <a:spcBef>
                <a:spcPts val="0"/>
              </a:spcBef>
              <a:spcAft>
                <a:spcPts val="0"/>
              </a:spcAft>
              <a:buClrTx/>
              <a:buSzTx/>
              <a:buFont typeface="HG丸ｺﾞｼｯｸM-PRO" panose="020F0600000000000000" pitchFamily="50" charset="-128"/>
              <a:buChar char="❖"/>
              <a:tabLst/>
              <a:defRPr/>
            </a:pPr>
            <a:r>
              <a:rPr lang="ja-JP" altLang="en-US" sz="3600" b="1" dirty="0">
                <a:solidFill>
                  <a:schemeClr val="accent1">
                    <a:lumMod val="75000"/>
                  </a:schemeClr>
                </a:solidFill>
                <a:latin typeface="HG丸ｺﾞｼｯｸM-PRO" panose="020F0600000000000000" pitchFamily="50" charset="-128"/>
                <a:ea typeface="HG丸ｺﾞｼｯｸM-PRO" panose="020F0600000000000000" pitchFamily="50" charset="-128"/>
              </a:rPr>
              <a:t>地区ロータリー財団委員会の活動方針</a:t>
            </a:r>
            <a:endParaRPr lang="en-US" altLang="ja-JP" sz="36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marL="457200" indent="-457200">
              <a:lnSpc>
                <a:spcPct val="200000"/>
              </a:lnSpc>
              <a:buFont typeface="HG丸ｺﾞｼｯｸM-PRO" panose="020F0600000000000000" pitchFamily="50" charset="-128"/>
              <a:buChar char="❖"/>
              <a:defRPr/>
            </a:pPr>
            <a:r>
              <a:rPr lang="en-US" altLang="ja-JP" sz="3600" b="1" dirty="0">
                <a:solidFill>
                  <a:schemeClr val="accent1">
                    <a:lumMod val="75000"/>
                  </a:schemeClr>
                </a:solidFill>
                <a:latin typeface="HG丸ｺﾞｼｯｸM-PRO" panose="020F0600000000000000" pitchFamily="50" charset="-128"/>
                <a:ea typeface="HG丸ｺﾞｼｯｸM-PRO" panose="020F0600000000000000" pitchFamily="50" charset="-128"/>
              </a:rPr>
              <a:t>2022-23</a:t>
            </a:r>
            <a:r>
              <a:rPr lang="ja-JP" altLang="en-US" sz="3600" b="1" dirty="0">
                <a:solidFill>
                  <a:schemeClr val="accent1">
                    <a:lumMod val="75000"/>
                  </a:schemeClr>
                </a:solidFill>
                <a:latin typeface="HG丸ｺﾞｼｯｸM-PRO" panose="020F0600000000000000" pitchFamily="50" charset="-128"/>
                <a:ea typeface="HG丸ｺﾞｼｯｸM-PRO" panose="020F0600000000000000" pitchFamily="50" charset="-128"/>
              </a:rPr>
              <a:t>年度　地区財団委員会の重点施策</a:t>
            </a:r>
            <a:endParaRPr lang="en-US" altLang="ja-JP" sz="36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marR="0" lvl="0" algn="l" defTabSz="914400" rtl="0" eaLnBrk="1" fontAlgn="auto" latinLnBrk="0" hangingPunct="1">
              <a:lnSpc>
                <a:spcPct val="200000"/>
              </a:lnSpc>
              <a:spcBef>
                <a:spcPts val="0"/>
              </a:spcBef>
              <a:spcAft>
                <a:spcPts val="0"/>
              </a:spcAft>
              <a:buClrTx/>
              <a:buSzTx/>
              <a:tabLst/>
              <a:defRPr/>
            </a:pPr>
            <a:endParaRPr lang="en-US" altLang="ja-JP" sz="3600" b="1" i="0" dirty="0">
              <a:solidFill>
                <a:schemeClr val="accent1">
                  <a:lumMod val="75000"/>
                </a:schemeClr>
              </a:solidFill>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71466035"/>
      </p:ext>
    </p:extLst>
  </p:cSld>
  <p:clrMapOvr>
    <a:masterClrMapping/>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9A17B49F-D03A-4029-B31A-2D46460F52FB}"/>
              </a:ext>
            </a:extLst>
          </p:cNvPr>
          <p:cNvSpPr/>
          <p:nvPr/>
        </p:nvSpPr>
        <p:spPr>
          <a:xfrm>
            <a:off x="148942" y="174645"/>
            <a:ext cx="11858625" cy="61912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spc="600" dirty="0">
                <a:latin typeface="HG丸ｺﾞｼｯｸM-PRO" panose="020F0600000000000000" pitchFamily="50" charset="-128"/>
                <a:ea typeface="HG丸ｺﾞｼｯｸM-PRO" panose="020F0600000000000000" pitchFamily="50" charset="-128"/>
              </a:rPr>
              <a:t>ロータリー財団補助金　クラブの参加資格認定</a:t>
            </a:r>
          </a:p>
        </p:txBody>
      </p:sp>
      <p:sp>
        <p:nvSpPr>
          <p:cNvPr id="14" name="テキスト ボックス 13">
            <a:extLst>
              <a:ext uri="{FF2B5EF4-FFF2-40B4-BE49-F238E27FC236}">
                <a16:creationId xmlns:a16="http://schemas.microsoft.com/office/drawing/2014/main" id="{F406A13C-66A1-4B08-A9D0-276670CCF885}"/>
              </a:ext>
            </a:extLst>
          </p:cNvPr>
          <p:cNvSpPr txBox="1"/>
          <p:nvPr/>
        </p:nvSpPr>
        <p:spPr>
          <a:xfrm>
            <a:off x="813547" y="1027848"/>
            <a:ext cx="10818160" cy="5509200"/>
          </a:xfrm>
          <a:prstGeom prst="rect">
            <a:avLst/>
          </a:prstGeom>
          <a:noFill/>
        </p:spPr>
        <p:txBody>
          <a:bodyPr wrap="square">
            <a:spAutoFit/>
          </a:bodyPr>
          <a:lstStyle/>
          <a:p>
            <a:pPr lvl="0">
              <a:defRPr/>
            </a:pPr>
            <a:r>
              <a:rPr lang="ja-JP" altLang="en-US" sz="3200" b="1" dirty="0">
                <a:solidFill>
                  <a:schemeClr val="accent1">
                    <a:lumMod val="75000"/>
                  </a:schemeClr>
                </a:solidFill>
                <a:latin typeface="HGP明朝B" panose="02020800000000000000" pitchFamily="18" charset="-128"/>
                <a:ea typeface="HGP明朝B" panose="02020800000000000000" pitchFamily="18" charset="-128"/>
              </a:rPr>
              <a:t>クラブは、ロータリー財団の補助金の活用にあたって、ロータリー財団（以下「財団」）から提供されるこの覚書（</a:t>
            </a:r>
            <a:r>
              <a:rPr lang="en-US" altLang="ja-JP" sz="3200" b="1" dirty="0">
                <a:solidFill>
                  <a:schemeClr val="accent1">
                    <a:lumMod val="75000"/>
                  </a:schemeClr>
                </a:solidFill>
                <a:latin typeface="HGP明朝B" panose="02020800000000000000" pitchFamily="18" charset="-128"/>
                <a:ea typeface="HGP明朝B" panose="02020800000000000000" pitchFamily="18" charset="-128"/>
              </a:rPr>
              <a:t>MOU</a:t>
            </a:r>
            <a:r>
              <a:rPr lang="ja-JP" altLang="en-US" sz="3200" b="1" dirty="0">
                <a:solidFill>
                  <a:schemeClr val="accent1">
                    <a:lumMod val="75000"/>
                  </a:schemeClr>
                </a:solidFill>
                <a:latin typeface="HGP明朝B" panose="02020800000000000000" pitchFamily="18" charset="-128"/>
                <a:ea typeface="HGP明朝B" panose="02020800000000000000" pitchFamily="18" charset="-128"/>
              </a:rPr>
              <a:t>）に記載された財務と資金管理の要件を遂行すること及び、毎年最低</a:t>
            </a:r>
            <a:r>
              <a:rPr lang="en-US" altLang="ja-JP" sz="3200" b="1" dirty="0">
                <a:solidFill>
                  <a:schemeClr val="accent1">
                    <a:lumMod val="75000"/>
                  </a:schemeClr>
                </a:solidFill>
                <a:latin typeface="HGP明朝B" panose="02020800000000000000" pitchFamily="18" charset="-128"/>
                <a:ea typeface="HGP明朝B" panose="02020800000000000000" pitchFamily="18" charset="-128"/>
              </a:rPr>
              <a:t>1</a:t>
            </a:r>
            <a:r>
              <a:rPr lang="ja-JP" altLang="en-US" sz="3200" b="1" dirty="0">
                <a:solidFill>
                  <a:schemeClr val="accent1">
                    <a:lumMod val="75000"/>
                  </a:schemeClr>
                </a:solidFill>
                <a:latin typeface="HGP明朝B" panose="02020800000000000000" pitchFamily="18" charset="-128"/>
                <a:ea typeface="HGP明朝B" panose="02020800000000000000" pitchFamily="18" charset="-128"/>
              </a:rPr>
              <a:t>名のクラブ会員を地区主催の補助金管理セミナーに出席させることに同意しなければならない。</a:t>
            </a:r>
            <a:endParaRPr lang="en-US" altLang="ja-JP" sz="3200" b="1" dirty="0">
              <a:solidFill>
                <a:schemeClr val="accent1">
                  <a:lumMod val="75000"/>
                </a:schemeClr>
              </a:solidFill>
              <a:latin typeface="HGP明朝B" panose="02020800000000000000" pitchFamily="18" charset="-128"/>
              <a:ea typeface="HGP明朝B" panose="02020800000000000000" pitchFamily="18" charset="-128"/>
            </a:endParaRPr>
          </a:p>
          <a:p>
            <a:pPr lvl="0">
              <a:defRPr/>
            </a:pPr>
            <a:r>
              <a:rPr lang="ja-JP" altLang="en-US" sz="3200" b="1" dirty="0">
                <a:solidFill>
                  <a:schemeClr val="accent1">
                    <a:lumMod val="75000"/>
                  </a:schemeClr>
                </a:solidFill>
                <a:latin typeface="HGP明朝B" panose="02020800000000000000" pitchFamily="18" charset="-128"/>
                <a:ea typeface="HGP明朝B" panose="02020800000000000000" pitchFamily="18" charset="-128"/>
              </a:rPr>
              <a:t>地区は、クラブの参加資格として追加の要件を定めたり、地区補助金の活用についてもクラブの参加資格認定を義務付ける</a:t>
            </a:r>
            <a:endParaRPr lang="en-US" altLang="ja-JP" sz="3200" b="1" dirty="0">
              <a:solidFill>
                <a:schemeClr val="accent1">
                  <a:lumMod val="75000"/>
                </a:schemeClr>
              </a:solidFill>
              <a:latin typeface="HGP明朝B" panose="02020800000000000000" pitchFamily="18" charset="-128"/>
              <a:ea typeface="HGP明朝B" panose="02020800000000000000" pitchFamily="18" charset="-128"/>
            </a:endParaRPr>
          </a:p>
          <a:p>
            <a:pPr lvl="0">
              <a:defRPr/>
            </a:pPr>
            <a:r>
              <a:rPr lang="ja-JP" altLang="en-US" sz="3200" b="1" dirty="0">
                <a:solidFill>
                  <a:schemeClr val="accent1">
                    <a:lumMod val="75000"/>
                  </a:schemeClr>
                </a:solidFill>
                <a:latin typeface="HGP明朝B" panose="02020800000000000000" pitchFamily="18" charset="-128"/>
                <a:ea typeface="HGP明朝B" panose="02020800000000000000" pitchFamily="18" charset="-128"/>
              </a:rPr>
              <a:t>ことができる。</a:t>
            </a:r>
            <a:endParaRPr lang="en-US" altLang="ja-JP" sz="3200" b="1" dirty="0">
              <a:solidFill>
                <a:schemeClr val="accent1">
                  <a:lumMod val="75000"/>
                </a:schemeClr>
              </a:solidFill>
              <a:latin typeface="HGP明朝B" panose="02020800000000000000" pitchFamily="18" charset="-128"/>
              <a:ea typeface="HGP明朝B" panose="02020800000000000000" pitchFamily="18" charset="-128"/>
            </a:endParaRPr>
          </a:p>
          <a:p>
            <a:pPr lvl="0">
              <a:defRPr/>
            </a:pPr>
            <a:r>
              <a:rPr lang="ja-JP" altLang="en-US" sz="3200" b="1" dirty="0">
                <a:solidFill>
                  <a:schemeClr val="accent1">
                    <a:lumMod val="75000"/>
                  </a:schemeClr>
                </a:solidFill>
                <a:latin typeface="HGP明朝B" panose="02020800000000000000" pitchFamily="18" charset="-128"/>
                <a:ea typeface="HGP明朝B" panose="02020800000000000000" pitchFamily="18" charset="-128"/>
              </a:rPr>
              <a:t>これらの条件をすべて満たすことにより、クラブの参加資格が認定されロータリー財団補助金プログラムにクラブが参加することが認められる。　　　　　　</a:t>
            </a:r>
            <a:r>
              <a:rPr lang="ja-JP" altLang="en-US" sz="2800" b="1" dirty="0">
                <a:solidFill>
                  <a:schemeClr val="accent1">
                    <a:lumMod val="75000"/>
                  </a:schemeClr>
                </a:solidFill>
                <a:latin typeface="HGP明朝B" panose="02020800000000000000" pitchFamily="18" charset="-128"/>
                <a:ea typeface="HGP明朝B" panose="02020800000000000000" pitchFamily="18" charset="-128"/>
              </a:rPr>
              <a:t>（クラブの参加資格認定：覚書</a:t>
            </a:r>
            <a:r>
              <a:rPr lang="en-US" altLang="ja-JP" sz="2800" b="1" dirty="0">
                <a:solidFill>
                  <a:schemeClr val="accent1">
                    <a:lumMod val="75000"/>
                  </a:schemeClr>
                </a:solidFill>
                <a:latin typeface="HGP明朝B" panose="02020800000000000000" pitchFamily="18" charset="-128"/>
                <a:ea typeface="HGP明朝B" panose="02020800000000000000" pitchFamily="18" charset="-128"/>
              </a:rPr>
              <a:t>(MOU)</a:t>
            </a:r>
            <a:r>
              <a:rPr lang="ja-JP" altLang="en-US" sz="2800" b="1" dirty="0">
                <a:solidFill>
                  <a:schemeClr val="accent1">
                    <a:lumMod val="75000"/>
                  </a:schemeClr>
                </a:solidFill>
                <a:latin typeface="HGP明朝B" panose="02020800000000000000" pitchFamily="18" charset="-128"/>
                <a:ea typeface="HGP明朝B" panose="02020800000000000000" pitchFamily="18" charset="-128"/>
              </a:rPr>
              <a:t>抜粋）</a:t>
            </a:r>
            <a:endParaRPr lang="en-US" altLang="ja-JP" sz="2800" b="1" dirty="0">
              <a:solidFill>
                <a:schemeClr val="accent1">
                  <a:lumMod val="75000"/>
                </a:schemeClr>
              </a:solidFill>
              <a:latin typeface="HGP明朝B" panose="02020800000000000000" pitchFamily="18" charset="-128"/>
              <a:ea typeface="HGP明朝B" panose="02020800000000000000" pitchFamily="18" charset="-128"/>
            </a:endParaRPr>
          </a:p>
        </p:txBody>
      </p:sp>
    </p:spTree>
    <p:extLst>
      <p:ext uri="{BB962C8B-B14F-4D97-AF65-F5344CB8AC3E}">
        <p14:creationId xmlns:p14="http://schemas.microsoft.com/office/powerpoint/2010/main" val="4176008153"/>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9A17B49F-D03A-4029-B31A-2D46460F52FB}"/>
              </a:ext>
            </a:extLst>
          </p:cNvPr>
          <p:cNvSpPr/>
          <p:nvPr/>
        </p:nvSpPr>
        <p:spPr>
          <a:xfrm>
            <a:off x="212442" y="203352"/>
            <a:ext cx="11858625" cy="61912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spc="600" dirty="0">
                <a:latin typeface="HG丸ｺﾞｼｯｸM-PRO" panose="020F0600000000000000" pitchFamily="50" charset="-128"/>
                <a:ea typeface="HG丸ｺﾞｼｯｸM-PRO" panose="020F0600000000000000" pitchFamily="50" charset="-128"/>
              </a:rPr>
              <a:t>補助金管理セミナーについて</a:t>
            </a:r>
            <a:endParaRPr lang="en-US" altLang="ja-JP" sz="3200" b="1" spc="600" dirty="0">
              <a:latin typeface="HG丸ｺﾞｼｯｸM-PRO" panose="020F0600000000000000" pitchFamily="50" charset="-128"/>
              <a:ea typeface="HG丸ｺﾞｼｯｸM-PRO" panose="020F0600000000000000" pitchFamily="50" charset="-128"/>
            </a:endParaRPr>
          </a:p>
        </p:txBody>
      </p:sp>
      <p:sp>
        <p:nvSpPr>
          <p:cNvPr id="14" name="テキスト ボックス 13">
            <a:extLst>
              <a:ext uri="{FF2B5EF4-FFF2-40B4-BE49-F238E27FC236}">
                <a16:creationId xmlns:a16="http://schemas.microsoft.com/office/drawing/2014/main" id="{F406A13C-66A1-4B08-A9D0-276670CCF885}"/>
              </a:ext>
            </a:extLst>
          </p:cNvPr>
          <p:cNvSpPr txBox="1"/>
          <p:nvPr/>
        </p:nvSpPr>
        <p:spPr>
          <a:xfrm>
            <a:off x="338796" y="1774720"/>
            <a:ext cx="11379896" cy="4401205"/>
          </a:xfrm>
          <a:prstGeom prst="rect">
            <a:avLst/>
          </a:prstGeom>
          <a:noFill/>
        </p:spPr>
        <p:txBody>
          <a:bodyPr wrap="square">
            <a:spAutoFit/>
          </a:bodyPr>
          <a:lstStyle/>
          <a:p>
            <a:pPr lvl="0">
              <a:defRPr/>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➢クラブが参加資格認定の要件を維持するためには、毎年この手続を   </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lvl="0">
              <a:defRPr/>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 　行う必要があります。</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marL="1428750" lvl="2" indent="-514350">
              <a:lnSpc>
                <a:spcPct val="150000"/>
              </a:lnSpc>
              <a:buFont typeface="+mj-ea"/>
              <a:buAutoNum type="circleNumDbPlain"/>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地区主催の補助金管理セミナーを受講修了する。</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marL="1428750" lvl="2" indent="-514350">
              <a:lnSpc>
                <a:spcPct val="150000"/>
              </a:lnSpc>
              <a:buFont typeface="+mj-ea"/>
              <a:buAutoNum type="circleNumDbPlain"/>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「ロータリー財団の覚書（</a:t>
            </a:r>
            <a:r>
              <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rPr>
              <a:t>MOU</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）」に署名し提出する。</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➢当地区では、クラブの財団</a:t>
            </a:r>
            <a:r>
              <a:rPr lang="ja-JP" altLang="en-US" sz="2800" b="1" i="0" dirty="0">
                <a:solidFill>
                  <a:schemeClr val="accent1">
                    <a:lumMod val="75000"/>
                  </a:schemeClr>
                </a:solidFill>
                <a:effectLst/>
                <a:latin typeface="HG丸ｺﾞｼｯｸM-PRO" panose="020F0600000000000000" pitchFamily="50" charset="-128"/>
                <a:ea typeface="HG丸ｺﾞｼｯｸM-PRO" panose="020F0600000000000000" pitchFamily="50" charset="-128"/>
              </a:rPr>
              <a:t>補助金申請</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要件として</a:t>
            </a:r>
            <a:r>
              <a:rPr lang="ja-JP" altLang="en-US" sz="2800" b="1" i="0" dirty="0">
                <a:solidFill>
                  <a:schemeClr val="accent1">
                    <a:lumMod val="75000"/>
                  </a:schemeClr>
                </a:solidFill>
                <a:effectLst/>
                <a:latin typeface="HG丸ｺﾞｼｯｸM-PRO" panose="020F0600000000000000" pitchFamily="50" charset="-128"/>
                <a:ea typeface="HG丸ｺﾞｼｯｸM-PRO" panose="020F0600000000000000" pitchFamily="50" charset="-128"/>
              </a:rPr>
              <a:t>会長エレクト</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及び</a:t>
            </a:r>
            <a:endParaRPr lang="en-US" altLang="ja-JP" sz="2800" b="1" i="0" dirty="0">
              <a:solidFill>
                <a:schemeClr val="accent1">
                  <a:lumMod val="75000"/>
                </a:schemeClr>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r>
              <a:rPr lang="ja-JP" altLang="en-US" sz="2800" b="1" i="0" dirty="0">
                <a:solidFill>
                  <a:schemeClr val="accent1">
                    <a:lumMod val="75000"/>
                  </a:schemeClr>
                </a:solidFill>
                <a:effectLst/>
                <a:latin typeface="HG丸ｺﾞｼｯｸM-PRO" panose="020F0600000000000000" pitchFamily="50" charset="-128"/>
                <a:ea typeface="HG丸ｺﾞｼｯｸM-PRO" panose="020F0600000000000000" pitchFamily="50" charset="-128"/>
              </a:rPr>
              <a:t>会長ノミニー</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 クラブ</a:t>
            </a:r>
            <a:r>
              <a:rPr lang="ja-JP" altLang="en-US" sz="2800" b="1" i="0" dirty="0">
                <a:solidFill>
                  <a:schemeClr val="accent1">
                    <a:lumMod val="75000"/>
                  </a:schemeClr>
                </a:solidFill>
                <a:effectLst/>
                <a:latin typeface="HG丸ｺﾞｼｯｸM-PRO" panose="020F0600000000000000" pitchFamily="50" charset="-128"/>
                <a:ea typeface="HG丸ｺﾞｼｯｸM-PRO" panose="020F0600000000000000" pitchFamily="50" charset="-128"/>
              </a:rPr>
              <a:t>財団委員長を出席義務者としています。</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➢クラブが財団補助金の利用に必要な知識や情報を提供するセミナー</a:t>
            </a:r>
          </a:p>
        </p:txBody>
      </p:sp>
      <p:sp>
        <p:nvSpPr>
          <p:cNvPr id="2" name="テキスト ボックス 1">
            <a:extLst>
              <a:ext uri="{FF2B5EF4-FFF2-40B4-BE49-F238E27FC236}">
                <a16:creationId xmlns:a16="http://schemas.microsoft.com/office/drawing/2014/main" id="{7647CC6A-D101-4EF0-AAB7-5100517AE237}"/>
              </a:ext>
            </a:extLst>
          </p:cNvPr>
          <p:cNvSpPr txBox="1"/>
          <p:nvPr/>
        </p:nvSpPr>
        <p:spPr>
          <a:xfrm>
            <a:off x="473308" y="965485"/>
            <a:ext cx="11245384" cy="523220"/>
          </a:xfrm>
          <a:prstGeom prst="rect">
            <a:avLst/>
          </a:prstGeom>
          <a:noFill/>
        </p:spPr>
        <p:txBody>
          <a:bodyPr wrap="square" rtlCol="0">
            <a:spAutoFit/>
          </a:bodyPr>
          <a:lstStyle/>
          <a:p>
            <a:pPr algn="ct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ロータリー財団補助金 クラブの参加資格認定とは</a:t>
            </a:r>
            <a:r>
              <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rPr>
              <a:t>…</a:t>
            </a:r>
            <a:endPar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8435922"/>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023580D2-5138-4FB8-A62B-D8A3D2195B62}"/>
              </a:ext>
            </a:extLst>
          </p:cNvPr>
          <p:cNvSpPr/>
          <p:nvPr/>
        </p:nvSpPr>
        <p:spPr>
          <a:xfrm>
            <a:off x="172824" y="318099"/>
            <a:ext cx="11858625" cy="61912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b="1" dirty="0">
                <a:latin typeface="HG丸ｺﾞｼｯｸM-PRO" panose="020F0600000000000000" pitchFamily="50" charset="-128"/>
                <a:ea typeface="HG丸ｺﾞｼｯｸM-PRO" panose="020F0600000000000000" pitchFamily="50" charset="-128"/>
              </a:rPr>
              <a:t>RID2660</a:t>
            </a:r>
            <a:r>
              <a:rPr lang="ja-JP" altLang="en-US" sz="3200" b="1" dirty="0">
                <a:latin typeface="HG丸ｺﾞｼｯｸM-PRO" panose="020F0600000000000000" pitchFamily="50" charset="-128"/>
                <a:ea typeface="HG丸ｺﾞｼｯｸM-PRO" panose="020F0600000000000000" pitchFamily="50" charset="-128"/>
              </a:rPr>
              <a:t> 地区</a:t>
            </a:r>
            <a:r>
              <a:rPr kumimoji="1" lang="ja-JP" altLang="en-US" sz="3200" b="1" dirty="0">
                <a:latin typeface="HG丸ｺﾞｼｯｸM-PRO" panose="020F0600000000000000" pitchFamily="50" charset="-128"/>
                <a:ea typeface="HG丸ｺﾞｼｯｸM-PRO" panose="020F0600000000000000" pitchFamily="50" charset="-128"/>
              </a:rPr>
              <a:t>ロータリー財団委員会の活動方針</a:t>
            </a:r>
          </a:p>
        </p:txBody>
      </p:sp>
      <p:graphicFrame>
        <p:nvGraphicFramePr>
          <p:cNvPr id="11" name="表 11">
            <a:extLst>
              <a:ext uri="{FF2B5EF4-FFF2-40B4-BE49-F238E27FC236}">
                <a16:creationId xmlns:a16="http://schemas.microsoft.com/office/drawing/2014/main" id="{1463A5DC-A96C-449D-A630-D9A5614E8FDD}"/>
              </a:ext>
            </a:extLst>
          </p:cNvPr>
          <p:cNvGraphicFramePr>
            <a:graphicFrameLocks noGrp="1"/>
          </p:cNvGraphicFramePr>
          <p:nvPr>
            <p:extLst>
              <p:ext uri="{D42A27DB-BD31-4B8C-83A1-F6EECF244321}">
                <p14:modId xmlns:p14="http://schemas.microsoft.com/office/powerpoint/2010/main" val="1172130329"/>
              </p:ext>
            </p:extLst>
          </p:nvPr>
        </p:nvGraphicFramePr>
        <p:xfrm>
          <a:off x="838346" y="1199474"/>
          <a:ext cx="10672196" cy="5105684"/>
        </p:xfrm>
        <a:graphic>
          <a:graphicData uri="http://schemas.openxmlformats.org/drawingml/2006/table">
            <a:tbl>
              <a:tblPr firstRow="1" bandRow="1">
                <a:tableStyleId>{5C22544A-7EE6-4342-B048-85BDC9FD1C3A}</a:tableStyleId>
              </a:tblPr>
              <a:tblGrid>
                <a:gridCol w="2737168">
                  <a:extLst>
                    <a:ext uri="{9D8B030D-6E8A-4147-A177-3AD203B41FA5}">
                      <a16:colId xmlns:a16="http://schemas.microsoft.com/office/drawing/2014/main" val="3575117819"/>
                    </a:ext>
                  </a:extLst>
                </a:gridCol>
                <a:gridCol w="7935028">
                  <a:extLst>
                    <a:ext uri="{9D8B030D-6E8A-4147-A177-3AD203B41FA5}">
                      <a16:colId xmlns:a16="http://schemas.microsoft.com/office/drawing/2014/main" val="559139"/>
                    </a:ext>
                  </a:extLst>
                </a:gridCol>
              </a:tblGrid>
              <a:tr h="370840">
                <a:tc>
                  <a:txBody>
                    <a:bodyPr/>
                    <a:lstStyle/>
                    <a:p>
                      <a:pPr algn="ctr"/>
                      <a:r>
                        <a:rPr kumimoji="1" lang="ja-JP" altLang="en-US" sz="2400" b="1" dirty="0">
                          <a:solidFill>
                            <a:schemeClr val="bg1"/>
                          </a:solidFill>
                          <a:latin typeface="HG丸ｺﾞｼｯｸM-PRO" panose="020F0600000000000000" pitchFamily="50" charset="-128"/>
                          <a:ea typeface="HG丸ｺﾞｼｯｸM-PRO" panose="020F0600000000000000" pitchFamily="50" charset="-128"/>
                        </a:rPr>
                        <a:t>５つの小委員会</a:t>
                      </a:r>
                    </a:p>
                  </a:txBody>
                  <a:tcPr/>
                </a:tc>
                <a:tc>
                  <a:txBody>
                    <a:bodyPr/>
                    <a:lstStyle/>
                    <a:p>
                      <a:pPr algn="ctr"/>
                      <a:r>
                        <a:rPr kumimoji="1" lang="ja-JP" altLang="en-US" sz="2400" b="1" dirty="0">
                          <a:solidFill>
                            <a:schemeClr val="bg1"/>
                          </a:solidFill>
                          <a:latin typeface="HG丸ｺﾞｼｯｸM-PRO" panose="020F0600000000000000" pitchFamily="50" charset="-128"/>
                          <a:ea typeface="HG丸ｺﾞｼｯｸM-PRO" panose="020F0600000000000000" pitchFamily="50" charset="-128"/>
                        </a:rPr>
                        <a:t>活　動　方　針</a:t>
                      </a:r>
                    </a:p>
                  </a:txBody>
                  <a:tcPr/>
                </a:tc>
                <a:extLst>
                  <a:ext uri="{0D108BD9-81ED-4DB2-BD59-A6C34878D82A}">
                    <a16:rowId xmlns:a16="http://schemas.microsoft.com/office/drawing/2014/main" val="1780632110"/>
                  </a:ext>
                </a:extLst>
              </a:tr>
              <a:tr h="918438">
                <a:tc>
                  <a:txBody>
                    <a:bodyPr/>
                    <a:lstStyle/>
                    <a:p>
                      <a:pPr algn="ctr"/>
                      <a:r>
                        <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ポリオ・プラス　</a:t>
                      </a:r>
                      <a:endParaRPr kumimoji="1"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endParaRPr kumimoji="1"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ja-JP"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rPr>
                        <a:t>ポリオ根絶について</a:t>
                      </a:r>
                      <a:r>
                        <a:rPr kumimoji="1" lang="ja-JP" altLang="en-US"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rPr>
                        <a:t>最新の情報を提供しポリオ根絶への</a:t>
                      </a:r>
                      <a:r>
                        <a:rPr kumimoji="1" lang="ja-JP" altLang="ja-JP"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rPr>
                        <a:t>理解と協力を得られるよう啓発活動を行う</a:t>
                      </a:r>
                      <a:endPar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432475033"/>
                  </a:ext>
                </a:extLst>
              </a:tr>
              <a:tr h="845992">
                <a:tc>
                  <a:txBody>
                    <a:bodyPr/>
                    <a:lstStyle/>
                    <a:p>
                      <a:pPr algn="ctr"/>
                      <a:r>
                        <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資 金 推 進</a:t>
                      </a:r>
                      <a:endParaRPr kumimoji="1"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p>
                  </a:txBody>
                  <a:tcPr anchor="ctr"/>
                </a:tc>
                <a:tc>
                  <a:txBody>
                    <a:bodyPr/>
                    <a:lstStyle/>
                    <a:p>
                      <a:r>
                        <a:rPr kumimoji="1" lang="ja-JP" altLang="ja-JP"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rPr>
                        <a:t>補助金の原資となる寄付金への理解と協力を得られる</a:t>
                      </a:r>
                      <a:endParaRPr kumimoji="1" lang="en-US" altLang="ja-JP"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endParaRPr>
                    </a:p>
                    <a:p>
                      <a:r>
                        <a:rPr kumimoji="1" lang="ja-JP" altLang="ja-JP"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rPr>
                        <a:t>ように活動を行う</a:t>
                      </a:r>
                      <a:endPar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93860504"/>
                  </a:ext>
                </a:extLst>
              </a:tr>
              <a:tr h="967848">
                <a:tc>
                  <a:txBody>
                    <a:bodyPr/>
                    <a:lstStyle/>
                    <a:p>
                      <a:pPr algn="ctr"/>
                      <a:r>
                        <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資 金 管 理</a:t>
                      </a:r>
                      <a:endParaRPr kumimoji="1"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p>
                  </a:txBody>
                  <a:tcPr anchor="ctr"/>
                </a:tc>
                <a:tc>
                  <a:txBody>
                    <a:bodyPr/>
                    <a:lstStyle/>
                    <a:p>
                      <a:r>
                        <a:rPr kumimoji="1" lang="ja-JP" altLang="ja-JP"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rPr>
                        <a:t>補助金の適正活用に必要な情報を提供し、適正な補助金活用の管理を行う</a:t>
                      </a:r>
                      <a:endPar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121154060"/>
                  </a:ext>
                </a:extLst>
              </a:tr>
              <a:tr h="954741">
                <a:tc>
                  <a:txBody>
                    <a:bodyPr/>
                    <a:lstStyle/>
                    <a:p>
                      <a:pPr algn="ctr"/>
                      <a:r>
                        <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補　助　金</a:t>
                      </a:r>
                      <a:endParaRPr kumimoji="1"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p>
                  </a:txBody>
                  <a:tcPr anchor="ctr"/>
                </a:tc>
                <a:tc>
                  <a:txBody>
                    <a:bodyPr/>
                    <a:lstStyle/>
                    <a:p>
                      <a:r>
                        <a:rPr kumimoji="1" lang="ja-JP" altLang="ja-JP"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rPr>
                        <a:t>ロータリー財団の方針に基づき</a:t>
                      </a:r>
                      <a:r>
                        <a:rPr kumimoji="1" lang="ja-JP" altLang="en-US" sz="2400" b="1" kern="1200" dirty="0">
                          <a:solidFill>
                            <a:schemeClr val="accent1">
                              <a:lumMod val="75000"/>
                            </a:schemeClr>
                          </a:solidFill>
                          <a:effectLst/>
                          <a:latin typeface="Arial Narrow" panose="020B0606020202030204" pitchFamily="34" charset="0"/>
                          <a:ea typeface="HG丸ｺﾞｼｯｸM-PRO" panose="020F0600000000000000" pitchFamily="50" charset="-128"/>
                          <a:cs typeface="+mn-cs"/>
                        </a:rPr>
                        <a:t>ＤＤＦ</a:t>
                      </a:r>
                      <a:r>
                        <a:rPr kumimoji="1" lang="ja-JP" altLang="ja-JP"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rPr>
                        <a:t>の活用を推進し</a:t>
                      </a:r>
                      <a:endParaRPr kumimoji="1" lang="en-US" altLang="ja-JP"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endParaRPr>
                    </a:p>
                    <a:p>
                      <a:r>
                        <a:rPr kumimoji="1" lang="ja-JP" altLang="ja-JP"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rPr>
                        <a:t>補助金の公平な配分を行う</a:t>
                      </a:r>
                      <a:endPar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897229427"/>
                  </a:ext>
                </a:extLst>
              </a:tr>
              <a:tr h="961465">
                <a:tc>
                  <a:txBody>
                    <a:bodyPr/>
                    <a:lstStyle/>
                    <a:p>
                      <a:pPr algn="ctr"/>
                      <a:r>
                        <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奨　学　金</a:t>
                      </a:r>
                      <a:endParaRPr kumimoji="1"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p>
                  </a:txBody>
                  <a:tcPr anchor="ctr"/>
                </a:tc>
                <a:tc>
                  <a:txBody>
                    <a:bodyPr/>
                    <a:lstStyle/>
                    <a:p>
                      <a:r>
                        <a:rPr kumimoji="1" lang="ja-JP" altLang="ja-JP" sz="2400" b="1" kern="1200"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mn-cs"/>
                        </a:rPr>
                        <a:t>地区財団奨学生事業の広報を行い募集選考から留学終了まで奨学生のフォローを行う</a:t>
                      </a:r>
                      <a:endPar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958117678"/>
                  </a:ext>
                </a:extLst>
              </a:tr>
            </a:tbl>
          </a:graphicData>
        </a:graphic>
      </p:graphicFrame>
    </p:spTree>
    <p:extLst>
      <p:ext uri="{BB962C8B-B14F-4D97-AF65-F5344CB8AC3E}">
        <p14:creationId xmlns:p14="http://schemas.microsoft.com/office/powerpoint/2010/main" val="192506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9A17B49F-D03A-4029-B31A-2D46460F52FB}"/>
              </a:ext>
            </a:extLst>
          </p:cNvPr>
          <p:cNvSpPr/>
          <p:nvPr/>
        </p:nvSpPr>
        <p:spPr>
          <a:xfrm>
            <a:off x="166687" y="204142"/>
            <a:ext cx="11858625" cy="61912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b="1" dirty="0">
                <a:solidFill>
                  <a:schemeClr val="bg1"/>
                </a:solidFill>
                <a:latin typeface="HG丸ｺﾞｼｯｸM-PRO" panose="020F0600000000000000" pitchFamily="50" charset="-128"/>
                <a:ea typeface="HG丸ｺﾞｼｯｸM-PRO" panose="020F0600000000000000" pitchFamily="50" charset="-128"/>
              </a:rPr>
              <a:t>202</a:t>
            </a:r>
            <a:r>
              <a:rPr kumimoji="1" lang="ja-JP" altLang="en-US" sz="3200" b="1" dirty="0">
                <a:solidFill>
                  <a:schemeClr val="bg1"/>
                </a:solidFill>
                <a:latin typeface="HG丸ｺﾞｼｯｸM-PRO" panose="020F0600000000000000" pitchFamily="50" charset="-128"/>
                <a:ea typeface="HG丸ｺﾞｼｯｸM-PRO" panose="020F0600000000000000" pitchFamily="50" charset="-128"/>
              </a:rPr>
              <a:t>２</a:t>
            </a:r>
            <a:r>
              <a:rPr kumimoji="1" lang="en-US" altLang="ja-JP" sz="3200" b="1" dirty="0">
                <a:solidFill>
                  <a:schemeClr val="bg1"/>
                </a:solidFill>
                <a:latin typeface="HG丸ｺﾞｼｯｸM-PRO" panose="020F0600000000000000" pitchFamily="50" charset="-128"/>
                <a:ea typeface="HG丸ｺﾞｼｯｸM-PRO" panose="020F0600000000000000" pitchFamily="50" charset="-128"/>
              </a:rPr>
              <a:t>-</a:t>
            </a:r>
            <a:r>
              <a:rPr lang="en-US" altLang="ja-JP" sz="3200" b="1" dirty="0">
                <a:solidFill>
                  <a:schemeClr val="bg1"/>
                </a:solidFill>
                <a:latin typeface="HG丸ｺﾞｼｯｸM-PRO" panose="020F0600000000000000" pitchFamily="50" charset="-128"/>
                <a:ea typeface="HG丸ｺﾞｼｯｸM-PRO" panose="020F0600000000000000" pitchFamily="50" charset="-128"/>
              </a:rPr>
              <a:t>23</a:t>
            </a:r>
            <a:r>
              <a:rPr kumimoji="1" lang="ja-JP" altLang="en-US" sz="3200" b="1" dirty="0">
                <a:solidFill>
                  <a:schemeClr val="bg1"/>
                </a:solidFill>
                <a:latin typeface="HG丸ｺﾞｼｯｸM-PRO" panose="020F0600000000000000" pitchFamily="50" charset="-128"/>
                <a:ea typeface="HG丸ｺﾞｼｯｸM-PRO" panose="020F0600000000000000" pitchFamily="50" charset="-128"/>
              </a:rPr>
              <a:t>年度　</a:t>
            </a:r>
            <a:r>
              <a:rPr lang="ja-JP" altLang="en-US" sz="3200" b="1" dirty="0">
                <a:solidFill>
                  <a:schemeClr val="bg1"/>
                </a:solidFill>
                <a:latin typeface="HG丸ｺﾞｼｯｸM-PRO" panose="020F0600000000000000" pitchFamily="50" charset="-128"/>
                <a:ea typeface="HG丸ｺﾞｼｯｸM-PRO" panose="020F0600000000000000" pitchFamily="50" charset="-128"/>
              </a:rPr>
              <a:t>地区財団委員会</a:t>
            </a:r>
            <a:r>
              <a:rPr kumimoji="1" lang="ja-JP" altLang="en-US" sz="3200" b="1" dirty="0">
                <a:solidFill>
                  <a:schemeClr val="bg1"/>
                </a:solidFill>
                <a:latin typeface="HG丸ｺﾞｼｯｸM-PRO" panose="020F0600000000000000" pitchFamily="50" charset="-128"/>
                <a:ea typeface="HG丸ｺﾞｼｯｸM-PRO" panose="020F0600000000000000" pitchFamily="50" charset="-128"/>
              </a:rPr>
              <a:t>の重点施策</a:t>
            </a:r>
          </a:p>
        </p:txBody>
      </p:sp>
      <p:sp>
        <p:nvSpPr>
          <p:cNvPr id="2" name="テキスト ボックス 1">
            <a:extLst>
              <a:ext uri="{FF2B5EF4-FFF2-40B4-BE49-F238E27FC236}">
                <a16:creationId xmlns:a16="http://schemas.microsoft.com/office/drawing/2014/main" id="{7647CC6A-D101-4EF0-AAB7-5100517AE237}"/>
              </a:ext>
            </a:extLst>
          </p:cNvPr>
          <p:cNvSpPr txBox="1"/>
          <p:nvPr/>
        </p:nvSpPr>
        <p:spPr>
          <a:xfrm>
            <a:off x="244990" y="1005344"/>
            <a:ext cx="11702019" cy="5262979"/>
          </a:xfrm>
          <a:prstGeom prst="rect">
            <a:avLst/>
          </a:prstGeom>
          <a:noFill/>
        </p:spPr>
        <p:txBody>
          <a:bodyPr wrap="square" rtlCol="0">
            <a:spAutoFit/>
          </a:bodyPr>
          <a:lstStyle/>
          <a:p>
            <a:pPr algn="ct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➢補助金を活用し経済的に恵まれない子供達や</a:t>
            </a:r>
            <a:r>
              <a:rPr lang="ja-JP" altLang="ja-JP" sz="2800" b="1" dirty="0">
                <a:solidFill>
                  <a:schemeClr val="accent1">
                    <a:lumMod val="75000"/>
                  </a:schemeClr>
                </a:solidFill>
                <a:ea typeface="HG丸ｺﾞｼｯｸM-PRO" panose="020F0600000000000000" pitchFamily="50" charset="-128"/>
                <a:cs typeface="Times New Roman" panose="02020603050405020304" pitchFamily="18" charset="0"/>
              </a:rPr>
              <a:t>生活困窮</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学生</a:t>
            </a:r>
            <a:r>
              <a:rPr lang="ja-JP" altLang="ja-JP" sz="2800" b="1" dirty="0">
                <a:solidFill>
                  <a:schemeClr val="accent1">
                    <a:lumMod val="75000"/>
                  </a:schemeClr>
                </a:solidFill>
                <a:ea typeface="HG丸ｺﾞｼｯｸM-PRO" panose="020F0600000000000000" pitchFamily="50" charset="-128"/>
                <a:cs typeface="Times New Roman" panose="02020603050405020304" pitchFamily="18" charset="0"/>
              </a:rPr>
              <a:t>達</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の支援</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rPr>
              <a:t>RAC</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の財団補助金活用とロータリー財団活動への理解と啓発</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➢年次基金寄付・ポリオ基金寄付の地区目標の達成と全クラブの参加</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➢青少年部門にポリオ根絶への理解を深めるための情報提供</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endParaRPr kumimoji="1"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➢財団補助金活用の推進と適正な補助金管理のためのクラブサポート</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endParaRPr kumimoji="1"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➢財団グローバル奨学生事業について理解と啓発</a:t>
            </a:r>
            <a:endPar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pic>
        <p:nvPicPr>
          <p:cNvPr id="4" name="Picture 4" descr="ãã­ã¼ã¿ãªã¼è²¡å£ãã®ç»åæ¤ç´¢çµæ">
            <a:extLst>
              <a:ext uri="{FF2B5EF4-FFF2-40B4-BE49-F238E27FC236}">
                <a16:creationId xmlns:a16="http://schemas.microsoft.com/office/drawing/2014/main" id="{842E2D18-6FE4-488D-8CAD-00A872D4D3C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9842757" y="5693758"/>
            <a:ext cx="2006747" cy="756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323415"/>
      </p:ext>
    </p:extLst>
  </p:cSld>
  <p:clrMapOvr>
    <a:masterClrMapping/>
  </p:clrMapOvr>
  <p:transition spd="slow">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5DFB03E5-BB8E-418D-A21C-D7B0ED5199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4504" y="724156"/>
            <a:ext cx="8288923" cy="2080413"/>
          </a:xfrm>
          <a:prstGeom prst="rect">
            <a:avLst/>
          </a:prstGeom>
        </p:spPr>
      </p:pic>
      <p:sp>
        <p:nvSpPr>
          <p:cNvPr id="5" name="テキスト ボックス 4">
            <a:extLst>
              <a:ext uri="{FF2B5EF4-FFF2-40B4-BE49-F238E27FC236}">
                <a16:creationId xmlns:a16="http://schemas.microsoft.com/office/drawing/2014/main" id="{2C89166F-BCD1-4175-8442-F195F782C11B}"/>
              </a:ext>
            </a:extLst>
          </p:cNvPr>
          <p:cNvSpPr txBox="1"/>
          <p:nvPr/>
        </p:nvSpPr>
        <p:spPr>
          <a:xfrm>
            <a:off x="844598" y="3899583"/>
            <a:ext cx="10253845" cy="1935825"/>
          </a:xfrm>
          <a:prstGeom prst="rect">
            <a:avLst/>
          </a:prstGeom>
        </p:spPr>
        <p:txBody>
          <a:bodyPr vert="horz" lIns="91440" tIns="45720" rIns="91440" bIns="45720" rtlCol="0" anchor="t">
            <a:noAutofit/>
          </a:bodyPr>
          <a:lstStyle/>
          <a:p>
            <a:pPr algn="ctr">
              <a:lnSpc>
                <a:spcPct val="90000"/>
              </a:lnSpc>
              <a:spcBef>
                <a:spcPct val="0"/>
              </a:spcBef>
              <a:spcAft>
                <a:spcPts val="600"/>
              </a:spcAft>
            </a:pPr>
            <a:r>
              <a:rPr kumimoji="1" lang="ja-JP" altLang="en-US" sz="2800" b="1" kern="1200"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ご清聴ありがとうございました</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lnSpc>
                <a:spcPct val="90000"/>
              </a:lnSpc>
              <a:spcBef>
                <a:spcPct val="0"/>
              </a:spcBef>
              <a:spcAft>
                <a:spcPts val="600"/>
              </a:spcAft>
            </a:pP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nSpc>
                <a:spcPct val="90000"/>
              </a:lnSpc>
              <a:spcBef>
                <a:spcPct val="0"/>
              </a:spcBef>
              <a:spcAft>
                <a:spcPts val="600"/>
              </a:spcAft>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　ロータリー財団へのご理解と</a:t>
            </a:r>
            <a:r>
              <a:rPr kumimoji="1" lang="ja-JP" altLang="en-US" sz="2800" b="1" kern="1200"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ご協力をお願い</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申し上げます</a:t>
            </a:r>
            <a:endParaRPr kumimoji="1" lang="ja-JP" altLang="en-US" sz="2800" b="1" kern="1200" dirty="0">
              <a:solidFill>
                <a:schemeClr val="tx1"/>
              </a:solidFill>
              <a:latin typeface="HG丸ｺﾞｼｯｸM-PRO" panose="020F0600000000000000" pitchFamily="50" charset="-128"/>
              <a:ea typeface="HG丸ｺﾞｼｯｸM-PRO" panose="020F0600000000000000" pitchFamily="50" charset="-128"/>
              <a:cs typeface="+mj-cs"/>
            </a:endParaRPr>
          </a:p>
        </p:txBody>
      </p:sp>
    </p:spTree>
    <p:extLst>
      <p:ext uri="{BB962C8B-B14F-4D97-AF65-F5344CB8AC3E}">
        <p14:creationId xmlns:p14="http://schemas.microsoft.com/office/powerpoint/2010/main" val="1595449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1373</TotalTime>
  <Words>604</Words>
  <Application>Microsoft Office PowerPoint</Application>
  <PresentationFormat>ワイド画面</PresentationFormat>
  <Paragraphs>69</Paragraphs>
  <Slides>7</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4</vt:i4>
      </vt:variant>
      <vt:variant>
        <vt:lpstr>スライド タイトル</vt:lpstr>
      </vt:variant>
      <vt:variant>
        <vt:i4>7</vt:i4>
      </vt:variant>
    </vt:vector>
  </HeadingPairs>
  <TitlesOfParts>
    <vt:vector size="20" baseType="lpstr">
      <vt:lpstr>HGP明朝B</vt:lpstr>
      <vt:lpstr>HG丸ｺﾞｼｯｸM-PRO</vt:lpstr>
      <vt:lpstr>游ゴシック</vt:lpstr>
      <vt:lpstr>游明朝</vt:lpstr>
      <vt:lpstr>Arial</vt:lpstr>
      <vt:lpstr>Arial Narrow</vt:lpstr>
      <vt:lpstr>Calibri</vt:lpstr>
      <vt:lpstr>Calibri Light</vt:lpstr>
      <vt:lpstr>Georgia</vt:lpstr>
      <vt:lpstr>2_Custom Design</vt:lpstr>
      <vt:lpstr>4_Custom Design</vt:lpstr>
      <vt:lpstr>5_Custom Design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Miyasato Yuiko</dc:creator>
  <cp:lastModifiedBy>村橋 義晃</cp:lastModifiedBy>
  <cp:revision>116</cp:revision>
  <cp:lastPrinted>2021-01-23T04:16:31Z</cp:lastPrinted>
  <dcterms:created xsi:type="dcterms:W3CDTF">2020-08-17T02:22:10Z</dcterms:created>
  <dcterms:modified xsi:type="dcterms:W3CDTF">2022-01-16T06:00:13Z</dcterms:modified>
</cp:coreProperties>
</file>