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3.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4.xml" ContentType="application/vnd.openxmlformats-officedocument.theme+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6" r:id="rId1"/>
    <p:sldMasterId id="2147483867" r:id="rId2"/>
    <p:sldMasterId id="2147483762" r:id="rId3"/>
    <p:sldMasterId id="2147483814" r:id="rId4"/>
    <p:sldMasterId id="2147483854" r:id="rId5"/>
  </p:sldMasterIdLst>
  <p:notesMasterIdLst>
    <p:notesMasterId r:id="rId26"/>
  </p:notesMasterIdLst>
  <p:handoutMasterIdLst>
    <p:handoutMasterId r:id="rId27"/>
  </p:handoutMasterIdLst>
  <p:sldIdLst>
    <p:sldId id="638" r:id="rId6"/>
    <p:sldId id="671" r:id="rId7"/>
    <p:sldId id="660" r:id="rId8"/>
    <p:sldId id="658" r:id="rId9"/>
    <p:sldId id="659" r:id="rId10"/>
    <p:sldId id="651" r:id="rId11"/>
    <p:sldId id="673" r:id="rId12"/>
    <p:sldId id="664" r:id="rId13"/>
    <p:sldId id="661" r:id="rId14"/>
    <p:sldId id="668" r:id="rId15"/>
    <p:sldId id="667" r:id="rId16"/>
    <p:sldId id="676" r:id="rId17"/>
    <p:sldId id="674" r:id="rId18"/>
    <p:sldId id="675" r:id="rId19"/>
    <p:sldId id="670" r:id="rId20"/>
    <p:sldId id="663" r:id="rId21"/>
    <p:sldId id="678" r:id="rId22"/>
    <p:sldId id="679" r:id="rId23"/>
    <p:sldId id="677" r:id="rId24"/>
    <p:sldId id="656" r:id="rId25"/>
  </p:sldIdLst>
  <p:sldSz cx="12192000" cy="6858000"/>
  <p:notesSz cx="7104063" cy="10234613"/>
  <p:defaultTextStyle>
    <a:defPPr>
      <a:defRPr lang="en-US"/>
    </a:defPPr>
    <a:lvl1pPr algn="l" rtl="0" fontAlgn="base">
      <a:spcBef>
        <a:spcPct val="0"/>
      </a:spcBef>
      <a:spcAft>
        <a:spcPct val="0"/>
      </a:spcAft>
      <a:defRPr kumimoji="1" sz="2400" kern="1200">
        <a:solidFill>
          <a:schemeClr val="tx1"/>
        </a:solidFill>
        <a:latin typeface="Times New Roman" pitchFamily="18" charset="0"/>
        <a:ea typeface="+mn-ea"/>
        <a:cs typeface="Arial" charset="0"/>
      </a:defRPr>
    </a:lvl1pPr>
    <a:lvl2pPr marL="457200" algn="l" rtl="0" fontAlgn="base">
      <a:spcBef>
        <a:spcPct val="0"/>
      </a:spcBef>
      <a:spcAft>
        <a:spcPct val="0"/>
      </a:spcAft>
      <a:defRPr kumimoji="1" sz="2400" kern="1200">
        <a:solidFill>
          <a:schemeClr val="tx1"/>
        </a:solidFill>
        <a:latin typeface="Times New Roman" pitchFamily="18" charset="0"/>
        <a:ea typeface="+mn-ea"/>
        <a:cs typeface="Arial" charset="0"/>
      </a:defRPr>
    </a:lvl2pPr>
    <a:lvl3pPr marL="914400" algn="l" rtl="0" fontAlgn="base">
      <a:spcBef>
        <a:spcPct val="0"/>
      </a:spcBef>
      <a:spcAft>
        <a:spcPct val="0"/>
      </a:spcAft>
      <a:defRPr kumimoji="1" sz="2400" kern="1200">
        <a:solidFill>
          <a:schemeClr val="tx1"/>
        </a:solidFill>
        <a:latin typeface="Times New Roman" pitchFamily="18" charset="0"/>
        <a:ea typeface="+mn-ea"/>
        <a:cs typeface="Arial" charset="0"/>
      </a:defRPr>
    </a:lvl3pPr>
    <a:lvl4pPr marL="1371600" algn="l" rtl="0" fontAlgn="base">
      <a:spcBef>
        <a:spcPct val="0"/>
      </a:spcBef>
      <a:spcAft>
        <a:spcPct val="0"/>
      </a:spcAft>
      <a:defRPr kumimoji="1" sz="2400" kern="1200">
        <a:solidFill>
          <a:schemeClr val="tx1"/>
        </a:solidFill>
        <a:latin typeface="Times New Roman" pitchFamily="18" charset="0"/>
        <a:ea typeface="+mn-ea"/>
        <a:cs typeface="Arial" charset="0"/>
      </a:defRPr>
    </a:lvl4pPr>
    <a:lvl5pPr marL="1828800" algn="l" rtl="0" fontAlgn="base">
      <a:spcBef>
        <a:spcPct val="0"/>
      </a:spcBef>
      <a:spcAft>
        <a:spcPct val="0"/>
      </a:spcAft>
      <a:defRPr kumimoji="1" sz="2400" kern="1200">
        <a:solidFill>
          <a:schemeClr val="tx1"/>
        </a:solidFill>
        <a:latin typeface="Times New Roman" pitchFamily="18" charset="0"/>
        <a:ea typeface="+mn-ea"/>
        <a:cs typeface="Arial" charset="0"/>
      </a:defRPr>
    </a:lvl5pPr>
    <a:lvl6pPr marL="2286000" algn="l" defTabSz="914400" rtl="0" eaLnBrk="1" latinLnBrk="0" hangingPunct="1">
      <a:defRPr kumimoji="1" sz="2400" kern="1200">
        <a:solidFill>
          <a:schemeClr val="tx1"/>
        </a:solidFill>
        <a:latin typeface="Times New Roman" pitchFamily="18" charset="0"/>
        <a:ea typeface="+mn-ea"/>
        <a:cs typeface="Arial" charset="0"/>
      </a:defRPr>
    </a:lvl6pPr>
    <a:lvl7pPr marL="2743200" algn="l" defTabSz="914400" rtl="0" eaLnBrk="1" latinLnBrk="0" hangingPunct="1">
      <a:defRPr kumimoji="1" sz="2400" kern="1200">
        <a:solidFill>
          <a:schemeClr val="tx1"/>
        </a:solidFill>
        <a:latin typeface="Times New Roman" pitchFamily="18" charset="0"/>
        <a:ea typeface="+mn-ea"/>
        <a:cs typeface="Arial" charset="0"/>
      </a:defRPr>
    </a:lvl7pPr>
    <a:lvl8pPr marL="3200400" algn="l" defTabSz="914400" rtl="0" eaLnBrk="1" latinLnBrk="0" hangingPunct="1">
      <a:defRPr kumimoji="1" sz="2400" kern="1200">
        <a:solidFill>
          <a:schemeClr val="tx1"/>
        </a:solidFill>
        <a:latin typeface="Times New Roman" pitchFamily="18" charset="0"/>
        <a:ea typeface="+mn-ea"/>
        <a:cs typeface="Arial" charset="0"/>
      </a:defRPr>
    </a:lvl8pPr>
    <a:lvl9pPr marL="3657600" algn="l" defTabSz="914400" rtl="0" eaLnBrk="1" latinLnBrk="0" hangingPunct="1">
      <a:defRPr kumimoji="1" sz="24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256" userDrawn="1">
          <p15:clr>
            <a:srgbClr val="A4A3A4"/>
          </p15:clr>
        </p15:guide>
        <p15:guide id="2" pos="5504" userDrawn="1">
          <p15:clr>
            <a:srgbClr val="A4A3A4"/>
          </p15:clr>
        </p15:guide>
      </p15:sldGuideLst>
    </p:ext>
    <p:ext uri="{2D200454-40CA-4A62-9FC3-DE9A4176ACB9}">
      <p15:notesGuideLst xmlns:p15="http://schemas.microsoft.com/office/powerpoint/2012/main">
        <p15:guide id="1" orient="horz" pos="3225" userDrawn="1">
          <p15:clr>
            <a:srgbClr val="A4A3A4"/>
          </p15:clr>
        </p15:guide>
        <p15:guide id="2" pos="223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A7EBB"/>
    <a:srgbClr val="00246C"/>
    <a:srgbClr val="E7E7E8"/>
    <a:srgbClr val="16316B"/>
    <a:srgbClr val="66FFFF"/>
    <a:srgbClr val="00B4E7"/>
    <a:srgbClr val="17458F"/>
    <a:srgbClr val="005DAA"/>
    <a:srgbClr val="00A84E"/>
    <a:srgbClr val="01B4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81" autoAdjust="0"/>
    <p:restoredTop sz="64259" autoAdjust="0"/>
  </p:normalViewPr>
  <p:slideViewPr>
    <p:cSldViewPr>
      <p:cViewPr varScale="1">
        <p:scale>
          <a:sx n="60" d="100"/>
          <a:sy n="60" d="100"/>
        </p:scale>
        <p:origin x="72" y="450"/>
      </p:cViewPr>
      <p:guideLst>
        <p:guide orient="horz" pos="2256"/>
        <p:guide pos="550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85" d="100"/>
          <a:sy n="85" d="100"/>
        </p:scale>
        <p:origin x="3744" y="-222"/>
      </p:cViewPr>
      <p:guideLst>
        <p:guide orient="horz" pos="3225"/>
        <p:guide pos="223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22" name="Rectangle 2"/>
          <p:cNvSpPr>
            <a:spLocks noGrp="1" noChangeArrowheads="1"/>
          </p:cNvSpPr>
          <p:nvPr>
            <p:ph type="hdr" sz="quarter"/>
          </p:nvPr>
        </p:nvSpPr>
        <p:spPr bwMode="auto">
          <a:xfrm>
            <a:off x="2" y="0"/>
            <a:ext cx="3077463" cy="5120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7221" tIns="48613" rIns="97221" bIns="48613" numCol="1" anchor="t" anchorCtr="0" compatLnSpc="1">
            <a:prstTxWarp prst="textNoShape">
              <a:avLst/>
            </a:prstTxWarp>
          </a:bodyPr>
          <a:lstStyle>
            <a:lvl1pPr defTabSz="972858">
              <a:defRPr kumimoji="0" sz="1300">
                <a:latin typeface="Arial" charset="0"/>
              </a:defRPr>
            </a:lvl1pPr>
          </a:lstStyle>
          <a:p>
            <a:pPr>
              <a:defRPr/>
            </a:pPr>
            <a:endParaRPr lang="en-US" dirty="0"/>
          </a:p>
        </p:txBody>
      </p:sp>
      <p:sp>
        <p:nvSpPr>
          <p:cNvPr id="133123" name="Rectangle 3"/>
          <p:cNvSpPr>
            <a:spLocks noGrp="1" noChangeArrowheads="1"/>
          </p:cNvSpPr>
          <p:nvPr>
            <p:ph type="dt" sz="quarter" idx="1"/>
          </p:nvPr>
        </p:nvSpPr>
        <p:spPr bwMode="auto">
          <a:xfrm>
            <a:off x="4024993" y="0"/>
            <a:ext cx="3077463" cy="5120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7221" tIns="48613" rIns="97221" bIns="48613" numCol="1" anchor="t" anchorCtr="0" compatLnSpc="1">
            <a:prstTxWarp prst="textNoShape">
              <a:avLst/>
            </a:prstTxWarp>
          </a:bodyPr>
          <a:lstStyle>
            <a:lvl1pPr algn="r" defTabSz="972858">
              <a:defRPr kumimoji="0" sz="1300">
                <a:latin typeface="Arial" charset="0"/>
              </a:defRPr>
            </a:lvl1pPr>
          </a:lstStyle>
          <a:p>
            <a:pPr>
              <a:defRPr/>
            </a:pPr>
            <a:fld id="{A893F2C1-799C-4691-A5D1-0DC3A7AF93DD}" type="datetime1">
              <a:rPr lang="en-US" altLang="ja-JP" smtClean="0"/>
              <a:t>12/10/2021</a:t>
            </a:fld>
            <a:endParaRPr lang="en-US" dirty="0"/>
          </a:p>
        </p:txBody>
      </p:sp>
      <p:sp>
        <p:nvSpPr>
          <p:cNvPr id="133124" name="Rectangle 4"/>
          <p:cNvSpPr>
            <a:spLocks noGrp="1" noChangeArrowheads="1"/>
          </p:cNvSpPr>
          <p:nvPr>
            <p:ph type="ftr" sz="quarter" idx="2"/>
          </p:nvPr>
        </p:nvSpPr>
        <p:spPr bwMode="auto">
          <a:xfrm>
            <a:off x="2" y="9720786"/>
            <a:ext cx="3077463" cy="5120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7221" tIns="48613" rIns="97221" bIns="48613" numCol="1" anchor="b" anchorCtr="0" compatLnSpc="1">
            <a:prstTxWarp prst="textNoShape">
              <a:avLst/>
            </a:prstTxWarp>
          </a:bodyPr>
          <a:lstStyle>
            <a:lvl1pPr defTabSz="972858">
              <a:defRPr kumimoji="0" sz="1300">
                <a:latin typeface="Arial" charset="0"/>
              </a:defRPr>
            </a:lvl1pPr>
          </a:lstStyle>
          <a:p>
            <a:pPr>
              <a:defRPr/>
            </a:pPr>
            <a:endParaRPr lang="en-US" dirty="0"/>
          </a:p>
        </p:txBody>
      </p:sp>
      <p:sp>
        <p:nvSpPr>
          <p:cNvPr id="133125" name="Rectangle 5"/>
          <p:cNvSpPr>
            <a:spLocks noGrp="1" noChangeArrowheads="1"/>
          </p:cNvSpPr>
          <p:nvPr>
            <p:ph type="sldNum" sz="quarter" idx="3"/>
          </p:nvPr>
        </p:nvSpPr>
        <p:spPr bwMode="auto">
          <a:xfrm>
            <a:off x="4024993" y="9720786"/>
            <a:ext cx="3077463" cy="5120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7221" tIns="48613" rIns="97221" bIns="48613" numCol="1" anchor="b" anchorCtr="0" compatLnSpc="1">
            <a:prstTxWarp prst="textNoShape">
              <a:avLst/>
            </a:prstTxWarp>
          </a:bodyPr>
          <a:lstStyle>
            <a:lvl1pPr algn="r" defTabSz="972858">
              <a:defRPr kumimoji="0" sz="1300">
                <a:latin typeface="Arial" charset="0"/>
              </a:defRPr>
            </a:lvl1pPr>
          </a:lstStyle>
          <a:p>
            <a:pPr>
              <a:defRPr/>
            </a:pPr>
            <a:fld id="{45F96E47-C8E2-4485-8231-C437400F7202}" type="slidenum">
              <a:rPr lang="en-US"/>
              <a:pPr>
                <a:defRPr/>
              </a:pPr>
              <a:t>‹#›</a:t>
            </a:fld>
            <a:endParaRPr lang="en-US" dirty="0"/>
          </a:p>
        </p:txBody>
      </p:sp>
    </p:spTree>
    <p:extLst>
      <p:ext uri="{BB962C8B-B14F-4D97-AF65-F5344CB8AC3E}">
        <p14:creationId xmlns:p14="http://schemas.microsoft.com/office/powerpoint/2010/main" val="112711526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6258" name="Rectangle 2"/>
          <p:cNvSpPr>
            <a:spLocks noGrp="1" noChangeArrowheads="1"/>
          </p:cNvSpPr>
          <p:nvPr>
            <p:ph type="hdr" sz="quarter"/>
          </p:nvPr>
        </p:nvSpPr>
        <p:spPr bwMode="auto">
          <a:xfrm>
            <a:off x="2" y="0"/>
            <a:ext cx="3077463" cy="5120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7221" tIns="48613" rIns="97221" bIns="48613" numCol="1" anchor="t" anchorCtr="0" compatLnSpc="1">
            <a:prstTxWarp prst="textNoShape">
              <a:avLst/>
            </a:prstTxWarp>
          </a:bodyPr>
          <a:lstStyle>
            <a:lvl1pPr defTabSz="972858">
              <a:defRPr kumimoji="0" sz="1300">
                <a:latin typeface="Arial" charset="0"/>
              </a:defRPr>
            </a:lvl1pPr>
          </a:lstStyle>
          <a:p>
            <a:pPr>
              <a:defRPr/>
            </a:pPr>
            <a:endParaRPr lang="en-US" dirty="0"/>
          </a:p>
        </p:txBody>
      </p:sp>
      <p:sp>
        <p:nvSpPr>
          <p:cNvPr id="96259" name="Rectangle 3"/>
          <p:cNvSpPr>
            <a:spLocks noGrp="1" noChangeArrowheads="1"/>
          </p:cNvSpPr>
          <p:nvPr>
            <p:ph type="dt" idx="1"/>
          </p:nvPr>
        </p:nvSpPr>
        <p:spPr bwMode="auto">
          <a:xfrm>
            <a:off x="4024993" y="0"/>
            <a:ext cx="3077463" cy="5120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7221" tIns="48613" rIns="97221" bIns="48613" numCol="1" anchor="t" anchorCtr="0" compatLnSpc="1">
            <a:prstTxWarp prst="textNoShape">
              <a:avLst/>
            </a:prstTxWarp>
          </a:bodyPr>
          <a:lstStyle>
            <a:lvl1pPr algn="r" defTabSz="972858">
              <a:defRPr kumimoji="0" sz="1300">
                <a:latin typeface="Arial" charset="0"/>
              </a:defRPr>
            </a:lvl1pPr>
          </a:lstStyle>
          <a:p>
            <a:pPr>
              <a:defRPr/>
            </a:pPr>
            <a:fld id="{8588E9C0-C33E-444E-941A-4E8185B7C400}" type="datetime1">
              <a:rPr lang="en-US" altLang="ja-JP" smtClean="0"/>
              <a:t>12/10/2021</a:t>
            </a:fld>
            <a:endParaRPr lang="en-US" dirty="0"/>
          </a:p>
        </p:txBody>
      </p:sp>
      <p:sp>
        <p:nvSpPr>
          <p:cNvPr id="65540" name="Rectangle 4"/>
          <p:cNvSpPr>
            <a:spLocks noGrp="1" noRot="1" noChangeAspect="1" noChangeArrowheads="1" noTextEdit="1"/>
          </p:cNvSpPr>
          <p:nvPr>
            <p:ph type="sldImg" idx="2"/>
          </p:nvPr>
        </p:nvSpPr>
        <p:spPr bwMode="auto">
          <a:xfrm>
            <a:off x="144463" y="768350"/>
            <a:ext cx="6819900" cy="3836988"/>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96261" name="Rectangle 5"/>
          <p:cNvSpPr>
            <a:spLocks noGrp="1" noChangeArrowheads="1"/>
          </p:cNvSpPr>
          <p:nvPr>
            <p:ph type="body" sz="quarter" idx="3"/>
          </p:nvPr>
        </p:nvSpPr>
        <p:spPr bwMode="auto">
          <a:xfrm>
            <a:off x="709444" y="4860396"/>
            <a:ext cx="5685181" cy="4605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7221" tIns="48613" rIns="97221" bIns="48613"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6262" name="Rectangle 6"/>
          <p:cNvSpPr>
            <a:spLocks noGrp="1" noChangeArrowheads="1"/>
          </p:cNvSpPr>
          <p:nvPr>
            <p:ph type="ftr" sz="quarter" idx="4"/>
          </p:nvPr>
        </p:nvSpPr>
        <p:spPr bwMode="auto">
          <a:xfrm>
            <a:off x="2" y="9720786"/>
            <a:ext cx="3077463" cy="5120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7221" tIns="48613" rIns="97221" bIns="48613" numCol="1" anchor="b" anchorCtr="0" compatLnSpc="1">
            <a:prstTxWarp prst="textNoShape">
              <a:avLst/>
            </a:prstTxWarp>
          </a:bodyPr>
          <a:lstStyle>
            <a:lvl1pPr defTabSz="972858">
              <a:defRPr kumimoji="0" sz="1300">
                <a:latin typeface="Arial" charset="0"/>
              </a:defRPr>
            </a:lvl1pPr>
          </a:lstStyle>
          <a:p>
            <a:pPr>
              <a:defRPr/>
            </a:pPr>
            <a:endParaRPr lang="en-US" dirty="0"/>
          </a:p>
        </p:txBody>
      </p:sp>
      <p:sp>
        <p:nvSpPr>
          <p:cNvPr id="96263" name="Rectangle 7"/>
          <p:cNvSpPr>
            <a:spLocks noGrp="1" noChangeArrowheads="1"/>
          </p:cNvSpPr>
          <p:nvPr>
            <p:ph type="sldNum" sz="quarter" idx="5"/>
          </p:nvPr>
        </p:nvSpPr>
        <p:spPr bwMode="auto">
          <a:xfrm>
            <a:off x="4024993" y="9720786"/>
            <a:ext cx="3077463" cy="5120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7221" tIns="48613" rIns="97221" bIns="48613" numCol="1" anchor="b" anchorCtr="0" compatLnSpc="1">
            <a:prstTxWarp prst="textNoShape">
              <a:avLst/>
            </a:prstTxWarp>
          </a:bodyPr>
          <a:lstStyle>
            <a:lvl1pPr algn="r" defTabSz="972858">
              <a:defRPr kumimoji="0" sz="1300">
                <a:latin typeface="Arial" charset="0"/>
              </a:defRPr>
            </a:lvl1pPr>
          </a:lstStyle>
          <a:p>
            <a:pPr>
              <a:defRPr/>
            </a:pPr>
            <a:fld id="{650A5DD0-1CB4-4EBD-9286-DD7038B13226}" type="slidenum">
              <a:rPr lang="en-US"/>
              <a:pPr>
                <a:defRPr/>
              </a:pPr>
              <a:t>‹#›</a:t>
            </a:fld>
            <a:endParaRPr lang="en-US" dirty="0"/>
          </a:p>
        </p:txBody>
      </p:sp>
    </p:spTree>
    <p:extLst>
      <p:ext uri="{BB962C8B-B14F-4D97-AF65-F5344CB8AC3E}">
        <p14:creationId xmlns:p14="http://schemas.microsoft.com/office/powerpoint/2010/main" val="1972557522"/>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pPr defTabSz="971486"/>
            <a:fld id="{8F09A2F9-7E79-4C41-8733-BBE788ED81BB}" type="slidenum">
              <a:rPr lang="en-US" altLang="ja-JP" smtClean="0"/>
              <a:pPr defTabSz="971486"/>
              <a:t>1</a:t>
            </a:fld>
            <a:endParaRPr lang="en-US" altLang="ja-JP" dirty="0"/>
          </a:p>
        </p:txBody>
      </p:sp>
      <p:sp>
        <p:nvSpPr>
          <p:cNvPr id="47107" name="Rectangle 2"/>
          <p:cNvSpPr>
            <a:spLocks noGrp="1" noRot="1" noChangeAspect="1" noChangeArrowheads="1" noTextEdit="1"/>
          </p:cNvSpPr>
          <p:nvPr>
            <p:ph type="sldImg"/>
          </p:nvPr>
        </p:nvSpPr>
        <p:spPr>
          <a:xfrm>
            <a:off x="144463" y="768350"/>
            <a:ext cx="6819900" cy="3836988"/>
          </a:xfrm>
          <a:ln/>
        </p:spPr>
      </p:sp>
      <p:sp>
        <p:nvSpPr>
          <p:cNvPr id="47108" name="Rectangle 3"/>
          <p:cNvSpPr>
            <a:spLocks noGrp="1" noChangeArrowheads="1"/>
          </p:cNvSpPr>
          <p:nvPr>
            <p:ph type="body" idx="1"/>
          </p:nvPr>
        </p:nvSpPr>
        <p:spPr>
          <a:noFill/>
          <a:ln/>
        </p:spPr>
        <p:txBody>
          <a:bodyPr/>
          <a:lstStyle/>
          <a:p>
            <a:pPr eaLnBrk="1" hangingPunct="1"/>
            <a:r>
              <a:rPr kumimoji="0" lang="ja-JP" altLang="en-US" dirty="0">
                <a:latin typeface="Arial" pitchFamily="34" charset="0"/>
                <a:ea typeface="ヒラギノ角ゴ Pro W3" charset="-128"/>
              </a:rPr>
              <a:t>国際奉仕委員会</a:t>
            </a:r>
            <a:endParaRPr kumimoji="0" lang="en-US" altLang="ja-JP" dirty="0">
              <a:latin typeface="Arial" pitchFamily="34" charset="0"/>
              <a:ea typeface="ヒラギノ角ゴ Pro W3" charset="-128"/>
            </a:endParaRPr>
          </a:p>
          <a:p>
            <a:pPr eaLnBrk="1" hangingPunct="1"/>
            <a:endParaRPr kumimoji="0" lang="ja-JP" altLang="en-US" dirty="0">
              <a:latin typeface="Arial" pitchFamily="34" charset="0"/>
              <a:ea typeface="ヒラギノ角ゴ Pro W3" charset="-128"/>
            </a:endParaRPr>
          </a:p>
        </p:txBody>
      </p:sp>
    </p:spTree>
    <p:extLst>
      <p:ext uri="{BB962C8B-B14F-4D97-AF65-F5344CB8AC3E}">
        <p14:creationId xmlns:p14="http://schemas.microsoft.com/office/powerpoint/2010/main" val="5024948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44463" y="768350"/>
            <a:ext cx="6819900" cy="38369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14DCCAE-BB8F-4115-B3A4-72BD948FBF2D}" type="slidenum">
              <a:rPr kumimoji="1" lang="ja-JP" altLang="en-US" smtClean="0"/>
              <a:pPr/>
              <a:t>14</a:t>
            </a:fld>
            <a:endParaRPr kumimoji="1" lang="ja-JP" altLang="en-US"/>
          </a:p>
        </p:txBody>
      </p:sp>
    </p:spTree>
    <p:extLst>
      <p:ext uri="{BB962C8B-B14F-4D97-AF65-F5344CB8AC3E}">
        <p14:creationId xmlns:p14="http://schemas.microsoft.com/office/powerpoint/2010/main" val="20442679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44463" y="768350"/>
            <a:ext cx="6819900" cy="38369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日付プレースホルダー 3"/>
          <p:cNvSpPr>
            <a:spLocks noGrp="1"/>
          </p:cNvSpPr>
          <p:nvPr>
            <p:ph type="dt" idx="10"/>
          </p:nvPr>
        </p:nvSpPr>
        <p:spPr/>
        <p:txBody>
          <a:bodyPr/>
          <a:lstStyle/>
          <a:p>
            <a:pPr>
              <a:defRPr/>
            </a:pPr>
            <a:fld id="{EF7C3BE9-BF9D-4A23-937B-04E5F892DD12}" type="datetime1">
              <a:rPr lang="en-US" altLang="ja-JP" smtClean="0"/>
              <a:t>12/10/2021</a:t>
            </a:fld>
            <a:endParaRPr lang="en-US" dirty="0"/>
          </a:p>
        </p:txBody>
      </p:sp>
      <p:sp>
        <p:nvSpPr>
          <p:cNvPr id="5" name="スライド番号プレースホルダー 4"/>
          <p:cNvSpPr>
            <a:spLocks noGrp="1"/>
          </p:cNvSpPr>
          <p:nvPr>
            <p:ph type="sldNum" sz="quarter" idx="11"/>
          </p:nvPr>
        </p:nvSpPr>
        <p:spPr/>
        <p:txBody>
          <a:bodyPr/>
          <a:lstStyle/>
          <a:p>
            <a:pPr>
              <a:defRPr/>
            </a:pPr>
            <a:fld id="{650A5DD0-1CB4-4EBD-9286-DD7038B13226}" type="slidenum">
              <a:rPr lang="en-US" smtClean="0"/>
              <a:pPr>
                <a:defRPr/>
              </a:pPr>
              <a:t>15</a:t>
            </a:fld>
            <a:endParaRPr lang="en-US" dirty="0"/>
          </a:p>
        </p:txBody>
      </p:sp>
    </p:spTree>
    <p:extLst>
      <p:ext uri="{BB962C8B-B14F-4D97-AF65-F5344CB8AC3E}">
        <p14:creationId xmlns:p14="http://schemas.microsoft.com/office/powerpoint/2010/main" val="9947757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スライド イメージ プレースホルダ 1"/>
          <p:cNvSpPr>
            <a:spLocks noGrp="1" noRot="1" noChangeAspect="1" noTextEdit="1"/>
          </p:cNvSpPr>
          <p:nvPr>
            <p:ph type="sldImg"/>
          </p:nvPr>
        </p:nvSpPr>
        <p:spPr>
          <a:xfrm>
            <a:off x="144463" y="768350"/>
            <a:ext cx="6819900" cy="3836988"/>
          </a:xfrm>
          <a:ln/>
        </p:spPr>
      </p:sp>
      <p:sp>
        <p:nvSpPr>
          <p:cNvPr id="51203" name="ノート プレースホルダ 2"/>
          <p:cNvSpPr>
            <a:spLocks noGrp="1"/>
          </p:cNvSpPr>
          <p:nvPr>
            <p:ph type="body" idx="1"/>
          </p:nvPr>
        </p:nvSpPr>
        <p:spPr>
          <a:noFill/>
          <a:ln/>
        </p:spPr>
        <p:txBody>
          <a:bodyPr/>
          <a:lstStyle/>
          <a:p>
            <a:endParaRPr lang="ja-JP" altLang="en-US">
              <a:latin typeface="Arial" pitchFamily="34" charset="0"/>
              <a:ea typeface="ヒラギノ角ゴ Pro W3" charset="-128"/>
            </a:endParaRPr>
          </a:p>
        </p:txBody>
      </p:sp>
      <p:sp>
        <p:nvSpPr>
          <p:cNvPr id="51204" name="スライド番号プレースホルダ 3"/>
          <p:cNvSpPr>
            <a:spLocks noGrp="1"/>
          </p:cNvSpPr>
          <p:nvPr>
            <p:ph type="sldNum" sz="quarter" idx="5"/>
          </p:nvPr>
        </p:nvSpPr>
        <p:spPr>
          <a:noFill/>
        </p:spPr>
        <p:txBody>
          <a:bodyPr/>
          <a:lstStyle/>
          <a:p>
            <a:pPr defTabSz="973145"/>
            <a:fld id="{5B263264-3FF7-4461-AA42-1D5008D23238}" type="slidenum">
              <a:rPr lang="en-US" altLang="ja-JP" smtClean="0"/>
              <a:pPr defTabSz="973145"/>
              <a:t>20</a:t>
            </a:fld>
            <a:endParaRPr lang="en-US" altLang="ja-JP"/>
          </a:p>
        </p:txBody>
      </p:sp>
    </p:spTree>
    <p:extLst>
      <p:ext uri="{BB962C8B-B14F-4D97-AF65-F5344CB8AC3E}">
        <p14:creationId xmlns:p14="http://schemas.microsoft.com/office/powerpoint/2010/main" val="40793214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44463" y="768350"/>
            <a:ext cx="6819900" cy="3836988"/>
          </a:xfrm>
        </p:spPr>
      </p:sp>
      <p:sp>
        <p:nvSpPr>
          <p:cNvPr id="3" name="ノート プレースホルダー 2"/>
          <p:cNvSpPr>
            <a:spLocks noGrp="1"/>
          </p:cNvSpPr>
          <p:nvPr>
            <p:ph type="body" idx="1"/>
          </p:nvPr>
        </p:nvSpPr>
        <p:spPr/>
        <p:txBody>
          <a:bodyPr/>
          <a:lstStyle/>
          <a:p>
            <a:endParaRPr kumimoji="1" lang="ja-JP" altLang="en-US"/>
          </a:p>
        </p:txBody>
      </p:sp>
      <p:sp>
        <p:nvSpPr>
          <p:cNvPr id="4" name="日付プレースホルダー 3"/>
          <p:cNvSpPr>
            <a:spLocks noGrp="1"/>
          </p:cNvSpPr>
          <p:nvPr>
            <p:ph type="dt" idx="10"/>
          </p:nvPr>
        </p:nvSpPr>
        <p:spPr/>
        <p:txBody>
          <a:bodyPr/>
          <a:lstStyle/>
          <a:p>
            <a:pPr>
              <a:defRPr/>
            </a:pPr>
            <a:fld id="{1E36E8BA-EE77-4E47-9AB2-627EEFAC841F}" type="datetime1">
              <a:rPr lang="en-US" altLang="ja-JP" smtClean="0"/>
              <a:t>12/10/2021</a:t>
            </a:fld>
            <a:endParaRPr lang="en-US" dirty="0"/>
          </a:p>
        </p:txBody>
      </p:sp>
      <p:sp>
        <p:nvSpPr>
          <p:cNvPr id="5" name="スライド番号プレースホルダー 4"/>
          <p:cNvSpPr>
            <a:spLocks noGrp="1"/>
          </p:cNvSpPr>
          <p:nvPr>
            <p:ph type="sldNum" sz="quarter" idx="11"/>
          </p:nvPr>
        </p:nvSpPr>
        <p:spPr/>
        <p:txBody>
          <a:bodyPr/>
          <a:lstStyle/>
          <a:p>
            <a:pPr>
              <a:defRPr/>
            </a:pPr>
            <a:fld id="{650A5DD0-1CB4-4EBD-9286-DD7038B13226}" type="slidenum">
              <a:rPr lang="en-US" smtClean="0"/>
              <a:pPr>
                <a:defRPr/>
              </a:pPr>
              <a:t>2</a:t>
            </a:fld>
            <a:endParaRPr lang="en-US" dirty="0"/>
          </a:p>
        </p:txBody>
      </p:sp>
    </p:spTree>
    <p:extLst>
      <p:ext uri="{BB962C8B-B14F-4D97-AF65-F5344CB8AC3E}">
        <p14:creationId xmlns:p14="http://schemas.microsoft.com/office/powerpoint/2010/main" val="42597109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44463" y="768350"/>
            <a:ext cx="6819900" cy="38369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14DCCAE-BB8F-4115-B3A4-72BD948FBF2D}" type="slidenum">
              <a:rPr kumimoji="1" lang="ja-JP" altLang="en-US" smtClean="0"/>
              <a:pPr/>
              <a:t>4</a:t>
            </a:fld>
            <a:endParaRPr kumimoji="1" lang="ja-JP" altLang="en-US"/>
          </a:p>
        </p:txBody>
      </p:sp>
    </p:spTree>
    <p:extLst>
      <p:ext uri="{BB962C8B-B14F-4D97-AF65-F5344CB8AC3E}">
        <p14:creationId xmlns:p14="http://schemas.microsoft.com/office/powerpoint/2010/main" val="41110953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44463" y="768350"/>
            <a:ext cx="6819900" cy="38369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日付プレースホルダー 3"/>
          <p:cNvSpPr>
            <a:spLocks noGrp="1"/>
          </p:cNvSpPr>
          <p:nvPr>
            <p:ph type="dt" idx="10"/>
          </p:nvPr>
        </p:nvSpPr>
        <p:spPr/>
        <p:txBody>
          <a:bodyPr/>
          <a:lstStyle/>
          <a:p>
            <a:pPr>
              <a:defRPr/>
            </a:pPr>
            <a:fld id="{42F90DFF-DA3D-4E8B-A1B2-3AA37470721C}" type="datetime1">
              <a:rPr lang="en-US" altLang="ja-JP" smtClean="0"/>
              <a:t>12/10/2021</a:t>
            </a:fld>
            <a:endParaRPr lang="en-US" dirty="0"/>
          </a:p>
        </p:txBody>
      </p:sp>
      <p:sp>
        <p:nvSpPr>
          <p:cNvPr id="5" name="スライド番号プレースホルダー 4"/>
          <p:cNvSpPr>
            <a:spLocks noGrp="1"/>
          </p:cNvSpPr>
          <p:nvPr>
            <p:ph type="sldNum" sz="quarter" idx="11"/>
          </p:nvPr>
        </p:nvSpPr>
        <p:spPr/>
        <p:txBody>
          <a:bodyPr/>
          <a:lstStyle/>
          <a:p>
            <a:pPr>
              <a:defRPr/>
            </a:pPr>
            <a:fld id="{650A5DD0-1CB4-4EBD-9286-DD7038B13226}" type="slidenum">
              <a:rPr lang="en-US" smtClean="0"/>
              <a:pPr>
                <a:defRPr/>
              </a:pPr>
              <a:t>6</a:t>
            </a:fld>
            <a:endParaRPr lang="en-US" dirty="0"/>
          </a:p>
        </p:txBody>
      </p:sp>
    </p:spTree>
    <p:extLst>
      <p:ext uri="{BB962C8B-B14F-4D97-AF65-F5344CB8AC3E}">
        <p14:creationId xmlns:p14="http://schemas.microsoft.com/office/powerpoint/2010/main" val="14809286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44463" y="768350"/>
            <a:ext cx="6819900" cy="38369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日付プレースホルダー 3"/>
          <p:cNvSpPr>
            <a:spLocks noGrp="1"/>
          </p:cNvSpPr>
          <p:nvPr>
            <p:ph type="dt" idx="10"/>
          </p:nvPr>
        </p:nvSpPr>
        <p:spPr/>
        <p:txBody>
          <a:bodyPr/>
          <a:lstStyle/>
          <a:p>
            <a:pPr>
              <a:defRPr/>
            </a:pPr>
            <a:fld id="{26F879A0-869B-4BA9-A785-5F9714BF2A43}" type="datetime1">
              <a:rPr lang="en-US" altLang="ja-JP" smtClean="0"/>
              <a:t>12/10/2021</a:t>
            </a:fld>
            <a:endParaRPr lang="en-US" dirty="0"/>
          </a:p>
        </p:txBody>
      </p:sp>
      <p:sp>
        <p:nvSpPr>
          <p:cNvPr id="5" name="スライド番号プレースホルダー 4"/>
          <p:cNvSpPr>
            <a:spLocks noGrp="1"/>
          </p:cNvSpPr>
          <p:nvPr>
            <p:ph type="sldNum" sz="quarter" idx="11"/>
          </p:nvPr>
        </p:nvSpPr>
        <p:spPr/>
        <p:txBody>
          <a:bodyPr/>
          <a:lstStyle/>
          <a:p>
            <a:pPr>
              <a:defRPr/>
            </a:pPr>
            <a:fld id="{650A5DD0-1CB4-4EBD-9286-DD7038B13226}" type="slidenum">
              <a:rPr lang="en-US" smtClean="0"/>
              <a:pPr>
                <a:defRPr/>
              </a:pPr>
              <a:t>7</a:t>
            </a:fld>
            <a:endParaRPr lang="en-US" dirty="0"/>
          </a:p>
        </p:txBody>
      </p:sp>
    </p:spTree>
    <p:extLst>
      <p:ext uri="{BB962C8B-B14F-4D97-AF65-F5344CB8AC3E}">
        <p14:creationId xmlns:p14="http://schemas.microsoft.com/office/powerpoint/2010/main" val="8958185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44463" y="768350"/>
            <a:ext cx="6819900" cy="38369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日付プレースホルダー 3"/>
          <p:cNvSpPr>
            <a:spLocks noGrp="1"/>
          </p:cNvSpPr>
          <p:nvPr>
            <p:ph type="dt" idx="10"/>
          </p:nvPr>
        </p:nvSpPr>
        <p:spPr/>
        <p:txBody>
          <a:bodyPr/>
          <a:lstStyle/>
          <a:p>
            <a:pPr>
              <a:defRPr/>
            </a:pPr>
            <a:fld id="{8DAA2834-0C0D-49B1-BB24-62DD2753FE75}" type="datetime1">
              <a:rPr lang="en-US" altLang="ja-JP" smtClean="0"/>
              <a:t>12/10/2021</a:t>
            </a:fld>
            <a:endParaRPr lang="en-US" dirty="0"/>
          </a:p>
        </p:txBody>
      </p:sp>
      <p:sp>
        <p:nvSpPr>
          <p:cNvPr id="5" name="スライド番号プレースホルダー 4"/>
          <p:cNvSpPr>
            <a:spLocks noGrp="1"/>
          </p:cNvSpPr>
          <p:nvPr>
            <p:ph type="sldNum" sz="quarter" idx="11"/>
          </p:nvPr>
        </p:nvSpPr>
        <p:spPr/>
        <p:txBody>
          <a:bodyPr/>
          <a:lstStyle/>
          <a:p>
            <a:pPr>
              <a:defRPr/>
            </a:pPr>
            <a:fld id="{650A5DD0-1CB4-4EBD-9286-DD7038B13226}" type="slidenum">
              <a:rPr lang="en-US" smtClean="0"/>
              <a:pPr>
                <a:defRPr/>
              </a:pPr>
              <a:t>8</a:t>
            </a:fld>
            <a:endParaRPr lang="en-US" dirty="0"/>
          </a:p>
        </p:txBody>
      </p:sp>
    </p:spTree>
    <p:extLst>
      <p:ext uri="{BB962C8B-B14F-4D97-AF65-F5344CB8AC3E}">
        <p14:creationId xmlns:p14="http://schemas.microsoft.com/office/powerpoint/2010/main" val="40963001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44463" y="768350"/>
            <a:ext cx="6819900" cy="38369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14DCCAE-BB8F-4115-B3A4-72BD948FBF2D}" type="slidenum">
              <a:rPr kumimoji="1" lang="ja-JP" altLang="en-US" smtClean="0"/>
              <a:pPr/>
              <a:t>11</a:t>
            </a:fld>
            <a:endParaRPr kumimoji="1" lang="ja-JP" altLang="en-US"/>
          </a:p>
        </p:txBody>
      </p:sp>
    </p:spTree>
    <p:extLst>
      <p:ext uri="{BB962C8B-B14F-4D97-AF65-F5344CB8AC3E}">
        <p14:creationId xmlns:p14="http://schemas.microsoft.com/office/powerpoint/2010/main" val="35379889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44463" y="768350"/>
            <a:ext cx="6819900" cy="38369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14DCCAE-BB8F-4115-B3A4-72BD948FBF2D}" type="slidenum">
              <a:rPr kumimoji="1" lang="ja-JP" altLang="en-US" smtClean="0"/>
              <a:pPr/>
              <a:t>12</a:t>
            </a:fld>
            <a:endParaRPr kumimoji="1" lang="ja-JP" altLang="en-US"/>
          </a:p>
        </p:txBody>
      </p:sp>
    </p:spTree>
    <p:extLst>
      <p:ext uri="{BB962C8B-B14F-4D97-AF65-F5344CB8AC3E}">
        <p14:creationId xmlns:p14="http://schemas.microsoft.com/office/powerpoint/2010/main" val="16190029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44463" y="768350"/>
            <a:ext cx="6819900" cy="38369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14DCCAE-BB8F-4115-B3A4-72BD948FBF2D}" type="slidenum">
              <a:rPr kumimoji="1" lang="ja-JP" altLang="en-US" smtClean="0"/>
              <a:pPr/>
              <a:t>13</a:t>
            </a:fld>
            <a:endParaRPr kumimoji="1" lang="ja-JP" altLang="en-US"/>
          </a:p>
        </p:txBody>
      </p:sp>
    </p:spTree>
    <p:extLst>
      <p:ext uri="{BB962C8B-B14F-4D97-AF65-F5344CB8AC3E}">
        <p14:creationId xmlns:p14="http://schemas.microsoft.com/office/powerpoint/2010/main" val="32645398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5.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0" y="2819400"/>
            <a:ext cx="12192000" cy="838200"/>
          </a:xfrm>
          <a:prstGeom prst="rect">
            <a:avLst/>
          </a:prstGeom>
          <a:noFill/>
          <a:effectLst/>
        </p:spPr>
        <p:txBody>
          <a:bodyPr lIns="91440" tIns="45720" rIns="91440" bIns="45720" anchor="t" anchorCtr="0">
            <a:noAutofit/>
          </a:bodyPr>
          <a:lstStyle>
            <a:lvl1pPr algn="ctr">
              <a:defRPr sz="4400" b="1" i="0">
                <a:solidFill>
                  <a:schemeClr val="bg1"/>
                </a:solidFill>
                <a:latin typeface="Arial Narrow"/>
                <a:cs typeface="Arial Narrow"/>
              </a:defRPr>
            </a:lvl1pPr>
          </a:lstStyle>
          <a:p>
            <a:r>
              <a:rPr lang="en-US" dirty="0"/>
              <a:t>CLICK TO EDIT MASTER TITLE STYLE</a:t>
            </a:r>
          </a:p>
        </p:txBody>
      </p:sp>
    </p:spTree>
    <p:extLst>
      <p:ext uri="{BB962C8B-B14F-4D97-AF65-F5344CB8AC3E}">
        <p14:creationId xmlns:p14="http://schemas.microsoft.com/office/powerpoint/2010/main" val="7360296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12" name="Rounded Rectangle 11"/>
          <p:cNvSpPr/>
          <p:nvPr/>
        </p:nvSpPr>
        <p:spPr>
          <a:xfrm>
            <a:off x="304800" y="228600"/>
            <a:ext cx="11594592"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6" name="Group 5"/>
          <p:cNvGrpSpPr>
            <a:grpSpLocks noChangeAspect="1"/>
          </p:cNvGrpSpPr>
          <p:nvPr/>
        </p:nvGrpSpPr>
        <p:grpSpPr bwMode="hidden">
          <a:xfrm>
            <a:off x="282220" y="714191"/>
            <a:ext cx="11631168"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sz="2400"/>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sz="2400"/>
            </a:p>
          </p:txBody>
        </p:sp>
      </p:grpSp>
      <p:sp>
        <p:nvSpPr>
          <p:cNvPr id="2" name="Date Placeholder 1"/>
          <p:cNvSpPr>
            <a:spLocks noGrp="1"/>
          </p:cNvSpPr>
          <p:nvPr>
            <p:ph type="dt" sz="half" idx="10"/>
          </p:nvPr>
        </p:nvSpPr>
        <p:spPr/>
        <p:txBody>
          <a:bodyPr/>
          <a:lstStyle/>
          <a:p>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8296678-7821-497A-A94A-DDC763C0106C}" type="slidenum">
              <a:rPr kumimoji="1" lang="ja-JP" altLang="en-US" smtClean="0"/>
              <a:t>‹#›</a:t>
            </a:fld>
            <a:endParaRPr kumimoji="1" lang="ja-JP" altLang="en-US"/>
          </a:p>
        </p:txBody>
      </p:sp>
    </p:spTree>
    <p:extLst>
      <p:ext uri="{BB962C8B-B14F-4D97-AF65-F5344CB8AC3E}">
        <p14:creationId xmlns:p14="http://schemas.microsoft.com/office/powerpoint/2010/main" val="2874136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15" name="Rounded Rectangle 14"/>
          <p:cNvSpPr/>
          <p:nvPr/>
        </p:nvSpPr>
        <p:spPr>
          <a:xfrm>
            <a:off x="304800" y="228600"/>
            <a:ext cx="11594592"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8296678-7821-497A-A94A-DDC763C0106C}" type="slidenum">
              <a:rPr kumimoji="1" lang="ja-JP" altLang="en-US" smtClean="0"/>
              <a:t>‹#›</a:t>
            </a:fld>
            <a:endParaRPr kumimoji="1" lang="ja-JP" altLang="en-US"/>
          </a:p>
        </p:txBody>
      </p:sp>
      <p:sp>
        <p:nvSpPr>
          <p:cNvPr id="4" name="Text Placeholder 3"/>
          <p:cNvSpPr>
            <a:spLocks noGrp="1"/>
          </p:cNvSpPr>
          <p:nvPr>
            <p:ph type="body" sz="half" idx="2"/>
          </p:nvPr>
        </p:nvSpPr>
        <p:spPr>
          <a:xfrm>
            <a:off x="1219200" y="3581401"/>
            <a:ext cx="44704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grpSp>
        <p:nvGrpSpPr>
          <p:cNvPr id="2" name="Group 23"/>
          <p:cNvGrpSpPr>
            <a:grpSpLocks noChangeAspect="1"/>
          </p:cNvGrpSpPr>
          <p:nvPr/>
        </p:nvGrpSpPr>
        <p:grpSpPr bwMode="hidden">
          <a:xfrm>
            <a:off x="282220" y="714191"/>
            <a:ext cx="11631168"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sz="2400"/>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sz="2400"/>
            </a:p>
          </p:txBody>
        </p:sp>
      </p:grpSp>
      <p:sp>
        <p:nvSpPr>
          <p:cNvPr id="22" name="Title 21"/>
          <p:cNvSpPr>
            <a:spLocks noGrp="1"/>
          </p:cNvSpPr>
          <p:nvPr>
            <p:ph type="title"/>
          </p:nvPr>
        </p:nvSpPr>
        <p:spPr>
          <a:xfrm>
            <a:off x="1219200" y="2286000"/>
            <a:ext cx="4470400" cy="1252728"/>
          </a:xfrm>
        </p:spPr>
        <p:txBody>
          <a:bodyPr anchor="b">
            <a:noAutofit/>
          </a:bodyPr>
          <a:lstStyle>
            <a:lvl1pPr algn="l">
              <a:defRPr sz="3200">
                <a:solidFill>
                  <a:schemeClr val="tx2"/>
                </a:solidFill>
              </a:defRPr>
            </a:lvl1pPr>
          </a:lstStyle>
          <a:p>
            <a:r>
              <a:rPr lang="ja-JP" altLang="en-US"/>
              <a:t>マスター タイトルの書式設定</a:t>
            </a:r>
            <a:endParaRPr lang="en-US" dirty="0"/>
          </a:p>
        </p:txBody>
      </p:sp>
      <p:sp>
        <p:nvSpPr>
          <p:cNvPr id="3" name="Content Placeholder 2"/>
          <p:cNvSpPr>
            <a:spLocks noGrp="1"/>
          </p:cNvSpPr>
          <p:nvPr>
            <p:ph idx="1"/>
          </p:nvPr>
        </p:nvSpPr>
        <p:spPr>
          <a:xfrm>
            <a:off x="6202616" y="1828800"/>
            <a:ext cx="5205435"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extLst>
      <p:ext uri="{BB962C8B-B14F-4D97-AF65-F5344CB8AC3E}">
        <p14:creationId xmlns:p14="http://schemas.microsoft.com/office/powerpoint/2010/main" val="5964206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15" name="Rounded Rectangle 14"/>
          <p:cNvSpPr/>
          <p:nvPr/>
        </p:nvSpPr>
        <p:spPr>
          <a:xfrm>
            <a:off x="304800" y="228600"/>
            <a:ext cx="11594592"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9" name="Group 8"/>
          <p:cNvGrpSpPr>
            <a:grpSpLocks noChangeAspect="1"/>
          </p:cNvGrpSpPr>
          <p:nvPr/>
        </p:nvGrpSpPr>
        <p:grpSpPr bwMode="hidden">
          <a:xfrm>
            <a:off x="282220" y="5353963"/>
            <a:ext cx="11631168"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sz="2400"/>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sz="2400"/>
            </a:p>
          </p:txBody>
        </p:sp>
      </p:grpSp>
      <p:sp>
        <p:nvSpPr>
          <p:cNvPr id="2" name="Title 1"/>
          <p:cNvSpPr>
            <a:spLocks noGrp="1"/>
          </p:cNvSpPr>
          <p:nvPr>
            <p:ph type="title"/>
          </p:nvPr>
        </p:nvSpPr>
        <p:spPr>
          <a:xfrm>
            <a:off x="6498874" y="338667"/>
            <a:ext cx="5083527" cy="2429934"/>
          </a:xfrm>
        </p:spPr>
        <p:txBody>
          <a:bodyPr anchor="b">
            <a:normAutofit/>
          </a:bodyPr>
          <a:lstStyle>
            <a:lvl1pPr algn="l">
              <a:defRPr sz="2800" b="0">
                <a:solidFill>
                  <a:srgbClr val="FFFFFF"/>
                </a:solidFill>
              </a:defRPr>
            </a:lvl1pPr>
          </a:lstStyle>
          <a:p>
            <a:r>
              <a:rPr lang="ja-JP" altLang="en-US"/>
              <a:t>マスター タイトルの書式設定</a:t>
            </a:r>
            <a:endParaRPr lang="en-US" dirty="0"/>
          </a:p>
        </p:txBody>
      </p:sp>
      <p:sp>
        <p:nvSpPr>
          <p:cNvPr id="4" name="Text Placeholder 3"/>
          <p:cNvSpPr>
            <a:spLocks noGrp="1"/>
          </p:cNvSpPr>
          <p:nvPr>
            <p:ph type="body" sz="half" idx="2"/>
          </p:nvPr>
        </p:nvSpPr>
        <p:spPr>
          <a:xfrm>
            <a:off x="6491112" y="2785533"/>
            <a:ext cx="5091289"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8296678-7821-497A-A94A-DDC763C0106C}" type="slidenum">
              <a:rPr kumimoji="1" lang="ja-JP" altLang="en-US" smtClean="0"/>
              <a:t>‹#›</a:t>
            </a:fld>
            <a:endParaRPr kumimoji="1" lang="ja-JP" altLang="en-US"/>
          </a:p>
        </p:txBody>
      </p:sp>
      <p:sp>
        <p:nvSpPr>
          <p:cNvPr id="3" name="Picture Placeholder 2"/>
          <p:cNvSpPr>
            <a:spLocks noGrp="1"/>
          </p:cNvSpPr>
          <p:nvPr>
            <p:ph type="pic" idx="1"/>
          </p:nvPr>
        </p:nvSpPr>
        <p:spPr>
          <a:xfrm>
            <a:off x="1117600" y="1371600"/>
            <a:ext cx="475488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Tree>
    <p:extLst>
      <p:ext uri="{BB962C8B-B14F-4D97-AF65-F5344CB8AC3E}">
        <p14:creationId xmlns:p14="http://schemas.microsoft.com/office/powerpoint/2010/main" val="8555862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8296678-7821-497A-A94A-DDC763C0106C}" type="slidenum">
              <a:rPr kumimoji="1" lang="ja-JP" altLang="en-US" smtClean="0"/>
              <a:t>‹#›</a:t>
            </a:fld>
            <a:endParaRPr kumimoji="1" lang="ja-JP" altLang="en-US"/>
          </a:p>
        </p:txBody>
      </p:sp>
    </p:spTree>
    <p:extLst>
      <p:ext uri="{BB962C8B-B14F-4D97-AF65-F5344CB8AC3E}">
        <p14:creationId xmlns:p14="http://schemas.microsoft.com/office/powerpoint/2010/main" val="22520549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1" name="Rounded Rectangle 20"/>
          <p:cNvSpPr/>
          <p:nvPr/>
        </p:nvSpPr>
        <p:spPr bwMode="hidden">
          <a:xfrm>
            <a:off x="304800" y="228600"/>
            <a:ext cx="11594592"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8296678-7821-497A-A94A-DDC763C0106C}" type="slidenum">
              <a:rPr kumimoji="1" lang="ja-JP" altLang="en-US" smtClean="0"/>
              <a:t>‹#›</a:t>
            </a:fld>
            <a:endParaRPr kumimoji="1" lang="ja-JP" altLang="en-US"/>
          </a:p>
        </p:txBody>
      </p:sp>
      <p:grpSp>
        <p:nvGrpSpPr>
          <p:cNvPr id="15" name="Group 14"/>
          <p:cNvGrpSpPr>
            <a:grpSpLocks noChangeAspect="1"/>
          </p:cNvGrpSpPr>
          <p:nvPr/>
        </p:nvGrpSpPr>
        <p:grpSpPr bwMode="hidden">
          <a:xfrm>
            <a:off x="282220" y="714191"/>
            <a:ext cx="11631168"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sz="2400"/>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sz="2400"/>
            </a:p>
          </p:txBody>
        </p:sp>
      </p:grpSp>
      <p:sp>
        <p:nvSpPr>
          <p:cNvPr id="2" name="Vertical Title 1"/>
          <p:cNvSpPr>
            <a:spLocks noGrp="1"/>
          </p:cNvSpPr>
          <p:nvPr>
            <p:ph type="title" orient="vert"/>
          </p:nvPr>
        </p:nvSpPr>
        <p:spPr>
          <a:xfrm>
            <a:off x="8839200" y="1447801"/>
            <a:ext cx="2743200" cy="4487333"/>
          </a:xfrm>
        </p:spPr>
        <p:txBody>
          <a:bodyPr vert="eaVert" anchor="ctr"/>
          <a:lstStyle>
            <a:lvl1pPr algn="l">
              <a:defRPr>
                <a:solidFill>
                  <a:schemeClr val="tx2"/>
                </a:solidFill>
              </a:defRPr>
            </a:lvl1p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09600" y="1447800"/>
            <a:ext cx="80264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extLst>
      <p:ext uri="{BB962C8B-B14F-4D97-AF65-F5344CB8AC3E}">
        <p14:creationId xmlns:p14="http://schemas.microsoft.com/office/powerpoint/2010/main" val="22553829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600201"/>
            <a:ext cx="10972800" cy="4525963"/>
          </a:xfrm>
          <a:prstGeom prst="rect">
            <a:avLst/>
          </a:prstGeom>
        </p:spPr>
        <p:txBody>
          <a:bodyPr/>
          <a:lstStyle>
            <a:lvl1pPr>
              <a:defRPr>
                <a:solidFill>
                  <a:srgbClr val="17458F"/>
                </a:solidFill>
              </a:defRPr>
            </a:lvl1pPr>
            <a:lvl2pPr>
              <a:defRPr>
                <a:solidFill>
                  <a:srgbClr val="17458F"/>
                </a:solidFill>
              </a:defRPr>
            </a:lvl2pPr>
            <a:lvl3pPr>
              <a:defRPr>
                <a:solidFill>
                  <a:srgbClr val="17458F"/>
                </a:solidFill>
              </a:defRPr>
            </a:lvl3pPr>
            <a:lvl4pPr>
              <a:defRPr>
                <a:solidFill>
                  <a:srgbClr val="17458F"/>
                </a:solidFill>
              </a:defRPr>
            </a:lvl4pPr>
            <a:lvl5pPr>
              <a:defRPr>
                <a:solidFill>
                  <a:srgbClr val="17458F"/>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p>
            <a:fld id="{9F925CBC-5D63-4841-856B-2ED1B4A34DEC}" type="slidenum">
              <a:rPr lang="en-US" smtClean="0"/>
              <a:pPr/>
              <a:t>‹#›</a:t>
            </a:fld>
            <a:endParaRPr lang="en-US"/>
          </a:p>
        </p:txBody>
      </p:sp>
      <p:sp>
        <p:nvSpPr>
          <p:cNvPr id="7" name="Title Placeholder 1"/>
          <p:cNvSpPr>
            <a:spLocks noGrp="1"/>
          </p:cNvSpPr>
          <p:nvPr>
            <p:ph type="title"/>
          </p:nvPr>
        </p:nvSpPr>
        <p:spPr>
          <a:xfrm>
            <a:off x="609600" y="274638"/>
            <a:ext cx="9855200" cy="487362"/>
          </a:xfrm>
          <a:prstGeom prst="rect">
            <a:avLst/>
          </a:prstGeom>
        </p:spPr>
        <p:txBody>
          <a:bodyPr vert="horz" lIns="91440" tIns="45720" rIns="91440" bIns="45720" rtlCol="0" anchor="t">
            <a:normAutofit/>
          </a:bodyPr>
          <a:lstStyle/>
          <a:p>
            <a:r>
              <a:rPr lang="en-US" dirty="0"/>
              <a:t>CLICK TO EDIT MASTER TITLE STYLE</a:t>
            </a:r>
          </a:p>
        </p:txBody>
      </p:sp>
    </p:spTree>
    <p:extLst>
      <p:ext uri="{BB962C8B-B14F-4D97-AF65-F5344CB8AC3E}">
        <p14:creationId xmlns:p14="http://schemas.microsoft.com/office/powerpoint/2010/main" val="11650321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w="1651">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2400">
              <a:solidFill>
                <a:srgbClr val="FFFFFF"/>
              </a:solidFill>
              <a:ea typeface="ヒラギノ角ゴ Pro W3" charset="0"/>
              <a:cs typeface="ヒラギノ角ゴ Pro W3" charset="0"/>
            </a:endParaRPr>
          </a:p>
        </p:txBody>
      </p:sp>
      <p:sp>
        <p:nvSpPr>
          <p:cNvPr id="3" name="Content Placeholder 2"/>
          <p:cNvSpPr>
            <a:spLocks noGrp="1"/>
          </p:cNvSpPr>
          <p:nvPr>
            <p:ph idx="1"/>
          </p:nvPr>
        </p:nvSpPr>
        <p:spPr>
          <a:xfrm>
            <a:off x="609600" y="1219201"/>
            <a:ext cx="10972800" cy="4525963"/>
          </a:xfrm>
          <a:prstGeom prst="rect">
            <a:avLst/>
          </a:prstGeom>
        </p:spPr>
        <p:txBody>
          <a:bodyPr/>
          <a:lstStyle>
            <a:lvl1pPr>
              <a:defRPr sz="3000">
                <a:solidFill>
                  <a:srgbClr val="58585A"/>
                </a:solidFill>
                <a:latin typeface="Georgia"/>
                <a:cs typeface="Georgia"/>
              </a:defRPr>
            </a:lvl1pPr>
            <a:lvl2pPr>
              <a:defRPr sz="2600">
                <a:solidFill>
                  <a:srgbClr val="58585A"/>
                </a:solidFill>
                <a:latin typeface="Georgia"/>
                <a:cs typeface="Georgia"/>
              </a:defRPr>
            </a:lvl2pPr>
            <a:lvl3pPr>
              <a:defRPr sz="2200">
                <a:solidFill>
                  <a:srgbClr val="58585A"/>
                </a:solidFill>
                <a:latin typeface="Georgia"/>
                <a:cs typeface="Georgia"/>
              </a:defRPr>
            </a:lvl3pPr>
            <a:lvl4pPr>
              <a:defRPr sz="1800">
                <a:solidFill>
                  <a:srgbClr val="58585A"/>
                </a:solidFill>
                <a:latin typeface="Georgia"/>
                <a:cs typeface="Georgia"/>
              </a:defRPr>
            </a:lvl4pPr>
            <a:lvl5pPr>
              <a:defRPr sz="1600">
                <a:solidFill>
                  <a:srgbClr val="58585A"/>
                </a:solidFill>
                <a:latin typeface="Georgia"/>
                <a:cs typeface="Georgi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タイトル 5"/>
          <p:cNvSpPr>
            <a:spLocks noGrp="1"/>
          </p:cNvSpPr>
          <p:nvPr>
            <p:ph type="title"/>
          </p:nvPr>
        </p:nvSpPr>
        <p:spPr>
          <a:xfrm>
            <a:off x="609600" y="274638"/>
            <a:ext cx="10972800" cy="1143000"/>
          </a:xfrm>
          <a:prstGeom prst="rect">
            <a:avLst/>
          </a:prstGeom>
        </p:spPr>
        <p:txBody>
          <a:bodyPr/>
          <a:lstStyle>
            <a:lvl1pPr>
              <a:defRPr>
                <a:solidFill>
                  <a:schemeClr val="bg1"/>
                </a:solidFill>
              </a:defRPr>
            </a:lvl1pPr>
          </a:lstStyle>
          <a:p>
            <a:r>
              <a:rPr lang="ja-JP" altLang="en-US" dirty="0"/>
              <a:t>マスター タイトルの書式設定</a:t>
            </a:r>
          </a:p>
        </p:txBody>
      </p:sp>
    </p:spTree>
    <p:extLst>
      <p:ext uri="{BB962C8B-B14F-4D97-AF65-F5344CB8AC3E}">
        <p14:creationId xmlns:p14="http://schemas.microsoft.com/office/powerpoint/2010/main" val="25297497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x" preserve="1">
  <p:cSld name="タイトル（中央）">
    <p:spTree>
      <p:nvGrpSpPr>
        <p:cNvPr id="1" name=""/>
        <p:cNvGrpSpPr/>
        <p:nvPr/>
      </p:nvGrpSpPr>
      <p:grpSpPr>
        <a:xfrm>
          <a:off x="0" y="0"/>
          <a:ext cx="0" cy="0"/>
          <a:chOff x="0" y="0"/>
          <a:chExt cx="0" cy="0"/>
        </a:xfrm>
      </p:grpSpPr>
      <p:pic>
        <p:nvPicPr>
          <p:cNvPr id="167" name="image1.png" descr="\\DROBO-FS\QuickDrops\JB\PPTX NG\Droplets\LightingOverlay.png"/>
          <p:cNvPicPr>
            <a:picLocks noChangeAspect="1"/>
          </p:cNvPicPr>
          <p:nvPr/>
        </p:nvPicPr>
        <p:blipFill>
          <a:blip r:embed="rId2"/>
          <a:stretch>
            <a:fillRect/>
          </a:stretch>
        </p:blipFill>
        <p:spPr>
          <a:xfrm>
            <a:off x="2" y="-1"/>
            <a:ext cx="12192004" cy="6858001"/>
          </a:xfrm>
          <a:prstGeom prst="rect">
            <a:avLst/>
          </a:prstGeom>
          <a:ln w="12700">
            <a:miter lim="400000"/>
          </a:ln>
        </p:spPr>
      </p:pic>
      <p:sp>
        <p:nvSpPr>
          <p:cNvPr id="168" name="Shape 168"/>
          <p:cNvSpPr>
            <a:spLocks noGrp="1"/>
          </p:cNvSpPr>
          <p:nvPr>
            <p:ph type="title"/>
          </p:nvPr>
        </p:nvSpPr>
        <p:spPr>
          <a:xfrm>
            <a:off x="1190626" y="2268142"/>
            <a:ext cx="9810751" cy="2321719"/>
          </a:xfrm>
          <a:prstGeom prst="rect">
            <a:avLst/>
          </a:prstGeom>
        </p:spPr>
        <p:txBody>
          <a:bodyPr/>
          <a:lstStyle/>
          <a:p>
            <a:r>
              <a:t>タイトルテキスト</a:t>
            </a:r>
          </a:p>
        </p:txBody>
      </p:sp>
      <p:sp>
        <p:nvSpPr>
          <p:cNvPr id="169" name="Shape 169"/>
          <p:cNvSpPr>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16732518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ユーザー設定レイアウト">
    <p:spTree>
      <p:nvGrpSpPr>
        <p:cNvPr id="1" name=""/>
        <p:cNvGrpSpPr/>
        <p:nvPr/>
      </p:nvGrpSpPr>
      <p:grpSpPr>
        <a:xfrm>
          <a:off x="0" y="0"/>
          <a:ext cx="0" cy="0"/>
          <a:chOff x="0" y="0"/>
          <a:chExt cx="0" cy="0"/>
        </a:xfrm>
      </p:grpSpPr>
      <p:pic>
        <p:nvPicPr>
          <p:cNvPr id="6" name="図 7">
            <a:extLst>
              <a:ext uri="{FF2B5EF4-FFF2-40B4-BE49-F238E27FC236}">
                <a16:creationId xmlns:a16="http://schemas.microsoft.com/office/drawing/2014/main" id="{DA80C96F-B48D-42E9-9C89-8F58898966E3}"/>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420534" y="215900"/>
            <a:ext cx="5350933" cy="573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8977608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5" name="Title 1"/>
          <p:cNvSpPr>
            <a:spLocks noGrp="1"/>
          </p:cNvSpPr>
          <p:nvPr>
            <p:ph type="ctrTitle" hasCustomPrompt="1"/>
          </p:nvPr>
        </p:nvSpPr>
        <p:spPr>
          <a:xfrm>
            <a:off x="609600" y="3505200"/>
            <a:ext cx="11582400" cy="1828800"/>
          </a:xfrm>
          <a:prstGeom prst="rect">
            <a:avLst/>
          </a:prstGeom>
          <a:noFill/>
          <a:effectLst/>
        </p:spPr>
        <p:txBody>
          <a:bodyPr lIns="0" tIns="0" rIns="0" bIns="0" anchor="t" anchorCtr="0">
            <a:noAutofit/>
          </a:bodyPr>
          <a:lstStyle>
            <a:lvl1pPr algn="l">
              <a:defRPr sz="3600" b="1" i="0">
                <a:solidFill>
                  <a:srgbClr val="17458F"/>
                </a:solidFill>
                <a:latin typeface="Arial Narrow"/>
                <a:cs typeface="Arial Narrow"/>
              </a:defRPr>
            </a:lvl1pPr>
          </a:lstStyle>
          <a:p>
            <a:r>
              <a:rPr lang="en-US" dirty="0"/>
              <a:t>CLICK TO EDIT MASTER SECTION BREAK</a:t>
            </a:r>
          </a:p>
        </p:txBody>
      </p:sp>
      <p:sp>
        <p:nvSpPr>
          <p:cNvPr id="10" name="Subtitle 2"/>
          <p:cNvSpPr>
            <a:spLocks noGrp="1"/>
          </p:cNvSpPr>
          <p:nvPr>
            <p:ph type="subTitle" idx="1" hasCustomPrompt="1"/>
          </p:nvPr>
        </p:nvSpPr>
        <p:spPr>
          <a:xfrm>
            <a:off x="3860800" y="6248400"/>
            <a:ext cx="8026400" cy="533400"/>
          </a:xfrm>
          <a:prstGeom prst="rect">
            <a:avLst/>
          </a:prstGeom>
        </p:spPr>
        <p:txBody>
          <a:bodyPr bIns="0">
            <a:noAutofit/>
          </a:bodyPr>
          <a:lstStyle>
            <a:lvl1pPr marL="0" indent="0" algn="r">
              <a:buNone/>
              <a:defRPr sz="1400" b="1" i="0">
                <a:solidFill>
                  <a:srgbClr val="01B4E7"/>
                </a:solidFill>
                <a:latin typeface="Arial Narrow Bold"/>
                <a:cs typeface="Arial Narrow Bold"/>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100 YEARS OF DOING GOOD IN THE WORLD</a:t>
            </a:r>
          </a:p>
        </p:txBody>
      </p:sp>
    </p:spTree>
    <p:extLst>
      <p:ext uri="{BB962C8B-B14F-4D97-AF65-F5344CB8AC3E}">
        <p14:creationId xmlns:p14="http://schemas.microsoft.com/office/powerpoint/2010/main" val="3615639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3_Title Slide">
    <p:spTree>
      <p:nvGrpSpPr>
        <p:cNvPr id="1" name=""/>
        <p:cNvGrpSpPr/>
        <p:nvPr/>
      </p:nvGrpSpPr>
      <p:grpSpPr>
        <a:xfrm>
          <a:off x="0" y="0"/>
          <a:ext cx="0" cy="0"/>
          <a:chOff x="0" y="0"/>
          <a:chExt cx="0" cy="0"/>
        </a:xfrm>
      </p:grpSpPr>
      <p:sp>
        <p:nvSpPr>
          <p:cNvPr id="8" name="Subtitle 2"/>
          <p:cNvSpPr>
            <a:spLocks noGrp="1"/>
          </p:cNvSpPr>
          <p:nvPr>
            <p:ph type="subTitle" idx="1"/>
          </p:nvPr>
        </p:nvSpPr>
        <p:spPr>
          <a:xfrm>
            <a:off x="711200" y="4611744"/>
            <a:ext cx="8534400" cy="950856"/>
          </a:xfrm>
          <a:prstGeom prst="rect">
            <a:avLst/>
          </a:prstGeom>
        </p:spPr>
        <p:txBody>
          <a:bodyPr lIns="0" tIns="0" rIns="0" bIns="0">
            <a:normAutofit/>
          </a:bodyPr>
          <a:lstStyle>
            <a:lvl1pPr marL="0" indent="0" algn="l">
              <a:buNone/>
              <a:defRPr sz="2200">
                <a:solidFill>
                  <a:schemeClr val="tx2"/>
                </a:solidFill>
                <a:latin typeface="Georgia"/>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345873846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74638"/>
            <a:ext cx="8839200" cy="487362"/>
          </a:xfrm>
          <a:prstGeom prst="rect">
            <a:avLst/>
          </a:prstGeom>
        </p:spPr>
        <p:txBody>
          <a:bodyPr/>
          <a:lstStyle/>
          <a:p>
            <a:r>
              <a:rPr lang="en-US" dirty="0"/>
              <a:t>CLICK TO EDIT MASTER TITLE STYLE</a:t>
            </a:r>
          </a:p>
        </p:txBody>
      </p:sp>
      <p:sp>
        <p:nvSpPr>
          <p:cNvPr id="4" name="Subtitle 2"/>
          <p:cNvSpPr>
            <a:spLocks noGrp="1"/>
          </p:cNvSpPr>
          <p:nvPr>
            <p:ph type="subTitle" idx="1" hasCustomPrompt="1"/>
          </p:nvPr>
        </p:nvSpPr>
        <p:spPr>
          <a:xfrm>
            <a:off x="3860800" y="6248400"/>
            <a:ext cx="8026400" cy="533400"/>
          </a:xfrm>
          <a:prstGeom prst="rect">
            <a:avLst/>
          </a:prstGeom>
        </p:spPr>
        <p:txBody>
          <a:bodyPr bIns="0">
            <a:noAutofit/>
          </a:bodyPr>
          <a:lstStyle>
            <a:lvl1pPr marL="0" indent="0" algn="r">
              <a:buNone/>
              <a:defRPr sz="1400" b="1" i="0">
                <a:solidFill>
                  <a:srgbClr val="01B4E7"/>
                </a:solidFill>
                <a:latin typeface="Arial Narrow Bold"/>
                <a:cs typeface="Arial Narrow Bold"/>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100 YEARS OF DOING GOOD IN THE WORLD</a:t>
            </a:r>
          </a:p>
        </p:txBody>
      </p:sp>
    </p:spTree>
    <p:extLst>
      <p:ext uri="{BB962C8B-B14F-4D97-AF65-F5344CB8AC3E}">
        <p14:creationId xmlns:p14="http://schemas.microsoft.com/office/powerpoint/2010/main" val="27297446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userDrawn="1">
  <p:cSld name="ユーザー設定レイアウト">
    <p:spTree>
      <p:nvGrpSpPr>
        <p:cNvPr id="1" name=""/>
        <p:cNvGrpSpPr/>
        <p:nvPr/>
      </p:nvGrpSpPr>
      <p:grpSpPr>
        <a:xfrm>
          <a:off x="0" y="0"/>
          <a:ext cx="0" cy="0"/>
          <a:chOff x="0" y="0"/>
          <a:chExt cx="0" cy="0"/>
        </a:xfrm>
      </p:grpSpPr>
      <p:pic>
        <p:nvPicPr>
          <p:cNvPr id="8" name="図 7">
            <a:extLst>
              <a:ext uri="{FF2B5EF4-FFF2-40B4-BE49-F238E27FC236}">
                <a16:creationId xmlns:a16="http://schemas.microsoft.com/office/drawing/2014/main" id="{48E848FA-8FD6-48C0-B492-27E5BD90868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641601" y="0"/>
            <a:ext cx="6563588" cy="1757401"/>
          </a:xfrm>
          <a:prstGeom prst="rect">
            <a:avLst/>
          </a:prstGeom>
        </p:spPr>
      </p:pic>
    </p:spTree>
    <p:extLst>
      <p:ext uri="{BB962C8B-B14F-4D97-AF65-F5344CB8AC3E}">
        <p14:creationId xmlns:p14="http://schemas.microsoft.com/office/powerpoint/2010/main" val="338442568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Title Placeholder 1"/>
          <p:cNvSpPr>
            <a:spLocks noGrp="1"/>
          </p:cNvSpPr>
          <p:nvPr>
            <p:ph type="title"/>
          </p:nvPr>
        </p:nvSpPr>
        <p:spPr>
          <a:xfrm>
            <a:off x="609600" y="274638"/>
            <a:ext cx="9855200" cy="487362"/>
          </a:xfrm>
          <a:prstGeom prst="rect">
            <a:avLst/>
          </a:prstGeom>
        </p:spPr>
        <p:txBody>
          <a:bodyPr vert="horz" lIns="91440" tIns="45720" rIns="91440" bIns="45720" rtlCol="0" anchor="t">
            <a:normAutofit/>
          </a:bodyPr>
          <a:lstStyle/>
          <a:p>
            <a:r>
              <a:rPr lang="en-US" dirty="0"/>
              <a:t>CLICK TO EDIT MASTER TITLE STYLE</a:t>
            </a:r>
          </a:p>
        </p:txBody>
      </p:sp>
    </p:spTree>
    <p:extLst>
      <p:ext uri="{BB962C8B-B14F-4D97-AF65-F5344CB8AC3E}">
        <p14:creationId xmlns:p14="http://schemas.microsoft.com/office/powerpoint/2010/main" val="377209436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600201"/>
            <a:ext cx="10972800" cy="4525963"/>
          </a:xfrm>
          <a:prstGeom prst="rect">
            <a:avLst/>
          </a:prstGeom>
        </p:spPr>
        <p:txBody>
          <a:bodyPr/>
          <a:lstStyle>
            <a:lvl1pPr>
              <a:defRPr>
                <a:solidFill>
                  <a:srgbClr val="17458F"/>
                </a:solidFill>
              </a:defRPr>
            </a:lvl1pPr>
            <a:lvl2pPr>
              <a:defRPr>
                <a:solidFill>
                  <a:srgbClr val="17458F"/>
                </a:solidFill>
              </a:defRPr>
            </a:lvl2pPr>
            <a:lvl3pPr>
              <a:defRPr>
                <a:solidFill>
                  <a:srgbClr val="17458F"/>
                </a:solidFill>
              </a:defRPr>
            </a:lvl3pPr>
            <a:lvl4pPr>
              <a:defRPr>
                <a:solidFill>
                  <a:srgbClr val="17458F"/>
                </a:solidFill>
              </a:defRPr>
            </a:lvl4pPr>
            <a:lvl5pPr>
              <a:defRPr>
                <a:solidFill>
                  <a:srgbClr val="17458F"/>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p>
            <a:fld id="{9F925CBC-5D63-4841-856B-2ED1B4A34DEC}" type="slidenum">
              <a:rPr lang="en-US" smtClean="0"/>
              <a:pPr/>
              <a:t>‹#›</a:t>
            </a:fld>
            <a:endParaRPr lang="en-US"/>
          </a:p>
        </p:txBody>
      </p:sp>
      <p:sp>
        <p:nvSpPr>
          <p:cNvPr id="7" name="Title Placeholder 1"/>
          <p:cNvSpPr>
            <a:spLocks noGrp="1"/>
          </p:cNvSpPr>
          <p:nvPr>
            <p:ph type="title"/>
          </p:nvPr>
        </p:nvSpPr>
        <p:spPr>
          <a:xfrm>
            <a:off x="609600" y="274638"/>
            <a:ext cx="9855200" cy="487362"/>
          </a:xfrm>
          <a:prstGeom prst="rect">
            <a:avLst/>
          </a:prstGeom>
        </p:spPr>
        <p:txBody>
          <a:bodyPr vert="horz" lIns="91440" tIns="45720" rIns="91440" bIns="45720" rtlCol="0" anchor="t">
            <a:normAutofit/>
          </a:bodyPr>
          <a:lstStyle/>
          <a:p>
            <a:r>
              <a:rPr lang="en-US" dirty="0"/>
              <a:t>CLICK TO EDIT MASTER TITLE STYLE</a:t>
            </a:r>
          </a:p>
        </p:txBody>
      </p:sp>
    </p:spTree>
    <p:extLst>
      <p:ext uri="{BB962C8B-B14F-4D97-AF65-F5344CB8AC3E}">
        <p14:creationId xmlns:p14="http://schemas.microsoft.com/office/powerpoint/2010/main" val="260644403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userDrawn="1">
  <p:cSld name="ユーザー設定レイアウト">
    <p:spTree>
      <p:nvGrpSpPr>
        <p:cNvPr id="1" name=""/>
        <p:cNvGrpSpPr/>
        <p:nvPr/>
      </p:nvGrpSpPr>
      <p:grpSpPr>
        <a:xfrm>
          <a:off x="0" y="0"/>
          <a:ext cx="0" cy="0"/>
          <a:chOff x="0" y="0"/>
          <a:chExt cx="0" cy="0"/>
        </a:xfrm>
      </p:grpSpPr>
      <p:pic>
        <p:nvPicPr>
          <p:cNvPr id="6" name="図 5">
            <a:extLst>
              <a:ext uri="{FF2B5EF4-FFF2-40B4-BE49-F238E27FC236}">
                <a16:creationId xmlns:a16="http://schemas.microsoft.com/office/drawing/2014/main" id="{4A89BED8-9DEB-4B6B-9F2B-8BB5D108E1F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111500" y="-152400"/>
            <a:ext cx="6718300" cy="1668894"/>
          </a:xfrm>
          <a:prstGeom prst="rect">
            <a:avLst/>
          </a:prstGeom>
        </p:spPr>
      </p:pic>
    </p:spTree>
    <p:extLst>
      <p:ext uri="{BB962C8B-B14F-4D97-AF65-F5344CB8AC3E}">
        <p14:creationId xmlns:p14="http://schemas.microsoft.com/office/powerpoint/2010/main" val="122508227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a:prstGeom prst="rect">
            <a:avLst/>
          </a:prstGeom>
        </p:spPr>
        <p:txBody>
          <a:bodyPr anchor="t">
            <a:normAutofit/>
          </a:bodyPr>
          <a:lstStyle>
            <a:lvl1pPr algn="l">
              <a:defRPr sz="3600" b="1" cap="all"/>
            </a:lvl1pPr>
          </a:lstStyle>
          <a:p>
            <a:r>
              <a:rPr lang="en-US" dirty="0"/>
              <a:t>Click to edit Master title style</a:t>
            </a:r>
          </a:p>
        </p:txBody>
      </p:sp>
      <p:sp>
        <p:nvSpPr>
          <p:cNvPr id="3" name="Text Placeholder 2"/>
          <p:cNvSpPr>
            <a:spLocks noGrp="1"/>
          </p:cNvSpPr>
          <p:nvPr>
            <p:ph type="body" idx="1"/>
          </p:nvPr>
        </p:nvSpPr>
        <p:spPr>
          <a:xfrm>
            <a:off x="963084" y="2906713"/>
            <a:ext cx="103632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Title Placeholder 1"/>
          <p:cNvSpPr txBox="1">
            <a:spLocks/>
          </p:cNvSpPr>
          <p:nvPr userDrawn="1"/>
        </p:nvSpPr>
        <p:spPr>
          <a:xfrm>
            <a:off x="609600" y="274638"/>
            <a:ext cx="9855200" cy="487362"/>
          </a:xfrm>
          <a:prstGeom prst="rect">
            <a:avLst/>
          </a:prstGeom>
        </p:spPr>
        <p:txBody>
          <a:bodyPr vert="horz" lIns="91440" tIns="45720" rIns="91440" bIns="45720" rtlCol="0" anchor="t">
            <a:normAutofit/>
          </a:bodyPr>
          <a:lstStyle>
            <a:lvl1pPr algn="l" defTabSz="457200" rtl="0" eaLnBrk="1" latinLnBrk="0" hangingPunct="1">
              <a:spcBef>
                <a:spcPct val="0"/>
              </a:spcBef>
              <a:buNone/>
              <a:defRPr sz="1800" b="0" i="0" kern="1200">
                <a:solidFill>
                  <a:srgbClr val="16316B"/>
                </a:solidFill>
                <a:latin typeface="Arial Narrow"/>
                <a:ea typeface="+mj-ea"/>
                <a:cs typeface="Arial Narrow"/>
              </a:defRPr>
            </a:lvl1pPr>
          </a:lstStyle>
          <a:p>
            <a:r>
              <a:rPr lang="en-US" sz="1800"/>
              <a:t>CLICK TO EDIT MASTER TITLE STYLE</a:t>
            </a:r>
            <a:endParaRPr lang="en-US" sz="1800" dirty="0"/>
          </a:p>
        </p:txBody>
      </p:sp>
    </p:spTree>
    <p:extLst>
      <p:ext uri="{BB962C8B-B14F-4D97-AF65-F5344CB8AC3E}">
        <p14:creationId xmlns:p14="http://schemas.microsoft.com/office/powerpoint/2010/main" val="15109531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600201"/>
            <a:ext cx="5384800" cy="4525963"/>
          </a:xfrm>
          <a:prstGeom prst="rect">
            <a:avLst/>
          </a:prstGeom>
        </p:spPr>
        <p:txBody>
          <a:bodyPr/>
          <a:lstStyle>
            <a:lvl1pPr>
              <a:defRPr sz="2800">
                <a:solidFill>
                  <a:srgbClr val="17458F"/>
                </a:solidFill>
              </a:defRPr>
            </a:lvl1pPr>
            <a:lvl2pPr>
              <a:defRPr sz="2400">
                <a:solidFill>
                  <a:srgbClr val="17458F"/>
                </a:solidFill>
              </a:defRPr>
            </a:lvl2pPr>
            <a:lvl3pPr>
              <a:defRPr sz="2000">
                <a:solidFill>
                  <a:srgbClr val="17458F"/>
                </a:solidFill>
              </a:defRPr>
            </a:lvl3pPr>
            <a:lvl4pPr>
              <a:defRPr sz="1800">
                <a:solidFill>
                  <a:srgbClr val="17458F"/>
                </a:solidFill>
              </a:defRPr>
            </a:lvl4pPr>
            <a:lvl5pPr>
              <a:defRPr sz="1800">
                <a:solidFill>
                  <a:srgbClr val="17458F"/>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97600" y="1600201"/>
            <a:ext cx="5384800" cy="4525963"/>
          </a:xfrm>
          <a:prstGeom prst="rect">
            <a:avLst/>
          </a:prstGeom>
        </p:spPr>
        <p:txBody>
          <a:bodyPr/>
          <a:lstStyle>
            <a:lvl1pPr>
              <a:defRPr sz="2800">
                <a:solidFill>
                  <a:srgbClr val="17458F"/>
                </a:solidFill>
              </a:defRPr>
            </a:lvl1pPr>
            <a:lvl2pPr>
              <a:defRPr sz="2400">
                <a:solidFill>
                  <a:srgbClr val="17458F"/>
                </a:solidFill>
              </a:defRPr>
            </a:lvl2pPr>
            <a:lvl3pPr>
              <a:defRPr sz="2000">
                <a:solidFill>
                  <a:srgbClr val="17458F"/>
                </a:solidFill>
              </a:defRPr>
            </a:lvl3pPr>
            <a:lvl4pPr>
              <a:defRPr sz="1800">
                <a:solidFill>
                  <a:srgbClr val="17458F"/>
                </a:solidFill>
              </a:defRPr>
            </a:lvl4pPr>
            <a:lvl5pPr>
              <a:defRPr sz="1800">
                <a:solidFill>
                  <a:srgbClr val="17458F"/>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itle Placeholder 1"/>
          <p:cNvSpPr>
            <a:spLocks noGrp="1"/>
          </p:cNvSpPr>
          <p:nvPr>
            <p:ph type="title"/>
          </p:nvPr>
        </p:nvSpPr>
        <p:spPr>
          <a:xfrm>
            <a:off x="609600" y="274638"/>
            <a:ext cx="9855200" cy="487362"/>
          </a:xfrm>
          <a:prstGeom prst="rect">
            <a:avLst/>
          </a:prstGeom>
        </p:spPr>
        <p:txBody>
          <a:bodyPr vert="horz" lIns="91440" tIns="45720" rIns="91440" bIns="45720" rtlCol="0" anchor="t">
            <a:normAutofit/>
          </a:bodyPr>
          <a:lstStyle/>
          <a:p>
            <a:r>
              <a:rPr lang="en-US" dirty="0"/>
              <a:t>CLICK TO EDIT MASTER TITLE STYLE</a:t>
            </a:r>
          </a:p>
        </p:txBody>
      </p:sp>
    </p:spTree>
    <p:extLst>
      <p:ext uri="{BB962C8B-B14F-4D97-AF65-F5344CB8AC3E}">
        <p14:creationId xmlns:p14="http://schemas.microsoft.com/office/powerpoint/2010/main" val="422822466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hasCustomPrompt="1"/>
          </p:nvPr>
        </p:nvSpPr>
        <p:spPr>
          <a:xfrm>
            <a:off x="609600" y="1535113"/>
            <a:ext cx="5386917" cy="639762"/>
          </a:xfrm>
          <a:prstGeom prst="rect">
            <a:avLst/>
          </a:prstGeom>
        </p:spPr>
        <p:txBody>
          <a:bodyPr anchor="b">
            <a:noAutofit/>
          </a:bodyPr>
          <a:lstStyle>
            <a:lvl1pPr marL="0" indent="0">
              <a:buNone/>
              <a:defRPr sz="2000" b="1" i="0">
                <a:latin typeface="Arial Narrow"/>
                <a:cs typeface="Arial Narrow"/>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09600" y="2174875"/>
            <a:ext cx="5386917" cy="3951288"/>
          </a:xfrm>
          <a:prstGeom prst="rect">
            <a:avLst/>
          </a:prstGeom>
        </p:spPr>
        <p:txBody>
          <a:bodyPr/>
          <a:lstStyle>
            <a:lvl1pPr>
              <a:defRPr sz="1800">
                <a:solidFill>
                  <a:srgbClr val="17458F"/>
                </a:solidFill>
              </a:defRPr>
            </a:lvl1pPr>
            <a:lvl2pPr>
              <a:defRPr sz="2000">
                <a:solidFill>
                  <a:srgbClr val="17458F"/>
                </a:solidFill>
              </a:defRPr>
            </a:lvl2pPr>
            <a:lvl3pPr>
              <a:defRPr sz="1800">
                <a:solidFill>
                  <a:srgbClr val="17458F"/>
                </a:solidFill>
              </a:defRPr>
            </a:lvl3pPr>
            <a:lvl4pPr>
              <a:defRPr sz="1600">
                <a:solidFill>
                  <a:srgbClr val="17458F"/>
                </a:solidFill>
              </a:defRPr>
            </a:lvl4pPr>
            <a:lvl5pPr>
              <a:defRPr sz="1600">
                <a:solidFill>
                  <a:srgbClr val="17458F"/>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hasCustomPrompt="1"/>
          </p:nvPr>
        </p:nvSpPr>
        <p:spPr>
          <a:xfrm>
            <a:off x="6193368" y="1535113"/>
            <a:ext cx="5389033" cy="639762"/>
          </a:xfrm>
          <a:prstGeom prst="rect">
            <a:avLst/>
          </a:prstGeom>
        </p:spPr>
        <p:txBody>
          <a:bodyPr anchor="b">
            <a:noAutofit/>
          </a:bodyPr>
          <a:lstStyle>
            <a:lvl1pPr marL="0" indent="0">
              <a:buNone/>
              <a:defRPr sz="2000" b="1" i="0">
                <a:latin typeface="Arial Narrow"/>
                <a:cs typeface="Arial Narrow"/>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193368" y="2174875"/>
            <a:ext cx="5389033" cy="3951288"/>
          </a:xfrm>
          <a:prstGeom prst="rect">
            <a:avLst/>
          </a:prstGeom>
        </p:spPr>
        <p:txBody>
          <a:bodyPr/>
          <a:lstStyle>
            <a:lvl1pPr>
              <a:defRPr sz="1800">
                <a:solidFill>
                  <a:srgbClr val="17458F"/>
                </a:solidFill>
              </a:defRPr>
            </a:lvl1pPr>
            <a:lvl2pPr>
              <a:defRPr sz="2000">
                <a:solidFill>
                  <a:srgbClr val="17458F"/>
                </a:solidFill>
              </a:defRPr>
            </a:lvl2pPr>
            <a:lvl3pPr>
              <a:defRPr sz="1800">
                <a:solidFill>
                  <a:srgbClr val="17458F"/>
                </a:solidFill>
              </a:defRPr>
            </a:lvl3pPr>
            <a:lvl4pPr>
              <a:defRPr sz="1600">
                <a:solidFill>
                  <a:srgbClr val="17458F"/>
                </a:solidFill>
              </a:defRPr>
            </a:lvl4pPr>
            <a:lvl5pPr>
              <a:defRPr sz="1600">
                <a:solidFill>
                  <a:srgbClr val="17458F"/>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Placeholder 1"/>
          <p:cNvSpPr>
            <a:spLocks noGrp="1"/>
          </p:cNvSpPr>
          <p:nvPr>
            <p:ph type="title"/>
          </p:nvPr>
        </p:nvSpPr>
        <p:spPr>
          <a:xfrm>
            <a:off x="609600" y="274638"/>
            <a:ext cx="9855200" cy="487362"/>
          </a:xfrm>
          <a:prstGeom prst="rect">
            <a:avLst/>
          </a:prstGeom>
        </p:spPr>
        <p:txBody>
          <a:bodyPr vert="horz" lIns="91440" tIns="45720" rIns="91440" bIns="45720" rtlCol="0" anchor="t">
            <a:normAutofit/>
          </a:bodyPr>
          <a:lstStyle/>
          <a:p>
            <a:r>
              <a:rPr lang="en-US" dirty="0"/>
              <a:t>CLICK TO EDIT MASTER TITLE STYLE</a:t>
            </a:r>
          </a:p>
        </p:txBody>
      </p:sp>
    </p:spTree>
    <p:extLst>
      <p:ext uri="{BB962C8B-B14F-4D97-AF65-F5344CB8AC3E}">
        <p14:creationId xmlns:p14="http://schemas.microsoft.com/office/powerpoint/2010/main" val="317019749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Title Placeholder 1"/>
          <p:cNvSpPr>
            <a:spLocks noGrp="1"/>
          </p:cNvSpPr>
          <p:nvPr>
            <p:ph type="title"/>
          </p:nvPr>
        </p:nvSpPr>
        <p:spPr>
          <a:xfrm>
            <a:off x="609600" y="274638"/>
            <a:ext cx="9855200" cy="487362"/>
          </a:xfrm>
          <a:prstGeom prst="rect">
            <a:avLst/>
          </a:prstGeom>
        </p:spPr>
        <p:txBody>
          <a:bodyPr vert="horz" lIns="91440" tIns="45720" rIns="91440" bIns="45720" rtlCol="0" anchor="t">
            <a:normAutofit/>
          </a:bodyPr>
          <a:lstStyle/>
          <a:p>
            <a:r>
              <a:rPr lang="en-US" dirty="0"/>
              <a:t>CLICK TO EDIT MASTER TITLE STYLE</a:t>
            </a:r>
          </a:p>
        </p:txBody>
      </p:sp>
    </p:spTree>
    <p:extLst>
      <p:ext uri="{BB962C8B-B14F-4D97-AF65-F5344CB8AC3E}">
        <p14:creationId xmlns:p14="http://schemas.microsoft.com/office/powerpoint/2010/main" val="6889323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w="1651">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2400">
              <a:solidFill>
                <a:srgbClr val="FFFFFF"/>
              </a:solidFill>
              <a:ea typeface="ヒラギノ角ゴ Pro W3" charset="0"/>
              <a:cs typeface="ヒラギノ角ゴ Pro W3" charset="0"/>
            </a:endParaRPr>
          </a:p>
        </p:txBody>
      </p:sp>
      <p:sp>
        <p:nvSpPr>
          <p:cNvPr id="3" name="Content Placeholder 2"/>
          <p:cNvSpPr>
            <a:spLocks noGrp="1"/>
          </p:cNvSpPr>
          <p:nvPr>
            <p:ph idx="1"/>
          </p:nvPr>
        </p:nvSpPr>
        <p:spPr>
          <a:xfrm>
            <a:off x="609600" y="1219201"/>
            <a:ext cx="10972800" cy="4525963"/>
          </a:xfrm>
          <a:prstGeom prst="rect">
            <a:avLst/>
          </a:prstGeom>
        </p:spPr>
        <p:txBody>
          <a:bodyPr/>
          <a:lstStyle>
            <a:lvl1pPr>
              <a:defRPr sz="3000">
                <a:solidFill>
                  <a:srgbClr val="58585A"/>
                </a:solidFill>
                <a:latin typeface="Georgia"/>
                <a:cs typeface="Georgia"/>
              </a:defRPr>
            </a:lvl1pPr>
            <a:lvl2pPr>
              <a:defRPr sz="2600">
                <a:solidFill>
                  <a:srgbClr val="58585A"/>
                </a:solidFill>
                <a:latin typeface="Georgia"/>
                <a:cs typeface="Georgia"/>
              </a:defRPr>
            </a:lvl2pPr>
            <a:lvl3pPr>
              <a:defRPr sz="2200">
                <a:solidFill>
                  <a:srgbClr val="58585A"/>
                </a:solidFill>
                <a:latin typeface="Georgia"/>
                <a:cs typeface="Georgia"/>
              </a:defRPr>
            </a:lvl3pPr>
            <a:lvl4pPr>
              <a:defRPr sz="1800">
                <a:solidFill>
                  <a:srgbClr val="58585A"/>
                </a:solidFill>
                <a:latin typeface="Georgia"/>
                <a:cs typeface="Georgia"/>
              </a:defRPr>
            </a:lvl4pPr>
            <a:lvl5pPr>
              <a:defRPr sz="1600">
                <a:solidFill>
                  <a:srgbClr val="58585A"/>
                </a:solidFill>
                <a:latin typeface="Georgia"/>
                <a:cs typeface="Georgi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タイトル 5"/>
          <p:cNvSpPr>
            <a:spLocks noGrp="1"/>
          </p:cNvSpPr>
          <p:nvPr>
            <p:ph type="title"/>
          </p:nvPr>
        </p:nvSpPr>
        <p:spPr>
          <a:xfrm>
            <a:off x="609600" y="274638"/>
            <a:ext cx="10972800" cy="1143000"/>
          </a:xfrm>
          <a:prstGeom prst="rect">
            <a:avLst/>
          </a:prstGeom>
        </p:spPr>
        <p:txBody>
          <a:bodyPr/>
          <a:lstStyle>
            <a:lvl1pPr>
              <a:defRPr>
                <a:solidFill>
                  <a:schemeClr val="bg1"/>
                </a:solidFill>
              </a:defRPr>
            </a:lvl1pPr>
          </a:lstStyle>
          <a:p>
            <a:r>
              <a:rPr lang="ja-JP" altLang="en-US" dirty="0"/>
              <a:t>マスター タイトルの書式設定</a:t>
            </a:r>
          </a:p>
        </p:txBody>
      </p:sp>
    </p:spTree>
    <p:extLst>
      <p:ext uri="{BB962C8B-B14F-4D97-AF65-F5344CB8AC3E}">
        <p14:creationId xmlns:p14="http://schemas.microsoft.com/office/powerpoint/2010/main" val="16141085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74397692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タイトルとコンテンツ">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a:xfrm>
            <a:off x="6884896" y="6250165"/>
            <a:ext cx="5048920" cy="365125"/>
          </a:xfrm>
          <a:prstGeom prst="rect">
            <a:avLst/>
          </a:prstGeom>
        </p:spPr>
        <p:txBody>
          <a:bodyPr/>
          <a:lstStyle/>
          <a:p>
            <a:endParaRPr kumimoji="1" lang="ja-JP" altLang="en-US"/>
          </a:p>
        </p:txBody>
      </p:sp>
      <p:sp>
        <p:nvSpPr>
          <p:cNvPr id="5" name="Footer Placeholder 4"/>
          <p:cNvSpPr>
            <a:spLocks noGrp="1"/>
          </p:cNvSpPr>
          <p:nvPr>
            <p:ph type="ftr" sz="quarter" idx="11"/>
          </p:nvPr>
        </p:nvSpPr>
        <p:spPr>
          <a:xfrm>
            <a:off x="258185" y="6250165"/>
            <a:ext cx="5048921" cy="365125"/>
          </a:xfrm>
          <a:prstGeom prst="rect">
            <a:avLst/>
          </a:prstGeom>
        </p:spPr>
        <p:txBody>
          <a:bodyPr/>
          <a:lstStyle/>
          <a:p>
            <a:endParaRPr kumimoji="1" lang="ja-JP" altLang="en-US"/>
          </a:p>
        </p:txBody>
      </p:sp>
      <p:sp>
        <p:nvSpPr>
          <p:cNvPr id="6" name="Slide Number Placeholder 5"/>
          <p:cNvSpPr>
            <a:spLocks noGrp="1"/>
          </p:cNvSpPr>
          <p:nvPr>
            <p:ph type="sldNum" sz="quarter" idx="12"/>
          </p:nvPr>
        </p:nvSpPr>
        <p:spPr>
          <a:xfrm>
            <a:off x="8737600" y="6356351"/>
            <a:ext cx="3196216" cy="365125"/>
          </a:xfrm>
        </p:spPr>
        <p:txBody>
          <a:bodyPr/>
          <a:lstStyle>
            <a:lvl1pPr>
              <a:defRPr sz="1200"/>
            </a:lvl1pPr>
          </a:lstStyle>
          <a:p>
            <a:fld id="{48296678-7821-497A-A94A-DDC763C0106C}" type="slidenum">
              <a:rPr lang="ja-JP" altLang="en-US" smtClean="0"/>
              <a:pPr/>
              <a:t>‹#›</a:t>
            </a:fld>
            <a:endParaRPr lang="ja-JP" altLang="en-US" dirty="0"/>
          </a:p>
        </p:txBody>
      </p:sp>
      <p:sp>
        <p:nvSpPr>
          <p:cNvPr id="7" name="Title 6"/>
          <p:cNvSpPr>
            <a:spLocks noGrp="1"/>
          </p:cNvSpPr>
          <p:nvPr>
            <p:ph type="title"/>
          </p:nvPr>
        </p:nvSpPr>
        <p:spPr/>
        <p:txBody>
          <a:bodyPr/>
          <a:lstStyle/>
          <a:p>
            <a:r>
              <a:rPr lang="ja-JP" altLang="en-US"/>
              <a:t>マスター タイトルの書式設定</a:t>
            </a:r>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a:xfrm>
            <a:off x="6884896" y="6250165"/>
            <a:ext cx="5048920" cy="365125"/>
          </a:xfrm>
          <a:prstGeom prst="rect">
            <a:avLst/>
          </a:prstGeom>
        </p:spPr>
        <p:txBody>
          <a:bodyPr/>
          <a:lstStyle/>
          <a:p>
            <a:endParaRPr kumimoji="1" lang="ja-JP" altLang="en-US"/>
          </a:p>
        </p:txBody>
      </p:sp>
      <p:sp>
        <p:nvSpPr>
          <p:cNvPr id="4" name="Footer Placeholder 3"/>
          <p:cNvSpPr>
            <a:spLocks noGrp="1"/>
          </p:cNvSpPr>
          <p:nvPr>
            <p:ph type="ftr" sz="quarter" idx="11"/>
          </p:nvPr>
        </p:nvSpPr>
        <p:spPr>
          <a:xfrm>
            <a:off x="258185" y="6250165"/>
            <a:ext cx="5048921" cy="365125"/>
          </a:xfrm>
          <a:prstGeom prst="rect">
            <a:avLst/>
          </a:prstGeom>
        </p:spPr>
        <p:txBody>
          <a:bodyPr/>
          <a:lstStyle/>
          <a:p>
            <a:endParaRPr kumimoji="1" lang="ja-JP" altLang="en-US"/>
          </a:p>
        </p:txBody>
      </p:sp>
      <p:sp>
        <p:nvSpPr>
          <p:cNvPr id="5" name="Slide Number Placeholder 4"/>
          <p:cNvSpPr>
            <a:spLocks noGrp="1"/>
          </p:cNvSpPr>
          <p:nvPr>
            <p:ph type="sldNum" sz="quarter" idx="12"/>
          </p:nvPr>
        </p:nvSpPr>
        <p:spPr/>
        <p:txBody>
          <a:bodyPr/>
          <a:lstStyle/>
          <a:p>
            <a:fld id="{48296678-7821-497A-A94A-DDC763C0106C}" type="slidenum">
              <a:rPr kumimoji="1" lang="ja-JP" altLang="en-US" smtClean="0"/>
              <a:pPr/>
              <a:t>‹#›</a:t>
            </a:fld>
            <a:endParaRPr kumimoji="1" lang="ja-JP" alt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3860800" y="6172200"/>
            <a:ext cx="8026400" cy="1752600"/>
          </a:xfrm>
          <a:prstGeom prst="rect">
            <a:avLst/>
          </a:prstGeom>
        </p:spPr>
        <p:txBody>
          <a:bodyPr bIns="0">
            <a:noAutofit/>
          </a:bodyPr>
          <a:lstStyle>
            <a:lvl1pPr marL="0" indent="0" algn="r">
              <a:buNone/>
              <a:defRPr sz="1400" b="1" i="0">
                <a:solidFill>
                  <a:srgbClr val="01B4E7"/>
                </a:solidFill>
                <a:latin typeface="Arial Narrow Bold"/>
                <a:cs typeface="Arial Narrow Bold"/>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CHOOSE ONE: TAKE ACTION, EXCHANGE</a:t>
            </a:r>
          </a:p>
        </p:txBody>
      </p:sp>
      <p:sp>
        <p:nvSpPr>
          <p:cNvPr id="4" name="Title Placeholder 1"/>
          <p:cNvSpPr>
            <a:spLocks noGrp="1"/>
          </p:cNvSpPr>
          <p:nvPr>
            <p:ph type="title"/>
          </p:nvPr>
        </p:nvSpPr>
        <p:spPr>
          <a:xfrm>
            <a:off x="609600" y="274638"/>
            <a:ext cx="9855200" cy="487362"/>
          </a:xfrm>
          <a:prstGeom prst="rect">
            <a:avLst/>
          </a:prstGeom>
        </p:spPr>
        <p:txBody>
          <a:bodyPr vert="horz" lIns="91440" tIns="45720" rIns="91440" bIns="45720" rtlCol="0" anchor="t">
            <a:normAutofit/>
          </a:bodyPr>
          <a:lstStyle/>
          <a:p>
            <a:r>
              <a:rPr lang="en-US" dirty="0"/>
              <a:t>CLICK TO EDIT MASTER TITLE STYLE</a:t>
            </a:r>
          </a:p>
        </p:txBody>
      </p:sp>
    </p:spTree>
    <p:extLst>
      <p:ext uri="{BB962C8B-B14F-4D97-AF65-F5344CB8AC3E}">
        <p14:creationId xmlns:p14="http://schemas.microsoft.com/office/powerpoint/2010/main" val="405084327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600201"/>
            <a:ext cx="10972800" cy="4525963"/>
          </a:xfrm>
          <a:prstGeom prst="rect">
            <a:avLst/>
          </a:prstGeo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p>
            <a:fld id="{9F925CBC-5D63-4841-856B-2ED1B4A34DEC}" type="slidenum">
              <a:rPr lang="en-US" smtClean="0"/>
              <a:pPr/>
              <a:t>‹#›</a:t>
            </a:fld>
            <a:endParaRPr lang="en-US"/>
          </a:p>
        </p:txBody>
      </p:sp>
      <p:sp>
        <p:nvSpPr>
          <p:cNvPr id="7" name="Title Placeholder 1"/>
          <p:cNvSpPr>
            <a:spLocks noGrp="1"/>
          </p:cNvSpPr>
          <p:nvPr>
            <p:ph type="title"/>
          </p:nvPr>
        </p:nvSpPr>
        <p:spPr>
          <a:xfrm>
            <a:off x="609600" y="274638"/>
            <a:ext cx="9855200" cy="487362"/>
          </a:xfrm>
          <a:prstGeom prst="rect">
            <a:avLst/>
          </a:prstGeom>
        </p:spPr>
        <p:txBody>
          <a:bodyPr vert="horz" lIns="91440" tIns="45720" rIns="91440" bIns="45720" rtlCol="0" anchor="t">
            <a:normAutofit/>
          </a:bodyPr>
          <a:lstStyle/>
          <a:p>
            <a:r>
              <a:rPr lang="en-US" dirty="0"/>
              <a:t>CLICK TO EDIT MASTER TITLE STYLE</a:t>
            </a:r>
          </a:p>
        </p:txBody>
      </p:sp>
    </p:spTree>
    <p:extLst>
      <p:ext uri="{BB962C8B-B14F-4D97-AF65-F5344CB8AC3E}">
        <p14:creationId xmlns:p14="http://schemas.microsoft.com/office/powerpoint/2010/main" val="417366107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a:prstGeom prst="rect">
            <a:avLst/>
          </a:prstGeom>
        </p:spPr>
        <p:txBody>
          <a:bodyPr anchor="t">
            <a:normAutofit/>
          </a:bodyPr>
          <a:lstStyle>
            <a:lvl1pPr algn="l">
              <a:defRPr sz="3600" b="1" cap="all"/>
            </a:lvl1pPr>
          </a:lstStyle>
          <a:p>
            <a:r>
              <a:rPr lang="en-US" dirty="0"/>
              <a:t>Click to edit Master title style</a:t>
            </a:r>
          </a:p>
        </p:txBody>
      </p:sp>
      <p:sp>
        <p:nvSpPr>
          <p:cNvPr id="3" name="Text Placeholder 2"/>
          <p:cNvSpPr>
            <a:spLocks noGrp="1"/>
          </p:cNvSpPr>
          <p:nvPr>
            <p:ph type="body" idx="1"/>
          </p:nvPr>
        </p:nvSpPr>
        <p:spPr>
          <a:xfrm>
            <a:off x="963084" y="2906713"/>
            <a:ext cx="103632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Title Placeholder 1"/>
          <p:cNvSpPr txBox="1">
            <a:spLocks/>
          </p:cNvSpPr>
          <p:nvPr userDrawn="1"/>
        </p:nvSpPr>
        <p:spPr>
          <a:xfrm>
            <a:off x="609600" y="274638"/>
            <a:ext cx="9855200" cy="487362"/>
          </a:xfrm>
          <a:prstGeom prst="rect">
            <a:avLst/>
          </a:prstGeom>
        </p:spPr>
        <p:txBody>
          <a:bodyPr vert="horz" lIns="91440" tIns="45720" rIns="91440" bIns="45720" rtlCol="0" anchor="t">
            <a:normAutofit/>
          </a:bodyPr>
          <a:lstStyle>
            <a:lvl1pPr algn="l" defTabSz="457200" rtl="0" eaLnBrk="1" latinLnBrk="0" hangingPunct="1">
              <a:spcBef>
                <a:spcPct val="0"/>
              </a:spcBef>
              <a:buNone/>
              <a:defRPr sz="1800" b="0" i="0" kern="1200">
                <a:solidFill>
                  <a:srgbClr val="16316B"/>
                </a:solidFill>
                <a:latin typeface="Arial Narrow"/>
                <a:ea typeface="+mj-ea"/>
                <a:cs typeface="Arial Narrow"/>
              </a:defRPr>
            </a:lvl1pPr>
          </a:lstStyle>
          <a:p>
            <a:r>
              <a:rPr lang="en-US" sz="1800" dirty="0">
                <a:solidFill>
                  <a:schemeClr val="bg1"/>
                </a:solidFill>
              </a:rPr>
              <a:t>CLICK TO EDIT MASTER TITLE STYLE</a:t>
            </a:r>
          </a:p>
        </p:txBody>
      </p:sp>
    </p:spTree>
    <p:extLst>
      <p:ext uri="{BB962C8B-B14F-4D97-AF65-F5344CB8AC3E}">
        <p14:creationId xmlns:p14="http://schemas.microsoft.com/office/powerpoint/2010/main" val="42091748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600201"/>
            <a:ext cx="5384800" cy="4525963"/>
          </a:xfrm>
          <a:prstGeom prst="rect">
            <a:avLst/>
          </a:prstGeom>
        </p:spPr>
        <p:txBody>
          <a:bodyPr/>
          <a:lstStyle>
            <a:lvl1pPr>
              <a:defRPr sz="2800">
                <a:solidFill>
                  <a:schemeClr val="bg1"/>
                </a:solidFill>
              </a:defRPr>
            </a:lvl1pPr>
            <a:lvl2pPr>
              <a:defRPr sz="2400">
                <a:solidFill>
                  <a:schemeClr val="bg1"/>
                </a:solidFill>
              </a:defRPr>
            </a:lvl2pPr>
            <a:lvl3pPr>
              <a:defRPr sz="2000">
                <a:solidFill>
                  <a:schemeClr val="bg1"/>
                </a:solidFill>
              </a:defRPr>
            </a:lvl3pPr>
            <a:lvl4pPr>
              <a:defRPr sz="1800">
                <a:solidFill>
                  <a:schemeClr val="bg1"/>
                </a:solidFill>
              </a:defRPr>
            </a:lvl4pPr>
            <a:lvl5pPr>
              <a:defRPr sz="1800">
                <a:solidFill>
                  <a:schemeClr val="bg1"/>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97600" y="1600201"/>
            <a:ext cx="5384800" cy="4525963"/>
          </a:xfrm>
          <a:prstGeom prst="rect">
            <a:avLst/>
          </a:prstGeom>
        </p:spPr>
        <p:txBody>
          <a:bodyPr/>
          <a:lstStyle>
            <a:lvl1pPr>
              <a:defRPr sz="2800">
                <a:solidFill>
                  <a:schemeClr val="bg1"/>
                </a:solidFill>
              </a:defRPr>
            </a:lvl1pPr>
            <a:lvl2pPr>
              <a:defRPr sz="2400">
                <a:solidFill>
                  <a:schemeClr val="bg1"/>
                </a:solidFill>
              </a:defRPr>
            </a:lvl2pPr>
            <a:lvl3pPr>
              <a:defRPr sz="2000">
                <a:solidFill>
                  <a:schemeClr val="bg1"/>
                </a:solidFill>
              </a:defRPr>
            </a:lvl3pPr>
            <a:lvl4pPr>
              <a:defRPr sz="1800">
                <a:solidFill>
                  <a:schemeClr val="bg1"/>
                </a:solidFill>
              </a:defRPr>
            </a:lvl4pPr>
            <a:lvl5pPr>
              <a:defRPr sz="1800">
                <a:solidFill>
                  <a:schemeClr val="bg1"/>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itle Placeholder 1"/>
          <p:cNvSpPr>
            <a:spLocks noGrp="1"/>
          </p:cNvSpPr>
          <p:nvPr>
            <p:ph type="title"/>
          </p:nvPr>
        </p:nvSpPr>
        <p:spPr>
          <a:xfrm>
            <a:off x="609600" y="274638"/>
            <a:ext cx="9855200" cy="487362"/>
          </a:xfrm>
          <a:prstGeom prst="rect">
            <a:avLst/>
          </a:prstGeom>
        </p:spPr>
        <p:txBody>
          <a:bodyPr vert="horz" lIns="91440" tIns="45720" rIns="91440" bIns="45720" rtlCol="0" anchor="t">
            <a:normAutofit/>
          </a:bodyPr>
          <a:lstStyle/>
          <a:p>
            <a:r>
              <a:rPr lang="en-US" dirty="0"/>
              <a:t>CLICK TO EDIT MASTER TITLE STYLE</a:t>
            </a:r>
          </a:p>
        </p:txBody>
      </p:sp>
    </p:spTree>
    <p:extLst>
      <p:ext uri="{BB962C8B-B14F-4D97-AF65-F5344CB8AC3E}">
        <p14:creationId xmlns:p14="http://schemas.microsoft.com/office/powerpoint/2010/main" val="39682586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hasCustomPrompt="1"/>
          </p:nvPr>
        </p:nvSpPr>
        <p:spPr>
          <a:xfrm>
            <a:off x="609600" y="1535113"/>
            <a:ext cx="5386917" cy="639762"/>
          </a:xfrm>
          <a:prstGeom prst="rect">
            <a:avLst/>
          </a:prstGeom>
        </p:spPr>
        <p:txBody>
          <a:bodyPr anchor="b">
            <a:noAutofit/>
          </a:bodyPr>
          <a:lstStyle>
            <a:lvl1pPr marL="0" indent="0">
              <a:buNone/>
              <a:defRPr sz="2000" b="1" i="0">
                <a:latin typeface="Arial Narrow"/>
                <a:cs typeface="Arial Narrow"/>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09600" y="2174875"/>
            <a:ext cx="5386917" cy="3951288"/>
          </a:xfrm>
          <a:prstGeom prst="rect">
            <a:avLst/>
          </a:prstGeom>
        </p:spPr>
        <p:txBody>
          <a:bodyPr/>
          <a:lstStyle>
            <a:lvl1pPr>
              <a:defRPr sz="18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hasCustomPrompt="1"/>
          </p:nvPr>
        </p:nvSpPr>
        <p:spPr>
          <a:xfrm>
            <a:off x="6193368" y="1535113"/>
            <a:ext cx="5389033" cy="639762"/>
          </a:xfrm>
          <a:prstGeom prst="rect">
            <a:avLst/>
          </a:prstGeom>
        </p:spPr>
        <p:txBody>
          <a:bodyPr anchor="b">
            <a:noAutofit/>
          </a:bodyPr>
          <a:lstStyle>
            <a:lvl1pPr marL="0" indent="0">
              <a:buNone/>
              <a:defRPr sz="2000" b="1" i="0">
                <a:latin typeface="Arial Narrow"/>
                <a:cs typeface="Arial Narrow"/>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193368" y="2174875"/>
            <a:ext cx="5389033" cy="3951288"/>
          </a:xfrm>
          <a:prstGeom prst="rect">
            <a:avLst/>
          </a:prstGeom>
        </p:spPr>
        <p:txBody>
          <a:bodyPr/>
          <a:lstStyle>
            <a:lvl1pPr>
              <a:defRPr sz="18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Placeholder 1"/>
          <p:cNvSpPr>
            <a:spLocks noGrp="1"/>
          </p:cNvSpPr>
          <p:nvPr>
            <p:ph type="title"/>
          </p:nvPr>
        </p:nvSpPr>
        <p:spPr>
          <a:xfrm>
            <a:off x="609600" y="274638"/>
            <a:ext cx="9855200" cy="487362"/>
          </a:xfrm>
          <a:prstGeom prst="rect">
            <a:avLst/>
          </a:prstGeom>
        </p:spPr>
        <p:txBody>
          <a:bodyPr vert="horz" lIns="91440" tIns="45720" rIns="91440" bIns="45720" rtlCol="0" anchor="t">
            <a:normAutofit/>
          </a:bodyPr>
          <a:lstStyle/>
          <a:p>
            <a:r>
              <a:rPr lang="en-US" dirty="0"/>
              <a:t>CLICK TO EDIT MASTER TITLE STYLE</a:t>
            </a:r>
          </a:p>
        </p:txBody>
      </p:sp>
    </p:spTree>
    <p:extLst>
      <p:ext uri="{BB962C8B-B14F-4D97-AF65-F5344CB8AC3E}">
        <p14:creationId xmlns:p14="http://schemas.microsoft.com/office/powerpoint/2010/main" val="118643161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Title Placeholder 1"/>
          <p:cNvSpPr>
            <a:spLocks noGrp="1"/>
          </p:cNvSpPr>
          <p:nvPr>
            <p:ph type="title"/>
          </p:nvPr>
        </p:nvSpPr>
        <p:spPr>
          <a:xfrm>
            <a:off x="609600" y="274638"/>
            <a:ext cx="9855200" cy="487362"/>
          </a:xfrm>
          <a:prstGeom prst="rect">
            <a:avLst/>
          </a:prstGeom>
        </p:spPr>
        <p:txBody>
          <a:bodyPr vert="horz" lIns="91440" tIns="45720" rIns="91440" bIns="45720" rtlCol="0" anchor="t">
            <a:normAutofit/>
          </a:bodyPr>
          <a:lstStyle/>
          <a:p>
            <a:r>
              <a:rPr lang="en-US" dirty="0"/>
              <a:t>CLICK TO EDIT MASTER TITLE STYLE</a:t>
            </a:r>
          </a:p>
        </p:txBody>
      </p:sp>
    </p:spTree>
    <p:extLst>
      <p:ext uri="{BB962C8B-B14F-4D97-AF65-F5344CB8AC3E}">
        <p14:creationId xmlns:p14="http://schemas.microsoft.com/office/powerpoint/2010/main" val="169609306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userDrawn="1">
  <p:cSld name="ユーザー設定レイアウト">
    <p:spTree>
      <p:nvGrpSpPr>
        <p:cNvPr id="1" name=""/>
        <p:cNvGrpSpPr/>
        <p:nvPr/>
      </p:nvGrpSpPr>
      <p:grpSpPr>
        <a:xfrm>
          <a:off x="0" y="0"/>
          <a:ext cx="0" cy="0"/>
          <a:chOff x="0" y="0"/>
          <a:chExt cx="0" cy="0"/>
        </a:xfrm>
      </p:grpSpPr>
      <p:pic>
        <p:nvPicPr>
          <p:cNvPr id="6" name="図 7">
            <a:extLst>
              <a:ext uri="{FF2B5EF4-FFF2-40B4-BE49-F238E27FC236}">
                <a16:creationId xmlns:a16="http://schemas.microsoft.com/office/drawing/2014/main" id="{DA80C96F-B48D-42E9-9C89-8F58898966E3}"/>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420534" y="215900"/>
            <a:ext cx="5350933" cy="573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1970787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userDrawn="1">
  <p:cSld name="1_ユーザー設定レイアウト">
    <p:spTree>
      <p:nvGrpSpPr>
        <p:cNvPr id="1" name=""/>
        <p:cNvGrpSpPr/>
        <p:nvPr/>
      </p:nvGrpSpPr>
      <p:grpSpPr>
        <a:xfrm>
          <a:off x="0" y="0"/>
          <a:ext cx="0" cy="0"/>
          <a:chOff x="0" y="0"/>
          <a:chExt cx="0" cy="0"/>
        </a:xfrm>
      </p:grpSpPr>
      <p:pic>
        <p:nvPicPr>
          <p:cNvPr id="6" name="図 7">
            <a:extLst>
              <a:ext uri="{FF2B5EF4-FFF2-40B4-BE49-F238E27FC236}">
                <a16:creationId xmlns:a16="http://schemas.microsoft.com/office/drawing/2014/main" id="{DA80C96F-B48D-42E9-9C89-8F58898966E3}"/>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420534" y="215900"/>
            <a:ext cx="5350933" cy="573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2750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6" name="Rounded Rectangle 15"/>
          <p:cNvSpPr/>
          <p:nvPr/>
        </p:nvSpPr>
        <p:spPr>
          <a:xfrm>
            <a:off x="304800" y="228600"/>
            <a:ext cx="11594592"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7" name="Group 9"/>
          <p:cNvGrpSpPr>
            <a:grpSpLocks noChangeAspect="1"/>
          </p:cNvGrpSpPr>
          <p:nvPr/>
        </p:nvGrpSpPr>
        <p:grpSpPr bwMode="hidden">
          <a:xfrm>
            <a:off x="282220" y="5353963"/>
            <a:ext cx="11631168"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sz="2400"/>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sz="2400"/>
            </a:p>
          </p:txBody>
        </p:sp>
      </p:grpSp>
      <p:sp>
        <p:nvSpPr>
          <p:cNvPr id="2" name="Title 1"/>
          <p:cNvSpPr>
            <a:spLocks noGrp="1"/>
          </p:cNvSpPr>
          <p:nvPr>
            <p:ph type="ctrTitle"/>
          </p:nvPr>
        </p:nvSpPr>
        <p:spPr>
          <a:xfrm>
            <a:off x="914400" y="1600200"/>
            <a:ext cx="10363200" cy="1780108"/>
          </a:xfrm>
        </p:spPr>
        <p:txBody>
          <a:bodyPr anchor="b">
            <a:normAutofit/>
          </a:bodyPr>
          <a:lstStyle>
            <a:lvl1pPr>
              <a:defRPr sz="4400">
                <a:solidFill>
                  <a:srgbClr val="FFFFFF"/>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828800" y="3556001"/>
            <a:ext cx="85344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8296678-7821-497A-A94A-DDC763C0106C}" type="slidenum">
              <a:rPr kumimoji="1" lang="ja-JP" altLang="en-US" smtClean="0"/>
              <a:t>‹#›</a:t>
            </a:fld>
            <a:endParaRPr kumimoji="1" lang="ja-JP" altLang="en-US"/>
          </a:p>
        </p:txBody>
      </p:sp>
    </p:spTree>
    <p:extLst>
      <p:ext uri="{BB962C8B-B14F-4D97-AF65-F5344CB8AC3E}">
        <p14:creationId xmlns:p14="http://schemas.microsoft.com/office/powerpoint/2010/main" val="34841093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8296678-7821-497A-A94A-DDC763C0106C}" type="slidenum">
              <a:rPr kumimoji="1" lang="ja-JP" altLang="en-US" smtClean="0"/>
              <a:t>‹#›</a:t>
            </a:fld>
            <a:endParaRPr kumimoji="1" lang="ja-JP" altLang="en-US"/>
          </a:p>
        </p:txBody>
      </p:sp>
      <p:sp>
        <p:nvSpPr>
          <p:cNvPr id="7" name="Title 6"/>
          <p:cNvSpPr>
            <a:spLocks noGrp="1"/>
          </p:cNvSpPr>
          <p:nvPr>
            <p:ph type="title"/>
          </p:nvPr>
        </p:nvSpPr>
        <p:spPr/>
        <p:txBody>
          <a:bodyPr/>
          <a:lstStyle/>
          <a:p>
            <a:r>
              <a:rPr lang="ja-JP" altLang="en-US"/>
              <a:t>マスター タイトルの書式設定</a:t>
            </a:r>
            <a:endParaRPr lang="en-US"/>
          </a:p>
        </p:txBody>
      </p:sp>
    </p:spTree>
    <p:extLst>
      <p:ext uri="{BB962C8B-B14F-4D97-AF65-F5344CB8AC3E}">
        <p14:creationId xmlns:p14="http://schemas.microsoft.com/office/powerpoint/2010/main" val="461848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14" name="Rounded Rectangle 13"/>
          <p:cNvSpPr/>
          <p:nvPr/>
        </p:nvSpPr>
        <p:spPr>
          <a:xfrm>
            <a:off x="304800" y="228600"/>
            <a:ext cx="11594592"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9" name="Freeform 14"/>
          <p:cNvSpPr>
            <a:spLocks/>
          </p:cNvSpPr>
          <p:nvPr/>
        </p:nvSpPr>
        <p:spPr bwMode="hidden">
          <a:xfrm>
            <a:off x="8063251" y="4203592"/>
            <a:ext cx="383523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0" name="Freeform 18"/>
          <p:cNvSpPr>
            <a:spLocks/>
          </p:cNvSpPr>
          <p:nvPr/>
        </p:nvSpPr>
        <p:spPr bwMode="hidden">
          <a:xfrm>
            <a:off x="3492427" y="4075290"/>
            <a:ext cx="7392687"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1" name="Freeform 22"/>
          <p:cNvSpPr>
            <a:spLocks/>
          </p:cNvSpPr>
          <p:nvPr/>
        </p:nvSpPr>
        <p:spPr bwMode="hidden">
          <a:xfrm>
            <a:off x="3771637" y="4087562"/>
            <a:ext cx="729064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2" name="Freeform 26"/>
          <p:cNvSpPr>
            <a:spLocks/>
          </p:cNvSpPr>
          <p:nvPr/>
        </p:nvSpPr>
        <p:spPr bwMode="hidden">
          <a:xfrm>
            <a:off x="7479319" y="4074175"/>
            <a:ext cx="4410667"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sz="2400"/>
          </a:p>
        </p:txBody>
      </p:sp>
      <p:sp useBgFill="1">
        <p:nvSpPr>
          <p:cNvPr id="13" name="Freeform 10"/>
          <p:cNvSpPr>
            <a:spLocks/>
          </p:cNvSpPr>
          <p:nvPr/>
        </p:nvSpPr>
        <p:spPr bwMode="hidden">
          <a:xfrm>
            <a:off x="282220" y="4058555"/>
            <a:ext cx="11631168"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2" name="Title 1"/>
          <p:cNvSpPr>
            <a:spLocks noGrp="1"/>
          </p:cNvSpPr>
          <p:nvPr>
            <p:ph type="title"/>
          </p:nvPr>
        </p:nvSpPr>
        <p:spPr>
          <a:xfrm>
            <a:off x="920043" y="2463560"/>
            <a:ext cx="10363200" cy="1524000"/>
          </a:xfrm>
        </p:spPr>
        <p:txBody>
          <a:bodyPr anchor="t">
            <a:normAutofit/>
          </a:bodyPr>
          <a:lstStyle>
            <a:lvl1pPr algn="ctr">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823153" y="1437449"/>
            <a:ext cx="8556979"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8296678-7821-497A-A94A-DDC763C0106C}" type="slidenum">
              <a:rPr kumimoji="1" lang="ja-JP" altLang="en-US" smtClean="0"/>
              <a:t>‹#›</a:t>
            </a:fld>
            <a:endParaRPr kumimoji="1" lang="ja-JP" altLang="en-US"/>
          </a:p>
        </p:txBody>
      </p:sp>
    </p:spTree>
    <p:extLst>
      <p:ext uri="{BB962C8B-B14F-4D97-AF65-F5344CB8AC3E}">
        <p14:creationId xmlns:p14="http://schemas.microsoft.com/office/powerpoint/2010/main" val="3204242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8296678-7821-497A-A94A-DDC763C0106C}" type="slidenum">
              <a:rPr kumimoji="1" lang="ja-JP" altLang="en-US" smtClean="0"/>
              <a:t>‹#›</a:t>
            </a:fld>
            <a:endParaRPr kumimoji="1" lang="ja-JP" altLang="en-US"/>
          </a:p>
        </p:txBody>
      </p:sp>
      <p:sp>
        <p:nvSpPr>
          <p:cNvPr id="9" name="Content Placeholder 8"/>
          <p:cNvSpPr>
            <a:spLocks noGrp="1"/>
          </p:cNvSpPr>
          <p:nvPr>
            <p:ph sz="quarter" idx="13"/>
          </p:nvPr>
        </p:nvSpPr>
        <p:spPr>
          <a:xfrm>
            <a:off x="902207" y="2679192"/>
            <a:ext cx="5096256" cy="34472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11" name="Content Placeholder 10"/>
          <p:cNvSpPr>
            <a:spLocks noGrp="1"/>
          </p:cNvSpPr>
          <p:nvPr>
            <p:ph sz="quarter" idx="14"/>
          </p:nvPr>
        </p:nvSpPr>
        <p:spPr>
          <a:xfrm>
            <a:off x="6193536" y="2679192"/>
            <a:ext cx="5096256" cy="34472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Tree>
    <p:extLst>
      <p:ext uri="{BB962C8B-B14F-4D97-AF65-F5344CB8AC3E}">
        <p14:creationId xmlns:p14="http://schemas.microsoft.com/office/powerpoint/2010/main" val="19644839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a:t>マスター タイトルの書式設定</a:t>
            </a:r>
            <a:endParaRPr lang="en-US"/>
          </a:p>
        </p:txBody>
      </p:sp>
      <p:sp>
        <p:nvSpPr>
          <p:cNvPr id="3" name="Text Placeholder 2"/>
          <p:cNvSpPr>
            <a:spLocks noGrp="1"/>
          </p:cNvSpPr>
          <p:nvPr>
            <p:ph type="body" idx="1"/>
          </p:nvPr>
        </p:nvSpPr>
        <p:spPr>
          <a:xfrm>
            <a:off x="902208" y="2678114"/>
            <a:ext cx="5096256"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903110" y="3429001"/>
            <a:ext cx="5093407"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97600" y="2678113"/>
            <a:ext cx="5096256"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93367" y="3429001"/>
            <a:ext cx="5096256"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8296678-7821-497A-A94A-DDC763C0106C}" type="slidenum">
              <a:rPr kumimoji="1" lang="ja-JP" altLang="en-US" smtClean="0"/>
              <a:t>‹#›</a:t>
            </a:fld>
            <a:endParaRPr kumimoji="1" lang="ja-JP" altLang="en-US"/>
          </a:p>
        </p:txBody>
      </p:sp>
    </p:spTree>
    <p:extLst>
      <p:ext uri="{BB962C8B-B14F-4D97-AF65-F5344CB8AC3E}">
        <p14:creationId xmlns:p14="http://schemas.microsoft.com/office/powerpoint/2010/main" val="7501725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8296678-7821-497A-A94A-DDC763C0106C}" type="slidenum">
              <a:rPr kumimoji="1" lang="ja-JP" altLang="en-US" smtClean="0"/>
              <a:t>‹#›</a:t>
            </a:fld>
            <a:endParaRPr kumimoji="1" lang="ja-JP" altLang="en-US"/>
          </a:p>
        </p:txBody>
      </p:sp>
    </p:spTree>
    <p:extLst>
      <p:ext uri="{BB962C8B-B14F-4D97-AF65-F5344CB8AC3E}">
        <p14:creationId xmlns:p14="http://schemas.microsoft.com/office/powerpoint/2010/main" val="232169071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13" Type="http://schemas.openxmlformats.org/officeDocument/2006/relationships/slideLayout" Target="../slideLayouts/slideLayout16.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slideLayout" Target="../slideLayouts/slideLayout15.xml"/><Relationship Id="rId2" Type="http://schemas.openxmlformats.org/officeDocument/2006/relationships/slideLayout" Target="../slideLayouts/slideLayout5.xml"/><Relationship Id="rId16" Type="http://schemas.openxmlformats.org/officeDocument/2006/relationships/theme" Target="../theme/theme2.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5" Type="http://schemas.openxmlformats.org/officeDocument/2006/relationships/slideLayout" Target="../slideLayouts/slideLayout1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 Id="rId14" Type="http://schemas.openxmlformats.org/officeDocument/2006/relationships/slideLayout" Target="../slideLayouts/slideLayout17.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1.xml"/><Relationship Id="rId2" Type="http://schemas.openxmlformats.org/officeDocument/2006/relationships/slideLayout" Target="../slideLayouts/slideLayout20.xml"/><Relationship Id="rId1" Type="http://schemas.openxmlformats.org/officeDocument/2006/relationships/slideLayout" Target="../slideLayouts/slideLayout19.xml"/><Relationship Id="rId5" Type="http://schemas.openxmlformats.org/officeDocument/2006/relationships/image" Target="../media/image5.png"/><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29.xml"/><Relationship Id="rId3" Type="http://schemas.openxmlformats.org/officeDocument/2006/relationships/slideLayout" Target="../slideLayouts/slideLayout24.xml"/><Relationship Id="rId7" Type="http://schemas.openxmlformats.org/officeDocument/2006/relationships/slideLayout" Target="../slideLayouts/slideLayout28.xml"/><Relationship Id="rId12" Type="http://schemas.openxmlformats.org/officeDocument/2006/relationships/image" Target="../media/image5.png"/><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theme" Target="../theme/theme4.xml"/><Relationship Id="rId5" Type="http://schemas.openxmlformats.org/officeDocument/2006/relationships/slideLayout" Target="../slideLayouts/slideLayout26.xml"/><Relationship Id="rId10" Type="http://schemas.openxmlformats.org/officeDocument/2006/relationships/slideLayout" Target="../slideLayouts/slideLayout31.xml"/><Relationship Id="rId4" Type="http://schemas.openxmlformats.org/officeDocument/2006/relationships/slideLayout" Target="../slideLayouts/slideLayout25.xml"/><Relationship Id="rId9" Type="http://schemas.openxmlformats.org/officeDocument/2006/relationships/slideLayout" Target="../slideLayouts/slideLayout30.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39.xml"/><Relationship Id="rId3" Type="http://schemas.openxmlformats.org/officeDocument/2006/relationships/slideLayout" Target="../slideLayouts/slideLayout34.xml"/><Relationship Id="rId7" Type="http://schemas.openxmlformats.org/officeDocument/2006/relationships/slideLayout" Target="../slideLayouts/slideLayout38.xml"/><Relationship Id="rId2" Type="http://schemas.openxmlformats.org/officeDocument/2006/relationships/slideLayout" Target="../slideLayouts/slideLayout33.xml"/><Relationship Id="rId1" Type="http://schemas.openxmlformats.org/officeDocument/2006/relationships/slideLayout" Target="../slideLayouts/slideLayout32.xml"/><Relationship Id="rId6" Type="http://schemas.openxmlformats.org/officeDocument/2006/relationships/slideLayout" Target="../slideLayouts/slideLayout37.xml"/><Relationship Id="rId5" Type="http://schemas.openxmlformats.org/officeDocument/2006/relationships/slideLayout" Target="../slideLayouts/slideLayout36.xml"/><Relationship Id="rId10" Type="http://schemas.openxmlformats.org/officeDocument/2006/relationships/image" Target="../media/image8.emf"/><Relationship Id="rId4" Type="http://schemas.openxmlformats.org/officeDocument/2006/relationships/slideLayout" Target="../slideLayouts/slideLayout35.xml"/><Relationship Id="rId9" Type="http://schemas.openxmlformats.org/officeDocument/2006/relationships/theme" Target="../theme/theme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Picture 2" descr="TRF100_lockup_R.png"/>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711201" y="5715001"/>
            <a:ext cx="4775015" cy="838201"/>
          </a:xfrm>
          <a:prstGeom prst="rect">
            <a:avLst/>
          </a:prstGeom>
        </p:spPr>
      </p:pic>
      <p:sp>
        <p:nvSpPr>
          <p:cNvPr id="4" name="Rectangle 3"/>
          <p:cNvSpPr/>
          <p:nvPr userDrawn="1"/>
        </p:nvSpPr>
        <p:spPr>
          <a:xfrm>
            <a:off x="0" y="2286000"/>
            <a:ext cx="12192000" cy="1905000"/>
          </a:xfrm>
          <a:prstGeom prst="rect">
            <a:avLst/>
          </a:prstGeom>
          <a:solidFill>
            <a:srgbClr val="00B4E7"/>
          </a:solidFill>
          <a:ln>
            <a:noFill/>
          </a:ln>
        </p:spPr>
        <p:style>
          <a:lnRef idx="1">
            <a:schemeClr val="accent1"/>
          </a:lnRef>
          <a:fillRef idx="3">
            <a:schemeClr val="accent1"/>
          </a:fillRef>
          <a:effectRef idx="2">
            <a:schemeClr val="accent1"/>
          </a:effectRef>
          <a:fontRef idx="minor">
            <a:schemeClr val="lt1"/>
          </a:fontRef>
        </p:style>
        <p:txBody>
          <a:bodyPr rtlCol="0" anchor="t"/>
          <a:lstStyle/>
          <a:p>
            <a:pPr algn="ctr"/>
            <a:endParaRPr lang="en-US" sz="2400">
              <a:solidFill>
                <a:srgbClr val="E7E7E8"/>
              </a:solidFill>
            </a:endParaRPr>
          </a:p>
        </p:txBody>
      </p:sp>
    </p:spTree>
    <p:extLst>
      <p:ext uri="{BB962C8B-B14F-4D97-AF65-F5344CB8AC3E}">
        <p14:creationId xmlns:p14="http://schemas.microsoft.com/office/powerpoint/2010/main" val="1619940863"/>
      </p:ext>
    </p:extLst>
  </p:cSld>
  <p:clrMap bg1="lt1" tx1="dk1" bg2="lt2" tx2="dk2" accent1="accent1" accent2="accent2" accent3="accent3" accent4="accent4" accent5="accent5" accent6="accent6" hlink="hlink" folHlink="folHlink"/>
  <p:sldLayoutIdLst>
    <p:sldLayoutId id="2147483853" r:id="rId1"/>
    <p:sldLayoutId id="2147483861" r:id="rId2"/>
    <p:sldLayoutId id="2147483863" r:id="rId3"/>
  </p:sldLayoutIdLst>
  <p:hf sldNum="0"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914400" indent="0" algn="l" defTabSz="457200" rtl="0" eaLnBrk="1" latinLnBrk="0" hangingPunct="1">
        <a:spcBef>
          <a:spcPct val="20000"/>
        </a:spcBef>
        <a:buFont typeface="Arial"/>
        <a:buNone/>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304800" y="228600"/>
            <a:ext cx="11594592"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8" name="Group 15"/>
          <p:cNvGrpSpPr>
            <a:grpSpLocks noChangeAspect="1"/>
          </p:cNvGrpSpPr>
          <p:nvPr/>
        </p:nvGrpSpPr>
        <p:grpSpPr bwMode="hidden">
          <a:xfrm>
            <a:off x="282220" y="1679429"/>
            <a:ext cx="11631168"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sz="2400"/>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sz="2400"/>
            </a:p>
          </p:txBody>
        </p:sp>
      </p:grpSp>
      <p:sp>
        <p:nvSpPr>
          <p:cNvPr id="2" name="Title Placeholder 1"/>
          <p:cNvSpPr>
            <a:spLocks noGrp="1"/>
          </p:cNvSpPr>
          <p:nvPr>
            <p:ph type="title"/>
          </p:nvPr>
        </p:nvSpPr>
        <p:spPr>
          <a:xfrm>
            <a:off x="609600" y="338328"/>
            <a:ext cx="10972800" cy="125272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4" name="Date Placeholder 3"/>
          <p:cNvSpPr>
            <a:spLocks noGrp="1"/>
          </p:cNvSpPr>
          <p:nvPr>
            <p:ph type="dt" sz="half" idx="2"/>
          </p:nvPr>
        </p:nvSpPr>
        <p:spPr>
          <a:xfrm>
            <a:off x="6884896" y="6250165"/>
            <a:ext cx="5048920" cy="365125"/>
          </a:xfrm>
          <a:prstGeom prst="rect">
            <a:avLst/>
          </a:prstGeom>
        </p:spPr>
        <p:txBody>
          <a:bodyPr vert="horz" lIns="91440" tIns="45720" rIns="91440" bIns="45720" rtlCol="0" anchor="ctr"/>
          <a:lstStyle>
            <a:lvl1pPr algn="r">
              <a:defRPr sz="1000">
                <a:solidFill>
                  <a:schemeClr val="tx2"/>
                </a:solidFill>
              </a:defRPr>
            </a:lvl1pPr>
          </a:lstStyle>
          <a:p>
            <a:endParaRPr kumimoji="1" lang="ja-JP" altLang="en-US"/>
          </a:p>
        </p:txBody>
      </p:sp>
      <p:sp>
        <p:nvSpPr>
          <p:cNvPr id="5" name="Footer Placeholder 4"/>
          <p:cNvSpPr>
            <a:spLocks noGrp="1"/>
          </p:cNvSpPr>
          <p:nvPr>
            <p:ph type="ftr" sz="quarter" idx="3"/>
          </p:nvPr>
        </p:nvSpPr>
        <p:spPr>
          <a:xfrm>
            <a:off x="258185" y="6250165"/>
            <a:ext cx="5048921" cy="365125"/>
          </a:xfrm>
          <a:prstGeom prst="rect">
            <a:avLst/>
          </a:prstGeom>
        </p:spPr>
        <p:txBody>
          <a:bodyPr vert="horz" lIns="91440" tIns="45720" rIns="91440" bIns="45720" rtlCol="0" anchor="ctr"/>
          <a:lstStyle>
            <a:lvl1pPr algn="l">
              <a:defRPr sz="1000">
                <a:solidFill>
                  <a:schemeClr val="tx2"/>
                </a:solidFill>
              </a:defRPr>
            </a:lvl1pPr>
          </a:lstStyle>
          <a:p>
            <a:endParaRPr kumimoji="1" lang="ja-JP" altLang="en-US"/>
          </a:p>
        </p:txBody>
      </p:sp>
      <p:sp>
        <p:nvSpPr>
          <p:cNvPr id="6" name="Slide Number Placeholder 5"/>
          <p:cNvSpPr>
            <a:spLocks noGrp="1"/>
          </p:cNvSpPr>
          <p:nvPr>
            <p:ph type="sldNum" sz="quarter" idx="4"/>
          </p:nvPr>
        </p:nvSpPr>
        <p:spPr>
          <a:xfrm>
            <a:off x="5321451" y="6250164"/>
            <a:ext cx="1549101" cy="365125"/>
          </a:xfrm>
          <a:prstGeom prst="rect">
            <a:avLst/>
          </a:prstGeom>
        </p:spPr>
        <p:txBody>
          <a:bodyPr vert="horz" lIns="91440" tIns="45720" rIns="91440" bIns="45720" rtlCol="0" anchor="ctr"/>
          <a:lstStyle>
            <a:lvl1pPr algn="ctr">
              <a:defRPr sz="1000">
                <a:solidFill>
                  <a:schemeClr val="tx2"/>
                </a:solidFill>
              </a:defRPr>
            </a:lvl1pPr>
          </a:lstStyle>
          <a:p>
            <a:fld id="{48296678-7821-497A-A94A-DDC763C0106C}" type="slidenum">
              <a:rPr kumimoji="1" lang="ja-JP" altLang="en-US" smtClean="0"/>
              <a:t>‹#›</a:t>
            </a:fld>
            <a:endParaRPr kumimoji="1" lang="ja-JP" altLang="en-US"/>
          </a:p>
        </p:txBody>
      </p:sp>
      <p:sp>
        <p:nvSpPr>
          <p:cNvPr id="3" name="Text Placeholder 2"/>
          <p:cNvSpPr>
            <a:spLocks noGrp="1"/>
          </p:cNvSpPr>
          <p:nvPr>
            <p:ph type="body" idx="1"/>
          </p:nvPr>
        </p:nvSpPr>
        <p:spPr>
          <a:xfrm>
            <a:off x="1162757" y="2675467"/>
            <a:ext cx="9877777" cy="345069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extLst>
      <p:ext uri="{BB962C8B-B14F-4D97-AF65-F5344CB8AC3E}">
        <p14:creationId xmlns:p14="http://schemas.microsoft.com/office/powerpoint/2010/main" val="1447064206"/>
      </p:ext>
    </p:extLst>
  </p:cSld>
  <p:clrMap bg1="lt1" tx1="dk1" bg2="lt2" tx2="dk2" accent1="accent1" accent2="accent2" accent3="accent3" accent4="accent4" accent5="accent5" accent6="accent6" hlink="hlink" folHlink="folHlink"/>
  <p:sldLayoutIdLst>
    <p:sldLayoutId id="2147483868" r:id="rId1"/>
    <p:sldLayoutId id="2147483869" r:id="rId2"/>
    <p:sldLayoutId id="2147483870" r:id="rId3"/>
    <p:sldLayoutId id="2147483871" r:id="rId4"/>
    <p:sldLayoutId id="2147483872" r:id="rId5"/>
    <p:sldLayoutId id="2147483873" r:id="rId6"/>
    <p:sldLayoutId id="2147483874" r:id="rId7"/>
    <p:sldLayoutId id="2147483875" r:id="rId8"/>
    <p:sldLayoutId id="2147483876" r:id="rId9"/>
    <p:sldLayoutId id="2147483877" r:id="rId10"/>
    <p:sldLayoutId id="2147483878" r:id="rId11"/>
    <p:sldLayoutId id="2147483879" r:id="rId12"/>
    <p:sldLayoutId id="2147483880" r:id="rId13"/>
    <p:sldLayoutId id="2147483881" r:id="rId14"/>
    <p:sldLayoutId id="2147483882" r:id="rId15"/>
  </p:sldLayoutIdLst>
  <p:hf hdr="0" ftr="0" dt="0"/>
  <p:txStyles>
    <p:titleStyle>
      <a:lvl1pPr algn="ctr" defTabSz="914400" rtl="0" eaLnBrk="1" latinLnBrk="0" hangingPunct="1">
        <a:spcBef>
          <a:spcPct val="0"/>
        </a:spcBef>
        <a:buNone/>
        <a:defRPr kumimoji="1" sz="4400" kern="1200">
          <a:solidFill>
            <a:srgbClr val="FFFFFF"/>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kumimoji="1"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kumimoji="1"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kumimoji="1"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kumimoji="1"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kumimoji="1"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Rectangle 3"/>
          <p:cNvSpPr/>
          <p:nvPr userDrawn="1"/>
        </p:nvSpPr>
        <p:spPr>
          <a:xfrm>
            <a:off x="0" y="0"/>
            <a:ext cx="12192000" cy="5943600"/>
          </a:xfrm>
          <a:prstGeom prst="rect">
            <a:avLst/>
          </a:prstGeom>
          <a:solidFill>
            <a:srgbClr val="00B4E7"/>
          </a:solidFill>
          <a:ln>
            <a:noFill/>
          </a:ln>
        </p:spPr>
        <p:style>
          <a:lnRef idx="1">
            <a:schemeClr val="accent1"/>
          </a:lnRef>
          <a:fillRef idx="3">
            <a:schemeClr val="accent1"/>
          </a:fillRef>
          <a:effectRef idx="2">
            <a:schemeClr val="accent1"/>
          </a:effectRef>
          <a:fontRef idx="minor">
            <a:schemeClr val="lt1"/>
          </a:fontRef>
        </p:style>
        <p:txBody>
          <a:bodyPr rtlCol="0" anchor="t"/>
          <a:lstStyle/>
          <a:p>
            <a:pPr algn="ctr"/>
            <a:endParaRPr lang="en-US" sz="2400">
              <a:solidFill>
                <a:srgbClr val="E7E7E8"/>
              </a:solidFill>
            </a:endParaRPr>
          </a:p>
        </p:txBody>
      </p:sp>
      <p:pic>
        <p:nvPicPr>
          <p:cNvPr id="2" name="Picture 1" descr="TRF100_lockup_R.png"/>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609600" y="6172201"/>
            <a:ext cx="2604551" cy="457200"/>
          </a:xfrm>
          <a:prstGeom prst="rect">
            <a:avLst/>
          </a:prstGeom>
        </p:spPr>
      </p:pic>
    </p:spTree>
    <p:extLst>
      <p:ext uri="{BB962C8B-B14F-4D97-AF65-F5344CB8AC3E}">
        <p14:creationId xmlns:p14="http://schemas.microsoft.com/office/powerpoint/2010/main" val="2696800572"/>
      </p:ext>
    </p:extLst>
  </p:cSld>
  <p:clrMap bg1="lt1" tx1="dk1" bg2="lt2" tx2="dk2" accent1="accent1" accent2="accent2" accent3="accent3" accent4="accent4" accent5="accent5" accent6="accent6" hlink="hlink" folHlink="folHlink"/>
  <p:sldLayoutIdLst>
    <p:sldLayoutId id="2147483763" r:id="rId1"/>
    <p:sldLayoutId id="2147483764" r:id="rId2"/>
    <p:sldLayoutId id="2147483884" r:id="rId3"/>
  </p:sldLayoutIdLst>
  <p:hf sldNum="0" hdr="0" ftr="0" dt="0"/>
  <p:txStyles>
    <p:titleStyle>
      <a:lvl1pPr algn="l" defTabSz="457200" rtl="0" eaLnBrk="1" latinLnBrk="0" hangingPunct="1">
        <a:spcBef>
          <a:spcPct val="0"/>
        </a:spcBef>
        <a:buNone/>
        <a:defRPr sz="1800" b="1" i="0" kern="1200">
          <a:solidFill>
            <a:schemeClr val="bg1"/>
          </a:solidFill>
          <a:latin typeface="Arial Narrow"/>
          <a:ea typeface="+mj-ea"/>
          <a:cs typeface="Arial Narrow"/>
        </a:defRPr>
      </a:lvl1pPr>
    </p:titleStyle>
    <p:bodyStyle>
      <a:lvl1pPr marL="342900" indent="-342900" algn="l" defTabSz="457200" rtl="0" eaLnBrk="1" latinLnBrk="0" hangingPunct="1">
        <a:spcBef>
          <a:spcPct val="20000"/>
        </a:spcBef>
        <a:buFont typeface="Arial"/>
        <a:buChar char="•"/>
        <a:defRPr sz="3200" b="1" i="0" kern="1200">
          <a:solidFill>
            <a:srgbClr val="16316B"/>
          </a:solidFill>
          <a:latin typeface="Arial Narrow"/>
          <a:ea typeface="+mn-ea"/>
          <a:cs typeface="Arial Narrow"/>
        </a:defRPr>
      </a:lvl1pPr>
      <a:lvl2pPr marL="742950" indent="-285750" algn="l" defTabSz="457200" rtl="0" eaLnBrk="1" latinLnBrk="0" hangingPunct="1">
        <a:spcBef>
          <a:spcPct val="20000"/>
        </a:spcBef>
        <a:buFont typeface="Arial"/>
        <a:buChar char="–"/>
        <a:defRPr sz="2800" b="1" i="0" kern="1200">
          <a:solidFill>
            <a:srgbClr val="16316B"/>
          </a:solidFill>
          <a:latin typeface="Arial Narrow"/>
          <a:ea typeface="+mn-ea"/>
          <a:cs typeface="Arial Narrow"/>
        </a:defRPr>
      </a:lvl2pPr>
      <a:lvl3pPr marL="1143000" indent="-228600" algn="l" defTabSz="457200" rtl="0" eaLnBrk="1" latinLnBrk="0" hangingPunct="1">
        <a:spcBef>
          <a:spcPct val="20000"/>
        </a:spcBef>
        <a:buFont typeface="Arial"/>
        <a:buChar char="•"/>
        <a:defRPr sz="2400" b="1" i="0" kern="1200">
          <a:solidFill>
            <a:srgbClr val="16316B"/>
          </a:solidFill>
          <a:latin typeface="Arial Narrow"/>
          <a:ea typeface="+mn-ea"/>
          <a:cs typeface="Arial Narrow"/>
        </a:defRPr>
      </a:lvl3pPr>
      <a:lvl4pPr marL="1600200" indent="-228600" algn="l" defTabSz="457200" rtl="0" eaLnBrk="1" latinLnBrk="0" hangingPunct="1">
        <a:spcBef>
          <a:spcPct val="20000"/>
        </a:spcBef>
        <a:buFont typeface="Arial"/>
        <a:buChar char="–"/>
        <a:defRPr sz="2000" b="1" i="0" kern="1200">
          <a:solidFill>
            <a:srgbClr val="16316B"/>
          </a:solidFill>
          <a:latin typeface="Arial Narrow"/>
          <a:ea typeface="+mn-ea"/>
          <a:cs typeface="Arial Narrow"/>
        </a:defRPr>
      </a:lvl4pPr>
      <a:lvl5pPr marL="2057400" indent="-228600" algn="l" defTabSz="457200" rtl="0" eaLnBrk="1" latinLnBrk="0" hangingPunct="1">
        <a:spcBef>
          <a:spcPct val="20000"/>
        </a:spcBef>
        <a:buFont typeface="Arial"/>
        <a:buChar char="»"/>
        <a:defRPr sz="2000" b="1" i="0" kern="1200">
          <a:solidFill>
            <a:srgbClr val="16316B"/>
          </a:solidFill>
          <a:latin typeface="Arial Narrow"/>
          <a:ea typeface="+mn-ea"/>
          <a:cs typeface="Arial Narrow"/>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6" name="Rectangle 15"/>
          <p:cNvSpPr/>
          <p:nvPr userDrawn="1"/>
        </p:nvSpPr>
        <p:spPr>
          <a:xfrm>
            <a:off x="0" y="0"/>
            <a:ext cx="12192000" cy="914400"/>
          </a:xfrm>
          <a:prstGeom prst="rect">
            <a:avLst/>
          </a:prstGeom>
          <a:solidFill>
            <a:srgbClr val="005DAA"/>
          </a:solidFill>
          <a:ln>
            <a:noFill/>
          </a:ln>
        </p:spPr>
        <p:style>
          <a:lnRef idx="1">
            <a:schemeClr val="accent1"/>
          </a:lnRef>
          <a:fillRef idx="3">
            <a:schemeClr val="accent1"/>
          </a:fillRef>
          <a:effectRef idx="2">
            <a:schemeClr val="accent1"/>
          </a:effectRef>
          <a:fontRef idx="minor">
            <a:schemeClr val="lt1"/>
          </a:fontRef>
        </p:style>
        <p:txBody>
          <a:bodyPr rtlCol="0" anchor="t"/>
          <a:lstStyle/>
          <a:p>
            <a:pPr algn="ctr"/>
            <a:endParaRPr lang="en-US" sz="2400">
              <a:solidFill>
                <a:srgbClr val="E7E7E8"/>
              </a:solidFill>
            </a:endParaRPr>
          </a:p>
        </p:txBody>
      </p:sp>
      <p:sp>
        <p:nvSpPr>
          <p:cNvPr id="7" name="Text Placeholder 2"/>
          <p:cNvSpPr>
            <a:spLocks noGrp="1"/>
          </p:cNvSpPr>
          <p:nvPr>
            <p:ph type="body" idx="1"/>
          </p:nvPr>
        </p:nvSpPr>
        <p:spPr>
          <a:xfrm>
            <a:off x="609600" y="1600201"/>
            <a:ext cx="10972800" cy="41910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itle Placeholder 1"/>
          <p:cNvSpPr>
            <a:spLocks noGrp="1"/>
          </p:cNvSpPr>
          <p:nvPr>
            <p:ph type="title"/>
          </p:nvPr>
        </p:nvSpPr>
        <p:spPr>
          <a:xfrm>
            <a:off x="609600" y="274638"/>
            <a:ext cx="9855200" cy="487362"/>
          </a:xfrm>
          <a:prstGeom prst="rect">
            <a:avLst/>
          </a:prstGeom>
        </p:spPr>
        <p:txBody>
          <a:bodyPr vert="horz" lIns="91440" tIns="45720" rIns="91440" bIns="45720" rtlCol="0" anchor="t">
            <a:normAutofit/>
          </a:bodyPr>
          <a:lstStyle/>
          <a:p>
            <a:r>
              <a:rPr lang="en-US" dirty="0"/>
              <a:t>CLICK TO EDIT MASTER TITLE STYLE</a:t>
            </a:r>
          </a:p>
        </p:txBody>
      </p:sp>
      <p:sp>
        <p:nvSpPr>
          <p:cNvPr id="4" name="Slide Number Placeholder 3"/>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800">
                <a:solidFill>
                  <a:schemeClr val="tx1">
                    <a:tint val="75000"/>
                  </a:schemeClr>
                </a:solidFill>
                <a:latin typeface="Arial Narrow"/>
                <a:cs typeface="Arial Narrow"/>
              </a:defRPr>
            </a:lvl1pPr>
          </a:lstStyle>
          <a:p>
            <a:fld id="{CAB2FCF9-CE33-3847-9706-1046D2EB27A1}" type="slidenum">
              <a:rPr lang="en-US" smtClean="0"/>
              <a:pPr/>
              <a:t>‹#›</a:t>
            </a:fld>
            <a:endParaRPr lang="en-US" dirty="0"/>
          </a:p>
        </p:txBody>
      </p:sp>
      <p:pic>
        <p:nvPicPr>
          <p:cNvPr id="11" name="Picture 10" descr="TRF100_lockup_R.png"/>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609600" y="6172201"/>
            <a:ext cx="2604551" cy="457200"/>
          </a:xfrm>
          <a:prstGeom prst="rect">
            <a:avLst/>
          </a:prstGeom>
        </p:spPr>
      </p:pic>
    </p:spTree>
    <p:extLst>
      <p:ext uri="{BB962C8B-B14F-4D97-AF65-F5344CB8AC3E}">
        <p14:creationId xmlns:p14="http://schemas.microsoft.com/office/powerpoint/2010/main" val="1999358288"/>
      </p:ext>
    </p:extLst>
  </p:cSld>
  <p:clrMap bg1="lt1" tx1="dk1" bg2="lt2" tx2="dk2" accent1="accent1" accent2="accent2" accent3="accent3" accent4="accent4" accent5="accent5" accent6="accent6" hlink="hlink" folHlink="folHlink"/>
  <p:sldLayoutIdLst>
    <p:sldLayoutId id="2147483815" r:id="rId1"/>
    <p:sldLayoutId id="2147483816" r:id="rId2"/>
    <p:sldLayoutId id="2147483883" r:id="rId3"/>
    <p:sldLayoutId id="2147483817" r:id="rId4"/>
    <p:sldLayoutId id="2147483818" r:id="rId5"/>
    <p:sldLayoutId id="2147483819" r:id="rId6"/>
    <p:sldLayoutId id="2147483820" r:id="rId7"/>
    <p:sldLayoutId id="2147483862" r:id="rId8"/>
    <p:sldLayoutId id="2147483865" r:id="rId9"/>
    <p:sldLayoutId id="2147483866" r:id="rId10"/>
  </p:sldLayoutIdLst>
  <p:hf sldNum="0" hdr="0" ftr="0" dt="0"/>
  <p:txStyles>
    <p:titleStyle>
      <a:lvl1pPr algn="l" defTabSz="457200" rtl="0" eaLnBrk="1" latinLnBrk="0" hangingPunct="1">
        <a:spcBef>
          <a:spcPct val="0"/>
        </a:spcBef>
        <a:buNone/>
        <a:defRPr sz="1800" b="1" i="0" kern="1200">
          <a:solidFill>
            <a:schemeClr val="bg1"/>
          </a:solidFill>
          <a:latin typeface="Arial Narrow"/>
          <a:ea typeface="+mj-ea"/>
          <a:cs typeface="Arial Narrow"/>
        </a:defRPr>
      </a:lvl1pPr>
    </p:titleStyle>
    <p:bodyStyle>
      <a:lvl1pPr marL="342900" indent="-342900" algn="l" defTabSz="457200" rtl="0" eaLnBrk="1" latinLnBrk="0" hangingPunct="1">
        <a:spcBef>
          <a:spcPct val="20000"/>
        </a:spcBef>
        <a:buFont typeface="Arial"/>
        <a:buChar char="•"/>
        <a:defRPr sz="3200" kern="1200">
          <a:solidFill>
            <a:srgbClr val="005DAA"/>
          </a:solidFill>
          <a:latin typeface="Georgia"/>
          <a:ea typeface="+mn-ea"/>
          <a:cs typeface="Georgia"/>
        </a:defRPr>
      </a:lvl1pPr>
      <a:lvl2pPr marL="742950" indent="-285750" algn="l" defTabSz="457200" rtl="0" eaLnBrk="1" latinLnBrk="0" hangingPunct="1">
        <a:spcBef>
          <a:spcPct val="20000"/>
        </a:spcBef>
        <a:buFont typeface="Arial"/>
        <a:buChar char="–"/>
        <a:defRPr sz="2800" kern="1200">
          <a:solidFill>
            <a:srgbClr val="005DAA"/>
          </a:solidFill>
          <a:latin typeface="Georgia"/>
          <a:ea typeface="+mn-ea"/>
          <a:cs typeface="Georgia"/>
        </a:defRPr>
      </a:lvl2pPr>
      <a:lvl3pPr marL="1143000" indent="-228600" algn="l" defTabSz="457200" rtl="0" eaLnBrk="1" latinLnBrk="0" hangingPunct="1">
        <a:spcBef>
          <a:spcPct val="20000"/>
        </a:spcBef>
        <a:buFont typeface="Arial"/>
        <a:buChar char="•"/>
        <a:defRPr sz="2400" kern="1200">
          <a:solidFill>
            <a:srgbClr val="005DAA"/>
          </a:solidFill>
          <a:latin typeface="Georgia"/>
          <a:ea typeface="+mn-ea"/>
          <a:cs typeface="Georgia"/>
        </a:defRPr>
      </a:lvl3pPr>
      <a:lvl4pPr marL="1600200" indent="-228600" algn="l" defTabSz="457200" rtl="0" eaLnBrk="1" latinLnBrk="0" hangingPunct="1">
        <a:spcBef>
          <a:spcPct val="20000"/>
        </a:spcBef>
        <a:buFont typeface="Arial"/>
        <a:buChar char="–"/>
        <a:defRPr sz="2000" kern="1200">
          <a:solidFill>
            <a:srgbClr val="005DAA"/>
          </a:solidFill>
          <a:latin typeface="Georgia"/>
          <a:ea typeface="+mn-ea"/>
          <a:cs typeface="Georgia"/>
        </a:defRPr>
      </a:lvl4pPr>
      <a:lvl5pPr marL="2057400" indent="-228600" algn="l" defTabSz="457200" rtl="0" eaLnBrk="1" latinLnBrk="0" hangingPunct="1">
        <a:spcBef>
          <a:spcPct val="20000"/>
        </a:spcBef>
        <a:buFont typeface="Arial"/>
        <a:buChar char="»"/>
        <a:defRPr sz="2000" kern="1200">
          <a:solidFill>
            <a:srgbClr val="005DAA"/>
          </a:solidFill>
          <a:latin typeface="Georgia"/>
          <a:ea typeface="+mn-ea"/>
          <a:cs typeface="Georgi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6" name="Rectangle 15"/>
          <p:cNvSpPr/>
          <p:nvPr userDrawn="1"/>
        </p:nvSpPr>
        <p:spPr>
          <a:xfrm>
            <a:off x="0" y="0"/>
            <a:ext cx="12192000" cy="5867400"/>
          </a:xfrm>
          <a:prstGeom prst="rect">
            <a:avLst/>
          </a:prstGeom>
          <a:solidFill>
            <a:srgbClr val="00B4E7"/>
          </a:solidFill>
          <a:ln>
            <a:noFill/>
          </a:ln>
        </p:spPr>
        <p:style>
          <a:lnRef idx="1">
            <a:schemeClr val="accent1"/>
          </a:lnRef>
          <a:fillRef idx="3">
            <a:schemeClr val="accent1"/>
          </a:fillRef>
          <a:effectRef idx="2">
            <a:schemeClr val="accent1"/>
          </a:effectRef>
          <a:fontRef idx="minor">
            <a:schemeClr val="lt1"/>
          </a:fontRef>
        </p:style>
        <p:txBody>
          <a:bodyPr rtlCol="0" anchor="t"/>
          <a:lstStyle/>
          <a:p>
            <a:pPr algn="ctr"/>
            <a:endParaRPr lang="en-US" sz="2400">
              <a:solidFill>
                <a:srgbClr val="E7E7E8"/>
              </a:solidFill>
            </a:endParaRPr>
          </a:p>
        </p:txBody>
      </p:sp>
      <p:sp>
        <p:nvSpPr>
          <p:cNvPr id="7" name="Text Placeholder 2"/>
          <p:cNvSpPr>
            <a:spLocks noGrp="1"/>
          </p:cNvSpPr>
          <p:nvPr>
            <p:ph type="body" idx="1"/>
          </p:nvPr>
        </p:nvSpPr>
        <p:spPr>
          <a:xfrm>
            <a:off x="609600" y="1600201"/>
            <a:ext cx="10972800" cy="41910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itle Placeholder 1"/>
          <p:cNvSpPr>
            <a:spLocks noGrp="1"/>
          </p:cNvSpPr>
          <p:nvPr>
            <p:ph type="title"/>
          </p:nvPr>
        </p:nvSpPr>
        <p:spPr>
          <a:xfrm>
            <a:off x="609600" y="274638"/>
            <a:ext cx="9855200" cy="487362"/>
          </a:xfrm>
          <a:prstGeom prst="rect">
            <a:avLst/>
          </a:prstGeom>
        </p:spPr>
        <p:txBody>
          <a:bodyPr vert="horz" lIns="91440" tIns="45720" rIns="91440" bIns="45720" rtlCol="0" anchor="t">
            <a:normAutofit/>
          </a:bodyPr>
          <a:lstStyle/>
          <a:p>
            <a:r>
              <a:rPr lang="en-US" dirty="0"/>
              <a:t>CLICK TO EDIT MASTER TITLE STYLE</a:t>
            </a:r>
          </a:p>
        </p:txBody>
      </p:sp>
      <p:pic>
        <p:nvPicPr>
          <p:cNvPr id="6" name="Picture 5" descr="IC16-Seoul_lockup_PMS_C.eps"/>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609600" y="6172201"/>
            <a:ext cx="2784000" cy="433175"/>
          </a:xfrm>
          <a:prstGeom prst="rect">
            <a:avLst/>
          </a:prstGeom>
        </p:spPr>
      </p:pic>
    </p:spTree>
    <p:extLst>
      <p:ext uri="{BB962C8B-B14F-4D97-AF65-F5344CB8AC3E}">
        <p14:creationId xmlns:p14="http://schemas.microsoft.com/office/powerpoint/2010/main" val="2299458886"/>
      </p:ext>
    </p:extLst>
  </p:cSld>
  <p:clrMap bg1="lt1" tx1="dk1" bg2="lt2" tx2="dk2" accent1="accent1" accent2="accent2" accent3="accent3" accent4="accent4" accent5="accent5" accent6="accent6" hlink="hlink" folHlink="folHlink"/>
  <p:sldLayoutIdLst>
    <p:sldLayoutId id="2147483855" r:id="rId1"/>
    <p:sldLayoutId id="2147483856" r:id="rId2"/>
    <p:sldLayoutId id="2147483857" r:id="rId3"/>
    <p:sldLayoutId id="2147483858" r:id="rId4"/>
    <p:sldLayoutId id="2147483859" r:id="rId5"/>
    <p:sldLayoutId id="2147483860" r:id="rId6"/>
    <p:sldLayoutId id="2147483885" r:id="rId7"/>
    <p:sldLayoutId id="2147483898" r:id="rId8"/>
  </p:sldLayoutIdLst>
  <p:hf sldNum="0" hdr="0" ftr="0" dt="0"/>
  <p:txStyles>
    <p:titleStyle>
      <a:lvl1pPr algn="l" defTabSz="457200" rtl="0" eaLnBrk="1" latinLnBrk="0" hangingPunct="1">
        <a:spcBef>
          <a:spcPct val="0"/>
        </a:spcBef>
        <a:buNone/>
        <a:defRPr sz="1800" b="1" i="0" kern="1200">
          <a:solidFill>
            <a:schemeClr val="bg1"/>
          </a:solidFill>
          <a:latin typeface="Arial Narrow"/>
          <a:ea typeface="+mj-ea"/>
          <a:cs typeface="Arial Narrow"/>
        </a:defRPr>
      </a:lvl1pPr>
    </p:titleStyle>
    <p:bodyStyle>
      <a:lvl1pPr marL="342900" indent="-342900" algn="l" defTabSz="457200" rtl="0" eaLnBrk="1" latinLnBrk="0" hangingPunct="1">
        <a:spcBef>
          <a:spcPct val="20000"/>
        </a:spcBef>
        <a:buFont typeface="Arial"/>
        <a:buChar char="•"/>
        <a:defRPr sz="3200" kern="1200">
          <a:solidFill>
            <a:schemeClr val="bg1"/>
          </a:solidFill>
          <a:latin typeface="Georgia"/>
          <a:ea typeface="+mn-ea"/>
          <a:cs typeface="Georgia"/>
        </a:defRPr>
      </a:lvl1pPr>
      <a:lvl2pPr marL="742950" indent="-285750" algn="l" defTabSz="457200" rtl="0" eaLnBrk="1" latinLnBrk="0" hangingPunct="1">
        <a:spcBef>
          <a:spcPct val="20000"/>
        </a:spcBef>
        <a:buFont typeface="Arial"/>
        <a:buChar char="–"/>
        <a:defRPr sz="2800" kern="1200">
          <a:solidFill>
            <a:schemeClr val="bg1"/>
          </a:solidFill>
          <a:latin typeface="Georgia"/>
          <a:ea typeface="+mn-ea"/>
          <a:cs typeface="Georgia"/>
        </a:defRPr>
      </a:lvl2pPr>
      <a:lvl3pPr marL="1143000" indent="-228600" algn="l" defTabSz="457200" rtl="0" eaLnBrk="1" latinLnBrk="0" hangingPunct="1">
        <a:spcBef>
          <a:spcPct val="20000"/>
        </a:spcBef>
        <a:buFont typeface="Arial"/>
        <a:buChar char="•"/>
        <a:defRPr sz="2400" kern="1200">
          <a:solidFill>
            <a:schemeClr val="bg1"/>
          </a:solidFill>
          <a:latin typeface="Georgia"/>
          <a:ea typeface="+mn-ea"/>
          <a:cs typeface="Georgia"/>
        </a:defRPr>
      </a:lvl3pPr>
      <a:lvl4pPr marL="1600200" indent="-228600" algn="l" defTabSz="457200" rtl="0" eaLnBrk="1" latinLnBrk="0" hangingPunct="1">
        <a:spcBef>
          <a:spcPct val="20000"/>
        </a:spcBef>
        <a:buFont typeface="Arial"/>
        <a:buChar char="–"/>
        <a:defRPr sz="2000" kern="1200">
          <a:solidFill>
            <a:schemeClr val="bg1"/>
          </a:solidFill>
          <a:latin typeface="Georgia"/>
          <a:ea typeface="+mn-ea"/>
          <a:cs typeface="Georgia"/>
        </a:defRPr>
      </a:lvl4pPr>
      <a:lvl5pPr marL="2057400" indent="-228600" algn="l" defTabSz="457200" rtl="0" eaLnBrk="1" latinLnBrk="0" hangingPunct="1">
        <a:spcBef>
          <a:spcPct val="20000"/>
        </a:spcBef>
        <a:buFont typeface="Arial"/>
        <a:buChar char="»"/>
        <a:defRPr sz="2000" kern="1200">
          <a:solidFill>
            <a:schemeClr val="bg1"/>
          </a:solidFill>
          <a:latin typeface="Georgia"/>
          <a:ea typeface="+mn-ea"/>
          <a:cs typeface="Georgi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サブタイトル 5"/>
          <p:cNvSpPr>
            <a:spLocks noGrp="1"/>
          </p:cNvSpPr>
          <p:nvPr>
            <p:ph type="subTitle" idx="4294967295"/>
          </p:nvPr>
        </p:nvSpPr>
        <p:spPr>
          <a:xfrm>
            <a:off x="5105400" y="5181600"/>
            <a:ext cx="7086600" cy="1143000"/>
          </a:xfrm>
          <a:prstGeom prst="rect">
            <a:avLst/>
          </a:prstGeom>
        </p:spPr>
        <p:txBody>
          <a:bodyPr>
            <a:normAutofit/>
          </a:bodyPr>
          <a:lstStyle/>
          <a:p>
            <a:pPr marL="0" indent="0">
              <a:buNone/>
              <a:defRPr/>
            </a:pPr>
            <a:r>
              <a:rPr lang="en-US" altLang="ja-JP" sz="2800" b="1" dirty="0">
                <a:latin typeface="ＭＳ Ｐゴシック" panose="020B0600070205080204" pitchFamily="50" charset="-128"/>
                <a:ea typeface="ＭＳ Ｐゴシック" panose="020B0600070205080204" pitchFamily="50" charset="-128"/>
              </a:rPr>
              <a:t>2021-22</a:t>
            </a:r>
            <a:r>
              <a:rPr lang="ja-JP" altLang="en-US" sz="2800" b="1" dirty="0">
                <a:latin typeface="ＭＳ Ｐゴシック" panose="020B0600070205080204" pitchFamily="50" charset="-128"/>
                <a:ea typeface="ＭＳ Ｐゴシック" panose="020B0600070205080204" pitchFamily="50" charset="-128"/>
              </a:rPr>
              <a:t>年度 地区財団委員会　</a:t>
            </a:r>
            <a:endParaRPr lang="en-US" altLang="ja-JP" sz="2800" b="1" dirty="0">
              <a:latin typeface="ＭＳ Ｐゴシック" panose="020B0600070205080204" pitchFamily="50" charset="-128"/>
              <a:ea typeface="ＭＳ Ｐゴシック" panose="020B0600070205080204" pitchFamily="50" charset="-128"/>
            </a:endParaRPr>
          </a:p>
          <a:p>
            <a:pPr marL="0" indent="0">
              <a:buNone/>
              <a:defRPr/>
            </a:pPr>
            <a:r>
              <a:rPr lang="ja-JP" altLang="en-US" sz="2800" b="1" dirty="0">
                <a:latin typeface="ＭＳ Ｐゴシック" panose="020B0600070205080204" pitchFamily="50" charset="-128"/>
                <a:ea typeface="ＭＳ Ｐゴシック" panose="020B0600070205080204" pitchFamily="50" charset="-128"/>
              </a:rPr>
              <a:t>資金管理小委員会　相馬　康人（八尾</a:t>
            </a:r>
            <a:r>
              <a:rPr lang="en-US" altLang="ja-JP" sz="2800" b="1" dirty="0">
                <a:latin typeface="ＭＳ Ｐゴシック" panose="020B0600070205080204" pitchFamily="50" charset="-128"/>
                <a:ea typeface="ＭＳ Ｐゴシック" panose="020B0600070205080204" pitchFamily="50" charset="-128"/>
              </a:rPr>
              <a:t>RC</a:t>
            </a:r>
            <a:r>
              <a:rPr lang="ja-JP" altLang="en-US" sz="2800" b="1" dirty="0">
                <a:latin typeface="ＭＳ Ｐゴシック" panose="020B0600070205080204" pitchFamily="50" charset="-128"/>
                <a:ea typeface="ＭＳ Ｐゴシック" panose="020B0600070205080204" pitchFamily="50" charset="-128"/>
              </a:rPr>
              <a:t>）</a:t>
            </a:r>
          </a:p>
        </p:txBody>
      </p:sp>
      <p:sp>
        <p:nvSpPr>
          <p:cNvPr id="5" name="タイトル 4"/>
          <p:cNvSpPr>
            <a:spLocks noGrp="1"/>
          </p:cNvSpPr>
          <p:nvPr>
            <p:ph type="ctrTitle" idx="4294967295"/>
          </p:nvPr>
        </p:nvSpPr>
        <p:spPr>
          <a:xfrm>
            <a:off x="2895600" y="2819400"/>
            <a:ext cx="9296400" cy="990600"/>
          </a:xfrm>
          <a:prstGeom prst="rect">
            <a:avLst/>
          </a:prstGeom>
        </p:spPr>
        <p:txBody>
          <a:bodyPr/>
          <a:lstStyle/>
          <a:p>
            <a:pPr>
              <a:defRPr/>
            </a:pPr>
            <a:r>
              <a:rPr lang="ja-JP" altLang="en-US" sz="4000" dirty="0"/>
              <a:t>　</a:t>
            </a:r>
          </a:p>
        </p:txBody>
      </p:sp>
      <p:sp>
        <p:nvSpPr>
          <p:cNvPr id="17412" name="タイトル 2"/>
          <p:cNvSpPr txBox="1">
            <a:spLocks/>
          </p:cNvSpPr>
          <p:nvPr/>
        </p:nvSpPr>
        <p:spPr bwMode="auto">
          <a:xfrm>
            <a:off x="1015638" y="1155532"/>
            <a:ext cx="5308962" cy="1600200"/>
          </a:xfrm>
          <a:prstGeom prst="rect">
            <a:avLst/>
          </a:prstGeom>
          <a:noFill/>
          <a:ln w="9525">
            <a:noFill/>
            <a:miter lim="800000"/>
            <a:headEnd/>
            <a:tailEnd/>
          </a:ln>
        </p:spPr>
        <p:txBody>
          <a:bodyPr anchor="ctr"/>
          <a:lstStyle/>
          <a:p>
            <a:pPr>
              <a:spcAft>
                <a:spcPts val="1200"/>
              </a:spcAft>
            </a:pPr>
            <a:r>
              <a:rPr lang="en-US" altLang="ja-JP" b="1" dirty="0">
                <a:solidFill>
                  <a:schemeClr val="tx2"/>
                </a:solidFill>
                <a:latin typeface="ＭＳ Ｐゴシック" panose="020B0600070205080204" pitchFamily="50" charset="-128"/>
                <a:ea typeface="ＭＳ Ｐゴシック" panose="020B0600070205080204" pitchFamily="50" charset="-128"/>
                <a:cs typeface="Meiryo UI" pitchFamily="50" charset="-128"/>
              </a:rPr>
              <a:t>2022</a:t>
            </a:r>
            <a:r>
              <a:rPr lang="ja-JP" altLang="en-US" b="1" dirty="0">
                <a:solidFill>
                  <a:schemeClr val="tx2"/>
                </a:solidFill>
                <a:latin typeface="ＭＳ Ｐゴシック" panose="020B0600070205080204" pitchFamily="50" charset="-128"/>
                <a:ea typeface="ＭＳ Ｐゴシック" panose="020B0600070205080204" pitchFamily="50" charset="-128"/>
                <a:cs typeface="Meiryo UI" pitchFamily="50" charset="-128"/>
              </a:rPr>
              <a:t>年</a:t>
            </a:r>
            <a:r>
              <a:rPr lang="en-US" altLang="ja-JP" b="1" dirty="0">
                <a:solidFill>
                  <a:schemeClr val="tx2"/>
                </a:solidFill>
                <a:latin typeface="ＭＳ Ｐゴシック" panose="020B0600070205080204" pitchFamily="50" charset="-128"/>
                <a:ea typeface="ＭＳ Ｐゴシック" panose="020B0600070205080204" pitchFamily="50" charset="-128"/>
                <a:cs typeface="Meiryo UI" pitchFamily="50" charset="-128"/>
              </a:rPr>
              <a:t>1</a:t>
            </a:r>
            <a:r>
              <a:rPr lang="ja-JP" altLang="en-US" b="1" dirty="0">
                <a:solidFill>
                  <a:schemeClr val="tx2"/>
                </a:solidFill>
                <a:latin typeface="ＭＳ Ｐゴシック" panose="020B0600070205080204" pitchFamily="50" charset="-128"/>
                <a:ea typeface="ＭＳ Ｐゴシック" panose="020B0600070205080204" pitchFamily="50" charset="-128"/>
                <a:cs typeface="Meiryo UI" pitchFamily="50" charset="-128"/>
              </a:rPr>
              <a:t>月</a:t>
            </a:r>
            <a:r>
              <a:rPr lang="en-US" altLang="ja-JP" b="1" dirty="0">
                <a:solidFill>
                  <a:schemeClr val="tx2"/>
                </a:solidFill>
                <a:latin typeface="ＭＳ Ｐゴシック" panose="020B0600070205080204" pitchFamily="50" charset="-128"/>
                <a:ea typeface="ＭＳ Ｐゴシック" panose="020B0600070205080204" pitchFamily="50" charset="-128"/>
                <a:cs typeface="Meiryo UI" pitchFamily="50" charset="-128"/>
              </a:rPr>
              <a:t>29</a:t>
            </a:r>
            <a:r>
              <a:rPr lang="ja-JP" altLang="en-US" b="1" dirty="0">
                <a:solidFill>
                  <a:schemeClr val="tx2"/>
                </a:solidFill>
                <a:latin typeface="ＭＳ Ｐゴシック" panose="020B0600070205080204" pitchFamily="50" charset="-128"/>
                <a:ea typeface="ＭＳ Ｐゴシック" panose="020B0600070205080204" pitchFamily="50" charset="-128"/>
                <a:cs typeface="Meiryo UI" pitchFamily="50" charset="-128"/>
              </a:rPr>
              <a:t>日</a:t>
            </a:r>
            <a:endParaRPr lang="en-US" altLang="ja-JP" b="1" dirty="0">
              <a:solidFill>
                <a:schemeClr val="tx2"/>
              </a:solidFill>
              <a:latin typeface="ＭＳ Ｐゴシック" panose="020B0600070205080204" pitchFamily="50" charset="-128"/>
              <a:ea typeface="ＭＳ Ｐゴシック" panose="020B0600070205080204" pitchFamily="50" charset="-128"/>
              <a:cs typeface="Meiryo UI" pitchFamily="50" charset="-128"/>
            </a:endParaRPr>
          </a:p>
          <a:p>
            <a:r>
              <a:rPr lang="en-US" altLang="ja-JP" sz="3200" b="1" dirty="0">
                <a:solidFill>
                  <a:schemeClr val="tx2"/>
                </a:solidFill>
                <a:latin typeface="ＭＳ Ｐゴシック" panose="020B0600070205080204" pitchFamily="50" charset="-128"/>
                <a:ea typeface="ＭＳ Ｐゴシック" panose="020B0600070205080204" pitchFamily="50" charset="-128"/>
                <a:cs typeface="Meiryo UI" pitchFamily="50" charset="-128"/>
              </a:rPr>
              <a:t>RI2660</a:t>
            </a:r>
            <a:r>
              <a:rPr lang="ja-JP" altLang="en-US" sz="3200" b="1" dirty="0">
                <a:solidFill>
                  <a:schemeClr val="tx2"/>
                </a:solidFill>
                <a:latin typeface="ＭＳ Ｐゴシック" panose="020B0600070205080204" pitchFamily="50" charset="-128"/>
                <a:ea typeface="ＭＳ Ｐゴシック" panose="020B0600070205080204" pitchFamily="50" charset="-128"/>
                <a:cs typeface="Meiryo UI" pitchFamily="50" charset="-128"/>
              </a:rPr>
              <a:t>地区</a:t>
            </a:r>
            <a:endParaRPr lang="en-US" altLang="ja-JP" sz="3200" b="1" dirty="0">
              <a:solidFill>
                <a:schemeClr val="tx2"/>
              </a:solidFill>
              <a:latin typeface="ＭＳ Ｐゴシック" panose="020B0600070205080204" pitchFamily="50" charset="-128"/>
              <a:ea typeface="ＭＳ Ｐゴシック" panose="020B0600070205080204" pitchFamily="50" charset="-128"/>
              <a:cs typeface="Meiryo UI" pitchFamily="50" charset="-128"/>
            </a:endParaRPr>
          </a:p>
          <a:p>
            <a:r>
              <a:rPr lang="ja-JP" altLang="en-US" sz="3200" b="1" dirty="0">
                <a:solidFill>
                  <a:schemeClr val="tx2"/>
                </a:solidFill>
                <a:latin typeface="ＭＳ Ｐゴシック" panose="020B0600070205080204" pitchFamily="50" charset="-128"/>
                <a:ea typeface="ＭＳ Ｐゴシック" panose="020B0600070205080204" pitchFamily="50" charset="-128"/>
                <a:cs typeface="Meiryo UI" pitchFamily="50" charset="-128"/>
              </a:rPr>
              <a:t>補助金管理セミナー</a:t>
            </a:r>
          </a:p>
        </p:txBody>
      </p:sp>
      <p:sp>
        <p:nvSpPr>
          <p:cNvPr id="6" name="正方形/長方形 5"/>
          <p:cNvSpPr/>
          <p:nvPr/>
        </p:nvSpPr>
        <p:spPr>
          <a:xfrm>
            <a:off x="1495425" y="3175337"/>
            <a:ext cx="8763000" cy="1015663"/>
          </a:xfrm>
          <a:prstGeom prst="rect">
            <a:avLst/>
          </a:prstGeom>
        </p:spPr>
        <p:txBody>
          <a:bodyPr wrap="square">
            <a:spAutoFit/>
          </a:bodyPr>
          <a:lstStyle/>
          <a:p>
            <a:pPr algn="ctr"/>
            <a:r>
              <a:rPr lang="ja-JP" altLang="en-US" sz="6000" dirty="0">
                <a:solidFill>
                  <a:schemeClr val="tx2"/>
                </a:solidFill>
                <a:latin typeface="ＭＳ Ｐゴシック" panose="020B0600070205080204" pitchFamily="50" charset="-128"/>
                <a:ea typeface="ＭＳ Ｐゴシック" panose="020B0600070205080204" pitchFamily="50" charset="-128"/>
              </a:rPr>
              <a:t>財団資金管理</a:t>
            </a:r>
          </a:p>
        </p:txBody>
      </p:sp>
    </p:spTree>
    <p:extLst>
      <p:ext uri="{BB962C8B-B14F-4D97-AF65-F5344CB8AC3E}">
        <p14:creationId xmlns:p14="http://schemas.microsoft.com/office/powerpoint/2010/main" val="531791323"/>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390526" y="2013805"/>
            <a:ext cx="11049000" cy="4310795"/>
          </a:xfrm>
          <a:prstGeom prst="rect">
            <a:avLst/>
          </a:prstGeom>
          <a:ln>
            <a:solidFill>
              <a:srgbClr val="002060"/>
            </a:solidFill>
          </a:ln>
        </p:spPr>
        <p:txBody>
          <a:bodyPr wrap="square">
            <a:spAutoFit/>
          </a:bodyPr>
          <a:lstStyle/>
          <a:p>
            <a:pPr marL="800100" lvl="1" indent="-342900">
              <a:lnSpc>
                <a:spcPct val="150000"/>
              </a:lnSpc>
              <a:buFont typeface="Arial" panose="020B0604020202020204" pitchFamily="34" charset="0"/>
              <a:buChar char="•"/>
            </a:pPr>
            <a:r>
              <a:rPr lang="ja-JP" altLang="en-US" sz="2200" dirty="0">
                <a:latin typeface="ＭＳ Ｐゴシック" panose="020B0600070205080204" pitchFamily="50" charset="-128"/>
                <a:ea typeface="ＭＳ Ｐゴシック" panose="020B0600070205080204" pitchFamily="50" charset="-128"/>
              </a:rPr>
              <a:t>領収書は全て提唱クラブ宛に発行され、日付・但書が明記されていること。</a:t>
            </a:r>
            <a:endParaRPr lang="en-US" altLang="ja-JP" sz="2200" dirty="0">
              <a:latin typeface="ＭＳ Ｐゴシック" panose="020B0600070205080204" pitchFamily="50" charset="-128"/>
              <a:ea typeface="ＭＳ Ｐゴシック" panose="020B0600070205080204" pitchFamily="50" charset="-128"/>
            </a:endParaRPr>
          </a:p>
          <a:p>
            <a:pPr marL="800100" lvl="1" indent="-342900">
              <a:lnSpc>
                <a:spcPct val="150000"/>
              </a:lnSpc>
              <a:buFont typeface="Arial" panose="020B0604020202020204" pitchFamily="34" charset="0"/>
              <a:buChar char="•"/>
            </a:pPr>
            <a:r>
              <a:rPr lang="ja-JP" altLang="en-US" sz="2200" dirty="0">
                <a:latin typeface="ＭＳ Ｐゴシック" panose="020B0600070205080204" pitchFamily="50" charset="-128"/>
                <a:ea typeface="ＭＳ Ｐゴシック" panose="020B0600070205080204" pitchFamily="50" charset="-128"/>
              </a:rPr>
              <a:t>領収書の発行者は、購入業者であること。</a:t>
            </a:r>
            <a:endParaRPr lang="en-US" altLang="ja-JP" sz="2200" dirty="0">
              <a:latin typeface="ＭＳ Ｐゴシック" panose="020B0600070205080204" pitchFamily="50" charset="-128"/>
              <a:ea typeface="ＭＳ Ｐゴシック" panose="020B0600070205080204" pitchFamily="50" charset="-128"/>
            </a:endParaRPr>
          </a:p>
          <a:p>
            <a:pPr lvl="3">
              <a:lnSpc>
                <a:spcPct val="150000"/>
              </a:lnSpc>
            </a:pPr>
            <a:r>
              <a:rPr lang="ja-JP" altLang="en-US" sz="2200" dirty="0">
                <a:latin typeface="ＭＳ Ｐゴシック" panose="020B0600070205080204" pitchFamily="50" charset="-128"/>
                <a:ea typeface="ＭＳ Ｐゴシック" panose="020B0600070205080204" pitchFamily="50" charset="-128"/>
              </a:rPr>
              <a:t>（受益者や協力団体、実施国側提唱ロータリークラブ発行の領収書は不可）</a:t>
            </a:r>
          </a:p>
          <a:p>
            <a:pPr marL="800100" lvl="1" indent="-342900">
              <a:lnSpc>
                <a:spcPct val="150000"/>
              </a:lnSpc>
              <a:buFont typeface="Arial" panose="020B0604020202020204" pitchFamily="34" charset="0"/>
              <a:buChar char="•"/>
            </a:pPr>
            <a:r>
              <a:rPr lang="ja-JP" altLang="en-US" sz="2200" dirty="0">
                <a:latin typeface="ＭＳ Ｐゴシック" panose="020B0600070205080204" pitchFamily="50" charset="-128"/>
                <a:ea typeface="ＭＳ Ｐゴシック" panose="020B0600070205080204" pitchFamily="50" charset="-128"/>
              </a:rPr>
              <a:t>領収書は経費の支出内容がわかるように但書が記載されていること。</a:t>
            </a:r>
          </a:p>
          <a:p>
            <a:pPr marL="800100" lvl="1" indent="-342900">
              <a:lnSpc>
                <a:spcPct val="150000"/>
              </a:lnSpc>
              <a:buFont typeface="Arial" panose="020B0604020202020204" pitchFamily="34" charset="0"/>
              <a:buChar char="•"/>
            </a:pPr>
            <a:r>
              <a:rPr lang="ja-JP" altLang="en-US" sz="2200" dirty="0">
                <a:latin typeface="ＭＳ Ｐゴシック" panose="020B0600070205080204" pitchFamily="50" charset="-128"/>
                <a:ea typeface="ＭＳ Ｐゴシック" panose="020B0600070205080204" pitchFamily="50" charset="-128"/>
              </a:rPr>
              <a:t>領収書やその他会計書類が他言語の場合、和訳を添付すること。</a:t>
            </a:r>
            <a:endParaRPr lang="en-US" altLang="ja-JP" sz="2200" dirty="0">
              <a:latin typeface="ＭＳ Ｐゴシック" panose="020B0600070205080204" pitchFamily="50" charset="-128"/>
              <a:ea typeface="ＭＳ Ｐゴシック" panose="020B0600070205080204" pitchFamily="50" charset="-128"/>
            </a:endParaRPr>
          </a:p>
          <a:p>
            <a:pPr marL="800100" lvl="1" indent="-342900">
              <a:lnSpc>
                <a:spcPct val="150000"/>
              </a:lnSpc>
              <a:buFont typeface="Arial" panose="020B0604020202020204" pitchFamily="34" charset="0"/>
              <a:buChar char="•"/>
            </a:pPr>
            <a:r>
              <a:rPr lang="ja-JP" altLang="en-US" sz="2200" dirty="0">
                <a:latin typeface="ＭＳ Ｐゴシック" panose="020B0600070205080204" pitchFamily="50" charset="-128"/>
                <a:ea typeface="ＭＳ Ｐゴシック" panose="020B0600070205080204" pitchFamily="50" charset="-128"/>
              </a:rPr>
              <a:t>今年度より、領収書・報告書の</a:t>
            </a:r>
            <a:r>
              <a:rPr lang="ja-JP" altLang="en-US" sz="2200" dirty="0">
                <a:solidFill>
                  <a:srgbClr val="FF0000"/>
                </a:solidFill>
                <a:latin typeface="ＭＳ Ｐゴシック" panose="020B0600070205080204" pitchFamily="50" charset="-128"/>
                <a:ea typeface="ＭＳ Ｐゴシック" panose="020B0600070205080204" pitchFamily="50" charset="-128"/>
              </a:rPr>
              <a:t>原本の提出は必要ありません</a:t>
            </a:r>
            <a:r>
              <a:rPr lang="ja-JP" altLang="en-US" sz="2200" dirty="0">
                <a:latin typeface="ＭＳ Ｐゴシック" panose="020B0600070205080204" pitchFamily="50" charset="-128"/>
                <a:ea typeface="ＭＳ Ｐゴシック" panose="020B0600070205080204" pitchFamily="50" charset="-128"/>
              </a:rPr>
              <a:t>。全ての書類（申請書・報告書・領収書を含む会計書類）の原本はクラブで大切に保管下さい。 </a:t>
            </a:r>
            <a:endParaRPr lang="en-US" altLang="ja-JP" sz="2200" dirty="0">
              <a:latin typeface="ＭＳ Ｐゴシック" panose="020B0600070205080204" pitchFamily="50" charset="-128"/>
              <a:ea typeface="ＭＳ Ｐゴシック" panose="020B0600070205080204" pitchFamily="50" charset="-128"/>
            </a:endParaRPr>
          </a:p>
          <a:p>
            <a:pPr lvl="1">
              <a:lnSpc>
                <a:spcPct val="150000"/>
              </a:lnSpc>
            </a:pPr>
            <a:endParaRPr lang="en-US" altLang="ja-JP" sz="2200" dirty="0">
              <a:latin typeface="ＭＳ Ｐゴシック" panose="020B0600070205080204" pitchFamily="50" charset="-128"/>
              <a:ea typeface="ＭＳ Ｐゴシック" panose="020B0600070205080204" pitchFamily="50" charset="-128"/>
            </a:endParaRPr>
          </a:p>
          <a:p>
            <a:pPr lvl="1">
              <a:lnSpc>
                <a:spcPct val="150000"/>
              </a:lnSpc>
            </a:pPr>
            <a:endParaRPr lang="en-US" altLang="ja-JP" sz="800" dirty="0">
              <a:latin typeface="ＭＳ Ｐゴシック" panose="020B0600070205080204" pitchFamily="50" charset="-128"/>
              <a:ea typeface="ＭＳ Ｐゴシック" panose="020B0600070205080204" pitchFamily="50" charset="-128"/>
            </a:endParaRPr>
          </a:p>
        </p:txBody>
      </p:sp>
      <p:sp>
        <p:nvSpPr>
          <p:cNvPr id="2" name="テキスト ボックス 1"/>
          <p:cNvSpPr txBox="1"/>
          <p:nvPr/>
        </p:nvSpPr>
        <p:spPr>
          <a:xfrm>
            <a:off x="381000" y="1294431"/>
            <a:ext cx="11058526" cy="584775"/>
          </a:xfrm>
          <a:prstGeom prst="rect">
            <a:avLst/>
          </a:prstGeom>
          <a:noFill/>
        </p:spPr>
        <p:txBody>
          <a:bodyPr wrap="square" rtlCol="0">
            <a:spAutoFit/>
          </a:bodyPr>
          <a:lstStyle/>
          <a:p>
            <a:pPr lvl="0"/>
            <a:r>
              <a:rPr lang="ja-JP" altLang="en-US" sz="3200" b="1" dirty="0">
                <a:solidFill>
                  <a:schemeClr val="tx2"/>
                </a:solidFill>
                <a:latin typeface="ＭＳ Ｐゴシック" panose="020B0600070205080204" pitchFamily="50" charset="-128"/>
                <a:ea typeface="ＭＳ Ｐゴシック" panose="020B0600070205080204" pitchFamily="50" charset="-128"/>
              </a:rPr>
              <a:t>地区補助金報告書での留意点②　（領収書関連）</a:t>
            </a:r>
            <a:endParaRPr lang="en-US" altLang="ja-JP" sz="3200" b="1" dirty="0">
              <a:solidFill>
                <a:schemeClr val="tx2"/>
              </a:solidFill>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20234589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4294967295"/>
          </p:nvPr>
        </p:nvSpPr>
        <p:spPr>
          <a:xfrm>
            <a:off x="533400" y="2286000"/>
            <a:ext cx="11049000" cy="3886200"/>
          </a:xfrm>
          <a:prstGeom prst="rect">
            <a:avLst/>
          </a:prstGeom>
          <a:ln>
            <a:solidFill>
              <a:srgbClr val="002060"/>
            </a:solidFill>
          </a:ln>
        </p:spPr>
        <p:txBody>
          <a:bodyPr>
            <a:noAutofit/>
          </a:bodyPr>
          <a:lstStyle/>
          <a:p>
            <a:pPr marL="0" indent="0">
              <a:lnSpc>
                <a:spcPct val="150000"/>
              </a:lnSpc>
              <a:buNone/>
            </a:pPr>
            <a:r>
              <a:rPr lang="ja-JP" altLang="en-US" sz="2400" dirty="0">
                <a:solidFill>
                  <a:schemeClr val="bg2">
                    <a:lumMod val="10000"/>
                  </a:schemeClr>
                </a:solidFill>
                <a:latin typeface="ＭＳ Ｐゴシック" panose="020B0600070205080204" pitchFamily="50" charset="-128"/>
                <a:ea typeface="ＭＳ Ｐゴシック" panose="020B0600070205080204" pitchFamily="50" charset="-128"/>
              </a:rPr>
              <a:t>①補助金着金前の着手。</a:t>
            </a:r>
            <a:endParaRPr lang="en-US" altLang="ja-JP" sz="2400" dirty="0">
              <a:solidFill>
                <a:schemeClr val="bg2">
                  <a:lumMod val="10000"/>
                </a:schemeClr>
              </a:solidFill>
              <a:latin typeface="ＭＳ Ｐゴシック" panose="020B0600070205080204" pitchFamily="50" charset="-128"/>
              <a:ea typeface="ＭＳ Ｐゴシック" panose="020B0600070205080204" pitchFamily="50" charset="-128"/>
            </a:endParaRPr>
          </a:p>
          <a:p>
            <a:pPr marL="0" indent="0">
              <a:lnSpc>
                <a:spcPct val="150000"/>
              </a:lnSpc>
              <a:buNone/>
            </a:pPr>
            <a:r>
              <a:rPr lang="ja-JP" altLang="en-US" sz="2400" dirty="0">
                <a:solidFill>
                  <a:schemeClr val="bg2">
                    <a:lumMod val="10000"/>
                  </a:schemeClr>
                </a:solidFill>
                <a:latin typeface="ＭＳ Ｐゴシック" panose="020B0600070205080204" pitchFamily="50" charset="-128"/>
                <a:ea typeface="ＭＳ Ｐゴシック" panose="020B0600070205080204" pitchFamily="50" charset="-128"/>
              </a:rPr>
              <a:t>②補助金の着金時、補助金口座が残高０になっていない。</a:t>
            </a:r>
            <a:endParaRPr lang="en-US" altLang="ja-JP" sz="2400" dirty="0">
              <a:solidFill>
                <a:schemeClr val="bg2">
                  <a:lumMod val="10000"/>
                </a:schemeClr>
              </a:solidFill>
              <a:latin typeface="ＭＳ Ｐゴシック" panose="020B0600070205080204" pitchFamily="50" charset="-128"/>
              <a:ea typeface="ＭＳ Ｐゴシック" panose="020B0600070205080204" pitchFamily="50" charset="-128"/>
            </a:endParaRPr>
          </a:p>
          <a:p>
            <a:pPr marL="0" indent="0">
              <a:lnSpc>
                <a:spcPct val="150000"/>
              </a:lnSpc>
              <a:buNone/>
            </a:pPr>
            <a:r>
              <a:rPr lang="ja-JP" altLang="en-US" sz="2400" dirty="0">
                <a:solidFill>
                  <a:schemeClr val="bg2">
                    <a:lumMod val="10000"/>
                  </a:schemeClr>
                </a:solidFill>
                <a:latin typeface="ＭＳ Ｐゴシック" panose="020B0600070205080204" pitchFamily="50" charset="-128"/>
                <a:ea typeface="ＭＳ Ｐゴシック" panose="020B0600070205080204" pitchFamily="50" charset="-128"/>
              </a:rPr>
              <a:t>③変更申請が無い状態で、申請書と異なる内容でプロジェクトを実施。</a:t>
            </a:r>
            <a:endParaRPr lang="en-US" altLang="ja-JP" sz="2400" dirty="0">
              <a:solidFill>
                <a:schemeClr val="bg2">
                  <a:lumMod val="10000"/>
                </a:schemeClr>
              </a:solidFill>
              <a:latin typeface="ＭＳ Ｐゴシック" panose="020B0600070205080204" pitchFamily="50" charset="-128"/>
              <a:ea typeface="ＭＳ Ｐゴシック" panose="020B0600070205080204" pitchFamily="50" charset="-128"/>
            </a:endParaRPr>
          </a:p>
          <a:p>
            <a:pPr marL="0" indent="0">
              <a:lnSpc>
                <a:spcPct val="150000"/>
              </a:lnSpc>
              <a:buNone/>
            </a:pPr>
            <a:r>
              <a:rPr lang="ja-JP" altLang="en-US" sz="2400" dirty="0">
                <a:solidFill>
                  <a:schemeClr val="bg2">
                    <a:lumMod val="10000"/>
                  </a:schemeClr>
                </a:solidFill>
                <a:latin typeface="ＭＳ Ｐゴシック" panose="020B0600070205080204" pitchFamily="50" charset="-128"/>
                <a:ea typeface="ＭＳ Ｐゴシック" panose="020B0600070205080204" pitchFamily="50" charset="-128"/>
              </a:rPr>
              <a:t>④協力団体や受益者に対して現金を直接振込。</a:t>
            </a:r>
            <a:endParaRPr lang="en-US" altLang="ja-JP" sz="2400" dirty="0">
              <a:solidFill>
                <a:schemeClr val="bg2">
                  <a:lumMod val="10000"/>
                </a:schemeClr>
              </a:solidFill>
              <a:latin typeface="ＭＳ Ｐゴシック" panose="020B0600070205080204" pitchFamily="50" charset="-128"/>
              <a:ea typeface="ＭＳ Ｐゴシック" panose="020B0600070205080204" pitchFamily="50" charset="-128"/>
            </a:endParaRPr>
          </a:p>
          <a:p>
            <a:pPr marL="0" indent="0">
              <a:lnSpc>
                <a:spcPct val="150000"/>
              </a:lnSpc>
              <a:buNone/>
            </a:pPr>
            <a:r>
              <a:rPr lang="ja-JP" altLang="en-US" sz="2400" dirty="0">
                <a:solidFill>
                  <a:schemeClr val="bg2">
                    <a:lumMod val="10000"/>
                  </a:schemeClr>
                </a:solidFill>
                <a:latin typeface="ＭＳ Ｐゴシック" panose="020B0600070205080204" pitchFamily="50" charset="-128"/>
                <a:ea typeface="ＭＳ Ｐゴシック" panose="020B0600070205080204" pitchFamily="50" charset="-128"/>
              </a:rPr>
              <a:t>⑤補助金専用口座からクラブの決済口座に振り替えて運用。</a:t>
            </a:r>
            <a:endParaRPr lang="en-US" altLang="ja-JP" sz="2400" dirty="0">
              <a:solidFill>
                <a:schemeClr val="bg2">
                  <a:lumMod val="10000"/>
                </a:schemeClr>
              </a:solidFill>
              <a:latin typeface="ＭＳ Ｐゴシック" panose="020B0600070205080204" pitchFamily="50" charset="-128"/>
              <a:ea typeface="ＭＳ Ｐゴシック" panose="020B0600070205080204" pitchFamily="50" charset="-128"/>
            </a:endParaRPr>
          </a:p>
          <a:p>
            <a:pPr marL="0" indent="0">
              <a:lnSpc>
                <a:spcPct val="150000"/>
              </a:lnSpc>
              <a:buNone/>
            </a:pPr>
            <a:endParaRPr lang="en-US" altLang="ja-JP" sz="2400" dirty="0">
              <a:solidFill>
                <a:schemeClr val="bg2">
                  <a:lumMod val="10000"/>
                </a:schemeClr>
              </a:solidFill>
              <a:latin typeface="ＭＳ Ｐゴシック" panose="020B0600070205080204" pitchFamily="50" charset="-128"/>
              <a:ea typeface="ＭＳ Ｐゴシック" panose="020B0600070205080204" pitchFamily="50" charset="-128"/>
            </a:endParaRPr>
          </a:p>
        </p:txBody>
      </p:sp>
      <p:sp>
        <p:nvSpPr>
          <p:cNvPr id="4" name="タイトル 3"/>
          <p:cNvSpPr>
            <a:spLocks noGrp="1"/>
          </p:cNvSpPr>
          <p:nvPr>
            <p:ph type="title" idx="4294967295"/>
          </p:nvPr>
        </p:nvSpPr>
        <p:spPr>
          <a:xfrm>
            <a:off x="533400" y="1600200"/>
            <a:ext cx="10287000" cy="838200"/>
          </a:xfrm>
          <a:prstGeom prst="rect">
            <a:avLst/>
          </a:prstGeom>
        </p:spPr>
        <p:txBody>
          <a:bodyPr>
            <a:noAutofit/>
          </a:bodyPr>
          <a:lstStyle/>
          <a:p>
            <a:r>
              <a:rPr lang="ja-JP" altLang="en-US" sz="2400" dirty="0">
                <a:solidFill>
                  <a:schemeClr val="tx2"/>
                </a:solidFill>
                <a:latin typeface="ＭＳ Ｐゴシック" panose="020B0600070205080204" pitchFamily="50" charset="-128"/>
                <a:ea typeface="ＭＳ Ｐゴシック" panose="020B0600070205080204" pitchFamily="50" charset="-128"/>
              </a:rPr>
              <a:t>補助金管理上の不備内容（報告書上散見される問題点）①　（運用関連）</a:t>
            </a:r>
            <a:endParaRPr kumimoji="1" lang="ja-JP" altLang="en-US" sz="2400" dirty="0">
              <a:solidFill>
                <a:schemeClr val="tx2"/>
              </a:solidFill>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19115949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4294967295"/>
          </p:nvPr>
        </p:nvSpPr>
        <p:spPr>
          <a:xfrm>
            <a:off x="533400" y="2286000"/>
            <a:ext cx="11049000" cy="4343400"/>
          </a:xfrm>
          <a:prstGeom prst="rect">
            <a:avLst/>
          </a:prstGeom>
          <a:ln>
            <a:solidFill>
              <a:srgbClr val="002060"/>
            </a:solidFill>
          </a:ln>
        </p:spPr>
        <p:txBody>
          <a:bodyPr>
            <a:noAutofit/>
          </a:bodyPr>
          <a:lstStyle/>
          <a:p>
            <a:pPr marL="0" indent="0">
              <a:lnSpc>
                <a:spcPct val="150000"/>
              </a:lnSpc>
              <a:buNone/>
            </a:pPr>
            <a:r>
              <a:rPr lang="ja-JP" altLang="en-US" sz="2400" dirty="0">
                <a:solidFill>
                  <a:schemeClr val="bg2">
                    <a:lumMod val="10000"/>
                  </a:schemeClr>
                </a:solidFill>
                <a:latin typeface="ＭＳ Ｐゴシック" panose="020B0600070205080204" pitchFamily="50" charset="-128"/>
                <a:ea typeface="ＭＳ Ｐゴシック" panose="020B0600070205080204" pitchFamily="50" charset="-128"/>
              </a:rPr>
              <a:t>⑥ロータリアンの移動費を費用計上。</a:t>
            </a:r>
            <a:endParaRPr lang="en-US" altLang="ja-JP" sz="2400" dirty="0">
              <a:solidFill>
                <a:schemeClr val="bg2">
                  <a:lumMod val="10000"/>
                </a:schemeClr>
              </a:solidFill>
              <a:latin typeface="ＭＳ Ｐゴシック" panose="020B0600070205080204" pitchFamily="50" charset="-128"/>
              <a:ea typeface="ＭＳ Ｐゴシック" panose="020B0600070205080204" pitchFamily="50" charset="-128"/>
            </a:endParaRPr>
          </a:p>
          <a:p>
            <a:pPr marL="0" indent="0">
              <a:lnSpc>
                <a:spcPct val="150000"/>
              </a:lnSpc>
              <a:buNone/>
            </a:pPr>
            <a:r>
              <a:rPr lang="ja-JP" altLang="en-US" sz="2400" dirty="0">
                <a:solidFill>
                  <a:schemeClr val="bg2">
                    <a:lumMod val="10000"/>
                  </a:schemeClr>
                </a:solidFill>
                <a:latin typeface="ＭＳ Ｐゴシック" panose="020B0600070205080204" pitchFamily="50" charset="-128"/>
                <a:ea typeface="ＭＳ Ｐゴシック" panose="020B0600070205080204" pitchFamily="50" charset="-128"/>
              </a:rPr>
              <a:t>⑦協力団体の運営費を費用計上。</a:t>
            </a:r>
            <a:endParaRPr lang="en-US" altLang="ja-JP" sz="2400" dirty="0">
              <a:solidFill>
                <a:schemeClr val="bg2">
                  <a:lumMod val="10000"/>
                </a:schemeClr>
              </a:solidFill>
              <a:latin typeface="ＭＳ Ｐゴシック" panose="020B0600070205080204" pitchFamily="50" charset="-128"/>
              <a:ea typeface="ＭＳ Ｐゴシック" panose="020B0600070205080204" pitchFamily="50" charset="-128"/>
            </a:endParaRPr>
          </a:p>
          <a:p>
            <a:pPr marL="0" indent="0">
              <a:lnSpc>
                <a:spcPct val="150000"/>
              </a:lnSpc>
              <a:buNone/>
            </a:pPr>
            <a:r>
              <a:rPr lang="ja-JP" altLang="en-US" sz="2400" dirty="0">
                <a:solidFill>
                  <a:schemeClr val="bg2">
                    <a:lumMod val="10000"/>
                  </a:schemeClr>
                </a:solidFill>
                <a:latin typeface="ＭＳ Ｐゴシック" panose="020B0600070205080204" pitchFamily="50" charset="-128"/>
                <a:ea typeface="ＭＳ Ｐゴシック" panose="020B0600070205080204" pitchFamily="50" charset="-128"/>
              </a:rPr>
              <a:t>⑧既存のイベントへの支援（協力団体の運営費の実質的な支援につながる）。</a:t>
            </a:r>
            <a:endParaRPr lang="en-US" altLang="ja-JP" sz="2400" dirty="0">
              <a:solidFill>
                <a:schemeClr val="bg2">
                  <a:lumMod val="10000"/>
                </a:schemeClr>
              </a:solidFill>
              <a:latin typeface="ＭＳ Ｐゴシック" panose="020B0600070205080204" pitchFamily="50" charset="-128"/>
              <a:ea typeface="ＭＳ Ｐゴシック" panose="020B0600070205080204" pitchFamily="50" charset="-128"/>
            </a:endParaRPr>
          </a:p>
          <a:p>
            <a:pPr marL="0" indent="0">
              <a:lnSpc>
                <a:spcPct val="150000"/>
              </a:lnSpc>
              <a:buNone/>
            </a:pPr>
            <a:r>
              <a:rPr lang="ja-JP" altLang="en-US" sz="2400" dirty="0">
                <a:solidFill>
                  <a:schemeClr val="bg2">
                    <a:lumMod val="10000"/>
                  </a:schemeClr>
                </a:solidFill>
                <a:latin typeface="ＭＳ Ｐゴシック" panose="020B0600070205080204" pitchFamily="50" charset="-128"/>
                <a:ea typeface="ＭＳ Ｐゴシック" panose="020B0600070205080204" pitchFamily="50" charset="-128"/>
              </a:rPr>
              <a:t>⑨講師への報酬が過大。</a:t>
            </a:r>
            <a:endParaRPr lang="en-US" altLang="ja-JP" sz="2400" dirty="0">
              <a:solidFill>
                <a:schemeClr val="bg2">
                  <a:lumMod val="10000"/>
                </a:schemeClr>
              </a:solidFill>
              <a:latin typeface="ＭＳ Ｐゴシック" panose="020B0600070205080204" pitchFamily="50" charset="-128"/>
              <a:ea typeface="ＭＳ Ｐゴシック" panose="020B0600070205080204" pitchFamily="50" charset="-128"/>
            </a:endParaRPr>
          </a:p>
          <a:p>
            <a:pPr marL="800100" lvl="2" indent="0">
              <a:lnSpc>
                <a:spcPct val="150000"/>
              </a:lnSpc>
              <a:buNone/>
            </a:pPr>
            <a:r>
              <a:rPr lang="ja-JP" altLang="en-US" sz="2000" dirty="0">
                <a:solidFill>
                  <a:schemeClr val="bg2">
                    <a:lumMod val="10000"/>
                  </a:schemeClr>
                </a:solidFill>
                <a:latin typeface="ＭＳ Ｐゴシック" panose="020B0600070205080204" pitchFamily="50" charset="-128"/>
                <a:ea typeface="ＭＳ Ｐゴシック" panose="020B0600070205080204" pitchFamily="50" charset="-128"/>
              </a:rPr>
              <a:t>（講師一人当たりの報酬はプロジェクト予算の </a:t>
            </a:r>
            <a:r>
              <a:rPr lang="en-US" altLang="ja-JP" sz="2000" dirty="0">
                <a:solidFill>
                  <a:schemeClr val="bg2">
                    <a:lumMod val="10000"/>
                  </a:schemeClr>
                </a:solidFill>
                <a:latin typeface="ＭＳ Ｐゴシック" panose="020B0600070205080204" pitchFamily="50" charset="-128"/>
                <a:ea typeface="ＭＳ Ｐゴシック" panose="020B0600070205080204" pitchFamily="50" charset="-128"/>
              </a:rPr>
              <a:t>10%</a:t>
            </a:r>
            <a:r>
              <a:rPr lang="ja-JP" altLang="en-US" sz="2000" dirty="0">
                <a:solidFill>
                  <a:schemeClr val="bg2">
                    <a:lumMod val="10000"/>
                  </a:schemeClr>
                </a:solidFill>
                <a:latin typeface="ＭＳ Ｐゴシック" panose="020B0600070205080204" pitchFamily="50" charset="-128"/>
                <a:ea typeface="ＭＳ Ｐゴシック" panose="020B0600070205080204" pitchFamily="50" charset="-128"/>
              </a:rPr>
              <a:t>または </a:t>
            </a:r>
            <a:r>
              <a:rPr lang="en-US" altLang="ja-JP" sz="2000" dirty="0">
                <a:solidFill>
                  <a:schemeClr val="bg2">
                    <a:lumMod val="10000"/>
                  </a:schemeClr>
                </a:solidFill>
                <a:latin typeface="ＭＳ Ｐゴシック" panose="020B0600070205080204" pitchFamily="50" charset="-128"/>
                <a:ea typeface="ＭＳ Ｐゴシック" panose="020B0600070205080204" pitchFamily="50" charset="-128"/>
              </a:rPr>
              <a:t>10 </a:t>
            </a:r>
            <a:r>
              <a:rPr lang="ja-JP" altLang="en-US" sz="2000" dirty="0">
                <a:solidFill>
                  <a:schemeClr val="bg2">
                    <a:lumMod val="10000"/>
                  </a:schemeClr>
                </a:solidFill>
                <a:latin typeface="ＭＳ Ｐゴシック" panose="020B0600070205080204" pitchFamily="50" charset="-128"/>
                <a:ea typeface="ＭＳ Ｐゴシック" panose="020B0600070205080204" pitchFamily="50" charset="-128"/>
              </a:rPr>
              <a:t>万円まで）</a:t>
            </a:r>
            <a:endParaRPr lang="en-US" altLang="ja-JP" sz="2000" dirty="0">
              <a:solidFill>
                <a:schemeClr val="bg2">
                  <a:lumMod val="10000"/>
                </a:schemeClr>
              </a:solidFill>
              <a:latin typeface="ＭＳ Ｐゴシック" panose="020B0600070205080204" pitchFamily="50" charset="-128"/>
              <a:ea typeface="ＭＳ Ｐゴシック" panose="020B0600070205080204" pitchFamily="50" charset="-128"/>
            </a:endParaRPr>
          </a:p>
          <a:p>
            <a:pPr marL="0" indent="0">
              <a:lnSpc>
                <a:spcPct val="150000"/>
              </a:lnSpc>
              <a:buNone/>
            </a:pPr>
            <a:r>
              <a:rPr lang="ja-JP" altLang="en-US" sz="2400" dirty="0">
                <a:solidFill>
                  <a:schemeClr val="bg2">
                    <a:lumMod val="10000"/>
                  </a:schemeClr>
                </a:solidFill>
                <a:latin typeface="ＭＳ Ｐゴシック" panose="020B0600070205080204" pitchFamily="50" charset="-128"/>
                <a:ea typeface="ＭＳ Ｐゴシック" panose="020B0600070205080204" pitchFamily="50" charset="-128"/>
              </a:rPr>
              <a:t>⑩発注先・協力団体に所属するロータリアンが、プロジェクト実施担当者になっている。</a:t>
            </a:r>
            <a:endParaRPr lang="en-US" altLang="ja-JP" sz="2400" dirty="0">
              <a:solidFill>
                <a:schemeClr val="bg2">
                  <a:lumMod val="10000"/>
                </a:schemeClr>
              </a:solidFill>
              <a:latin typeface="ＭＳ Ｐゴシック" panose="020B0600070205080204" pitchFamily="50" charset="-128"/>
              <a:ea typeface="ＭＳ Ｐゴシック" panose="020B0600070205080204" pitchFamily="50" charset="-128"/>
            </a:endParaRPr>
          </a:p>
          <a:p>
            <a:pPr marL="0" indent="0">
              <a:lnSpc>
                <a:spcPct val="150000"/>
              </a:lnSpc>
              <a:buNone/>
            </a:pPr>
            <a:r>
              <a:rPr lang="ja-JP" altLang="en-US" sz="2400" dirty="0">
                <a:solidFill>
                  <a:schemeClr val="bg2">
                    <a:lumMod val="10000"/>
                  </a:schemeClr>
                </a:solidFill>
                <a:latin typeface="ＭＳ Ｐゴシック" panose="020B0600070205080204" pitchFamily="50" charset="-128"/>
                <a:ea typeface="ＭＳ Ｐゴシック" panose="020B0600070205080204" pitchFamily="50" charset="-128"/>
              </a:rPr>
              <a:t>⑪同一受益者に対し、前年度以前と同等の支援内容を継続。</a:t>
            </a:r>
            <a:endParaRPr lang="en-US" altLang="ja-JP" sz="2400" dirty="0">
              <a:solidFill>
                <a:schemeClr val="bg2">
                  <a:lumMod val="10000"/>
                </a:schemeClr>
              </a:solidFill>
              <a:latin typeface="ＭＳ Ｐゴシック" panose="020B0600070205080204" pitchFamily="50" charset="-128"/>
              <a:ea typeface="ＭＳ Ｐゴシック" panose="020B0600070205080204" pitchFamily="50" charset="-128"/>
            </a:endParaRPr>
          </a:p>
          <a:p>
            <a:pPr marL="0" indent="0">
              <a:lnSpc>
                <a:spcPct val="150000"/>
              </a:lnSpc>
              <a:buNone/>
            </a:pPr>
            <a:endParaRPr lang="en-US" altLang="ja-JP" sz="2400" dirty="0">
              <a:solidFill>
                <a:schemeClr val="bg2">
                  <a:lumMod val="10000"/>
                </a:schemeClr>
              </a:solidFill>
              <a:latin typeface="ＭＳ Ｐゴシック" panose="020B0600070205080204" pitchFamily="50" charset="-128"/>
              <a:ea typeface="ＭＳ Ｐゴシック" panose="020B0600070205080204" pitchFamily="50" charset="-128"/>
            </a:endParaRPr>
          </a:p>
          <a:p>
            <a:pPr marL="0" indent="0">
              <a:lnSpc>
                <a:spcPct val="150000"/>
              </a:lnSpc>
              <a:buNone/>
            </a:pPr>
            <a:endParaRPr lang="en-US" altLang="ja-JP" sz="2400" dirty="0">
              <a:solidFill>
                <a:schemeClr val="bg2">
                  <a:lumMod val="10000"/>
                </a:schemeClr>
              </a:solidFill>
              <a:latin typeface="ＭＳ Ｐゴシック" panose="020B0600070205080204" pitchFamily="50" charset="-128"/>
              <a:ea typeface="ＭＳ Ｐゴシック" panose="020B0600070205080204" pitchFamily="50" charset="-128"/>
            </a:endParaRPr>
          </a:p>
        </p:txBody>
      </p:sp>
      <p:sp>
        <p:nvSpPr>
          <p:cNvPr id="4" name="タイトル 3"/>
          <p:cNvSpPr>
            <a:spLocks noGrp="1"/>
          </p:cNvSpPr>
          <p:nvPr>
            <p:ph type="title" idx="4294967295"/>
          </p:nvPr>
        </p:nvSpPr>
        <p:spPr>
          <a:xfrm>
            <a:off x="533400" y="1600200"/>
            <a:ext cx="10287000" cy="838200"/>
          </a:xfrm>
          <a:prstGeom prst="rect">
            <a:avLst/>
          </a:prstGeom>
        </p:spPr>
        <p:txBody>
          <a:bodyPr>
            <a:noAutofit/>
          </a:bodyPr>
          <a:lstStyle/>
          <a:p>
            <a:r>
              <a:rPr lang="ja-JP" altLang="en-US" sz="2400" dirty="0">
                <a:solidFill>
                  <a:schemeClr val="tx2"/>
                </a:solidFill>
                <a:latin typeface="ＭＳ Ｐゴシック" panose="020B0600070205080204" pitchFamily="50" charset="-128"/>
                <a:ea typeface="ＭＳ Ｐゴシック" panose="020B0600070205080204" pitchFamily="50" charset="-128"/>
              </a:rPr>
              <a:t>補助金管理上の不備内容（報告書上散見される問題点）②　（申請関連）</a:t>
            </a:r>
            <a:endParaRPr kumimoji="1" lang="ja-JP" altLang="en-US" sz="2400" dirty="0">
              <a:solidFill>
                <a:schemeClr val="tx2"/>
              </a:solidFill>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6104238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4294967295"/>
          </p:nvPr>
        </p:nvSpPr>
        <p:spPr>
          <a:xfrm>
            <a:off x="457200" y="2362200"/>
            <a:ext cx="11353800" cy="3954842"/>
          </a:xfrm>
          <a:prstGeom prst="rect">
            <a:avLst/>
          </a:prstGeom>
          <a:ln>
            <a:solidFill>
              <a:srgbClr val="002060"/>
            </a:solidFill>
          </a:ln>
        </p:spPr>
        <p:txBody>
          <a:bodyPr>
            <a:noAutofit/>
          </a:bodyPr>
          <a:lstStyle/>
          <a:p>
            <a:pPr marL="0" indent="0">
              <a:lnSpc>
                <a:spcPct val="150000"/>
              </a:lnSpc>
              <a:buNone/>
            </a:pPr>
            <a:r>
              <a:rPr lang="ja-JP" altLang="en-US" sz="2400" dirty="0">
                <a:solidFill>
                  <a:schemeClr val="bg2">
                    <a:lumMod val="10000"/>
                  </a:schemeClr>
                </a:solidFill>
                <a:latin typeface="ＭＳ Ｐゴシック" panose="020B0600070205080204" pitchFamily="50" charset="-128"/>
                <a:ea typeface="ＭＳ Ｐゴシック" panose="020B0600070205080204" pitchFamily="50" charset="-128"/>
              </a:rPr>
              <a:t>⑫領収書の日付・宛名の不備。</a:t>
            </a:r>
            <a:endParaRPr lang="en-US" altLang="ja-JP" sz="2400" dirty="0">
              <a:solidFill>
                <a:schemeClr val="bg2">
                  <a:lumMod val="10000"/>
                </a:schemeClr>
              </a:solidFill>
              <a:latin typeface="ＭＳ Ｐゴシック" panose="020B0600070205080204" pitchFamily="50" charset="-128"/>
              <a:ea typeface="ＭＳ Ｐゴシック" panose="020B0600070205080204" pitchFamily="50" charset="-128"/>
            </a:endParaRPr>
          </a:p>
          <a:p>
            <a:pPr marL="0" indent="0">
              <a:lnSpc>
                <a:spcPct val="150000"/>
              </a:lnSpc>
              <a:buNone/>
            </a:pPr>
            <a:r>
              <a:rPr lang="ja-JP" altLang="en-US" sz="2400" dirty="0">
                <a:solidFill>
                  <a:schemeClr val="bg2">
                    <a:lumMod val="10000"/>
                  </a:schemeClr>
                </a:solidFill>
                <a:latin typeface="ＭＳ Ｐゴシック" panose="020B0600070205080204" pitchFamily="50" charset="-128"/>
                <a:ea typeface="ＭＳ Ｐゴシック" panose="020B0600070205080204" pitchFamily="50" charset="-128"/>
              </a:rPr>
              <a:t>⑬領収書と支出額の合計不一致、または領収書の不足。</a:t>
            </a:r>
            <a:endParaRPr lang="en-US" altLang="ja-JP" sz="2400" dirty="0">
              <a:solidFill>
                <a:schemeClr val="bg2">
                  <a:lumMod val="10000"/>
                </a:schemeClr>
              </a:solidFill>
              <a:latin typeface="ＭＳ Ｐゴシック" panose="020B0600070205080204" pitchFamily="50" charset="-128"/>
              <a:ea typeface="ＭＳ Ｐゴシック" panose="020B0600070205080204" pitchFamily="50" charset="-128"/>
            </a:endParaRPr>
          </a:p>
          <a:p>
            <a:pPr marL="0" indent="0">
              <a:lnSpc>
                <a:spcPct val="150000"/>
              </a:lnSpc>
              <a:buNone/>
            </a:pPr>
            <a:r>
              <a:rPr lang="ja-JP" altLang="en-US" sz="2400" dirty="0">
                <a:solidFill>
                  <a:schemeClr val="bg2">
                    <a:lumMod val="10000"/>
                  </a:schemeClr>
                </a:solidFill>
                <a:latin typeface="ＭＳ Ｐゴシック" panose="020B0600070205080204" pitchFamily="50" charset="-128"/>
                <a:ea typeface="ＭＳ Ｐゴシック" panose="020B0600070205080204" pitchFamily="50" charset="-128"/>
              </a:rPr>
              <a:t>⑭領収書を提出すべきところ、請求書と銀行振込の控えや納品書、振込金受取書</a:t>
            </a:r>
            <a:endParaRPr lang="en-US" altLang="ja-JP" sz="2400" dirty="0">
              <a:solidFill>
                <a:schemeClr val="bg2">
                  <a:lumMod val="10000"/>
                </a:schemeClr>
              </a:solidFill>
              <a:latin typeface="ＭＳ Ｐゴシック" panose="020B0600070205080204" pitchFamily="50" charset="-128"/>
              <a:ea typeface="ＭＳ Ｐゴシック" panose="020B0600070205080204" pitchFamily="50" charset="-128"/>
            </a:endParaRPr>
          </a:p>
          <a:p>
            <a:pPr marL="0" indent="0">
              <a:lnSpc>
                <a:spcPct val="150000"/>
              </a:lnSpc>
              <a:buNone/>
            </a:pPr>
            <a:r>
              <a:rPr lang="ja-JP" altLang="en-US" sz="2400" dirty="0">
                <a:solidFill>
                  <a:schemeClr val="bg2">
                    <a:lumMod val="10000"/>
                  </a:schemeClr>
                </a:solidFill>
                <a:latin typeface="ＭＳ Ｐゴシック" panose="020B0600070205080204" pitchFamily="50" charset="-128"/>
                <a:ea typeface="ＭＳ Ｐゴシック" panose="020B0600070205080204" pitchFamily="50" charset="-128"/>
              </a:rPr>
              <a:t>　の添付しかない。</a:t>
            </a:r>
            <a:endParaRPr lang="en-US" altLang="ja-JP" sz="2400" dirty="0">
              <a:solidFill>
                <a:schemeClr val="bg2">
                  <a:lumMod val="10000"/>
                </a:schemeClr>
              </a:solidFill>
              <a:latin typeface="ＭＳ Ｐゴシック" panose="020B0600070205080204" pitchFamily="50" charset="-128"/>
              <a:ea typeface="ＭＳ Ｐゴシック" panose="020B0600070205080204" pitchFamily="50" charset="-128"/>
            </a:endParaRPr>
          </a:p>
          <a:p>
            <a:pPr marL="0" indent="0">
              <a:lnSpc>
                <a:spcPct val="150000"/>
              </a:lnSpc>
              <a:buNone/>
            </a:pPr>
            <a:r>
              <a:rPr lang="ja-JP" altLang="en-US" sz="2400" dirty="0">
                <a:solidFill>
                  <a:schemeClr val="bg2">
                    <a:lumMod val="10000"/>
                  </a:schemeClr>
                </a:solidFill>
                <a:latin typeface="ＭＳ Ｐゴシック" panose="020B0600070205080204" pitchFamily="50" charset="-128"/>
                <a:ea typeface="ＭＳ Ｐゴシック" panose="020B0600070205080204" pitchFamily="50" charset="-128"/>
              </a:rPr>
              <a:t>⑮海外のレシートがついていたが、内容の把握ができない。</a:t>
            </a:r>
            <a:endParaRPr lang="en-US" altLang="ja-JP" sz="2400" dirty="0">
              <a:solidFill>
                <a:schemeClr val="bg2">
                  <a:lumMod val="10000"/>
                </a:schemeClr>
              </a:solidFill>
              <a:latin typeface="ＭＳ Ｐゴシック" panose="020B0600070205080204" pitchFamily="50" charset="-128"/>
              <a:ea typeface="ＭＳ Ｐゴシック" panose="020B0600070205080204" pitchFamily="50" charset="-128"/>
            </a:endParaRPr>
          </a:p>
        </p:txBody>
      </p:sp>
      <p:sp>
        <p:nvSpPr>
          <p:cNvPr id="4" name="タイトル 3"/>
          <p:cNvSpPr>
            <a:spLocks noGrp="1"/>
          </p:cNvSpPr>
          <p:nvPr>
            <p:ph type="title" idx="4294967295"/>
          </p:nvPr>
        </p:nvSpPr>
        <p:spPr>
          <a:xfrm>
            <a:off x="457200" y="1524000"/>
            <a:ext cx="9753600" cy="838200"/>
          </a:xfrm>
          <a:prstGeom prst="rect">
            <a:avLst/>
          </a:prstGeom>
        </p:spPr>
        <p:txBody>
          <a:bodyPr>
            <a:noAutofit/>
          </a:bodyPr>
          <a:lstStyle/>
          <a:p>
            <a:r>
              <a:rPr lang="ja-JP" altLang="en-US" sz="2400" dirty="0">
                <a:solidFill>
                  <a:schemeClr val="tx2"/>
                </a:solidFill>
                <a:latin typeface="ＭＳ Ｐゴシック" panose="020B0600070205080204" pitchFamily="50" charset="-128"/>
                <a:ea typeface="ＭＳ Ｐゴシック" panose="020B0600070205080204" pitchFamily="50" charset="-128"/>
              </a:rPr>
              <a:t>補助金管理上の不備内容（報告書上散見される問題点）③　（領収書）</a:t>
            </a:r>
            <a:br>
              <a:rPr lang="en-US" altLang="ja-JP" sz="2400" dirty="0">
                <a:solidFill>
                  <a:schemeClr val="tx2"/>
                </a:solidFill>
                <a:latin typeface="ＭＳ Ｐゴシック" panose="020B0600070205080204" pitchFamily="50" charset="-128"/>
                <a:ea typeface="ＭＳ Ｐゴシック" panose="020B0600070205080204" pitchFamily="50" charset="-128"/>
              </a:rPr>
            </a:br>
            <a:endParaRPr kumimoji="1" lang="ja-JP" altLang="en-US" sz="2400" dirty="0">
              <a:solidFill>
                <a:schemeClr val="tx2"/>
              </a:solidFill>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25230681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4294967295"/>
          </p:nvPr>
        </p:nvSpPr>
        <p:spPr>
          <a:xfrm>
            <a:off x="457200" y="2362200"/>
            <a:ext cx="11353800" cy="3954842"/>
          </a:xfrm>
          <a:prstGeom prst="rect">
            <a:avLst/>
          </a:prstGeom>
          <a:ln>
            <a:solidFill>
              <a:srgbClr val="002060"/>
            </a:solidFill>
          </a:ln>
        </p:spPr>
        <p:txBody>
          <a:bodyPr>
            <a:noAutofit/>
          </a:bodyPr>
          <a:lstStyle/>
          <a:p>
            <a:pPr marL="0" indent="0">
              <a:lnSpc>
                <a:spcPct val="150000"/>
              </a:lnSpc>
              <a:buNone/>
            </a:pPr>
            <a:r>
              <a:rPr lang="ja-JP" altLang="en-US" sz="2400" dirty="0">
                <a:solidFill>
                  <a:schemeClr val="bg2">
                    <a:lumMod val="10000"/>
                  </a:schemeClr>
                </a:solidFill>
                <a:latin typeface="ＭＳ Ｐゴシック" panose="020B0600070205080204" pitchFamily="50" charset="-128"/>
                <a:ea typeface="ＭＳ Ｐゴシック" panose="020B0600070205080204" pitchFamily="50" charset="-128"/>
              </a:rPr>
              <a:t>⑯ロータリ</a:t>
            </a:r>
            <a:r>
              <a:rPr lang="en-US" altLang="ja-JP" sz="2400" dirty="0">
                <a:solidFill>
                  <a:schemeClr val="bg2">
                    <a:lumMod val="10000"/>
                  </a:schemeClr>
                </a:solidFill>
                <a:latin typeface="ＭＳ Ｐゴシック" panose="020B0600070205080204" pitchFamily="50" charset="-128"/>
                <a:ea typeface="ＭＳ Ｐゴシック" panose="020B0600070205080204" pitchFamily="50" charset="-128"/>
              </a:rPr>
              <a:t>―</a:t>
            </a:r>
            <a:r>
              <a:rPr lang="ja-JP" altLang="en-US" sz="2400" dirty="0">
                <a:solidFill>
                  <a:schemeClr val="bg2">
                    <a:lumMod val="10000"/>
                  </a:schemeClr>
                </a:solidFill>
                <a:latin typeface="ＭＳ Ｐゴシック" panose="020B0600070205080204" pitchFamily="50" charset="-128"/>
                <a:ea typeface="ＭＳ Ｐゴシック" panose="020B0600070205080204" pitchFamily="50" charset="-128"/>
              </a:rPr>
              <a:t>レートの勘違い。</a:t>
            </a:r>
            <a:endParaRPr lang="en-US" altLang="ja-JP" sz="2400" dirty="0">
              <a:solidFill>
                <a:schemeClr val="bg2">
                  <a:lumMod val="10000"/>
                </a:schemeClr>
              </a:solidFill>
              <a:latin typeface="ＭＳ Ｐゴシック" panose="020B0600070205080204" pitchFamily="50" charset="-128"/>
              <a:ea typeface="ＭＳ Ｐゴシック" panose="020B0600070205080204" pitchFamily="50" charset="-128"/>
            </a:endParaRPr>
          </a:p>
          <a:p>
            <a:pPr marL="0" indent="0">
              <a:lnSpc>
                <a:spcPct val="150000"/>
              </a:lnSpc>
              <a:buNone/>
            </a:pPr>
            <a:r>
              <a:rPr lang="ja-JP" altLang="en-US" sz="2400" dirty="0">
                <a:solidFill>
                  <a:schemeClr val="bg2">
                    <a:lumMod val="10000"/>
                  </a:schemeClr>
                </a:solidFill>
                <a:latin typeface="ＭＳ Ｐゴシック" panose="020B0600070205080204" pitchFamily="50" charset="-128"/>
                <a:ea typeface="ＭＳ Ｐゴシック" panose="020B0600070205080204" pitchFamily="50" charset="-128"/>
              </a:rPr>
              <a:t>⑰収入合計と支出合計の不一致。</a:t>
            </a:r>
            <a:endParaRPr lang="en-US" altLang="ja-JP" sz="2400" dirty="0">
              <a:solidFill>
                <a:schemeClr val="bg2">
                  <a:lumMod val="10000"/>
                </a:schemeClr>
              </a:solidFill>
              <a:latin typeface="ＭＳ Ｐゴシック" panose="020B0600070205080204" pitchFamily="50" charset="-128"/>
              <a:ea typeface="ＭＳ Ｐゴシック" panose="020B0600070205080204" pitchFamily="50" charset="-128"/>
            </a:endParaRPr>
          </a:p>
          <a:p>
            <a:pPr marL="0" indent="0">
              <a:lnSpc>
                <a:spcPct val="150000"/>
              </a:lnSpc>
              <a:buNone/>
            </a:pPr>
            <a:r>
              <a:rPr lang="ja-JP" altLang="en-US" sz="2400" dirty="0">
                <a:solidFill>
                  <a:schemeClr val="bg2">
                    <a:lumMod val="10000"/>
                  </a:schemeClr>
                </a:solidFill>
                <a:latin typeface="ＭＳ Ｐゴシック" panose="020B0600070205080204" pitchFamily="50" charset="-128"/>
                <a:ea typeface="ＭＳ Ｐゴシック" panose="020B0600070205080204" pitchFamily="50" charset="-128"/>
              </a:rPr>
              <a:t>⑱利子の計上の失念。</a:t>
            </a:r>
            <a:endParaRPr lang="en-US" altLang="ja-JP" sz="2400" dirty="0">
              <a:solidFill>
                <a:schemeClr val="bg2">
                  <a:lumMod val="10000"/>
                </a:schemeClr>
              </a:solidFill>
              <a:latin typeface="ＭＳ Ｐゴシック" panose="020B0600070205080204" pitchFamily="50" charset="-128"/>
              <a:ea typeface="ＭＳ Ｐゴシック" panose="020B0600070205080204" pitchFamily="50" charset="-128"/>
            </a:endParaRPr>
          </a:p>
          <a:p>
            <a:pPr marL="0" indent="0">
              <a:lnSpc>
                <a:spcPct val="150000"/>
              </a:lnSpc>
              <a:buNone/>
            </a:pPr>
            <a:r>
              <a:rPr lang="ja-JP" altLang="en-US" sz="2400" dirty="0">
                <a:solidFill>
                  <a:schemeClr val="bg2">
                    <a:lumMod val="10000"/>
                  </a:schemeClr>
                </a:solidFill>
                <a:latin typeface="ＭＳ Ｐゴシック" panose="020B0600070205080204" pitchFamily="50" charset="-128"/>
                <a:ea typeface="ＭＳ Ｐゴシック" panose="020B0600070205080204" pitchFamily="50" charset="-128"/>
              </a:rPr>
              <a:t>⑲ロータリアンの関連する団体が受益者・発注先となっているが、その団体でなければならない理由の記載が不足しており妥当性が不明瞭。</a:t>
            </a:r>
            <a:endParaRPr lang="en-US" altLang="ja-JP" sz="2400" dirty="0">
              <a:solidFill>
                <a:schemeClr val="bg2">
                  <a:lumMod val="10000"/>
                </a:schemeClr>
              </a:solidFill>
              <a:latin typeface="ＭＳ Ｐゴシック" panose="020B0600070205080204" pitchFamily="50" charset="-128"/>
              <a:ea typeface="ＭＳ Ｐゴシック" panose="020B0600070205080204" pitchFamily="50" charset="-128"/>
            </a:endParaRPr>
          </a:p>
        </p:txBody>
      </p:sp>
      <p:sp>
        <p:nvSpPr>
          <p:cNvPr id="4" name="タイトル 3"/>
          <p:cNvSpPr>
            <a:spLocks noGrp="1"/>
          </p:cNvSpPr>
          <p:nvPr>
            <p:ph type="title" idx="4294967295"/>
          </p:nvPr>
        </p:nvSpPr>
        <p:spPr>
          <a:xfrm>
            <a:off x="457200" y="1524000"/>
            <a:ext cx="10972800" cy="838200"/>
          </a:xfrm>
          <a:prstGeom prst="rect">
            <a:avLst/>
          </a:prstGeom>
        </p:spPr>
        <p:txBody>
          <a:bodyPr>
            <a:noAutofit/>
          </a:bodyPr>
          <a:lstStyle/>
          <a:p>
            <a:r>
              <a:rPr lang="ja-JP" altLang="en-US" sz="2400" dirty="0">
                <a:solidFill>
                  <a:schemeClr val="tx2"/>
                </a:solidFill>
                <a:latin typeface="ＭＳ Ｐゴシック" panose="020B0600070205080204" pitchFamily="50" charset="-128"/>
                <a:ea typeface="ＭＳ Ｐゴシック" panose="020B0600070205080204" pitchFamily="50" charset="-128"/>
              </a:rPr>
              <a:t>補助金管理上の不備内容（報告書上散見される問題点）④　（報告書）</a:t>
            </a:r>
            <a:endParaRPr kumimoji="1" lang="ja-JP" altLang="en-US" sz="2400" dirty="0">
              <a:solidFill>
                <a:schemeClr val="tx2"/>
              </a:solidFill>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15790399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342900" y="2514600"/>
            <a:ext cx="11506200" cy="3724096"/>
          </a:xfrm>
          <a:prstGeom prst="rect">
            <a:avLst/>
          </a:prstGeom>
          <a:ln>
            <a:solidFill>
              <a:srgbClr val="002060"/>
            </a:solidFill>
          </a:ln>
        </p:spPr>
        <p:txBody>
          <a:bodyPr wrap="square">
            <a:spAutoFit/>
          </a:bodyPr>
          <a:lstStyle/>
          <a:p>
            <a:pPr>
              <a:lnSpc>
                <a:spcPct val="150000"/>
              </a:lnSpc>
            </a:pPr>
            <a:r>
              <a:rPr lang="en-US" altLang="ja-JP" dirty="0">
                <a:solidFill>
                  <a:srgbClr val="16316B"/>
                </a:solidFill>
                <a:latin typeface="ＭＳ Ｐゴシック" panose="020B0600070205080204" pitchFamily="50" charset="-128"/>
                <a:ea typeface="ＭＳ Ｐゴシック" panose="020B0600070205080204" pitchFamily="50" charset="-128"/>
              </a:rPr>
              <a:t>【</a:t>
            </a:r>
            <a:r>
              <a:rPr lang="ja-JP" altLang="en-US" dirty="0">
                <a:solidFill>
                  <a:srgbClr val="16316B"/>
                </a:solidFill>
                <a:latin typeface="ＭＳ Ｐゴシック" panose="020B0600070205080204" pitchFamily="50" charset="-128"/>
                <a:ea typeface="ＭＳ Ｐゴシック" panose="020B0600070205080204" pitchFamily="50" charset="-128"/>
              </a:rPr>
              <a:t>地区補助金と</a:t>
            </a:r>
            <a:r>
              <a:rPr lang="en-US" altLang="ja-JP" dirty="0">
                <a:solidFill>
                  <a:srgbClr val="16316B"/>
                </a:solidFill>
                <a:latin typeface="ＭＳ Ｐゴシック" panose="020B0600070205080204" pitchFamily="50" charset="-128"/>
                <a:ea typeface="ＭＳ Ｐゴシック" panose="020B0600070205080204" pitchFamily="50" charset="-128"/>
              </a:rPr>
              <a:t>RI </a:t>
            </a:r>
            <a:r>
              <a:rPr lang="ja-JP" altLang="en-US" dirty="0">
                <a:solidFill>
                  <a:srgbClr val="16316B"/>
                </a:solidFill>
                <a:latin typeface="ＭＳ Ｐゴシック" panose="020B0600070205080204" pitchFamily="50" charset="-128"/>
                <a:ea typeface="ＭＳ Ｐゴシック" panose="020B0600070205080204" pitchFamily="50" charset="-128"/>
              </a:rPr>
              <a:t>為替レート（ロータリー・レート）</a:t>
            </a:r>
            <a:r>
              <a:rPr lang="en-US" altLang="ja-JP" dirty="0">
                <a:solidFill>
                  <a:srgbClr val="16316B"/>
                </a:solidFill>
                <a:latin typeface="ＭＳ Ｐゴシック" panose="020B0600070205080204" pitchFamily="50" charset="-128"/>
                <a:ea typeface="ＭＳ Ｐゴシック" panose="020B0600070205080204" pitchFamily="50" charset="-128"/>
              </a:rPr>
              <a:t>】</a:t>
            </a:r>
            <a:endParaRPr lang="ja-JP" altLang="en-US" dirty="0">
              <a:solidFill>
                <a:srgbClr val="16316B"/>
              </a:solidFill>
              <a:latin typeface="ＭＳ Ｐゴシック" panose="020B0600070205080204" pitchFamily="50" charset="-128"/>
              <a:ea typeface="ＭＳ Ｐゴシック" panose="020B0600070205080204" pitchFamily="50" charset="-128"/>
            </a:endParaRPr>
          </a:p>
          <a:p>
            <a:pPr>
              <a:lnSpc>
                <a:spcPct val="150000"/>
              </a:lnSpc>
            </a:pPr>
            <a:r>
              <a:rPr lang="ja-JP" altLang="en-US" sz="2000" dirty="0">
                <a:solidFill>
                  <a:schemeClr val="bg2">
                    <a:lumMod val="10000"/>
                  </a:schemeClr>
                </a:solidFill>
                <a:latin typeface="ＭＳ Ｐゴシック" panose="020B0600070205080204" pitchFamily="50" charset="-128"/>
                <a:ea typeface="ＭＳ Ｐゴシック" panose="020B0600070205080204" pitchFamily="50" charset="-128"/>
              </a:rPr>
              <a:t>補助金の申請と支払を含む全ての資金のやりとりは、その時点の</a:t>
            </a:r>
            <a:r>
              <a:rPr lang="en-US" altLang="ja-JP" sz="2000" dirty="0">
                <a:solidFill>
                  <a:schemeClr val="bg2">
                    <a:lumMod val="10000"/>
                  </a:schemeClr>
                </a:solidFill>
                <a:latin typeface="ＭＳ Ｐゴシック" panose="020B0600070205080204" pitchFamily="50" charset="-128"/>
                <a:ea typeface="ＭＳ Ｐゴシック" panose="020B0600070205080204" pitchFamily="50" charset="-128"/>
              </a:rPr>
              <a:t>RI </a:t>
            </a:r>
            <a:r>
              <a:rPr lang="ja-JP" altLang="en-US" sz="2000" dirty="0">
                <a:solidFill>
                  <a:schemeClr val="bg2">
                    <a:lumMod val="10000"/>
                  </a:schemeClr>
                </a:solidFill>
                <a:latin typeface="ＭＳ Ｐゴシック" panose="020B0600070205080204" pitchFamily="50" charset="-128"/>
                <a:ea typeface="ＭＳ Ｐゴシック" panose="020B0600070205080204" pitchFamily="50" charset="-128"/>
              </a:rPr>
              <a:t>為替レートを使用します（クラブへの補助金支払いは、地区が財団から一括して地区補助金を受領した時点における</a:t>
            </a:r>
            <a:r>
              <a:rPr lang="en-US" altLang="ja-JP" sz="2000" dirty="0">
                <a:solidFill>
                  <a:schemeClr val="bg2">
                    <a:lumMod val="10000"/>
                  </a:schemeClr>
                </a:solidFill>
                <a:latin typeface="ＭＳ Ｐゴシック" panose="020B0600070205080204" pitchFamily="50" charset="-128"/>
                <a:ea typeface="ＭＳ Ｐゴシック" panose="020B0600070205080204" pitchFamily="50" charset="-128"/>
              </a:rPr>
              <a:t>RI </a:t>
            </a:r>
            <a:r>
              <a:rPr lang="ja-JP" altLang="en-US" sz="2000" dirty="0">
                <a:solidFill>
                  <a:schemeClr val="bg2">
                    <a:lumMod val="10000"/>
                  </a:schemeClr>
                </a:solidFill>
                <a:latin typeface="ＭＳ Ｐゴシック" panose="020B0600070205080204" pitchFamily="50" charset="-128"/>
                <a:ea typeface="ＭＳ Ｐゴシック" panose="020B0600070205080204" pitchFamily="50" charset="-128"/>
              </a:rPr>
              <a:t>為替レートで支払われます）。補助金承認時から為替レートが変動した場合、クラブは為替損益に以下の方法で対応してください。</a:t>
            </a:r>
            <a:endParaRPr lang="en-US" altLang="ja-JP" sz="2000" dirty="0">
              <a:solidFill>
                <a:schemeClr val="bg2">
                  <a:lumMod val="10000"/>
                </a:schemeClr>
              </a:solidFill>
              <a:latin typeface="ＭＳ Ｐゴシック" panose="020B0600070205080204" pitchFamily="50" charset="-128"/>
              <a:ea typeface="ＭＳ Ｐゴシック" panose="020B0600070205080204" pitchFamily="50" charset="-128"/>
            </a:endParaRPr>
          </a:p>
          <a:p>
            <a:pPr>
              <a:lnSpc>
                <a:spcPct val="250000"/>
              </a:lnSpc>
            </a:pPr>
            <a:r>
              <a:rPr lang="ja-JP" altLang="en-US" sz="2000" dirty="0">
                <a:solidFill>
                  <a:schemeClr val="bg2">
                    <a:lumMod val="10000"/>
                  </a:schemeClr>
                </a:solidFill>
                <a:latin typeface="ＭＳ Ｐゴシック" panose="020B0600070205080204" pitchFamily="50" charset="-128"/>
                <a:ea typeface="ＭＳ Ｐゴシック" panose="020B0600070205080204" pitchFamily="50" charset="-128"/>
              </a:rPr>
              <a:t>＊</a:t>
            </a:r>
            <a:r>
              <a:rPr lang="ja-JP" altLang="en-US" sz="2000" dirty="0">
                <a:solidFill>
                  <a:srgbClr val="FF0000"/>
                </a:solidFill>
                <a:latin typeface="ＭＳ Ｐゴシック" panose="020B0600070205080204" pitchFamily="50" charset="-128"/>
                <a:ea typeface="ＭＳ Ｐゴシック" panose="020B0600070205080204" pitchFamily="50" charset="-128"/>
              </a:rPr>
              <a:t>為替差損</a:t>
            </a:r>
            <a:r>
              <a:rPr lang="ja-JP" altLang="en-US" sz="2000" dirty="0">
                <a:solidFill>
                  <a:schemeClr val="bg2">
                    <a:lumMod val="10000"/>
                  </a:schemeClr>
                </a:solidFill>
                <a:latin typeface="ＭＳ Ｐゴシック" panose="020B0600070205080204" pitchFamily="50" charset="-128"/>
                <a:ea typeface="ＭＳ Ｐゴシック" panose="020B0600070205080204" pitchFamily="50" charset="-128"/>
              </a:rPr>
              <a:t>・・・クラブは</a:t>
            </a:r>
            <a:r>
              <a:rPr lang="ja-JP" altLang="en-US" sz="2000" dirty="0">
                <a:solidFill>
                  <a:srgbClr val="FF0000"/>
                </a:solidFill>
                <a:latin typeface="ＭＳ Ｐゴシック" panose="020B0600070205080204" pitchFamily="50" charset="-128"/>
                <a:ea typeface="ＭＳ Ｐゴシック" panose="020B0600070205080204" pitchFamily="50" charset="-128"/>
              </a:rPr>
              <a:t>拠出金を増額</a:t>
            </a:r>
            <a:r>
              <a:rPr lang="ja-JP" altLang="en-US" sz="2000" dirty="0">
                <a:solidFill>
                  <a:schemeClr val="bg2">
                    <a:lumMod val="10000"/>
                  </a:schemeClr>
                </a:solidFill>
                <a:latin typeface="ＭＳ Ｐゴシック" panose="020B0600070205080204" pitchFamily="50" charset="-128"/>
                <a:ea typeface="ＭＳ Ｐゴシック" panose="020B0600070205080204" pitchFamily="50" charset="-128"/>
              </a:rPr>
              <a:t>する、または活動の</a:t>
            </a:r>
            <a:r>
              <a:rPr lang="ja-JP" altLang="en-US" sz="2000" dirty="0">
                <a:solidFill>
                  <a:srgbClr val="FF0000"/>
                </a:solidFill>
                <a:latin typeface="ＭＳ Ｐゴシック" panose="020B0600070205080204" pitchFamily="50" charset="-128"/>
                <a:ea typeface="ＭＳ Ｐゴシック" panose="020B0600070205080204" pitchFamily="50" charset="-128"/>
              </a:rPr>
              <a:t>規模を縮小</a:t>
            </a:r>
            <a:r>
              <a:rPr lang="ja-JP" altLang="en-US" sz="2000" dirty="0">
                <a:solidFill>
                  <a:schemeClr val="bg2">
                    <a:lumMod val="10000"/>
                  </a:schemeClr>
                </a:solidFill>
                <a:latin typeface="ＭＳ Ｐゴシック" panose="020B0600070205080204" pitchFamily="50" charset="-128"/>
                <a:ea typeface="ＭＳ Ｐゴシック" panose="020B0600070205080204" pitchFamily="50" charset="-128"/>
              </a:rPr>
              <a:t>するなど</a:t>
            </a:r>
            <a:endParaRPr lang="en-US" altLang="ja-JP" sz="2000" dirty="0">
              <a:solidFill>
                <a:schemeClr val="bg2">
                  <a:lumMod val="10000"/>
                </a:schemeClr>
              </a:solidFill>
              <a:latin typeface="ＭＳ Ｐゴシック" panose="020B0600070205080204" pitchFamily="50" charset="-128"/>
              <a:ea typeface="ＭＳ Ｐゴシック" panose="020B0600070205080204" pitchFamily="50" charset="-128"/>
            </a:endParaRPr>
          </a:p>
          <a:p>
            <a:r>
              <a:rPr lang="ja-JP" altLang="en-US" sz="2000" dirty="0">
                <a:solidFill>
                  <a:schemeClr val="bg2">
                    <a:lumMod val="10000"/>
                  </a:schemeClr>
                </a:solidFill>
                <a:latin typeface="ＭＳ Ｐゴシック" panose="020B0600070205080204" pitchFamily="50" charset="-128"/>
                <a:ea typeface="ＭＳ Ｐゴシック" panose="020B0600070205080204" pitchFamily="50" charset="-128"/>
              </a:rPr>
              <a:t>＊為替差益・・・クラブは補給品を増量したり上位品種に変更する、または</a:t>
            </a:r>
            <a:r>
              <a:rPr lang="en-US" altLang="ja-JP" sz="2000" dirty="0">
                <a:solidFill>
                  <a:schemeClr val="bg2">
                    <a:lumMod val="10000"/>
                  </a:schemeClr>
                </a:solidFill>
                <a:latin typeface="ＭＳ Ｐゴシック" panose="020B0600070205080204" pitchFamily="50" charset="-128"/>
                <a:ea typeface="ＭＳ Ｐゴシック" panose="020B0600070205080204" pitchFamily="50" charset="-128"/>
              </a:rPr>
              <a:t>20</a:t>
            </a:r>
            <a:r>
              <a:rPr lang="ja-JP" altLang="en-US" sz="2000" dirty="0">
                <a:solidFill>
                  <a:schemeClr val="bg2">
                    <a:lumMod val="10000"/>
                  </a:schemeClr>
                </a:solidFill>
                <a:latin typeface="ＭＳ Ｐゴシック" panose="020B0600070205080204" pitchFamily="50" charset="-128"/>
                <a:ea typeface="ＭＳ Ｐゴシック" panose="020B0600070205080204" pitchFamily="50" charset="-128"/>
              </a:rPr>
              <a:t>万円を下回らない範囲でクラブ</a:t>
            </a:r>
            <a:endParaRPr lang="en-US" altLang="ja-JP" sz="2000" dirty="0">
              <a:solidFill>
                <a:schemeClr val="bg2">
                  <a:lumMod val="10000"/>
                </a:schemeClr>
              </a:solidFill>
              <a:latin typeface="ＭＳ Ｐゴシック" panose="020B0600070205080204" pitchFamily="50" charset="-128"/>
              <a:ea typeface="ＭＳ Ｐゴシック" panose="020B0600070205080204" pitchFamily="50" charset="-128"/>
            </a:endParaRPr>
          </a:p>
          <a:p>
            <a:r>
              <a:rPr lang="ja-JP" altLang="en-US" sz="2000" dirty="0">
                <a:solidFill>
                  <a:schemeClr val="bg2">
                    <a:lumMod val="10000"/>
                  </a:schemeClr>
                </a:solidFill>
                <a:latin typeface="ＭＳ Ｐゴシック" panose="020B0600070205080204" pitchFamily="50" charset="-128"/>
                <a:ea typeface="ＭＳ Ｐゴシック" panose="020B0600070205080204" pitchFamily="50" charset="-128"/>
              </a:rPr>
              <a:t>　　　　　　　　　　拠出金を減額するなど</a:t>
            </a:r>
            <a:endParaRPr lang="en-US" altLang="ja-JP" sz="2000" dirty="0">
              <a:solidFill>
                <a:schemeClr val="bg2">
                  <a:lumMod val="10000"/>
                </a:schemeClr>
              </a:solidFill>
              <a:latin typeface="ＭＳ Ｐゴシック" panose="020B0600070205080204" pitchFamily="50" charset="-128"/>
              <a:ea typeface="ＭＳ Ｐゴシック" panose="020B0600070205080204" pitchFamily="50" charset="-128"/>
            </a:endParaRPr>
          </a:p>
          <a:p>
            <a:endParaRPr lang="ja-JP" altLang="en-US" sz="2000" dirty="0">
              <a:solidFill>
                <a:schemeClr val="bg2">
                  <a:lumMod val="10000"/>
                </a:schemeClr>
              </a:solidFill>
              <a:latin typeface="ＭＳ Ｐゴシック" panose="020B0600070205080204" pitchFamily="50" charset="-128"/>
              <a:ea typeface="ＭＳ Ｐゴシック" panose="020B0600070205080204" pitchFamily="50" charset="-128"/>
            </a:endParaRPr>
          </a:p>
        </p:txBody>
      </p:sp>
      <p:sp>
        <p:nvSpPr>
          <p:cNvPr id="5" name="テキスト ボックス 4"/>
          <p:cNvSpPr txBox="1"/>
          <p:nvPr/>
        </p:nvSpPr>
        <p:spPr>
          <a:xfrm>
            <a:off x="8526860" y="6492874"/>
            <a:ext cx="3360340" cy="261610"/>
          </a:xfrm>
          <a:prstGeom prst="rect">
            <a:avLst/>
          </a:prstGeom>
          <a:noFill/>
        </p:spPr>
        <p:txBody>
          <a:bodyPr wrap="square" rtlCol="0">
            <a:spAutoFit/>
          </a:bodyPr>
          <a:lstStyle/>
          <a:p>
            <a:r>
              <a:rPr lang="ja-JP" altLang="en-US" sz="1100" dirty="0">
                <a:solidFill>
                  <a:srgbClr val="FF0000"/>
                </a:solidFill>
                <a:latin typeface="ＭＳ Ｐゴシック" panose="020B0600070205080204" pitchFamily="50" charset="-128"/>
                <a:ea typeface="ＭＳ Ｐゴシック" panose="020B0600070205080204" pitchFamily="50" charset="-128"/>
              </a:rPr>
              <a:t>財団補助金申請ハンドブック</a:t>
            </a:r>
            <a:r>
              <a:rPr lang="en-US" altLang="ja-JP" sz="1100" dirty="0">
                <a:solidFill>
                  <a:srgbClr val="FF0000"/>
                </a:solidFill>
                <a:latin typeface="ＭＳ Ｐゴシック" panose="020B0600070205080204" pitchFamily="50" charset="-128"/>
                <a:ea typeface="ＭＳ Ｐゴシック" panose="020B0600070205080204" pitchFamily="50" charset="-128"/>
              </a:rPr>
              <a:t>(2021</a:t>
            </a:r>
            <a:r>
              <a:rPr lang="ja-JP" altLang="en-US" sz="1100" dirty="0">
                <a:solidFill>
                  <a:srgbClr val="FF0000"/>
                </a:solidFill>
                <a:latin typeface="ＭＳ Ｐゴシック" panose="020B0600070205080204" pitchFamily="50" charset="-128"/>
                <a:ea typeface="ＭＳ Ｐゴシック" panose="020B0600070205080204" pitchFamily="50" charset="-128"/>
              </a:rPr>
              <a:t>年</a:t>
            </a:r>
            <a:r>
              <a:rPr lang="en-US" altLang="ja-JP" sz="1100" dirty="0">
                <a:solidFill>
                  <a:srgbClr val="FF0000"/>
                </a:solidFill>
                <a:latin typeface="ＭＳ Ｐゴシック" panose="020B0600070205080204" pitchFamily="50" charset="-128"/>
                <a:ea typeface="ＭＳ Ｐゴシック" panose="020B0600070205080204" pitchFamily="50" charset="-128"/>
              </a:rPr>
              <a:t>8</a:t>
            </a:r>
            <a:r>
              <a:rPr lang="ja-JP" altLang="en-US" sz="1100" dirty="0">
                <a:solidFill>
                  <a:srgbClr val="FF0000"/>
                </a:solidFill>
                <a:latin typeface="ＭＳ Ｐゴシック" panose="020B0600070205080204" pitchFamily="50" charset="-128"/>
                <a:ea typeface="ＭＳ Ｐゴシック" panose="020B0600070205080204" pitchFamily="50" charset="-128"/>
              </a:rPr>
              <a:t>月版</a:t>
            </a:r>
            <a:r>
              <a:rPr lang="en-US" altLang="ja-JP" sz="1100" dirty="0">
                <a:solidFill>
                  <a:srgbClr val="FF0000"/>
                </a:solidFill>
                <a:latin typeface="ＭＳ Ｐゴシック" panose="020B0600070205080204" pitchFamily="50" charset="-128"/>
                <a:ea typeface="ＭＳ Ｐゴシック" panose="020B0600070205080204" pitchFamily="50" charset="-128"/>
              </a:rPr>
              <a:t>)</a:t>
            </a:r>
            <a:r>
              <a:rPr lang="ja-JP" altLang="en-US" sz="1100" dirty="0">
                <a:solidFill>
                  <a:srgbClr val="FF0000"/>
                </a:solidFill>
                <a:latin typeface="ＭＳ Ｐゴシック" panose="020B0600070205080204" pitchFamily="50" charset="-128"/>
                <a:ea typeface="ＭＳ Ｐゴシック" panose="020B0600070205080204" pitchFamily="50" charset="-128"/>
              </a:rPr>
              <a:t>より抜粋</a:t>
            </a:r>
          </a:p>
        </p:txBody>
      </p:sp>
      <p:sp>
        <p:nvSpPr>
          <p:cNvPr id="9" name="正方形/長方形 8"/>
          <p:cNvSpPr/>
          <p:nvPr/>
        </p:nvSpPr>
        <p:spPr>
          <a:xfrm>
            <a:off x="1667510" y="2935951"/>
            <a:ext cx="9000491" cy="338554"/>
          </a:xfrm>
          <a:prstGeom prst="rect">
            <a:avLst/>
          </a:prstGeom>
        </p:spPr>
        <p:txBody>
          <a:bodyPr wrap="square">
            <a:spAutoFit/>
          </a:bodyPr>
          <a:lstStyle/>
          <a:p>
            <a:endParaRPr lang="ja-JP" altLang="en-US" sz="1600" dirty="0"/>
          </a:p>
        </p:txBody>
      </p:sp>
      <p:sp>
        <p:nvSpPr>
          <p:cNvPr id="7" name="テキスト ボックス 6"/>
          <p:cNvSpPr txBox="1"/>
          <p:nvPr/>
        </p:nvSpPr>
        <p:spPr>
          <a:xfrm>
            <a:off x="342900" y="1675646"/>
            <a:ext cx="5105400" cy="584775"/>
          </a:xfrm>
          <a:prstGeom prst="rect">
            <a:avLst/>
          </a:prstGeom>
          <a:noFill/>
        </p:spPr>
        <p:txBody>
          <a:bodyPr wrap="square" rtlCol="0">
            <a:spAutoFit/>
          </a:bodyPr>
          <a:lstStyle/>
          <a:p>
            <a:r>
              <a:rPr lang="ja-JP" altLang="en-US" sz="3200" b="1" dirty="0">
                <a:solidFill>
                  <a:schemeClr val="tx2"/>
                </a:solidFill>
                <a:latin typeface="ＭＳ Ｐゴシック" panose="020B0600070205080204" pitchFamily="50" charset="-128"/>
                <a:ea typeface="ＭＳ Ｐゴシック" panose="020B0600070205080204" pitchFamily="50" charset="-128"/>
              </a:rPr>
              <a:t>地区補助金のＲＩ為替レート</a:t>
            </a:r>
          </a:p>
        </p:txBody>
      </p:sp>
    </p:spTree>
    <p:extLst>
      <p:ext uri="{BB962C8B-B14F-4D97-AF65-F5344CB8AC3E}">
        <p14:creationId xmlns:p14="http://schemas.microsoft.com/office/powerpoint/2010/main" val="36040480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376555" y="2286000"/>
            <a:ext cx="11582400" cy="4057031"/>
          </a:xfrm>
          <a:prstGeom prst="rect">
            <a:avLst/>
          </a:prstGeom>
          <a:ln>
            <a:solidFill>
              <a:srgbClr val="002060"/>
            </a:solidFill>
          </a:ln>
        </p:spPr>
        <p:txBody>
          <a:bodyPr wrap="square" bIns="324000">
            <a:spAutoFit/>
          </a:bodyPr>
          <a:lstStyle/>
          <a:p>
            <a:pPr>
              <a:lnSpc>
                <a:spcPct val="200000"/>
              </a:lnSpc>
            </a:pPr>
            <a:r>
              <a:rPr lang="en-US" altLang="ja-JP" sz="2800" dirty="0">
                <a:solidFill>
                  <a:srgbClr val="16316B"/>
                </a:solidFill>
                <a:latin typeface="ＭＳ Ｐゴシック" panose="020B0600070205080204" pitchFamily="50" charset="-128"/>
                <a:ea typeface="ＭＳ Ｐゴシック" panose="020B0600070205080204" pitchFamily="50" charset="-128"/>
              </a:rPr>
              <a:t>【</a:t>
            </a:r>
            <a:r>
              <a:rPr lang="ja-JP" altLang="en-US" sz="2800" dirty="0">
                <a:solidFill>
                  <a:srgbClr val="16316B"/>
                </a:solidFill>
                <a:latin typeface="ＭＳ Ｐゴシック" panose="020B0600070205080204" pitchFamily="50" charset="-128"/>
                <a:ea typeface="ＭＳ Ｐゴシック" panose="020B0600070205080204" pitchFamily="50" charset="-128"/>
              </a:rPr>
              <a:t>未使用の地区補助金</a:t>
            </a:r>
            <a:r>
              <a:rPr lang="en-US" altLang="ja-JP" sz="2800" dirty="0">
                <a:solidFill>
                  <a:srgbClr val="16316B"/>
                </a:solidFill>
                <a:latin typeface="ＭＳ Ｐゴシック" panose="020B0600070205080204" pitchFamily="50" charset="-128"/>
                <a:ea typeface="ＭＳ Ｐゴシック" panose="020B0600070205080204" pitchFamily="50" charset="-128"/>
              </a:rPr>
              <a:t>】</a:t>
            </a:r>
            <a:endParaRPr lang="ja-JP" altLang="en-US" sz="2800" dirty="0">
              <a:solidFill>
                <a:srgbClr val="16316B"/>
              </a:solidFill>
              <a:latin typeface="ＭＳ Ｐゴシック" panose="020B0600070205080204" pitchFamily="50" charset="-128"/>
              <a:ea typeface="ＭＳ Ｐゴシック" panose="020B0600070205080204" pitchFamily="50" charset="-128"/>
            </a:endParaRPr>
          </a:p>
          <a:p>
            <a:pPr>
              <a:lnSpc>
                <a:spcPct val="200000"/>
              </a:lnSpc>
            </a:pPr>
            <a:r>
              <a:rPr lang="ja-JP" altLang="en-US" dirty="0">
                <a:solidFill>
                  <a:schemeClr val="bg2">
                    <a:lumMod val="10000"/>
                  </a:schemeClr>
                </a:solidFill>
                <a:latin typeface="ＭＳ Ｐゴシック" panose="020B0600070205080204" pitchFamily="50" charset="-128"/>
                <a:ea typeface="ＭＳ Ｐゴシック" panose="020B0600070205080204" pitchFamily="50" charset="-128"/>
              </a:rPr>
              <a:t>プロジェクト完了後に補助金の資金が残っている場合、あるいは為替差益による増額分はなるべくプロジェクト関連費（プロジェクトのための追加の補給品など）に使用して下さい。</a:t>
            </a:r>
            <a:endParaRPr lang="en-US" altLang="ja-JP" dirty="0">
              <a:solidFill>
                <a:schemeClr val="bg2">
                  <a:lumMod val="10000"/>
                </a:schemeClr>
              </a:solidFill>
              <a:latin typeface="ＭＳ Ｐゴシック" panose="020B0600070205080204" pitchFamily="50" charset="-128"/>
              <a:ea typeface="ＭＳ Ｐゴシック" panose="020B0600070205080204" pitchFamily="50" charset="-128"/>
            </a:endParaRPr>
          </a:p>
          <a:p>
            <a:pPr>
              <a:lnSpc>
                <a:spcPct val="200000"/>
              </a:lnSpc>
            </a:pPr>
            <a:r>
              <a:rPr lang="ja-JP" altLang="en-US" dirty="0">
                <a:solidFill>
                  <a:schemeClr val="bg2">
                    <a:lumMod val="10000"/>
                  </a:schemeClr>
                </a:solidFill>
                <a:latin typeface="ＭＳ Ｐゴシック" panose="020B0600070205080204" pitchFamily="50" charset="-128"/>
                <a:ea typeface="ＭＳ Ｐゴシック" panose="020B0600070205080204" pitchFamily="50" charset="-128"/>
              </a:rPr>
              <a:t>未使用の補助金は金額の多寡に関わらず、速やかに地区に返金しなければなりません。</a:t>
            </a:r>
            <a:endParaRPr lang="en-US" altLang="ja-JP" dirty="0">
              <a:solidFill>
                <a:schemeClr val="bg2">
                  <a:lumMod val="10000"/>
                </a:schemeClr>
              </a:solidFill>
              <a:latin typeface="ＭＳ Ｐゴシック" panose="020B0600070205080204" pitchFamily="50" charset="-128"/>
              <a:ea typeface="ＭＳ Ｐゴシック" panose="020B0600070205080204" pitchFamily="50" charset="-128"/>
            </a:endParaRPr>
          </a:p>
          <a:p>
            <a:pPr>
              <a:lnSpc>
                <a:spcPct val="200000"/>
              </a:lnSpc>
            </a:pPr>
            <a:r>
              <a:rPr lang="en-US" altLang="ja-JP" dirty="0">
                <a:solidFill>
                  <a:schemeClr val="bg2">
                    <a:lumMod val="10000"/>
                  </a:schemeClr>
                </a:solidFill>
                <a:latin typeface="ＭＳ Ｐゴシック" panose="020B0600070205080204" pitchFamily="50" charset="-128"/>
                <a:ea typeface="ＭＳ Ｐゴシック" panose="020B0600070205080204" pitchFamily="50" charset="-128"/>
              </a:rPr>
              <a:t>(</a:t>
            </a:r>
            <a:r>
              <a:rPr lang="ja-JP" altLang="en-US" dirty="0">
                <a:solidFill>
                  <a:schemeClr val="bg2">
                    <a:lumMod val="10000"/>
                  </a:schemeClr>
                </a:solidFill>
                <a:latin typeface="ＭＳ Ｐゴシック" panose="020B0600070205080204" pitchFamily="50" charset="-128"/>
                <a:ea typeface="ＭＳ Ｐゴシック" panose="020B0600070205080204" pitchFamily="50" charset="-128"/>
              </a:rPr>
              <a:t>振込の場合、銀行手数料はクラブ負担）</a:t>
            </a:r>
            <a:endParaRPr lang="en-US" altLang="ja-JP" dirty="0">
              <a:solidFill>
                <a:schemeClr val="bg2">
                  <a:lumMod val="10000"/>
                </a:schemeClr>
              </a:solidFill>
              <a:latin typeface="ＭＳ Ｐゴシック" panose="020B0600070205080204" pitchFamily="50" charset="-128"/>
              <a:ea typeface="ＭＳ Ｐゴシック" panose="020B0600070205080204" pitchFamily="50" charset="-128"/>
            </a:endParaRPr>
          </a:p>
        </p:txBody>
      </p:sp>
      <p:sp>
        <p:nvSpPr>
          <p:cNvPr id="5" name="テキスト ボックス 4"/>
          <p:cNvSpPr txBox="1"/>
          <p:nvPr/>
        </p:nvSpPr>
        <p:spPr>
          <a:xfrm>
            <a:off x="8686800" y="6477000"/>
            <a:ext cx="3352800" cy="261610"/>
          </a:xfrm>
          <a:prstGeom prst="rect">
            <a:avLst/>
          </a:prstGeom>
          <a:noFill/>
        </p:spPr>
        <p:txBody>
          <a:bodyPr wrap="square" rtlCol="0">
            <a:spAutoFit/>
          </a:bodyPr>
          <a:lstStyle/>
          <a:p>
            <a:r>
              <a:rPr lang="ja-JP" altLang="en-US" sz="1100" dirty="0">
                <a:solidFill>
                  <a:srgbClr val="FF0000"/>
                </a:solidFill>
                <a:latin typeface="ＭＳ Ｐゴシック" panose="020B0600070205080204" pitchFamily="50" charset="-128"/>
                <a:ea typeface="ＭＳ Ｐゴシック" panose="020B0600070205080204" pitchFamily="50" charset="-128"/>
              </a:rPr>
              <a:t>財団補助金申請ハンドブック</a:t>
            </a:r>
            <a:r>
              <a:rPr lang="en-US" altLang="ja-JP" sz="1100" dirty="0">
                <a:solidFill>
                  <a:srgbClr val="FF0000"/>
                </a:solidFill>
                <a:latin typeface="ＭＳ Ｐゴシック" panose="020B0600070205080204" pitchFamily="50" charset="-128"/>
                <a:ea typeface="ＭＳ Ｐゴシック" panose="020B0600070205080204" pitchFamily="50" charset="-128"/>
              </a:rPr>
              <a:t>(2021</a:t>
            </a:r>
            <a:r>
              <a:rPr lang="ja-JP" altLang="en-US" sz="1100" dirty="0">
                <a:solidFill>
                  <a:srgbClr val="FF0000"/>
                </a:solidFill>
                <a:latin typeface="ＭＳ Ｐゴシック" panose="020B0600070205080204" pitchFamily="50" charset="-128"/>
                <a:ea typeface="ＭＳ Ｐゴシック" panose="020B0600070205080204" pitchFamily="50" charset="-128"/>
              </a:rPr>
              <a:t>年</a:t>
            </a:r>
            <a:r>
              <a:rPr lang="en-US" altLang="ja-JP" sz="1100" dirty="0">
                <a:solidFill>
                  <a:srgbClr val="FF0000"/>
                </a:solidFill>
                <a:latin typeface="ＭＳ Ｐゴシック" panose="020B0600070205080204" pitchFamily="50" charset="-128"/>
                <a:ea typeface="ＭＳ Ｐゴシック" panose="020B0600070205080204" pitchFamily="50" charset="-128"/>
              </a:rPr>
              <a:t>8</a:t>
            </a:r>
            <a:r>
              <a:rPr lang="ja-JP" altLang="en-US" sz="1100" dirty="0">
                <a:solidFill>
                  <a:srgbClr val="FF0000"/>
                </a:solidFill>
                <a:latin typeface="ＭＳ Ｐゴシック" panose="020B0600070205080204" pitchFamily="50" charset="-128"/>
                <a:ea typeface="ＭＳ Ｐゴシック" panose="020B0600070205080204" pitchFamily="50" charset="-128"/>
              </a:rPr>
              <a:t>月版</a:t>
            </a:r>
            <a:r>
              <a:rPr lang="en-US" altLang="ja-JP" sz="1100" dirty="0">
                <a:solidFill>
                  <a:srgbClr val="FF0000"/>
                </a:solidFill>
                <a:latin typeface="ＭＳ Ｐゴシック" panose="020B0600070205080204" pitchFamily="50" charset="-128"/>
                <a:ea typeface="ＭＳ Ｐゴシック" panose="020B0600070205080204" pitchFamily="50" charset="-128"/>
              </a:rPr>
              <a:t>)</a:t>
            </a:r>
            <a:r>
              <a:rPr lang="ja-JP" altLang="en-US" sz="1100" dirty="0">
                <a:solidFill>
                  <a:srgbClr val="FF0000"/>
                </a:solidFill>
                <a:latin typeface="ＭＳ Ｐゴシック" panose="020B0600070205080204" pitchFamily="50" charset="-128"/>
                <a:ea typeface="ＭＳ Ｐゴシック" panose="020B0600070205080204" pitchFamily="50" charset="-128"/>
              </a:rPr>
              <a:t>より抜粋</a:t>
            </a:r>
          </a:p>
        </p:txBody>
      </p:sp>
      <p:sp>
        <p:nvSpPr>
          <p:cNvPr id="9" name="正方形/長方形 8"/>
          <p:cNvSpPr/>
          <p:nvPr/>
        </p:nvSpPr>
        <p:spPr>
          <a:xfrm>
            <a:off x="1667510" y="2935951"/>
            <a:ext cx="9000491" cy="338554"/>
          </a:xfrm>
          <a:prstGeom prst="rect">
            <a:avLst/>
          </a:prstGeom>
        </p:spPr>
        <p:txBody>
          <a:bodyPr wrap="square">
            <a:spAutoFit/>
          </a:bodyPr>
          <a:lstStyle/>
          <a:p>
            <a:endParaRPr lang="ja-JP" altLang="en-US" sz="1600" dirty="0"/>
          </a:p>
        </p:txBody>
      </p:sp>
      <p:sp>
        <p:nvSpPr>
          <p:cNvPr id="7" name="テキスト ボックス 6"/>
          <p:cNvSpPr txBox="1"/>
          <p:nvPr/>
        </p:nvSpPr>
        <p:spPr>
          <a:xfrm>
            <a:off x="361950" y="1524000"/>
            <a:ext cx="6696744" cy="584775"/>
          </a:xfrm>
          <a:prstGeom prst="rect">
            <a:avLst/>
          </a:prstGeom>
          <a:noFill/>
        </p:spPr>
        <p:txBody>
          <a:bodyPr wrap="square" rtlCol="0">
            <a:spAutoFit/>
          </a:bodyPr>
          <a:lstStyle/>
          <a:p>
            <a:r>
              <a:rPr lang="ja-JP" altLang="en-US" sz="3200" b="1" dirty="0">
                <a:solidFill>
                  <a:schemeClr val="tx2"/>
                </a:solidFill>
                <a:latin typeface="ＭＳ Ｐゴシック" panose="020B0600070205080204" pitchFamily="50" charset="-128"/>
                <a:ea typeface="ＭＳ Ｐゴシック" panose="020B0600070205080204" pitchFamily="50" charset="-128"/>
              </a:rPr>
              <a:t>地区補助金の余剰金</a:t>
            </a:r>
          </a:p>
        </p:txBody>
      </p:sp>
    </p:spTree>
    <p:extLst>
      <p:ext uri="{BB962C8B-B14F-4D97-AF65-F5344CB8AC3E}">
        <p14:creationId xmlns:p14="http://schemas.microsoft.com/office/powerpoint/2010/main" val="7348144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376555" y="2286000"/>
            <a:ext cx="11582400" cy="3933921"/>
          </a:xfrm>
          <a:prstGeom prst="rect">
            <a:avLst/>
          </a:prstGeom>
          <a:ln>
            <a:solidFill>
              <a:srgbClr val="002060"/>
            </a:solidFill>
          </a:ln>
        </p:spPr>
        <p:txBody>
          <a:bodyPr wrap="square" bIns="324000">
            <a:spAutoFit/>
          </a:bodyPr>
          <a:lstStyle/>
          <a:p>
            <a:pPr>
              <a:lnSpc>
                <a:spcPct val="200000"/>
              </a:lnSpc>
            </a:pPr>
            <a:r>
              <a:rPr lang="ja-JP" altLang="en-US" dirty="0">
                <a:solidFill>
                  <a:schemeClr val="bg2">
                    <a:lumMod val="10000"/>
                  </a:schemeClr>
                </a:solidFill>
                <a:latin typeface="ＭＳ Ｐゴシック" panose="020B0600070205080204" pitchFamily="50" charset="-128"/>
                <a:ea typeface="ＭＳ Ｐゴシック" panose="020B0600070205080204" pitchFamily="50" charset="-128"/>
              </a:rPr>
              <a:t>全面中止の旨の最終報告書を作成・提出下さい。</a:t>
            </a:r>
          </a:p>
          <a:p>
            <a:pPr>
              <a:lnSpc>
                <a:spcPct val="200000"/>
              </a:lnSpc>
            </a:pPr>
            <a:r>
              <a:rPr lang="ja-JP" altLang="en-US" dirty="0">
                <a:solidFill>
                  <a:schemeClr val="bg2">
                    <a:lumMod val="10000"/>
                  </a:schemeClr>
                </a:solidFill>
                <a:latin typeface="ＭＳ Ｐゴシック" panose="020B0600070205080204" pitchFamily="50" charset="-128"/>
                <a:ea typeface="ＭＳ Ｐゴシック" panose="020B0600070205080204" pitchFamily="50" charset="-128"/>
              </a:rPr>
              <a:t>地区からの連絡後、補助金は地区宛に振込で返金願います。</a:t>
            </a:r>
            <a:endParaRPr lang="en-US" altLang="ja-JP" dirty="0">
              <a:solidFill>
                <a:schemeClr val="bg2">
                  <a:lumMod val="10000"/>
                </a:schemeClr>
              </a:solidFill>
              <a:latin typeface="ＭＳ Ｐゴシック" panose="020B0600070205080204" pitchFamily="50" charset="-128"/>
              <a:ea typeface="ＭＳ Ｐゴシック" panose="020B0600070205080204" pitchFamily="50" charset="-128"/>
            </a:endParaRPr>
          </a:p>
          <a:p>
            <a:pPr lvl="3">
              <a:lnSpc>
                <a:spcPct val="200000"/>
              </a:lnSpc>
            </a:pPr>
            <a:r>
              <a:rPr lang="ja-JP" altLang="en-US" dirty="0">
                <a:solidFill>
                  <a:schemeClr val="bg2">
                    <a:lumMod val="10000"/>
                  </a:schemeClr>
                </a:solidFill>
                <a:latin typeface="ＭＳ Ｐゴシック" panose="020B0600070205080204" pitchFamily="50" charset="-128"/>
                <a:ea typeface="ＭＳ Ｐゴシック" panose="020B0600070205080204" pitchFamily="50" charset="-128"/>
              </a:rPr>
              <a:t>（銀行手数料はクラブで御負担下さい）</a:t>
            </a:r>
          </a:p>
          <a:p>
            <a:pPr>
              <a:lnSpc>
                <a:spcPct val="200000"/>
              </a:lnSpc>
            </a:pPr>
            <a:r>
              <a:rPr lang="ja-JP" altLang="en-US" dirty="0">
                <a:solidFill>
                  <a:schemeClr val="bg2">
                    <a:lumMod val="10000"/>
                  </a:schemeClr>
                </a:solidFill>
                <a:latin typeface="ＭＳ Ｐゴシック" panose="020B0600070205080204" pitchFamily="50" charset="-128"/>
                <a:ea typeface="ＭＳ Ｐゴシック" panose="020B0600070205080204" pitchFamily="50" charset="-128"/>
              </a:rPr>
              <a:t>中止前に発生した経費については、当初のプロジェクト予算における</a:t>
            </a:r>
          </a:p>
          <a:p>
            <a:pPr>
              <a:lnSpc>
                <a:spcPct val="200000"/>
              </a:lnSpc>
            </a:pPr>
            <a:r>
              <a:rPr lang="ja-JP" altLang="en-US" dirty="0">
                <a:solidFill>
                  <a:schemeClr val="bg2">
                    <a:lumMod val="10000"/>
                  </a:schemeClr>
                </a:solidFill>
                <a:latin typeface="ＭＳ Ｐゴシック" panose="020B0600070205080204" pitchFamily="50" charset="-128"/>
                <a:ea typeface="ＭＳ Ｐゴシック" panose="020B0600070205080204" pitchFamily="50" charset="-128"/>
              </a:rPr>
              <a:t>クラブ拠出と補助金額の割合に従って按分負担となります。 </a:t>
            </a:r>
            <a:endParaRPr lang="en-US" altLang="ja-JP" dirty="0">
              <a:solidFill>
                <a:schemeClr val="bg2">
                  <a:lumMod val="10000"/>
                </a:schemeClr>
              </a:solidFill>
              <a:latin typeface="ＭＳ Ｐゴシック" panose="020B0600070205080204" pitchFamily="50" charset="-128"/>
              <a:ea typeface="ＭＳ Ｐゴシック" panose="020B0600070205080204" pitchFamily="50" charset="-128"/>
            </a:endParaRPr>
          </a:p>
        </p:txBody>
      </p:sp>
      <p:sp>
        <p:nvSpPr>
          <p:cNvPr id="9" name="正方形/長方形 8"/>
          <p:cNvSpPr/>
          <p:nvPr/>
        </p:nvSpPr>
        <p:spPr>
          <a:xfrm>
            <a:off x="1667510" y="2935951"/>
            <a:ext cx="9000491" cy="338554"/>
          </a:xfrm>
          <a:prstGeom prst="rect">
            <a:avLst/>
          </a:prstGeom>
        </p:spPr>
        <p:txBody>
          <a:bodyPr wrap="square">
            <a:spAutoFit/>
          </a:bodyPr>
          <a:lstStyle/>
          <a:p>
            <a:endParaRPr lang="ja-JP" altLang="en-US" sz="1600" dirty="0"/>
          </a:p>
        </p:txBody>
      </p:sp>
      <p:sp>
        <p:nvSpPr>
          <p:cNvPr id="7" name="テキスト ボックス 6"/>
          <p:cNvSpPr txBox="1"/>
          <p:nvPr/>
        </p:nvSpPr>
        <p:spPr>
          <a:xfrm>
            <a:off x="361950" y="1524000"/>
            <a:ext cx="6696744" cy="584775"/>
          </a:xfrm>
          <a:prstGeom prst="rect">
            <a:avLst/>
          </a:prstGeom>
          <a:noFill/>
        </p:spPr>
        <p:txBody>
          <a:bodyPr wrap="square" rtlCol="0">
            <a:spAutoFit/>
          </a:bodyPr>
          <a:lstStyle/>
          <a:p>
            <a:r>
              <a:rPr lang="ja-JP" altLang="en-US" sz="3200" b="1" dirty="0">
                <a:solidFill>
                  <a:schemeClr val="tx2"/>
                </a:solidFill>
                <a:latin typeface="ＭＳ Ｐゴシック" panose="020B0600070205080204" pitchFamily="50" charset="-128"/>
                <a:ea typeface="ＭＳ Ｐゴシック" panose="020B0600070205080204" pitchFamily="50" charset="-128"/>
              </a:rPr>
              <a:t>地区補助金の中止</a:t>
            </a:r>
          </a:p>
        </p:txBody>
      </p:sp>
    </p:spTree>
    <p:extLst>
      <p:ext uri="{BB962C8B-B14F-4D97-AF65-F5344CB8AC3E}">
        <p14:creationId xmlns:p14="http://schemas.microsoft.com/office/powerpoint/2010/main" val="18842544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376555" y="2286000"/>
            <a:ext cx="11582400" cy="4527178"/>
          </a:xfrm>
          <a:prstGeom prst="rect">
            <a:avLst/>
          </a:prstGeom>
          <a:ln>
            <a:solidFill>
              <a:srgbClr val="002060"/>
            </a:solidFill>
          </a:ln>
        </p:spPr>
        <p:txBody>
          <a:bodyPr wrap="square" bIns="36000">
            <a:spAutoFit/>
          </a:bodyPr>
          <a:lstStyle/>
          <a:p>
            <a:pPr>
              <a:lnSpc>
                <a:spcPct val="200000"/>
              </a:lnSpc>
            </a:pPr>
            <a:r>
              <a:rPr lang="ja-JP" altLang="en-US" dirty="0">
                <a:solidFill>
                  <a:schemeClr val="bg2">
                    <a:lumMod val="10000"/>
                  </a:schemeClr>
                </a:solidFill>
                <a:latin typeface="ＭＳ Ｐゴシック" panose="020B0600070205080204" pitchFamily="50" charset="-128"/>
                <a:ea typeface="ＭＳ Ｐゴシック" panose="020B0600070205080204" pitchFamily="50" charset="-128"/>
              </a:rPr>
              <a:t>一部変更の場合は変更内容を地区にご連絡ください。</a:t>
            </a:r>
            <a:endParaRPr lang="en-US" altLang="ja-JP" dirty="0">
              <a:solidFill>
                <a:schemeClr val="bg2">
                  <a:lumMod val="10000"/>
                </a:schemeClr>
              </a:solidFill>
              <a:latin typeface="ＭＳ Ｐゴシック" panose="020B0600070205080204" pitchFamily="50" charset="-128"/>
              <a:ea typeface="ＭＳ Ｐゴシック" panose="020B0600070205080204" pitchFamily="50" charset="-128"/>
            </a:endParaRPr>
          </a:p>
          <a:p>
            <a:pPr>
              <a:lnSpc>
                <a:spcPct val="200000"/>
              </a:lnSpc>
            </a:pPr>
            <a:r>
              <a:rPr lang="ja-JP" altLang="en-US" dirty="0">
                <a:solidFill>
                  <a:schemeClr val="bg2">
                    <a:lumMod val="10000"/>
                  </a:schemeClr>
                </a:solidFill>
                <a:latin typeface="ＭＳ Ｐゴシック" panose="020B0600070205080204" pitchFamily="50" charset="-128"/>
                <a:ea typeface="ＭＳ Ｐゴシック" panose="020B0600070205080204" pitchFamily="50" charset="-128"/>
              </a:rPr>
              <a:t>全面変更の場合は変更理由を地区にご連絡ください。地区より、提出依頼がありましたら変更後の内容で申請書を作成・提出願います。</a:t>
            </a:r>
            <a:endParaRPr lang="en-US" altLang="ja-JP" dirty="0">
              <a:solidFill>
                <a:schemeClr val="bg2">
                  <a:lumMod val="10000"/>
                </a:schemeClr>
              </a:solidFill>
              <a:latin typeface="ＭＳ Ｐゴシック" panose="020B0600070205080204" pitchFamily="50" charset="-128"/>
              <a:ea typeface="ＭＳ Ｐゴシック" panose="020B0600070205080204" pitchFamily="50" charset="-128"/>
            </a:endParaRPr>
          </a:p>
          <a:p>
            <a:pPr>
              <a:lnSpc>
                <a:spcPct val="200000"/>
              </a:lnSpc>
            </a:pPr>
            <a:r>
              <a:rPr lang="ja-JP" altLang="en-US" dirty="0">
                <a:solidFill>
                  <a:schemeClr val="bg2">
                    <a:lumMod val="10000"/>
                  </a:schemeClr>
                </a:solidFill>
                <a:latin typeface="ＭＳ Ｐゴシック" panose="020B0600070205080204" pitchFamily="50" charset="-128"/>
                <a:ea typeface="ＭＳ Ｐゴシック" panose="020B0600070205080204" pitchFamily="50" charset="-128"/>
              </a:rPr>
              <a:t>変更内容または新規の申請書の</a:t>
            </a:r>
            <a:r>
              <a:rPr lang="ja-JP" altLang="en-US" dirty="0">
                <a:solidFill>
                  <a:srgbClr val="FF0000"/>
                </a:solidFill>
                <a:latin typeface="ＭＳ Ｐゴシック" panose="020B0600070205080204" pitchFamily="50" charset="-128"/>
                <a:ea typeface="ＭＳ Ｐゴシック" panose="020B0600070205080204" pitchFamily="50" charset="-128"/>
              </a:rPr>
              <a:t>承認を地区から通知するまで、補助金支出は行わないでください。</a:t>
            </a:r>
            <a:r>
              <a:rPr lang="ja-JP" altLang="en-US" dirty="0">
                <a:solidFill>
                  <a:schemeClr val="bg2">
                    <a:lumMod val="10000"/>
                  </a:schemeClr>
                </a:solidFill>
                <a:latin typeface="ＭＳ Ｐゴシック" panose="020B0600070205080204" pitchFamily="50" charset="-128"/>
                <a:ea typeface="ＭＳ Ｐゴシック" panose="020B0600070205080204" pitchFamily="50" charset="-128"/>
              </a:rPr>
              <a:t>（ただし当初の申請内容に沿ってすでに発生している、または変更しない部分の経費については充当可）</a:t>
            </a:r>
            <a:endParaRPr lang="en-US" altLang="ja-JP" dirty="0">
              <a:solidFill>
                <a:schemeClr val="bg2">
                  <a:lumMod val="10000"/>
                </a:schemeClr>
              </a:solidFill>
              <a:latin typeface="ＭＳ Ｐゴシック" panose="020B0600070205080204" pitchFamily="50" charset="-128"/>
              <a:ea typeface="ＭＳ Ｐゴシック" panose="020B0600070205080204" pitchFamily="50" charset="-128"/>
            </a:endParaRPr>
          </a:p>
        </p:txBody>
      </p:sp>
      <p:sp>
        <p:nvSpPr>
          <p:cNvPr id="9" name="正方形/長方形 8"/>
          <p:cNvSpPr/>
          <p:nvPr/>
        </p:nvSpPr>
        <p:spPr>
          <a:xfrm>
            <a:off x="1667510" y="2935951"/>
            <a:ext cx="9000491" cy="338554"/>
          </a:xfrm>
          <a:prstGeom prst="rect">
            <a:avLst/>
          </a:prstGeom>
        </p:spPr>
        <p:txBody>
          <a:bodyPr wrap="square">
            <a:spAutoFit/>
          </a:bodyPr>
          <a:lstStyle/>
          <a:p>
            <a:endParaRPr lang="ja-JP" altLang="en-US" sz="1600" dirty="0"/>
          </a:p>
        </p:txBody>
      </p:sp>
      <p:sp>
        <p:nvSpPr>
          <p:cNvPr id="7" name="テキスト ボックス 6"/>
          <p:cNvSpPr txBox="1"/>
          <p:nvPr/>
        </p:nvSpPr>
        <p:spPr>
          <a:xfrm>
            <a:off x="361950" y="1524000"/>
            <a:ext cx="6696744" cy="584775"/>
          </a:xfrm>
          <a:prstGeom prst="rect">
            <a:avLst/>
          </a:prstGeom>
          <a:noFill/>
        </p:spPr>
        <p:txBody>
          <a:bodyPr wrap="square" rtlCol="0">
            <a:spAutoFit/>
          </a:bodyPr>
          <a:lstStyle/>
          <a:p>
            <a:r>
              <a:rPr lang="ja-JP" altLang="en-US" sz="3200" b="1" dirty="0">
                <a:solidFill>
                  <a:schemeClr val="tx2"/>
                </a:solidFill>
                <a:latin typeface="ＭＳ Ｐゴシック" panose="020B0600070205080204" pitchFamily="50" charset="-128"/>
                <a:ea typeface="ＭＳ Ｐゴシック" panose="020B0600070205080204" pitchFamily="50" charset="-128"/>
              </a:rPr>
              <a:t>地区補助金の変更</a:t>
            </a:r>
          </a:p>
        </p:txBody>
      </p:sp>
    </p:spTree>
    <p:extLst>
      <p:ext uri="{BB962C8B-B14F-4D97-AF65-F5344CB8AC3E}">
        <p14:creationId xmlns:p14="http://schemas.microsoft.com/office/powerpoint/2010/main" val="8231698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376555" y="2286000"/>
            <a:ext cx="11582400" cy="3665578"/>
          </a:xfrm>
          <a:prstGeom prst="rect">
            <a:avLst/>
          </a:prstGeom>
          <a:ln>
            <a:solidFill>
              <a:srgbClr val="002060"/>
            </a:solidFill>
          </a:ln>
        </p:spPr>
        <p:txBody>
          <a:bodyPr wrap="square" bIns="324000">
            <a:spAutoFit/>
          </a:bodyPr>
          <a:lstStyle/>
          <a:p>
            <a:pPr>
              <a:lnSpc>
                <a:spcPct val="200000"/>
              </a:lnSpc>
            </a:pPr>
            <a:r>
              <a:rPr lang="en-US" altLang="ja-JP" sz="2800" dirty="0">
                <a:solidFill>
                  <a:srgbClr val="16316B"/>
                </a:solidFill>
                <a:latin typeface="ＭＳ Ｐゴシック" panose="020B0600070205080204" pitchFamily="50" charset="-128"/>
                <a:ea typeface="ＭＳ Ｐゴシック" panose="020B0600070205080204" pitchFamily="50" charset="-128"/>
              </a:rPr>
              <a:t>【</a:t>
            </a:r>
            <a:r>
              <a:rPr lang="ja-JP" altLang="en-US" sz="2800" dirty="0">
                <a:solidFill>
                  <a:srgbClr val="16316B"/>
                </a:solidFill>
                <a:latin typeface="ＭＳ Ｐゴシック" panose="020B0600070205080204" pitchFamily="50" charset="-128"/>
                <a:ea typeface="ＭＳ Ｐゴシック" panose="020B0600070205080204" pitchFamily="50" charset="-128"/>
              </a:rPr>
              <a:t>授与と受諾の条件</a:t>
            </a:r>
            <a:r>
              <a:rPr lang="en-US" altLang="ja-JP" sz="2800" dirty="0">
                <a:solidFill>
                  <a:srgbClr val="16316B"/>
                </a:solidFill>
                <a:latin typeface="ＭＳ Ｐゴシック" panose="020B0600070205080204" pitchFamily="50" charset="-128"/>
                <a:ea typeface="ＭＳ Ｐゴシック" panose="020B0600070205080204" pitchFamily="50" charset="-128"/>
              </a:rPr>
              <a:t>】</a:t>
            </a:r>
            <a:endParaRPr lang="ja-JP" altLang="en-US" sz="2800" dirty="0">
              <a:solidFill>
                <a:srgbClr val="16316B"/>
              </a:solidFill>
              <a:latin typeface="ＭＳ Ｐゴシック" panose="020B0600070205080204" pitchFamily="50" charset="-128"/>
              <a:ea typeface="ＭＳ Ｐゴシック" panose="020B0600070205080204" pitchFamily="50" charset="-128"/>
            </a:endParaRPr>
          </a:p>
          <a:p>
            <a:pPr lvl="2">
              <a:lnSpc>
                <a:spcPct val="200000"/>
              </a:lnSpc>
            </a:pPr>
            <a:r>
              <a:rPr lang="en-US" altLang="ja-JP" sz="2800" dirty="0">
                <a:solidFill>
                  <a:schemeClr val="bg2">
                    <a:lumMod val="10000"/>
                  </a:schemeClr>
                </a:solidFill>
                <a:latin typeface="ＭＳ Ｐゴシック" panose="020B0600070205080204" pitchFamily="50" charset="-128"/>
                <a:ea typeface="ＭＳ Ｐゴシック" panose="020B0600070205080204" pitchFamily="50" charset="-128"/>
              </a:rPr>
              <a:t>2021</a:t>
            </a:r>
            <a:r>
              <a:rPr lang="ja-JP" altLang="en-US" sz="2800" dirty="0">
                <a:solidFill>
                  <a:schemeClr val="bg2">
                    <a:lumMod val="10000"/>
                  </a:schemeClr>
                </a:solidFill>
                <a:latin typeface="ＭＳ Ｐゴシック" panose="020B0600070205080204" pitchFamily="50" charset="-128"/>
                <a:ea typeface="ＭＳ Ｐゴシック" panose="020B0600070205080204" pitchFamily="50" charset="-128"/>
              </a:rPr>
              <a:t>年</a:t>
            </a:r>
            <a:r>
              <a:rPr lang="en-US" altLang="ja-JP" sz="2800" dirty="0">
                <a:solidFill>
                  <a:schemeClr val="bg2">
                    <a:lumMod val="10000"/>
                  </a:schemeClr>
                </a:solidFill>
                <a:latin typeface="ＭＳ Ｐゴシック" panose="020B0600070205080204" pitchFamily="50" charset="-128"/>
                <a:ea typeface="ＭＳ Ｐゴシック" panose="020B0600070205080204" pitchFamily="50" charset="-128"/>
              </a:rPr>
              <a:t>7</a:t>
            </a:r>
            <a:r>
              <a:rPr lang="ja-JP" altLang="en-US" sz="2800" dirty="0">
                <a:solidFill>
                  <a:schemeClr val="bg2">
                    <a:lumMod val="10000"/>
                  </a:schemeClr>
                </a:solidFill>
                <a:latin typeface="ＭＳ Ｐゴシック" panose="020B0600070205080204" pitchFamily="50" charset="-128"/>
                <a:ea typeface="ＭＳ Ｐゴシック" panose="020B0600070205080204" pitchFamily="50" charset="-128"/>
              </a:rPr>
              <a:t>月版が最新版</a:t>
            </a:r>
            <a:endParaRPr lang="en-US" altLang="ja-JP" sz="2800" dirty="0">
              <a:solidFill>
                <a:schemeClr val="bg2">
                  <a:lumMod val="10000"/>
                </a:schemeClr>
              </a:solidFill>
              <a:latin typeface="ＭＳ Ｐゴシック" panose="020B0600070205080204" pitchFamily="50" charset="-128"/>
              <a:ea typeface="ＭＳ Ｐゴシック" panose="020B0600070205080204" pitchFamily="50" charset="-128"/>
            </a:endParaRPr>
          </a:p>
          <a:p>
            <a:pPr>
              <a:lnSpc>
                <a:spcPct val="200000"/>
              </a:lnSpc>
            </a:pPr>
            <a:r>
              <a:rPr lang="en-US" altLang="ja-JP" sz="2800" dirty="0">
                <a:solidFill>
                  <a:srgbClr val="16316B"/>
                </a:solidFill>
                <a:latin typeface="ＭＳ Ｐゴシック" panose="020B0600070205080204" pitchFamily="50" charset="-128"/>
                <a:ea typeface="ＭＳ Ｐゴシック" panose="020B0600070205080204" pitchFamily="50" charset="-128"/>
              </a:rPr>
              <a:t>【</a:t>
            </a:r>
            <a:r>
              <a:rPr lang="ja-JP" altLang="en-US" sz="2800" dirty="0">
                <a:solidFill>
                  <a:srgbClr val="16316B"/>
                </a:solidFill>
                <a:latin typeface="ＭＳ Ｐゴシック" panose="020B0600070205080204" pitchFamily="50" charset="-128"/>
                <a:ea typeface="ＭＳ Ｐゴシック" panose="020B0600070205080204" pitchFamily="50" charset="-128"/>
              </a:rPr>
              <a:t>財団補助金申請ハンドブック</a:t>
            </a:r>
            <a:r>
              <a:rPr lang="en-US" altLang="ja-JP" sz="2800" dirty="0">
                <a:solidFill>
                  <a:srgbClr val="16316B"/>
                </a:solidFill>
                <a:latin typeface="ＭＳ Ｐゴシック" panose="020B0600070205080204" pitchFamily="50" charset="-128"/>
                <a:ea typeface="ＭＳ Ｐゴシック" panose="020B0600070205080204" pitchFamily="50" charset="-128"/>
              </a:rPr>
              <a:t>】</a:t>
            </a:r>
            <a:endParaRPr lang="ja-JP" altLang="en-US" sz="2800" dirty="0">
              <a:solidFill>
                <a:srgbClr val="16316B"/>
              </a:solidFill>
              <a:latin typeface="ＭＳ Ｐゴシック" panose="020B0600070205080204" pitchFamily="50" charset="-128"/>
              <a:ea typeface="ＭＳ Ｐゴシック" panose="020B0600070205080204" pitchFamily="50" charset="-128"/>
            </a:endParaRPr>
          </a:p>
          <a:p>
            <a:pPr lvl="2">
              <a:lnSpc>
                <a:spcPct val="200000"/>
              </a:lnSpc>
            </a:pPr>
            <a:r>
              <a:rPr lang="en-US" altLang="ja-JP" sz="2800" dirty="0">
                <a:solidFill>
                  <a:schemeClr val="bg2">
                    <a:lumMod val="10000"/>
                  </a:schemeClr>
                </a:solidFill>
                <a:latin typeface="ＭＳ Ｐゴシック" panose="020B0600070205080204" pitchFamily="50" charset="-128"/>
                <a:ea typeface="ＭＳ Ｐゴシック" panose="020B0600070205080204" pitchFamily="50" charset="-128"/>
              </a:rPr>
              <a:t>2021</a:t>
            </a:r>
            <a:r>
              <a:rPr lang="ja-JP" altLang="en-US" sz="2800" dirty="0">
                <a:solidFill>
                  <a:schemeClr val="bg2">
                    <a:lumMod val="10000"/>
                  </a:schemeClr>
                </a:solidFill>
                <a:latin typeface="ＭＳ Ｐゴシック" panose="020B0600070205080204" pitchFamily="50" charset="-128"/>
                <a:ea typeface="ＭＳ Ｐゴシック" panose="020B0600070205080204" pitchFamily="50" charset="-128"/>
              </a:rPr>
              <a:t>年</a:t>
            </a:r>
            <a:r>
              <a:rPr lang="en-US" altLang="ja-JP" sz="2800" dirty="0">
                <a:solidFill>
                  <a:schemeClr val="bg2">
                    <a:lumMod val="10000"/>
                  </a:schemeClr>
                </a:solidFill>
                <a:latin typeface="ＭＳ Ｐゴシック" panose="020B0600070205080204" pitchFamily="50" charset="-128"/>
                <a:ea typeface="ＭＳ Ｐゴシック" panose="020B0600070205080204" pitchFamily="50" charset="-128"/>
              </a:rPr>
              <a:t>8</a:t>
            </a:r>
            <a:r>
              <a:rPr lang="ja-JP" altLang="en-US" sz="2800" dirty="0">
                <a:solidFill>
                  <a:schemeClr val="bg2">
                    <a:lumMod val="10000"/>
                  </a:schemeClr>
                </a:solidFill>
                <a:latin typeface="ＭＳ Ｐゴシック" panose="020B0600070205080204" pitchFamily="50" charset="-128"/>
                <a:ea typeface="ＭＳ Ｐゴシック" panose="020B0600070205080204" pitchFamily="50" charset="-128"/>
              </a:rPr>
              <a:t>月版が最新版</a:t>
            </a:r>
            <a:endParaRPr lang="en-US" altLang="ja-JP" dirty="0">
              <a:solidFill>
                <a:schemeClr val="bg2">
                  <a:lumMod val="10000"/>
                </a:schemeClr>
              </a:solidFill>
              <a:latin typeface="ＭＳ Ｐゴシック" panose="020B0600070205080204" pitchFamily="50" charset="-128"/>
              <a:ea typeface="ＭＳ Ｐゴシック" panose="020B0600070205080204" pitchFamily="50" charset="-128"/>
            </a:endParaRPr>
          </a:p>
        </p:txBody>
      </p:sp>
      <p:sp>
        <p:nvSpPr>
          <p:cNvPr id="9" name="正方形/長方形 8"/>
          <p:cNvSpPr/>
          <p:nvPr/>
        </p:nvSpPr>
        <p:spPr>
          <a:xfrm>
            <a:off x="1667510" y="2935951"/>
            <a:ext cx="9000491" cy="338554"/>
          </a:xfrm>
          <a:prstGeom prst="rect">
            <a:avLst/>
          </a:prstGeom>
        </p:spPr>
        <p:txBody>
          <a:bodyPr wrap="square">
            <a:spAutoFit/>
          </a:bodyPr>
          <a:lstStyle/>
          <a:p>
            <a:endParaRPr lang="ja-JP" altLang="en-US" sz="1600" dirty="0"/>
          </a:p>
        </p:txBody>
      </p:sp>
      <p:sp>
        <p:nvSpPr>
          <p:cNvPr id="7" name="テキスト ボックス 6"/>
          <p:cNvSpPr txBox="1"/>
          <p:nvPr/>
        </p:nvSpPr>
        <p:spPr>
          <a:xfrm>
            <a:off x="361950" y="1524000"/>
            <a:ext cx="6696744" cy="584775"/>
          </a:xfrm>
          <a:prstGeom prst="rect">
            <a:avLst/>
          </a:prstGeom>
          <a:noFill/>
        </p:spPr>
        <p:txBody>
          <a:bodyPr wrap="square" rtlCol="0">
            <a:spAutoFit/>
          </a:bodyPr>
          <a:lstStyle/>
          <a:p>
            <a:r>
              <a:rPr lang="ja-JP" altLang="en-US" sz="3200" b="1" dirty="0">
                <a:solidFill>
                  <a:schemeClr val="tx2"/>
                </a:solidFill>
                <a:latin typeface="ＭＳ Ｐゴシック" panose="020B0600070205080204" pitchFamily="50" charset="-128"/>
                <a:ea typeface="ＭＳ Ｐゴシック" panose="020B0600070205080204" pitchFamily="50" charset="-128"/>
              </a:rPr>
              <a:t>参考資料について</a:t>
            </a:r>
          </a:p>
        </p:txBody>
      </p:sp>
    </p:spTree>
    <p:extLst>
      <p:ext uri="{BB962C8B-B14F-4D97-AF65-F5344CB8AC3E}">
        <p14:creationId xmlns:p14="http://schemas.microsoft.com/office/powerpoint/2010/main" val="22527301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idx="4294967295"/>
          </p:nvPr>
        </p:nvSpPr>
        <p:spPr>
          <a:xfrm>
            <a:off x="914400" y="1581466"/>
            <a:ext cx="4114800" cy="715963"/>
          </a:xfrm>
          <a:prstGeom prst="rect">
            <a:avLst/>
          </a:prstGeom>
        </p:spPr>
        <p:txBody>
          <a:bodyPr>
            <a:noAutofit/>
          </a:bodyPr>
          <a:lstStyle/>
          <a:p>
            <a:r>
              <a:rPr kumimoji="1" lang="ja-JP" altLang="en-US" sz="3600" dirty="0">
                <a:solidFill>
                  <a:schemeClr val="tx2"/>
                </a:solidFill>
                <a:latin typeface="ＭＳ Ｐゴシック" panose="020B0600070205080204" pitchFamily="50" charset="-128"/>
                <a:ea typeface="ＭＳ Ｐゴシック" panose="020B0600070205080204" pitchFamily="50" charset="-128"/>
              </a:rPr>
              <a:t>資金管理小委員会</a:t>
            </a:r>
          </a:p>
        </p:txBody>
      </p:sp>
      <p:sp>
        <p:nvSpPr>
          <p:cNvPr id="2" name="正方形/長方形 1">
            <a:extLst>
              <a:ext uri="{FF2B5EF4-FFF2-40B4-BE49-F238E27FC236}">
                <a16:creationId xmlns:a16="http://schemas.microsoft.com/office/drawing/2014/main" id="{3B8F17EE-58FD-4435-9C83-895ECC32B518}"/>
              </a:ext>
            </a:extLst>
          </p:cNvPr>
          <p:cNvSpPr/>
          <p:nvPr/>
        </p:nvSpPr>
        <p:spPr>
          <a:xfrm>
            <a:off x="1828800" y="2514599"/>
            <a:ext cx="9220200" cy="1527809"/>
          </a:xfrm>
          <a:prstGeom prst="rect">
            <a:avLst/>
          </a:prstGeom>
          <a:noFill/>
          <a:ln>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ja-JP" altLang="en-US"/>
          </a:p>
        </p:txBody>
      </p:sp>
      <p:sp>
        <p:nvSpPr>
          <p:cNvPr id="8" name="正方形/長方形 7">
            <a:extLst>
              <a:ext uri="{FF2B5EF4-FFF2-40B4-BE49-F238E27FC236}">
                <a16:creationId xmlns:a16="http://schemas.microsoft.com/office/drawing/2014/main" id="{0D7342E8-BD51-4DC8-9BE5-3B11549B78C8}"/>
              </a:ext>
            </a:extLst>
          </p:cNvPr>
          <p:cNvSpPr/>
          <p:nvPr/>
        </p:nvSpPr>
        <p:spPr>
          <a:xfrm>
            <a:off x="1828800" y="4255770"/>
            <a:ext cx="9220200" cy="2297430"/>
          </a:xfrm>
          <a:prstGeom prst="rect">
            <a:avLst/>
          </a:prstGeom>
          <a:noFill/>
          <a:ln>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ja-JP" altLang="en-US"/>
          </a:p>
        </p:txBody>
      </p:sp>
      <p:sp>
        <p:nvSpPr>
          <p:cNvPr id="3" name="テキスト ボックス 2">
            <a:extLst>
              <a:ext uri="{FF2B5EF4-FFF2-40B4-BE49-F238E27FC236}">
                <a16:creationId xmlns:a16="http://schemas.microsoft.com/office/drawing/2014/main" id="{C55263CF-5F3D-4B35-8256-E4CD7BF1AFE9}"/>
              </a:ext>
            </a:extLst>
          </p:cNvPr>
          <p:cNvSpPr txBox="1"/>
          <p:nvPr/>
        </p:nvSpPr>
        <p:spPr>
          <a:xfrm>
            <a:off x="1986579" y="2667000"/>
            <a:ext cx="1899621" cy="523220"/>
          </a:xfrm>
          <a:prstGeom prst="rect">
            <a:avLst/>
          </a:prstGeom>
          <a:noFill/>
        </p:spPr>
        <p:txBody>
          <a:bodyPr wrap="square" rtlCol="0">
            <a:spAutoFit/>
          </a:bodyPr>
          <a:lstStyle/>
          <a:p>
            <a:r>
              <a:rPr kumimoji="1" lang="ja-JP" altLang="en-US" sz="2800" dirty="0">
                <a:latin typeface="+mj-ea"/>
                <a:ea typeface="+mj-ea"/>
              </a:rPr>
              <a:t>活動方針：</a:t>
            </a:r>
          </a:p>
        </p:txBody>
      </p:sp>
      <p:sp>
        <p:nvSpPr>
          <p:cNvPr id="7" name="テキスト ボックス 6">
            <a:extLst>
              <a:ext uri="{FF2B5EF4-FFF2-40B4-BE49-F238E27FC236}">
                <a16:creationId xmlns:a16="http://schemas.microsoft.com/office/drawing/2014/main" id="{B8BB6286-1B90-483A-B3D9-553B49B6A510}"/>
              </a:ext>
            </a:extLst>
          </p:cNvPr>
          <p:cNvSpPr txBox="1"/>
          <p:nvPr/>
        </p:nvSpPr>
        <p:spPr>
          <a:xfrm>
            <a:off x="1986579" y="4495800"/>
            <a:ext cx="1899621" cy="523220"/>
          </a:xfrm>
          <a:prstGeom prst="rect">
            <a:avLst/>
          </a:prstGeom>
          <a:noFill/>
        </p:spPr>
        <p:txBody>
          <a:bodyPr wrap="square" rtlCol="0">
            <a:spAutoFit/>
          </a:bodyPr>
          <a:lstStyle/>
          <a:p>
            <a:r>
              <a:rPr kumimoji="1" lang="ja-JP" altLang="en-US" sz="2800" dirty="0">
                <a:latin typeface="+mj-ea"/>
                <a:ea typeface="+mj-ea"/>
              </a:rPr>
              <a:t>活動計画：</a:t>
            </a:r>
          </a:p>
        </p:txBody>
      </p:sp>
      <p:sp>
        <p:nvSpPr>
          <p:cNvPr id="9" name="テキスト ボックス 8">
            <a:extLst>
              <a:ext uri="{FF2B5EF4-FFF2-40B4-BE49-F238E27FC236}">
                <a16:creationId xmlns:a16="http://schemas.microsoft.com/office/drawing/2014/main" id="{B0248368-2BEF-48E8-8D38-A13F66536436}"/>
              </a:ext>
            </a:extLst>
          </p:cNvPr>
          <p:cNvSpPr txBox="1"/>
          <p:nvPr/>
        </p:nvSpPr>
        <p:spPr>
          <a:xfrm>
            <a:off x="3860202" y="2677181"/>
            <a:ext cx="7010400" cy="523220"/>
          </a:xfrm>
          <a:prstGeom prst="rect">
            <a:avLst/>
          </a:prstGeom>
          <a:noFill/>
        </p:spPr>
        <p:txBody>
          <a:bodyPr wrap="square" rtlCol="0">
            <a:spAutoFit/>
          </a:bodyPr>
          <a:lstStyle/>
          <a:p>
            <a:r>
              <a:rPr lang="ja-JP" altLang="en-US" sz="2800" dirty="0">
                <a:latin typeface="+mj-ea"/>
                <a:ea typeface="+mj-ea"/>
              </a:rPr>
              <a:t>クラブによる</a:t>
            </a:r>
            <a:r>
              <a:rPr lang="ja-JP" altLang="en-US" sz="2800" dirty="0">
                <a:solidFill>
                  <a:srgbClr val="FF0000"/>
                </a:solidFill>
                <a:latin typeface="+mj-ea"/>
                <a:ea typeface="+mj-ea"/>
              </a:rPr>
              <a:t>補助金の適正管理</a:t>
            </a:r>
            <a:endParaRPr kumimoji="1" lang="ja-JP" altLang="en-US" sz="2800" dirty="0">
              <a:latin typeface="+mj-ea"/>
              <a:ea typeface="+mj-ea"/>
            </a:endParaRPr>
          </a:p>
        </p:txBody>
      </p:sp>
      <p:sp>
        <p:nvSpPr>
          <p:cNvPr id="10" name="テキスト ボックス 9">
            <a:extLst>
              <a:ext uri="{FF2B5EF4-FFF2-40B4-BE49-F238E27FC236}">
                <a16:creationId xmlns:a16="http://schemas.microsoft.com/office/drawing/2014/main" id="{D489C9FC-DEDC-4D0F-B61D-4D8B6F9AFF52}"/>
              </a:ext>
            </a:extLst>
          </p:cNvPr>
          <p:cNvSpPr txBox="1"/>
          <p:nvPr/>
        </p:nvSpPr>
        <p:spPr>
          <a:xfrm>
            <a:off x="3886200" y="3339573"/>
            <a:ext cx="7010400" cy="523220"/>
          </a:xfrm>
          <a:prstGeom prst="rect">
            <a:avLst/>
          </a:prstGeom>
          <a:noFill/>
        </p:spPr>
        <p:txBody>
          <a:bodyPr wrap="square" rtlCol="0">
            <a:spAutoFit/>
          </a:bodyPr>
          <a:lstStyle/>
          <a:p>
            <a:r>
              <a:rPr lang="ja-JP" altLang="en-US" sz="2800" dirty="0">
                <a:latin typeface="+mj-ea"/>
                <a:ea typeface="+mj-ea"/>
              </a:rPr>
              <a:t>クラブへの依頼・指摘の</a:t>
            </a:r>
            <a:r>
              <a:rPr lang="ja-JP" altLang="en-US" sz="2800" dirty="0">
                <a:solidFill>
                  <a:srgbClr val="FF0000"/>
                </a:solidFill>
                <a:latin typeface="+mj-ea"/>
                <a:ea typeface="+mj-ea"/>
              </a:rPr>
              <a:t>均質化・画一化</a:t>
            </a:r>
            <a:endParaRPr lang="en-US" altLang="ja-JP" sz="2800" dirty="0">
              <a:solidFill>
                <a:srgbClr val="FF0000"/>
              </a:solidFill>
              <a:latin typeface="+mj-ea"/>
              <a:ea typeface="+mj-ea"/>
            </a:endParaRPr>
          </a:p>
        </p:txBody>
      </p:sp>
      <p:sp>
        <p:nvSpPr>
          <p:cNvPr id="12" name="テキスト ボックス 11">
            <a:extLst>
              <a:ext uri="{FF2B5EF4-FFF2-40B4-BE49-F238E27FC236}">
                <a16:creationId xmlns:a16="http://schemas.microsoft.com/office/drawing/2014/main" id="{FF87E70F-966E-4DCE-B8DB-58911257C96A}"/>
              </a:ext>
            </a:extLst>
          </p:cNvPr>
          <p:cNvSpPr txBox="1"/>
          <p:nvPr/>
        </p:nvSpPr>
        <p:spPr>
          <a:xfrm>
            <a:off x="3886200" y="4476476"/>
            <a:ext cx="7010400" cy="523220"/>
          </a:xfrm>
          <a:prstGeom prst="rect">
            <a:avLst/>
          </a:prstGeom>
          <a:noFill/>
        </p:spPr>
        <p:txBody>
          <a:bodyPr wrap="square" rtlCol="0">
            <a:spAutoFit/>
          </a:bodyPr>
          <a:lstStyle/>
          <a:p>
            <a:r>
              <a:rPr lang="ja-JP" altLang="en-US" sz="2800" dirty="0">
                <a:latin typeface="+mj-ea"/>
                <a:ea typeface="+mj-ea"/>
              </a:rPr>
              <a:t>補助金申請段階からコミット</a:t>
            </a:r>
            <a:endParaRPr lang="en-US" altLang="ja-JP" sz="2800" dirty="0">
              <a:solidFill>
                <a:srgbClr val="FF0000"/>
              </a:solidFill>
              <a:latin typeface="+mj-ea"/>
              <a:ea typeface="+mj-ea"/>
            </a:endParaRPr>
          </a:p>
        </p:txBody>
      </p:sp>
      <p:sp>
        <p:nvSpPr>
          <p:cNvPr id="13" name="テキスト ボックス 12">
            <a:extLst>
              <a:ext uri="{FF2B5EF4-FFF2-40B4-BE49-F238E27FC236}">
                <a16:creationId xmlns:a16="http://schemas.microsoft.com/office/drawing/2014/main" id="{6933DFF2-3B6A-4BCB-ADE0-2BF4B3326618}"/>
              </a:ext>
            </a:extLst>
          </p:cNvPr>
          <p:cNvSpPr txBox="1"/>
          <p:nvPr/>
        </p:nvSpPr>
        <p:spPr>
          <a:xfrm>
            <a:off x="3886200" y="5115580"/>
            <a:ext cx="7010400" cy="523220"/>
          </a:xfrm>
          <a:prstGeom prst="rect">
            <a:avLst/>
          </a:prstGeom>
          <a:noFill/>
        </p:spPr>
        <p:txBody>
          <a:bodyPr wrap="square" rtlCol="0">
            <a:spAutoFit/>
          </a:bodyPr>
          <a:lstStyle/>
          <a:p>
            <a:r>
              <a:rPr lang="ja-JP" altLang="en-US" sz="2800" dirty="0">
                <a:latin typeface="+mj-ea"/>
                <a:ea typeface="+mj-ea"/>
              </a:rPr>
              <a:t>クラブへの情報提供（ハンドブック等）</a:t>
            </a:r>
            <a:endParaRPr lang="en-US" altLang="ja-JP" sz="2800" dirty="0">
              <a:solidFill>
                <a:srgbClr val="FF0000"/>
              </a:solidFill>
              <a:latin typeface="+mj-ea"/>
              <a:ea typeface="+mj-ea"/>
            </a:endParaRPr>
          </a:p>
        </p:txBody>
      </p:sp>
      <p:sp>
        <p:nvSpPr>
          <p:cNvPr id="14" name="テキスト ボックス 13">
            <a:extLst>
              <a:ext uri="{FF2B5EF4-FFF2-40B4-BE49-F238E27FC236}">
                <a16:creationId xmlns:a16="http://schemas.microsoft.com/office/drawing/2014/main" id="{088B6401-F29F-49E4-95E7-FA50EE0340E7}"/>
              </a:ext>
            </a:extLst>
          </p:cNvPr>
          <p:cNvSpPr txBox="1"/>
          <p:nvPr/>
        </p:nvSpPr>
        <p:spPr>
          <a:xfrm>
            <a:off x="3886200" y="5725180"/>
            <a:ext cx="7162800" cy="523220"/>
          </a:xfrm>
          <a:prstGeom prst="rect">
            <a:avLst/>
          </a:prstGeom>
          <a:noFill/>
        </p:spPr>
        <p:txBody>
          <a:bodyPr wrap="square" rtlCol="0">
            <a:spAutoFit/>
          </a:bodyPr>
          <a:lstStyle/>
          <a:p>
            <a:r>
              <a:rPr lang="ja-JP" altLang="en-US" sz="2800" dirty="0">
                <a:latin typeface="+mj-ea"/>
                <a:ea typeface="+mj-ea"/>
              </a:rPr>
              <a:t>委員会内での情報共有（グループウェア活用）</a:t>
            </a:r>
            <a:endParaRPr lang="en-US" altLang="ja-JP" sz="2800" dirty="0">
              <a:latin typeface="+mj-ea"/>
              <a:ea typeface="+mj-ea"/>
            </a:endParaRPr>
          </a:p>
        </p:txBody>
      </p:sp>
    </p:spTree>
    <p:extLst>
      <p:ext uri="{BB962C8B-B14F-4D97-AF65-F5344CB8AC3E}">
        <p14:creationId xmlns:p14="http://schemas.microsoft.com/office/powerpoint/2010/main" val="32429367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コンテンツ プレースホルダー 2"/>
          <p:cNvSpPr txBox="1">
            <a:spLocks/>
          </p:cNvSpPr>
          <p:nvPr/>
        </p:nvSpPr>
        <p:spPr bwMode="auto">
          <a:xfrm>
            <a:off x="2362200" y="3276600"/>
            <a:ext cx="7315200" cy="914400"/>
          </a:xfrm>
          <a:prstGeom prst="rect">
            <a:avLst/>
          </a:prstGeom>
          <a:noFill/>
          <a:ln w="9525">
            <a:noFill/>
            <a:miter lim="800000"/>
            <a:headEnd/>
            <a:tailEnd/>
          </a:ln>
        </p:spPr>
        <p:txBody>
          <a:bodyPr/>
          <a:lstStyle/>
          <a:p>
            <a:pPr algn="ctr" defTabSz="457200">
              <a:lnSpc>
                <a:spcPts val="5500"/>
              </a:lnSpc>
              <a:spcBef>
                <a:spcPct val="20000"/>
              </a:spcBef>
            </a:pPr>
            <a:r>
              <a:rPr lang="ja-JP" altLang="en-US" sz="3600" b="1" dirty="0">
                <a:solidFill>
                  <a:schemeClr val="tx2"/>
                </a:solidFill>
                <a:latin typeface="ＭＳ Ｐゴシック" panose="020B0600070205080204" pitchFamily="50" charset="-128"/>
                <a:ea typeface="ＭＳ Ｐゴシック" panose="020B0600070205080204" pitchFamily="50" charset="-128"/>
                <a:cs typeface="Meiryo UI" pitchFamily="50" charset="-128"/>
              </a:rPr>
              <a:t>ご静聴ありがとうございました</a:t>
            </a:r>
            <a:endParaRPr lang="en-US" altLang="ja-JP" sz="3600" b="1" dirty="0">
              <a:solidFill>
                <a:schemeClr val="tx2"/>
              </a:solidFill>
              <a:latin typeface="ＭＳ Ｐゴシック" panose="020B0600070205080204" pitchFamily="50" charset="-128"/>
              <a:ea typeface="ＭＳ Ｐゴシック" panose="020B0600070205080204" pitchFamily="50" charset="-128"/>
              <a:cs typeface="Meiryo UI" pitchFamily="50" charset="-128"/>
            </a:endParaRPr>
          </a:p>
        </p:txBody>
      </p:sp>
      <p:grpSp>
        <p:nvGrpSpPr>
          <p:cNvPr id="45060" name="グループ化 11"/>
          <p:cNvGrpSpPr>
            <a:grpSpLocks/>
          </p:cNvGrpSpPr>
          <p:nvPr/>
        </p:nvGrpSpPr>
        <p:grpSpPr bwMode="auto">
          <a:xfrm>
            <a:off x="7391400" y="5257800"/>
            <a:ext cx="3648976" cy="1046321"/>
            <a:chOff x="457199" y="823746"/>
            <a:chExt cx="3648530" cy="1046097"/>
          </a:xfrm>
        </p:grpSpPr>
        <p:sp>
          <p:nvSpPr>
            <p:cNvPr id="4" name="正方形/長方形 3"/>
            <p:cNvSpPr/>
            <p:nvPr/>
          </p:nvSpPr>
          <p:spPr>
            <a:xfrm>
              <a:off x="457199" y="1066581"/>
              <a:ext cx="2484135" cy="180936"/>
            </a:xfrm>
            <a:prstGeom prst="rect">
              <a:avLst/>
            </a:prstGeom>
            <a:solidFill>
              <a:srgbClr val="FFD637"/>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ja-JP" altLang="en-US"/>
            </a:p>
          </p:txBody>
        </p:sp>
        <p:sp>
          <p:nvSpPr>
            <p:cNvPr id="7" name="正方形/長方形 6"/>
            <p:cNvSpPr/>
            <p:nvPr/>
          </p:nvSpPr>
          <p:spPr>
            <a:xfrm>
              <a:off x="457199" y="1276086"/>
              <a:ext cx="2666674" cy="179350"/>
            </a:xfrm>
            <a:prstGeom prst="rect">
              <a:avLst/>
            </a:prstGeom>
            <a:solidFill>
              <a:srgbClr val="00A0C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altLang="ja-JP">
                  <a:solidFill>
                    <a:srgbClr val="FFFFFF"/>
                  </a:solidFill>
                  <a:cs typeface="ＭＳ Ｐゴシック" charset="0"/>
                </a:rPr>
                <a:t> </a:t>
              </a:r>
              <a:endParaRPr lang="ja-JP" altLang="en-US">
                <a:solidFill>
                  <a:srgbClr val="FFFFFF"/>
                </a:solidFill>
                <a:cs typeface="ＭＳ Ｐゴシック" charset="0"/>
              </a:endParaRPr>
            </a:p>
          </p:txBody>
        </p:sp>
        <p:sp>
          <p:nvSpPr>
            <p:cNvPr id="8" name="正方形/長方形 7"/>
            <p:cNvSpPr/>
            <p:nvPr/>
          </p:nvSpPr>
          <p:spPr>
            <a:xfrm>
              <a:off x="457199" y="1484005"/>
              <a:ext cx="2825405" cy="180936"/>
            </a:xfrm>
            <a:prstGeom prst="rect">
              <a:avLst/>
            </a:prstGeom>
            <a:solidFill>
              <a:srgbClr val="0D3793"/>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ja-JP" altLang="en-US"/>
            </a:p>
          </p:txBody>
        </p:sp>
        <p:sp>
          <p:nvSpPr>
            <p:cNvPr id="45066" name="正方形/長方形 8"/>
            <p:cNvSpPr>
              <a:spLocks noChangeArrowheads="1"/>
            </p:cNvSpPr>
            <p:nvPr/>
          </p:nvSpPr>
          <p:spPr bwMode="auto">
            <a:xfrm>
              <a:off x="2712761" y="823746"/>
              <a:ext cx="1392968" cy="964161"/>
            </a:xfrm>
            <a:prstGeom prst="rect">
              <a:avLst/>
            </a:prstGeom>
            <a:noFill/>
            <a:ln w="9525">
              <a:noFill/>
              <a:miter lim="800000"/>
              <a:headEnd/>
              <a:tailEnd/>
            </a:ln>
          </p:spPr>
          <p:txBody>
            <a:bodyPr wrap="none">
              <a:spAutoFit/>
            </a:bodyPr>
            <a:lstStyle/>
            <a:p>
              <a:pPr>
                <a:lnSpc>
                  <a:spcPts val="1650"/>
                </a:lnSpc>
              </a:pPr>
              <a:r>
                <a:rPr lang="en-US" altLang="ja-JP" sz="1900" b="1" dirty="0">
                  <a:solidFill>
                    <a:srgbClr val="1B1A11"/>
                  </a:solidFill>
                  <a:latin typeface="Arial Narrow" pitchFamily="34" charset="0"/>
                </a:rPr>
                <a:t>EVERY</a:t>
              </a:r>
            </a:p>
            <a:p>
              <a:pPr>
                <a:lnSpc>
                  <a:spcPts val="1650"/>
                </a:lnSpc>
              </a:pPr>
              <a:r>
                <a:rPr lang="en-US" altLang="ja-JP" sz="1900" b="1" dirty="0">
                  <a:solidFill>
                    <a:srgbClr val="1B1A11"/>
                  </a:solidFill>
                  <a:latin typeface="Arial Narrow" pitchFamily="34" charset="0"/>
                </a:rPr>
                <a:t>   ROTARIAN</a:t>
              </a:r>
            </a:p>
            <a:p>
              <a:pPr>
                <a:lnSpc>
                  <a:spcPts val="1650"/>
                </a:lnSpc>
              </a:pPr>
              <a:r>
                <a:rPr lang="en-US" altLang="ja-JP" sz="1900" b="1" dirty="0">
                  <a:solidFill>
                    <a:srgbClr val="1B1A11"/>
                  </a:solidFill>
                  <a:latin typeface="Arial Narrow" pitchFamily="34" charset="0"/>
                </a:rPr>
                <a:t>       EVERY</a:t>
              </a:r>
            </a:p>
            <a:p>
              <a:pPr>
                <a:lnSpc>
                  <a:spcPts val="1650"/>
                </a:lnSpc>
              </a:pPr>
              <a:r>
                <a:rPr lang="en-US" altLang="ja-JP" sz="1900" b="1" dirty="0">
                  <a:solidFill>
                    <a:srgbClr val="1B1A11"/>
                  </a:solidFill>
                  <a:latin typeface="Arial Narrow" pitchFamily="34" charset="0"/>
                </a:rPr>
                <a:t>           YEAR</a:t>
              </a:r>
              <a:endParaRPr lang="ja-JP" altLang="en-US" sz="1900" b="1" dirty="0">
                <a:solidFill>
                  <a:srgbClr val="1B1A11"/>
                </a:solidFill>
                <a:latin typeface="Arial Narrow" pitchFamily="34" charset="0"/>
              </a:endParaRPr>
            </a:p>
          </p:txBody>
        </p:sp>
        <p:sp>
          <p:nvSpPr>
            <p:cNvPr id="45067" name="テキスト ボックス 10"/>
            <p:cNvSpPr txBox="1">
              <a:spLocks noChangeArrowheads="1"/>
            </p:cNvSpPr>
            <p:nvPr/>
          </p:nvSpPr>
          <p:spPr bwMode="auto">
            <a:xfrm>
              <a:off x="1606409" y="1623675"/>
              <a:ext cx="1593511" cy="246168"/>
            </a:xfrm>
            <a:prstGeom prst="rect">
              <a:avLst/>
            </a:prstGeom>
            <a:noFill/>
            <a:ln w="9525">
              <a:noFill/>
              <a:miter lim="800000"/>
              <a:headEnd/>
              <a:tailEnd/>
            </a:ln>
          </p:spPr>
          <p:txBody>
            <a:bodyPr wrap="none">
              <a:spAutoFit/>
            </a:bodyPr>
            <a:lstStyle/>
            <a:p>
              <a:r>
                <a:rPr lang="en-US" altLang="ja-JP" sz="1000" b="1">
                  <a:solidFill>
                    <a:srgbClr val="1B1A11"/>
                  </a:solidFill>
                  <a:latin typeface="Arial Narrow" pitchFamily="34" charset="0"/>
                </a:rPr>
                <a:t>YOUR GIFT TO THE WORLD</a:t>
              </a:r>
              <a:endParaRPr lang="ja-JP" altLang="en-US" sz="1000" b="1">
                <a:solidFill>
                  <a:srgbClr val="1B1A11"/>
                </a:solidFill>
                <a:latin typeface="Arial Narrow" pitchFamily="34" charset="0"/>
              </a:endParaRPr>
            </a:p>
          </p:txBody>
        </p:sp>
      </p:grpSp>
    </p:spTree>
    <p:extLst>
      <p:ext uri="{BB962C8B-B14F-4D97-AF65-F5344CB8AC3E}">
        <p14:creationId xmlns:p14="http://schemas.microsoft.com/office/powerpoint/2010/main" val="2446209857"/>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8277941" y="6525672"/>
            <a:ext cx="3456859" cy="261610"/>
          </a:xfrm>
          <a:prstGeom prst="rect">
            <a:avLst/>
          </a:prstGeom>
          <a:noFill/>
        </p:spPr>
        <p:txBody>
          <a:bodyPr wrap="square" rtlCol="0">
            <a:spAutoFit/>
          </a:bodyPr>
          <a:lstStyle/>
          <a:p>
            <a:r>
              <a:rPr lang="ja-JP" altLang="en-US" sz="1100" dirty="0">
                <a:solidFill>
                  <a:srgbClr val="FF0000"/>
                </a:solidFill>
                <a:latin typeface="ＭＳ Ｐゴシック" panose="020B0600070205080204" pitchFamily="50" charset="-128"/>
                <a:ea typeface="ＭＳ Ｐゴシック" panose="020B0600070205080204" pitchFamily="50" charset="-128"/>
              </a:rPr>
              <a:t>財団補助金申請ハンドブック</a:t>
            </a:r>
            <a:r>
              <a:rPr lang="en-US" altLang="ja-JP" sz="1100" dirty="0">
                <a:solidFill>
                  <a:srgbClr val="FF0000"/>
                </a:solidFill>
                <a:latin typeface="ＭＳ Ｐゴシック" panose="020B0600070205080204" pitchFamily="50" charset="-128"/>
                <a:ea typeface="ＭＳ Ｐゴシック" panose="020B0600070205080204" pitchFamily="50" charset="-128"/>
              </a:rPr>
              <a:t>(2021</a:t>
            </a:r>
            <a:r>
              <a:rPr lang="ja-JP" altLang="en-US" sz="1100" dirty="0">
                <a:solidFill>
                  <a:srgbClr val="FF0000"/>
                </a:solidFill>
                <a:latin typeface="ＭＳ Ｐゴシック" panose="020B0600070205080204" pitchFamily="50" charset="-128"/>
                <a:ea typeface="ＭＳ Ｐゴシック" panose="020B0600070205080204" pitchFamily="50" charset="-128"/>
              </a:rPr>
              <a:t>年</a:t>
            </a:r>
            <a:r>
              <a:rPr lang="en-US" altLang="ja-JP" sz="1100" dirty="0">
                <a:solidFill>
                  <a:srgbClr val="FF0000"/>
                </a:solidFill>
                <a:latin typeface="ＭＳ Ｐゴシック" panose="020B0600070205080204" pitchFamily="50" charset="-128"/>
                <a:ea typeface="ＭＳ Ｐゴシック" panose="020B0600070205080204" pitchFamily="50" charset="-128"/>
              </a:rPr>
              <a:t>8</a:t>
            </a:r>
            <a:r>
              <a:rPr lang="ja-JP" altLang="en-US" sz="1100" dirty="0">
                <a:solidFill>
                  <a:srgbClr val="FF0000"/>
                </a:solidFill>
                <a:latin typeface="ＭＳ Ｐゴシック" panose="020B0600070205080204" pitchFamily="50" charset="-128"/>
                <a:ea typeface="ＭＳ Ｐゴシック" panose="020B0600070205080204" pitchFamily="50" charset="-128"/>
              </a:rPr>
              <a:t>月版</a:t>
            </a:r>
            <a:r>
              <a:rPr lang="en-US" altLang="ja-JP" sz="1100" dirty="0">
                <a:solidFill>
                  <a:srgbClr val="FF0000"/>
                </a:solidFill>
                <a:latin typeface="ＭＳ Ｐゴシック" panose="020B0600070205080204" pitchFamily="50" charset="-128"/>
                <a:ea typeface="ＭＳ Ｐゴシック" panose="020B0600070205080204" pitchFamily="50" charset="-128"/>
              </a:rPr>
              <a:t>)</a:t>
            </a:r>
            <a:r>
              <a:rPr lang="ja-JP" altLang="en-US" sz="1100" dirty="0">
                <a:solidFill>
                  <a:srgbClr val="FF0000"/>
                </a:solidFill>
                <a:latin typeface="ＭＳ Ｐゴシック" panose="020B0600070205080204" pitchFamily="50" charset="-128"/>
                <a:ea typeface="ＭＳ Ｐゴシック" panose="020B0600070205080204" pitchFamily="50" charset="-128"/>
              </a:rPr>
              <a:t>より抜粋</a:t>
            </a:r>
          </a:p>
        </p:txBody>
      </p:sp>
      <p:sp>
        <p:nvSpPr>
          <p:cNvPr id="8" name="タイトル 6"/>
          <p:cNvSpPr txBox="1">
            <a:spLocks/>
          </p:cNvSpPr>
          <p:nvPr/>
        </p:nvSpPr>
        <p:spPr>
          <a:xfrm>
            <a:off x="2357724" y="1157909"/>
            <a:ext cx="8638380" cy="4117307"/>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rgbClr val="FFFFFF"/>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l"/>
            <a:endParaRPr lang="ja-JP" altLang="en-US" sz="1800" dirty="0">
              <a:solidFill>
                <a:schemeClr val="tx2"/>
              </a:solidFill>
            </a:endParaRPr>
          </a:p>
        </p:txBody>
      </p:sp>
      <p:sp>
        <p:nvSpPr>
          <p:cNvPr id="15" name="正方形/長方形 14"/>
          <p:cNvSpPr/>
          <p:nvPr/>
        </p:nvSpPr>
        <p:spPr>
          <a:xfrm>
            <a:off x="381000" y="2874091"/>
            <a:ext cx="11201400" cy="3602909"/>
          </a:xfrm>
          <a:prstGeom prst="rect">
            <a:avLst/>
          </a:prstGeom>
          <a:noFill/>
          <a:ln>
            <a:solidFill>
              <a:srgbClr val="002060"/>
            </a:solidFill>
          </a:ln>
        </p:spPr>
        <p:txBody>
          <a:bodyPr wrap="square">
            <a:spAutoFit/>
          </a:bodyPr>
          <a:lstStyle/>
          <a:p>
            <a:pPr>
              <a:lnSpc>
                <a:spcPct val="150000"/>
              </a:lnSpc>
            </a:pPr>
            <a:r>
              <a:rPr lang="ja-JP" altLang="en-US" sz="2000" dirty="0">
                <a:solidFill>
                  <a:srgbClr val="00246C"/>
                </a:solidFill>
                <a:latin typeface="ＭＳ Ｐゴシック" panose="020B0600070205080204" pitchFamily="50" charset="-128"/>
                <a:ea typeface="ＭＳ Ｐゴシック" panose="020B0600070205080204" pitchFamily="50" charset="-128"/>
              </a:rPr>
              <a:t>１．資格認定プロセス</a:t>
            </a:r>
            <a:endParaRPr lang="en-US" altLang="ja-JP" sz="2000" dirty="0">
              <a:solidFill>
                <a:srgbClr val="00246C"/>
              </a:solidFill>
              <a:latin typeface="ＭＳ Ｐゴシック" panose="020B0600070205080204" pitchFamily="50" charset="-128"/>
              <a:ea typeface="ＭＳ Ｐゴシック" panose="020B0600070205080204" pitchFamily="50" charset="-128"/>
            </a:endParaRPr>
          </a:p>
          <a:p>
            <a:pPr lvl="2">
              <a:lnSpc>
                <a:spcPct val="150000"/>
              </a:lnSpc>
            </a:pPr>
            <a:r>
              <a:rPr lang="ja-JP" altLang="en-US" sz="2000" dirty="0">
                <a:latin typeface="ＭＳ Ｐゴシック" panose="020B0600070205080204" pitchFamily="50" charset="-128"/>
                <a:ea typeface="ＭＳ Ｐゴシック" panose="020B0600070205080204" pitchFamily="50" charset="-128"/>
              </a:rPr>
              <a:t>①毎年最低</a:t>
            </a:r>
            <a:r>
              <a:rPr lang="en-US" altLang="ja-JP" sz="2000" dirty="0">
                <a:latin typeface="ＭＳ Ｐゴシック" panose="020B0600070205080204" pitchFamily="50" charset="-128"/>
                <a:ea typeface="ＭＳ Ｐゴシック" panose="020B0600070205080204" pitchFamily="50" charset="-128"/>
              </a:rPr>
              <a:t>1</a:t>
            </a:r>
            <a:r>
              <a:rPr lang="ja-JP" altLang="en-US" sz="2000" dirty="0">
                <a:latin typeface="ＭＳ Ｐゴシック" panose="020B0600070205080204" pitchFamily="50" charset="-128"/>
                <a:ea typeface="ＭＳ Ｐゴシック" panose="020B0600070205080204" pitchFamily="50" charset="-128"/>
              </a:rPr>
              <a:t>名のクラブ会員が地区主催の補助金管理セミナーに出席する</a:t>
            </a:r>
            <a:endParaRPr lang="en-US" altLang="ja-JP" sz="2000" dirty="0">
              <a:latin typeface="ＭＳ Ｐゴシック" panose="020B0600070205080204" pitchFamily="50" charset="-128"/>
              <a:ea typeface="ＭＳ Ｐゴシック" panose="020B0600070205080204" pitchFamily="50" charset="-128"/>
            </a:endParaRPr>
          </a:p>
          <a:p>
            <a:pPr>
              <a:lnSpc>
                <a:spcPct val="150000"/>
              </a:lnSpc>
            </a:pPr>
            <a:r>
              <a:rPr lang="ja-JP" altLang="en-US" sz="1600" dirty="0">
                <a:latin typeface="ＭＳ Ｐゴシック" panose="020B0600070205080204" pitchFamily="50" charset="-128"/>
                <a:ea typeface="ＭＳ Ｐゴシック" panose="020B0600070205080204" pitchFamily="50" charset="-128"/>
              </a:rPr>
              <a:t>　　　　　　　　　　　　　　（対面式セミナー開催が困難な場合、オンライン補助金管理セミナーの受講を認める場合もあります）</a:t>
            </a:r>
          </a:p>
          <a:p>
            <a:pPr lvl="2">
              <a:lnSpc>
                <a:spcPct val="150000"/>
              </a:lnSpc>
            </a:pPr>
            <a:r>
              <a:rPr lang="ja-JP" altLang="en-US" sz="2000" dirty="0">
                <a:latin typeface="ＭＳ Ｐゴシック" panose="020B0600070205080204" pitchFamily="50" charset="-128"/>
                <a:ea typeface="ＭＳ Ｐゴシック" panose="020B0600070205080204" pitchFamily="50" charset="-128"/>
              </a:rPr>
              <a:t>② ロータリー財団から提供される覚書（</a:t>
            </a:r>
            <a:r>
              <a:rPr lang="en-US" altLang="ja-JP" sz="2000" dirty="0">
                <a:latin typeface="ＭＳ Ｐゴシック" panose="020B0600070205080204" pitchFamily="50" charset="-128"/>
                <a:ea typeface="ＭＳ Ｐゴシック" panose="020B0600070205080204" pitchFamily="50" charset="-128"/>
              </a:rPr>
              <a:t>MOU</a:t>
            </a:r>
            <a:r>
              <a:rPr lang="ja-JP" altLang="en-US" sz="2000" dirty="0">
                <a:latin typeface="ＭＳ Ｐゴシック" panose="020B0600070205080204" pitchFamily="50" charset="-128"/>
                <a:ea typeface="ＭＳ Ｐゴシック" panose="020B0600070205080204" pitchFamily="50" charset="-128"/>
              </a:rPr>
              <a:t>）に記載された財務と資金管理要件を遂行する　</a:t>
            </a:r>
            <a:endParaRPr lang="en-US" altLang="ja-JP" sz="2000" dirty="0">
              <a:latin typeface="ＭＳ Ｐゴシック" panose="020B0600070205080204" pitchFamily="50" charset="-128"/>
              <a:ea typeface="ＭＳ Ｐゴシック" panose="020B0600070205080204" pitchFamily="50" charset="-128"/>
            </a:endParaRPr>
          </a:p>
          <a:p>
            <a:pPr>
              <a:lnSpc>
                <a:spcPct val="150000"/>
              </a:lnSpc>
            </a:pPr>
            <a:r>
              <a:rPr lang="ja-JP" altLang="en-US" sz="1600" dirty="0">
                <a:latin typeface="ＭＳ Ｐゴシック" panose="020B0600070205080204" pitchFamily="50" charset="-128"/>
                <a:ea typeface="ＭＳ Ｐゴシック" panose="020B0600070205080204" pitchFamily="50" charset="-128"/>
              </a:rPr>
              <a:t>　　　　　　　　　　　　　　　　　　　　　　　　　　　　　　　　　　　　　　　　　　　　　　　　　　　　　　　　　　　（覚書に署名をし、提出する）</a:t>
            </a:r>
            <a:endParaRPr lang="en-US" altLang="ja-JP" sz="1600" dirty="0">
              <a:latin typeface="ＭＳ Ｐゴシック" panose="020B0600070205080204" pitchFamily="50" charset="-128"/>
              <a:ea typeface="ＭＳ Ｐゴシック" panose="020B0600070205080204" pitchFamily="50" charset="-128"/>
            </a:endParaRPr>
          </a:p>
          <a:p>
            <a:r>
              <a:rPr lang="ja-JP" altLang="en-US" sz="2000" dirty="0">
                <a:solidFill>
                  <a:srgbClr val="00246C"/>
                </a:solidFill>
                <a:latin typeface="ＭＳ Ｐゴシック" panose="020B0600070205080204" pitchFamily="50" charset="-128"/>
                <a:ea typeface="ＭＳ Ｐゴシック" panose="020B0600070205080204" pitchFamily="50" charset="-128"/>
              </a:rPr>
              <a:t>２．補助金管理セミナー</a:t>
            </a:r>
          </a:p>
          <a:p>
            <a:pPr>
              <a:lnSpc>
                <a:spcPct val="150000"/>
              </a:lnSpc>
            </a:pPr>
            <a:r>
              <a:rPr lang="ja-JP" altLang="en-US" sz="2000" dirty="0">
                <a:latin typeface="ＭＳ Ｐゴシック" panose="020B0600070205080204" pitchFamily="50" charset="-128"/>
                <a:ea typeface="ＭＳ Ｐゴシック" panose="020B0600070205080204" pitchFamily="50" charset="-128"/>
              </a:rPr>
              <a:t>　　（目　的）　補助金を効果的に管理し、資金を適切に監督する上で必要な知識や情報を提供する為</a:t>
            </a:r>
            <a:endParaRPr lang="en-US" altLang="ja-JP" sz="2000" dirty="0">
              <a:latin typeface="ＭＳ Ｐゴシック" panose="020B0600070205080204" pitchFamily="50" charset="-128"/>
              <a:ea typeface="ＭＳ Ｐゴシック" panose="020B0600070205080204" pitchFamily="50" charset="-128"/>
            </a:endParaRPr>
          </a:p>
          <a:p>
            <a:pPr>
              <a:lnSpc>
                <a:spcPct val="150000"/>
              </a:lnSpc>
            </a:pPr>
            <a:r>
              <a:rPr lang="ja-JP" altLang="en-US" sz="2000" dirty="0">
                <a:latin typeface="ＭＳ Ｐゴシック" panose="020B0600070205080204" pitchFamily="50" charset="-128"/>
                <a:ea typeface="ＭＳ Ｐゴシック" panose="020B0600070205080204" pitchFamily="50" charset="-128"/>
              </a:rPr>
              <a:t>　　（出席者） クラブ会長エレクト、会長ノミニー、次期ロータリー財団委員長を義務出席者としています。</a:t>
            </a:r>
            <a:endParaRPr lang="en-US" altLang="ja-JP" sz="2000" dirty="0">
              <a:latin typeface="ＭＳ Ｐゴシック" panose="020B0600070205080204" pitchFamily="50" charset="-128"/>
              <a:ea typeface="ＭＳ Ｐゴシック" panose="020B0600070205080204" pitchFamily="50" charset="-128"/>
            </a:endParaRPr>
          </a:p>
          <a:p>
            <a:pPr>
              <a:lnSpc>
                <a:spcPct val="150000"/>
              </a:lnSpc>
            </a:pPr>
            <a:r>
              <a:rPr lang="ja-JP" altLang="en-US" sz="100" dirty="0">
                <a:latin typeface="ＭＳ Ｐゴシック" panose="020B0600070205080204" pitchFamily="50" charset="-128"/>
                <a:ea typeface="ＭＳ Ｐゴシック" panose="020B0600070205080204" pitchFamily="50" charset="-128"/>
              </a:rPr>
              <a:t>　</a:t>
            </a:r>
            <a:endParaRPr lang="en-US" altLang="ja-JP" sz="100" dirty="0">
              <a:latin typeface="ＭＳ Ｐゴシック" panose="020B0600070205080204" pitchFamily="50" charset="-128"/>
              <a:ea typeface="ＭＳ Ｐゴシック" panose="020B0600070205080204" pitchFamily="50" charset="-128"/>
            </a:endParaRPr>
          </a:p>
        </p:txBody>
      </p:sp>
      <p:sp>
        <p:nvSpPr>
          <p:cNvPr id="6" name="テキスト ボックス 5"/>
          <p:cNvSpPr txBox="1"/>
          <p:nvPr/>
        </p:nvSpPr>
        <p:spPr>
          <a:xfrm>
            <a:off x="381000" y="1207720"/>
            <a:ext cx="3642452" cy="646331"/>
          </a:xfrm>
          <a:prstGeom prst="rect">
            <a:avLst/>
          </a:prstGeom>
          <a:noFill/>
        </p:spPr>
        <p:txBody>
          <a:bodyPr wrap="square" rtlCol="0">
            <a:spAutoFit/>
          </a:bodyPr>
          <a:lstStyle/>
          <a:p>
            <a:pPr lvl="0"/>
            <a:r>
              <a:rPr lang="ja-JP" altLang="en-US" sz="3600" b="1" dirty="0">
                <a:solidFill>
                  <a:schemeClr val="tx2"/>
                </a:solidFill>
                <a:latin typeface="ＭＳ Ｐゴシック" panose="020B0600070205080204" pitchFamily="50" charset="-128"/>
                <a:ea typeface="ＭＳ Ｐゴシック" panose="020B0600070205080204" pitchFamily="50" charset="-128"/>
              </a:rPr>
              <a:t>クラブの資格認定</a:t>
            </a:r>
          </a:p>
        </p:txBody>
      </p:sp>
      <p:sp>
        <p:nvSpPr>
          <p:cNvPr id="7" name="テキスト ボックス 6"/>
          <p:cNvSpPr txBox="1"/>
          <p:nvPr/>
        </p:nvSpPr>
        <p:spPr>
          <a:xfrm>
            <a:off x="762000" y="1974505"/>
            <a:ext cx="11049000" cy="707886"/>
          </a:xfrm>
          <a:prstGeom prst="rect">
            <a:avLst/>
          </a:prstGeom>
          <a:noFill/>
        </p:spPr>
        <p:txBody>
          <a:bodyPr wrap="square" rtlCol="0">
            <a:spAutoFit/>
          </a:bodyPr>
          <a:lstStyle/>
          <a:p>
            <a:pPr lvl="0"/>
            <a:r>
              <a:rPr lang="ja-JP" altLang="en-US" sz="2000" dirty="0">
                <a:solidFill>
                  <a:srgbClr val="000000"/>
                </a:solidFill>
                <a:latin typeface="ＭＳ Ｐゴシック" panose="020B0600070205080204" pitchFamily="50" charset="-128"/>
                <a:ea typeface="ＭＳ Ｐゴシック" panose="020B0600070205080204" pitchFamily="50" charset="-128"/>
              </a:rPr>
              <a:t>当地区では、</a:t>
            </a:r>
            <a:r>
              <a:rPr lang="ja-JP" altLang="en-US" sz="2000" b="1" dirty="0">
                <a:solidFill>
                  <a:srgbClr val="FF0000"/>
                </a:solidFill>
                <a:latin typeface="ＭＳ Ｐゴシック" panose="020B0600070205080204" pitchFamily="50" charset="-128"/>
                <a:ea typeface="ＭＳ Ｐゴシック" panose="020B0600070205080204" pitchFamily="50" charset="-128"/>
              </a:rPr>
              <a:t>財団補助金の申請有無を問わず全クラブに資格認定を受けるよう強く推奨しています。　</a:t>
            </a:r>
            <a:r>
              <a:rPr lang="ja-JP" altLang="en-US" sz="2000" dirty="0">
                <a:solidFill>
                  <a:srgbClr val="000000"/>
                </a:solidFill>
                <a:latin typeface="ＭＳ Ｐゴシック" panose="020B0600070205080204" pitchFamily="50" charset="-128"/>
                <a:ea typeface="ＭＳ Ｐゴシック" panose="020B0600070205080204" pitchFamily="50" charset="-128"/>
              </a:rPr>
              <a:t>クラブの資格認定は取得から</a:t>
            </a:r>
            <a:r>
              <a:rPr lang="ja-JP" altLang="en-US" sz="2000" b="1" dirty="0">
                <a:solidFill>
                  <a:srgbClr val="000000"/>
                </a:solidFill>
                <a:latin typeface="ＭＳ Ｐゴシック" panose="020B0600070205080204" pitchFamily="50" charset="-128"/>
                <a:ea typeface="ＭＳ Ｐゴシック" panose="020B0600070205080204" pitchFamily="50" charset="-128"/>
              </a:rPr>
              <a:t>１年間</a:t>
            </a:r>
            <a:r>
              <a:rPr lang="ja-JP" altLang="en-US" sz="2000" dirty="0">
                <a:solidFill>
                  <a:srgbClr val="000000"/>
                </a:solidFill>
                <a:latin typeface="ＭＳ Ｐゴシック" panose="020B0600070205080204" pitchFamily="50" charset="-128"/>
                <a:ea typeface="ＭＳ Ｐゴシック" panose="020B0600070205080204" pitchFamily="50" charset="-128"/>
              </a:rPr>
              <a:t>有効です。</a:t>
            </a:r>
            <a:endParaRPr lang="en-US" altLang="ja-JP" sz="2000" dirty="0">
              <a:solidFill>
                <a:srgbClr val="000000"/>
              </a:solidFill>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17074329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609600" y="3209727"/>
            <a:ext cx="10591800" cy="1015663"/>
          </a:xfrm>
          <a:prstGeom prst="rect">
            <a:avLst/>
          </a:prstGeom>
        </p:spPr>
        <p:txBody>
          <a:bodyPr wrap="square">
            <a:spAutoFit/>
          </a:bodyPr>
          <a:lstStyle/>
          <a:p>
            <a:r>
              <a:rPr lang="ja-JP" altLang="en-US" sz="2000" u="sng" dirty="0">
                <a:latin typeface="ＭＳ Ｐゴシック" panose="020B0600070205080204" pitchFamily="50" charset="-128"/>
                <a:ea typeface="ＭＳ Ｐゴシック" panose="020B0600070205080204" pitchFamily="50" charset="-128"/>
              </a:rPr>
              <a:t>　　　　</a:t>
            </a:r>
            <a:r>
              <a:rPr lang="ja-JP" altLang="en-US" sz="2000" dirty="0">
                <a:latin typeface="ＭＳ Ｐゴシック" panose="020B0600070205080204" pitchFamily="50" charset="-128"/>
                <a:ea typeface="ＭＳ Ｐゴシック" panose="020B0600070205080204" pitchFamily="50" charset="-128"/>
              </a:rPr>
              <a:t>ロータリー・クラブを代表し、下記署名人は、</a:t>
            </a:r>
            <a:r>
              <a:rPr lang="ja-JP" altLang="en-US" sz="2000" u="sng" dirty="0">
                <a:latin typeface="ＭＳ Ｐゴシック" panose="020B0600070205080204" pitchFamily="50" charset="-128"/>
                <a:ea typeface="ＭＳ Ｐゴシック" panose="020B0600070205080204" pitchFamily="50" charset="-128"/>
              </a:rPr>
              <a:t>　</a:t>
            </a:r>
            <a:r>
              <a:rPr lang="en-US" altLang="ja-JP" sz="2000" u="sng" dirty="0">
                <a:latin typeface="ＭＳ Ｐゴシック" panose="020B0600070205080204" pitchFamily="50" charset="-128"/>
                <a:ea typeface="ＭＳ Ｐゴシック" panose="020B0600070205080204" pitchFamily="50" charset="-128"/>
              </a:rPr>
              <a:t>2022-23</a:t>
            </a:r>
            <a:r>
              <a:rPr lang="ja-JP" altLang="en-US" sz="2000" u="sng" dirty="0">
                <a:latin typeface="ＭＳ Ｐゴシック" panose="020B0600070205080204" pitchFamily="50" charset="-128"/>
                <a:ea typeface="ＭＳ Ｐゴシック" panose="020B0600070205080204" pitchFamily="50" charset="-128"/>
              </a:rPr>
              <a:t>　</a:t>
            </a:r>
            <a:r>
              <a:rPr lang="ja-JP" altLang="en-US" sz="2000" dirty="0">
                <a:latin typeface="ＭＳ Ｐゴシック" panose="020B0600070205080204" pitchFamily="50" charset="-128"/>
                <a:ea typeface="ＭＳ Ｐゴシック" panose="020B0600070205080204" pitchFamily="50" charset="-128"/>
              </a:rPr>
              <a:t>ロータリー年度、この覚書（</a:t>
            </a:r>
            <a:r>
              <a:rPr lang="en-US" altLang="ja-JP" sz="2000" dirty="0">
                <a:latin typeface="ＭＳ Ｐゴシック" panose="020B0600070205080204" pitchFamily="50" charset="-128"/>
                <a:ea typeface="ＭＳ Ｐゴシック" panose="020B0600070205080204" pitchFamily="50" charset="-128"/>
              </a:rPr>
              <a:t>MOU</a:t>
            </a:r>
            <a:r>
              <a:rPr lang="ja-JP" altLang="en-US" sz="2000" dirty="0">
                <a:latin typeface="ＭＳ Ｐゴシック" panose="020B0600070205080204" pitchFamily="50" charset="-128"/>
                <a:ea typeface="ＭＳ Ｐゴシック" panose="020B0600070205080204" pitchFamily="50" charset="-128"/>
              </a:rPr>
              <a:t>）に記載されたすべての条件と要件に従い、これらの要件に関してクラブの方針や手続に変更や修正があった場合には、国際ロータリー第</a:t>
            </a:r>
            <a:r>
              <a:rPr lang="ja-JP" altLang="en-US" sz="2000" u="sng" dirty="0">
                <a:latin typeface="ＭＳ Ｐゴシック" panose="020B0600070205080204" pitchFamily="50" charset="-128"/>
                <a:ea typeface="ＭＳ Ｐゴシック" panose="020B0600070205080204" pitchFamily="50" charset="-128"/>
              </a:rPr>
              <a:t>　</a:t>
            </a:r>
            <a:r>
              <a:rPr lang="en-US" altLang="ja-JP" sz="2000" u="sng" dirty="0">
                <a:latin typeface="ＭＳ Ｐゴシック" panose="020B0600070205080204" pitchFamily="50" charset="-128"/>
                <a:ea typeface="ＭＳ Ｐゴシック" panose="020B0600070205080204" pitchFamily="50" charset="-128"/>
              </a:rPr>
              <a:t>2660</a:t>
            </a:r>
            <a:r>
              <a:rPr lang="ja-JP" altLang="en-US" sz="2000" u="sng" dirty="0">
                <a:latin typeface="ＭＳ Ｐゴシック" panose="020B0600070205080204" pitchFamily="50" charset="-128"/>
                <a:ea typeface="ＭＳ Ｐゴシック" panose="020B0600070205080204" pitchFamily="50" charset="-128"/>
              </a:rPr>
              <a:t>　</a:t>
            </a:r>
            <a:r>
              <a:rPr lang="ja-JP" altLang="en-US" sz="2000" dirty="0">
                <a:latin typeface="ＭＳ Ｐゴシック" panose="020B0600070205080204" pitchFamily="50" charset="-128"/>
                <a:ea typeface="ＭＳ Ｐゴシック" panose="020B0600070205080204" pitchFamily="50" charset="-128"/>
              </a:rPr>
              <a:t>地区に通知することに同意する。</a:t>
            </a:r>
          </a:p>
        </p:txBody>
      </p:sp>
      <p:sp>
        <p:nvSpPr>
          <p:cNvPr id="7" name="テキスト ボックス 6"/>
          <p:cNvSpPr txBox="1"/>
          <p:nvPr/>
        </p:nvSpPr>
        <p:spPr>
          <a:xfrm>
            <a:off x="685800" y="1927892"/>
            <a:ext cx="10287000" cy="1323439"/>
          </a:xfrm>
          <a:prstGeom prst="rect">
            <a:avLst/>
          </a:prstGeom>
          <a:noFill/>
        </p:spPr>
        <p:txBody>
          <a:bodyPr wrap="square" rtlCol="0">
            <a:spAutoFit/>
          </a:bodyPr>
          <a:lstStyle/>
          <a:p>
            <a:r>
              <a:rPr lang="ja-JP" altLang="en-US" sz="2000" dirty="0">
                <a:latin typeface="ＭＳ Ｐゴシック" panose="020B0600070205080204" pitchFamily="50" charset="-128"/>
                <a:ea typeface="ＭＳ Ｐゴシック" panose="020B0600070205080204" pitchFamily="50" charset="-128"/>
              </a:rPr>
              <a:t>この</a:t>
            </a:r>
            <a:r>
              <a:rPr lang="ja-JP" altLang="en-US" sz="2000" dirty="0">
                <a:solidFill>
                  <a:srgbClr val="FF0000"/>
                </a:solidFill>
                <a:latin typeface="ＭＳ Ｐゴシック" panose="020B0600070205080204" pitchFamily="50" charset="-128"/>
                <a:ea typeface="ＭＳ Ｐゴシック" panose="020B0600070205080204" pitchFamily="50" charset="-128"/>
              </a:rPr>
              <a:t>覚書（</a:t>
            </a:r>
            <a:r>
              <a:rPr lang="en-US" altLang="ja-JP" sz="2000" dirty="0">
                <a:solidFill>
                  <a:srgbClr val="FF0000"/>
                </a:solidFill>
                <a:latin typeface="ＭＳ Ｐゴシック" panose="020B0600070205080204" pitchFamily="50" charset="-128"/>
                <a:ea typeface="ＭＳ Ｐゴシック" panose="020B0600070205080204" pitchFamily="50" charset="-128"/>
              </a:rPr>
              <a:t>MOU)</a:t>
            </a:r>
            <a:r>
              <a:rPr lang="ja-JP" altLang="en-US" sz="2000" dirty="0">
                <a:solidFill>
                  <a:srgbClr val="FF0000"/>
                </a:solidFill>
                <a:latin typeface="ＭＳ Ｐゴシック" panose="020B0600070205080204" pitchFamily="50" charset="-128"/>
                <a:ea typeface="ＭＳ Ｐゴシック" panose="020B0600070205080204" pitchFamily="50" charset="-128"/>
              </a:rPr>
              <a:t>は、クラブと地区の間に交わされる同意書であり、補助金活動の適切な管理と財団補助金の適切な管理を行うための措置をクラブが取ることを認めるものである。</a:t>
            </a:r>
            <a:r>
              <a:rPr lang="ja-JP" altLang="en-US" sz="2000" dirty="0">
                <a:latin typeface="ＭＳ Ｐゴシック" panose="020B0600070205080204" pitchFamily="50" charset="-128"/>
                <a:ea typeface="ＭＳ Ｐゴシック" panose="020B0600070205080204" pitchFamily="50" charset="-128"/>
              </a:rPr>
              <a:t>この文書を承認することにより、クラブは、この覚書（</a:t>
            </a:r>
            <a:r>
              <a:rPr lang="en-US" altLang="ja-JP" sz="2000" dirty="0">
                <a:latin typeface="ＭＳ Ｐゴシック" panose="020B0600070205080204" pitchFamily="50" charset="-128"/>
                <a:ea typeface="ＭＳ Ｐゴシック" panose="020B0600070205080204" pitchFamily="50" charset="-128"/>
              </a:rPr>
              <a:t>MOU)</a:t>
            </a:r>
            <a:r>
              <a:rPr lang="ja-JP" altLang="en-US" sz="2000" dirty="0">
                <a:latin typeface="ＭＳ Ｐゴシック" panose="020B0600070205080204" pitchFamily="50" charset="-128"/>
                <a:ea typeface="ＭＳ Ｐゴシック" panose="020B0600070205080204" pitchFamily="50" charset="-128"/>
              </a:rPr>
              <a:t>に記載されたすべての条件と要件に従うことに同意する。</a:t>
            </a:r>
            <a:endParaRPr lang="en-US" altLang="ja-JP" sz="2000" dirty="0">
              <a:latin typeface="ＭＳ Ｐゴシック" panose="020B0600070205080204" pitchFamily="50" charset="-128"/>
              <a:ea typeface="ＭＳ Ｐゴシック" panose="020B0600070205080204" pitchFamily="50" charset="-128"/>
            </a:endParaRPr>
          </a:p>
        </p:txBody>
      </p:sp>
      <p:sp>
        <p:nvSpPr>
          <p:cNvPr id="8" name="テキスト ボックス 7"/>
          <p:cNvSpPr txBox="1"/>
          <p:nvPr/>
        </p:nvSpPr>
        <p:spPr>
          <a:xfrm>
            <a:off x="7680176" y="6465607"/>
            <a:ext cx="3158654" cy="261610"/>
          </a:xfrm>
          <a:prstGeom prst="rect">
            <a:avLst/>
          </a:prstGeom>
          <a:noFill/>
        </p:spPr>
        <p:txBody>
          <a:bodyPr wrap="square" rtlCol="0">
            <a:spAutoFit/>
          </a:bodyPr>
          <a:lstStyle/>
          <a:p>
            <a:r>
              <a:rPr lang="ja-JP" altLang="en-US" sz="1100" dirty="0">
                <a:solidFill>
                  <a:srgbClr val="FF0000"/>
                </a:solidFill>
                <a:latin typeface="ＭＳ Ｐゴシック" panose="020B0600070205080204" pitchFamily="50" charset="-128"/>
                <a:ea typeface="ＭＳ Ｐゴシック" panose="020B0600070205080204" pitchFamily="50" charset="-128"/>
              </a:rPr>
              <a:t>クラブの覚書</a:t>
            </a:r>
            <a:r>
              <a:rPr lang="en-US" altLang="ja-JP" sz="1100" dirty="0">
                <a:solidFill>
                  <a:srgbClr val="FF0000"/>
                </a:solidFill>
                <a:latin typeface="ＭＳ Ｐゴシック" panose="020B0600070205080204" pitchFamily="50" charset="-128"/>
                <a:ea typeface="ＭＳ Ｐゴシック" panose="020B0600070205080204" pitchFamily="50" charset="-128"/>
              </a:rPr>
              <a:t>(</a:t>
            </a:r>
            <a:r>
              <a:rPr lang="ja-JP" altLang="en-US" sz="1100" dirty="0">
                <a:solidFill>
                  <a:srgbClr val="FF0000"/>
                </a:solidFill>
                <a:latin typeface="ＭＳ Ｐゴシック" panose="020B0600070205080204" pitchFamily="50" charset="-128"/>
                <a:ea typeface="ＭＳ Ｐゴシック" panose="020B0600070205080204" pitchFamily="50" charset="-128"/>
              </a:rPr>
              <a:t>ＭＯＵ</a:t>
            </a:r>
            <a:r>
              <a:rPr lang="en-US" altLang="ja-JP" sz="1100" dirty="0">
                <a:solidFill>
                  <a:srgbClr val="FF0000"/>
                </a:solidFill>
                <a:latin typeface="ＭＳ Ｐゴシック" panose="020B0600070205080204" pitchFamily="50" charset="-128"/>
                <a:ea typeface="ＭＳ Ｐゴシック" panose="020B0600070205080204" pitchFamily="50" charset="-128"/>
              </a:rPr>
              <a:t>)2012</a:t>
            </a:r>
            <a:r>
              <a:rPr lang="ja-JP" altLang="en-US" sz="1100" dirty="0">
                <a:solidFill>
                  <a:srgbClr val="FF0000"/>
                </a:solidFill>
                <a:latin typeface="ＭＳ Ｐゴシック" panose="020B0600070205080204" pitchFamily="50" charset="-128"/>
                <a:ea typeface="ＭＳ Ｐゴシック" panose="020B0600070205080204" pitchFamily="50" charset="-128"/>
              </a:rPr>
              <a:t>年</a:t>
            </a:r>
            <a:r>
              <a:rPr lang="en-US" altLang="ja-JP" sz="1100" dirty="0">
                <a:solidFill>
                  <a:srgbClr val="FF0000"/>
                </a:solidFill>
                <a:latin typeface="ＭＳ Ｐゴシック" panose="020B0600070205080204" pitchFamily="50" charset="-128"/>
                <a:ea typeface="ＭＳ Ｐゴシック" panose="020B0600070205080204" pitchFamily="50" charset="-128"/>
              </a:rPr>
              <a:t>6</a:t>
            </a:r>
            <a:r>
              <a:rPr lang="ja-JP" altLang="en-US" sz="1100" dirty="0">
                <a:solidFill>
                  <a:srgbClr val="FF0000"/>
                </a:solidFill>
                <a:latin typeface="ＭＳ Ｐゴシック" panose="020B0600070205080204" pitchFamily="50" charset="-128"/>
                <a:ea typeface="ＭＳ Ｐゴシック" panose="020B0600070205080204" pitchFamily="50" charset="-128"/>
              </a:rPr>
              <a:t>月より抜粋</a:t>
            </a:r>
          </a:p>
        </p:txBody>
      </p:sp>
      <p:sp>
        <p:nvSpPr>
          <p:cNvPr id="10" name="テキスト ボックス 9"/>
          <p:cNvSpPr txBox="1"/>
          <p:nvPr/>
        </p:nvSpPr>
        <p:spPr>
          <a:xfrm>
            <a:off x="704850" y="1106936"/>
            <a:ext cx="5791200" cy="646331"/>
          </a:xfrm>
          <a:prstGeom prst="rect">
            <a:avLst/>
          </a:prstGeom>
          <a:noFill/>
        </p:spPr>
        <p:txBody>
          <a:bodyPr wrap="square" rtlCol="0">
            <a:spAutoFit/>
          </a:bodyPr>
          <a:lstStyle/>
          <a:p>
            <a:r>
              <a:rPr lang="ja-JP" altLang="en-US" sz="3600" b="1" dirty="0">
                <a:solidFill>
                  <a:schemeClr val="tx2"/>
                </a:solidFill>
                <a:latin typeface="ＭＳ Ｐゴシック" panose="020B0600070205080204" pitchFamily="50" charset="-128"/>
                <a:ea typeface="ＭＳ Ｐゴシック" panose="020B0600070205080204" pitchFamily="50" charset="-128"/>
              </a:rPr>
              <a:t>覚書の承認と同意</a:t>
            </a:r>
          </a:p>
        </p:txBody>
      </p:sp>
      <p:sp>
        <p:nvSpPr>
          <p:cNvPr id="1027" name="AutoShape 3"/>
          <p:cNvSpPr>
            <a:spLocks noChangeAspect="1" noChangeArrowheads="1" noTextEdit="1"/>
          </p:cNvSpPr>
          <p:nvPr/>
        </p:nvSpPr>
        <p:spPr bwMode="auto">
          <a:xfrm>
            <a:off x="1524000" y="4508501"/>
            <a:ext cx="8929688" cy="151130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pic>
        <p:nvPicPr>
          <p:cNvPr id="12" name="Picture 5"/>
          <p:cNvPicPr>
            <a:picLocks noChangeAspect="1" noChangeArrowheads="1"/>
          </p:cNvPicPr>
          <p:nvPr/>
        </p:nvPicPr>
        <p:blipFill>
          <a:blip r:embed="rId3" cstate="print"/>
          <a:srcRect/>
          <a:stretch>
            <a:fillRect/>
          </a:stretch>
        </p:blipFill>
        <p:spPr bwMode="auto">
          <a:xfrm>
            <a:off x="1793651" y="4371440"/>
            <a:ext cx="8604697" cy="2133600"/>
          </a:xfrm>
          <a:prstGeom prst="roundRect">
            <a:avLst>
              <a:gd name="adj" fmla="val 8594"/>
            </a:avLst>
          </a:prstGeom>
          <a:solidFill>
            <a:schemeClr val="bg1"/>
          </a:solidFill>
          <a:ln>
            <a:solidFill>
              <a:schemeClr val="bg1"/>
            </a:solidFill>
          </a:ln>
        </p:spPr>
        <p:style>
          <a:lnRef idx="2">
            <a:schemeClr val="dk1"/>
          </a:lnRef>
          <a:fillRef idx="1">
            <a:schemeClr val="lt1"/>
          </a:fillRef>
          <a:effectRef idx="0">
            <a:schemeClr val="dk1"/>
          </a:effectRef>
          <a:fontRef idx="minor">
            <a:schemeClr val="dk1"/>
          </a:fontRef>
        </p:style>
      </p:pic>
      <p:sp>
        <p:nvSpPr>
          <p:cNvPr id="13" name="正方形/長方形 12"/>
          <p:cNvSpPr/>
          <p:nvPr/>
        </p:nvSpPr>
        <p:spPr>
          <a:xfrm>
            <a:off x="3886200" y="4800600"/>
            <a:ext cx="990600" cy="228600"/>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sz="1600" dirty="0">
                <a:solidFill>
                  <a:schemeClr val="tx1"/>
                </a:solidFill>
                <a:latin typeface="ＭＳ Ｐゴシック" panose="020B0600070205080204" pitchFamily="50" charset="-128"/>
                <a:ea typeface="ＭＳ Ｐゴシック" panose="020B0600070205080204" pitchFamily="50" charset="-128"/>
              </a:rPr>
              <a:t>2021-22</a:t>
            </a:r>
            <a:endParaRPr lang="ja-JP" altLang="en-US" sz="1600" dirty="0">
              <a:solidFill>
                <a:schemeClr val="tx1"/>
              </a:solidFill>
              <a:latin typeface="ＭＳ Ｐゴシック" panose="020B0600070205080204" pitchFamily="50" charset="-128"/>
              <a:ea typeface="ＭＳ Ｐゴシック" panose="020B0600070205080204" pitchFamily="50" charset="-128"/>
            </a:endParaRPr>
          </a:p>
        </p:txBody>
      </p:sp>
      <p:sp>
        <p:nvSpPr>
          <p:cNvPr id="14" name="正方形/長方形 13"/>
          <p:cNvSpPr/>
          <p:nvPr/>
        </p:nvSpPr>
        <p:spPr>
          <a:xfrm>
            <a:off x="8001000" y="4800600"/>
            <a:ext cx="914400" cy="228600"/>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sz="1600" dirty="0">
                <a:solidFill>
                  <a:schemeClr val="tx1"/>
                </a:solidFill>
                <a:latin typeface="ＭＳ Ｐゴシック" panose="020B0600070205080204" pitchFamily="50" charset="-128"/>
                <a:ea typeface="ＭＳ Ｐゴシック" panose="020B0600070205080204" pitchFamily="50" charset="-128"/>
              </a:rPr>
              <a:t>2022-23</a:t>
            </a:r>
            <a:endParaRPr lang="ja-JP" altLang="en-US" sz="1600" dirty="0">
              <a:solidFill>
                <a:schemeClr val="tx1"/>
              </a:solidFill>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6248441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4294967295"/>
          </p:nvPr>
        </p:nvSpPr>
        <p:spPr>
          <a:xfrm>
            <a:off x="1600200" y="2133600"/>
            <a:ext cx="9220200" cy="4419600"/>
          </a:xfrm>
          <a:prstGeom prst="rect">
            <a:avLst/>
          </a:prstGeom>
          <a:ln>
            <a:solidFill>
              <a:srgbClr val="002060"/>
            </a:solidFill>
          </a:ln>
        </p:spPr>
        <p:txBody>
          <a:bodyPr anchor="ctr" anchorCtr="0">
            <a:noAutofit/>
          </a:bodyPr>
          <a:lstStyle/>
          <a:p>
            <a:pPr marL="400050" lvl="1" indent="0">
              <a:buNone/>
            </a:pPr>
            <a:r>
              <a:rPr lang="ja-JP" altLang="en-US" sz="2400" dirty="0">
                <a:solidFill>
                  <a:schemeClr val="tx1"/>
                </a:solidFill>
                <a:latin typeface="ＭＳ Ｐゴシック" panose="020B0600070205080204" pitchFamily="50" charset="-128"/>
                <a:ea typeface="ＭＳ Ｐゴシック" panose="020B0600070205080204" pitchFamily="50" charset="-128"/>
              </a:rPr>
              <a:t>１．クラブの参加資格</a:t>
            </a:r>
            <a:endParaRPr lang="en-US" altLang="ja-JP" sz="2400" dirty="0">
              <a:solidFill>
                <a:schemeClr val="tx1"/>
              </a:solidFill>
              <a:latin typeface="ＭＳ Ｐゴシック" panose="020B0600070205080204" pitchFamily="50" charset="-128"/>
              <a:ea typeface="ＭＳ Ｐゴシック" panose="020B0600070205080204" pitchFamily="50" charset="-128"/>
            </a:endParaRPr>
          </a:p>
          <a:p>
            <a:pPr marL="400050" lvl="1" indent="0">
              <a:buNone/>
            </a:pPr>
            <a:r>
              <a:rPr lang="ja-JP" altLang="en-US" sz="2400" dirty="0">
                <a:solidFill>
                  <a:schemeClr val="tx1"/>
                </a:solidFill>
                <a:latin typeface="ＭＳ Ｐゴシック" panose="020B0600070205080204" pitchFamily="50" charset="-128"/>
                <a:ea typeface="ＭＳ Ｐゴシック" panose="020B0600070205080204" pitchFamily="50" charset="-128"/>
              </a:rPr>
              <a:t>２．</a:t>
            </a:r>
            <a:r>
              <a:rPr lang="ja-JP" altLang="ja-JP" sz="2400" dirty="0">
                <a:solidFill>
                  <a:schemeClr val="tx1"/>
                </a:solidFill>
                <a:latin typeface="ＭＳ Ｐゴシック" panose="020B0600070205080204" pitchFamily="50" charset="-128"/>
                <a:ea typeface="ＭＳ Ｐゴシック" panose="020B0600070205080204" pitchFamily="50" charset="-128"/>
              </a:rPr>
              <a:t>クラブ役員の責務</a:t>
            </a:r>
            <a:endParaRPr lang="en-US" altLang="ja-JP" sz="2400" u="sng" dirty="0">
              <a:solidFill>
                <a:schemeClr val="tx1"/>
              </a:solidFill>
              <a:latin typeface="ＭＳ Ｐゴシック" panose="020B0600070205080204" pitchFamily="50" charset="-128"/>
              <a:ea typeface="ＭＳ Ｐゴシック" panose="020B0600070205080204" pitchFamily="50" charset="-128"/>
            </a:endParaRPr>
          </a:p>
          <a:p>
            <a:pPr marL="400050" lvl="1" indent="0">
              <a:buNone/>
            </a:pPr>
            <a:r>
              <a:rPr lang="ja-JP" altLang="en-US" sz="2400" dirty="0">
                <a:solidFill>
                  <a:schemeClr val="tx1"/>
                </a:solidFill>
                <a:latin typeface="ＭＳ Ｐゴシック" panose="020B0600070205080204" pitchFamily="50" charset="-128"/>
                <a:ea typeface="ＭＳ Ｐゴシック" panose="020B0600070205080204" pitchFamily="50" charset="-128"/>
              </a:rPr>
              <a:t>３．</a:t>
            </a:r>
            <a:r>
              <a:rPr lang="ja-JP" altLang="ja-JP" sz="2400" dirty="0">
                <a:solidFill>
                  <a:schemeClr val="tx1"/>
                </a:solidFill>
                <a:latin typeface="ＭＳ Ｐゴシック" panose="020B0600070205080204" pitchFamily="50" charset="-128"/>
                <a:ea typeface="ＭＳ Ｐゴシック" panose="020B0600070205080204" pitchFamily="50" charset="-128"/>
              </a:rPr>
              <a:t>財務管理計画</a:t>
            </a:r>
            <a:endParaRPr lang="en-US" altLang="ja-JP" sz="2400" dirty="0">
              <a:solidFill>
                <a:schemeClr val="tx1"/>
              </a:solidFill>
              <a:latin typeface="ＭＳ Ｐゴシック" panose="020B0600070205080204" pitchFamily="50" charset="-128"/>
              <a:ea typeface="ＭＳ Ｐゴシック" panose="020B0600070205080204" pitchFamily="50" charset="-128"/>
            </a:endParaRPr>
          </a:p>
          <a:p>
            <a:pPr marL="400050" lvl="1" indent="0">
              <a:buNone/>
            </a:pPr>
            <a:r>
              <a:rPr lang="ja-JP" altLang="en-US" sz="2400" dirty="0">
                <a:solidFill>
                  <a:schemeClr val="tx1"/>
                </a:solidFill>
                <a:latin typeface="ＭＳ Ｐゴシック" panose="020B0600070205080204" pitchFamily="50" charset="-128"/>
                <a:ea typeface="ＭＳ Ｐゴシック" panose="020B0600070205080204" pitchFamily="50" charset="-128"/>
              </a:rPr>
              <a:t>４．銀行口座に関する要件</a:t>
            </a:r>
            <a:endParaRPr lang="en-US" altLang="ja-JP" sz="2400" dirty="0">
              <a:solidFill>
                <a:schemeClr val="tx1"/>
              </a:solidFill>
              <a:latin typeface="ＭＳ Ｐゴシック" panose="020B0600070205080204" pitchFamily="50" charset="-128"/>
              <a:ea typeface="ＭＳ Ｐゴシック" panose="020B0600070205080204" pitchFamily="50" charset="-128"/>
            </a:endParaRPr>
          </a:p>
          <a:p>
            <a:pPr marL="1257300" lvl="3" indent="0">
              <a:buNone/>
            </a:pPr>
            <a:r>
              <a:rPr lang="ja-JP" altLang="en-US" dirty="0">
                <a:solidFill>
                  <a:schemeClr val="tx2">
                    <a:lumMod val="50000"/>
                  </a:schemeClr>
                </a:solidFill>
                <a:latin typeface="ＭＳ Ｐゴシック" panose="020B0600070205080204" pitchFamily="50" charset="-128"/>
                <a:ea typeface="ＭＳ Ｐゴシック" panose="020B0600070205080204" pitchFamily="50" charset="-128"/>
              </a:rPr>
              <a:t>・専用口座の開設</a:t>
            </a:r>
            <a:endParaRPr lang="en-US" altLang="ja-JP" dirty="0">
              <a:solidFill>
                <a:schemeClr val="tx2">
                  <a:lumMod val="50000"/>
                </a:schemeClr>
              </a:solidFill>
              <a:latin typeface="ＭＳ Ｐゴシック" panose="020B0600070205080204" pitchFamily="50" charset="-128"/>
              <a:ea typeface="ＭＳ Ｐゴシック" panose="020B0600070205080204" pitchFamily="50" charset="-128"/>
            </a:endParaRPr>
          </a:p>
          <a:p>
            <a:pPr marL="1257300" lvl="3" indent="0">
              <a:buNone/>
            </a:pPr>
            <a:r>
              <a:rPr lang="ja-JP" altLang="en-US" dirty="0">
                <a:solidFill>
                  <a:schemeClr val="tx2">
                    <a:lumMod val="50000"/>
                  </a:schemeClr>
                </a:solidFill>
                <a:latin typeface="ＭＳ Ｐゴシック" panose="020B0600070205080204" pitchFamily="50" charset="-128"/>
                <a:ea typeface="ＭＳ Ｐゴシック" panose="020B0600070205080204" pitchFamily="50" charset="-128"/>
              </a:rPr>
              <a:t>・２名以上の会員による入出金管理</a:t>
            </a:r>
            <a:endParaRPr lang="en-US" altLang="ja-JP" dirty="0">
              <a:solidFill>
                <a:schemeClr val="tx1"/>
              </a:solidFill>
              <a:latin typeface="ＭＳ Ｐゴシック" panose="020B0600070205080204" pitchFamily="50" charset="-128"/>
              <a:ea typeface="ＭＳ Ｐゴシック" panose="020B0600070205080204" pitchFamily="50" charset="-128"/>
            </a:endParaRPr>
          </a:p>
          <a:p>
            <a:pPr marL="400050" lvl="1" indent="0">
              <a:buNone/>
            </a:pPr>
            <a:r>
              <a:rPr lang="ja-JP" altLang="en-US" sz="2400" dirty="0">
                <a:solidFill>
                  <a:schemeClr val="tx1"/>
                </a:solidFill>
                <a:latin typeface="ＭＳ Ｐゴシック" panose="020B0600070205080204" pitchFamily="50" charset="-128"/>
                <a:ea typeface="ＭＳ Ｐゴシック" panose="020B0600070205080204" pitchFamily="50" charset="-128"/>
              </a:rPr>
              <a:t>５．補助金資金の使用に関する報告書</a:t>
            </a:r>
            <a:endParaRPr lang="en-US" altLang="ja-JP" sz="2400" dirty="0">
              <a:solidFill>
                <a:schemeClr val="tx2">
                  <a:lumMod val="50000"/>
                </a:schemeClr>
              </a:solidFill>
              <a:latin typeface="ＭＳ Ｐゴシック" panose="020B0600070205080204" pitchFamily="50" charset="-128"/>
              <a:ea typeface="ＭＳ Ｐゴシック" panose="020B0600070205080204" pitchFamily="50" charset="-128"/>
            </a:endParaRPr>
          </a:p>
          <a:p>
            <a:pPr marL="1257300" lvl="3" indent="0">
              <a:buNone/>
            </a:pPr>
            <a:r>
              <a:rPr lang="ja-JP" altLang="en-US" dirty="0">
                <a:solidFill>
                  <a:schemeClr val="tx2">
                    <a:lumMod val="50000"/>
                  </a:schemeClr>
                </a:solidFill>
                <a:latin typeface="ＭＳ Ｐゴシック" panose="020B0600070205080204" pitchFamily="50" charset="-128"/>
                <a:ea typeface="ＭＳ Ｐゴシック" panose="020B0600070205080204" pitchFamily="50" charset="-128"/>
              </a:rPr>
              <a:t>・報告書の提出期限厳守</a:t>
            </a:r>
            <a:endParaRPr lang="en-US" altLang="ja-JP" dirty="0">
              <a:solidFill>
                <a:schemeClr val="tx2">
                  <a:lumMod val="50000"/>
                </a:schemeClr>
              </a:solidFill>
              <a:latin typeface="ＭＳ Ｐゴシック" panose="020B0600070205080204" pitchFamily="50" charset="-128"/>
              <a:ea typeface="ＭＳ Ｐゴシック" panose="020B0600070205080204" pitchFamily="50" charset="-128"/>
            </a:endParaRPr>
          </a:p>
          <a:p>
            <a:pPr marL="1257300" lvl="3" indent="0">
              <a:buNone/>
            </a:pPr>
            <a:r>
              <a:rPr lang="ja-JP" altLang="en-US" dirty="0">
                <a:solidFill>
                  <a:schemeClr val="tx2">
                    <a:lumMod val="50000"/>
                  </a:schemeClr>
                </a:solidFill>
                <a:latin typeface="ＭＳ Ｐゴシック" panose="020B0600070205080204" pitchFamily="50" charset="-128"/>
                <a:ea typeface="ＭＳ Ｐゴシック" panose="020B0600070205080204" pitchFamily="50" charset="-128"/>
              </a:rPr>
              <a:t>・活動や物品購入の事前変更届け（地区財団委員会に）必須</a:t>
            </a:r>
            <a:endParaRPr lang="en-US" altLang="ja-JP" dirty="0">
              <a:solidFill>
                <a:schemeClr val="tx2">
                  <a:lumMod val="50000"/>
                </a:schemeClr>
              </a:solidFill>
              <a:latin typeface="ＭＳ Ｐゴシック" panose="020B0600070205080204" pitchFamily="50" charset="-128"/>
              <a:ea typeface="ＭＳ Ｐゴシック" panose="020B0600070205080204" pitchFamily="50" charset="-128"/>
            </a:endParaRPr>
          </a:p>
          <a:p>
            <a:pPr marL="1257300" lvl="3" indent="0">
              <a:buNone/>
            </a:pPr>
            <a:r>
              <a:rPr lang="ja-JP" altLang="en-US" dirty="0">
                <a:solidFill>
                  <a:schemeClr val="tx2">
                    <a:lumMod val="50000"/>
                  </a:schemeClr>
                </a:solidFill>
                <a:latin typeface="ＭＳ Ｐゴシック" panose="020B0600070205080204" pitchFamily="50" charset="-128"/>
                <a:ea typeface="ＭＳ Ｐゴシック" panose="020B0600070205080204" pitchFamily="50" charset="-128"/>
              </a:rPr>
              <a:t>・補助金を含む事業予算と領収書の金額一致、未使用分の返還</a:t>
            </a:r>
            <a:endParaRPr lang="ja-JP" altLang="ja-JP" dirty="0">
              <a:solidFill>
                <a:schemeClr val="tx2">
                  <a:lumMod val="50000"/>
                </a:schemeClr>
              </a:solidFill>
              <a:latin typeface="ＭＳ Ｐゴシック" panose="020B0600070205080204" pitchFamily="50" charset="-128"/>
              <a:ea typeface="ＭＳ Ｐゴシック" panose="020B0600070205080204" pitchFamily="50" charset="-128"/>
            </a:endParaRPr>
          </a:p>
        </p:txBody>
      </p:sp>
      <p:sp>
        <p:nvSpPr>
          <p:cNvPr id="4" name="タイトル 3"/>
          <p:cNvSpPr>
            <a:spLocks noGrp="1"/>
          </p:cNvSpPr>
          <p:nvPr>
            <p:ph type="title" idx="4294967295"/>
          </p:nvPr>
        </p:nvSpPr>
        <p:spPr>
          <a:xfrm>
            <a:off x="1219200" y="1295400"/>
            <a:ext cx="3179763" cy="685800"/>
          </a:xfrm>
          <a:prstGeom prst="rect">
            <a:avLst/>
          </a:prstGeom>
        </p:spPr>
        <p:txBody>
          <a:bodyPr>
            <a:normAutofit fontScale="90000"/>
          </a:bodyPr>
          <a:lstStyle/>
          <a:p>
            <a:r>
              <a:rPr lang="ja-JP" altLang="ja-JP" sz="4000" dirty="0">
                <a:solidFill>
                  <a:schemeClr val="tx2"/>
                </a:solidFill>
                <a:latin typeface="ＭＳ Ｐゴシック" panose="020B0600070205080204" pitchFamily="50" charset="-128"/>
                <a:ea typeface="ＭＳ Ｐゴシック" panose="020B0600070205080204" pitchFamily="50" charset="-128"/>
              </a:rPr>
              <a:t>覚書</a:t>
            </a:r>
            <a:r>
              <a:rPr lang="ja-JP" altLang="en-US" sz="4000" dirty="0">
                <a:solidFill>
                  <a:schemeClr val="tx2"/>
                </a:solidFill>
                <a:latin typeface="ＭＳ Ｐゴシック" panose="020B0600070205080204" pitchFamily="50" charset="-128"/>
                <a:ea typeface="ＭＳ Ｐゴシック" panose="020B0600070205080204" pitchFamily="50" charset="-128"/>
              </a:rPr>
              <a:t>の</a:t>
            </a:r>
            <a:r>
              <a:rPr lang="ja-JP" altLang="ja-JP" sz="4000" dirty="0">
                <a:solidFill>
                  <a:schemeClr val="tx2"/>
                </a:solidFill>
                <a:latin typeface="ＭＳ Ｐゴシック" panose="020B0600070205080204" pitchFamily="50" charset="-128"/>
                <a:ea typeface="ＭＳ Ｐゴシック" panose="020B0600070205080204" pitchFamily="50" charset="-128"/>
              </a:rPr>
              <a:t>留意</a:t>
            </a:r>
            <a:r>
              <a:rPr lang="ja-JP" altLang="en-US" sz="4000" dirty="0">
                <a:solidFill>
                  <a:schemeClr val="tx2"/>
                </a:solidFill>
                <a:latin typeface="ＭＳ Ｐゴシック" panose="020B0600070205080204" pitchFamily="50" charset="-128"/>
                <a:ea typeface="ＭＳ Ｐゴシック" panose="020B0600070205080204" pitchFamily="50" charset="-128"/>
              </a:rPr>
              <a:t>点</a:t>
            </a:r>
            <a:endParaRPr kumimoji="1" lang="ja-JP" altLang="en-US" b="1" dirty="0">
              <a:solidFill>
                <a:schemeClr val="tx2"/>
              </a:solidFill>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3947168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4294967295"/>
          </p:nvPr>
        </p:nvSpPr>
        <p:spPr>
          <a:xfrm>
            <a:off x="457200" y="2514601"/>
            <a:ext cx="11506200" cy="3352800"/>
          </a:xfrm>
          <a:prstGeom prst="rect">
            <a:avLst/>
          </a:prstGeom>
          <a:ln>
            <a:solidFill>
              <a:srgbClr val="002060"/>
            </a:solidFill>
          </a:ln>
        </p:spPr>
        <p:txBody>
          <a:bodyPr>
            <a:noAutofit/>
          </a:bodyPr>
          <a:lstStyle/>
          <a:p>
            <a:pPr>
              <a:lnSpc>
                <a:spcPct val="150000"/>
              </a:lnSpc>
              <a:buNone/>
            </a:pPr>
            <a:r>
              <a:rPr lang="ja-JP" altLang="en-US" sz="2000" dirty="0">
                <a:solidFill>
                  <a:schemeClr val="tx1"/>
                </a:solidFill>
                <a:latin typeface="ＭＳ Ｐゴシック" panose="020B0600070205080204" pitchFamily="50" charset="-128"/>
                <a:ea typeface="ＭＳ Ｐゴシック" panose="020B0600070205080204" pitchFamily="50" charset="-128"/>
              </a:rPr>
              <a:t>① クラブの一般口座は使用できません。</a:t>
            </a:r>
            <a:r>
              <a:rPr kumimoji="1" lang="ja-JP" altLang="en-US" sz="2000" dirty="0">
                <a:solidFill>
                  <a:srgbClr val="FF0000"/>
                </a:solidFill>
                <a:latin typeface="ＭＳ Ｐゴシック" panose="020B0600070205080204" pitchFamily="50" charset="-128"/>
                <a:ea typeface="ＭＳ Ｐゴシック" panose="020B0600070205080204" pitchFamily="50" charset="-128"/>
              </a:rPr>
              <a:t>補助金専用口座が</a:t>
            </a:r>
            <a:r>
              <a:rPr kumimoji="1" lang="ja-JP" altLang="en-US" sz="2000" dirty="0">
                <a:solidFill>
                  <a:schemeClr val="tx1"/>
                </a:solidFill>
                <a:latin typeface="ＭＳ Ｐゴシック" panose="020B0600070205080204" pitchFamily="50" charset="-128"/>
                <a:ea typeface="ＭＳ Ｐゴシック" panose="020B0600070205080204" pitchFamily="50" charset="-128"/>
              </a:rPr>
              <a:t>必要です。</a:t>
            </a:r>
            <a:r>
              <a:rPr lang="ja-JP" altLang="en-US" sz="2000" dirty="0">
                <a:solidFill>
                  <a:schemeClr val="tx1"/>
                </a:solidFill>
                <a:latin typeface="ＭＳ Ｐゴシック" panose="020B0600070205080204" pitchFamily="50" charset="-128"/>
                <a:ea typeface="ＭＳ Ｐゴシック" panose="020B0600070205080204" pitchFamily="50" charset="-128"/>
              </a:rPr>
              <a:t>ない場合は新規開設してください。</a:t>
            </a:r>
            <a:endParaRPr lang="en-US" altLang="ja-JP" sz="2000" dirty="0">
              <a:solidFill>
                <a:schemeClr val="tx1"/>
              </a:solidFill>
              <a:latin typeface="ＭＳ Ｐゴシック" panose="020B0600070205080204" pitchFamily="50" charset="-128"/>
              <a:ea typeface="ＭＳ Ｐゴシック" panose="020B0600070205080204" pitchFamily="50" charset="-128"/>
            </a:endParaRPr>
          </a:p>
          <a:p>
            <a:pPr>
              <a:lnSpc>
                <a:spcPct val="150000"/>
              </a:lnSpc>
              <a:buNone/>
            </a:pPr>
            <a:r>
              <a:rPr kumimoji="1" lang="ja-JP" altLang="en-US" sz="2000" dirty="0">
                <a:solidFill>
                  <a:schemeClr val="tx1"/>
                </a:solidFill>
                <a:latin typeface="ＭＳ Ｐゴシック" panose="020B0600070205080204" pitchFamily="50" charset="-128"/>
                <a:ea typeface="ＭＳ Ｐゴシック" panose="020B0600070205080204" pitchFamily="50" charset="-128"/>
              </a:rPr>
              <a:t>② 補助金は</a:t>
            </a:r>
            <a:r>
              <a:rPr kumimoji="1" lang="ja-JP" altLang="en-US" sz="2000" dirty="0">
                <a:solidFill>
                  <a:srgbClr val="FF0000"/>
                </a:solidFill>
                <a:latin typeface="ＭＳ Ｐゴシック" panose="020B0600070205080204" pitchFamily="50" charset="-128"/>
                <a:ea typeface="ＭＳ Ｐゴシック" panose="020B0600070205080204" pitchFamily="50" charset="-128"/>
              </a:rPr>
              <a:t>補助金専用口座に振り込まれ</a:t>
            </a:r>
            <a:r>
              <a:rPr kumimoji="1" lang="ja-JP" altLang="en-US" sz="2000" dirty="0">
                <a:solidFill>
                  <a:schemeClr val="tx1"/>
                </a:solidFill>
                <a:latin typeface="ＭＳ Ｐゴシック" panose="020B0600070205080204" pitchFamily="50" charset="-128"/>
                <a:ea typeface="ＭＳ Ｐゴシック" panose="020B0600070205080204" pitchFamily="50" charset="-128"/>
              </a:rPr>
              <a:t>ます</a:t>
            </a:r>
            <a:r>
              <a:rPr kumimoji="1" lang="ja-JP" altLang="en-US" sz="2000" dirty="0">
                <a:latin typeface="ＭＳ Ｐゴシック" panose="020B0600070205080204" pitchFamily="50" charset="-128"/>
                <a:ea typeface="ＭＳ Ｐゴシック" panose="020B0600070205080204" pitchFamily="50" charset="-128"/>
              </a:rPr>
              <a:t>。</a:t>
            </a:r>
            <a:endParaRPr kumimoji="1" lang="en-US" altLang="ja-JP" sz="2000" dirty="0">
              <a:latin typeface="ＭＳ Ｐゴシック" panose="020B0600070205080204" pitchFamily="50" charset="-128"/>
              <a:ea typeface="ＭＳ Ｐゴシック" panose="020B0600070205080204" pitchFamily="50" charset="-128"/>
            </a:endParaRPr>
          </a:p>
          <a:p>
            <a:pPr>
              <a:lnSpc>
                <a:spcPct val="150000"/>
              </a:lnSpc>
              <a:buNone/>
            </a:pPr>
            <a:r>
              <a:rPr lang="ja-JP" altLang="en-US" sz="2000" dirty="0">
                <a:solidFill>
                  <a:schemeClr val="tx1"/>
                </a:solidFill>
                <a:latin typeface="ＭＳ Ｐゴシック" panose="020B0600070205080204" pitchFamily="50" charset="-128"/>
                <a:ea typeface="ＭＳ Ｐゴシック" panose="020B0600070205080204" pitchFamily="50" charset="-128"/>
              </a:rPr>
              <a:t>③ </a:t>
            </a:r>
            <a:r>
              <a:rPr lang="ja-JP" altLang="en-US" sz="2000" dirty="0">
                <a:solidFill>
                  <a:srgbClr val="FF0000"/>
                </a:solidFill>
                <a:latin typeface="ＭＳ Ｐゴシック" panose="020B0600070205080204" pitchFamily="50" charset="-128"/>
                <a:ea typeface="ＭＳ Ｐゴシック" panose="020B0600070205080204" pitchFamily="50" charset="-128"/>
              </a:rPr>
              <a:t>クラブ拠出金</a:t>
            </a:r>
            <a:r>
              <a:rPr lang="ja-JP" altLang="en-US" sz="2000" dirty="0">
                <a:solidFill>
                  <a:schemeClr val="tx1"/>
                </a:solidFill>
                <a:latin typeface="ＭＳ Ｐゴシック" panose="020B0600070205080204" pitchFamily="50" charset="-128"/>
                <a:ea typeface="ＭＳ Ｐゴシック" panose="020B0600070205080204" pitchFamily="50" charset="-128"/>
              </a:rPr>
              <a:t>も一旦</a:t>
            </a:r>
            <a:r>
              <a:rPr lang="ja-JP" altLang="en-US" sz="2000" dirty="0">
                <a:solidFill>
                  <a:srgbClr val="FF0000"/>
                </a:solidFill>
                <a:latin typeface="ＭＳ Ｐゴシック" panose="020B0600070205080204" pitchFamily="50" charset="-128"/>
                <a:ea typeface="ＭＳ Ｐゴシック" panose="020B0600070205080204" pitchFamily="50" charset="-128"/>
              </a:rPr>
              <a:t>補助金専用口座に入金</a:t>
            </a:r>
            <a:r>
              <a:rPr lang="ja-JP" altLang="en-US" sz="2000" dirty="0">
                <a:solidFill>
                  <a:schemeClr val="tx1"/>
                </a:solidFill>
                <a:latin typeface="ＭＳ Ｐゴシック" panose="020B0600070205080204" pitchFamily="50" charset="-128"/>
                <a:ea typeface="ＭＳ Ｐゴシック" panose="020B0600070205080204" pitchFamily="50" charset="-128"/>
              </a:rPr>
              <a:t>してください。</a:t>
            </a:r>
            <a:endParaRPr kumimoji="1" lang="en-US" altLang="ja-JP" sz="2000" dirty="0">
              <a:solidFill>
                <a:schemeClr val="tx1"/>
              </a:solidFill>
              <a:latin typeface="ＭＳ Ｐゴシック" panose="020B0600070205080204" pitchFamily="50" charset="-128"/>
              <a:ea typeface="ＭＳ Ｐゴシック" panose="020B0600070205080204" pitchFamily="50" charset="-128"/>
            </a:endParaRPr>
          </a:p>
          <a:p>
            <a:pPr>
              <a:lnSpc>
                <a:spcPct val="150000"/>
              </a:lnSpc>
              <a:buNone/>
            </a:pPr>
            <a:r>
              <a:rPr lang="ja-JP" altLang="en-US" sz="2000" dirty="0">
                <a:solidFill>
                  <a:schemeClr val="tx1"/>
                </a:solidFill>
                <a:latin typeface="ＭＳ Ｐゴシック" panose="020B0600070205080204" pitchFamily="50" charset="-128"/>
                <a:ea typeface="ＭＳ Ｐゴシック" panose="020B0600070205080204" pitchFamily="50" charset="-128"/>
              </a:rPr>
              <a:t>④ 補助金・クラブ拠出金は</a:t>
            </a:r>
            <a:r>
              <a:rPr lang="ja-JP" altLang="en-US" sz="2000" dirty="0">
                <a:solidFill>
                  <a:srgbClr val="FF0000"/>
                </a:solidFill>
                <a:latin typeface="ＭＳ Ｐゴシック" panose="020B0600070205080204" pitchFamily="50" charset="-128"/>
                <a:ea typeface="ＭＳ Ｐゴシック" panose="020B0600070205080204" pitchFamily="50" charset="-128"/>
              </a:rPr>
              <a:t>他の口座に振り替えたりせず</a:t>
            </a:r>
            <a:r>
              <a:rPr lang="ja-JP" altLang="en-US" sz="2000" dirty="0">
                <a:solidFill>
                  <a:schemeClr val="tx1"/>
                </a:solidFill>
                <a:latin typeface="ＭＳ Ｐゴシック" panose="020B0600070205080204" pitchFamily="50" charset="-128"/>
                <a:ea typeface="ＭＳ Ｐゴシック" panose="020B0600070205080204" pitchFamily="50" charset="-128"/>
              </a:rPr>
              <a:t>、活動に要する経費の</a:t>
            </a:r>
            <a:r>
              <a:rPr lang="ja-JP" altLang="en-US" sz="2000" dirty="0">
                <a:solidFill>
                  <a:srgbClr val="FF0000"/>
                </a:solidFill>
                <a:latin typeface="ＭＳ Ｐゴシック" panose="020B0600070205080204" pitchFamily="50" charset="-128"/>
                <a:ea typeface="ＭＳ Ｐゴシック" panose="020B0600070205080204" pitchFamily="50" charset="-128"/>
              </a:rPr>
              <a:t>全ての入出金を補助金口座により行い</a:t>
            </a:r>
            <a:r>
              <a:rPr lang="ja-JP" altLang="en-US" sz="2000" dirty="0">
                <a:solidFill>
                  <a:schemeClr val="tx1"/>
                </a:solidFill>
                <a:latin typeface="ＭＳ Ｐゴシック" panose="020B0600070205080204" pitchFamily="50" charset="-128"/>
                <a:ea typeface="ＭＳ Ｐゴシック" panose="020B0600070205080204" pitchFamily="50" charset="-128"/>
              </a:rPr>
              <a:t>、通帳に記録してください。</a:t>
            </a:r>
            <a:endParaRPr lang="en-US" altLang="ja-JP" sz="2000" dirty="0">
              <a:solidFill>
                <a:schemeClr val="tx1"/>
              </a:solidFill>
              <a:latin typeface="ＭＳ Ｐゴシック" panose="020B0600070205080204" pitchFamily="50" charset="-128"/>
              <a:ea typeface="ＭＳ Ｐゴシック" panose="020B0600070205080204" pitchFamily="50" charset="-128"/>
            </a:endParaRPr>
          </a:p>
          <a:p>
            <a:pPr>
              <a:lnSpc>
                <a:spcPct val="150000"/>
              </a:lnSpc>
              <a:buNone/>
            </a:pPr>
            <a:r>
              <a:rPr kumimoji="1" lang="ja-JP" altLang="en-US" sz="2000" dirty="0">
                <a:solidFill>
                  <a:schemeClr val="tx1"/>
                </a:solidFill>
                <a:latin typeface="ＭＳ Ｐゴシック" panose="020B0600070205080204" pitchFamily="50" charset="-128"/>
                <a:ea typeface="ＭＳ Ｐゴシック" panose="020B0600070205080204" pitchFamily="50" charset="-128"/>
              </a:rPr>
              <a:t>⑤ 補助金口座は</a:t>
            </a:r>
            <a:r>
              <a:rPr kumimoji="1" lang="ja-JP" altLang="en-US" sz="2000" dirty="0">
                <a:solidFill>
                  <a:srgbClr val="FF0000"/>
                </a:solidFill>
                <a:latin typeface="ＭＳ Ｐゴシック" panose="020B0600070205080204" pitchFamily="50" charset="-128"/>
                <a:ea typeface="ＭＳ Ｐゴシック" panose="020B0600070205080204" pitchFamily="50" charset="-128"/>
              </a:rPr>
              <a:t>２名以上で管理</a:t>
            </a:r>
            <a:r>
              <a:rPr kumimoji="1" lang="ja-JP" altLang="en-US" sz="2000" dirty="0">
                <a:solidFill>
                  <a:schemeClr val="tx1"/>
                </a:solidFill>
                <a:latin typeface="ＭＳ Ｐゴシック" panose="020B0600070205080204" pitchFamily="50" charset="-128"/>
                <a:ea typeface="ＭＳ Ｐゴシック" panose="020B0600070205080204" pitchFamily="50" charset="-128"/>
              </a:rPr>
              <a:t>してください。</a:t>
            </a:r>
            <a:endParaRPr kumimoji="1" lang="en-US" altLang="ja-JP" sz="2000" dirty="0">
              <a:solidFill>
                <a:schemeClr val="tx1"/>
              </a:solidFill>
              <a:latin typeface="ＭＳ Ｐゴシック" panose="020B0600070205080204" pitchFamily="50" charset="-128"/>
              <a:ea typeface="ＭＳ Ｐゴシック" panose="020B0600070205080204" pitchFamily="50" charset="-128"/>
            </a:endParaRPr>
          </a:p>
        </p:txBody>
      </p:sp>
      <p:sp>
        <p:nvSpPr>
          <p:cNvPr id="3" name="タイトル 2"/>
          <p:cNvSpPr>
            <a:spLocks noGrp="1"/>
          </p:cNvSpPr>
          <p:nvPr>
            <p:ph type="title" idx="4294967295"/>
          </p:nvPr>
        </p:nvSpPr>
        <p:spPr>
          <a:xfrm>
            <a:off x="457200" y="1600200"/>
            <a:ext cx="5334000" cy="914400"/>
          </a:xfrm>
          <a:prstGeom prst="rect">
            <a:avLst/>
          </a:prstGeom>
        </p:spPr>
        <p:txBody>
          <a:bodyPr anchor="ctr">
            <a:normAutofit fontScale="90000"/>
          </a:bodyPr>
          <a:lstStyle/>
          <a:p>
            <a:r>
              <a:rPr kumimoji="1" lang="ja-JP" altLang="en-US" sz="3200" dirty="0">
                <a:solidFill>
                  <a:schemeClr val="tx2"/>
                </a:solidFill>
                <a:latin typeface="ＭＳ Ｐゴシック" panose="020B0600070205080204" pitchFamily="50" charset="-128"/>
                <a:ea typeface="ＭＳ Ｐゴシック" panose="020B0600070205080204" pitchFamily="50" charset="-128"/>
              </a:rPr>
              <a:t>　補助金の口座管理上の留意点</a:t>
            </a:r>
          </a:p>
        </p:txBody>
      </p:sp>
    </p:spTree>
    <p:extLst>
      <p:ext uri="{BB962C8B-B14F-4D97-AF65-F5344CB8AC3E}">
        <p14:creationId xmlns:p14="http://schemas.microsoft.com/office/powerpoint/2010/main" val="35539007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6744072" y="6492875"/>
            <a:ext cx="4122340" cy="261610"/>
          </a:xfrm>
          <a:prstGeom prst="rect">
            <a:avLst/>
          </a:prstGeom>
          <a:noFill/>
        </p:spPr>
        <p:txBody>
          <a:bodyPr wrap="square" rtlCol="0">
            <a:spAutoFit/>
          </a:bodyPr>
          <a:lstStyle/>
          <a:p>
            <a:r>
              <a:rPr lang="ja-JP" altLang="en-US" sz="1100" dirty="0">
                <a:solidFill>
                  <a:srgbClr val="FF0000"/>
                </a:solidFill>
                <a:latin typeface="ＭＳ Ｐゴシック" panose="020B0600070205080204" pitchFamily="50" charset="-128"/>
                <a:ea typeface="ＭＳ Ｐゴシック" panose="020B0600070205080204" pitchFamily="50" charset="-128"/>
              </a:rPr>
              <a:t>財団補助金申請ハンドブック</a:t>
            </a:r>
            <a:r>
              <a:rPr lang="en-US" altLang="ja-JP" sz="1100" dirty="0">
                <a:solidFill>
                  <a:srgbClr val="FF0000"/>
                </a:solidFill>
                <a:latin typeface="ＭＳ Ｐゴシック" panose="020B0600070205080204" pitchFamily="50" charset="-128"/>
                <a:ea typeface="ＭＳ Ｐゴシック" panose="020B0600070205080204" pitchFamily="50" charset="-128"/>
              </a:rPr>
              <a:t>(2021</a:t>
            </a:r>
            <a:r>
              <a:rPr lang="ja-JP" altLang="en-US" sz="1100" dirty="0">
                <a:solidFill>
                  <a:srgbClr val="FF0000"/>
                </a:solidFill>
                <a:latin typeface="ＭＳ Ｐゴシック" panose="020B0600070205080204" pitchFamily="50" charset="-128"/>
                <a:ea typeface="ＭＳ Ｐゴシック" panose="020B0600070205080204" pitchFamily="50" charset="-128"/>
              </a:rPr>
              <a:t>年</a:t>
            </a:r>
            <a:r>
              <a:rPr lang="en-US" altLang="ja-JP" sz="1100" dirty="0">
                <a:solidFill>
                  <a:srgbClr val="FF0000"/>
                </a:solidFill>
                <a:latin typeface="ＭＳ Ｐゴシック" panose="020B0600070205080204" pitchFamily="50" charset="-128"/>
                <a:ea typeface="ＭＳ Ｐゴシック" panose="020B0600070205080204" pitchFamily="50" charset="-128"/>
              </a:rPr>
              <a:t>8</a:t>
            </a:r>
            <a:r>
              <a:rPr lang="ja-JP" altLang="en-US" sz="1100" dirty="0">
                <a:solidFill>
                  <a:srgbClr val="FF0000"/>
                </a:solidFill>
                <a:latin typeface="ＭＳ Ｐゴシック" panose="020B0600070205080204" pitchFamily="50" charset="-128"/>
                <a:ea typeface="ＭＳ Ｐゴシック" panose="020B0600070205080204" pitchFamily="50" charset="-128"/>
              </a:rPr>
              <a:t>月版</a:t>
            </a:r>
            <a:r>
              <a:rPr lang="en-US" altLang="ja-JP" sz="1100" dirty="0">
                <a:solidFill>
                  <a:srgbClr val="FF0000"/>
                </a:solidFill>
                <a:latin typeface="ＭＳ Ｐゴシック" panose="020B0600070205080204" pitchFamily="50" charset="-128"/>
                <a:ea typeface="ＭＳ Ｐゴシック" panose="020B0600070205080204" pitchFamily="50" charset="-128"/>
              </a:rPr>
              <a:t>)</a:t>
            </a:r>
            <a:r>
              <a:rPr lang="ja-JP" altLang="en-US" sz="1100" dirty="0">
                <a:solidFill>
                  <a:srgbClr val="FF0000"/>
                </a:solidFill>
                <a:latin typeface="ＭＳ Ｐゴシック" panose="020B0600070205080204" pitchFamily="50" charset="-128"/>
                <a:ea typeface="ＭＳ Ｐゴシック" panose="020B0600070205080204" pitchFamily="50" charset="-128"/>
              </a:rPr>
              <a:t>より抜粋</a:t>
            </a:r>
          </a:p>
        </p:txBody>
      </p:sp>
      <p:sp>
        <p:nvSpPr>
          <p:cNvPr id="9" name="正方形/長方形 8"/>
          <p:cNvSpPr/>
          <p:nvPr/>
        </p:nvSpPr>
        <p:spPr>
          <a:xfrm>
            <a:off x="1447800" y="1905000"/>
            <a:ext cx="8839200" cy="4401205"/>
          </a:xfrm>
          <a:prstGeom prst="rect">
            <a:avLst/>
          </a:prstGeom>
        </p:spPr>
        <p:txBody>
          <a:bodyPr wrap="square">
            <a:spAutoFit/>
          </a:bodyPr>
          <a:lstStyle/>
          <a:p>
            <a:r>
              <a:rPr lang="en-US" altLang="ja-JP" sz="2800" dirty="0">
                <a:solidFill>
                  <a:schemeClr val="tx2">
                    <a:lumMod val="50000"/>
                  </a:schemeClr>
                </a:solidFill>
                <a:latin typeface="ＭＳ Ｐゴシック" panose="020B0600070205080204" pitchFamily="50" charset="-128"/>
                <a:ea typeface="ＭＳ Ｐゴシック" panose="020B0600070205080204" pitchFamily="50" charset="-128"/>
              </a:rPr>
              <a:t>【</a:t>
            </a:r>
            <a:r>
              <a:rPr lang="ja-JP" altLang="en-US" sz="2800" dirty="0">
                <a:solidFill>
                  <a:schemeClr val="tx2">
                    <a:lumMod val="50000"/>
                  </a:schemeClr>
                </a:solidFill>
                <a:latin typeface="ＭＳ Ｐゴシック" panose="020B0600070205080204" pitchFamily="50" charset="-128"/>
                <a:ea typeface="ＭＳ Ｐゴシック" panose="020B0600070205080204" pitchFamily="50" charset="-128"/>
              </a:rPr>
              <a:t>報告要件</a:t>
            </a:r>
            <a:r>
              <a:rPr lang="en-US" altLang="ja-JP" sz="2800" dirty="0">
                <a:solidFill>
                  <a:schemeClr val="tx2">
                    <a:lumMod val="50000"/>
                  </a:schemeClr>
                </a:solidFill>
                <a:latin typeface="ＭＳ Ｐゴシック" panose="020B0600070205080204" pitchFamily="50" charset="-128"/>
                <a:ea typeface="ＭＳ Ｐゴシック" panose="020B0600070205080204" pitchFamily="50" charset="-128"/>
              </a:rPr>
              <a:t>】</a:t>
            </a:r>
          </a:p>
          <a:p>
            <a:r>
              <a:rPr lang="ja-JP" altLang="en-US" sz="2800" dirty="0">
                <a:solidFill>
                  <a:schemeClr val="tx2">
                    <a:lumMod val="50000"/>
                  </a:schemeClr>
                </a:solidFill>
                <a:latin typeface="ＭＳ Ｐゴシック" panose="020B0600070205080204" pitchFamily="50" charset="-128"/>
                <a:ea typeface="ＭＳ Ｐゴシック" panose="020B0600070205080204" pitchFamily="50" charset="-128"/>
              </a:rPr>
              <a:t>　　　・・・</a:t>
            </a:r>
            <a:r>
              <a:rPr lang="ja-JP" altLang="en-US" dirty="0">
                <a:solidFill>
                  <a:schemeClr val="tx2">
                    <a:lumMod val="50000"/>
                  </a:schemeClr>
                </a:solidFill>
                <a:latin typeface="ＭＳ Ｐゴシック" panose="020B0600070205080204" pitchFamily="50" charset="-128"/>
                <a:ea typeface="ＭＳ Ｐゴシック" panose="020B0600070205080204" pitchFamily="50" charset="-128"/>
              </a:rPr>
              <a:t>所定の書式で記入のうえ、地区財団委員会に提出</a:t>
            </a:r>
            <a:endParaRPr lang="en-US" altLang="ja-JP" sz="2800" dirty="0">
              <a:solidFill>
                <a:schemeClr val="tx2">
                  <a:lumMod val="50000"/>
                </a:schemeClr>
              </a:solidFill>
              <a:latin typeface="ＭＳ Ｐゴシック" panose="020B0600070205080204" pitchFamily="50" charset="-128"/>
              <a:ea typeface="ＭＳ Ｐゴシック" panose="020B0600070205080204" pitchFamily="50" charset="-128"/>
            </a:endParaRPr>
          </a:p>
          <a:p>
            <a:r>
              <a:rPr lang="ja-JP" altLang="en-US" b="1" dirty="0">
                <a:solidFill>
                  <a:schemeClr val="tx2">
                    <a:lumMod val="50000"/>
                  </a:schemeClr>
                </a:solidFill>
                <a:latin typeface="ＭＳ Ｐゴシック" panose="020B0600070205080204" pitchFamily="50" charset="-128"/>
                <a:ea typeface="ＭＳ Ｐゴシック" panose="020B0600070205080204" pitchFamily="50" charset="-128"/>
              </a:rPr>
              <a:t>　　</a:t>
            </a:r>
            <a:r>
              <a:rPr lang="ja-JP" altLang="en-US" dirty="0">
                <a:solidFill>
                  <a:schemeClr val="tx2">
                    <a:lumMod val="50000"/>
                  </a:schemeClr>
                </a:solidFill>
                <a:latin typeface="ＭＳ Ｐゴシック" panose="020B0600070205080204" pitchFamily="50" charset="-128"/>
                <a:ea typeface="ＭＳ Ｐゴシック" panose="020B0600070205080204" pitchFamily="50" charset="-128"/>
              </a:rPr>
              <a:t>　</a:t>
            </a:r>
            <a:endParaRPr lang="en-US" altLang="ja-JP" dirty="0">
              <a:solidFill>
                <a:schemeClr val="tx2">
                  <a:lumMod val="50000"/>
                </a:schemeClr>
              </a:solidFill>
              <a:latin typeface="ＭＳ Ｐゴシック" panose="020B0600070205080204" pitchFamily="50" charset="-128"/>
              <a:ea typeface="ＭＳ Ｐゴシック" panose="020B0600070205080204" pitchFamily="50" charset="-128"/>
            </a:endParaRPr>
          </a:p>
          <a:p>
            <a:r>
              <a:rPr lang="ja-JP" altLang="en-US" sz="1800" dirty="0">
                <a:solidFill>
                  <a:schemeClr val="tx2">
                    <a:lumMod val="50000"/>
                  </a:schemeClr>
                </a:solidFill>
                <a:latin typeface="ＭＳ Ｐゴシック" panose="020B0600070205080204" pitchFamily="50" charset="-128"/>
                <a:ea typeface="ＭＳ Ｐゴシック" panose="020B0600070205080204" pitchFamily="50" charset="-128"/>
              </a:rPr>
              <a:t>　</a:t>
            </a:r>
            <a:endParaRPr lang="en-US" altLang="ja-JP" sz="1800" dirty="0">
              <a:solidFill>
                <a:schemeClr val="tx2">
                  <a:lumMod val="50000"/>
                </a:schemeClr>
              </a:solidFill>
              <a:latin typeface="ＭＳ Ｐゴシック" panose="020B0600070205080204" pitchFamily="50" charset="-128"/>
              <a:ea typeface="ＭＳ Ｐゴシック" panose="020B0600070205080204" pitchFamily="50" charset="-128"/>
            </a:endParaRPr>
          </a:p>
          <a:p>
            <a:endParaRPr lang="en-US" altLang="ja-JP" sz="1800" dirty="0">
              <a:solidFill>
                <a:schemeClr val="tx2">
                  <a:lumMod val="50000"/>
                </a:schemeClr>
              </a:solidFill>
              <a:latin typeface="ＭＳ Ｐゴシック" panose="020B0600070205080204" pitchFamily="50" charset="-128"/>
              <a:ea typeface="ＭＳ Ｐゴシック" panose="020B0600070205080204" pitchFamily="50" charset="-128"/>
            </a:endParaRPr>
          </a:p>
          <a:p>
            <a:endParaRPr lang="en-US" altLang="ja-JP" dirty="0">
              <a:solidFill>
                <a:schemeClr val="tx2">
                  <a:lumMod val="50000"/>
                </a:schemeClr>
              </a:solidFill>
              <a:latin typeface="ＭＳ Ｐゴシック" panose="020B0600070205080204" pitchFamily="50" charset="-128"/>
              <a:ea typeface="ＭＳ Ｐゴシック" panose="020B0600070205080204" pitchFamily="50" charset="-128"/>
            </a:endParaRPr>
          </a:p>
          <a:p>
            <a:r>
              <a:rPr lang="ja-JP" altLang="en-US" dirty="0">
                <a:solidFill>
                  <a:schemeClr val="tx2">
                    <a:lumMod val="50000"/>
                  </a:schemeClr>
                </a:solidFill>
                <a:latin typeface="ＭＳ Ｐゴシック" panose="020B0600070205080204" pitchFamily="50" charset="-128"/>
                <a:ea typeface="ＭＳ Ｐゴシック" panose="020B0600070205080204" pitchFamily="50" charset="-128"/>
              </a:rPr>
              <a:t>　　　　　</a:t>
            </a:r>
            <a:r>
              <a:rPr lang="ja-JP" altLang="en-US" dirty="0">
                <a:latin typeface="ＭＳ Ｐゴシック" panose="020B0600070205080204" pitchFamily="50" charset="-128"/>
                <a:ea typeface="ＭＳ Ｐゴシック" panose="020B0600070205080204" pitchFamily="50" charset="-128"/>
              </a:rPr>
              <a:t>補助金受領後、６ヵ月以内に活動が完了しない場合</a:t>
            </a:r>
            <a:endParaRPr lang="en-US" altLang="ja-JP" dirty="0">
              <a:latin typeface="ＭＳ Ｐゴシック" panose="020B0600070205080204" pitchFamily="50" charset="-128"/>
              <a:ea typeface="ＭＳ Ｐゴシック" panose="020B0600070205080204" pitchFamily="50" charset="-128"/>
            </a:endParaRPr>
          </a:p>
          <a:p>
            <a:endParaRPr lang="en-US" altLang="ja-JP" dirty="0">
              <a:latin typeface="ＭＳ Ｐゴシック" panose="020B0600070205080204" pitchFamily="50" charset="-128"/>
              <a:ea typeface="ＭＳ Ｐゴシック" panose="020B0600070205080204" pitchFamily="50" charset="-128"/>
            </a:endParaRPr>
          </a:p>
          <a:p>
            <a:endParaRPr lang="ja-JP" altLang="en-US" sz="2000" dirty="0">
              <a:solidFill>
                <a:schemeClr val="tx2">
                  <a:lumMod val="50000"/>
                </a:schemeClr>
              </a:solidFill>
              <a:latin typeface="ＭＳ Ｐゴシック" panose="020B0600070205080204" pitchFamily="50" charset="-128"/>
              <a:ea typeface="ＭＳ Ｐゴシック" panose="020B0600070205080204" pitchFamily="50" charset="-128"/>
            </a:endParaRPr>
          </a:p>
          <a:p>
            <a:endParaRPr lang="en-US" altLang="ja-JP" dirty="0">
              <a:solidFill>
                <a:schemeClr val="tx2">
                  <a:lumMod val="50000"/>
                </a:schemeClr>
              </a:solidFill>
              <a:latin typeface="ＭＳ Ｐゴシック" panose="020B0600070205080204" pitchFamily="50" charset="-128"/>
              <a:ea typeface="ＭＳ Ｐゴシック" panose="020B0600070205080204" pitchFamily="50" charset="-128"/>
            </a:endParaRPr>
          </a:p>
          <a:p>
            <a:r>
              <a:rPr lang="ja-JP" altLang="en-US" dirty="0">
                <a:solidFill>
                  <a:schemeClr val="tx2">
                    <a:lumMod val="50000"/>
                  </a:schemeClr>
                </a:solidFill>
                <a:latin typeface="ＭＳ Ｐゴシック" panose="020B0600070205080204" pitchFamily="50" charset="-128"/>
                <a:ea typeface="ＭＳ Ｐゴシック" panose="020B0600070205080204" pitchFamily="50" charset="-128"/>
              </a:rPr>
              <a:t>　　　</a:t>
            </a:r>
            <a:endParaRPr lang="en-US" altLang="ja-JP" dirty="0">
              <a:solidFill>
                <a:schemeClr val="tx2">
                  <a:lumMod val="50000"/>
                </a:schemeClr>
              </a:solidFill>
              <a:latin typeface="ＭＳ Ｐゴシック" panose="020B0600070205080204" pitchFamily="50" charset="-128"/>
              <a:ea typeface="ＭＳ Ｐゴシック" panose="020B0600070205080204" pitchFamily="50" charset="-128"/>
            </a:endParaRPr>
          </a:p>
          <a:p>
            <a:r>
              <a:rPr lang="ja-JP" altLang="en-US" dirty="0">
                <a:solidFill>
                  <a:schemeClr val="tx2">
                    <a:lumMod val="50000"/>
                  </a:schemeClr>
                </a:solidFill>
                <a:latin typeface="ＭＳ Ｐゴシック" panose="020B0600070205080204" pitchFamily="50" charset="-128"/>
                <a:ea typeface="ＭＳ Ｐゴシック" panose="020B0600070205080204" pitchFamily="50" charset="-128"/>
              </a:rPr>
              <a:t>　　　　　</a:t>
            </a:r>
            <a:r>
              <a:rPr lang="ja-JP" altLang="en-US" dirty="0">
                <a:latin typeface="ＭＳ Ｐゴシック" panose="020B0600070205080204" pitchFamily="50" charset="-128"/>
                <a:ea typeface="ＭＳ Ｐゴシック" panose="020B0600070205080204" pitchFamily="50" charset="-128"/>
              </a:rPr>
              <a:t>プロジェクトや活動が完了後、</a:t>
            </a:r>
            <a:r>
              <a:rPr lang="en-US" altLang="ja-JP" dirty="0">
                <a:solidFill>
                  <a:srgbClr val="FF0000"/>
                </a:solidFill>
                <a:latin typeface="ＭＳ Ｐゴシック" panose="020B0600070205080204" pitchFamily="50" charset="-128"/>
                <a:ea typeface="ＭＳ Ｐゴシック" panose="020B0600070205080204" pitchFamily="50" charset="-128"/>
              </a:rPr>
              <a:t>2</a:t>
            </a:r>
            <a:r>
              <a:rPr lang="ja-JP" altLang="en-US" dirty="0">
                <a:solidFill>
                  <a:srgbClr val="FF0000"/>
                </a:solidFill>
                <a:latin typeface="ＭＳ Ｐゴシック" panose="020B0600070205080204" pitchFamily="50" charset="-128"/>
                <a:ea typeface="ＭＳ Ｐゴシック" panose="020B0600070205080204" pitchFamily="50" charset="-128"/>
              </a:rPr>
              <a:t>ヵ月以内に提出</a:t>
            </a:r>
            <a:endParaRPr lang="ja-JP" altLang="en-US" sz="2000" dirty="0">
              <a:solidFill>
                <a:schemeClr val="tx2">
                  <a:lumMod val="50000"/>
                </a:schemeClr>
              </a:solidFill>
              <a:latin typeface="ＭＳ Ｐゴシック" panose="020B0600070205080204" pitchFamily="50" charset="-128"/>
              <a:ea typeface="ＭＳ Ｐゴシック" panose="020B0600070205080204" pitchFamily="50" charset="-128"/>
            </a:endParaRPr>
          </a:p>
        </p:txBody>
      </p:sp>
      <p:sp>
        <p:nvSpPr>
          <p:cNvPr id="2" name="テキスト ボックス 1"/>
          <p:cNvSpPr txBox="1"/>
          <p:nvPr/>
        </p:nvSpPr>
        <p:spPr>
          <a:xfrm>
            <a:off x="762000" y="1213926"/>
            <a:ext cx="5716488" cy="584775"/>
          </a:xfrm>
          <a:prstGeom prst="rect">
            <a:avLst/>
          </a:prstGeom>
          <a:noFill/>
        </p:spPr>
        <p:txBody>
          <a:bodyPr wrap="square" rtlCol="0">
            <a:spAutoFit/>
          </a:bodyPr>
          <a:lstStyle/>
          <a:p>
            <a:r>
              <a:rPr lang="ja-JP" altLang="en-US" sz="3200" b="1" dirty="0">
                <a:solidFill>
                  <a:schemeClr val="tx2"/>
                </a:solidFill>
                <a:latin typeface="ＭＳ Ｐゴシック" panose="020B0600070205080204" pitchFamily="50" charset="-128"/>
                <a:ea typeface="ＭＳ Ｐゴシック" panose="020B0600070205080204" pitchFamily="50" charset="-128"/>
              </a:rPr>
              <a:t>地区補助金の報告書</a:t>
            </a:r>
          </a:p>
        </p:txBody>
      </p:sp>
      <p:sp>
        <p:nvSpPr>
          <p:cNvPr id="4" name="正方形/長方形 3">
            <a:extLst>
              <a:ext uri="{FF2B5EF4-FFF2-40B4-BE49-F238E27FC236}">
                <a16:creationId xmlns:a16="http://schemas.microsoft.com/office/drawing/2014/main" id="{80357B4A-B12D-46A8-A3F9-7DEC85FC044C}"/>
              </a:ext>
            </a:extLst>
          </p:cNvPr>
          <p:cNvSpPr/>
          <p:nvPr/>
        </p:nvSpPr>
        <p:spPr>
          <a:xfrm>
            <a:off x="1756365" y="3385937"/>
            <a:ext cx="2590800" cy="685800"/>
          </a:xfrm>
          <a:prstGeom prst="rect">
            <a:avLst/>
          </a:prstGeom>
          <a:solidFill>
            <a:srgbClr val="002060"/>
          </a:solidFill>
          <a:ln>
            <a:solidFill>
              <a:srgbClr val="00206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dirty="0">
                <a:solidFill>
                  <a:schemeClr val="bg1"/>
                </a:solidFill>
                <a:latin typeface="ＭＳ Ｐゴシック" panose="020B0600070205080204" pitchFamily="50" charset="-128"/>
                <a:ea typeface="ＭＳ Ｐゴシック" panose="020B0600070205080204" pitchFamily="50" charset="-128"/>
              </a:rPr>
              <a:t>中間報告書</a:t>
            </a:r>
          </a:p>
        </p:txBody>
      </p:sp>
      <p:sp>
        <p:nvSpPr>
          <p:cNvPr id="8" name="正方形/長方形 7">
            <a:extLst>
              <a:ext uri="{FF2B5EF4-FFF2-40B4-BE49-F238E27FC236}">
                <a16:creationId xmlns:a16="http://schemas.microsoft.com/office/drawing/2014/main" id="{FF78A288-0FCB-48AF-8032-E2D19CF50EBB}"/>
              </a:ext>
            </a:extLst>
          </p:cNvPr>
          <p:cNvSpPr/>
          <p:nvPr/>
        </p:nvSpPr>
        <p:spPr>
          <a:xfrm>
            <a:off x="1752075" y="5101838"/>
            <a:ext cx="2590800" cy="685800"/>
          </a:xfrm>
          <a:prstGeom prst="rect">
            <a:avLst/>
          </a:prstGeom>
          <a:solidFill>
            <a:srgbClr val="002060"/>
          </a:solidFill>
          <a:ln>
            <a:solidFill>
              <a:srgbClr val="00206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dirty="0">
                <a:solidFill>
                  <a:schemeClr val="bg1"/>
                </a:solidFill>
                <a:latin typeface="ＭＳ Ｐゴシック" panose="020B0600070205080204" pitchFamily="50" charset="-128"/>
                <a:ea typeface="ＭＳ Ｐゴシック" panose="020B0600070205080204" pitchFamily="50" charset="-128"/>
              </a:rPr>
              <a:t>最終報告書</a:t>
            </a:r>
          </a:p>
        </p:txBody>
      </p:sp>
      <p:sp>
        <p:nvSpPr>
          <p:cNvPr id="6" name="吹き出し: 四角形 5">
            <a:extLst>
              <a:ext uri="{FF2B5EF4-FFF2-40B4-BE49-F238E27FC236}">
                <a16:creationId xmlns:a16="http://schemas.microsoft.com/office/drawing/2014/main" id="{6EA8643F-1593-44C9-9901-62DFEC6F8E39}"/>
              </a:ext>
            </a:extLst>
          </p:cNvPr>
          <p:cNvSpPr/>
          <p:nvPr/>
        </p:nvSpPr>
        <p:spPr>
          <a:xfrm>
            <a:off x="4656675" y="5090276"/>
            <a:ext cx="5491476" cy="688767"/>
          </a:xfrm>
          <a:prstGeom prst="wedgeRectCallout">
            <a:avLst>
              <a:gd name="adj1" fmla="val -55287"/>
              <a:gd name="adj2" fmla="val -2425"/>
            </a:avLst>
          </a:prstGeom>
          <a:noFill/>
          <a:ln>
            <a:solidFill>
              <a:srgbClr val="4A7EBB"/>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dirty="0">
                <a:solidFill>
                  <a:schemeClr val="tx1"/>
                </a:solidFill>
                <a:latin typeface="ＭＳ Ｐ明朝" panose="02020600040205080304" pitchFamily="18" charset="-128"/>
                <a:ea typeface="ＭＳ Ｐ明朝" panose="02020600040205080304" pitchFamily="18" charset="-128"/>
              </a:rPr>
              <a:t>補助金口座の通帳コピーと領収書添付</a:t>
            </a:r>
          </a:p>
        </p:txBody>
      </p:sp>
      <p:sp>
        <p:nvSpPr>
          <p:cNvPr id="11" name="吹き出し: 四角形 10">
            <a:extLst>
              <a:ext uri="{FF2B5EF4-FFF2-40B4-BE49-F238E27FC236}">
                <a16:creationId xmlns:a16="http://schemas.microsoft.com/office/drawing/2014/main" id="{142BE8D1-17A5-4258-92C3-19C437220804}"/>
              </a:ext>
            </a:extLst>
          </p:cNvPr>
          <p:cNvSpPr/>
          <p:nvPr/>
        </p:nvSpPr>
        <p:spPr>
          <a:xfrm>
            <a:off x="4647150" y="3391339"/>
            <a:ext cx="5491476" cy="688767"/>
          </a:xfrm>
          <a:prstGeom prst="wedgeRectCallout">
            <a:avLst>
              <a:gd name="adj1" fmla="val -55287"/>
              <a:gd name="adj2" fmla="val -2425"/>
            </a:avLst>
          </a:prstGeom>
          <a:noFill/>
          <a:ln>
            <a:solidFill>
              <a:srgbClr val="4A7EBB"/>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800" dirty="0">
                <a:solidFill>
                  <a:schemeClr val="tx1"/>
                </a:solidFill>
                <a:latin typeface="ＭＳ Ｐ明朝" panose="02020600040205080304" pitchFamily="18" charset="-128"/>
                <a:ea typeface="ＭＳ Ｐ明朝" panose="02020600040205080304" pitchFamily="18" charset="-128"/>
              </a:rPr>
              <a:t>（少なくとも）</a:t>
            </a:r>
            <a:r>
              <a:rPr lang="ja-JP" altLang="en-US" dirty="0">
                <a:solidFill>
                  <a:schemeClr val="tx1"/>
                </a:solidFill>
                <a:latin typeface="ＭＳ Ｐ明朝" panose="02020600040205080304" pitchFamily="18" charset="-128"/>
                <a:ea typeface="ＭＳ Ｐ明朝" panose="02020600040205080304" pitchFamily="18" charset="-128"/>
              </a:rPr>
              <a:t>補助金口座の通帳コピー添付</a:t>
            </a:r>
          </a:p>
        </p:txBody>
      </p:sp>
    </p:spTree>
    <p:extLst>
      <p:ext uri="{BB962C8B-B14F-4D97-AF65-F5344CB8AC3E}">
        <p14:creationId xmlns:p14="http://schemas.microsoft.com/office/powerpoint/2010/main" val="3367543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6744072" y="6492875"/>
            <a:ext cx="3542928" cy="261610"/>
          </a:xfrm>
          <a:prstGeom prst="rect">
            <a:avLst/>
          </a:prstGeom>
          <a:noFill/>
        </p:spPr>
        <p:txBody>
          <a:bodyPr wrap="square" rtlCol="0">
            <a:spAutoFit/>
          </a:bodyPr>
          <a:lstStyle/>
          <a:p>
            <a:r>
              <a:rPr lang="ja-JP" altLang="en-US" sz="1100" dirty="0">
                <a:solidFill>
                  <a:srgbClr val="FF0000"/>
                </a:solidFill>
                <a:latin typeface="ＭＳ Ｐゴシック" panose="020B0600070205080204" pitchFamily="50" charset="-128"/>
                <a:ea typeface="ＭＳ Ｐゴシック" panose="020B0600070205080204" pitchFamily="50" charset="-128"/>
              </a:rPr>
              <a:t>財団補助金申請ハンドブック</a:t>
            </a:r>
            <a:r>
              <a:rPr lang="en-US" altLang="ja-JP" sz="1100" dirty="0">
                <a:solidFill>
                  <a:srgbClr val="FF0000"/>
                </a:solidFill>
                <a:latin typeface="ＭＳ Ｐゴシック" panose="020B0600070205080204" pitchFamily="50" charset="-128"/>
                <a:ea typeface="ＭＳ Ｐゴシック" panose="020B0600070205080204" pitchFamily="50" charset="-128"/>
              </a:rPr>
              <a:t>(2021</a:t>
            </a:r>
            <a:r>
              <a:rPr lang="ja-JP" altLang="en-US" sz="1100" dirty="0">
                <a:solidFill>
                  <a:srgbClr val="FF0000"/>
                </a:solidFill>
                <a:latin typeface="ＭＳ Ｐゴシック" panose="020B0600070205080204" pitchFamily="50" charset="-128"/>
                <a:ea typeface="ＭＳ Ｐゴシック" panose="020B0600070205080204" pitchFamily="50" charset="-128"/>
              </a:rPr>
              <a:t>年</a:t>
            </a:r>
            <a:r>
              <a:rPr lang="en-US" altLang="ja-JP" sz="1100" dirty="0">
                <a:solidFill>
                  <a:srgbClr val="FF0000"/>
                </a:solidFill>
                <a:latin typeface="ＭＳ Ｐゴシック" panose="020B0600070205080204" pitchFamily="50" charset="-128"/>
                <a:ea typeface="ＭＳ Ｐゴシック" panose="020B0600070205080204" pitchFamily="50" charset="-128"/>
              </a:rPr>
              <a:t>8</a:t>
            </a:r>
            <a:r>
              <a:rPr lang="ja-JP" altLang="en-US" sz="1100" dirty="0">
                <a:solidFill>
                  <a:srgbClr val="FF0000"/>
                </a:solidFill>
                <a:latin typeface="ＭＳ Ｐゴシック" panose="020B0600070205080204" pitchFamily="50" charset="-128"/>
                <a:ea typeface="ＭＳ Ｐゴシック" panose="020B0600070205080204" pitchFamily="50" charset="-128"/>
              </a:rPr>
              <a:t>月版</a:t>
            </a:r>
            <a:r>
              <a:rPr lang="en-US" altLang="ja-JP" sz="1100" dirty="0">
                <a:solidFill>
                  <a:srgbClr val="FF0000"/>
                </a:solidFill>
                <a:latin typeface="ＭＳ Ｐゴシック" panose="020B0600070205080204" pitchFamily="50" charset="-128"/>
                <a:ea typeface="ＭＳ Ｐゴシック" panose="020B0600070205080204" pitchFamily="50" charset="-128"/>
              </a:rPr>
              <a:t>)</a:t>
            </a:r>
            <a:r>
              <a:rPr lang="ja-JP" altLang="en-US" sz="1100" dirty="0">
                <a:solidFill>
                  <a:srgbClr val="FF0000"/>
                </a:solidFill>
                <a:latin typeface="ＭＳ Ｐゴシック" panose="020B0600070205080204" pitchFamily="50" charset="-128"/>
                <a:ea typeface="ＭＳ Ｐゴシック" panose="020B0600070205080204" pitchFamily="50" charset="-128"/>
              </a:rPr>
              <a:t>より抜粋</a:t>
            </a:r>
          </a:p>
        </p:txBody>
      </p:sp>
      <p:sp>
        <p:nvSpPr>
          <p:cNvPr id="9" name="正方形/長方形 8"/>
          <p:cNvSpPr/>
          <p:nvPr/>
        </p:nvSpPr>
        <p:spPr>
          <a:xfrm>
            <a:off x="685800" y="2057400"/>
            <a:ext cx="11125200" cy="3970318"/>
          </a:xfrm>
          <a:prstGeom prst="rect">
            <a:avLst/>
          </a:prstGeom>
        </p:spPr>
        <p:txBody>
          <a:bodyPr wrap="square">
            <a:spAutoFit/>
          </a:bodyPr>
          <a:lstStyle/>
          <a:p>
            <a:r>
              <a:rPr lang="en-US" altLang="ja-JP" sz="2800" dirty="0">
                <a:solidFill>
                  <a:schemeClr val="tx2">
                    <a:lumMod val="50000"/>
                  </a:schemeClr>
                </a:solidFill>
                <a:latin typeface="ＭＳ Ｐゴシック" panose="020B0600070205080204" pitchFamily="50" charset="-128"/>
                <a:ea typeface="ＭＳ Ｐゴシック" panose="020B0600070205080204" pitchFamily="50" charset="-128"/>
              </a:rPr>
              <a:t>【</a:t>
            </a:r>
            <a:r>
              <a:rPr lang="ja-JP" altLang="en-US" sz="2800" dirty="0">
                <a:solidFill>
                  <a:schemeClr val="tx2">
                    <a:lumMod val="50000"/>
                  </a:schemeClr>
                </a:solidFill>
                <a:latin typeface="ＭＳ Ｐゴシック" panose="020B0600070205080204" pitchFamily="50" charset="-128"/>
                <a:ea typeface="ＭＳ Ｐゴシック" panose="020B0600070205080204" pitchFamily="50" charset="-128"/>
              </a:rPr>
              <a:t>報告要件</a:t>
            </a:r>
            <a:r>
              <a:rPr lang="en-US" altLang="ja-JP" sz="2800" dirty="0">
                <a:solidFill>
                  <a:schemeClr val="tx2">
                    <a:lumMod val="50000"/>
                  </a:schemeClr>
                </a:solidFill>
                <a:latin typeface="ＭＳ Ｐゴシック" panose="020B0600070205080204" pitchFamily="50" charset="-128"/>
                <a:ea typeface="ＭＳ Ｐゴシック" panose="020B0600070205080204" pitchFamily="50" charset="-128"/>
              </a:rPr>
              <a:t>】</a:t>
            </a:r>
            <a:r>
              <a:rPr lang="ja-JP" altLang="en-US" sz="2800" dirty="0">
                <a:solidFill>
                  <a:schemeClr val="tx2">
                    <a:lumMod val="50000"/>
                  </a:schemeClr>
                </a:solidFill>
                <a:latin typeface="ＭＳ Ｐゴシック" panose="020B0600070205080204" pitchFamily="50" charset="-128"/>
                <a:ea typeface="ＭＳ Ｐゴシック" panose="020B0600070205080204" pitchFamily="50" charset="-128"/>
              </a:rPr>
              <a:t>・・・申請書同様、ロータリー財団へオンラインで提出</a:t>
            </a:r>
            <a:endParaRPr lang="en-US" altLang="ja-JP" sz="2800" dirty="0">
              <a:solidFill>
                <a:schemeClr val="tx2">
                  <a:lumMod val="50000"/>
                </a:schemeClr>
              </a:solidFill>
              <a:latin typeface="ＭＳ Ｐゴシック" panose="020B0600070205080204" pitchFamily="50" charset="-128"/>
              <a:ea typeface="ＭＳ Ｐゴシック" panose="020B0600070205080204" pitchFamily="50" charset="-128"/>
            </a:endParaRPr>
          </a:p>
          <a:p>
            <a:r>
              <a:rPr lang="ja-JP" altLang="en-US" b="1" dirty="0">
                <a:solidFill>
                  <a:schemeClr val="tx2">
                    <a:lumMod val="50000"/>
                  </a:schemeClr>
                </a:solidFill>
                <a:latin typeface="ＭＳ Ｐゴシック" panose="020B0600070205080204" pitchFamily="50" charset="-128"/>
                <a:ea typeface="ＭＳ Ｐゴシック" panose="020B0600070205080204" pitchFamily="50" charset="-128"/>
              </a:rPr>
              <a:t>　　</a:t>
            </a:r>
            <a:r>
              <a:rPr lang="ja-JP" altLang="en-US" dirty="0">
                <a:solidFill>
                  <a:schemeClr val="tx2">
                    <a:lumMod val="50000"/>
                  </a:schemeClr>
                </a:solidFill>
                <a:latin typeface="ＭＳ Ｐゴシック" panose="020B0600070205080204" pitchFamily="50" charset="-128"/>
                <a:ea typeface="ＭＳ Ｐゴシック" panose="020B0600070205080204" pitchFamily="50" charset="-128"/>
              </a:rPr>
              <a:t>　</a:t>
            </a:r>
            <a:endParaRPr lang="en-US" altLang="ja-JP" dirty="0">
              <a:solidFill>
                <a:schemeClr val="tx2">
                  <a:lumMod val="50000"/>
                </a:schemeClr>
              </a:solidFill>
              <a:latin typeface="ＭＳ Ｐゴシック" panose="020B0600070205080204" pitchFamily="50" charset="-128"/>
              <a:ea typeface="ＭＳ Ｐゴシック" panose="020B0600070205080204" pitchFamily="50" charset="-128"/>
            </a:endParaRPr>
          </a:p>
          <a:p>
            <a:r>
              <a:rPr lang="ja-JP" altLang="en-US" sz="1800" dirty="0">
                <a:solidFill>
                  <a:schemeClr val="tx2">
                    <a:lumMod val="50000"/>
                  </a:schemeClr>
                </a:solidFill>
                <a:latin typeface="ＭＳ Ｐゴシック" panose="020B0600070205080204" pitchFamily="50" charset="-128"/>
                <a:ea typeface="ＭＳ Ｐゴシック" panose="020B0600070205080204" pitchFamily="50" charset="-128"/>
              </a:rPr>
              <a:t>　</a:t>
            </a:r>
            <a:endParaRPr lang="en-US" altLang="ja-JP" sz="1800" dirty="0">
              <a:solidFill>
                <a:schemeClr val="tx2">
                  <a:lumMod val="50000"/>
                </a:schemeClr>
              </a:solidFill>
              <a:latin typeface="ＭＳ Ｐゴシック" panose="020B0600070205080204" pitchFamily="50" charset="-128"/>
              <a:ea typeface="ＭＳ Ｐゴシック" panose="020B0600070205080204" pitchFamily="50" charset="-128"/>
            </a:endParaRPr>
          </a:p>
          <a:p>
            <a:endParaRPr lang="en-US" altLang="ja-JP" sz="1800" dirty="0">
              <a:solidFill>
                <a:schemeClr val="tx2">
                  <a:lumMod val="50000"/>
                </a:schemeClr>
              </a:solidFill>
              <a:latin typeface="ＭＳ Ｐゴシック" panose="020B0600070205080204" pitchFamily="50" charset="-128"/>
              <a:ea typeface="ＭＳ Ｐゴシック" panose="020B0600070205080204" pitchFamily="50" charset="-128"/>
            </a:endParaRPr>
          </a:p>
          <a:p>
            <a:r>
              <a:rPr lang="ja-JP" altLang="en-US" dirty="0">
                <a:solidFill>
                  <a:schemeClr val="tx2">
                    <a:lumMod val="50000"/>
                  </a:schemeClr>
                </a:solidFill>
                <a:latin typeface="ＭＳ Ｐゴシック" panose="020B0600070205080204" pitchFamily="50" charset="-128"/>
                <a:ea typeface="ＭＳ Ｐゴシック" panose="020B0600070205080204" pitchFamily="50" charset="-128"/>
              </a:rPr>
              <a:t>　　　　</a:t>
            </a:r>
            <a:endParaRPr lang="en-US" altLang="ja-JP" dirty="0">
              <a:solidFill>
                <a:schemeClr val="tx2">
                  <a:lumMod val="50000"/>
                </a:schemeClr>
              </a:solidFill>
              <a:latin typeface="ＭＳ Ｐゴシック" panose="020B0600070205080204" pitchFamily="50" charset="-128"/>
              <a:ea typeface="ＭＳ Ｐゴシック" panose="020B0600070205080204" pitchFamily="50" charset="-128"/>
            </a:endParaRPr>
          </a:p>
          <a:p>
            <a:r>
              <a:rPr lang="ja-JP" altLang="en-US" dirty="0">
                <a:solidFill>
                  <a:schemeClr val="tx2">
                    <a:lumMod val="50000"/>
                  </a:schemeClr>
                </a:solidFill>
                <a:latin typeface="ＭＳ Ｐゴシック" panose="020B0600070205080204" pitchFamily="50" charset="-128"/>
                <a:ea typeface="ＭＳ Ｐゴシック" panose="020B0600070205080204" pitchFamily="50" charset="-128"/>
              </a:rPr>
              <a:t>　　　　＊</a:t>
            </a:r>
            <a:r>
              <a:rPr lang="ja-JP" altLang="en-US" dirty="0">
                <a:latin typeface="ＭＳ Ｐゴシック" panose="020B0600070205080204" pitchFamily="50" charset="-128"/>
                <a:ea typeface="ＭＳ Ｐゴシック" panose="020B0600070205080204" pitchFamily="50" charset="-128"/>
              </a:rPr>
              <a:t>補助金の最初の支給を受けてから</a:t>
            </a:r>
            <a:r>
              <a:rPr lang="en-US" altLang="ja-JP" dirty="0">
                <a:solidFill>
                  <a:srgbClr val="FF0000"/>
                </a:solidFill>
                <a:latin typeface="ＭＳ Ｐゴシック" panose="020B0600070205080204" pitchFamily="50" charset="-128"/>
                <a:ea typeface="ＭＳ Ｐゴシック" panose="020B0600070205080204" pitchFamily="50" charset="-128"/>
              </a:rPr>
              <a:t>12 </a:t>
            </a:r>
            <a:r>
              <a:rPr lang="ja-JP" altLang="en-US" dirty="0">
                <a:solidFill>
                  <a:srgbClr val="FF0000"/>
                </a:solidFill>
                <a:latin typeface="ＭＳ Ｐゴシック" panose="020B0600070205080204" pitchFamily="50" charset="-128"/>
                <a:ea typeface="ＭＳ Ｐゴシック" panose="020B0600070205080204" pitchFamily="50" charset="-128"/>
              </a:rPr>
              <a:t>カ月以内に提出</a:t>
            </a:r>
            <a:r>
              <a:rPr lang="ja-JP" altLang="en-US" dirty="0">
                <a:latin typeface="ＭＳ Ｐゴシック" panose="020B0600070205080204" pitchFamily="50" charset="-128"/>
                <a:ea typeface="ＭＳ Ｐゴシック" panose="020B0600070205080204" pitchFamily="50" charset="-128"/>
              </a:rPr>
              <a:t>（その後もプロジェクト</a:t>
            </a:r>
            <a:endParaRPr lang="en-US" altLang="ja-JP" dirty="0">
              <a:latin typeface="ＭＳ Ｐゴシック" panose="020B0600070205080204" pitchFamily="50" charset="-128"/>
              <a:ea typeface="ＭＳ Ｐゴシック" panose="020B0600070205080204" pitchFamily="50" charset="-128"/>
            </a:endParaRPr>
          </a:p>
          <a:p>
            <a:r>
              <a:rPr lang="ja-JP" altLang="en-US" dirty="0">
                <a:latin typeface="ＭＳ Ｐゴシック" panose="020B0600070205080204" pitchFamily="50" charset="-128"/>
                <a:ea typeface="ＭＳ Ｐゴシック" panose="020B0600070205080204" pitchFamily="50" charset="-128"/>
              </a:rPr>
              <a:t>　　　　　　完了まで、</a:t>
            </a:r>
            <a:r>
              <a:rPr lang="en-US" altLang="ja-JP" dirty="0">
                <a:latin typeface="ＭＳ Ｐゴシック" panose="020B0600070205080204" pitchFamily="50" charset="-128"/>
                <a:ea typeface="ＭＳ Ｐゴシック" panose="020B0600070205080204" pitchFamily="50" charset="-128"/>
              </a:rPr>
              <a:t>12 </a:t>
            </a:r>
            <a:r>
              <a:rPr lang="ja-JP" altLang="en-US" dirty="0">
                <a:latin typeface="ＭＳ Ｐゴシック" panose="020B0600070205080204" pitchFamily="50" charset="-128"/>
                <a:ea typeface="ＭＳ Ｐゴシック" panose="020B0600070205080204" pitchFamily="50" charset="-128"/>
              </a:rPr>
              <a:t>ヵ月毎に 提出）</a:t>
            </a:r>
            <a:endParaRPr lang="en-US" altLang="ja-JP" dirty="0">
              <a:latin typeface="ＭＳ Ｐゴシック" panose="020B0600070205080204" pitchFamily="50" charset="-128"/>
              <a:ea typeface="ＭＳ Ｐゴシック" panose="020B0600070205080204" pitchFamily="50" charset="-128"/>
            </a:endParaRPr>
          </a:p>
          <a:p>
            <a:endParaRPr lang="en-US" altLang="ja-JP" dirty="0">
              <a:latin typeface="ＭＳ Ｐゴシック" panose="020B0600070205080204" pitchFamily="50" charset="-128"/>
              <a:ea typeface="ＭＳ Ｐゴシック" panose="020B0600070205080204" pitchFamily="50" charset="-128"/>
            </a:endParaRPr>
          </a:p>
          <a:p>
            <a:endParaRPr lang="en-US" altLang="ja-JP" dirty="0">
              <a:latin typeface="ＭＳ Ｐゴシック" panose="020B0600070205080204" pitchFamily="50" charset="-128"/>
              <a:ea typeface="ＭＳ Ｐゴシック" panose="020B0600070205080204" pitchFamily="50" charset="-128"/>
            </a:endParaRPr>
          </a:p>
          <a:p>
            <a:endParaRPr lang="ja-JP" altLang="en-US" sz="2000" dirty="0">
              <a:solidFill>
                <a:schemeClr val="tx2">
                  <a:lumMod val="50000"/>
                </a:schemeClr>
              </a:solidFill>
              <a:latin typeface="ＭＳ Ｐゴシック" panose="020B0600070205080204" pitchFamily="50" charset="-128"/>
              <a:ea typeface="ＭＳ Ｐゴシック" panose="020B0600070205080204" pitchFamily="50" charset="-128"/>
            </a:endParaRPr>
          </a:p>
          <a:p>
            <a:r>
              <a:rPr lang="ja-JP" altLang="en-US" dirty="0">
                <a:solidFill>
                  <a:schemeClr val="tx2">
                    <a:lumMod val="50000"/>
                  </a:schemeClr>
                </a:solidFill>
                <a:latin typeface="ＭＳ Ｐゴシック" panose="020B0600070205080204" pitchFamily="50" charset="-128"/>
                <a:ea typeface="ＭＳ Ｐゴシック" panose="020B0600070205080204" pitchFamily="50" charset="-128"/>
              </a:rPr>
              <a:t>　　　　＊</a:t>
            </a:r>
            <a:r>
              <a:rPr lang="ja-JP" altLang="en-US" dirty="0">
                <a:latin typeface="ＭＳ Ｐゴシック" panose="020B0600070205080204" pitchFamily="50" charset="-128"/>
                <a:ea typeface="ＭＳ Ｐゴシック" panose="020B0600070205080204" pitchFamily="50" charset="-128"/>
              </a:rPr>
              <a:t>プロジェクト完了後</a:t>
            </a:r>
            <a:r>
              <a:rPr lang="en-US" altLang="ja-JP" dirty="0">
                <a:solidFill>
                  <a:srgbClr val="FF0000"/>
                </a:solidFill>
                <a:latin typeface="ＭＳ Ｐゴシック" panose="020B0600070205080204" pitchFamily="50" charset="-128"/>
                <a:ea typeface="ＭＳ Ｐゴシック" panose="020B0600070205080204" pitchFamily="50" charset="-128"/>
              </a:rPr>
              <a:t>2 </a:t>
            </a:r>
            <a:r>
              <a:rPr lang="ja-JP" altLang="en-US" dirty="0">
                <a:solidFill>
                  <a:srgbClr val="FF0000"/>
                </a:solidFill>
                <a:latin typeface="ＭＳ Ｐゴシック" panose="020B0600070205080204" pitchFamily="50" charset="-128"/>
                <a:ea typeface="ＭＳ Ｐゴシック" panose="020B0600070205080204" pitchFamily="50" charset="-128"/>
              </a:rPr>
              <a:t>ヵ月以内に提出</a:t>
            </a:r>
            <a:endParaRPr lang="ja-JP" altLang="en-US" sz="2000" dirty="0">
              <a:solidFill>
                <a:schemeClr val="tx2">
                  <a:lumMod val="50000"/>
                </a:schemeClr>
              </a:solidFill>
              <a:latin typeface="ＭＳ Ｐゴシック" panose="020B0600070205080204" pitchFamily="50" charset="-128"/>
              <a:ea typeface="ＭＳ Ｐゴシック" panose="020B0600070205080204" pitchFamily="50" charset="-128"/>
            </a:endParaRPr>
          </a:p>
        </p:txBody>
      </p:sp>
      <p:sp>
        <p:nvSpPr>
          <p:cNvPr id="2" name="テキスト ボックス 1"/>
          <p:cNvSpPr txBox="1"/>
          <p:nvPr/>
        </p:nvSpPr>
        <p:spPr>
          <a:xfrm>
            <a:off x="570756" y="1244026"/>
            <a:ext cx="5716488" cy="584775"/>
          </a:xfrm>
          <a:prstGeom prst="rect">
            <a:avLst/>
          </a:prstGeom>
          <a:noFill/>
        </p:spPr>
        <p:txBody>
          <a:bodyPr wrap="square" rtlCol="0">
            <a:spAutoFit/>
          </a:bodyPr>
          <a:lstStyle/>
          <a:p>
            <a:r>
              <a:rPr lang="ja-JP" altLang="en-US" sz="3200" b="1" dirty="0">
                <a:solidFill>
                  <a:schemeClr val="tx2"/>
                </a:solidFill>
                <a:latin typeface="ＭＳ Ｐゴシック" panose="020B0600070205080204" pitchFamily="50" charset="-128"/>
                <a:ea typeface="ＭＳ Ｐゴシック" panose="020B0600070205080204" pitchFamily="50" charset="-128"/>
              </a:rPr>
              <a:t>グローバル補助金の報告書</a:t>
            </a:r>
          </a:p>
        </p:txBody>
      </p:sp>
      <p:sp>
        <p:nvSpPr>
          <p:cNvPr id="4" name="正方形/長方形 3">
            <a:extLst>
              <a:ext uri="{FF2B5EF4-FFF2-40B4-BE49-F238E27FC236}">
                <a16:creationId xmlns:a16="http://schemas.microsoft.com/office/drawing/2014/main" id="{80357B4A-B12D-46A8-A3F9-7DEC85FC044C}"/>
              </a:ext>
            </a:extLst>
          </p:cNvPr>
          <p:cNvSpPr/>
          <p:nvPr/>
        </p:nvSpPr>
        <p:spPr>
          <a:xfrm>
            <a:off x="1333500" y="3086100"/>
            <a:ext cx="2590800" cy="685800"/>
          </a:xfrm>
          <a:prstGeom prst="rect">
            <a:avLst/>
          </a:prstGeom>
          <a:solidFill>
            <a:srgbClr val="002060"/>
          </a:solidFill>
          <a:ln>
            <a:solidFill>
              <a:srgbClr val="00206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dirty="0">
                <a:solidFill>
                  <a:schemeClr val="bg1"/>
                </a:solidFill>
                <a:latin typeface="ＭＳ Ｐゴシック" panose="020B0600070205080204" pitchFamily="50" charset="-128"/>
                <a:ea typeface="ＭＳ Ｐゴシック" panose="020B0600070205080204" pitchFamily="50" charset="-128"/>
              </a:rPr>
              <a:t>中間報告書</a:t>
            </a:r>
          </a:p>
        </p:txBody>
      </p:sp>
      <p:sp>
        <p:nvSpPr>
          <p:cNvPr id="8" name="正方形/長方形 7">
            <a:extLst>
              <a:ext uri="{FF2B5EF4-FFF2-40B4-BE49-F238E27FC236}">
                <a16:creationId xmlns:a16="http://schemas.microsoft.com/office/drawing/2014/main" id="{FF78A288-0FCB-48AF-8032-E2D19CF50EBB}"/>
              </a:ext>
            </a:extLst>
          </p:cNvPr>
          <p:cNvSpPr/>
          <p:nvPr/>
        </p:nvSpPr>
        <p:spPr>
          <a:xfrm>
            <a:off x="1333500" y="4800600"/>
            <a:ext cx="2590800" cy="685800"/>
          </a:xfrm>
          <a:prstGeom prst="rect">
            <a:avLst/>
          </a:prstGeom>
          <a:solidFill>
            <a:srgbClr val="002060"/>
          </a:solidFill>
          <a:ln>
            <a:solidFill>
              <a:srgbClr val="00206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dirty="0">
                <a:solidFill>
                  <a:schemeClr val="bg1"/>
                </a:solidFill>
                <a:latin typeface="ＭＳ Ｐゴシック" panose="020B0600070205080204" pitchFamily="50" charset="-128"/>
                <a:ea typeface="ＭＳ Ｐゴシック" panose="020B0600070205080204" pitchFamily="50" charset="-128"/>
              </a:rPr>
              <a:t>最終報告書</a:t>
            </a:r>
          </a:p>
        </p:txBody>
      </p:sp>
    </p:spTree>
    <p:extLst>
      <p:ext uri="{BB962C8B-B14F-4D97-AF65-F5344CB8AC3E}">
        <p14:creationId xmlns:p14="http://schemas.microsoft.com/office/powerpoint/2010/main" val="41316344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352424" y="1315068"/>
            <a:ext cx="9477375" cy="584775"/>
          </a:xfrm>
          <a:prstGeom prst="rect">
            <a:avLst/>
          </a:prstGeom>
          <a:noFill/>
        </p:spPr>
        <p:txBody>
          <a:bodyPr wrap="square" rtlCol="0">
            <a:spAutoFit/>
          </a:bodyPr>
          <a:lstStyle/>
          <a:p>
            <a:pPr lvl="0"/>
            <a:r>
              <a:rPr lang="ja-JP" altLang="en-US" sz="3200" b="1" dirty="0">
                <a:solidFill>
                  <a:schemeClr val="tx2"/>
                </a:solidFill>
                <a:latin typeface="ＭＳ Ｐゴシック" panose="020B0600070205080204" pitchFamily="50" charset="-128"/>
                <a:ea typeface="ＭＳ Ｐゴシック" panose="020B0600070205080204" pitchFamily="50" charset="-128"/>
              </a:rPr>
              <a:t>地区補助金報告書での留意点①</a:t>
            </a:r>
            <a:endParaRPr lang="en-US" altLang="ja-JP" sz="3200" b="1" dirty="0">
              <a:solidFill>
                <a:schemeClr val="tx2"/>
              </a:solidFill>
              <a:latin typeface="ＭＳ Ｐゴシック" panose="020B0600070205080204" pitchFamily="50" charset="-128"/>
              <a:ea typeface="ＭＳ Ｐゴシック" panose="020B0600070205080204" pitchFamily="50" charset="-128"/>
            </a:endParaRPr>
          </a:p>
        </p:txBody>
      </p:sp>
      <p:sp>
        <p:nvSpPr>
          <p:cNvPr id="6" name="正方形/長方形 5">
            <a:extLst>
              <a:ext uri="{FF2B5EF4-FFF2-40B4-BE49-F238E27FC236}">
                <a16:creationId xmlns:a16="http://schemas.microsoft.com/office/drawing/2014/main" id="{397C349A-272C-4C22-96F2-E110368E1E1A}"/>
              </a:ext>
            </a:extLst>
          </p:cNvPr>
          <p:cNvSpPr/>
          <p:nvPr/>
        </p:nvSpPr>
        <p:spPr>
          <a:xfrm>
            <a:off x="427763" y="2045901"/>
            <a:ext cx="11049000" cy="4583499"/>
          </a:xfrm>
          <a:prstGeom prst="rect">
            <a:avLst/>
          </a:prstGeom>
          <a:ln>
            <a:solidFill>
              <a:srgbClr val="002060"/>
            </a:solidFill>
          </a:ln>
        </p:spPr>
        <p:txBody>
          <a:bodyPr wrap="square">
            <a:spAutoFit/>
          </a:bodyPr>
          <a:lstStyle/>
          <a:p>
            <a:pPr marL="800100" lvl="1" indent="-342900">
              <a:lnSpc>
                <a:spcPct val="150000"/>
              </a:lnSpc>
              <a:buFont typeface="Arial" panose="020B0604020202020204" pitchFamily="34" charset="0"/>
              <a:buChar char="•"/>
            </a:pPr>
            <a:r>
              <a:rPr lang="ja-JP" altLang="en-US" sz="2200" dirty="0">
                <a:latin typeface="ＭＳ Ｐゴシック" panose="020B0600070205080204" pitchFamily="50" charset="-128"/>
                <a:ea typeface="ＭＳ Ｐゴシック" panose="020B0600070205080204" pitchFamily="50" charset="-128"/>
              </a:rPr>
              <a:t>報告書の提出期限（注）を遵守する。</a:t>
            </a:r>
          </a:p>
          <a:p>
            <a:pPr marL="800100" lvl="1" indent="-342900">
              <a:lnSpc>
                <a:spcPct val="150000"/>
              </a:lnSpc>
              <a:buFont typeface="Arial" panose="020B0604020202020204" pitchFamily="34" charset="0"/>
              <a:buChar char="•"/>
            </a:pPr>
            <a:r>
              <a:rPr lang="ja-JP" altLang="en-US" sz="2200" dirty="0">
                <a:latin typeface="ＭＳ Ｐゴシック" panose="020B0600070205080204" pitchFamily="50" charset="-128"/>
                <a:ea typeface="ＭＳ Ｐゴシック" panose="020B0600070205080204" pitchFamily="50" charset="-128"/>
              </a:rPr>
              <a:t>中間報告書の場合も、通帳コピーを添付する。</a:t>
            </a:r>
          </a:p>
          <a:p>
            <a:pPr marL="800100" lvl="1" indent="-342900">
              <a:lnSpc>
                <a:spcPct val="150000"/>
              </a:lnSpc>
              <a:buFont typeface="Arial" panose="020B0604020202020204" pitchFamily="34" charset="0"/>
              <a:buChar char="•"/>
            </a:pPr>
            <a:r>
              <a:rPr lang="ja-JP" altLang="en-US" sz="2200" dirty="0">
                <a:latin typeface="ＭＳ Ｐゴシック" panose="020B0600070205080204" pitchFamily="50" charset="-128"/>
                <a:ea typeface="ＭＳ Ｐゴシック" panose="020B0600070205080204" pitchFamily="50" charset="-128"/>
              </a:rPr>
              <a:t>報告書の収入および支出欄と通帳口座の入出金記録を整合させてください。</a:t>
            </a:r>
          </a:p>
          <a:p>
            <a:pPr marL="800100" lvl="1" indent="-342900">
              <a:lnSpc>
                <a:spcPct val="150000"/>
              </a:lnSpc>
              <a:buFont typeface="Arial" panose="020B0604020202020204" pitchFamily="34" charset="0"/>
              <a:buChar char="•"/>
            </a:pPr>
            <a:r>
              <a:rPr lang="ja-JP" altLang="en-US" sz="2200" dirty="0">
                <a:latin typeface="ＭＳ Ｐゴシック" panose="020B0600070205080204" pitchFamily="50" charset="-128"/>
                <a:ea typeface="ＭＳ Ｐゴシック" panose="020B0600070205080204" pitchFamily="50" charset="-128"/>
              </a:rPr>
              <a:t>報告書支出欄の各項目と領収書に整理番号をふる。</a:t>
            </a:r>
          </a:p>
          <a:p>
            <a:pPr marL="800100" lvl="1" indent="-342900">
              <a:lnSpc>
                <a:spcPct val="150000"/>
              </a:lnSpc>
              <a:buFont typeface="Arial" panose="020B0604020202020204" pitchFamily="34" charset="0"/>
              <a:buChar char="•"/>
            </a:pPr>
            <a:r>
              <a:rPr lang="ja-JP" altLang="en-US" sz="2200" dirty="0">
                <a:latin typeface="ＭＳ Ｐゴシック" panose="020B0600070205080204" pitchFamily="50" charset="-128"/>
                <a:ea typeface="ＭＳ Ｐゴシック" panose="020B0600070205080204" pitchFamily="50" charset="-128"/>
              </a:rPr>
              <a:t>活動完了後の口座の残金はゼロにする。</a:t>
            </a:r>
          </a:p>
          <a:p>
            <a:pPr marL="800100" lvl="1" indent="-342900">
              <a:lnSpc>
                <a:spcPct val="150000"/>
              </a:lnSpc>
              <a:buFont typeface="Arial" panose="020B0604020202020204" pitchFamily="34" charset="0"/>
              <a:buChar char="•"/>
            </a:pPr>
            <a:r>
              <a:rPr lang="ja-JP" altLang="en-US" sz="2200" dirty="0">
                <a:latin typeface="ＭＳ Ｐゴシック" panose="020B0600070205080204" pitchFamily="50" charset="-128"/>
                <a:ea typeface="ＭＳ Ｐゴシック" panose="020B0600070205080204" pitchFamily="50" charset="-128"/>
              </a:rPr>
              <a:t>利息も収入として計上。</a:t>
            </a:r>
            <a:endParaRPr lang="en-US" altLang="ja-JP" sz="2200" dirty="0">
              <a:latin typeface="ＭＳ Ｐゴシック" panose="020B0600070205080204" pitchFamily="50" charset="-128"/>
              <a:ea typeface="ＭＳ Ｐゴシック" panose="020B0600070205080204" pitchFamily="50" charset="-128"/>
            </a:endParaRPr>
          </a:p>
          <a:p>
            <a:pPr marL="800100" lvl="1" indent="-342900">
              <a:lnSpc>
                <a:spcPct val="150000"/>
              </a:lnSpc>
              <a:buFont typeface="Arial" panose="020B0604020202020204" pitchFamily="34" charset="0"/>
              <a:buChar char="•"/>
            </a:pPr>
            <a:r>
              <a:rPr lang="ja-JP" altLang="en-US" sz="2200" dirty="0">
                <a:latin typeface="ＭＳ Ｐゴシック" panose="020B0600070205080204" pitchFamily="50" charset="-128"/>
                <a:ea typeface="ＭＳ Ｐゴシック" panose="020B0600070205080204" pitchFamily="50" charset="-128"/>
              </a:rPr>
              <a:t>受益者の個人データ（氏名・年齢・生年月日など個人が特定されうる情報）または受益者の写真は添付しない。 </a:t>
            </a:r>
            <a:endParaRPr lang="en-US" altLang="ja-JP" sz="2200" dirty="0">
              <a:latin typeface="ＭＳ Ｐゴシック" panose="020B0600070205080204" pitchFamily="50" charset="-128"/>
              <a:ea typeface="ＭＳ Ｐゴシック" panose="020B0600070205080204" pitchFamily="50" charset="-128"/>
            </a:endParaRPr>
          </a:p>
          <a:p>
            <a:pPr lvl="1">
              <a:lnSpc>
                <a:spcPct val="150000"/>
              </a:lnSpc>
            </a:pPr>
            <a:endParaRPr lang="en-US" altLang="ja-JP" sz="2200" dirty="0">
              <a:latin typeface="ＭＳ Ｐゴシック" panose="020B0600070205080204" pitchFamily="50" charset="-128"/>
              <a:ea typeface="ＭＳ Ｐゴシック" panose="020B0600070205080204" pitchFamily="50" charset="-128"/>
            </a:endParaRPr>
          </a:p>
        </p:txBody>
      </p:sp>
      <p:sp>
        <p:nvSpPr>
          <p:cNvPr id="3" name="テキスト ボックス 2">
            <a:extLst>
              <a:ext uri="{FF2B5EF4-FFF2-40B4-BE49-F238E27FC236}">
                <a16:creationId xmlns:a16="http://schemas.microsoft.com/office/drawing/2014/main" id="{3786E70B-5AB3-41DE-ADCF-33FB9C8E90D7}"/>
              </a:ext>
            </a:extLst>
          </p:cNvPr>
          <p:cNvSpPr txBox="1"/>
          <p:nvPr/>
        </p:nvSpPr>
        <p:spPr>
          <a:xfrm>
            <a:off x="5091111" y="5791200"/>
            <a:ext cx="6248400" cy="706155"/>
          </a:xfrm>
          <a:prstGeom prst="rect">
            <a:avLst/>
          </a:prstGeom>
          <a:noFill/>
        </p:spPr>
        <p:txBody>
          <a:bodyPr wrap="square" rtlCol="0">
            <a:spAutoFit/>
          </a:bodyPr>
          <a:lstStyle/>
          <a:p>
            <a:pPr>
              <a:lnSpc>
                <a:spcPts val="2600"/>
              </a:lnSpc>
            </a:pPr>
            <a:r>
              <a:rPr lang="ja-JP" altLang="en-US" sz="1400" b="1" dirty="0">
                <a:latin typeface="ＭＳ Ｐゴシック" panose="020B0600070205080204" pitchFamily="50" charset="-128"/>
                <a:ea typeface="ＭＳ Ｐゴシック" panose="020B0600070205080204" pitchFamily="50" charset="-128"/>
              </a:rPr>
              <a:t>（注）提出期限とは、</a:t>
            </a:r>
            <a:r>
              <a:rPr lang="ja-JP" altLang="en-US" sz="1400" b="1" dirty="0">
                <a:solidFill>
                  <a:srgbClr val="FF0000"/>
                </a:solidFill>
                <a:latin typeface="ＭＳ Ｐゴシック" panose="020B0600070205080204" pitchFamily="50" charset="-128"/>
                <a:ea typeface="ＭＳ Ｐゴシック" panose="020B0600070205080204" pitchFamily="50" charset="-128"/>
              </a:rPr>
              <a:t>不備のない報告書</a:t>
            </a:r>
            <a:r>
              <a:rPr lang="ja-JP" altLang="en-US" sz="1400" b="1" dirty="0">
                <a:latin typeface="ＭＳ Ｐゴシック" panose="020B0600070205080204" pitchFamily="50" charset="-128"/>
                <a:ea typeface="ＭＳ Ｐゴシック" panose="020B0600070205080204" pitchFamily="50" charset="-128"/>
              </a:rPr>
              <a:t>（下書きや不備のある書類は不可）が</a:t>
            </a:r>
            <a:endParaRPr lang="en-US" altLang="ja-JP" sz="1400" b="1" dirty="0">
              <a:latin typeface="ＭＳ Ｐゴシック" panose="020B0600070205080204" pitchFamily="50" charset="-128"/>
              <a:ea typeface="ＭＳ Ｐゴシック" panose="020B0600070205080204" pitchFamily="50" charset="-128"/>
            </a:endParaRPr>
          </a:p>
          <a:p>
            <a:pPr lvl="1">
              <a:lnSpc>
                <a:spcPts val="2600"/>
              </a:lnSpc>
            </a:pPr>
            <a:r>
              <a:rPr lang="ja-JP" altLang="en-US" sz="1400" b="1" dirty="0">
                <a:latin typeface="ＭＳ Ｐゴシック" panose="020B0600070205080204" pitchFamily="50" charset="-128"/>
                <a:ea typeface="ＭＳ Ｐゴシック" panose="020B0600070205080204" pitchFamily="50" charset="-128"/>
              </a:rPr>
              <a:t>地区財団委員会に受理されるべき期限です（補助金受領後、</a:t>
            </a:r>
            <a:r>
              <a:rPr lang="en-US" altLang="ja-JP" sz="1400" b="1" dirty="0">
                <a:latin typeface="ＭＳ Ｐゴシック" panose="020B0600070205080204" pitchFamily="50" charset="-128"/>
                <a:ea typeface="ＭＳ Ｐゴシック" panose="020B0600070205080204" pitchFamily="50" charset="-128"/>
              </a:rPr>
              <a:t>6</a:t>
            </a:r>
            <a:r>
              <a:rPr lang="ja-JP" altLang="en-US" sz="1400" b="1" dirty="0">
                <a:latin typeface="ＭＳ Ｐゴシック" panose="020B0600070205080204" pitchFamily="50" charset="-128"/>
                <a:ea typeface="ＭＳ Ｐゴシック" panose="020B0600070205080204" pitchFamily="50" charset="-128"/>
              </a:rPr>
              <a:t>ヶ月以内）</a:t>
            </a:r>
            <a:endParaRPr lang="en-US" altLang="ja-JP" sz="1400" b="1"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2023458981"/>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ウェーブ">
  <a:themeElements>
    <a:clrScheme name="ウェーブ">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ウェーブ">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ウェーブ">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rial-Times New Roman">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3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Default Theme.thmx</Template>
  <TotalTime>21394</TotalTime>
  <Words>1938</Words>
  <Application>Microsoft Office PowerPoint</Application>
  <PresentationFormat>ワイド画面</PresentationFormat>
  <Paragraphs>178</Paragraphs>
  <Slides>20</Slides>
  <Notes>12</Notes>
  <HiddenSlides>0</HiddenSlides>
  <MMClips>0</MMClips>
  <ScaleCrop>false</ScaleCrop>
  <HeadingPairs>
    <vt:vector size="6" baseType="variant">
      <vt:variant>
        <vt:lpstr>使用されているフォント</vt:lpstr>
      </vt:variant>
      <vt:variant>
        <vt:i4>10</vt:i4>
      </vt:variant>
      <vt:variant>
        <vt:lpstr>テーマ</vt:lpstr>
      </vt:variant>
      <vt:variant>
        <vt:i4>5</vt:i4>
      </vt:variant>
      <vt:variant>
        <vt:lpstr>スライド タイトル</vt:lpstr>
      </vt:variant>
      <vt:variant>
        <vt:i4>20</vt:i4>
      </vt:variant>
    </vt:vector>
  </HeadingPairs>
  <TitlesOfParts>
    <vt:vector size="35" baseType="lpstr">
      <vt:lpstr>ＭＳ Ｐゴシック</vt:lpstr>
      <vt:lpstr>ＭＳ Ｐ明朝</vt:lpstr>
      <vt:lpstr>Arial</vt:lpstr>
      <vt:lpstr>Arial Narrow</vt:lpstr>
      <vt:lpstr>Arial Narrow Bold</vt:lpstr>
      <vt:lpstr>Calibri</vt:lpstr>
      <vt:lpstr>Candara</vt:lpstr>
      <vt:lpstr>Georgia</vt:lpstr>
      <vt:lpstr>Symbol</vt:lpstr>
      <vt:lpstr>Times New Roman</vt:lpstr>
      <vt:lpstr>1_Custom Design</vt:lpstr>
      <vt:lpstr>ウェーブ</vt:lpstr>
      <vt:lpstr>Custom Design</vt:lpstr>
      <vt:lpstr>2_Custom Design</vt:lpstr>
      <vt:lpstr>3_Custom Design</vt:lpstr>
      <vt:lpstr>　</vt:lpstr>
      <vt:lpstr>資金管理小委員会</vt:lpstr>
      <vt:lpstr>PowerPoint プレゼンテーション</vt:lpstr>
      <vt:lpstr>PowerPoint プレゼンテーション</vt:lpstr>
      <vt:lpstr>覚書の留意点</vt:lpstr>
      <vt:lpstr>　補助金の口座管理上の留意点</vt:lpstr>
      <vt:lpstr>PowerPoint プレゼンテーション</vt:lpstr>
      <vt:lpstr>PowerPoint プレゼンテーション</vt:lpstr>
      <vt:lpstr>PowerPoint プレゼンテーション</vt:lpstr>
      <vt:lpstr>PowerPoint プレゼンテーション</vt:lpstr>
      <vt:lpstr>補助金管理上の不備内容（報告書上散見される問題点）①　（運用関連）</vt:lpstr>
      <vt:lpstr>補助金管理上の不備内容（報告書上散見される問題点）②　（申請関連）</vt:lpstr>
      <vt:lpstr>補助金管理上の不備内容（報告書上散見される問題点）③　（領収書） </vt:lpstr>
      <vt:lpstr>補助金管理上の不備内容（報告書上散見される問題点）④　（報告書）</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Rotary International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Donor Database Functional Overview</dc:title>
  <dc:creator>Simone Webb</dc:creator>
  <cp:lastModifiedBy>o1top</cp:lastModifiedBy>
  <cp:revision>1005</cp:revision>
  <cp:lastPrinted>2021-08-31T03:21:53Z</cp:lastPrinted>
  <dcterms:created xsi:type="dcterms:W3CDTF">2007-01-17T18:13:17Z</dcterms:created>
  <dcterms:modified xsi:type="dcterms:W3CDTF">2021-12-10T07:45:29Z</dcterms:modified>
</cp:coreProperties>
</file>