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theme/theme3.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theme/theme5.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84" r:id="rId4"/>
    <p:sldMasterId id="2147483697" r:id="rId5"/>
    <p:sldMasterId id="2147483699" r:id="rId6"/>
  </p:sldMasterIdLst>
  <p:notesMasterIdLst>
    <p:notesMasterId r:id="rId16"/>
  </p:notesMasterIdLst>
  <p:handoutMasterIdLst>
    <p:handoutMasterId r:id="rId17"/>
  </p:handoutMasterIdLst>
  <p:sldIdLst>
    <p:sldId id="792" r:id="rId7"/>
    <p:sldId id="800" r:id="rId8"/>
    <p:sldId id="830" r:id="rId9"/>
    <p:sldId id="841" r:id="rId10"/>
    <p:sldId id="838" r:id="rId11"/>
    <p:sldId id="360" r:id="rId12"/>
    <p:sldId id="834" r:id="rId13"/>
    <p:sldId id="842" r:id="rId14"/>
    <p:sldId id="372" r:id="rId15"/>
  </p:sldIdLst>
  <p:sldSz cx="12192000" cy="6858000"/>
  <p:notesSz cx="10234613" cy="71040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kuda-Doi Mayumi" initials="" lastIdx="0" clrIdx="0"/>
  <p:cmAuthor id="2" name="村橋 義晃" initials="村橋" lastIdx="1" clrIdx="1">
    <p:extLst>
      <p:ext uri="{19B8F6BF-5375-455C-9EA6-DF929625EA0E}">
        <p15:presenceInfo xmlns:p15="http://schemas.microsoft.com/office/powerpoint/2012/main" userId="7337a53d2e2c47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889" autoAdjust="0"/>
    <p:restoredTop sz="67351" autoAdjust="0"/>
  </p:normalViewPr>
  <p:slideViewPr>
    <p:cSldViewPr snapToGrid="0">
      <p:cViewPr varScale="1">
        <p:scale>
          <a:sx n="48" d="100"/>
          <a:sy n="48" d="100"/>
        </p:scale>
        <p:origin x="1092" y="54"/>
      </p:cViewPr>
      <p:guideLst>
        <p:guide orient="horz" pos="2160"/>
        <p:guide pos="3840"/>
      </p:guideLst>
    </p:cSldViewPr>
  </p:slideViewPr>
  <p:outlineViewPr>
    <p:cViewPr>
      <p:scale>
        <a:sx n="33" d="100"/>
        <a:sy n="33" d="100"/>
      </p:scale>
      <p:origin x="0" y="-179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107" d="100"/>
          <a:sy n="107" d="100"/>
        </p:scale>
        <p:origin x="58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6507641-0884-5045-4529-0D8FBBA9E486}"/>
              </a:ext>
            </a:extLst>
          </p:cNvPr>
          <p:cNvSpPr>
            <a:spLocks noGrp="1"/>
          </p:cNvSpPr>
          <p:nvPr>
            <p:ph type="hdr" sz="quarter"/>
          </p:nvPr>
        </p:nvSpPr>
        <p:spPr>
          <a:xfrm>
            <a:off x="1" y="1"/>
            <a:ext cx="4435475" cy="355600"/>
          </a:xfrm>
          <a:prstGeom prst="rect">
            <a:avLst/>
          </a:prstGeom>
        </p:spPr>
        <p:txBody>
          <a:bodyPr vert="horz" lIns="91429" tIns="45714" rIns="91429" bIns="45714"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B136EE3-BA18-8458-5158-7EDBEF44B506}"/>
              </a:ext>
            </a:extLst>
          </p:cNvPr>
          <p:cNvSpPr>
            <a:spLocks noGrp="1"/>
          </p:cNvSpPr>
          <p:nvPr>
            <p:ph type="dt" sz="quarter" idx="1"/>
          </p:nvPr>
        </p:nvSpPr>
        <p:spPr>
          <a:xfrm>
            <a:off x="5797551" y="1"/>
            <a:ext cx="4435475" cy="355600"/>
          </a:xfrm>
          <a:prstGeom prst="rect">
            <a:avLst/>
          </a:prstGeom>
        </p:spPr>
        <p:txBody>
          <a:bodyPr vert="horz" lIns="91429" tIns="45714" rIns="91429" bIns="45714" rtlCol="0"/>
          <a:lstStyle>
            <a:lvl1pPr algn="r">
              <a:defRPr sz="1200"/>
            </a:lvl1pPr>
          </a:lstStyle>
          <a:p>
            <a:endParaRPr kumimoji="1" lang="ja-JP" altLang="en-US" dirty="0"/>
          </a:p>
        </p:txBody>
      </p:sp>
      <p:sp>
        <p:nvSpPr>
          <p:cNvPr id="4" name="フッター プレースホルダー 3">
            <a:extLst>
              <a:ext uri="{FF2B5EF4-FFF2-40B4-BE49-F238E27FC236}">
                <a16:creationId xmlns:a16="http://schemas.microsoft.com/office/drawing/2014/main" id="{DAA47518-696D-18AD-EA31-8884C8B49DF6}"/>
              </a:ext>
            </a:extLst>
          </p:cNvPr>
          <p:cNvSpPr>
            <a:spLocks noGrp="1"/>
          </p:cNvSpPr>
          <p:nvPr>
            <p:ph type="ftr" sz="quarter" idx="2"/>
          </p:nvPr>
        </p:nvSpPr>
        <p:spPr>
          <a:xfrm>
            <a:off x="1" y="6748463"/>
            <a:ext cx="4435475" cy="355600"/>
          </a:xfrm>
          <a:prstGeom prst="rect">
            <a:avLst/>
          </a:prstGeom>
        </p:spPr>
        <p:txBody>
          <a:bodyPr vert="horz" lIns="91429" tIns="45714" rIns="91429" bIns="45714"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A56E65E-8DBF-EF36-A2A3-64D91AF2485D}"/>
              </a:ext>
            </a:extLst>
          </p:cNvPr>
          <p:cNvSpPr>
            <a:spLocks noGrp="1"/>
          </p:cNvSpPr>
          <p:nvPr>
            <p:ph type="sldNum" sz="quarter" idx="3"/>
          </p:nvPr>
        </p:nvSpPr>
        <p:spPr>
          <a:xfrm>
            <a:off x="5797551" y="6748463"/>
            <a:ext cx="4435475" cy="355600"/>
          </a:xfrm>
          <a:prstGeom prst="rect">
            <a:avLst/>
          </a:prstGeom>
        </p:spPr>
        <p:txBody>
          <a:bodyPr vert="horz" lIns="91429" tIns="45714" rIns="91429" bIns="45714" rtlCol="0" anchor="b"/>
          <a:lstStyle>
            <a:lvl1pPr algn="r">
              <a:defRPr sz="1200"/>
            </a:lvl1pPr>
          </a:lstStyle>
          <a:p>
            <a:endParaRPr kumimoji="1" lang="ja-JP" altLang="en-US" dirty="0"/>
          </a:p>
        </p:txBody>
      </p:sp>
    </p:spTree>
    <p:extLst>
      <p:ext uri="{BB962C8B-B14F-4D97-AF65-F5344CB8AC3E}">
        <p14:creationId xmlns:p14="http://schemas.microsoft.com/office/powerpoint/2010/main" val="2275621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435000" cy="356437"/>
          </a:xfrm>
          <a:prstGeom prst="rect">
            <a:avLst/>
          </a:prstGeom>
        </p:spPr>
        <p:txBody>
          <a:bodyPr vert="horz" lIns="95477" tIns="47738" rIns="95477" bIns="47738" rtlCol="0"/>
          <a:lstStyle>
            <a:lvl1pPr algn="l">
              <a:defRPr sz="1200"/>
            </a:lvl1pPr>
          </a:lstStyle>
          <a:p>
            <a:endParaRPr kumimoji="1" lang="ja-JP" altLang="en-US"/>
          </a:p>
        </p:txBody>
      </p:sp>
      <p:sp>
        <p:nvSpPr>
          <p:cNvPr id="3" name="日付プレースホルダー 2"/>
          <p:cNvSpPr>
            <a:spLocks noGrp="1"/>
          </p:cNvSpPr>
          <p:nvPr>
            <p:ph type="dt" idx="1"/>
          </p:nvPr>
        </p:nvSpPr>
        <p:spPr>
          <a:xfrm>
            <a:off x="5797247" y="1"/>
            <a:ext cx="4435000" cy="356437"/>
          </a:xfrm>
          <a:prstGeom prst="rect">
            <a:avLst/>
          </a:prstGeom>
        </p:spPr>
        <p:txBody>
          <a:bodyPr vert="horz" lIns="95477" tIns="47738" rIns="95477" bIns="47738" rtlCol="0"/>
          <a:lstStyle>
            <a:lvl1pPr algn="r">
              <a:defRPr sz="1200"/>
            </a:lvl1pPr>
          </a:lstStyle>
          <a:p>
            <a:fld id="{8C024F22-F7BB-4474-9DFA-ADD59EB31F74}" type="datetimeFigureOut">
              <a:rPr kumimoji="1" lang="ja-JP" altLang="en-US" smtClean="0"/>
              <a:pPr/>
              <a:t>2023/3/6</a:t>
            </a:fld>
            <a:endParaRPr kumimoji="1" lang="ja-JP" altLang="en-US"/>
          </a:p>
        </p:txBody>
      </p:sp>
      <p:sp>
        <p:nvSpPr>
          <p:cNvPr id="4" name="スライド イメージ プレースホルダー 3"/>
          <p:cNvSpPr>
            <a:spLocks noGrp="1" noRot="1" noChangeAspect="1"/>
          </p:cNvSpPr>
          <p:nvPr>
            <p:ph type="sldImg" idx="2"/>
          </p:nvPr>
        </p:nvSpPr>
        <p:spPr>
          <a:xfrm>
            <a:off x="2986088" y="887413"/>
            <a:ext cx="4262437" cy="2398712"/>
          </a:xfrm>
          <a:prstGeom prst="rect">
            <a:avLst/>
          </a:prstGeom>
          <a:noFill/>
          <a:ln w="12700">
            <a:solidFill>
              <a:prstClr val="black"/>
            </a:solidFill>
          </a:ln>
        </p:spPr>
        <p:txBody>
          <a:bodyPr vert="horz" lIns="95477" tIns="47738" rIns="95477" bIns="47738" rtlCol="0" anchor="ctr"/>
          <a:lstStyle/>
          <a:p>
            <a:endParaRPr lang="ja-JP" altLang="en-US"/>
          </a:p>
        </p:txBody>
      </p:sp>
      <p:sp>
        <p:nvSpPr>
          <p:cNvPr id="5" name="ノート プレースホルダー 4"/>
          <p:cNvSpPr>
            <a:spLocks noGrp="1"/>
          </p:cNvSpPr>
          <p:nvPr>
            <p:ph type="body" sz="quarter" idx="3"/>
          </p:nvPr>
        </p:nvSpPr>
        <p:spPr>
          <a:xfrm>
            <a:off x="1023463" y="3418833"/>
            <a:ext cx="8187690" cy="2797225"/>
          </a:xfrm>
          <a:prstGeom prst="rect">
            <a:avLst/>
          </a:prstGeom>
        </p:spPr>
        <p:txBody>
          <a:bodyPr vert="horz" lIns="95477" tIns="47738" rIns="95477" bIns="477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747629"/>
            <a:ext cx="4435000" cy="356436"/>
          </a:xfrm>
          <a:prstGeom prst="rect">
            <a:avLst/>
          </a:prstGeom>
        </p:spPr>
        <p:txBody>
          <a:bodyPr vert="horz" lIns="95477" tIns="47738" rIns="95477" bIns="477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797247" y="6747629"/>
            <a:ext cx="4435000" cy="356436"/>
          </a:xfrm>
          <a:prstGeom prst="rect">
            <a:avLst/>
          </a:prstGeom>
        </p:spPr>
        <p:txBody>
          <a:bodyPr vert="horz" lIns="95477" tIns="47738" rIns="95477" bIns="47738" rtlCol="0" anchor="b"/>
          <a:lstStyle>
            <a:lvl1pPr algn="r">
              <a:defRPr sz="1200"/>
            </a:lvl1pPr>
          </a:lstStyle>
          <a:p>
            <a:fld id="{DA151310-E4AF-4337-BA6E-528A8B5D2EE5}" type="slidenum">
              <a:rPr kumimoji="1" lang="ja-JP" altLang="en-US" smtClean="0"/>
              <a:pPr/>
              <a:t>‹#›</a:t>
            </a:fld>
            <a:endParaRPr kumimoji="1" lang="ja-JP" altLang="en-US"/>
          </a:p>
        </p:txBody>
      </p:sp>
    </p:spTree>
    <p:extLst>
      <p:ext uri="{BB962C8B-B14F-4D97-AF65-F5344CB8AC3E}">
        <p14:creationId xmlns:p14="http://schemas.microsoft.com/office/powerpoint/2010/main" val="23033707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5" name="スライド番号プレースホルダー 4">
            <a:extLst>
              <a:ext uri="{FF2B5EF4-FFF2-40B4-BE49-F238E27FC236}">
                <a16:creationId xmlns:a16="http://schemas.microsoft.com/office/drawing/2014/main" id="{446199F1-34B8-1450-BC1E-B1AF60DB5F24}"/>
              </a:ext>
            </a:extLst>
          </p:cNvPr>
          <p:cNvSpPr>
            <a:spLocks noGrp="1"/>
          </p:cNvSpPr>
          <p:nvPr>
            <p:ph type="sldNum" sz="quarter" idx="5"/>
          </p:nvPr>
        </p:nvSpPr>
        <p:spPr/>
        <p:txBody>
          <a:bodyPr/>
          <a:lstStyle/>
          <a:p>
            <a:fld id="{DA151310-E4AF-4337-BA6E-528A8B5D2EE5}" type="slidenum">
              <a:rPr kumimoji="1" lang="ja-JP" altLang="en-US" smtClean="0"/>
              <a:pPr/>
              <a:t>1</a:t>
            </a:fld>
            <a:endParaRPr kumimoji="1" lang="ja-JP" altLang="en-US"/>
          </a:p>
        </p:txBody>
      </p:sp>
    </p:spTree>
    <p:extLst>
      <p:ext uri="{BB962C8B-B14F-4D97-AF65-F5344CB8AC3E}">
        <p14:creationId xmlns:p14="http://schemas.microsoft.com/office/powerpoint/2010/main" val="980224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86088" y="887413"/>
            <a:ext cx="4262437" cy="2398712"/>
          </a:xfrm>
        </p:spPr>
      </p:sp>
      <p:sp>
        <p:nvSpPr>
          <p:cNvPr id="3" name="ノート プレースホルダー 2"/>
          <p:cNvSpPr>
            <a:spLocks noGrp="1"/>
          </p:cNvSpPr>
          <p:nvPr>
            <p:ph type="body" idx="1"/>
          </p:nvPr>
        </p:nvSpPr>
        <p:spPr/>
        <p:txBody>
          <a:bodyPr/>
          <a:lstStyle/>
          <a:p>
            <a:endParaRPr lang="en-US" altLang="ja-JP" sz="2900" b="1"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a:extLst>
              <a:ext uri="{FF2B5EF4-FFF2-40B4-BE49-F238E27FC236}">
                <a16:creationId xmlns:a16="http://schemas.microsoft.com/office/drawing/2014/main" id="{BD6E9895-9714-F344-FF42-4A7B9397AC4E}"/>
              </a:ext>
            </a:extLst>
          </p:cNvPr>
          <p:cNvSpPr>
            <a:spLocks noGrp="1"/>
          </p:cNvSpPr>
          <p:nvPr>
            <p:ph type="sldNum" sz="quarter" idx="5"/>
          </p:nvPr>
        </p:nvSpPr>
        <p:spPr/>
        <p:txBody>
          <a:bodyPr/>
          <a:lstStyle/>
          <a:p>
            <a:fld id="{DA151310-E4AF-4337-BA6E-528A8B5D2EE5}" type="slidenum">
              <a:rPr kumimoji="1" lang="ja-JP" altLang="en-US" smtClean="0"/>
              <a:pPr/>
              <a:t>2</a:t>
            </a:fld>
            <a:endParaRPr kumimoji="1" lang="ja-JP" altLang="en-US"/>
          </a:p>
        </p:txBody>
      </p:sp>
    </p:spTree>
    <p:extLst>
      <p:ext uri="{BB962C8B-B14F-4D97-AF65-F5344CB8AC3E}">
        <p14:creationId xmlns:p14="http://schemas.microsoft.com/office/powerpoint/2010/main" val="264632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1"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a:extLst>
              <a:ext uri="{FF2B5EF4-FFF2-40B4-BE49-F238E27FC236}">
                <a16:creationId xmlns:a16="http://schemas.microsoft.com/office/drawing/2014/main" id="{6E2BC386-BD99-F7BC-F5F3-28A840781627}"/>
              </a:ext>
            </a:extLst>
          </p:cNvPr>
          <p:cNvSpPr>
            <a:spLocks noGrp="1"/>
          </p:cNvSpPr>
          <p:nvPr>
            <p:ph type="sldNum" sz="quarter" idx="5"/>
          </p:nvPr>
        </p:nvSpPr>
        <p:spPr/>
        <p:txBody>
          <a:bodyPr/>
          <a:lstStyle/>
          <a:p>
            <a:fld id="{DA151310-E4AF-4337-BA6E-528A8B5D2EE5}" type="slidenum">
              <a:rPr kumimoji="1" lang="ja-JP" altLang="en-US" smtClean="0"/>
              <a:pPr/>
              <a:t>3</a:t>
            </a:fld>
            <a:endParaRPr kumimoji="1" lang="ja-JP" altLang="en-US"/>
          </a:p>
        </p:txBody>
      </p:sp>
    </p:spTree>
    <p:extLst>
      <p:ext uri="{BB962C8B-B14F-4D97-AF65-F5344CB8AC3E}">
        <p14:creationId xmlns:p14="http://schemas.microsoft.com/office/powerpoint/2010/main" val="1152008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1638" y="1277938"/>
            <a:ext cx="6127750" cy="3448050"/>
          </a:xfrm>
        </p:spPr>
      </p:sp>
      <p:sp>
        <p:nvSpPr>
          <p:cNvPr id="3" name="ノート プレースホルダー 2"/>
          <p:cNvSpPr>
            <a:spLocks noGrp="1"/>
          </p:cNvSpPr>
          <p:nvPr>
            <p:ph type="body" idx="1"/>
          </p:nvPr>
        </p:nvSpPr>
        <p:spPr/>
        <p:txBody>
          <a:bodyPr/>
          <a:lstStyle/>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5" name="日付プレースホルダー 4">
            <a:extLst>
              <a:ext uri="{FF2B5EF4-FFF2-40B4-BE49-F238E27FC236}">
                <a16:creationId xmlns:a16="http://schemas.microsoft.com/office/drawing/2014/main" id="{7F65A762-38FA-44D6-9744-2637D2FBB79C}"/>
              </a:ext>
            </a:extLst>
          </p:cNvPr>
          <p:cNvSpPr>
            <a:spLocks noGrp="1"/>
          </p:cNvSpPr>
          <p:nvPr>
            <p:ph type="dt" idx="1"/>
          </p:nvPr>
        </p:nvSpPr>
        <p:spPr/>
        <p:txBody>
          <a:bodyPr/>
          <a:lstStyle/>
          <a:p>
            <a:r>
              <a:rPr kumimoji="1" lang="en-US" altLang="ja-JP"/>
              <a:t>2020/9/12</a:t>
            </a:r>
            <a:endParaRPr kumimoji="1" lang="ja-JP" altLang="en-US"/>
          </a:p>
        </p:txBody>
      </p:sp>
      <p:sp>
        <p:nvSpPr>
          <p:cNvPr id="6" name="ヘッダー プレースホルダー 5">
            <a:extLst>
              <a:ext uri="{FF2B5EF4-FFF2-40B4-BE49-F238E27FC236}">
                <a16:creationId xmlns:a16="http://schemas.microsoft.com/office/drawing/2014/main" id="{413369D0-0F0D-40E1-8A78-16C0B5433BD1}"/>
              </a:ext>
            </a:extLst>
          </p:cNvPr>
          <p:cNvSpPr>
            <a:spLocks noGrp="1"/>
          </p:cNvSpPr>
          <p:nvPr>
            <p:ph type="hdr" sz="quarter"/>
          </p:nvPr>
        </p:nvSpPr>
        <p:spPr/>
        <p:txBody>
          <a:bodyPr/>
          <a:lstStyle/>
          <a:p>
            <a:r>
              <a:rPr kumimoji="1" lang="en-US" altLang="ja-JP"/>
              <a:t>2020-21 RID2660</a:t>
            </a:r>
            <a:r>
              <a:rPr kumimoji="1" lang="ja-JP" altLang="en-US"/>
              <a:t>財団セミナー</a:t>
            </a:r>
          </a:p>
        </p:txBody>
      </p:sp>
      <p:sp>
        <p:nvSpPr>
          <p:cNvPr id="7" name="スライド番号プレースホルダー 6">
            <a:extLst>
              <a:ext uri="{FF2B5EF4-FFF2-40B4-BE49-F238E27FC236}">
                <a16:creationId xmlns:a16="http://schemas.microsoft.com/office/drawing/2014/main" id="{02B7540E-063C-A408-2B3E-04DF536A2CA9}"/>
              </a:ext>
            </a:extLst>
          </p:cNvPr>
          <p:cNvSpPr>
            <a:spLocks noGrp="1"/>
          </p:cNvSpPr>
          <p:nvPr>
            <p:ph type="sldNum" sz="quarter" idx="5"/>
          </p:nvPr>
        </p:nvSpPr>
        <p:spPr/>
        <p:txBody>
          <a:bodyPr/>
          <a:lstStyle/>
          <a:p>
            <a:fld id="{DA151310-E4AF-4337-BA6E-528A8B5D2EE5}" type="slidenum">
              <a:rPr kumimoji="1" lang="ja-JP" altLang="en-US" smtClean="0"/>
              <a:pPr/>
              <a:t>4</a:t>
            </a:fld>
            <a:endParaRPr kumimoji="1" lang="ja-JP" altLang="en-US"/>
          </a:p>
        </p:txBody>
      </p:sp>
    </p:spTree>
    <p:extLst>
      <p:ext uri="{BB962C8B-B14F-4D97-AF65-F5344CB8AC3E}">
        <p14:creationId xmlns:p14="http://schemas.microsoft.com/office/powerpoint/2010/main" val="3479130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1638" y="1277938"/>
            <a:ext cx="6127750" cy="3448050"/>
          </a:xfrm>
        </p:spPr>
      </p:sp>
      <p:sp>
        <p:nvSpPr>
          <p:cNvPr id="3" name="ノート プレースホルダー 2"/>
          <p:cNvSpPr>
            <a:spLocks noGrp="1"/>
          </p:cNvSpPr>
          <p:nvPr>
            <p:ph type="body" idx="1"/>
          </p:nvPr>
        </p:nvSpPr>
        <p:spPr/>
        <p:txBody>
          <a:bodyPr/>
          <a:lstStyle/>
          <a:p>
            <a:endParaRPr kumimoji="1" lang="en-US" altLang="ja-JP" b="1" dirty="0"/>
          </a:p>
        </p:txBody>
      </p:sp>
      <p:sp>
        <p:nvSpPr>
          <p:cNvPr id="5" name="日付プレースホルダー 4">
            <a:extLst>
              <a:ext uri="{FF2B5EF4-FFF2-40B4-BE49-F238E27FC236}">
                <a16:creationId xmlns:a16="http://schemas.microsoft.com/office/drawing/2014/main" id="{2D0418CC-52CB-4FDC-BA51-3FBF39000821}"/>
              </a:ext>
            </a:extLst>
          </p:cNvPr>
          <p:cNvSpPr>
            <a:spLocks noGrp="1"/>
          </p:cNvSpPr>
          <p:nvPr>
            <p:ph type="dt" idx="1"/>
          </p:nvPr>
        </p:nvSpPr>
        <p:spPr/>
        <p:txBody>
          <a:bodyPr/>
          <a:lstStyle/>
          <a:p>
            <a:r>
              <a:rPr kumimoji="1" lang="en-US" altLang="ja-JP"/>
              <a:t>2020/9/12</a:t>
            </a:r>
            <a:endParaRPr kumimoji="1" lang="ja-JP" altLang="en-US"/>
          </a:p>
        </p:txBody>
      </p:sp>
      <p:sp>
        <p:nvSpPr>
          <p:cNvPr id="6" name="ヘッダー プレースホルダー 5">
            <a:extLst>
              <a:ext uri="{FF2B5EF4-FFF2-40B4-BE49-F238E27FC236}">
                <a16:creationId xmlns:a16="http://schemas.microsoft.com/office/drawing/2014/main" id="{F14C81DE-E4F5-480D-B1C5-881D0A3CDCC9}"/>
              </a:ext>
            </a:extLst>
          </p:cNvPr>
          <p:cNvSpPr>
            <a:spLocks noGrp="1"/>
          </p:cNvSpPr>
          <p:nvPr>
            <p:ph type="hdr" sz="quarter"/>
          </p:nvPr>
        </p:nvSpPr>
        <p:spPr/>
        <p:txBody>
          <a:bodyPr/>
          <a:lstStyle/>
          <a:p>
            <a:r>
              <a:rPr kumimoji="1" lang="en-US" altLang="ja-JP"/>
              <a:t>2020-21 RID2660</a:t>
            </a:r>
            <a:r>
              <a:rPr kumimoji="1" lang="ja-JP" altLang="en-US"/>
              <a:t>財団セミナー</a:t>
            </a:r>
          </a:p>
        </p:txBody>
      </p:sp>
      <p:sp>
        <p:nvSpPr>
          <p:cNvPr id="7" name="スライド番号プレースホルダー 6">
            <a:extLst>
              <a:ext uri="{FF2B5EF4-FFF2-40B4-BE49-F238E27FC236}">
                <a16:creationId xmlns:a16="http://schemas.microsoft.com/office/drawing/2014/main" id="{20485F48-729F-4FB7-B59A-4AE3A81D8ADA}"/>
              </a:ext>
            </a:extLst>
          </p:cNvPr>
          <p:cNvSpPr>
            <a:spLocks noGrp="1"/>
          </p:cNvSpPr>
          <p:nvPr>
            <p:ph type="sldNum" sz="quarter" idx="5"/>
          </p:nvPr>
        </p:nvSpPr>
        <p:spPr/>
        <p:txBody>
          <a:bodyPr/>
          <a:lstStyle/>
          <a:p>
            <a:fld id="{DA151310-E4AF-4337-BA6E-528A8B5D2EE5}" type="slidenum">
              <a:rPr kumimoji="1" lang="ja-JP" altLang="en-US" smtClean="0"/>
              <a:pPr/>
              <a:t>5</a:t>
            </a:fld>
            <a:endParaRPr kumimoji="1" lang="ja-JP" altLang="en-US"/>
          </a:p>
        </p:txBody>
      </p:sp>
    </p:spTree>
    <p:extLst>
      <p:ext uri="{BB962C8B-B14F-4D97-AF65-F5344CB8AC3E}">
        <p14:creationId xmlns:p14="http://schemas.microsoft.com/office/powerpoint/2010/main" val="3975151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1638" y="1277938"/>
            <a:ext cx="6127750" cy="3448050"/>
          </a:xfrm>
        </p:spPr>
      </p:sp>
      <p:sp>
        <p:nvSpPr>
          <p:cNvPr id="3" name="ノート プレースホルダー 2"/>
          <p:cNvSpPr>
            <a:spLocks noGrp="1"/>
          </p:cNvSpPr>
          <p:nvPr>
            <p:ph type="body" idx="1"/>
          </p:nvPr>
        </p:nvSpPr>
        <p:spPr/>
        <p:txBody>
          <a:bodyPr/>
          <a:lstStyle/>
          <a:p>
            <a:endParaRPr kumimoji="1" lang="en-US" altLang="ja-JP" b="1" dirty="0"/>
          </a:p>
        </p:txBody>
      </p:sp>
      <p:sp>
        <p:nvSpPr>
          <p:cNvPr id="4" name="スライド番号プレースホルダー 3">
            <a:extLst>
              <a:ext uri="{FF2B5EF4-FFF2-40B4-BE49-F238E27FC236}">
                <a16:creationId xmlns:a16="http://schemas.microsoft.com/office/drawing/2014/main" id="{D84A01F5-63E0-4675-AFE3-67771CB69F40}"/>
              </a:ext>
            </a:extLst>
          </p:cNvPr>
          <p:cNvSpPr>
            <a:spLocks noGrp="1"/>
          </p:cNvSpPr>
          <p:nvPr>
            <p:ph type="sldNum" sz="quarter" idx="5"/>
          </p:nvPr>
        </p:nvSpPr>
        <p:spPr/>
        <p:txBody>
          <a:bodyPr/>
          <a:lstStyle/>
          <a:p>
            <a:fld id="{DA151310-E4AF-4337-BA6E-528A8B5D2EE5}" type="slidenum">
              <a:rPr kumimoji="1" lang="ja-JP" altLang="en-US" smtClean="0"/>
              <a:pPr/>
              <a:t>6</a:t>
            </a:fld>
            <a:endParaRPr kumimoji="1" lang="ja-JP" altLang="en-US"/>
          </a:p>
        </p:txBody>
      </p:sp>
    </p:spTree>
    <p:extLst>
      <p:ext uri="{BB962C8B-B14F-4D97-AF65-F5344CB8AC3E}">
        <p14:creationId xmlns:p14="http://schemas.microsoft.com/office/powerpoint/2010/main" val="2523246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1"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a:extLst>
              <a:ext uri="{FF2B5EF4-FFF2-40B4-BE49-F238E27FC236}">
                <a16:creationId xmlns:a16="http://schemas.microsoft.com/office/drawing/2014/main" id="{68F7566F-75DD-E724-8BAC-F8E588E9B703}"/>
              </a:ext>
            </a:extLst>
          </p:cNvPr>
          <p:cNvSpPr>
            <a:spLocks noGrp="1"/>
          </p:cNvSpPr>
          <p:nvPr>
            <p:ph type="sldNum" sz="quarter" idx="5"/>
          </p:nvPr>
        </p:nvSpPr>
        <p:spPr/>
        <p:txBody>
          <a:bodyPr/>
          <a:lstStyle/>
          <a:p>
            <a:fld id="{DA151310-E4AF-4337-BA6E-528A8B5D2EE5}" type="slidenum">
              <a:rPr kumimoji="1" lang="ja-JP" altLang="en-US" smtClean="0"/>
              <a:pPr/>
              <a:t>7</a:t>
            </a:fld>
            <a:endParaRPr kumimoji="1" lang="ja-JP" altLang="en-US"/>
          </a:p>
        </p:txBody>
      </p:sp>
    </p:spTree>
    <p:extLst>
      <p:ext uri="{BB962C8B-B14F-4D97-AF65-F5344CB8AC3E}">
        <p14:creationId xmlns:p14="http://schemas.microsoft.com/office/powerpoint/2010/main" val="2417775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5" name="スライド番号プレースホルダー 4">
            <a:extLst>
              <a:ext uri="{FF2B5EF4-FFF2-40B4-BE49-F238E27FC236}">
                <a16:creationId xmlns:a16="http://schemas.microsoft.com/office/drawing/2014/main" id="{C1F7B6C9-CA33-7B01-DB26-D481B14E5FF8}"/>
              </a:ext>
            </a:extLst>
          </p:cNvPr>
          <p:cNvSpPr>
            <a:spLocks noGrp="1"/>
          </p:cNvSpPr>
          <p:nvPr>
            <p:ph type="sldNum" sz="quarter" idx="5"/>
          </p:nvPr>
        </p:nvSpPr>
        <p:spPr/>
        <p:txBody>
          <a:bodyPr/>
          <a:lstStyle/>
          <a:p>
            <a:fld id="{DA151310-E4AF-4337-BA6E-528A8B5D2EE5}" type="slidenum">
              <a:rPr kumimoji="1" lang="ja-JP" altLang="en-US" smtClean="0"/>
              <a:pPr/>
              <a:t>8</a:t>
            </a:fld>
            <a:endParaRPr kumimoji="1" lang="ja-JP" altLang="en-US"/>
          </a:p>
        </p:txBody>
      </p:sp>
    </p:spTree>
    <p:extLst>
      <p:ext uri="{BB962C8B-B14F-4D97-AF65-F5344CB8AC3E}">
        <p14:creationId xmlns:p14="http://schemas.microsoft.com/office/powerpoint/2010/main" val="515196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endParaRPr/>
          </a:p>
        </p:txBody>
      </p:sp>
      <p:sp>
        <p:nvSpPr>
          <p:cNvPr id="192" name="Shape 192"/>
          <p:cNvSpPr>
            <a:spLocks noGrp="1"/>
          </p:cNvSpPr>
          <p:nvPr>
            <p:ph type="body" sz="quarter" idx="1"/>
          </p:nvPr>
        </p:nvSpPr>
        <p:spPr>
          <a:prstGeom prst="rect">
            <a:avLst/>
          </a:prstGeom>
        </p:spPr>
        <p:txBody>
          <a:bodyPr/>
          <a:lstStyle/>
          <a:p>
            <a:pPr defTabSz="477386">
              <a:lnSpc>
                <a:spcPct val="117999"/>
              </a:lnSpc>
              <a:defRPr/>
            </a:pPr>
            <a:endParaRPr b="1" dirty="0"/>
          </a:p>
        </p:txBody>
      </p:sp>
      <p:sp>
        <p:nvSpPr>
          <p:cNvPr id="2" name="スライド番号プレースホルダー 1">
            <a:extLst>
              <a:ext uri="{FF2B5EF4-FFF2-40B4-BE49-F238E27FC236}">
                <a16:creationId xmlns:a16="http://schemas.microsoft.com/office/drawing/2014/main" id="{652F48A6-ED3C-BFC7-3766-AA7E2EE1C841}"/>
              </a:ext>
            </a:extLst>
          </p:cNvPr>
          <p:cNvSpPr>
            <a:spLocks noGrp="1"/>
          </p:cNvSpPr>
          <p:nvPr>
            <p:ph type="sldNum" sz="quarter" idx="5"/>
          </p:nvPr>
        </p:nvSpPr>
        <p:spPr/>
        <p:txBody>
          <a:bodyPr/>
          <a:lstStyle/>
          <a:p>
            <a:fld id="{DA151310-E4AF-4337-BA6E-528A8B5D2EE5}" type="slidenum">
              <a:rPr kumimoji="1" lang="ja-JP" altLang="en-US" smtClean="0"/>
              <a:pPr/>
              <a:t>9</a:t>
            </a:fld>
            <a:endParaRPr kumimoji="1" lang="ja-JP" altLang="en-US"/>
          </a:p>
        </p:txBody>
      </p:sp>
    </p:spTree>
    <p:extLst>
      <p:ext uri="{BB962C8B-B14F-4D97-AF65-F5344CB8AC3E}">
        <p14:creationId xmlns:p14="http://schemas.microsoft.com/office/powerpoint/2010/main" val="247638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68234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90915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824759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sp>
        <p:nvSpPr>
          <p:cNvPr id="168" name="Shape 168"/>
          <p:cNvSpPr>
            <a:spLocks noGrp="1"/>
          </p:cNvSpPr>
          <p:nvPr>
            <p:ph type="title"/>
          </p:nvPr>
        </p:nvSpPr>
        <p:spPr>
          <a:xfrm>
            <a:off x="1190625" y="2268141"/>
            <a:ext cx="9810750"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178080199"/>
      </p:ext>
    </p:extLst>
  </p:cSld>
  <p:clrMapOvr>
    <a:masterClrMapping/>
  </p:clrMapOvr>
  <mc:AlternateContent xmlns:mc="http://schemas.openxmlformats.org/markup-compatibility/2006" xmlns:p14="http://schemas.microsoft.com/office/powerpoint/2010/main">
    <mc:Choice Requires="p14">
      <p:transition spd="slow" p14:dur="2000">
        <p14:prism dir="u"/>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sp>
        <p:nvSpPr>
          <p:cNvPr id="168" name="Shape 168"/>
          <p:cNvSpPr>
            <a:spLocks noGrp="1"/>
          </p:cNvSpPr>
          <p:nvPr>
            <p:ph type="title"/>
          </p:nvPr>
        </p:nvSpPr>
        <p:spPr>
          <a:xfrm>
            <a:off x="1190645" y="2268144"/>
            <a:ext cx="9810751"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pPr fontAlgn="base">
              <a:spcBef>
                <a:spcPct val="0"/>
              </a:spcBef>
              <a:spcAft>
                <a:spcPct val="0"/>
              </a:spcAft>
            </a:pPr>
            <a:fld id="{86CB4B4D-7CA3-9044-876B-883B54F8677D}" type="slidenum">
              <a:rPr lang="en-US" altLang="ja-JP" smtClean="0">
                <a:solidFill>
                  <a:srgbClr val="46464A">
                    <a:lumMod val="60000"/>
                    <a:lumOff val="40000"/>
                  </a:srgbClr>
                </a:solidFill>
              </a:rPr>
              <a:pPr fontAlgn="base">
                <a:spcBef>
                  <a:spcPct val="0"/>
                </a:spcBef>
                <a:spcAft>
                  <a:spcPct val="0"/>
                </a:spcAft>
              </a:pPr>
              <a:t>‹#›</a:t>
            </a:fld>
            <a:endParaRPr lang="en-US" altLang="ja-JP" dirty="0">
              <a:solidFill>
                <a:srgbClr val="46464A">
                  <a:lumMod val="60000"/>
                  <a:lumOff val="40000"/>
                </a:srgbClr>
              </a:solidFill>
            </a:endParaRPr>
          </a:p>
        </p:txBody>
      </p:sp>
    </p:spTree>
    <p:extLst>
      <p:ext uri="{BB962C8B-B14F-4D97-AF65-F5344CB8AC3E}">
        <p14:creationId xmlns:p14="http://schemas.microsoft.com/office/powerpoint/2010/main" val="3599597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269857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455051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4267268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678125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4005439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02289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57399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701167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878035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4044136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7579439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3218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3419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99983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19159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27100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418736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7442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44343474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1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537" tIns="34269" rIns="68537" bIns="34269" rtlCol="0" anchor="t"/>
          <a:lstStyle/>
          <a:p>
            <a:pPr algn="ctr"/>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383" tIns="45692" rIns="91383" bIns="4569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383" tIns="45692" rIns="91383" bIns="4569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71"/>
            <a:ext cx="2844800" cy="365125"/>
          </a:xfrm>
          <a:prstGeom prst="rect">
            <a:avLst/>
          </a:prstGeom>
        </p:spPr>
        <p:txBody>
          <a:bodyPr vert="horz" lIns="91383" tIns="45692" rIns="91383" bIns="45692" rtlCol="0" anchor="ctr"/>
          <a:lstStyle>
            <a:lvl1pPr algn="r">
              <a:defRPr sz="9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9622" y="6172201"/>
            <a:ext cx="2604551" cy="457200"/>
          </a:xfrm>
          <a:prstGeom prst="rect">
            <a:avLst/>
          </a:prstGeom>
        </p:spPr>
      </p:pic>
    </p:spTree>
    <p:extLst>
      <p:ext uri="{BB962C8B-B14F-4D97-AF65-F5344CB8AC3E}">
        <p14:creationId xmlns:p14="http://schemas.microsoft.com/office/powerpoint/2010/main" val="463970483"/>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p:txStyles>
    <p:titleStyle>
      <a:lvl1pPr algn="l" defTabSz="342688" rtl="0" eaLnBrk="1" latinLnBrk="0" hangingPunct="1">
        <a:spcBef>
          <a:spcPct val="0"/>
        </a:spcBef>
        <a:buNone/>
        <a:defRPr sz="1350" b="1" i="0" kern="1200">
          <a:solidFill>
            <a:schemeClr val="bg1"/>
          </a:solidFill>
          <a:latin typeface="Arial Narrow"/>
          <a:ea typeface="+mj-ea"/>
          <a:cs typeface="Arial Narrow"/>
        </a:defRPr>
      </a:lvl1pPr>
    </p:titleStyle>
    <p:bodyStyle>
      <a:lvl1pPr marL="257019" indent="-257019" algn="l" defTabSz="342688" rtl="0" eaLnBrk="1" latinLnBrk="0" hangingPunct="1">
        <a:spcBef>
          <a:spcPct val="20000"/>
        </a:spcBef>
        <a:buFont typeface="Arial"/>
        <a:buChar char="•"/>
        <a:defRPr sz="2400" kern="1200">
          <a:solidFill>
            <a:srgbClr val="005DAA"/>
          </a:solidFill>
          <a:latin typeface="Georgia"/>
          <a:ea typeface="+mn-ea"/>
          <a:cs typeface="Georgia"/>
        </a:defRPr>
      </a:lvl1pPr>
      <a:lvl2pPr marL="556871" indent="-214181" algn="l" defTabSz="342688" rtl="0" eaLnBrk="1" latinLnBrk="0" hangingPunct="1">
        <a:spcBef>
          <a:spcPct val="20000"/>
        </a:spcBef>
        <a:buFont typeface="Arial"/>
        <a:buChar char="–"/>
        <a:defRPr sz="2100" kern="1200">
          <a:solidFill>
            <a:srgbClr val="005DAA"/>
          </a:solidFill>
          <a:latin typeface="Georgia"/>
          <a:ea typeface="+mn-ea"/>
          <a:cs typeface="Georgia"/>
        </a:defRPr>
      </a:lvl2pPr>
      <a:lvl3pPr marL="856721" indent="-171344" algn="l" defTabSz="342688" rtl="0" eaLnBrk="1" latinLnBrk="0" hangingPunct="1">
        <a:spcBef>
          <a:spcPct val="20000"/>
        </a:spcBef>
        <a:buFont typeface="Arial"/>
        <a:buChar char="•"/>
        <a:defRPr sz="1800" kern="1200">
          <a:solidFill>
            <a:srgbClr val="005DAA"/>
          </a:solidFill>
          <a:latin typeface="Georgia"/>
          <a:ea typeface="+mn-ea"/>
          <a:cs typeface="Georgia"/>
        </a:defRPr>
      </a:lvl3pPr>
      <a:lvl4pPr marL="1199412" indent="-171344" algn="l" defTabSz="342688" rtl="0" eaLnBrk="1" latinLnBrk="0" hangingPunct="1">
        <a:spcBef>
          <a:spcPct val="20000"/>
        </a:spcBef>
        <a:buFont typeface="Arial"/>
        <a:buChar char="–"/>
        <a:defRPr sz="1500" kern="1200">
          <a:solidFill>
            <a:srgbClr val="005DAA"/>
          </a:solidFill>
          <a:latin typeface="Georgia"/>
          <a:ea typeface="+mn-ea"/>
          <a:cs typeface="Georgia"/>
        </a:defRPr>
      </a:lvl4pPr>
      <a:lvl5pPr marL="1542105" indent="-171344" algn="l" defTabSz="342688" rtl="0" eaLnBrk="1" latinLnBrk="0" hangingPunct="1">
        <a:spcBef>
          <a:spcPct val="20000"/>
        </a:spcBef>
        <a:buFont typeface="Arial"/>
        <a:buChar char="»"/>
        <a:defRPr sz="1500" kern="1200">
          <a:solidFill>
            <a:srgbClr val="005DAA"/>
          </a:solidFill>
          <a:latin typeface="Georgia"/>
          <a:ea typeface="+mn-ea"/>
          <a:cs typeface="Georgia"/>
        </a:defRPr>
      </a:lvl5pPr>
      <a:lvl6pPr marL="1884794" indent="-171344" algn="l" defTabSz="342688" rtl="0" eaLnBrk="1" latinLnBrk="0" hangingPunct="1">
        <a:spcBef>
          <a:spcPct val="20000"/>
        </a:spcBef>
        <a:buFont typeface="Arial"/>
        <a:buChar char="•"/>
        <a:defRPr sz="1500" kern="1200">
          <a:solidFill>
            <a:schemeClr val="tx1"/>
          </a:solidFill>
          <a:latin typeface="+mn-lt"/>
          <a:ea typeface="+mn-ea"/>
          <a:cs typeface="+mn-cs"/>
        </a:defRPr>
      </a:lvl6pPr>
      <a:lvl7pPr marL="2227482" indent="-171344" algn="l" defTabSz="342688" rtl="0" eaLnBrk="1" latinLnBrk="0" hangingPunct="1">
        <a:spcBef>
          <a:spcPct val="20000"/>
        </a:spcBef>
        <a:buFont typeface="Arial"/>
        <a:buChar char="•"/>
        <a:defRPr sz="1500" kern="1200">
          <a:solidFill>
            <a:schemeClr val="tx1"/>
          </a:solidFill>
          <a:latin typeface="+mn-lt"/>
          <a:ea typeface="+mn-ea"/>
          <a:cs typeface="+mn-cs"/>
        </a:defRPr>
      </a:lvl7pPr>
      <a:lvl8pPr marL="2570173" indent="-171344" algn="l" defTabSz="342688" rtl="0" eaLnBrk="1" latinLnBrk="0" hangingPunct="1">
        <a:spcBef>
          <a:spcPct val="20000"/>
        </a:spcBef>
        <a:buFont typeface="Arial"/>
        <a:buChar char="•"/>
        <a:defRPr sz="1500" kern="1200">
          <a:solidFill>
            <a:schemeClr val="tx1"/>
          </a:solidFill>
          <a:latin typeface="+mn-lt"/>
          <a:ea typeface="+mn-ea"/>
          <a:cs typeface="+mn-cs"/>
        </a:defRPr>
      </a:lvl8pPr>
      <a:lvl9pPr marL="2912860" indent="-171344" algn="l" defTabSz="342688"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688" rtl="0" eaLnBrk="1" latinLnBrk="0" hangingPunct="1">
        <a:defRPr sz="1350" kern="1200">
          <a:solidFill>
            <a:schemeClr val="tx1"/>
          </a:solidFill>
          <a:latin typeface="+mn-lt"/>
          <a:ea typeface="+mn-ea"/>
          <a:cs typeface="+mn-cs"/>
        </a:defRPr>
      </a:lvl1pPr>
      <a:lvl2pPr marL="342688" algn="l" defTabSz="342688" rtl="0" eaLnBrk="1" latinLnBrk="0" hangingPunct="1">
        <a:defRPr sz="1350" kern="1200">
          <a:solidFill>
            <a:schemeClr val="tx1"/>
          </a:solidFill>
          <a:latin typeface="+mn-lt"/>
          <a:ea typeface="+mn-ea"/>
          <a:cs typeface="+mn-cs"/>
        </a:defRPr>
      </a:lvl2pPr>
      <a:lvl3pPr marL="685377" algn="l" defTabSz="342688" rtl="0" eaLnBrk="1" latinLnBrk="0" hangingPunct="1">
        <a:defRPr sz="1350" kern="1200">
          <a:solidFill>
            <a:schemeClr val="tx1"/>
          </a:solidFill>
          <a:latin typeface="+mn-lt"/>
          <a:ea typeface="+mn-ea"/>
          <a:cs typeface="+mn-cs"/>
        </a:defRPr>
      </a:lvl3pPr>
      <a:lvl4pPr marL="1028070" algn="l" defTabSz="342688" rtl="0" eaLnBrk="1" latinLnBrk="0" hangingPunct="1">
        <a:defRPr sz="1350" kern="1200">
          <a:solidFill>
            <a:schemeClr val="tx1"/>
          </a:solidFill>
          <a:latin typeface="+mn-lt"/>
          <a:ea typeface="+mn-ea"/>
          <a:cs typeface="+mn-cs"/>
        </a:defRPr>
      </a:lvl4pPr>
      <a:lvl5pPr marL="1370759" algn="l" defTabSz="342688" rtl="0" eaLnBrk="1" latinLnBrk="0" hangingPunct="1">
        <a:defRPr sz="1350" kern="1200">
          <a:solidFill>
            <a:schemeClr val="tx1"/>
          </a:solidFill>
          <a:latin typeface="+mn-lt"/>
          <a:ea typeface="+mn-ea"/>
          <a:cs typeface="+mn-cs"/>
        </a:defRPr>
      </a:lvl5pPr>
      <a:lvl6pPr marL="1713447" algn="l" defTabSz="342688" rtl="0" eaLnBrk="1" latinLnBrk="0" hangingPunct="1">
        <a:defRPr sz="1350" kern="1200">
          <a:solidFill>
            <a:schemeClr val="tx1"/>
          </a:solidFill>
          <a:latin typeface="+mn-lt"/>
          <a:ea typeface="+mn-ea"/>
          <a:cs typeface="+mn-cs"/>
        </a:defRPr>
      </a:lvl6pPr>
      <a:lvl7pPr marL="2056139" algn="l" defTabSz="342688" rtl="0" eaLnBrk="1" latinLnBrk="0" hangingPunct="1">
        <a:defRPr sz="1350" kern="1200">
          <a:solidFill>
            <a:schemeClr val="tx1"/>
          </a:solidFill>
          <a:latin typeface="+mn-lt"/>
          <a:ea typeface="+mn-ea"/>
          <a:cs typeface="+mn-cs"/>
        </a:defRPr>
      </a:lvl7pPr>
      <a:lvl8pPr marL="2398824" algn="l" defTabSz="342688" rtl="0" eaLnBrk="1" latinLnBrk="0" hangingPunct="1">
        <a:defRPr sz="1350" kern="1200">
          <a:solidFill>
            <a:schemeClr val="tx1"/>
          </a:solidFill>
          <a:latin typeface="+mn-lt"/>
          <a:ea typeface="+mn-ea"/>
          <a:cs typeface="+mn-cs"/>
        </a:defRPr>
      </a:lvl8pPr>
      <a:lvl9pPr marL="2741517" algn="l" defTabSz="342688"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388" tIns="34195" rIns="68388" bIns="34195" rtlCol="0" anchor="t"/>
          <a:lstStyle/>
          <a:p>
            <a:pPr algn="ctr" defTabSz="481073"/>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184" tIns="45593" rIns="91184" bIns="455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184" tIns="45593" rIns="91184" bIns="45593"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413"/>
            <a:ext cx="2844800" cy="365125"/>
          </a:xfrm>
          <a:prstGeom prst="rect">
            <a:avLst/>
          </a:prstGeom>
        </p:spPr>
        <p:txBody>
          <a:bodyPr vert="horz" lIns="91184" tIns="45593" rIns="91184" bIns="45593" rtlCol="0" anchor="ctr"/>
          <a:lstStyle>
            <a:lvl1pPr algn="r">
              <a:defRPr sz="900">
                <a:solidFill>
                  <a:schemeClr val="tx1">
                    <a:tint val="75000"/>
                  </a:schemeClr>
                </a:solidFill>
                <a:latin typeface="Arial Narrow"/>
                <a:cs typeface="Arial Narrow"/>
              </a:defRPr>
            </a:lvl1pPr>
          </a:lstStyle>
          <a:p>
            <a:pPr defTabSz="481073"/>
            <a:fld id="{CAB2FCF9-CE33-3847-9706-1046D2EB27A1}" type="slidenum">
              <a:rPr lang="en-US" smtClean="0">
                <a:solidFill>
                  <a:prstClr val="black">
                    <a:tint val="75000"/>
                  </a:prstClr>
                </a:solidFill>
              </a:rPr>
              <a:pPr defTabSz="481073"/>
              <a:t>‹#›</a:t>
            </a:fld>
            <a:endParaRPr lang="en-US" dirty="0">
              <a:solidFill>
                <a:prstClr val="black">
                  <a:tint val="75000"/>
                </a:prstClr>
              </a:solidFill>
            </a:endParaRPr>
          </a:p>
        </p:txBody>
      </p:sp>
      <p:pic>
        <p:nvPicPr>
          <p:cNvPr id="11" name="Picture 10" descr="TRF100_lockup_R.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9678" y="6172201"/>
            <a:ext cx="2604551" cy="457200"/>
          </a:xfrm>
          <a:prstGeom prst="rect">
            <a:avLst/>
          </a:prstGeom>
        </p:spPr>
      </p:pic>
    </p:spTree>
    <p:extLst>
      <p:ext uri="{BB962C8B-B14F-4D97-AF65-F5344CB8AC3E}">
        <p14:creationId xmlns:p14="http://schemas.microsoft.com/office/powerpoint/2010/main" val="2801231619"/>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p:txStyles>
    <p:titleStyle>
      <a:lvl1pPr algn="l" defTabSz="341943" rtl="0" eaLnBrk="1" latinLnBrk="0" hangingPunct="1">
        <a:spcBef>
          <a:spcPct val="0"/>
        </a:spcBef>
        <a:buNone/>
        <a:defRPr sz="1350" b="1" i="0" kern="1200">
          <a:solidFill>
            <a:schemeClr val="bg1"/>
          </a:solidFill>
          <a:latin typeface="Arial Narrow"/>
          <a:ea typeface="+mj-ea"/>
          <a:cs typeface="Arial Narrow"/>
        </a:defRPr>
      </a:lvl1pPr>
    </p:titleStyle>
    <p:bodyStyle>
      <a:lvl1pPr marL="256474" indent="-256474" algn="l" defTabSz="341943" rtl="0" eaLnBrk="1" latinLnBrk="0" hangingPunct="1">
        <a:spcBef>
          <a:spcPct val="20000"/>
        </a:spcBef>
        <a:buFont typeface="Arial"/>
        <a:buChar char="•"/>
        <a:defRPr sz="2400" kern="1200">
          <a:solidFill>
            <a:srgbClr val="005DAA"/>
          </a:solidFill>
          <a:latin typeface="Georgia"/>
          <a:ea typeface="+mn-ea"/>
          <a:cs typeface="Georgia"/>
        </a:defRPr>
      </a:lvl1pPr>
      <a:lvl2pPr marL="555674" indent="-213734" algn="l" defTabSz="341943" rtl="0" eaLnBrk="1" latinLnBrk="0" hangingPunct="1">
        <a:spcBef>
          <a:spcPct val="20000"/>
        </a:spcBef>
        <a:buFont typeface="Arial"/>
        <a:buChar char="–"/>
        <a:defRPr sz="2100" kern="1200">
          <a:solidFill>
            <a:srgbClr val="005DAA"/>
          </a:solidFill>
          <a:latin typeface="Georgia"/>
          <a:ea typeface="+mn-ea"/>
          <a:cs typeface="Georgia"/>
        </a:defRPr>
      </a:lvl2pPr>
      <a:lvl3pPr marL="854883" indent="-170970" algn="l" defTabSz="341943" rtl="0" eaLnBrk="1" latinLnBrk="0" hangingPunct="1">
        <a:spcBef>
          <a:spcPct val="20000"/>
        </a:spcBef>
        <a:buFont typeface="Arial"/>
        <a:buChar char="•"/>
        <a:defRPr sz="1800" kern="1200">
          <a:solidFill>
            <a:srgbClr val="005DAA"/>
          </a:solidFill>
          <a:latin typeface="Georgia"/>
          <a:ea typeface="+mn-ea"/>
          <a:cs typeface="Georgia"/>
        </a:defRPr>
      </a:lvl3pPr>
      <a:lvl4pPr marL="1196832" indent="-170970" algn="l" defTabSz="341943" rtl="0" eaLnBrk="1" latinLnBrk="0" hangingPunct="1">
        <a:spcBef>
          <a:spcPct val="20000"/>
        </a:spcBef>
        <a:buFont typeface="Arial"/>
        <a:buChar char="–"/>
        <a:defRPr sz="1500" kern="1200">
          <a:solidFill>
            <a:srgbClr val="005DAA"/>
          </a:solidFill>
          <a:latin typeface="Georgia"/>
          <a:ea typeface="+mn-ea"/>
          <a:cs typeface="Georgia"/>
        </a:defRPr>
      </a:lvl4pPr>
      <a:lvl5pPr marL="1538798" indent="-170970" algn="l" defTabSz="341943" rtl="0" eaLnBrk="1" latinLnBrk="0" hangingPunct="1">
        <a:spcBef>
          <a:spcPct val="20000"/>
        </a:spcBef>
        <a:buFont typeface="Arial"/>
        <a:buChar char="»"/>
        <a:defRPr sz="1500" kern="1200">
          <a:solidFill>
            <a:srgbClr val="005DAA"/>
          </a:solidFill>
          <a:latin typeface="Georgia"/>
          <a:ea typeface="+mn-ea"/>
          <a:cs typeface="Georgia"/>
        </a:defRPr>
      </a:lvl5pPr>
      <a:lvl6pPr marL="1880752" indent="-170970" algn="l" defTabSz="341943" rtl="0" eaLnBrk="1" latinLnBrk="0" hangingPunct="1">
        <a:spcBef>
          <a:spcPct val="20000"/>
        </a:spcBef>
        <a:buFont typeface="Arial"/>
        <a:buChar char="•"/>
        <a:defRPr sz="1500" kern="1200">
          <a:solidFill>
            <a:schemeClr val="tx1"/>
          </a:solidFill>
          <a:latin typeface="+mn-lt"/>
          <a:ea typeface="+mn-ea"/>
          <a:cs typeface="+mn-cs"/>
        </a:defRPr>
      </a:lvl6pPr>
      <a:lvl7pPr marL="2222698" indent="-170970" algn="l" defTabSz="341943" rtl="0" eaLnBrk="1" latinLnBrk="0" hangingPunct="1">
        <a:spcBef>
          <a:spcPct val="20000"/>
        </a:spcBef>
        <a:buFont typeface="Arial"/>
        <a:buChar char="•"/>
        <a:defRPr sz="1500" kern="1200">
          <a:solidFill>
            <a:schemeClr val="tx1"/>
          </a:solidFill>
          <a:latin typeface="+mn-lt"/>
          <a:ea typeface="+mn-ea"/>
          <a:cs typeface="+mn-cs"/>
        </a:defRPr>
      </a:lvl7pPr>
      <a:lvl8pPr marL="2564657" indent="-170970" algn="l" defTabSz="341943" rtl="0" eaLnBrk="1" latinLnBrk="0" hangingPunct="1">
        <a:spcBef>
          <a:spcPct val="20000"/>
        </a:spcBef>
        <a:buFont typeface="Arial"/>
        <a:buChar char="•"/>
        <a:defRPr sz="1500" kern="1200">
          <a:solidFill>
            <a:schemeClr val="tx1"/>
          </a:solidFill>
          <a:latin typeface="+mn-lt"/>
          <a:ea typeface="+mn-ea"/>
          <a:cs typeface="+mn-cs"/>
        </a:defRPr>
      </a:lvl8pPr>
      <a:lvl9pPr marL="2906594" indent="-170970" algn="l" defTabSz="341943"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1943" rtl="0" eaLnBrk="1" latinLnBrk="0" hangingPunct="1">
        <a:defRPr sz="1350" kern="1200">
          <a:solidFill>
            <a:schemeClr val="tx1"/>
          </a:solidFill>
          <a:latin typeface="+mn-lt"/>
          <a:ea typeface="+mn-ea"/>
          <a:cs typeface="+mn-cs"/>
        </a:defRPr>
      </a:lvl1pPr>
      <a:lvl2pPr marL="341943" algn="l" defTabSz="341943" rtl="0" eaLnBrk="1" latinLnBrk="0" hangingPunct="1">
        <a:defRPr sz="1350" kern="1200">
          <a:solidFill>
            <a:schemeClr val="tx1"/>
          </a:solidFill>
          <a:latin typeface="+mn-lt"/>
          <a:ea typeface="+mn-ea"/>
          <a:cs typeface="+mn-cs"/>
        </a:defRPr>
      </a:lvl2pPr>
      <a:lvl3pPr marL="683904" algn="l" defTabSz="341943" rtl="0" eaLnBrk="1" latinLnBrk="0" hangingPunct="1">
        <a:defRPr sz="1350" kern="1200">
          <a:solidFill>
            <a:schemeClr val="tx1"/>
          </a:solidFill>
          <a:latin typeface="+mn-lt"/>
          <a:ea typeface="+mn-ea"/>
          <a:cs typeface="+mn-cs"/>
        </a:defRPr>
      </a:lvl3pPr>
      <a:lvl4pPr marL="1025865" algn="l" defTabSz="341943" rtl="0" eaLnBrk="1" latinLnBrk="0" hangingPunct="1">
        <a:defRPr sz="1350" kern="1200">
          <a:solidFill>
            <a:schemeClr val="tx1"/>
          </a:solidFill>
          <a:latin typeface="+mn-lt"/>
          <a:ea typeface="+mn-ea"/>
          <a:cs typeface="+mn-cs"/>
        </a:defRPr>
      </a:lvl4pPr>
      <a:lvl5pPr marL="1367815" algn="l" defTabSz="341943" rtl="0" eaLnBrk="1" latinLnBrk="0" hangingPunct="1">
        <a:defRPr sz="1350" kern="1200">
          <a:solidFill>
            <a:schemeClr val="tx1"/>
          </a:solidFill>
          <a:latin typeface="+mn-lt"/>
          <a:ea typeface="+mn-ea"/>
          <a:cs typeface="+mn-cs"/>
        </a:defRPr>
      </a:lvl5pPr>
      <a:lvl6pPr marL="1709768" algn="l" defTabSz="341943" rtl="0" eaLnBrk="1" latinLnBrk="0" hangingPunct="1">
        <a:defRPr sz="1350" kern="1200">
          <a:solidFill>
            <a:schemeClr val="tx1"/>
          </a:solidFill>
          <a:latin typeface="+mn-lt"/>
          <a:ea typeface="+mn-ea"/>
          <a:cs typeface="+mn-cs"/>
        </a:defRPr>
      </a:lvl6pPr>
      <a:lvl7pPr marL="2051726" algn="l" defTabSz="341943" rtl="0" eaLnBrk="1" latinLnBrk="0" hangingPunct="1">
        <a:defRPr sz="1350" kern="1200">
          <a:solidFill>
            <a:schemeClr val="tx1"/>
          </a:solidFill>
          <a:latin typeface="+mn-lt"/>
          <a:ea typeface="+mn-ea"/>
          <a:cs typeface="+mn-cs"/>
        </a:defRPr>
      </a:lvl7pPr>
      <a:lvl8pPr marL="2393676" algn="l" defTabSz="341943" rtl="0" eaLnBrk="1" latinLnBrk="0" hangingPunct="1">
        <a:defRPr sz="1350" kern="1200">
          <a:solidFill>
            <a:schemeClr val="tx1"/>
          </a:solidFill>
          <a:latin typeface="+mn-lt"/>
          <a:ea typeface="+mn-ea"/>
          <a:cs typeface="+mn-cs"/>
        </a:defRPr>
      </a:lvl8pPr>
      <a:lvl9pPr marL="2735627" algn="l" defTabSz="34194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552" tIns="34277" rIns="68552" bIns="34277" rtlCol="0" anchor="t"/>
          <a:lstStyle/>
          <a:p>
            <a:pPr algn="ctr"/>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402" tIns="45702" rIns="91402" bIns="4570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02" tIns="45702" rIns="91402" bIns="4570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67"/>
            <a:ext cx="2844800" cy="365125"/>
          </a:xfrm>
          <a:prstGeom prst="rect">
            <a:avLst/>
          </a:prstGeom>
        </p:spPr>
        <p:txBody>
          <a:bodyPr vert="horz" lIns="91402" tIns="45702" rIns="91402" bIns="45702" rtlCol="0" anchor="ctr"/>
          <a:lstStyle>
            <a:lvl1pPr algn="r">
              <a:defRPr sz="900">
                <a:solidFill>
                  <a:schemeClr val="tx1">
                    <a:tint val="75000"/>
                  </a:schemeClr>
                </a:solidFill>
                <a:latin typeface="Arial Narrow"/>
                <a:cs typeface="Arial Narrow"/>
              </a:defRPr>
            </a:lvl1pPr>
          </a:lstStyle>
          <a:p>
            <a:fld id="{CAB2FCF9-CE33-3847-9706-1046D2EB27A1}" type="slidenum">
              <a:rPr lang="en-US" smtClean="0">
                <a:solidFill>
                  <a:prstClr val="black">
                    <a:tint val="75000"/>
                  </a:prstClr>
                </a:solidFill>
              </a:rPr>
              <a:pPr/>
              <a:t>‹#›</a:t>
            </a:fld>
            <a:endParaRPr lang="en-US" dirty="0">
              <a:solidFill>
                <a:prstClr val="black">
                  <a:tint val="75000"/>
                </a:prstClr>
              </a:solidFill>
            </a:endParaRPr>
          </a:p>
        </p:txBody>
      </p:sp>
      <p:pic>
        <p:nvPicPr>
          <p:cNvPr id="11" name="Picture 10" descr="TRF100_lockup_R.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9617" y="6172201"/>
            <a:ext cx="2604551" cy="457200"/>
          </a:xfrm>
          <a:prstGeom prst="rect">
            <a:avLst/>
          </a:prstGeom>
        </p:spPr>
      </p:pic>
    </p:spTree>
    <p:extLst>
      <p:ext uri="{BB962C8B-B14F-4D97-AF65-F5344CB8AC3E}">
        <p14:creationId xmlns:p14="http://schemas.microsoft.com/office/powerpoint/2010/main" val="3322313978"/>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p:txStyles>
    <p:titleStyle>
      <a:lvl1pPr algn="l" defTabSz="342758" rtl="0" eaLnBrk="1" latinLnBrk="0" hangingPunct="1">
        <a:spcBef>
          <a:spcPct val="0"/>
        </a:spcBef>
        <a:buNone/>
        <a:defRPr sz="1350" b="1" i="0" kern="1200">
          <a:solidFill>
            <a:schemeClr val="bg1"/>
          </a:solidFill>
          <a:latin typeface="Arial Narrow"/>
          <a:ea typeface="+mj-ea"/>
          <a:cs typeface="Arial Narrow"/>
        </a:defRPr>
      </a:lvl1pPr>
    </p:titleStyle>
    <p:bodyStyle>
      <a:lvl1pPr marL="257071" indent="-257071" algn="l" defTabSz="342758" rtl="0" eaLnBrk="1" latinLnBrk="0" hangingPunct="1">
        <a:spcBef>
          <a:spcPct val="20000"/>
        </a:spcBef>
        <a:buFont typeface="Arial"/>
        <a:buChar char="•"/>
        <a:defRPr sz="2400" kern="1200">
          <a:solidFill>
            <a:srgbClr val="005DAA"/>
          </a:solidFill>
          <a:latin typeface="Georgia"/>
          <a:ea typeface="+mn-ea"/>
          <a:cs typeface="Georgia"/>
        </a:defRPr>
      </a:lvl1pPr>
      <a:lvl2pPr marL="556985" indent="-214224" algn="l" defTabSz="342758" rtl="0" eaLnBrk="1" latinLnBrk="0" hangingPunct="1">
        <a:spcBef>
          <a:spcPct val="20000"/>
        </a:spcBef>
        <a:buFont typeface="Arial"/>
        <a:buChar char="–"/>
        <a:defRPr sz="2100" kern="1200">
          <a:solidFill>
            <a:srgbClr val="005DAA"/>
          </a:solidFill>
          <a:latin typeface="Georgia"/>
          <a:ea typeface="+mn-ea"/>
          <a:cs typeface="Georgia"/>
        </a:defRPr>
      </a:lvl2pPr>
      <a:lvl3pPr marL="856898" indent="-171379" algn="l" defTabSz="342758" rtl="0" eaLnBrk="1" latinLnBrk="0" hangingPunct="1">
        <a:spcBef>
          <a:spcPct val="20000"/>
        </a:spcBef>
        <a:buFont typeface="Arial"/>
        <a:buChar char="•"/>
        <a:defRPr sz="1800" kern="1200">
          <a:solidFill>
            <a:srgbClr val="005DAA"/>
          </a:solidFill>
          <a:latin typeface="Georgia"/>
          <a:ea typeface="+mn-ea"/>
          <a:cs typeface="Georgia"/>
        </a:defRPr>
      </a:lvl3pPr>
      <a:lvl4pPr marL="1199658" indent="-171379" algn="l" defTabSz="342758" rtl="0" eaLnBrk="1" latinLnBrk="0" hangingPunct="1">
        <a:spcBef>
          <a:spcPct val="20000"/>
        </a:spcBef>
        <a:buFont typeface="Arial"/>
        <a:buChar char="–"/>
        <a:defRPr sz="1500" kern="1200">
          <a:solidFill>
            <a:srgbClr val="005DAA"/>
          </a:solidFill>
          <a:latin typeface="Georgia"/>
          <a:ea typeface="+mn-ea"/>
          <a:cs typeface="Georgia"/>
        </a:defRPr>
      </a:lvl4pPr>
      <a:lvl5pPr marL="1542420" indent="-171379" algn="l" defTabSz="342758" rtl="0" eaLnBrk="1" latinLnBrk="0" hangingPunct="1">
        <a:spcBef>
          <a:spcPct val="20000"/>
        </a:spcBef>
        <a:buFont typeface="Arial"/>
        <a:buChar char="»"/>
        <a:defRPr sz="1500" kern="1200">
          <a:solidFill>
            <a:srgbClr val="005DAA"/>
          </a:solidFill>
          <a:latin typeface="Georgia"/>
          <a:ea typeface="+mn-ea"/>
          <a:cs typeface="Georgia"/>
        </a:defRPr>
      </a:lvl5pPr>
      <a:lvl6pPr marL="1885180" indent="-171379" algn="l" defTabSz="342758" rtl="0" eaLnBrk="1" latinLnBrk="0" hangingPunct="1">
        <a:spcBef>
          <a:spcPct val="20000"/>
        </a:spcBef>
        <a:buFont typeface="Arial"/>
        <a:buChar char="•"/>
        <a:defRPr sz="1500" kern="1200">
          <a:solidFill>
            <a:schemeClr val="tx1"/>
          </a:solidFill>
          <a:latin typeface="+mn-lt"/>
          <a:ea typeface="+mn-ea"/>
          <a:cs typeface="+mn-cs"/>
        </a:defRPr>
      </a:lvl6pPr>
      <a:lvl7pPr marL="2227938" indent="-171379" algn="l" defTabSz="342758" rtl="0" eaLnBrk="1" latinLnBrk="0" hangingPunct="1">
        <a:spcBef>
          <a:spcPct val="20000"/>
        </a:spcBef>
        <a:buFont typeface="Arial"/>
        <a:buChar char="•"/>
        <a:defRPr sz="1500" kern="1200">
          <a:solidFill>
            <a:schemeClr val="tx1"/>
          </a:solidFill>
          <a:latin typeface="+mn-lt"/>
          <a:ea typeface="+mn-ea"/>
          <a:cs typeface="+mn-cs"/>
        </a:defRPr>
      </a:lvl7pPr>
      <a:lvl8pPr marL="2570699" indent="-171379" algn="l" defTabSz="342758" rtl="0" eaLnBrk="1" latinLnBrk="0" hangingPunct="1">
        <a:spcBef>
          <a:spcPct val="20000"/>
        </a:spcBef>
        <a:buFont typeface="Arial"/>
        <a:buChar char="•"/>
        <a:defRPr sz="1500" kern="1200">
          <a:solidFill>
            <a:schemeClr val="tx1"/>
          </a:solidFill>
          <a:latin typeface="+mn-lt"/>
          <a:ea typeface="+mn-ea"/>
          <a:cs typeface="+mn-cs"/>
        </a:defRPr>
      </a:lvl8pPr>
      <a:lvl9pPr marL="2913457" indent="-171379" algn="l" defTabSz="342758"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758" rtl="0" eaLnBrk="1" latinLnBrk="0" hangingPunct="1">
        <a:defRPr sz="1350" kern="1200">
          <a:solidFill>
            <a:schemeClr val="tx1"/>
          </a:solidFill>
          <a:latin typeface="+mn-lt"/>
          <a:ea typeface="+mn-ea"/>
          <a:cs typeface="+mn-cs"/>
        </a:defRPr>
      </a:lvl1pPr>
      <a:lvl2pPr marL="342758" algn="l" defTabSz="342758" rtl="0" eaLnBrk="1" latinLnBrk="0" hangingPunct="1">
        <a:defRPr sz="1350" kern="1200">
          <a:solidFill>
            <a:schemeClr val="tx1"/>
          </a:solidFill>
          <a:latin typeface="+mn-lt"/>
          <a:ea typeface="+mn-ea"/>
          <a:cs typeface="+mn-cs"/>
        </a:defRPr>
      </a:lvl2pPr>
      <a:lvl3pPr marL="685518" algn="l" defTabSz="342758" rtl="0" eaLnBrk="1" latinLnBrk="0" hangingPunct="1">
        <a:defRPr sz="1350" kern="1200">
          <a:solidFill>
            <a:schemeClr val="tx1"/>
          </a:solidFill>
          <a:latin typeface="+mn-lt"/>
          <a:ea typeface="+mn-ea"/>
          <a:cs typeface="+mn-cs"/>
        </a:defRPr>
      </a:lvl3pPr>
      <a:lvl4pPr marL="1028280" algn="l" defTabSz="342758" rtl="0" eaLnBrk="1" latinLnBrk="0" hangingPunct="1">
        <a:defRPr sz="1350" kern="1200">
          <a:solidFill>
            <a:schemeClr val="tx1"/>
          </a:solidFill>
          <a:latin typeface="+mn-lt"/>
          <a:ea typeface="+mn-ea"/>
          <a:cs typeface="+mn-cs"/>
        </a:defRPr>
      </a:lvl4pPr>
      <a:lvl5pPr marL="1371039" algn="l" defTabSz="342758" rtl="0" eaLnBrk="1" latinLnBrk="0" hangingPunct="1">
        <a:defRPr sz="1350" kern="1200">
          <a:solidFill>
            <a:schemeClr val="tx1"/>
          </a:solidFill>
          <a:latin typeface="+mn-lt"/>
          <a:ea typeface="+mn-ea"/>
          <a:cs typeface="+mn-cs"/>
        </a:defRPr>
      </a:lvl5pPr>
      <a:lvl6pPr marL="1713798" algn="l" defTabSz="342758" rtl="0" eaLnBrk="1" latinLnBrk="0" hangingPunct="1">
        <a:defRPr sz="1350" kern="1200">
          <a:solidFill>
            <a:schemeClr val="tx1"/>
          </a:solidFill>
          <a:latin typeface="+mn-lt"/>
          <a:ea typeface="+mn-ea"/>
          <a:cs typeface="+mn-cs"/>
        </a:defRPr>
      </a:lvl6pPr>
      <a:lvl7pPr marL="2056559" algn="l" defTabSz="342758" rtl="0" eaLnBrk="1" latinLnBrk="0" hangingPunct="1">
        <a:defRPr sz="1350" kern="1200">
          <a:solidFill>
            <a:schemeClr val="tx1"/>
          </a:solidFill>
          <a:latin typeface="+mn-lt"/>
          <a:ea typeface="+mn-ea"/>
          <a:cs typeface="+mn-cs"/>
        </a:defRPr>
      </a:lvl7pPr>
      <a:lvl8pPr marL="2399316" algn="l" defTabSz="342758" rtl="0" eaLnBrk="1" latinLnBrk="0" hangingPunct="1">
        <a:defRPr sz="1350" kern="1200">
          <a:solidFill>
            <a:schemeClr val="tx1"/>
          </a:solidFill>
          <a:latin typeface="+mn-lt"/>
          <a:ea typeface="+mn-ea"/>
          <a:cs typeface="+mn-cs"/>
        </a:defRPr>
      </a:lvl8pPr>
      <a:lvl9pPr marL="2742078" algn="l" defTabSz="342758"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a:t>2023</a:t>
            </a:r>
            <a:r>
              <a:rPr lang="ja-JP" altLang="en-US"/>
              <a:t>年</a:t>
            </a:r>
            <a:r>
              <a:rPr lang="en-US" altLang="ja-JP"/>
              <a:t>3</a:t>
            </a:r>
            <a:r>
              <a:rPr lang="ja-JP" altLang="en-US"/>
              <a:t>月</a:t>
            </a:r>
            <a:r>
              <a:rPr lang="en-US" altLang="ja-JP"/>
              <a:t>4</a:t>
            </a:r>
            <a:r>
              <a:rPr lang="ja-JP" altLang="en-US"/>
              <a:t>日</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2FCF9-CE33-3847-9706-1046D2EB27A1}" type="slidenum">
              <a:rPr lang="en-US" smtClean="0"/>
              <a:pPr/>
              <a:t>‹#›</a:t>
            </a:fld>
            <a:endParaRPr lang="en-US" dirty="0"/>
          </a:p>
        </p:txBody>
      </p:sp>
    </p:spTree>
    <p:extLst>
      <p:ext uri="{BB962C8B-B14F-4D97-AF65-F5344CB8AC3E}">
        <p14:creationId xmlns:p14="http://schemas.microsoft.com/office/powerpoint/2010/main" val="11250538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sldNum="0" hdr="0" ft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91383" tIns="45692" rIns="91383" bIns="45692" rtlCol="0" anchor="t"/>
          <a:lstStyle/>
          <a:p>
            <a:pPr algn="ctr"/>
            <a:endParaRPr lang="en-US" sz="1800" dirty="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383" tIns="45692" rIns="91383" bIns="4569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383" tIns="45692" rIns="91383" bIns="4569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67"/>
            <a:ext cx="2844800" cy="365125"/>
          </a:xfrm>
          <a:prstGeom prst="rect">
            <a:avLst/>
          </a:prstGeom>
        </p:spPr>
        <p:txBody>
          <a:bodyPr vert="horz" lIns="91383" tIns="45692" rIns="91383" bIns="45692" rtlCol="0" anchor="ctr"/>
          <a:lstStyle>
            <a:lvl1pPr algn="r">
              <a:defRPr sz="12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09619" y="6172201"/>
            <a:ext cx="2604551" cy="457200"/>
          </a:xfrm>
          <a:prstGeom prst="rect">
            <a:avLst/>
          </a:prstGeom>
        </p:spPr>
      </p:pic>
    </p:spTree>
    <p:extLst>
      <p:ext uri="{BB962C8B-B14F-4D97-AF65-F5344CB8AC3E}">
        <p14:creationId xmlns:p14="http://schemas.microsoft.com/office/powerpoint/2010/main" val="748958617"/>
      </p:ext>
    </p:extLst>
  </p:cSld>
  <p:clrMap bg1="lt1" tx1="dk1" bg2="lt2" tx2="dk2" accent1="accent1" accent2="accent2" accent3="accent3" accent4="accent4" accent5="accent5" accent6="accent6" hlink="hlink" folHlink="folHlink"/>
  <p:sldLayoutIdLst>
    <p:sldLayoutId id="2147483698" r:id="rId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ftr="0"/>
  <p:txStyles>
    <p:titleStyle>
      <a:lvl1pPr algn="l" defTabSz="456917" rtl="0" eaLnBrk="1" latinLnBrk="0" hangingPunct="1">
        <a:spcBef>
          <a:spcPct val="0"/>
        </a:spcBef>
        <a:buNone/>
        <a:defRPr sz="1800" b="1" i="0" kern="1200">
          <a:solidFill>
            <a:schemeClr val="bg1"/>
          </a:solidFill>
          <a:latin typeface="Arial Narrow"/>
          <a:ea typeface="+mj-ea"/>
          <a:cs typeface="Arial Narrow"/>
        </a:defRPr>
      </a:lvl1pPr>
    </p:titleStyle>
    <p:bodyStyle>
      <a:lvl1pPr marL="342692" indent="-342692" algn="l" defTabSz="456917" rtl="0" eaLnBrk="1" latinLnBrk="0" hangingPunct="1">
        <a:spcBef>
          <a:spcPct val="20000"/>
        </a:spcBef>
        <a:buFont typeface="Arial"/>
        <a:buChar char="•"/>
        <a:defRPr sz="3200" kern="1200">
          <a:solidFill>
            <a:srgbClr val="005DAA"/>
          </a:solidFill>
          <a:latin typeface="Georgia"/>
          <a:ea typeface="+mn-ea"/>
          <a:cs typeface="Georgia"/>
        </a:defRPr>
      </a:lvl1pPr>
      <a:lvl2pPr marL="742494" indent="-285575" algn="l" defTabSz="456917" rtl="0" eaLnBrk="1" latinLnBrk="0" hangingPunct="1">
        <a:spcBef>
          <a:spcPct val="20000"/>
        </a:spcBef>
        <a:buFont typeface="Arial"/>
        <a:buChar char="–"/>
        <a:defRPr sz="2800" kern="1200">
          <a:solidFill>
            <a:srgbClr val="005DAA"/>
          </a:solidFill>
          <a:latin typeface="Georgia"/>
          <a:ea typeface="+mn-ea"/>
          <a:cs typeface="Georgia"/>
        </a:defRPr>
      </a:lvl2pPr>
      <a:lvl3pPr marL="1142294" indent="-228458" algn="l" defTabSz="456917" rtl="0" eaLnBrk="1" latinLnBrk="0" hangingPunct="1">
        <a:spcBef>
          <a:spcPct val="20000"/>
        </a:spcBef>
        <a:buFont typeface="Arial"/>
        <a:buChar char="•"/>
        <a:defRPr sz="2400" kern="1200">
          <a:solidFill>
            <a:srgbClr val="005DAA"/>
          </a:solidFill>
          <a:latin typeface="Georgia"/>
          <a:ea typeface="+mn-ea"/>
          <a:cs typeface="Georgia"/>
        </a:defRPr>
      </a:lvl3pPr>
      <a:lvl4pPr marL="1599216" indent="-228458" algn="l" defTabSz="456917" rtl="0" eaLnBrk="1" latinLnBrk="0" hangingPunct="1">
        <a:spcBef>
          <a:spcPct val="20000"/>
        </a:spcBef>
        <a:buFont typeface="Arial"/>
        <a:buChar char="–"/>
        <a:defRPr sz="2000" kern="1200">
          <a:solidFill>
            <a:srgbClr val="005DAA"/>
          </a:solidFill>
          <a:latin typeface="Georgia"/>
          <a:ea typeface="+mn-ea"/>
          <a:cs typeface="Georgia"/>
        </a:defRPr>
      </a:lvl4pPr>
      <a:lvl5pPr marL="2056140" indent="-228458" algn="l" defTabSz="456917" rtl="0" eaLnBrk="1" latinLnBrk="0" hangingPunct="1">
        <a:spcBef>
          <a:spcPct val="20000"/>
        </a:spcBef>
        <a:buFont typeface="Arial"/>
        <a:buChar char="»"/>
        <a:defRPr sz="2000" kern="1200">
          <a:solidFill>
            <a:srgbClr val="005DAA"/>
          </a:solidFill>
          <a:latin typeface="Georgia"/>
          <a:ea typeface="+mn-ea"/>
          <a:cs typeface="Georgia"/>
        </a:defRPr>
      </a:lvl5pPr>
      <a:lvl6pPr marL="2513059" indent="-228458" algn="l" defTabSz="456917" rtl="0" eaLnBrk="1" latinLnBrk="0" hangingPunct="1">
        <a:spcBef>
          <a:spcPct val="20000"/>
        </a:spcBef>
        <a:buFont typeface="Arial"/>
        <a:buChar char="•"/>
        <a:defRPr sz="2000" kern="1200">
          <a:solidFill>
            <a:schemeClr val="tx1"/>
          </a:solidFill>
          <a:latin typeface="+mn-lt"/>
          <a:ea typeface="+mn-ea"/>
          <a:cs typeface="+mn-cs"/>
        </a:defRPr>
      </a:lvl6pPr>
      <a:lvl7pPr marL="2969976" indent="-228458" algn="l" defTabSz="456917" rtl="0" eaLnBrk="1" latinLnBrk="0" hangingPunct="1">
        <a:spcBef>
          <a:spcPct val="20000"/>
        </a:spcBef>
        <a:buFont typeface="Arial"/>
        <a:buChar char="•"/>
        <a:defRPr sz="2000" kern="1200">
          <a:solidFill>
            <a:schemeClr val="tx1"/>
          </a:solidFill>
          <a:latin typeface="+mn-lt"/>
          <a:ea typeface="+mn-ea"/>
          <a:cs typeface="+mn-cs"/>
        </a:defRPr>
      </a:lvl7pPr>
      <a:lvl8pPr marL="3426897" indent="-228458" algn="l" defTabSz="456917" rtl="0" eaLnBrk="1" latinLnBrk="0" hangingPunct="1">
        <a:spcBef>
          <a:spcPct val="20000"/>
        </a:spcBef>
        <a:buFont typeface="Arial"/>
        <a:buChar char="•"/>
        <a:defRPr sz="2000" kern="1200">
          <a:solidFill>
            <a:schemeClr val="tx1"/>
          </a:solidFill>
          <a:latin typeface="+mn-lt"/>
          <a:ea typeface="+mn-ea"/>
          <a:cs typeface="+mn-cs"/>
        </a:defRPr>
      </a:lvl8pPr>
      <a:lvl9pPr marL="3883813" indent="-228458" algn="l" defTabSz="45691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17" rtl="0" eaLnBrk="1" latinLnBrk="0" hangingPunct="1">
        <a:defRPr sz="1800" kern="1200">
          <a:solidFill>
            <a:schemeClr val="tx1"/>
          </a:solidFill>
          <a:latin typeface="+mn-lt"/>
          <a:ea typeface="+mn-ea"/>
          <a:cs typeface="+mn-cs"/>
        </a:defRPr>
      </a:lvl1pPr>
      <a:lvl2pPr marL="456917" algn="l" defTabSz="456917" rtl="0" eaLnBrk="1" latinLnBrk="0" hangingPunct="1">
        <a:defRPr sz="1800" kern="1200">
          <a:solidFill>
            <a:schemeClr val="tx1"/>
          </a:solidFill>
          <a:latin typeface="+mn-lt"/>
          <a:ea typeface="+mn-ea"/>
          <a:cs typeface="+mn-cs"/>
        </a:defRPr>
      </a:lvl2pPr>
      <a:lvl3pPr marL="913836" algn="l" defTabSz="456917" rtl="0" eaLnBrk="1" latinLnBrk="0" hangingPunct="1">
        <a:defRPr sz="1800" kern="1200">
          <a:solidFill>
            <a:schemeClr val="tx1"/>
          </a:solidFill>
          <a:latin typeface="+mn-lt"/>
          <a:ea typeface="+mn-ea"/>
          <a:cs typeface="+mn-cs"/>
        </a:defRPr>
      </a:lvl3pPr>
      <a:lvl4pPr marL="1370760" algn="l" defTabSz="456917" rtl="0" eaLnBrk="1" latinLnBrk="0" hangingPunct="1">
        <a:defRPr sz="1800" kern="1200">
          <a:solidFill>
            <a:schemeClr val="tx1"/>
          </a:solidFill>
          <a:latin typeface="+mn-lt"/>
          <a:ea typeface="+mn-ea"/>
          <a:cs typeface="+mn-cs"/>
        </a:defRPr>
      </a:lvl4pPr>
      <a:lvl5pPr marL="1827678" algn="l" defTabSz="456917" rtl="0" eaLnBrk="1" latinLnBrk="0" hangingPunct="1">
        <a:defRPr sz="1800" kern="1200">
          <a:solidFill>
            <a:schemeClr val="tx1"/>
          </a:solidFill>
          <a:latin typeface="+mn-lt"/>
          <a:ea typeface="+mn-ea"/>
          <a:cs typeface="+mn-cs"/>
        </a:defRPr>
      </a:lvl5pPr>
      <a:lvl6pPr marL="2284596" algn="l" defTabSz="456917" rtl="0" eaLnBrk="1" latinLnBrk="0" hangingPunct="1">
        <a:defRPr sz="1800" kern="1200">
          <a:solidFill>
            <a:schemeClr val="tx1"/>
          </a:solidFill>
          <a:latin typeface="+mn-lt"/>
          <a:ea typeface="+mn-ea"/>
          <a:cs typeface="+mn-cs"/>
        </a:defRPr>
      </a:lvl6pPr>
      <a:lvl7pPr marL="2741518" algn="l" defTabSz="456917" rtl="0" eaLnBrk="1" latinLnBrk="0" hangingPunct="1">
        <a:defRPr sz="1800" kern="1200">
          <a:solidFill>
            <a:schemeClr val="tx1"/>
          </a:solidFill>
          <a:latin typeface="+mn-lt"/>
          <a:ea typeface="+mn-ea"/>
          <a:cs typeface="+mn-cs"/>
        </a:defRPr>
      </a:lvl7pPr>
      <a:lvl8pPr marL="3198432" algn="l" defTabSz="456917" rtl="0" eaLnBrk="1" latinLnBrk="0" hangingPunct="1">
        <a:defRPr sz="1800" kern="1200">
          <a:solidFill>
            <a:schemeClr val="tx1"/>
          </a:solidFill>
          <a:latin typeface="+mn-lt"/>
          <a:ea typeface="+mn-ea"/>
          <a:cs typeface="+mn-cs"/>
        </a:defRPr>
      </a:lvl8pPr>
      <a:lvl9pPr marL="3655356" algn="l" defTabSz="456917"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a:t>2023</a:t>
            </a:r>
            <a:r>
              <a:rPr lang="ja-JP" altLang="en-US"/>
              <a:t>年</a:t>
            </a:r>
            <a:r>
              <a:rPr lang="en-US" altLang="ja-JP"/>
              <a:t>3</a:t>
            </a:r>
            <a:r>
              <a:rPr lang="ja-JP" altLang="en-US"/>
              <a:t>月</a:t>
            </a:r>
            <a:r>
              <a:rPr lang="en-US" altLang="ja-JP"/>
              <a:t>4</a:t>
            </a:r>
            <a:r>
              <a:rPr lang="ja-JP" altLang="en-US"/>
              <a:t>日</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2FCF9-CE33-3847-9706-1046D2EB27A1}" type="slidenum">
              <a:rPr lang="en-US" smtClean="0"/>
              <a:pPr/>
              <a:t>‹#›</a:t>
            </a:fld>
            <a:endParaRPr lang="en-US" dirty="0"/>
          </a:p>
        </p:txBody>
      </p:sp>
    </p:spTree>
    <p:extLst>
      <p:ext uri="{BB962C8B-B14F-4D97-AF65-F5344CB8AC3E}">
        <p14:creationId xmlns:p14="http://schemas.microsoft.com/office/powerpoint/2010/main" val="339444781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hdr="0" ft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483E7E95-B2BD-4F65-8080-8149E3EE792A}"/>
              </a:ext>
            </a:extLst>
          </p:cNvPr>
          <p:cNvSpPr txBox="1"/>
          <p:nvPr/>
        </p:nvSpPr>
        <p:spPr>
          <a:xfrm>
            <a:off x="6821877" y="5200649"/>
            <a:ext cx="5249099" cy="1220847"/>
          </a:xfrm>
          <a:prstGeom prst="rect">
            <a:avLst/>
          </a:prstGeom>
          <a:noFill/>
        </p:spPr>
        <p:txBody>
          <a:bodyPr wrap="square" rtlCol="0">
            <a:spAutoFit/>
          </a:bodyPr>
          <a:lstStyle/>
          <a:p>
            <a:pPr>
              <a:lnSpc>
                <a:spcPts val="2625"/>
              </a:lnSpc>
              <a:spcBef>
                <a:spcPct val="0"/>
              </a:spcBef>
              <a:spcAft>
                <a:spcPts val="450"/>
              </a:spcAft>
            </a:pPr>
            <a:r>
              <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rPr>
              <a:t>RID2660</a:t>
            </a: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　</a:t>
            </a:r>
            <a:r>
              <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rPr>
              <a:t>2023-24</a:t>
            </a: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年度</a:t>
            </a:r>
            <a:endPar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pPr>
              <a:lnSpc>
                <a:spcPts val="2625"/>
              </a:lnSpc>
              <a:spcBef>
                <a:spcPct val="0"/>
              </a:spcBef>
              <a:spcAft>
                <a:spcPts val="450"/>
              </a:spcAft>
            </a:pP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地区ロータリー財団委員会 委員長</a:t>
            </a:r>
            <a:endPar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pPr>
              <a:lnSpc>
                <a:spcPts val="2625"/>
              </a:lnSpc>
              <a:spcBef>
                <a:spcPct val="0"/>
              </a:spcBef>
              <a:spcAft>
                <a:spcPts val="450"/>
              </a:spcAft>
            </a:pP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村橋 義晃 ／ 大阪中之島</a:t>
            </a:r>
            <a:r>
              <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rPr>
              <a:t>RC</a:t>
            </a:r>
            <a:endPar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p:txBody>
      </p:sp>
      <p:sp>
        <p:nvSpPr>
          <p:cNvPr id="9" name="日付プレースホルダー 1">
            <a:extLst>
              <a:ext uri="{FF2B5EF4-FFF2-40B4-BE49-F238E27FC236}">
                <a16:creationId xmlns:a16="http://schemas.microsoft.com/office/drawing/2014/main" id="{0A151E09-C26E-43E6-9DC0-8673C5F3B190}"/>
              </a:ext>
            </a:extLst>
          </p:cNvPr>
          <p:cNvSpPr>
            <a:spLocks noGrp="1"/>
          </p:cNvSpPr>
          <p:nvPr>
            <p:ph type="dt" sz="half" idx="10"/>
          </p:nvPr>
        </p:nvSpPr>
        <p:spPr>
          <a:xfrm>
            <a:off x="430319" y="6238934"/>
            <a:ext cx="2743200" cy="365125"/>
          </a:xfrm>
        </p:spPr>
        <p:txBody>
          <a:bodyPr/>
          <a:lstStyle/>
          <a:p>
            <a:r>
              <a:rPr lang="en-US" altLang="ja-JP" sz="2400">
                <a:solidFill>
                  <a:schemeClr val="accent1">
                    <a:lumMod val="50000"/>
                  </a:schemeClr>
                </a:solidFill>
                <a:latin typeface="HG丸ｺﾞｼｯｸM-PRO" panose="020F0600000000000000" pitchFamily="50" charset="-128"/>
                <a:ea typeface="HG丸ｺﾞｼｯｸM-PRO" panose="020F0600000000000000" pitchFamily="50" charset="-128"/>
              </a:rPr>
              <a:t>2023</a:t>
            </a:r>
            <a:r>
              <a:rPr lang="ja-JP" altLang="en-US" sz="2400">
                <a:solidFill>
                  <a:schemeClr val="accent1">
                    <a:lumMod val="50000"/>
                  </a:schemeClr>
                </a:solidFill>
                <a:latin typeface="HG丸ｺﾞｼｯｸM-PRO" panose="020F0600000000000000" pitchFamily="50" charset="-128"/>
                <a:ea typeface="HG丸ｺﾞｼｯｸM-PRO" panose="020F0600000000000000" pitchFamily="50" charset="-128"/>
              </a:rPr>
              <a:t>年</a:t>
            </a:r>
            <a:r>
              <a:rPr lang="en-US" altLang="ja-JP" sz="2400">
                <a:solidFill>
                  <a:schemeClr val="accent1">
                    <a:lumMod val="50000"/>
                  </a:schemeClr>
                </a:solidFill>
                <a:latin typeface="HG丸ｺﾞｼｯｸM-PRO" panose="020F0600000000000000" pitchFamily="50" charset="-128"/>
                <a:ea typeface="HG丸ｺﾞｼｯｸM-PRO" panose="020F0600000000000000" pitchFamily="50" charset="-128"/>
              </a:rPr>
              <a:t>3</a:t>
            </a:r>
            <a:r>
              <a:rPr lang="ja-JP" altLang="en-US" sz="2400">
                <a:solidFill>
                  <a:schemeClr val="accent1">
                    <a:lumMod val="50000"/>
                  </a:schemeClr>
                </a:solidFill>
                <a:latin typeface="HG丸ｺﾞｼｯｸM-PRO" panose="020F0600000000000000" pitchFamily="50" charset="-128"/>
                <a:ea typeface="HG丸ｺﾞｼｯｸM-PRO" panose="020F0600000000000000" pitchFamily="50" charset="-128"/>
              </a:rPr>
              <a:t>月</a:t>
            </a:r>
            <a:r>
              <a:rPr lang="en-US" altLang="ja-JP" sz="2400">
                <a:solidFill>
                  <a:schemeClr val="accent1">
                    <a:lumMod val="50000"/>
                  </a:schemeClr>
                </a:solidFill>
                <a:latin typeface="HG丸ｺﾞｼｯｸM-PRO" panose="020F0600000000000000" pitchFamily="50" charset="-128"/>
                <a:ea typeface="HG丸ｺﾞｼｯｸM-PRO" panose="020F0600000000000000" pitchFamily="50" charset="-128"/>
              </a:rPr>
              <a:t>4</a:t>
            </a:r>
            <a:r>
              <a:rPr lang="ja-JP" altLang="en-US" sz="2400">
                <a:solidFill>
                  <a:schemeClr val="accent1">
                    <a:lumMod val="50000"/>
                  </a:schemeClr>
                </a:solidFill>
                <a:latin typeface="HG丸ｺﾞｼｯｸM-PRO" panose="020F0600000000000000" pitchFamily="50" charset="-128"/>
                <a:ea typeface="HG丸ｺﾞｼｯｸM-PRO" panose="020F0600000000000000" pitchFamily="50" charset="-128"/>
              </a:rPr>
              <a:t>日</a:t>
            </a:r>
            <a:endParaRPr kumimoji="1" lang="ja-JP" altLang="en-US" sz="2400" dirty="0">
              <a:solidFill>
                <a:schemeClr val="accent1">
                  <a:lumMod val="50000"/>
                </a:schemeClr>
              </a:solidFill>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9A2283C2-6C9F-44C6-944E-C369206FBC67}"/>
              </a:ext>
            </a:extLst>
          </p:cNvPr>
          <p:cNvSpPr txBox="1"/>
          <p:nvPr/>
        </p:nvSpPr>
        <p:spPr>
          <a:xfrm>
            <a:off x="2225566" y="2574161"/>
            <a:ext cx="7951932" cy="2193948"/>
          </a:xfrm>
          <a:prstGeom prst="rect">
            <a:avLst/>
          </a:prstGeom>
        </p:spPr>
        <p:txBody>
          <a:bodyPr vert="horz" lIns="68580" tIns="34290" rIns="68580" bIns="34290" rtlCol="0" anchor="b">
            <a:normAutofit fontScale="92500" lnSpcReduction="20000"/>
          </a:bodyPr>
          <a:lstStyle/>
          <a:p>
            <a:pPr algn="ctr">
              <a:spcBef>
                <a:spcPct val="0"/>
              </a:spcBef>
              <a:spcAft>
                <a:spcPts val="450"/>
              </a:spcAft>
            </a:pPr>
            <a:r>
              <a:rPr lang="ja-JP" altLang="en-US"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２０２３</a:t>
            </a:r>
            <a:r>
              <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-24</a:t>
            </a:r>
            <a:r>
              <a:rPr lang="ja-JP" altLang="en-US"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年度のための</a:t>
            </a:r>
            <a:endPar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会長エレクト研修セミナー（</a:t>
            </a:r>
            <a:r>
              <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PETS</a:t>
            </a: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ロータリー財団について</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p:txBody>
      </p:sp>
      <p:pic>
        <p:nvPicPr>
          <p:cNvPr id="3" name="図 2">
            <a:extLst>
              <a:ext uri="{FF2B5EF4-FFF2-40B4-BE49-F238E27FC236}">
                <a16:creationId xmlns:a16="http://schemas.microsoft.com/office/drawing/2014/main" id="{4DC7028B-9054-8075-146E-282C7B3E7487}"/>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082969" y="640223"/>
            <a:ext cx="6026061" cy="1501397"/>
          </a:xfrm>
          <a:prstGeom prst="rect">
            <a:avLst/>
          </a:prstGeom>
        </p:spPr>
      </p:pic>
    </p:spTree>
    <p:extLst>
      <p:ext uri="{BB962C8B-B14F-4D97-AF65-F5344CB8AC3E}">
        <p14:creationId xmlns:p14="http://schemas.microsoft.com/office/powerpoint/2010/main" val="528725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ãã­ã¼ã¿ãªã¼è²¡å£ãã®ç»åæ¤ç´¢çµæ">
            <a:extLst>
              <a:ext uri="{FF2B5EF4-FFF2-40B4-BE49-F238E27FC236}">
                <a16:creationId xmlns:a16="http://schemas.microsoft.com/office/drawing/2014/main" id="{3871A202-7F11-4516-99AB-22E6B022B09D}"/>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tretch>
            <a:fillRect/>
          </a:stretch>
        </p:blipFill>
        <p:spPr bwMode="auto">
          <a:xfrm>
            <a:off x="9930084" y="1261566"/>
            <a:ext cx="2006747" cy="756642"/>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9A17B49F-D03A-4029-B31A-2D46460F52FB}"/>
              </a:ext>
            </a:extLst>
          </p:cNvPr>
          <p:cNvSpPr/>
          <p:nvPr/>
        </p:nvSpPr>
        <p:spPr>
          <a:xfrm>
            <a:off x="205038" y="152401"/>
            <a:ext cx="11858625" cy="833032"/>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latin typeface="HG丸ｺﾞｼｯｸM-PRO" panose="020F0600000000000000" pitchFamily="50" charset="-128"/>
                <a:ea typeface="HG丸ｺﾞｼｯｸM-PRO" panose="020F0600000000000000" pitchFamily="50" charset="-128"/>
              </a:rPr>
              <a:t>是非とも覚えておいて頂きたい「本日のポイント」</a:t>
            </a:r>
            <a:endParaRPr kumimoji="1" lang="ja-JP" altLang="en-US" sz="3200" b="1" dirty="0">
              <a:latin typeface="HG丸ｺﾞｼｯｸM-PRO" panose="020F0600000000000000" pitchFamily="50" charset="-128"/>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6C0C2C46-3E13-4185-A0B3-F2971D44666C}"/>
              </a:ext>
            </a:extLst>
          </p:cNvPr>
          <p:cNvSpPr txBox="1"/>
          <p:nvPr/>
        </p:nvSpPr>
        <p:spPr>
          <a:xfrm>
            <a:off x="1876971" y="1532285"/>
            <a:ext cx="9227345" cy="4811574"/>
          </a:xfrm>
          <a:prstGeom prst="rect">
            <a:avLst/>
          </a:prstGeom>
          <a:noFill/>
        </p:spPr>
        <p:txBody>
          <a:bodyPr wrap="square" rtlCol="0">
            <a:spAutoFit/>
          </a:bodyPr>
          <a:lstStyle/>
          <a:p>
            <a:pPr>
              <a:lnSpc>
                <a:spcPts val="2800"/>
              </a:lnSpc>
              <a:spcBef>
                <a:spcPts val="600"/>
              </a:spcBef>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①</a:t>
            </a:r>
            <a:r>
              <a:rPr lang="ja-JP" altLang="en-US" sz="2800" b="1" dirty="0">
                <a:solidFill>
                  <a:schemeClr val="accent1">
                    <a:lumMod val="50000"/>
                  </a:schemeClr>
                </a:solidFill>
                <a:latin typeface="HG丸ｺﾞｼｯｸM-PRO" panose="020F0600000000000000" pitchFamily="50" charset="-128"/>
                <a:ea typeface="HG丸ｺﾞｼｯｸM-PRO" panose="020F0600000000000000" pitchFamily="50" charset="-128"/>
              </a:rPr>
              <a:t> </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地区中期</a:t>
            </a:r>
            <a:r>
              <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3</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ヶ年目標</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と</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年次目標</a:t>
            </a:r>
            <a:endPar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② ロータリー財団の「寄付と補助金の原資」</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③ ロータリー財団の「補助金の種類」</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④ 地区補助金利用の「スケジュール」 </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⑤</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2023-24</a:t>
            </a:r>
            <a:r>
              <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年度</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「地区の財団寄付目標」</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endParaRPr kumimoji="1"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ts val="2800"/>
              </a:lnSpc>
              <a:spcBef>
                <a:spcPts val="600"/>
              </a:spcBef>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⑥ </a:t>
            </a:r>
            <a:r>
              <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rPr>
              <a:t>RAC</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のロータリー財団プログラムへの参加</a:t>
            </a:r>
            <a:endParaRPr kumimoji="1"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4" name="日付プレースホルダー 3">
            <a:extLst>
              <a:ext uri="{FF2B5EF4-FFF2-40B4-BE49-F238E27FC236}">
                <a16:creationId xmlns:a16="http://schemas.microsoft.com/office/drawing/2014/main" id="{E3EDC75E-4459-639E-8D47-2315F2FEEA5F}"/>
              </a:ext>
            </a:extLst>
          </p:cNvPr>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Tree>
    <p:extLst>
      <p:ext uri="{BB962C8B-B14F-4D97-AF65-F5344CB8AC3E}">
        <p14:creationId xmlns:p14="http://schemas.microsoft.com/office/powerpoint/2010/main" val="24714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6F3B6A0-CC11-4FC4-B997-3C971FE0264A}"/>
              </a:ext>
            </a:extLst>
          </p:cNvPr>
          <p:cNvSpPr/>
          <p:nvPr/>
        </p:nvSpPr>
        <p:spPr>
          <a:xfrm>
            <a:off x="180975" y="152400"/>
            <a:ext cx="11858625" cy="1018674"/>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latin typeface="HG丸ｺﾞｼｯｸM-PRO" panose="020F0600000000000000" pitchFamily="50" charset="-128"/>
                <a:ea typeface="HG丸ｺﾞｼｯｸM-PRO" panose="020F0600000000000000" pitchFamily="50" charset="-128"/>
              </a:rPr>
              <a:t>地区中期</a:t>
            </a:r>
            <a:r>
              <a:rPr kumimoji="1" lang="en-US" altLang="ja-JP" sz="3200" b="1" dirty="0">
                <a:latin typeface="HG丸ｺﾞｼｯｸM-PRO" panose="020F0600000000000000" pitchFamily="50" charset="-128"/>
                <a:ea typeface="HG丸ｺﾞｼｯｸM-PRO" panose="020F0600000000000000" pitchFamily="50" charset="-128"/>
              </a:rPr>
              <a:t>3</a:t>
            </a:r>
            <a:r>
              <a:rPr kumimoji="1" lang="ja-JP" altLang="en-US" sz="3200" b="1" dirty="0">
                <a:latin typeface="HG丸ｺﾞｼｯｸM-PRO" panose="020F0600000000000000" pitchFamily="50" charset="-128"/>
                <a:ea typeface="HG丸ｺﾞｼｯｸM-PRO" panose="020F0600000000000000" pitchFamily="50" charset="-128"/>
              </a:rPr>
              <a:t>ヶ年目標（</a:t>
            </a:r>
            <a:r>
              <a:rPr kumimoji="1" lang="en-US" altLang="ja-JP" sz="3200" b="1" dirty="0">
                <a:latin typeface="HG丸ｺﾞｼｯｸM-PRO" panose="020F0600000000000000" pitchFamily="50" charset="-128"/>
                <a:ea typeface="HG丸ｺﾞｼｯｸM-PRO" panose="020F0600000000000000" pitchFamily="50" charset="-128"/>
              </a:rPr>
              <a:t>2022-</a:t>
            </a:r>
            <a:r>
              <a:rPr lang="en-US" altLang="ja-JP" sz="3200" b="1" dirty="0">
                <a:latin typeface="HG丸ｺﾞｼｯｸM-PRO" panose="020F0600000000000000" pitchFamily="50" charset="-128"/>
                <a:ea typeface="HG丸ｺﾞｼｯｸM-PRO" panose="020F0600000000000000" pitchFamily="50" charset="-128"/>
              </a:rPr>
              <a:t>23</a:t>
            </a:r>
            <a:r>
              <a:rPr lang="ja-JP" altLang="en-US" sz="3200" b="1" dirty="0">
                <a:latin typeface="HG丸ｺﾞｼｯｸM-PRO" panose="020F0600000000000000" pitchFamily="50" charset="-128"/>
                <a:ea typeface="HG丸ｺﾞｼｯｸM-PRO" panose="020F0600000000000000" pitchFamily="50" charset="-128"/>
              </a:rPr>
              <a:t>～</a:t>
            </a:r>
            <a:r>
              <a:rPr lang="en-US" altLang="ja-JP" sz="3200" b="1" dirty="0">
                <a:latin typeface="HG丸ｺﾞｼｯｸM-PRO" panose="020F0600000000000000" pitchFamily="50" charset="-128"/>
                <a:ea typeface="HG丸ｺﾞｼｯｸM-PRO" panose="020F0600000000000000" pitchFamily="50" charset="-128"/>
              </a:rPr>
              <a:t>2024-25</a:t>
            </a:r>
            <a:r>
              <a:rPr lang="ja-JP" altLang="en-US" sz="3200" b="1" dirty="0">
                <a:latin typeface="HG丸ｺﾞｼｯｸM-PRO" panose="020F0600000000000000" pitchFamily="50" charset="-128"/>
                <a:ea typeface="HG丸ｺﾞｼｯｸM-PRO" panose="020F0600000000000000" pitchFamily="50" charset="-128"/>
              </a:rPr>
              <a:t>）</a:t>
            </a:r>
            <a:endParaRPr lang="en-US" altLang="ja-JP" sz="3200" b="1" dirty="0">
              <a:latin typeface="HG丸ｺﾞｼｯｸM-PRO" panose="020F0600000000000000" pitchFamily="50" charset="-128"/>
              <a:ea typeface="HG丸ｺﾞｼｯｸM-PRO" panose="020F0600000000000000" pitchFamily="50" charset="-128"/>
            </a:endParaRPr>
          </a:p>
          <a:p>
            <a:pPr algn="ctr"/>
            <a:r>
              <a:rPr kumimoji="1" lang="en-US" altLang="ja-JP" sz="3200" b="1" dirty="0">
                <a:latin typeface="HG丸ｺﾞｼｯｸM-PRO" panose="020F0600000000000000" pitchFamily="50" charset="-128"/>
                <a:ea typeface="HG丸ｺﾞｼｯｸM-PRO" panose="020F0600000000000000" pitchFamily="50" charset="-128"/>
              </a:rPr>
              <a:t>2023-24</a:t>
            </a:r>
            <a:r>
              <a:rPr kumimoji="1" lang="ja-JP" altLang="en-US" sz="3200" b="1" dirty="0">
                <a:latin typeface="HG丸ｺﾞｼｯｸM-PRO" panose="020F0600000000000000" pitchFamily="50" charset="-128"/>
                <a:ea typeface="HG丸ｺﾞｼｯｸM-PRO" panose="020F0600000000000000" pitchFamily="50" charset="-128"/>
              </a:rPr>
              <a:t>年度　</a:t>
            </a:r>
            <a:r>
              <a:rPr kumimoji="1" lang="en-US" altLang="ja-JP" sz="3200" b="1" dirty="0">
                <a:latin typeface="HG丸ｺﾞｼｯｸM-PRO" panose="020F0600000000000000" pitchFamily="50" charset="-128"/>
                <a:ea typeface="HG丸ｺﾞｼｯｸM-PRO" panose="020F0600000000000000" pitchFamily="50" charset="-128"/>
              </a:rPr>
              <a:t>2660</a:t>
            </a:r>
            <a:r>
              <a:rPr lang="ja-JP" altLang="en-US" sz="3200" b="1" dirty="0">
                <a:latin typeface="HG丸ｺﾞｼｯｸM-PRO" panose="020F0600000000000000" pitchFamily="50" charset="-128"/>
                <a:ea typeface="HG丸ｺﾞｼｯｸM-PRO" panose="020F0600000000000000" pitchFamily="50" charset="-128"/>
              </a:rPr>
              <a:t>地区の</a:t>
            </a:r>
            <a:r>
              <a:rPr kumimoji="1" lang="ja-JP" altLang="en-US" sz="3200" b="1" dirty="0">
                <a:latin typeface="HG丸ｺﾞｼｯｸM-PRO" panose="020F0600000000000000" pitchFamily="50" charset="-128"/>
                <a:ea typeface="HG丸ｺﾞｼｯｸM-PRO" panose="020F0600000000000000" pitchFamily="50" charset="-128"/>
              </a:rPr>
              <a:t>年次目標</a:t>
            </a:r>
          </a:p>
        </p:txBody>
      </p:sp>
      <p:sp>
        <p:nvSpPr>
          <p:cNvPr id="6" name="テキスト ボックス 5">
            <a:extLst>
              <a:ext uri="{FF2B5EF4-FFF2-40B4-BE49-F238E27FC236}">
                <a16:creationId xmlns:a16="http://schemas.microsoft.com/office/drawing/2014/main" id="{EC01969A-4C88-4C8F-9D6F-A4F5CE5166CE}"/>
              </a:ext>
            </a:extLst>
          </p:cNvPr>
          <p:cNvSpPr txBox="1"/>
          <p:nvPr/>
        </p:nvSpPr>
        <p:spPr>
          <a:xfrm>
            <a:off x="1040982" y="1230990"/>
            <a:ext cx="10260681" cy="5447645"/>
          </a:xfrm>
          <a:prstGeom prst="rect">
            <a:avLst/>
          </a:prstGeom>
          <a:noFill/>
        </p:spPr>
        <p:txBody>
          <a:bodyPr wrap="square" rtlCol="0">
            <a:spAutoFit/>
          </a:bodyPr>
          <a:lstStyle/>
          <a:p>
            <a:pPr algn="ctr"/>
            <a:endParaRPr lang="en-US" altLang="ja-JP" sz="2800" b="1" u="sng"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3200" b="1" u="sng" dirty="0">
                <a:solidFill>
                  <a:schemeClr val="accent1">
                    <a:lumMod val="75000"/>
                  </a:schemeClr>
                </a:solidFill>
                <a:latin typeface="HG丸ｺﾞｼｯｸM-PRO" panose="020F0600000000000000" pitchFamily="50" charset="-128"/>
                <a:ea typeface="HG丸ｺﾞｼｯｸM-PRO" panose="020F0600000000000000" pitchFamily="50" charset="-128"/>
              </a:rPr>
              <a:t>より大きなインパクトをもたらす</a:t>
            </a:r>
            <a:endParaRPr lang="en-US" altLang="ja-JP" sz="3200" b="1" u="sng"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➢地域調査に基づいた、持続可能でインパクトをもたらす奉仕を強化</a:t>
            </a: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年次目標：</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年次基金寄付</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150</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会員</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➢ポリオ根絶のためにアドボカシー活動とファンドレイジングの推進</a:t>
            </a: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年次目標：</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ポリオプラス寄付</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50</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会員</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➢末永く財団補助金を支える恒久的資金へのご理解をお願い致します</a:t>
            </a: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年次目標：</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恒久基金寄付</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30</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会員</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pic>
        <p:nvPicPr>
          <p:cNvPr id="7" name="Picture 4" descr="ãã­ã¼ã¿ãªã¼è²¡å£ãã®ç»åæ¤ç´¢çµæ">
            <a:extLst>
              <a:ext uri="{FF2B5EF4-FFF2-40B4-BE49-F238E27FC236}">
                <a16:creationId xmlns:a16="http://schemas.microsoft.com/office/drawing/2014/main" id="{210A3085-F1D2-4FA8-8436-8CAD6B7DE9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tretch>
            <a:fillRect/>
          </a:stretch>
        </p:blipFill>
        <p:spPr bwMode="auto">
          <a:xfrm>
            <a:off x="10032853" y="1392712"/>
            <a:ext cx="2006747" cy="756642"/>
          </a:xfrm>
          <a:prstGeom prst="rect">
            <a:avLst/>
          </a:prstGeom>
          <a:noFill/>
          <a:extLst>
            <a:ext uri="{909E8E84-426E-40DD-AFC4-6F175D3DCCD1}">
              <a14:hiddenFill xmlns:a14="http://schemas.microsoft.com/office/drawing/2010/main">
                <a:solidFill>
                  <a:srgbClr val="FFFFFF"/>
                </a:solidFill>
              </a14:hiddenFill>
            </a:ext>
          </a:extLst>
        </p:spPr>
      </p:pic>
      <p:sp>
        <p:nvSpPr>
          <p:cNvPr id="2" name="日付プレースホルダー 1">
            <a:extLst>
              <a:ext uri="{FF2B5EF4-FFF2-40B4-BE49-F238E27FC236}">
                <a16:creationId xmlns:a16="http://schemas.microsoft.com/office/drawing/2014/main" id="{64BDE599-A2FD-28AE-A961-1E11BB4672A2}"/>
              </a:ext>
            </a:extLst>
          </p:cNvPr>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Tree>
    <p:extLst>
      <p:ext uri="{BB962C8B-B14F-4D97-AF65-F5344CB8AC3E}">
        <p14:creationId xmlns:p14="http://schemas.microsoft.com/office/powerpoint/2010/main" val="1369432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矢印: 下 21">
            <a:extLst>
              <a:ext uri="{FF2B5EF4-FFF2-40B4-BE49-F238E27FC236}">
                <a16:creationId xmlns:a16="http://schemas.microsoft.com/office/drawing/2014/main" id="{15283FC4-FBA0-4B9B-93E4-14F78F127760}"/>
              </a:ext>
            </a:extLst>
          </p:cNvPr>
          <p:cNvSpPr/>
          <p:nvPr/>
        </p:nvSpPr>
        <p:spPr>
          <a:xfrm>
            <a:off x="9107795" y="4042078"/>
            <a:ext cx="285464" cy="1025073"/>
          </a:xfrm>
          <a:prstGeom prst="downArrow">
            <a:avLst>
              <a:gd name="adj1" fmla="val 54878"/>
              <a:gd name="adj2" fmla="val 50000"/>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下 23">
            <a:extLst>
              <a:ext uri="{FF2B5EF4-FFF2-40B4-BE49-F238E27FC236}">
                <a16:creationId xmlns:a16="http://schemas.microsoft.com/office/drawing/2014/main" id="{8729F1AF-A300-49EE-8306-32F4E0BE4C0D}"/>
              </a:ext>
            </a:extLst>
          </p:cNvPr>
          <p:cNvSpPr/>
          <p:nvPr/>
        </p:nvSpPr>
        <p:spPr>
          <a:xfrm rot="17744793">
            <a:off x="6558894" y="2680103"/>
            <a:ext cx="293700" cy="3285496"/>
          </a:xfrm>
          <a:prstGeom prst="downArrow">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61C11206-50C9-47F7-A6C7-565C13F0E7E6}"/>
              </a:ext>
            </a:extLst>
          </p:cNvPr>
          <p:cNvSpPr/>
          <p:nvPr/>
        </p:nvSpPr>
        <p:spPr>
          <a:xfrm>
            <a:off x="8374084" y="2122021"/>
            <a:ext cx="486889" cy="101786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E9035C1F-B1F7-433B-AE02-77CBA3CA55B5}"/>
              </a:ext>
            </a:extLst>
          </p:cNvPr>
          <p:cNvSpPr/>
          <p:nvPr/>
        </p:nvSpPr>
        <p:spPr>
          <a:xfrm>
            <a:off x="3087584" y="2161309"/>
            <a:ext cx="486889" cy="1075977"/>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下 17">
            <a:extLst>
              <a:ext uri="{FF2B5EF4-FFF2-40B4-BE49-F238E27FC236}">
                <a16:creationId xmlns:a16="http://schemas.microsoft.com/office/drawing/2014/main" id="{B3EB4A29-DA1E-4FB2-81BE-C8FC5A06B8EB}"/>
              </a:ext>
            </a:extLst>
          </p:cNvPr>
          <p:cNvSpPr/>
          <p:nvPr/>
        </p:nvSpPr>
        <p:spPr>
          <a:xfrm>
            <a:off x="1819769" y="4188724"/>
            <a:ext cx="318905" cy="878427"/>
          </a:xfrm>
          <a:prstGeom prst="downArrow">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A17B49F-D03A-4029-B31A-2D46460F52FB}"/>
              </a:ext>
            </a:extLst>
          </p:cNvPr>
          <p:cNvSpPr/>
          <p:nvPr/>
        </p:nvSpPr>
        <p:spPr>
          <a:xfrm>
            <a:off x="180975" y="152400"/>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HG丸ｺﾞｼｯｸM-PRO" panose="020F0600000000000000" pitchFamily="50" charset="-128"/>
                <a:ea typeface="HG丸ｺﾞｼｯｸM-PRO" panose="020F0600000000000000" pitchFamily="50" charset="-128"/>
              </a:rPr>
              <a:t>ロータリー財団補助金の原資（シェアシステム）</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2" name="四角形: 角を丸くする 1">
            <a:extLst>
              <a:ext uri="{FF2B5EF4-FFF2-40B4-BE49-F238E27FC236}">
                <a16:creationId xmlns:a16="http://schemas.microsoft.com/office/drawing/2014/main" id="{F09537D8-52B5-40C9-94CE-6C754B08C972}"/>
              </a:ext>
            </a:extLst>
          </p:cNvPr>
          <p:cNvSpPr/>
          <p:nvPr/>
        </p:nvSpPr>
        <p:spPr>
          <a:xfrm>
            <a:off x="1939636" y="1275670"/>
            <a:ext cx="8312727" cy="902525"/>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a:solidFill>
                  <a:schemeClr val="bg1"/>
                </a:solidFill>
                <a:latin typeface="HG丸ｺﾞｼｯｸM-PRO" panose="020F0600000000000000" pitchFamily="50" charset="-128"/>
                <a:ea typeface="HG丸ｺﾞｼｯｸM-PRO" panose="020F0600000000000000" pitchFamily="50" charset="-128"/>
              </a:rPr>
              <a:t>3</a:t>
            </a:r>
            <a:r>
              <a:rPr kumimoji="1" lang="ja-JP" altLang="en-US" sz="3200" dirty="0">
                <a:solidFill>
                  <a:schemeClr val="bg1"/>
                </a:solidFill>
                <a:latin typeface="HG丸ｺﾞｼｯｸM-PRO" panose="020F0600000000000000" pitchFamily="50" charset="-128"/>
                <a:ea typeface="HG丸ｺﾞｼｯｸM-PRO" panose="020F0600000000000000" pitchFamily="50" charset="-128"/>
              </a:rPr>
              <a:t>年前の年次基金</a:t>
            </a:r>
            <a:r>
              <a:rPr lang="ja-JP" altLang="en-US" sz="3200" dirty="0">
                <a:solidFill>
                  <a:schemeClr val="bg1"/>
                </a:solidFill>
                <a:latin typeface="HG丸ｺﾞｼｯｸM-PRO" panose="020F0600000000000000" pitchFamily="50" charset="-128"/>
                <a:ea typeface="HG丸ｺﾞｼｯｸM-PRO" panose="020F0600000000000000" pitchFamily="50" charset="-128"/>
              </a:rPr>
              <a:t>寄付 ＋ 恒久</a:t>
            </a:r>
            <a:r>
              <a:rPr kumimoji="1" lang="ja-JP" altLang="en-US" sz="3200" dirty="0">
                <a:solidFill>
                  <a:schemeClr val="bg1"/>
                </a:solidFill>
                <a:latin typeface="HG丸ｺﾞｼｯｸM-PRO" panose="020F0600000000000000" pitchFamily="50" charset="-128"/>
                <a:ea typeface="HG丸ｺﾞｼｯｸM-PRO" panose="020F0600000000000000" pitchFamily="50" charset="-128"/>
              </a:rPr>
              <a:t>基金収益</a:t>
            </a:r>
          </a:p>
        </p:txBody>
      </p:sp>
      <p:sp>
        <p:nvSpPr>
          <p:cNvPr id="4" name="フローチャート: 端子 3">
            <a:extLst>
              <a:ext uri="{FF2B5EF4-FFF2-40B4-BE49-F238E27FC236}">
                <a16:creationId xmlns:a16="http://schemas.microsoft.com/office/drawing/2014/main" id="{3857FFA4-5368-4D9C-8598-13B2D4CB0866}"/>
              </a:ext>
            </a:extLst>
          </p:cNvPr>
          <p:cNvSpPr/>
          <p:nvPr/>
        </p:nvSpPr>
        <p:spPr>
          <a:xfrm>
            <a:off x="1193470" y="3237286"/>
            <a:ext cx="4762005" cy="979715"/>
          </a:xfrm>
          <a:prstGeom prst="flowChartTerminator">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latin typeface="HG丸ｺﾞｼｯｸM-PRO" panose="020F0600000000000000" pitchFamily="50" charset="-128"/>
                <a:ea typeface="HG丸ｺﾞｼｯｸM-PRO" panose="020F0600000000000000" pitchFamily="50" charset="-128"/>
              </a:rPr>
              <a:t>地区財団活動資金＝</a:t>
            </a:r>
            <a:r>
              <a:rPr kumimoji="1" lang="en-US" altLang="ja-JP" sz="2800" dirty="0">
                <a:latin typeface="HG丸ｺﾞｼｯｸM-PRO" panose="020F0600000000000000" pitchFamily="50" charset="-128"/>
                <a:ea typeface="HG丸ｺﾞｼｯｸM-PRO" panose="020F0600000000000000" pitchFamily="50" charset="-128"/>
              </a:rPr>
              <a:t>DDF</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5" name="フローチャート: 端子 4">
            <a:extLst>
              <a:ext uri="{FF2B5EF4-FFF2-40B4-BE49-F238E27FC236}">
                <a16:creationId xmlns:a16="http://schemas.microsoft.com/office/drawing/2014/main" id="{2357909F-BDB5-4182-9109-7143D02FD669}"/>
              </a:ext>
            </a:extLst>
          </p:cNvPr>
          <p:cNvSpPr/>
          <p:nvPr/>
        </p:nvSpPr>
        <p:spPr>
          <a:xfrm>
            <a:off x="6236525" y="3126815"/>
            <a:ext cx="4762005" cy="1017865"/>
          </a:xfrm>
          <a:prstGeom prst="flowChartTerminator">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HG丸ｺﾞｼｯｸM-PRO" panose="020F0600000000000000" pitchFamily="50" charset="-128"/>
                <a:ea typeface="HG丸ｺﾞｼｯｸM-PRO" panose="020F0600000000000000" pitchFamily="50" charset="-128"/>
              </a:rPr>
              <a:t>国際</a:t>
            </a:r>
            <a:r>
              <a:rPr kumimoji="1" lang="ja-JP" altLang="en-US" sz="2800" dirty="0">
                <a:latin typeface="HG丸ｺﾞｼｯｸM-PRO" panose="020F0600000000000000" pitchFamily="50" charset="-128"/>
                <a:ea typeface="HG丸ｺﾞｼｯｸM-PRO" panose="020F0600000000000000" pitchFamily="50" charset="-128"/>
              </a:rPr>
              <a:t>財団活動資金＝</a:t>
            </a:r>
            <a:r>
              <a:rPr lang="en-US" altLang="ja-JP" sz="2800" dirty="0">
                <a:latin typeface="HG丸ｺﾞｼｯｸM-PRO" panose="020F0600000000000000" pitchFamily="50" charset="-128"/>
                <a:ea typeface="HG丸ｺﾞｼｯｸM-PRO" panose="020F0600000000000000" pitchFamily="50" charset="-128"/>
              </a:rPr>
              <a:t>WF</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四角形: 対角を丸める 5">
            <a:extLst>
              <a:ext uri="{FF2B5EF4-FFF2-40B4-BE49-F238E27FC236}">
                <a16:creationId xmlns:a16="http://schemas.microsoft.com/office/drawing/2014/main" id="{A70AD7D6-3073-4D65-88F0-E813D418448A}"/>
              </a:ext>
            </a:extLst>
          </p:cNvPr>
          <p:cNvSpPr/>
          <p:nvPr/>
        </p:nvSpPr>
        <p:spPr>
          <a:xfrm>
            <a:off x="180974" y="5094885"/>
            <a:ext cx="3764478" cy="1460665"/>
          </a:xfrm>
          <a:prstGeom prst="round2DiagRect">
            <a:avLst>
              <a:gd name="adj1" fmla="val 16667"/>
              <a:gd name="adj2" fmla="val 0"/>
            </a:avLst>
          </a:prstGeom>
          <a:solidFill>
            <a:schemeClr val="accent5">
              <a:lumMod val="20000"/>
              <a:lumOff val="80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rPr>
              <a:t>寄贈</a:t>
            </a:r>
            <a:r>
              <a:rPr kumimoji="1"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rPr>
              <a:t>】</a:t>
            </a:r>
          </a:p>
          <a:p>
            <a:pPr algn="ctr"/>
            <a:r>
              <a:rPr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rPr>
              <a:t>ポリオプラス基金</a:t>
            </a:r>
            <a:endParaRPr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rPr>
              <a:t>ロータリー平和センター</a:t>
            </a:r>
          </a:p>
        </p:txBody>
      </p:sp>
      <p:sp>
        <p:nvSpPr>
          <p:cNvPr id="9" name="四角形: 対角を丸める 8">
            <a:extLst>
              <a:ext uri="{FF2B5EF4-FFF2-40B4-BE49-F238E27FC236}">
                <a16:creationId xmlns:a16="http://schemas.microsoft.com/office/drawing/2014/main" id="{30581DED-04BF-4165-A1C5-18C83268AFDA}"/>
              </a:ext>
            </a:extLst>
          </p:cNvPr>
          <p:cNvSpPr/>
          <p:nvPr/>
        </p:nvSpPr>
        <p:spPr>
          <a:xfrm>
            <a:off x="4109727" y="5103254"/>
            <a:ext cx="3764478" cy="1460665"/>
          </a:xfrm>
          <a:prstGeom prst="round2DiagRect">
            <a:avLst>
              <a:gd name="adj1" fmla="val 16667"/>
              <a:gd name="adj2" fmla="val 0"/>
            </a:avLst>
          </a:prstGeom>
          <a:solidFill>
            <a:schemeClr val="accent4">
              <a:lumMod val="20000"/>
              <a:lumOff val="80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rPr>
              <a:t>地区補助金</a:t>
            </a:r>
            <a:endParaRPr kumimoji="1"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rPr>
              <a:t>D G</a:t>
            </a:r>
            <a:endParaRPr kumimoji="1"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11" name="四角形: 対角を丸める 10">
            <a:extLst>
              <a:ext uri="{FF2B5EF4-FFF2-40B4-BE49-F238E27FC236}">
                <a16:creationId xmlns:a16="http://schemas.microsoft.com/office/drawing/2014/main" id="{5C35CA73-B178-4BD2-A497-44A0EC4EE119}"/>
              </a:ext>
            </a:extLst>
          </p:cNvPr>
          <p:cNvSpPr/>
          <p:nvPr/>
        </p:nvSpPr>
        <p:spPr>
          <a:xfrm>
            <a:off x="8038480" y="5056735"/>
            <a:ext cx="3764478" cy="1460665"/>
          </a:xfrm>
          <a:prstGeom prst="round2DiagRect">
            <a:avLst>
              <a:gd name="adj1" fmla="val 16667"/>
              <a:gd name="adj2" fmla="val 0"/>
            </a:avLst>
          </a:prstGeom>
          <a:solidFill>
            <a:schemeClr val="accent6">
              <a:lumMod val="20000"/>
              <a:lumOff val="80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rPr>
              <a:t>グローバル補助金</a:t>
            </a:r>
            <a:endParaRPr kumimoji="1"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rPr>
              <a:t>G</a:t>
            </a:r>
            <a:r>
              <a:rPr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en-US" altLang="ja-JP" sz="2400" dirty="0">
                <a:solidFill>
                  <a:schemeClr val="accent1">
                    <a:lumMod val="75000"/>
                  </a:schemeClr>
                </a:solidFill>
                <a:latin typeface="HG丸ｺﾞｼｯｸM-PRO" panose="020F0600000000000000" pitchFamily="50" charset="-128"/>
                <a:ea typeface="HG丸ｺﾞｼｯｸM-PRO" panose="020F0600000000000000" pitchFamily="50" charset="-128"/>
              </a:rPr>
              <a:t>G</a:t>
            </a:r>
            <a:endParaRPr kumimoji="1" lang="ja-JP" altLang="en-US" sz="2400"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26" name="矢印: 下 25">
            <a:extLst>
              <a:ext uri="{FF2B5EF4-FFF2-40B4-BE49-F238E27FC236}">
                <a16:creationId xmlns:a16="http://schemas.microsoft.com/office/drawing/2014/main" id="{8504E24F-1F43-4462-93E1-1A1F18F4C9EE}"/>
              </a:ext>
            </a:extLst>
          </p:cNvPr>
          <p:cNvSpPr/>
          <p:nvPr/>
        </p:nvSpPr>
        <p:spPr>
          <a:xfrm>
            <a:off x="4453167" y="4042078"/>
            <a:ext cx="264305" cy="979714"/>
          </a:xfrm>
          <a:prstGeom prst="downArrow">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端子 26">
            <a:extLst>
              <a:ext uri="{FF2B5EF4-FFF2-40B4-BE49-F238E27FC236}">
                <a16:creationId xmlns:a16="http://schemas.microsoft.com/office/drawing/2014/main" id="{64676C41-C42F-4219-B75A-FF633691AF6D}"/>
              </a:ext>
            </a:extLst>
          </p:cNvPr>
          <p:cNvSpPr/>
          <p:nvPr/>
        </p:nvSpPr>
        <p:spPr>
          <a:xfrm>
            <a:off x="1392668" y="2794954"/>
            <a:ext cx="1653222" cy="386741"/>
          </a:xfrm>
          <a:prstGeom prst="flowChartTerminator">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rPr>
              <a:t>47.5%</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31" name="フローチャート: 端子 30">
            <a:extLst>
              <a:ext uri="{FF2B5EF4-FFF2-40B4-BE49-F238E27FC236}">
                <a16:creationId xmlns:a16="http://schemas.microsoft.com/office/drawing/2014/main" id="{AE0D17FB-795A-4910-A4EC-5EF5D7994B29}"/>
              </a:ext>
            </a:extLst>
          </p:cNvPr>
          <p:cNvSpPr/>
          <p:nvPr/>
        </p:nvSpPr>
        <p:spPr>
          <a:xfrm>
            <a:off x="4717472" y="4465962"/>
            <a:ext cx="1602219" cy="530727"/>
          </a:xfrm>
          <a:prstGeom prst="flowChartTerminator">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1">
                    <a:lumMod val="75000"/>
                  </a:schemeClr>
                </a:solidFill>
                <a:latin typeface="HG丸ｺﾞｼｯｸM-PRO" panose="020F0600000000000000" pitchFamily="50" charset="-128"/>
                <a:ea typeface="HG丸ｺﾞｼｯｸM-PRO" panose="020F0600000000000000" pitchFamily="50" charset="-128"/>
              </a:rPr>
              <a:t>最大</a:t>
            </a:r>
            <a:r>
              <a:rPr kumimoji="1" lang="en-US" altLang="ja-JP" sz="2000" b="1" dirty="0">
                <a:solidFill>
                  <a:schemeClr val="accent1">
                    <a:lumMod val="75000"/>
                  </a:schemeClr>
                </a:solidFill>
                <a:latin typeface="HG丸ｺﾞｼｯｸM-PRO" panose="020F0600000000000000" pitchFamily="50" charset="-128"/>
                <a:ea typeface="HG丸ｺﾞｼｯｸM-PRO" panose="020F0600000000000000" pitchFamily="50" charset="-128"/>
              </a:rPr>
              <a:t>50%</a:t>
            </a:r>
            <a:endParaRPr kumimoji="1" lang="ja-JP" altLang="en-US" sz="20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19" name="フローチャート: 端子 18">
            <a:extLst>
              <a:ext uri="{FF2B5EF4-FFF2-40B4-BE49-F238E27FC236}">
                <a16:creationId xmlns:a16="http://schemas.microsoft.com/office/drawing/2014/main" id="{96172BC6-AE3D-4A77-B46E-305917C97F5F}"/>
              </a:ext>
            </a:extLst>
          </p:cNvPr>
          <p:cNvSpPr/>
          <p:nvPr/>
        </p:nvSpPr>
        <p:spPr>
          <a:xfrm>
            <a:off x="8926547" y="2693063"/>
            <a:ext cx="1653222" cy="386741"/>
          </a:xfrm>
          <a:prstGeom prst="flowChartTerminator">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rPr>
              <a:t>47.5%</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20" name="フローチャート: 端子 19">
            <a:extLst>
              <a:ext uri="{FF2B5EF4-FFF2-40B4-BE49-F238E27FC236}">
                <a16:creationId xmlns:a16="http://schemas.microsoft.com/office/drawing/2014/main" id="{4D8EAF83-39D0-441D-A259-5BDCDE0F410C}"/>
              </a:ext>
            </a:extLst>
          </p:cNvPr>
          <p:cNvSpPr/>
          <p:nvPr/>
        </p:nvSpPr>
        <p:spPr>
          <a:xfrm>
            <a:off x="5004317" y="2240681"/>
            <a:ext cx="1653222" cy="747644"/>
          </a:xfrm>
          <a:prstGeom prst="flowChartTerminator">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運営費</a:t>
            </a:r>
            <a:r>
              <a:rPr kumimoji="1"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rPr>
              <a:t>5%</a:t>
            </a:r>
            <a:endParaRPr kumimoji="1"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3" name="日付プレースホルダー 2">
            <a:extLst>
              <a:ext uri="{FF2B5EF4-FFF2-40B4-BE49-F238E27FC236}">
                <a16:creationId xmlns:a16="http://schemas.microsoft.com/office/drawing/2014/main" id="{1CD449FC-B458-68DE-50A8-F958637E4ADD}"/>
              </a:ext>
            </a:extLst>
          </p:cNvPr>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Tree>
    <p:extLst>
      <p:ext uri="{BB962C8B-B14F-4D97-AF65-F5344CB8AC3E}">
        <p14:creationId xmlns:p14="http://schemas.microsoft.com/office/powerpoint/2010/main" val="2539606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AFF8491-51B3-488D-B893-39264035A6C0}"/>
              </a:ext>
            </a:extLst>
          </p:cNvPr>
          <p:cNvGraphicFramePr>
            <a:graphicFrameLocks noGrp="1"/>
          </p:cNvGraphicFramePr>
          <p:nvPr>
            <p:extLst>
              <p:ext uri="{D42A27DB-BD31-4B8C-83A1-F6EECF244321}">
                <p14:modId xmlns:p14="http://schemas.microsoft.com/office/powerpoint/2010/main" val="4219448623"/>
              </p:ext>
            </p:extLst>
          </p:nvPr>
        </p:nvGraphicFramePr>
        <p:xfrm>
          <a:off x="166688" y="1168947"/>
          <a:ext cx="11858624" cy="5528611"/>
        </p:xfrm>
        <a:graphic>
          <a:graphicData uri="http://schemas.openxmlformats.org/drawingml/2006/table">
            <a:tbl>
              <a:tblPr firstRow="1" bandRow="1">
                <a:tableStyleId>{5940675A-B579-460E-94D1-54222C63F5DA}</a:tableStyleId>
              </a:tblPr>
              <a:tblGrid>
                <a:gridCol w="2964644">
                  <a:extLst>
                    <a:ext uri="{9D8B030D-6E8A-4147-A177-3AD203B41FA5}">
                      <a16:colId xmlns:a16="http://schemas.microsoft.com/office/drawing/2014/main" val="430487695"/>
                    </a:ext>
                  </a:extLst>
                </a:gridCol>
                <a:gridCol w="2636056">
                  <a:extLst>
                    <a:ext uri="{9D8B030D-6E8A-4147-A177-3AD203B41FA5}">
                      <a16:colId xmlns:a16="http://schemas.microsoft.com/office/drawing/2014/main" val="3548687001"/>
                    </a:ext>
                  </a:extLst>
                </a:gridCol>
                <a:gridCol w="3293264">
                  <a:extLst>
                    <a:ext uri="{9D8B030D-6E8A-4147-A177-3AD203B41FA5}">
                      <a16:colId xmlns:a16="http://schemas.microsoft.com/office/drawing/2014/main" val="1098874630"/>
                    </a:ext>
                  </a:extLst>
                </a:gridCol>
                <a:gridCol w="2964660">
                  <a:extLst>
                    <a:ext uri="{9D8B030D-6E8A-4147-A177-3AD203B41FA5}">
                      <a16:colId xmlns:a16="http://schemas.microsoft.com/office/drawing/2014/main" val="474465158"/>
                    </a:ext>
                  </a:extLst>
                </a:gridCol>
              </a:tblGrid>
              <a:tr h="854781">
                <a:tc>
                  <a:txBody>
                    <a:bodyPr/>
                    <a:lstStyle/>
                    <a:p>
                      <a:pPr algn="ctr">
                        <a:lnSpc>
                          <a:spcPct val="200000"/>
                        </a:lnSpc>
                      </a:pPr>
                      <a:r>
                        <a:rPr kumimoji="1" lang="ja-JP" altLang="en-US" sz="2300" b="1" i="0" dirty="0">
                          <a:solidFill>
                            <a:schemeClr val="bg1"/>
                          </a:solidFill>
                          <a:latin typeface="HG丸ｺﾞｼｯｸM-PRO" panose="020F0600000000000000" pitchFamily="50" charset="-128"/>
                          <a:ea typeface="HG丸ｺﾞｼｯｸM-PRO" panose="020F0600000000000000" pitchFamily="50" charset="-128"/>
                        </a:rPr>
                        <a:t>地区補助金</a:t>
                      </a:r>
                    </a:p>
                  </a:txBody>
                  <a:tcPr marL="64294" marR="64294" marT="32147" marB="32147" anchor="ctr">
                    <a:lnL w="28575" cap="flat" cmpd="sng" algn="ctr">
                      <a:solidFill>
                        <a:srgbClr val="C00000"/>
                      </a:solidFill>
                      <a:prstDash val="solid"/>
                      <a:round/>
                      <a:headEnd type="none" w="med" len="med"/>
                      <a:tailEnd type="none" w="med" len="med"/>
                    </a:lnL>
                    <a:lnT w="28575" cap="flat" cmpd="sng" algn="ctr">
                      <a:solidFill>
                        <a:srgbClr val="C00000"/>
                      </a:solidFill>
                      <a:prstDash val="solid"/>
                      <a:round/>
                      <a:headEnd type="none" w="med" len="med"/>
                      <a:tailEnd type="none" w="med" len="med"/>
                    </a:lnT>
                    <a:solidFill>
                      <a:schemeClr val="accent1"/>
                    </a:solidFill>
                  </a:tcPr>
                </a:tc>
                <a:tc>
                  <a:txBody>
                    <a:bodyPr/>
                    <a:lstStyle/>
                    <a:p>
                      <a:pPr algn="ctr">
                        <a:lnSpc>
                          <a:spcPct val="200000"/>
                        </a:lnSpc>
                      </a:pPr>
                      <a:r>
                        <a:rPr kumimoji="1" lang="ja-JP" altLang="en-US" sz="2300" b="1" i="0" dirty="0">
                          <a:solidFill>
                            <a:schemeClr val="bg1"/>
                          </a:solidFill>
                          <a:latin typeface="HG丸ｺﾞｼｯｸM-PRO" panose="020F0600000000000000" pitchFamily="50" charset="-128"/>
                          <a:ea typeface="HG丸ｺﾞｼｯｸM-PRO" panose="020F0600000000000000" pitchFamily="50" charset="-128"/>
                        </a:rPr>
                        <a:t>グローバル補助金</a:t>
                      </a:r>
                    </a:p>
                  </a:txBody>
                  <a:tcPr marL="64294" marR="64294" marT="32147" marB="32147" anchor="ctr">
                    <a:lnR w="28575"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solidFill>
                      <a:schemeClr val="accent1"/>
                    </a:solidFill>
                  </a:tcPr>
                </a:tc>
                <a:tc>
                  <a:txBody>
                    <a:bodyPr/>
                    <a:lstStyle/>
                    <a:p>
                      <a:pPr algn="ctr">
                        <a:lnSpc>
                          <a:spcPct val="200000"/>
                        </a:lnSpc>
                      </a:pPr>
                      <a:r>
                        <a:rPr kumimoji="1" lang="ja-JP" altLang="en-US" sz="2000" b="1" i="0" spc="-100" baseline="0" dirty="0">
                          <a:solidFill>
                            <a:schemeClr val="bg1"/>
                          </a:solidFill>
                          <a:latin typeface="HG丸ｺﾞｼｯｸM-PRO" panose="020F0600000000000000" pitchFamily="50" charset="-128"/>
                          <a:ea typeface="HG丸ｺﾞｼｯｸM-PRO" panose="020F0600000000000000" pitchFamily="50" charset="-128"/>
                        </a:rPr>
                        <a:t>大規模プログラム補助金</a:t>
                      </a:r>
                    </a:p>
                  </a:txBody>
                  <a:tcPr marL="64294" marR="64294" marT="32147" marB="32147" anchor="ctr">
                    <a:lnL w="28575" cap="flat" cmpd="sng" algn="ctr">
                      <a:solidFill>
                        <a:srgbClr val="C00000"/>
                      </a:solidFill>
                      <a:prstDash val="solid"/>
                      <a:round/>
                      <a:headEnd type="none" w="med" len="med"/>
                      <a:tailEnd type="none" w="med" len="med"/>
                    </a:lnL>
                    <a:solidFill>
                      <a:schemeClr val="accent1"/>
                    </a:solidFill>
                  </a:tcPr>
                </a:tc>
                <a:tc>
                  <a:txBody>
                    <a:bodyPr/>
                    <a:lstStyle/>
                    <a:p>
                      <a:pPr algn="ctr">
                        <a:lnSpc>
                          <a:spcPct val="200000"/>
                        </a:lnSpc>
                      </a:pPr>
                      <a:r>
                        <a:rPr kumimoji="1" lang="ja-JP" altLang="en-US" sz="2300" b="1" i="0" dirty="0">
                          <a:solidFill>
                            <a:schemeClr val="bg1"/>
                          </a:solidFill>
                          <a:latin typeface="HG丸ｺﾞｼｯｸM-PRO" panose="020F0600000000000000" pitchFamily="50" charset="-128"/>
                          <a:ea typeface="HG丸ｺﾞｼｯｸM-PRO" panose="020F0600000000000000" pitchFamily="50" charset="-128"/>
                        </a:rPr>
                        <a:t>災害救援補助金</a:t>
                      </a:r>
                    </a:p>
                  </a:txBody>
                  <a:tcPr marL="64294" marR="64294" marT="32147" marB="32147" anchor="ctr">
                    <a:solidFill>
                      <a:schemeClr val="accent1"/>
                    </a:solidFill>
                  </a:tcPr>
                </a:tc>
                <a:extLst>
                  <a:ext uri="{0D108BD9-81ED-4DB2-BD59-A6C34878D82A}">
                    <a16:rowId xmlns:a16="http://schemas.microsoft.com/office/drawing/2014/main" val="3580480514"/>
                  </a:ext>
                </a:extLst>
              </a:tr>
              <a:tr h="854781">
                <a:tc gridSpan="2">
                  <a:txBody>
                    <a:bodyPr/>
                    <a:lstStyle/>
                    <a:p>
                      <a:pPr marL="0" marR="0" lvl="0" indent="0" algn="ctr" defTabSz="914400" rtl="0" eaLnBrk="1" fontAlgn="auto" latinLnBrk="0" hangingPunct="1">
                        <a:lnSpc>
                          <a:spcPct val="200000"/>
                        </a:lnSpc>
                        <a:spcBef>
                          <a:spcPts val="0"/>
                        </a:spcBef>
                        <a:spcAft>
                          <a:spcPts val="0"/>
                        </a:spcAft>
                        <a:buClrTx/>
                        <a:buSzTx/>
                        <a:buFontTx/>
                        <a:buNone/>
                        <a:tabLst/>
                        <a:defRPr/>
                      </a:pPr>
                      <a:r>
                        <a:rPr lang="ja-JP" altLang="en-US" sz="2400" b="1" dirty="0">
                          <a:solidFill>
                            <a:srgbClr val="002060"/>
                          </a:solidFill>
                          <a:latin typeface="HG丸ｺﾞｼｯｸM-PRO" panose="020F0600000000000000" pitchFamily="50" charset="-128"/>
                          <a:ea typeface="HG丸ｺﾞｼｯｸM-PRO" panose="020F0600000000000000" pitchFamily="50" charset="-128"/>
                        </a:rPr>
                        <a:t>人道奉仕　　奨学金　　職業研修</a:t>
                      </a:r>
                      <a:endParaRPr lang="en-US" altLang="ja-JP" sz="2400" b="1" dirty="0">
                        <a:solidFill>
                          <a:srgbClr val="002060"/>
                        </a:solidFill>
                        <a:latin typeface="HG丸ｺﾞｼｯｸM-PRO" panose="020F0600000000000000" pitchFamily="50" charset="-128"/>
                        <a:ea typeface="HG丸ｺﾞｼｯｸM-PRO" panose="020F0600000000000000" pitchFamily="50" charset="-128"/>
                      </a:endParaRPr>
                    </a:p>
                  </a:txBody>
                  <a:tcPr marL="64294" marR="64294" marT="32147" marB="32147">
                    <a:lnL w="28575" cap="flat" cmpd="sng" algn="ctr">
                      <a:solidFill>
                        <a:srgbClr val="C00000"/>
                      </a:solidFill>
                      <a:prstDash val="solid"/>
                      <a:round/>
                      <a:headEnd type="none" w="med" len="med"/>
                      <a:tailEnd type="none" w="med" len="med"/>
                    </a:lnL>
                    <a:lnR w="28575" cap="flat" cmpd="sng" algn="ctr">
                      <a:solidFill>
                        <a:srgbClr val="C00000"/>
                      </a:solidFill>
                      <a:prstDash val="solid"/>
                      <a:round/>
                      <a:headEnd type="none" w="med" len="med"/>
                      <a:tailEnd type="none" w="med" len="med"/>
                    </a:lnR>
                    <a:solidFill>
                      <a:schemeClr val="accent5">
                        <a:lumMod val="20000"/>
                        <a:lumOff val="80000"/>
                      </a:schemeClr>
                    </a:solidFill>
                  </a:tcPr>
                </a:tc>
                <a:tc hMerge="1">
                  <a:txBody>
                    <a:bodyPr/>
                    <a:lstStyle/>
                    <a:p>
                      <a:pPr algn="ctr">
                        <a:lnSpc>
                          <a:spcPct val="200000"/>
                        </a:lnSpc>
                      </a:pPr>
                      <a:endParaRPr kumimoji="1" lang="ja-JP" altLang="en-US" sz="3200" b="1" i="0" dirty="0">
                        <a:solidFill>
                          <a:srgbClr val="002060"/>
                        </a:solidFill>
                        <a:latin typeface="HG丸ｺﾞｼｯｸM-PRO" panose="020F0600000000000000" pitchFamily="50" charset="-128"/>
                        <a:ea typeface="HG丸ｺﾞｼｯｸM-PRO" panose="020F0600000000000000" pitchFamily="50" charset="-128"/>
                      </a:endParaRPr>
                    </a:p>
                  </a:txBody>
                  <a:tcPr>
                    <a:solidFill>
                      <a:schemeClr val="accent2">
                        <a:lumMod val="20000"/>
                        <a:lumOff val="80000"/>
                      </a:schemeClr>
                    </a:solidFill>
                  </a:tcPr>
                </a:tc>
                <a:tc>
                  <a:txBody>
                    <a:bodyPr/>
                    <a:lstStyle/>
                    <a:p>
                      <a:pPr algn="ctr">
                        <a:lnSpc>
                          <a:spcPct val="200000"/>
                        </a:lnSpc>
                      </a:pPr>
                      <a:r>
                        <a:rPr kumimoji="1" lang="ja-JP" altLang="en-US" sz="2300" b="1" i="0" dirty="0">
                          <a:solidFill>
                            <a:srgbClr val="002060"/>
                          </a:solidFill>
                          <a:latin typeface="HG丸ｺﾞｼｯｸM-PRO" panose="020F0600000000000000" pitchFamily="50" charset="-128"/>
                          <a:ea typeface="HG丸ｺﾞｼｯｸM-PRO" panose="020F0600000000000000" pitchFamily="50" charset="-128"/>
                        </a:rPr>
                        <a:t>人道奉仕</a:t>
                      </a:r>
                    </a:p>
                  </a:txBody>
                  <a:tcPr marL="64294" marR="64294" marT="32147" marB="32147">
                    <a:lnL w="28575" cap="flat" cmpd="sng" algn="ctr">
                      <a:solidFill>
                        <a:srgbClr val="C00000"/>
                      </a:solidFill>
                      <a:prstDash val="solid"/>
                      <a:round/>
                      <a:headEnd type="none" w="med" len="med"/>
                      <a:tailEnd type="none" w="med" len="med"/>
                    </a:lnL>
                    <a:solidFill>
                      <a:schemeClr val="accent5">
                        <a:lumMod val="20000"/>
                        <a:lumOff val="80000"/>
                      </a:schemeClr>
                    </a:solidFill>
                  </a:tcPr>
                </a:tc>
                <a:tc>
                  <a:txBody>
                    <a:bodyPr/>
                    <a:lstStyle/>
                    <a:p>
                      <a:pPr algn="ctr">
                        <a:lnSpc>
                          <a:spcPct val="200000"/>
                        </a:lnSpc>
                      </a:pPr>
                      <a:r>
                        <a:rPr kumimoji="1" lang="ja-JP" altLang="en-US" sz="2300" b="1" i="0" dirty="0">
                          <a:solidFill>
                            <a:srgbClr val="002060"/>
                          </a:solidFill>
                          <a:latin typeface="HG丸ｺﾞｼｯｸM-PRO" panose="020F0600000000000000" pitchFamily="50" charset="-128"/>
                          <a:ea typeface="HG丸ｺﾞｼｯｸM-PRO" panose="020F0600000000000000" pitchFamily="50" charset="-128"/>
                        </a:rPr>
                        <a:t>災害復興支援</a:t>
                      </a:r>
                    </a:p>
                  </a:txBody>
                  <a:tcPr marL="64294" marR="64294" marT="32147" marB="32147">
                    <a:solidFill>
                      <a:schemeClr val="accent5">
                        <a:lumMod val="20000"/>
                        <a:lumOff val="80000"/>
                      </a:schemeClr>
                    </a:solidFill>
                  </a:tcPr>
                </a:tc>
                <a:extLst>
                  <a:ext uri="{0D108BD9-81ED-4DB2-BD59-A6C34878D82A}">
                    <a16:rowId xmlns:a16="http://schemas.microsoft.com/office/drawing/2014/main" val="2300493227"/>
                  </a:ext>
                </a:extLst>
              </a:tr>
              <a:tr h="3199323">
                <a:tc>
                  <a:txBody>
                    <a:bodyPr/>
                    <a:lstStyle/>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・社会奉仕</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ja-JP" altLang="en-US" sz="2400" b="1" i="0" u="none" baseline="0" dirty="0">
                          <a:solidFill>
                            <a:schemeClr val="accent1">
                              <a:lumMod val="75000"/>
                            </a:schemeClr>
                          </a:solidFill>
                          <a:uFill>
                            <a:solidFill>
                              <a:srgbClr val="C00000"/>
                            </a:solidFill>
                          </a:uFill>
                          <a:latin typeface="HG丸ｺﾞｼｯｸM-PRO" panose="020F0600000000000000" pitchFamily="50" charset="-128"/>
                          <a:ea typeface="HG丸ｺﾞｼｯｸM-PRO" panose="020F0600000000000000" pitchFamily="50" charset="-128"/>
                        </a:rPr>
                        <a:t>国際奉仕</a:t>
                      </a: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・小規模および短期</a:t>
                      </a: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・地区が管理し配分</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・年度内申請１件</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・申請期間</a:t>
                      </a:r>
                      <a:r>
                        <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3</a:t>
                      </a: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4</a:t>
                      </a: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ctr">
                    <a:lnL w="28575" cap="flat" cmpd="sng" algn="ctr">
                      <a:solidFill>
                        <a:srgbClr val="C00000"/>
                      </a:solidFill>
                      <a:prstDash val="solid"/>
                      <a:round/>
                      <a:headEnd type="none" w="med" len="med"/>
                      <a:tailEnd type="none" w="med" len="med"/>
                    </a:lnL>
                    <a:lnB w="28575" cap="flat" cmpd="sng" algn="ctr">
                      <a:solidFill>
                        <a:srgbClr val="C00000"/>
                      </a:solidFill>
                      <a:prstDash val="solid"/>
                      <a:round/>
                      <a:headEnd type="none" w="med" len="med"/>
                      <a:tailEnd type="none" w="med" len="med"/>
                    </a:lnB>
                  </a:tcPr>
                </a:tc>
                <a:tc>
                  <a:txBody>
                    <a:bodyPr/>
                    <a:lstStyle/>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・国際奉仕</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ja-JP" altLang="en-US" sz="20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ロータリーのある国</a:t>
                      </a:r>
                      <a:endPar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30,000</a:t>
                      </a: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㌦以上</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7</a:t>
                      </a: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重点分野</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・持続性が必要　</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・通年随時申請　　　</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ctr">
                    <a:lnR w="28575" cap="flat" cmpd="sng" algn="ctr">
                      <a:solidFill>
                        <a:srgbClr val="C00000"/>
                      </a:solidFill>
                      <a:prstDash val="solid"/>
                      <a:round/>
                      <a:headEnd type="none" w="med" len="med"/>
                      <a:tailEnd type="none" w="med" len="med"/>
                    </a:lnR>
                    <a:lnB w="28575" cap="flat" cmpd="sng" algn="ctr">
                      <a:solidFill>
                        <a:srgbClr val="C00000"/>
                      </a:solidFill>
                      <a:prstDash val="solid"/>
                      <a:round/>
                      <a:headEnd type="none" w="med" len="med"/>
                      <a:tailEnd type="none" w="med" len="med"/>
                    </a:lnB>
                  </a:tcPr>
                </a:tc>
                <a:tc>
                  <a:txBody>
                    <a:bodyPr/>
                    <a:lstStyle/>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国際奉仕</a:t>
                      </a:r>
                      <a:endPar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3</a:t>
                      </a:r>
                      <a:r>
                        <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～５年の活動</a:t>
                      </a:r>
                      <a:endPar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200</a:t>
                      </a: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万㌦以上</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毎年</a:t>
                      </a:r>
                      <a:r>
                        <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1</a:t>
                      </a:r>
                      <a:r>
                        <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口（競争制）</a:t>
                      </a:r>
                      <a:endPar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6</a:t>
                      </a: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重点分野</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・持続性</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・世界競争制</a:t>
                      </a:r>
                    </a:p>
                  </a:txBody>
                  <a:tcPr marL="64294" marR="64294" marT="32147" marB="32147" anchor="ctr">
                    <a:lnL w="28575" cap="flat" cmpd="sng" algn="ctr">
                      <a:solidFill>
                        <a:srgbClr val="C00000"/>
                      </a:solidFill>
                      <a:prstDash val="solid"/>
                      <a:round/>
                      <a:headEnd type="none" w="med" len="med"/>
                      <a:tailEnd type="none" w="med" len="med"/>
                    </a:lnL>
                  </a:tcPr>
                </a:tc>
                <a:tc>
                  <a:txBody>
                    <a:bodyPr/>
                    <a:lstStyle/>
                    <a:p>
                      <a:pPr>
                        <a:lnSpc>
                          <a:spcPct val="10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・ウクライナ</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10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　　　　被災者支援</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20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・社会奉仕</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20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・被災地区が申請</a:t>
                      </a:r>
                      <a:endParaRPr kumimoji="1" lang="en-US" altLang="ja-JP" sz="2400" b="1" i="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200000"/>
                        </a:lnSpc>
                      </a:pPr>
                      <a:r>
                        <a:rPr kumimoji="1" lang="ja-JP" altLang="en-US" sz="2400" b="1" i="0"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25,000</a:t>
                      </a:r>
                      <a:r>
                        <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㌦以下</a:t>
                      </a:r>
                      <a:endParaRPr kumimoji="1" lang="en-US" altLang="ja-JP"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nSpc>
                          <a:spcPct val="200000"/>
                        </a:lnSpc>
                      </a:pPr>
                      <a:endParaRPr kumimoji="1" lang="ja-JP" altLang="en-US" sz="2400" b="1" i="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ctr"/>
                </a:tc>
                <a:extLst>
                  <a:ext uri="{0D108BD9-81ED-4DB2-BD59-A6C34878D82A}">
                    <a16:rowId xmlns:a16="http://schemas.microsoft.com/office/drawing/2014/main" val="1029538230"/>
                  </a:ext>
                </a:extLst>
              </a:tr>
            </a:tbl>
          </a:graphicData>
        </a:graphic>
      </p:graphicFrame>
      <p:sp>
        <p:nvSpPr>
          <p:cNvPr id="4" name="正方形/長方形 3">
            <a:extLst>
              <a:ext uri="{FF2B5EF4-FFF2-40B4-BE49-F238E27FC236}">
                <a16:creationId xmlns:a16="http://schemas.microsoft.com/office/drawing/2014/main" id="{072B1B78-F4DC-4B94-896A-DF16F5353EB1}"/>
              </a:ext>
            </a:extLst>
          </p:cNvPr>
          <p:cNvSpPr/>
          <p:nvPr/>
        </p:nvSpPr>
        <p:spPr>
          <a:xfrm>
            <a:off x="166687" y="264983"/>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latin typeface="HG丸ｺﾞｼｯｸM-PRO" panose="020F0600000000000000" pitchFamily="50" charset="-128"/>
                <a:ea typeface="HG丸ｺﾞｼｯｸM-PRO" panose="020F0600000000000000" pitchFamily="50" charset="-128"/>
              </a:rPr>
              <a:t>ロータリー財団の「補助金の種類」</a:t>
            </a:r>
            <a:endParaRPr kumimoji="1" lang="ja-JP" altLang="en-US" sz="3200" b="1" dirty="0">
              <a:latin typeface="HG丸ｺﾞｼｯｸM-PRO" panose="020F0600000000000000" pitchFamily="50" charset="-128"/>
              <a:ea typeface="HG丸ｺﾞｼｯｸM-PRO" panose="020F0600000000000000" pitchFamily="50" charset="-128"/>
            </a:endParaRPr>
          </a:p>
        </p:txBody>
      </p:sp>
      <p:sp>
        <p:nvSpPr>
          <p:cNvPr id="3" name="日付プレースホルダー 2">
            <a:extLst>
              <a:ext uri="{FF2B5EF4-FFF2-40B4-BE49-F238E27FC236}">
                <a16:creationId xmlns:a16="http://schemas.microsoft.com/office/drawing/2014/main" id="{AEFF35D7-FAD8-C4EA-1766-869269A39148}"/>
              </a:ext>
            </a:extLst>
          </p:cNvPr>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Tree>
    <p:extLst>
      <p:ext uri="{BB962C8B-B14F-4D97-AF65-F5344CB8AC3E}">
        <p14:creationId xmlns:p14="http://schemas.microsoft.com/office/powerpoint/2010/main" val="341718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559A6668-51F7-4B0E-AD07-66220E877AC7}"/>
              </a:ext>
            </a:extLst>
          </p:cNvPr>
          <p:cNvGraphicFramePr>
            <a:graphicFrameLocks noGrp="1"/>
          </p:cNvGraphicFramePr>
          <p:nvPr>
            <p:extLst>
              <p:ext uri="{D42A27DB-BD31-4B8C-83A1-F6EECF244321}">
                <p14:modId xmlns:p14="http://schemas.microsoft.com/office/powerpoint/2010/main" val="598195217"/>
              </p:ext>
            </p:extLst>
          </p:nvPr>
        </p:nvGraphicFramePr>
        <p:xfrm>
          <a:off x="1133111" y="1330661"/>
          <a:ext cx="10016151" cy="5299183"/>
        </p:xfrm>
        <a:graphic>
          <a:graphicData uri="http://schemas.openxmlformats.org/drawingml/2006/table">
            <a:tbl>
              <a:tblPr firstRow="1" bandRow="1">
                <a:tableStyleId>{5940675A-B579-460E-94D1-54222C63F5DA}</a:tableStyleId>
              </a:tblPr>
              <a:tblGrid>
                <a:gridCol w="676775">
                  <a:extLst>
                    <a:ext uri="{9D8B030D-6E8A-4147-A177-3AD203B41FA5}">
                      <a16:colId xmlns:a16="http://schemas.microsoft.com/office/drawing/2014/main" val="1915526621"/>
                    </a:ext>
                  </a:extLst>
                </a:gridCol>
                <a:gridCol w="853814">
                  <a:extLst>
                    <a:ext uri="{9D8B030D-6E8A-4147-A177-3AD203B41FA5}">
                      <a16:colId xmlns:a16="http://schemas.microsoft.com/office/drawing/2014/main" val="240496374"/>
                    </a:ext>
                  </a:extLst>
                </a:gridCol>
                <a:gridCol w="853814">
                  <a:extLst>
                    <a:ext uri="{9D8B030D-6E8A-4147-A177-3AD203B41FA5}">
                      <a16:colId xmlns:a16="http://schemas.microsoft.com/office/drawing/2014/main" val="2953614481"/>
                    </a:ext>
                  </a:extLst>
                </a:gridCol>
                <a:gridCol w="853814">
                  <a:extLst>
                    <a:ext uri="{9D8B030D-6E8A-4147-A177-3AD203B41FA5}">
                      <a16:colId xmlns:a16="http://schemas.microsoft.com/office/drawing/2014/main" val="1076254865"/>
                    </a:ext>
                  </a:extLst>
                </a:gridCol>
                <a:gridCol w="853814">
                  <a:extLst>
                    <a:ext uri="{9D8B030D-6E8A-4147-A177-3AD203B41FA5}">
                      <a16:colId xmlns:a16="http://schemas.microsoft.com/office/drawing/2014/main" val="2575739234"/>
                    </a:ext>
                  </a:extLst>
                </a:gridCol>
                <a:gridCol w="853814">
                  <a:extLst>
                    <a:ext uri="{9D8B030D-6E8A-4147-A177-3AD203B41FA5}">
                      <a16:colId xmlns:a16="http://schemas.microsoft.com/office/drawing/2014/main" val="1976227790"/>
                    </a:ext>
                  </a:extLst>
                </a:gridCol>
                <a:gridCol w="853814">
                  <a:extLst>
                    <a:ext uri="{9D8B030D-6E8A-4147-A177-3AD203B41FA5}">
                      <a16:colId xmlns:a16="http://schemas.microsoft.com/office/drawing/2014/main" val="1314142400"/>
                    </a:ext>
                  </a:extLst>
                </a:gridCol>
                <a:gridCol w="853814">
                  <a:extLst>
                    <a:ext uri="{9D8B030D-6E8A-4147-A177-3AD203B41FA5}">
                      <a16:colId xmlns:a16="http://schemas.microsoft.com/office/drawing/2014/main" val="2297690288"/>
                    </a:ext>
                  </a:extLst>
                </a:gridCol>
                <a:gridCol w="853814">
                  <a:extLst>
                    <a:ext uri="{9D8B030D-6E8A-4147-A177-3AD203B41FA5}">
                      <a16:colId xmlns:a16="http://schemas.microsoft.com/office/drawing/2014/main" val="777662388"/>
                    </a:ext>
                  </a:extLst>
                </a:gridCol>
                <a:gridCol w="853814">
                  <a:extLst>
                    <a:ext uri="{9D8B030D-6E8A-4147-A177-3AD203B41FA5}">
                      <a16:colId xmlns:a16="http://schemas.microsoft.com/office/drawing/2014/main" val="2360397776"/>
                    </a:ext>
                  </a:extLst>
                </a:gridCol>
                <a:gridCol w="853814">
                  <a:extLst>
                    <a:ext uri="{9D8B030D-6E8A-4147-A177-3AD203B41FA5}">
                      <a16:colId xmlns:a16="http://schemas.microsoft.com/office/drawing/2014/main" val="773819248"/>
                    </a:ext>
                  </a:extLst>
                </a:gridCol>
                <a:gridCol w="801236">
                  <a:extLst>
                    <a:ext uri="{9D8B030D-6E8A-4147-A177-3AD203B41FA5}">
                      <a16:colId xmlns:a16="http://schemas.microsoft.com/office/drawing/2014/main" val="3537434153"/>
                    </a:ext>
                  </a:extLst>
                </a:gridCol>
              </a:tblGrid>
              <a:tr h="437739">
                <a:tc gridSpan="12">
                  <a:txBody>
                    <a:bodyPr/>
                    <a:lstStyle/>
                    <a:p>
                      <a:pPr algn="l"/>
                      <a:r>
                        <a:rPr kumimoji="1" lang="en-US" altLang="ja-JP" sz="2300" b="1" dirty="0">
                          <a:latin typeface="HG丸ｺﾞｼｯｸM-PRO" panose="020F0600000000000000" pitchFamily="50" charset="-128"/>
                          <a:ea typeface="HG丸ｺﾞｼｯｸM-PRO" panose="020F0600000000000000" pitchFamily="50" charset="-128"/>
                        </a:rPr>
                        <a:t>2022-23</a:t>
                      </a:r>
                      <a:r>
                        <a:rPr kumimoji="1" lang="ja-JP" altLang="en-US" sz="2300" b="1" dirty="0">
                          <a:latin typeface="HG丸ｺﾞｼｯｸM-PRO" panose="020F0600000000000000" pitchFamily="50" charset="-128"/>
                          <a:ea typeface="HG丸ｺﾞｼｯｸM-PRO" panose="020F0600000000000000" pitchFamily="50" charset="-128"/>
                        </a:rPr>
                        <a:t>年度</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lnL w="57150" cap="flat" cmpd="sng" algn="ctr">
                      <a:solidFill>
                        <a:schemeClr val="bg1"/>
                      </a:solidFill>
                      <a:prstDash val="solid"/>
                      <a:round/>
                      <a:headEnd type="none" w="med" len="med"/>
                      <a:tailEnd type="none" w="med" len="med"/>
                    </a:lnL>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31545878"/>
                  </a:ext>
                </a:extLst>
              </a:tr>
              <a:tr h="437739">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7</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8</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9</a:t>
                      </a:r>
                      <a:r>
                        <a:rPr kumimoji="1" lang="ja-JP" altLang="en-US" sz="2000" b="0" i="0" u="none" strike="noStrike" kern="1200" cap="none" spc="0" normalizeH="0" baseline="0" noProof="0" dirty="0">
                          <a:ln>
                            <a:noFill/>
                          </a:ln>
                          <a:solidFill>
                            <a:schemeClr val="accent1">
                              <a:lumMod val="75000"/>
                            </a:schemeClr>
                          </a:solidFill>
                          <a:effectLst/>
                          <a:uLnTx/>
                          <a:uFillTx/>
                          <a:latin typeface="HG丸ｺﾞｼｯｸM-PRO" panose="020F0600000000000000" pitchFamily="50" charset="-128"/>
                          <a:ea typeface="HG丸ｺﾞｼｯｸM-PRO" panose="020F0600000000000000" pitchFamily="50" charset="-128"/>
                          <a:cs typeface="+mn-cs"/>
                        </a:rPr>
                        <a:t>月</a:t>
                      </a: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spc="-100" dirty="0">
                          <a:solidFill>
                            <a:schemeClr val="accent1">
                              <a:lumMod val="75000"/>
                            </a:schemeClr>
                          </a:solidFill>
                          <a:latin typeface="HG丸ｺﾞｼｯｸM-PRO" panose="020F0600000000000000" pitchFamily="50" charset="-128"/>
                          <a:ea typeface="HG丸ｺﾞｼｯｸM-PRO" panose="020F0600000000000000" pitchFamily="50" charset="-128"/>
                        </a:rPr>
                        <a:t>10</a:t>
                      </a:r>
                      <a:r>
                        <a:rPr kumimoji="1" lang="ja-JP" altLang="en-US" sz="2000" b="0" i="0" u="none" strike="noStrike" kern="1200" cap="none" spc="-100" normalizeH="0" baseline="0" noProof="0" dirty="0">
                          <a:ln>
                            <a:noFill/>
                          </a:ln>
                          <a:solidFill>
                            <a:schemeClr val="accent1">
                              <a:lumMod val="75000"/>
                            </a:schemeClr>
                          </a:solidFill>
                          <a:effectLst/>
                          <a:uLnTx/>
                          <a:uFillTx/>
                          <a:latin typeface="HG丸ｺﾞｼｯｸM-PRO" panose="020F0600000000000000" pitchFamily="50" charset="-128"/>
                          <a:ea typeface="HG丸ｺﾞｼｯｸM-PRO" panose="020F0600000000000000" pitchFamily="50" charset="-128"/>
                          <a:cs typeface="+mn-cs"/>
                        </a:rPr>
                        <a:t>月</a:t>
                      </a:r>
                      <a:endParaRPr kumimoji="1" lang="ja-JP" altLang="en-US" sz="2000" spc="-1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11</a:t>
                      </a:r>
                      <a:r>
                        <a:rPr kumimoji="1" lang="ja-JP" altLang="en-US"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12</a:t>
                      </a:r>
                      <a:r>
                        <a:rPr kumimoji="1" lang="ja-JP" altLang="en-US"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1</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2</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3</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4</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5</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6</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79144384"/>
                  </a:ext>
                </a:extLst>
              </a:tr>
              <a:tr h="437739">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41879501"/>
                  </a:ext>
                </a:extLst>
              </a:tr>
              <a:tr h="609179">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gridSpan="5">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gridSpan="5">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2023-24</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年度の</a:t>
                      </a:r>
                      <a:endPar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実施プロジェクトの申請</a:t>
                      </a: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44563150"/>
                  </a:ext>
                </a:extLst>
              </a:tr>
              <a:tr h="333649">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11401983"/>
                  </a:ext>
                </a:extLst>
              </a:tr>
              <a:tr h="437739">
                <a:tc gridSpan="12">
                  <a:txBody>
                    <a:bodyPr/>
                    <a:lstStyle/>
                    <a:p>
                      <a:pPr algn="l"/>
                      <a:r>
                        <a:rPr kumimoji="1" lang="en-US" altLang="ja-JP" sz="2300" b="1" dirty="0">
                          <a:latin typeface="HG丸ｺﾞｼｯｸM-PRO" panose="020F0600000000000000" pitchFamily="50" charset="-128"/>
                          <a:ea typeface="HG丸ｺﾞｼｯｸM-PRO" panose="020F0600000000000000" pitchFamily="50" charset="-128"/>
                        </a:rPr>
                        <a:t>2023-24</a:t>
                      </a:r>
                      <a:r>
                        <a:rPr kumimoji="1" lang="ja-JP" altLang="en-US" sz="2300" b="1" dirty="0">
                          <a:latin typeface="HG丸ｺﾞｼｯｸM-PRO" panose="020F0600000000000000" pitchFamily="50" charset="-128"/>
                          <a:ea typeface="HG丸ｺﾞｼｯｸM-PRO" panose="020F0600000000000000" pitchFamily="50" charset="-128"/>
                        </a:rPr>
                        <a:t>年度</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098897400"/>
                  </a:ext>
                </a:extLst>
              </a:tr>
              <a:tr h="437739">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7</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8</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9</a:t>
                      </a:r>
                      <a:r>
                        <a:rPr kumimoji="1" lang="ja-JP" altLang="en-US" sz="2000" b="0" i="0" u="none" strike="noStrike" kern="1200" cap="none" spc="0" normalizeH="0" baseline="0" noProof="0" dirty="0">
                          <a:ln>
                            <a:noFill/>
                          </a:ln>
                          <a:solidFill>
                            <a:schemeClr val="accent1">
                              <a:lumMod val="75000"/>
                            </a:schemeClr>
                          </a:solidFill>
                          <a:effectLst/>
                          <a:uLnTx/>
                          <a:uFillTx/>
                          <a:latin typeface="HG丸ｺﾞｼｯｸM-PRO" panose="020F0600000000000000" pitchFamily="50" charset="-128"/>
                          <a:ea typeface="HG丸ｺﾞｼｯｸM-PRO" panose="020F0600000000000000" pitchFamily="50" charset="-128"/>
                          <a:cs typeface="+mn-cs"/>
                        </a:rPr>
                        <a:t>月</a:t>
                      </a: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spc="-100" dirty="0">
                          <a:solidFill>
                            <a:schemeClr val="accent1">
                              <a:lumMod val="75000"/>
                            </a:schemeClr>
                          </a:solidFill>
                          <a:latin typeface="HG丸ｺﾞｼｯｸM-PRO" panose="020F0600000000000000" pitchFamily="50" charset="-128"/>
                          <a:ea typeface="HG丸ｺﾞｼｯｸM-PRO" panose="020F0600000000000000" pitchFamily="50" charset="-128"/>
                        </a:rPr>
                        <a:t>10</a:t>
                      </a:r>
                      <a:r>
                        <a:rPr kumimoji="1" lang="ja-JP" altLang="en-US" sz="2000" b="0" i="0" u="none" strike="noStrike" kern="1200" cap="none" spc="-100" normalizeH="0" baseline="0" noProof="0" dirty="0">
                          <a:ln>
                            <a:noFill/>
                          </a:ln>
                          <a:solidFill>
                            <a:schemeClr val="accent1">
                              <a:lumMod val="75000"/>
                            </a:schemeClr>
                          </a:solidFill>
                          <a:effectLst/>
                          <a:uLnTx/>
                          <a:uFillTx/>
                          <a:latin typeface="HG丸ｺﾞｼｯｸM-PRO" panose="020F0600000000000000" pitchFamily="50" charset="-128"/>
                          <a:ea typeface="HG丸ｺﾞｼｯｸM-PRO" panose="020F0600000000000000" pitchFamily="50" charset="-128"/>
                          <a:cs typeface="+mn-cs"/>
                        </a:rPr>
                        <a:t>月</a:t>
                      </a:r>
                      <a:endParaRPr kumimoji="1" lang="ja-JP" altLang="en-US" sz="2000" spc="-1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11</a:t>
                      </a:r>
                      <a:r>
                        <a:rPr kumimoji="1" lang="ja-JP" altLang="en-US"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12</a:t>
                      </a:r>
                      <a:r>
                        <a:rPr kumimoji="1" lang="ja-JP" altLang="en-US"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1</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2</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3</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4</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5</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6</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月</a:t>
                      </a: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15076581"/>
                  </a:ext>
                </a:extLst>
              </a:tr>
              <a:tr h="518128">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spc="-1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spc="-100" baseline="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nchor="b">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58194339"/>
                  </a:ext>
                </a:extLst>
              </a:tr>
              <a:tr h="609179">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gridSpan="5">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2022-23</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年度に申請した</a:t>
                      </a:r>
                      <a:endPar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補助金入金後にプロジェクト開始</a:t>
                      </a: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hMerge="1">
                  <a:txBody>
                    <a:bodyPr/>
                    <a:lstStyle/>
                    <a:p>
                      <a:endParaRPr kumimoji="1" lang="ja-JP" altLang="en-US" sz="28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pPr algn="ctr"/>
                      <a:endPar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gridSpan="5">
                  <a:txBody>
                    <a:bodyPr/>
                    <a:lstStyle/>
                    <a:p>
                      <a:pPr algn="ctr"/>
                      <a:r>
                        <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rPr>
                        <a:t>2024-25</a:t>
                      </a: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年度の</a:t>
                      </a:r>
                      <a:endParaRPr kumimoji="1" lang="en-US" altLang="ja-JP" sz="2000"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chemeClr val="accent1">
                              <a:lumMod val="75000"/>
                            </a:schemeClr>
                          </a:solidFill>
                          <a:latin typeface="HG丸ｺﾞｼｯｸM-PRO" panose="020F0600000000000000" pitchFamily="50" charset="-128"/>
                          <a:ea typeface="HG丸ｺﾞｼｯｸM-PRO" panose="020F0600000000000000" pitchFamily="50" charset="-128"/>
                        </a:rPr>
                        <a:t>実施プロジェクトの申請</a:t>
                      </a: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717343106"/>
                  </a:ext>
                </a:extLst>
              </a:tr>
              <a:tr h="437739">
                <a:tc gridSpan="6">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9451418"/>
                  </a:ext>
                </a:extLst>
              </a:tr>
              <a:tr h="437739">
                <a:tc gridSpan="6">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800" dirty="0">
                        <a:latin typeface="HG丸ｺﾞｼｯｸM-PRO" panose="020F0600000000000000" pitchFamily="50" charset="-128"/>
                        <a:ea typeface="HG丸ｺﾞｼｯｸM-PRO" panose="020F0600000000000000" pitchFamily="50" charset="-128"/>
                      </a:endParaRPr>
                    </a:p>
                  </a:txBody>
                  <a:tcPr/>
                </a:tc>
                <a:tc hMerge="1">
                  <a:txBody>
                    <a:bodyP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a:txBody>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endParaRPr kumimoji="1" lang="ja-JP" altLang="en-US" sz="2000" dirty="0">
                        <a:latin typeface="HG丸ｺﾞｼｯｸM-PRO" panose="020F0600000000000000" pitchFamily="50" charset="-128"/>
                        <a:ea typeface="HG丸ｺﾞｼｯｸM-PRO" panose="020F0600000000000000" pitchFamily="50" charset="-128"/>
                      </a:endParaRPr>
                    </a:p>
                  </a:txBody>
                  <a:tcPr marL="64294" marR="64294" marT="32147" marB="32147">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03684940"/>
                  </a:ext>
                </a:extLst>
              </a:tr>
            </a:tbl>
          </a:graphicData>
        </a:graphic>
      </p:graphicFrame>
      <p:cxnSp>
        <p:nvCxnSpPr>
          <p:cNvPr id="12" name="直線矢印コネクタ 11">
            <a:extLst>
              <a:ext uri="{FF2B5EF4-FFF2-40B4-BE49-F238E27FC236}">
                <a16:creationId xmlns:a16="http://schemas.microsoft.com/office/drawing/2014/main" id="{90F35680-CC32-4D65-A4BB-1357ABD1CDE1}"/>
              </a:ext>
            </a:extLst>
          </p:cNvPr>
          <p:cNvCxnSpPr>
            <a:cxnSpLocks/>
          </p:cNvCxnSpPr>
          <p:nvPr/>
        </p:nvCxnSpPr>
        <p:spPr>
          <a:xfrm>
            <a:off x="8029257" y="2457044"/>
            <a:ext cx="1186626" cy="0"/>
          </a:xfrm>
          <a:prstGeom prst="straightConnector1">
            <a:avLst/>
          </a:prstGeom>
          <a:ln w="1270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FB1382FD-2AB9-4E68-BEC4-885CCDC06ED1}"/>
              </a:ext>
            </a:extLst>
          </p:cNvPr>
          <p:cNvCxnSpPr>
            <a:cxnSpLocks/>
          </p:cNvCxnSpPr>
          <p:nvPr/>
        </p:nvCxnSpPr>
        <p:spPr>
          <a:xfrm>
            <a:off x="2326105" y="5011130"/>
            <a:ext cx="3660778" cy="0"/>
          </a:xfrm>
          <a:prstGeom prst="straightConnector1">
            <a:avLst/>
          </a:prstGeom>
          <a:ln w="1270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CC6F70F9-F8D6-4867-94AC-B41B7BD0A878}"/>
              </a:ext>
            </a:extLst>
          </p:cNvPr>
          <p:cNvCxnSpPr>
            <a:cxnSpLocks/>
          </p:cNvCxnSpPr>
          <p:nvPr/>
        </p:nvCxnSpPr>
        <p:spPr>
          <a:xfrm>
            <a:off x="8117305" y="4912788"/>
            <a:ext cx="1187116" cy="0"/>
          </a:xfrm>
          <a:prstGeom prst="straightConnector1">
            <a:avLst/>
          </a:prstGeom>
          <a:ln w="1270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06C5DDDF-23B9-44F2-AE09-1F3BE9C88CF6}"/>
              </a:ext>
            </a:extLst>
          </p:cNvPr>
          <p:cNvSpPr/>
          <p:nvPr/>
        </p:nvSpPr>
        <p:spPr>
          <a:xfrm>
            <a:off x="180975" y="152400"/>
            <a:ext cx="11858625" cy="619125"/>
          </a:xfrm>
          <a:prstGeom prst="rect">
            <a:avLst/>
          </a:prstGeom>
          <a:solidFill>
            <a:schemeClr val="accent1">
              <a:lumMod val="75000"/>
            </a:schemeClr>
          </a:solidFill>
          <a:ln w="12700" cap="flat" cmpd="sng" algn="ctr">
            <a:solidFill>
              <a:srgbClr val="4472C4">
                <a:lumMod val="7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地区補助金申請の「スケジュール」</a:t>
            </a:r>
          </a:p>
        </p:txBody>
      </p:sp>
    </p:spTree>
    <p:extLst>
      <p:ext uri="{BB962C8B-B14F-4D97-AF65-F5344CB8AC3E}">
        <p14:creationId xmlns:p14="http://schemas.microsoft.com/office/powerpoint/2010/main" val="1423801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6F3B6A0-CC11-4FC4-B997-3C971FE0264A}"/>
              </a:ext>
            </a:extLst>
          </p:cNvPr>
          <p:cNvSpPr/>
          <p:nvPr/>
        </p:nvSpPr>
        <p:spPr>
          <a:xfrm>
            <a:off x="180975" y="152400"/>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latin typeface="HG丸ｺﾞｼｯｸM-PRO" panose="020F0600000000000000" pitchFamily="50" charset="-128"/>
                <a:ea typeface="HG丸ｺﾞｼｯｸM-PRO" panose="020F0600000000000000" pitchFamily="50" charset="-128"/>
              </a:rPr>
              <a:t>会長エレクトの皆様に「財団寄付達成をお願いします」</a:t>
            </a:r>
            <a:endParaRPr kumimoji="1" lang="ja-JP" altLang="en-US" sz="3200" b="1"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EC01969A-4C88-4C8F-9D6F-A4F5CE5166CE}"/>
              </a:ext>
            </a:extLst>
          </p:cNvPr>
          <p:cNvSpPr txBox="1"/>
          <p:nvPr/>
        </p:nvSpPr>
        <p:spPr>
          <a:xfrm>
            <a:off x="622081" y="1215883"/>
            <a:ext cx="11417519" cy="5509200"/>
          </a:xfrm>
          <a:prstGeom prst="rect">
            <a:avLst/>
          </a:prstGeom>
          <a:noFill/>
        </p:spPr>
        <p:txBody>
          <a:bodyPr wrap="square" rtlCol="0">
            <a:spAutoFit/>
          </a:bodyPr>
          <a:lstStyle/>
          <a:p>
            <a:pPr algn="just"/>
            <a:r>
              <a:rPr lang="ja-JP" altLang="en-US" sz="2400" b="1" dirty="0">
                <a:latin typeface="HG丸ｺﾞｼｯｸM-PRO" panose="020F0600000000000000" pitchFamily="50" charset="-128"/>
                <a:ea typeface="HG丸ｺﾞｼｯｸM-PRO" panose="020F0600000000000000" pitchFamily="50" charset="-128"/>
              </a:rPr>
              <a:t>　　　</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3600" b="1" dirty="0">
                <a:solidFill>
                  <a:schemeClr val="accent1">
                    <a:lumMod val="75000"/>
                  </a:schemeClr>
                </a:solidFill>
                <a:latin typeface="HG丸ｺﾞｼｯｸM-PRO" panose="020F0600000000000000" pitchFamily="50" charset="-128"/>
                <a:ea typeface="HG丸ｺﾞｼｯｸM-PRO" panose="020F0600000000000000" pitchFamily="50" charset="-128"/>
              </a:rPr>
              <a:t>地 区 年 次 目 標</a:t>
            </a: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年   次   基   金   寄   付　 　</a:t>
            </a:r>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150</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会員　　</a:t>
            </a:r>
            <a:endPar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　　　 　ポリオ・プラス基金寄付　 　  </a:t>
            </a:r>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50</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会員　</a:t>
            </a:r>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4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kumimoji="1" lang="ja-JP" altLang="en-US" sz="3200" b="1" i="0" u="none" strike="noStrike" kern="1200" cap="none" spc="0" normalizeH="0" baseline="0" noProof="0" dirty="0">
                <a:ln>
                  <a:noFill/>
                </a:ln>
                <a:solidFill>
                  <a:srgbClr val="4472C4">
                    <a:lumMod val="75000"/>
                  </a:srgbClr>
                </a:solidFill>
                <a:effectLst/>
                <a:uLnTx/>
                <a:uFillTx/>
                <a:latin typeface="HG丸ｺﾞｼｯｸM-PRO" panose="020F0600000000000000" pitchFamily="50" charset="-128"/>
                <a:ea typeface="HG丸ｺﾞｼｯｸM-PRO" panose="020F0600000000000000" pitchFamily="50" charset="-128"/>
                <a:cs typeface="+mn-cs"/>
              </a:rPr>
              <a:t>恒   久   基   金   寄   付　　</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30</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rPr>
              <a:t>/</a:t>
            </a: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rPr>
              <a:t>会員</a:t>
            </a:r>
            <a:endPar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「補助金活用プロジェクトには、寄付を財源とする資金が必要です」</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「寄付を忘れないために</a:t>
            </a:r>
            <a:r>
              <a:rPr lang="en-US" altLang="ja-JP" sz="28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オンライン定期寄付</a:t>
            </a:r>
            <a:r>
              <a:rPr lang="en-US" altLang="ja-JP" sz="28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をお勧めします」</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rPr>
              <a:t>　　　　　　　</a:t>
            </a:r>
            <a:r>
              <a:rPr lang="ja-JP" altLang="en-US" sz="3200" b="1" u="sng" dirty="0">
                <a:solidFill>
                  <a:srgbClr val="FF0000"/>
                </a:solidFill>
                <a:latin typeface="HG丸ｺﾞｼｯｸM-PRO" panose="020F0600000000000000" pitchFamily="50" charset="-128"/>
                <a:ea typeface="HG丸ｺﾞｼｯｸM-PRO" panose="020F0600000000000000" pitchFamily="50" charset="-128"/>
              </a:rPr>
              <a:t>寄付「ゼロ」クラブを「ゼロ」に！</a:t>
            </a:r>
            <a:endParaRPr lang="en-US" altLang="ja-JP" sz="3200" b="1" u="sng"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b="1" dirty="0">
              <a:latin typeface="HG丸ｺﾞｼｯｸM-PRO" panose="020F0600000000000000" pitchFamily="50" charset="-128"/>
              <a:ea typeface="HG丸ｺﾞｼｯｸM-PRO" panose="020F0600000000000000" pitchFamily="50" charset="-128"/>
            </a:endParaRPr>
          </a:p>
        </p:txBody>
      </p:sp>
      <p:pic>
        <p:nvPicPr>
          <p:cNvPr id="7" name="Picture 4" descr="ãã­ã¼ã¿ãªã¼è²¡å£ãã®ç»åæ¤ç´¢çµæ">
            <a:extLst>
              <a:ext uri="{FF2B5EF4-FFF2-40B4-BE49-F238E27FC236}">
                <a16:creationId xmlns:a16="http://schemas.microsoft.com/office/drawing/2014/main" id="{210A3085-F1D2-4FA8-8436-8CAD6B7DE9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tretch>
            <a:fillRect/>
          </a:stretch>
        </p:blipFill>
        <p:spPr bwMode="auto">
          <a:xfrm>
            <a:off x="9856058" y="903428"/>
            <a:ext cx="2006747" cy="756642"/>
          </a:xfrm>
          <a:prstGeom prst="rect">
            <a:avLst/>
          </a:prstGeom>
          <a:noFill/>
          <a:extLst>
            <a:ext uri="{909E8E84-426E-40DD-AFC4-6F175D3DCCD1}">
              <a14:hiddenFill xmlns:a14="http://schemas.microsoft.com/office/drawing/2010/main">
                <a:solidFill>
                  <a:srgbClr val="FFFFFF"/>
                </a:solidFill>
              </a14:hiddenFill>
            </a:ext>
          </a:extLst>
        </p:spPr>
      </p:pic>
      <p:sp>
        <p:nvSpPr>
          <p:cNvPr id="2" name="日付プレースホルダー 1">
            <a:extLst>
              <a:ext uri="{FF2B5EF4-FFF2-40B4-BE49-F238E27FC236}">
                <a16:creationId xmlns:a16="http://schemas.microsoft.com/office/drawing/2014/main" id="{C2883936-F8DB-AEA0-DA21-15C08D571A7F}"/>
              </a:ext>
            </a:extLst>
          </p:cNvPr>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Tree>
    <p:extLst>
      <p:ext uri="{BB962C8B-B14F-4D97-AF65-F5344CB8AC3E}">
        <p14:creationId xmlns:p14="http://schemas.microsoft.com/office/powerpoint/2010/main" val="2784710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A84481E-18CA-5747-66B2-A5F1C8B04CD8}"/>
              </a:ext>
            </a:extLst>
          </p:cNvPr>
          <p:cNvSpPr txBox="1"/>
          <p:nvPr/>
        </p:nvSpPr>
        <p:spPr>
          <a:xfrm>
            <a:off x="838200" y="1791973"/>
            <a:ext cx="10684041" cy="4832092"/>
          </a:xfrm>
          <a:prstGeom prst="rect">
            <a:avLst/>
          </a:prstGeom>
          <a:noFill/>
        </p:spPr>
        <p:txBody>
          <a:bodyPr wrap="square">
            <a:spAutoFit/>
          </a:bodyPr>
          <a:lstStyle/>
          <a:p>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➢今年度中にクラブ又は個人からの寄付合計</a:t>
            </a:r>
            <a:r>
              <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100</a:t>
            </a:r>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㌦の寄付</a:t>
            </a:r>
            <a:endPar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「ローターアクト寄付達成証」を受領が参加要件</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endPar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2022-23</a:t>
            </a:r>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年度　地区補助金申請　：３クラブ承認済</a:t>
            </a:r>
            <a:endPar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グローバル補助金：２クラブ申請手続中</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endPar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RAC</a:t>
            </a:r>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の財団</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奨学金（</a:t>
            </a:r>
            <a:r>
              <a:rPr lang="ja-JP"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グローバル奨学生、平和フェロー</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altLang="en-US"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の受給　　</a:t>
            </a:r>
            <a:endPar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en-US"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RAC</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会員の応募　・</a:t>
            </a:r>
            <a:r>
              <a:rPr lang="ja-JP"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友人知人</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を</a:t>
            </a:r>
            <a:r>
              <a:rPr lang="ja-JP" altLang="ja-JP" sz="2800" b="1" dirty="0">
                <a:solidFill>
                  <a:schemeClr val="accent1">
                    <a:lumMod val="75000"/>
                  </a:schemeClr>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推薦</a:t>
            </a:r>
            <a:endPar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BC9378FE-EDCB-3CE2-5A6A-028CFCC099E5}"/>
              </a:ext>
            </a:extLst>
          </p:cNvPr>
          <p:cNvSpPr/>
          <p:nvPr/>
        </p:nvSpPr>
        <p:spPr>
          <a:xfrm>
            <a:off x="180975" y="152400"/>
            <a:ext cx="11858625" cy="61912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b="1" dirty="0">
                <a:latin typeface="HG丸ｺﾞｼｯｸM-PRO" panose="020F0600000000000000" pitchFamily="50" charset="-128"/>
                <a:ea typeface="HG丸ｺﾞｼｯｸM-PRO" panose="020F0600000000000000" pitchFamily="50" charset="-128"/>
              </a:rPr>
              <a:t>RAC</a:t>
            </a:r>
            <a:r>
              <a:rPr lang="ja-JP" altLang="en-US" sz="3200" b="1" dirty="0">
                <a:latin typeface="HG丸ｺﾞｼｯｸM-PRO" panose="020F0600000000000000" pitchFamily="50" charset="-128"/>
                <a:ea typeface="HG丸ｺﾞｼｯｸM-PRO" panose="020F0600000000000000" pitchFamily="50" charset="-128"/>
              </a:rPr>
              <a:t>のロータリー財団プログラムへの参加</a:t>
            </a:r>
            <a:endParaRPr kumimoji="1" lang="ja-JP" altLang="en-US" sz="3200" b="1" dirty="0">
              <a:latin typeface="HG丸ｺﾞｼｯｸM-PRO" panose="020F0600000000000000" pitchFamily="50" charset="-128"/>
              <a:ea typeface="HG丸ｺﾞｼｯｸM-PRO" panose="020F0600000000000000" pitchFamily="50" charset="-128"/>
            </a:endParaRPr>
          </a:p>
        </p:txBody>
      </p:sp>
      <p:pic>
        <p:nvPicPr>
          <p:cNvPr id="4" name="Picture 4" descr="ãã­ã¼ã¿ãªã¼è²¡å£ãã®ç»åæ¤ç´¢çµæ">
            <a:extLst>
              <a:ext uri="{FF2B5EF4-FFF2-40B4-BE49-F238E27FC236}">
                <a16:creationId xmlns:a16="http://schemas.microsoft.com/office/drawing/2014/main" id="{85EF9799-DC72-F1A1-560F-B245D5C955A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tretch>
            <a:fillRect/>
          </a:stretch>
        </p:blipFill>
        <p:spPr bwMode="auto">
          <a:xfrm>
            <a:off x="9856058" y="903428"/>
            <a:ext cx="2006747" cy="756642"/>
          </a:xfrm>
          <a:prstGeom prst="rect">
            <a:avLst/>
          </a:prstGeom>
          <a:noFill/>
          <a:extLst>
            <a:ext uri="{909E8E84-426E-40DD-AFC4-6F175D3DCCD1}">
              <a14:hiddenFill xmlns:a14="http://schemas.microsoft.com/office/drawing/2010/main">
                <a:solidFill>
                  <a:srgbClr val="FFFFFF"/>
                </a:solidFill>
              </a14:hiddenFill>
            </a:ext>
          </a:extLst>
        </p:spPr>
      </p:pic>
      <p:sp>
        <p:nvSpPr>
          <p:cNvPr id="2" name="日付プレースホルダー 1">
            <a:extLst>
              <a:ext uri="{FF2B5EF4-FFF2-40B4-BE49-F238E27FC236}">
                <a16:creationId xmlns:a16="http://schemas.microsoft.com/office/drawing/2014/main" id="{F5CC32A9-1FBD-73C0-C48D-0E07CBAE30A7}"/>
              </a:ext>
            </a:extLst>
          </p:cNvPr>
          <p:cNvSpPr>
            <a:spLocks noGrp="1"/>
          </p:cNvSpPr>
          <p:nvPr>
            <p:ph type="dt" sz="half" idx="10"/>
          </p:nvPr>
        </p:nvSpPr>
        <p:spPr/>
        <p:txBody>
          <a:bodyPr/>
          <a:lstStyle/>
          <a:p>
            <a:r>
              <a:rPr kumimoji="1" lang="en-US" altLang="ja-JP"/>
              <a:t>2023</a:t>
            </a:r>
            <a:r>
              <a:rPr kumimoji="1" lang="ja-JP" altLang="en-US"/>
              <a:t>年</a:t>
            </a:r>
            <a:r>
              <a:rPr kumimoji="1" lang="en-US" altLang="ja-JP"/>
              <a:t>3</a:t>
            </a:r>
            <a:r>
              <a:rPr kumimoji="1" lang="ja-JP" altLang="en-US"/>
              <a:t>月</a:t>
            </a:r>
            <a:r>
              <a:rPr kumimoji="1" lang="en-US" altLang="ja-JP"/>
              <a:t>4</a:t>
            </a:r>
            <a:r>
              <a:rPr kumimoji="1" lang="ja-JP" altLang="en-US"/>
              <a:t>日</a:t>
            </a:r>
          </a:p>
        </p:txBody>
      </p:sp>
    </p:spTree>
    <p:extLst>
      <p:ext uri="{BB962C8B-B14F-4D97-AF65-F5344CB8AC3E}">
        <p14:creationId xmlns:p14="http://schemas.microsoft.com/office/powerpoint/2010/main" val="3371270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C89166F-BCD1-4175-8442-F195F782C11B}"/>
              </a:ext>
            </a:extLst>
          </p:cNvPr>
          <p:cNvSpPr txBox="1"/>
          <p:nvPr/>
        </p:nvSpPr>
        <p:spPr>
          <a:xfrm>
            <a:off x="969077" y="3896869"/>
            <a:ext cx="10253845" cy="1935825"/>
          </a:xfrm>
          <a:prstGeom prst="rect">
            <a:avLst/>
          </a:prstGeom>
        </p:spPr>
        <p:txBody>
          <a:bodyPr vert="horz" lIns="91440" tIns="45720" rIns="91440" bIns="45720" rtlCol="0" anchor="t">
            <a:noAutofit/>
          </a:bodyPr>
          <a:lstStyle/>
          <a:p>
            <a:pPr algn="ctr">
              <a:lnSpc>
                <a:spcPct val="90000"/>
              </a:lnSpc>
              <a:spcBef>
                <a:spcPct val="0"/>
              </a:spcBef>
              <a:spcAft>
                <a:spcPts val="600"/>
              </a:spcAft>
            </a:pPr>
            <a:r>
              <a:rPr kumimoji="1" lang="ja-JP" altLang="en-US" sz="2800" b="1" kern="1200"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ご清聴ありがとうございました</a:t>
            </a: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lnSpc>
                <a:spcPct val="90000"/>
              </a:lnSpc>
              <a:spcBef>
                <a:spcPct val="0"/>
              </a:spcBef>
              <a:spcAft>
                <a:spcPts val="600"/>
              </a:spcAft>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nSpc>
                <a:spcPct val="90000"/>
              </a:lnSpc>
              <a:spcBef>
                <a:spcPct val="0"/>
              </a:spcBef>
              <a:spcAft>
                <a:spcPts val="600"/>
              </a:spcAft>
            </a:pP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　ロータリー財団へのご理解と</a:t>
            </a:r>
            <a:r>
              <a:rPr kumimoji="1" lang="ja-JP" altLang="en-US" sz="2800" b="1" kern="1200"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ご協力をお願い</a:t>
            </a:r>
            <a:r>
              <a:rPr lang="ja-JP" altLang="en-US" sz="28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申し上げます</a:t>
            </a:r>
            <a:endParaRPr kumimoji="1" lang="ja-JP" altLang="en-US" sz="2800" b="1" kern="1200" dirty="0">
              <a:solidFill>
                <a:schemeClr val="tx1"/>
              </a:solidFill>
              <a:latin typeface="HG丸ｺﾞｼｯｸM-PRO" panose="020F0600000000000000" pitchFamily="50" charset="-128"/>
              <a:ea typeface="HG丸ｺﾞｼｯｸM-PRO" panose="020F0600000000000000" pitchFamily="50" charset="-128"/>
              <a:cs typeface="+mj-cs"/>
            </a:endParaRPr>
          </a:p>
        </p:txBody>
      </p:sp>
      <p:pic>
        <p:nvPicPr>
          <p:cNvPr id="2" name="図 1">
            <a:extLst>
              <a:ext uri="{FF2B5EF4-FFF2-40B4-BE49-F238E27FC236}">
                <a16:creationId xmlns:a16="http://schemas.microsoft.com/office/drawing/2014/main" id="{121A6CCE-DABB-6E42-4B11-4B74EBBAE370}"/>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551773" y="1192324"/>
            <a:ext cx="7088454" cy="1766093"/>
          </a:xfrm>
          <a:prstGeom prst="rect">
            <a:avLst/>
          </a:prstGeom>
        </p:spPr>
      </p:pic>
    </p:spTree>
    <p:extLst>
      <p:ext uri="{BB962C8B-B14F-4D97-AF65-F5344CB8AC3E}">
        <p14:creationId xmlns:p14="http://schemas.microsoft.com/office/powerpoint/2010/main" val="159544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2561</TotalTime>
  <Words>728</Words>
  <Application>Microsoft Office PowerPoint</Application>
  <PresentationFormat>ワイド画面</PresentationFormat>
  <Paragraphs>161</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9</vt:i4>
      </vt:variant>
    </vt:vector>
  </HeadingPairs>
  <TitlesOfParts>
    <vt:vector size="22" baseType="lpstr">
      <vt:lpstr>HG丸ｺﾞｼｯｸM-PRO</vt:lpstr>
      <vt:lpstr>游ゴシック</vt:lpstr>
      <vt:lpstr>Arial</vt:lpstr>
      <vt:lpstr>Arial Narrow</vt:lpstr>
      <vt:lpstr>Calibri</vt:lpstr>
      <vt:lpstr>Calibri Light</vt:lpstr>
      <vt:lpstr>Georgia</vt:lpstr>
      <vt:lpstr>2_Custom Design</vt:lpstr>
      <vt:lpstr>4_Custom Design</vt:lpstr>
      <vt:lpstr>5_Custom Design</vt:lpstr>
      <vt:lpstr>Office テーマ</vt:lpstr>
      <vt:lpstr>3_Custom Design</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Miyasato Yuiko</dc:creator>
  <cp:lastModifiedBy>岡松 展明</cp:lastModifiedBy>
  <cp:revision>226</cp:revision>
  <cp:lastPrinted>2023-02-27T00:40:25Z</cp:lastPrinted>
  <dcterms:created xsi:type="dcterms:W3CDTF">2020-08-17T02:22:10Z</dcterms:created>
  <dcterms:modified xsi:type="dcterms:W3CDTF">2023-03-06T08:48:08Z</dcterms:modified>
</cp:coreProperties>
</file>