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1" r:id="rId1"/>
  </p:sldMasterIdLst>
  <p:notesMasterIdLst>
    <p:notesMasterId r:id="rId56"/>
  </p:notesMasterIdLst>
  <p:handoutMasterIdLst>
    <p:handoutMasterId r:id="rId57"/>
  </p:handoutMasterIdLst>
  <p:sldIdLst>
    <p:sldId id="256" r:id="rId2"/>
    <p:sldId id="1224" r:id="rId3"/>
    <p:sldId id="969" r:id="rId4"/>
    <p:sldId id="1184" r:id="rId5"/>
    <p:sldId id="974" r:id="rId6"/>
    <p:sldId id="1006" r:id="rId7"/>
    <p:sldId id="1007" r:id="rId8"/>
    <p:sldId id="1010" r:id="rId9"/>
    <p:sldId id="970" r:id="rId10"/>
    <p:sldId id="1013" r:id="rId11"/>
    <p:sldId id="1039" r:id="rId12"/>
    <p:sldId id="1271" r:id="rId13"/>
    <p:sldId id="981" r:id="rId14"/>
    <p:sldId id="1270" r:id="rId15"/>
    <p:sldId id="1276" r:id="rId16"/>
    <p:sldId id="1277" r:id="rId17"/>
    <p:sldId id="1225" r:id="rId18"/>
    <p:sldId id="1100" r:id="rId19"/>
    <p:sldId id="257" r:id="rId20"/>
    <p:sldId id="1168" r:id="rId21"/>
    <p:sldId id="1269" r:id="rId22"/>
    <p:sldId id="260" r:id="rId23"/>
    <p:sldId id="266" r:id="rId24"/>
    <p:sldId id="1231" r:id="rId25"/>
    <p:sldId id="716" r:id="rId26"/>
    <p:sldId id="1240" r:id="rId27"/>
    <p:sldId id="717" r:id="rId28"/>
    <p:sldId id="264" r:id="rId29"/>
    <p:sldId id="1088" r:id="rId30"/>
    <p:sldId id="1078" r:id="rId31"/>
    <p:sldId id="1246" r:id="rId32"/>
    <p:sldId id="1263" r:id="rId33"/>
    <p:sldId id="1222" r:id="rId34"/>
    <p:sldId id="1014" r:id="rId35"/>
    <p:sldId id="1272" r:id="rId36"/>
    <p:sldId id="1017" r:id="rId37"/>
    <p:sldId id="1015" r:id="rId38"/>
    <p:sldId id="1058" r:id="rId39"/>
    <p:sldId id="1074" r:id="rId40"/>
    <p:sldId id="1076" r:id="rId41"/>
    <p:sldId id="1267" r:id="rId42"/>
    <p:sldId id="1223" r:id="rId43"/>
    <p:sldId id="1217" r:id="rId44"/>
    <p:sldId id="1056" r:id="rId45"/>
    <p:sldId id="267" r:id="rId46"/>
    <p:sldId id="1218" r:id="rId47"/>
    <p:sldId id="1140" r:id="rId48"/>
    <p:sldId id="707" r:id="rId49"/>
    <p:sldId id="712" r:id="rId50"/>
    <p:sldId id="1206" r:id="rId51"/>
    <p:sldId id="1220" r:id="rId52"/>
    <p:sldId id="1205" r:id="rId53"/>
    <p:sldId id="1275" r:id="rId54"/>
    <p:sldId id="1274" r:id="rId5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栗原 大" initials="栗原" lastIdx="1" clrIdx="0">
    <p:extLst>
      <p:ext uri="{19B8F6BF-5375-455C-9EA6-DF929625EA0E}">
        <p15:presenceInfo xmlns:p15="http://schemas.microsoft.com/office/powerpoint/2012/main" userId="2edb715f9ce4bff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5FF"/>
    <a:srgbClr val="FF2600"/>
    <a:srgbClr val="009051"/>
    <a:srgbClr val="FF40FF"/>
    <a:srgbClr val="943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6123"/>
    <p:restoredTop sz="96296"/>
  </p:normalViewPr>
  <p:slideViewPr>
    <p:cSldViewPr snapToGrid="0" snapToObjects="1">
      <p:cViewPr>
        <p:scale>
          <a:sx n="104" d="100"/>
          <a:sy n="104" d="100"/>
        </p:scale>
        <p:origin x="1496" y="1968"/>
      </p:cViewPr>
      <p:guideLst/>
    </p:cSldViewPr>
  </p:slideViewPr>
  <p:notesTextViewPr>
    <p:cViewPr>
      <p:scale>
        <a:sx n="60" d="100"/>
        <a:sy n="60" d="100"/>
      </p:scale>
      <p:origin x="0" y="0"/>
    </p:cViewPr>
  </p:notesTextViewPr>
  <p:sorterViewPr>
    <p:cViewPr varScale="1">
      <p:scale>
        <a:sx n="1" d="1"/>
        <a:sy n="1" d="1"/>
      </p:scale>
      <p:origin x="0" y="0"/>
    </p:cViewPr>
  </p:sorterViewPr>
  <p:notesViewPr>
    <p:cSldViewPr snapToGrid="0" snapToObjects="1">
      <p:cViewPr varScale="1">
        <p:scale>
          <a:sx n="82" d="100"/>
          <a:sy n="82" d="100"/>
        </p:scale>
        <p:origin x="335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97B6C094-4716-7F4A-BC72-254BF00183F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24F6AC3D-BFDE-7845-933D-0BA95E014BF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392EA1-64C2-0F4D-82F6-50A6DA9E6077}" type="datetimeFigureOut">
              <a:rPr kumimoji="1" lang="ja-JP" altLang="en-US" smtClean="0"/>
              <a:t>2023/3/6</a:t>
            </a:fld>
            <a:endParaRPr kumimoji="1" lang="ja-JP" altLang="en-US"/>
          </a:p>
        </p:txBody>
      </p:sp>
      <p:sp>
        <p:nvSpPr>
          <p:cNvPr id="4" name="フッター プレースホルダー 3">
            <a:extLst>
              <a:ext uri="{FF2B5EF4-FFF2-40B4-BE49-F238E27FC236}">
                <a16:creationId xmlns:a16="http://schemas.microsoft.com/office/drawing/2014/main" id="{94C0C065-7F3C-1347-8638-D16D2FEFD1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B2963E9-BF20-6648-926D-190F5AB270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5E09DB-134A-BF43-97E8-E21DF6500658}" type="slidenum">
              <a:rPr kumimoji="1" lang="ja-JP" altLang="en-US" smtClean="0"/>
              <a:t>‹#›</a:t>
            </a:fld>
            <a:endParaRPr kumimoji="1" lang="ja-JP" altLang="en-US"/>
          </a:p>
        </p:txBody>
      </p:sp>
    </p:spTree>
    <p:extLst>
      <p:ext uri="{BB962C8B-B14F-4D97-AF65-F5344CB8AC3E}">
        <p14:creationId xmlns:p14="http://schemas.microsoft.com/office/powerpoint/2010/main" val="1271886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A3A611-2ADA-A643-99C8-58A8AEBA843B}" type="datetimeFigureOut">
              <a:rPr kumimoji="1" lang="ja-JP" altLang="en-US" smtClean="0"/>
              <a:t>2023/3/6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97107-CC4A-D149-8EAD-67E4E286A62E}" type="slidenum">
              <a:rPr kumimoji="1" lang="ja-JP" altLang="en-US" smtClean="0"/>
              <a:t>‹#›</a:t>
            </a:fld>
            <a:endParaRPr kumimoji="1" lang="ja-JP" altLang="en-US"/>
          </a:p>
        </p:txBody>
      </p:sp>
    </p:spTree>
    <p:extLst>
      <p:ext uri="{BB962C8B-B14F-4D97-AF65-F5344CB8AC3E}">
        <p14:creationId xmlns:p14="http://schemas.microsoft.com/office/powerpoint/2010/main" val="42091586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5B97107-CC4A-D149-8EAD-67E4E286A62E}" type="slidenum">
              <a:rPr kumimoji="1" lang="ja-JP" altLang="en-US" smtClean="0"/>
              <a:t>1</a:t>
            </a:fld>
            <a:endParaRPr kumimoji="1" lang="ja-JP" altLang="en-US"/>
          </a:p>
        </p:txBody>
      </p:sp>
    </p:spTree>
    <p:extLst>
      <p:ext uri="{BB962C8B-B14F-4D97-AF65-F5344CB8AC3E}">
        <p14:creationId xmlns:p14="http://schemas.microsoft.com/office/powerpoint/2010/main" val="3474286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5B97107-CC4A-D149-8EAD-67E4E286A62E}" type="slidenum">
              <a:rPr kumimoji="1" lang="ja-JP" altLang="en-US" smtClean="0"/>
              <a:t>3</a:t>
            </a:fld>
            <a:endParaRPr kumimoji="1" lang="ja-JP" altLang="en-US"/>
          </a:p>
        </p:txBody>
      </p:sp>
    </p:spTree>
    <p:extLst>
      <p:ext uri="{BB962C8B-B14F-4D97-AF65-F5344CB8AC3E}">
        <p14:creationId xmlns:p14="http://schemas.microsoft.com/office/powerpoint/2010/main" val="3482946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5B97107-CC4A-D149-8EAD-67E4E286A62E}" type="slidenum">
              <a:rPr kumimoji="1" lang="ja-JP" altLang="en-US" smtClean="0"/>
              <a:t>29</a:t>
            </a:fld>
            <a:endParaRPr kumimoji="1" lang="ja-JP" altLang="en-US"/>
          </a:p>
        </p:txBody>
      </p:sp>
    </p:spTree>
    <p:extLst>
      <p:ext uri="{BB962C8B-B14F-4D97-AF65-F5344CB8AC3E}">
        <p14:creationId xmlns:p14="http://schemas.microsoft.com/office/powerpoint/2010/main" val="848218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1" y="571500"/>
            <a:ext cx="6856214"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571500"/>
            <a:ext cx="2193989" cy="40005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973836"/>
            <a:ext cx="5486400" cy="2441448"/>
          </a:xfrm>
        </p:spPr>
        <p:txBody>
          <a:bodyPr anchor="b">
            <a:normAutofit/>
          </a:bodyPr>
          <a:lstStyle>
            <a:lvl1pPr algn="l">
              <a:defRPr sz="4425" spc="-75" baseline="0">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11" y="3502685"/>
            <a:ext cx="5486400" cy="6858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1100FC4-5D9E-8848-8647-084123D283A8}" type="datetime1">
              <a:rPr lang="ja-JP" altLang="en-US" smtClean="0"/>
              <a:t>2023/3/6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8325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4363DC8-06F0-814C-8117-5FAEDFEE7C25}" type="datetime1">
              <a:rPr lang="ja-JP" altLang="en-US" smtClean="0"/>
              <a:t>2023/3/6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8580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742950"/>
            <a:ext cx="2114550" cy="371475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2900934" y="651510"/>
            <a:ext cx="5486400" cy="384048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4B0BFAD-0600-8D47-9B82-8C86D87214EC}" type="datetime1">
              <a:rPr lang="ja-JP" altLang="en-US" smtClean="0"/>
              <a:t>2023/3/6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133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D0A3230-A8F2-F54C-BC6C-DB4C4D8E6AE8}" type="datetime1">
              <a:rPr lang="ja-JP" altLang="en-US" smtClean="0"/>
              <a:t>2023/3/6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256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900934" y="973836"/>
            <a:ext cx="5486400" cy="2441448"/>
          </a:xfrm>
        </p:spPr>
        <p:txBody>
          <a:bodyPr anchor="b">
            <a:normAutofit/>
          </a:bodyPr>
          <a:lstStyle>
            <a:lvl1pPr>
              <a:defRPr sz="4425" b="0" spc="-75" baseline="0">
                <a:solidFill>
                  <a:schemeClr val="tx1">
                    <a:lumMod val="65000"/>
                    <a:lumOff val="3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914650" y="3504438"/>
            <a:ext cx="5486400" cy="685800"/>
          </a:xfrm>
        </p:spPr>
        <p:txBody>
          <a:bodyPr anchor="t">
            <a:normAutofit/>
          </a:bodyPr>
          <a:lstStyle>
            <a:lvl1pPr marL="0" indent="0">
              <a:buNone/>
              <a:defRPr sz="165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2D699B6-F66E-CD47-B19A-DB76F32FB487}" type="datetime1">
              <a:rPr lang="ja-JP" altLang="en-US" smtClean="0"/>
              <a:t>2023/3/6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752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2900934" y="651510"/>
            <a:ext cx="260604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863590" y="651510"/>
            <a:ext cx="260604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Date Placeholder 7"/>
          <p:cNvSpPr>
            <a:spLocks noGrp="1"/>
          </p:cNvSpPr>
          <p:nvPr>
            <p:ph type="dt" sz="half" idx="10"/>
          </p:nvPr>
        </p:nvSpPr>
        <p:spPr/>
        <p:txBody>
          <a:bodyPr/>
          <a:lstStyle/>
          <a:p>
            <a:fld id="{E479143E-BEC8-9145-8B85-BC968560A719}" type="datetime1">
              <a:rPr lang="ja-JP" altLang="en-US" smtClean="0"/>
              <a:t>2023/3/6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75145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900934" y="767690"/>
            <a:ext cx="2606040" cy="605790"/>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2900934" y="1448202"/>
            <a:ext cx="2606040" cy="301752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863847" y="767690"/>
            <a:ext cx="2606040" cy="609878"/>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5863847" y="1448202"/>
            <a:ext cx="2606040" cy="301752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2" name="Date Placeholder 1"/>
          <p:cNvSpPr>
            <a:spLocks noGrp="1"/>
          </p:cNvSpPr>
          <p:nvPr>
            <p:ph type="dt" sz="half" idx="10"/>
          </p:nvPr>
        </p:nvSpPr>
        <p:spPr/>
        <p:txBody>
          <a:bodyPr/>
          <a:lstStyle/>
          <a:p>
            <a:fld id="{ACA13217-C4C0-0D40-B07E-90346E87A478}" type="datetime1">
              <a:rPr lang="ja-JP" altLang="en-US" smtClean="0"/>
              <a:t>2023/3/6</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44335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altLang="en-US"/>
              <a:t>マスター タイトルの書式設定</a:t>
            </a:r>
            <a:endParaRPr lang="en-US" dirty="0"/>
          </a:p>
        </p:txBody>
      </p:sp>
      <p:sp>
        <p:nvSpPr>
          <p:cNvPr id="2" name="Date Placeholder 1"/>
          <p:cNvSpPr>
            <a:spLocks noGrp="1"/>
          </p:cNvSpPr>
          <p:nvPr>
            <p:ph type="dt" sz="half" idx="10"/>
          </p:nvPr>
        </p:nvSpPr>
        <p:spPr/>
        <p:txBody>
          <a:bodyPr/>
          <a:lstStyle/>
          <a:p>
            <a:fld id="{5B833E43-9E9A-EC48-8A69-542F3C8F0271}" type="datetime1">
              <a:rPr lang="ja-JP" altLang="en-US" smtClean="0"/>
              <a:t>2023/3/6</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4289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DD6C3C6-A29D-754A-AC16-12E2FABA5BB8}" type="datetime1">
              <a:rPr lang="ja-JP" altLang="en-US" smtClean="0"/>
              <a:t>2023/3/6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53247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baseline="0"/>
            </a:lvl1pPr>
          </a:lstStyle>
          <a:p>
            <a:r>
              <a:rPr lang="ja-JP" altLang="en-US"/>
              <a:t>マスター タイトルの書式設定</a:t>
            </a:r>
            <a:endParaRPr lang="en-US" dirty="0"/>
          </a:p>
        </p:txBody>
      </p:sp>
      <p:sp>
        <p:nvSpPr>
          <p:cNvPr id="3" name="Content Placeholder 2"/>
          <p:cNvSpPr>
            <a:spLocks noGrp="1"/>
          </p:cNvSpPr>
          <p:nvPr>
            <p:ph idx="1"/>
          </p:nvPr>
        </p:nvSpPr>
        <p:spPr>
          <a:xfrm>
            <a:off x="2900934" y="651510"/>
            <a:ext cx="548640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92024" y="2620632"/>
            <a:ext cx="2125980" cy="1741493"/>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8" name="Date Placeholder 7"/>
          <p:cNvSpPr>
            <a:spLocks noGrp="1"/>
          </p:cNvSpPr>
          <p:nvPr>
            <p:ph type="dt" sz="half" idx="10"/>
          </p:nvPr>
        </p:nvSpPr>
        <p:spPr/>
        <p:txBody>
          <a:bodyPr/>
          <a:lstStyle/>
          <a:p>
            <a:fld id="{4870AF4A-FAB9-9740-A2AD-098FF1ABC4EB}" type="datetime1">
              <a:rPr lang="ja-JP" altLang="en-US" smtClean="0"/>
              <a:t>2023/3/6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6871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677983" y="575564"/>
            <a:ext cx="6086423" cy="3998214"/>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92024" y="2619756"/>
            <a:ext cx="2125980" cy="1741932"/>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8" name="Date Placeholder 7"/>
          <p:cNvSpPr>
            <a:spLocks noGrp="1"/>
          </p:cNvSpPr>
          <p:nvPr>
            <p:ph type="dt" sz="half" idx="10"/>
          </p:nvPr>
        </p:nvSpPr>
        <p:spPr/>
        <p:txBody>
          <a:bodyPr/>
          <a:lstStyle/>
          <a:p>
            <a:fld id="{10BF4365-F071-2C42-B22F-E7403D19F0A8}" type="datetime1">
              <a:rPr lang="ja-JP" altLang="en-US" smtClean="0"/>
              <a:t>2023/3/6</a:t>
            </a:fld>
            <a:endParaRPr lang="en-US" dirty="0"/>
          </a:p>
        </p:txBody>
      </p:sp>
      <p:sp>
        <p:nvSpPr>
          <p:cNvPr id="9" name="Footer Placeholder 8"/>
          <p:cNvSpPr>
            <a:spLocks noGrp="1"/>
          </p:cNvSpPr>
          <p:nvPr>
            <p:ph type="ftr" sz="quarter" idx="11"/>
          </p:nvPr>
        </p:nvSpPr>
        <p:spPr>
          <a:xfrm>
            <a:off x="2624326" y="4767263"/>
            <a:ext cx="4433638" cy="273844"/>
          </a:xfrm>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131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569214"/>
            <a:ext cx="2582693" cy="3998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842878"/>
            <a:ext cx="2210612" cy="3450887"/>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8" name="Rectangle 37"/>
          <p:cNvSpPr/>
          <p:nvPr/>
        </p:nvSpPr>
        <p:spPr>
          <a:xfrm>
            <a:off x="8861898" y="56921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648081"/>
            <a:ext cx="5486400" cy="3840480"/>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96849" y="4767263"/>
            <a:ext cx="2057400" cy="273844"/>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fld id="{F78EA553-46E3-1B41-8348-9F13070EA19A}" type="datetime1">
              <a:rPr lang="ja-JP" altLang="en-US" smtClean="0"/>
              <a:t>2023/3/6</a:t>
            </a:fld>
            <a:endParaRPr lang="en-US" dirty="0"/>
          </a:p>
        </p:txBody>
      </p:sp>
      <p:sp>
        <p:nvSpPr>
          <p:cNvPr id="5" name="Footer Placeholder 4"/>
          <p:cNvSpPr>
            <a:spLocks noGrp="1"/>
          </p:cNvSpPr>
          <p:nvPr>
            <p:ph type="ftr" sz="quarter" idx="3"/>
          </p:nvPr>
        </p:nvSpPr>
        <p:spPr>
          <a:xfrm>
            <a:off x="2901951" y="4767263"/>
            <a:ext cx="4433638" cy="273844"/>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975602" y="4767263"/>
            <a:ext cx="1148195" cy="273844"/>
          </a:xfrm>
          <a:prstGeom prst="rect">
            <a:avLst/>
          </a:prstGeom>
        </p:spPr>
        <p:txBody>
          <a:bodyPr vert="horz" lIns="91440" tIns="45720" rIns="91440" bIns="45720" rtlCol="0" anchor="ctr"/>
          <a:lstStyle>
            <a:lvl1pPr algn="r">
              <a:defRPr sz="900" b="1">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2496739"/>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hf hdr="0" ftr="0" dt="0"/>
  <p:txStyles>
    <p:titleStyle>
      <a:lvl1pPr algn="l" defTabSz="685800" rtl="0" eaLnBrk="1" latinLnBrk="0" hangingPunct="1">
        <a:lnSpc>
          <a:spcPct val="90000"/>
        </a:lnSpc>
        <a:spcBef>
          <a:spcPct val="0"/>
        </a:spcBef>
        <a:buNone/>
        <a:defRPr kumimoji="1" sz="270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defRPr kumimoji="1" sz="1500" kern="1200">
          <a:solidFill>
            <a:schemeClr val="tx1">
              <a:lumMod val="65000"/>
              <a:lumOff val="35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kumimoji="1" sz="1350" kern="1200">
          <a:solidFill>
            <a:schemeClr val="tx1">
              <a:lumMod val="65000"/>
              <a:lumOff val="35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kumimoji="1" sz="1200" kern="1200">
          <a:solidFill>
            <a:schemeClr val="tx1">
              <a:lumMod val="65000"/>
              <a:lumOff val="35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kumimoji="1" sz="1050" kern="1200">
          <a:solidFill>
            <a:schemeClr val="tx1">
              <a:lumMod val="65000"/>
              <a:lumOff val="35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kumimoji="1"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kumimoji="1"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kumimoji="1"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kumimoji="1"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kumimoji="1"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4.emf"/></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20A9CA88-93EB-4DC0-A00D-64E6AB7A08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E84C1AD-30A9-4EF6-A8E1-7484242EF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1499"/>
            <a:ext cx="5664707"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1">
            <a:extLst>
              <a:ext uri="{FF2B5EF4-FFF2-40B4-BE49-F238E27FC236}">
                <a16:creationId xmlns:a16="http://schemas.microsoft.com/office/drawing/2014/main" id="{DC7B2ADC-D9DE-B048-BCA3-A8B11739BB55}"/>
              </a:ext>
            </a:extLst>
          </p:cNvPr>
          <p:cNvSpPr>
            <a:spLocks noGrp="1"/>
          </p:cNvSpPr>
          <p:nvPr>
            <p:ph type="ctrTitle"/>
          </p:nvPr>
        </p:nvSpPr>
        <p:spPr>
          <a:xfrm>
            <a:off x="64691" y="842929"/>
            <a:ext cx="5602983" cy="1173640"/>
          </a:xfrm>
        </p:spPr>
        <p:txBody>
          <a:bodyPr>
            <a:normAutofit/>
          </a:bodyPr>
          <a:lstStyle/>
          <a:p>
            <a:r>
              <a:rPr lang="ja-JP" altLang="en-US" sz="4000">
                <a:latin typeface="HGSSoeiKakugothicUB" panose="020B0900000000000000" pitchFamily="34" charset="-128"/>
                <a:ea typeface="HGSSoeiKakugothicUB" panose="020B0900000000000000" pitchFamily="34" charset="-128"/>
              </a:rPr>
              <a:t>クラブ会長の責務</a:t>
            </a:r>
            <a:r>
              <a:rPr lang="en-US" altLang="ja-JP" sz="4000" dirty="0">
                <a:latin typeface="HGSSoeiKakugothicUB" panose="020B0900000000000000" pitchFamily="34" charset="-128"/>
                <a:ea typeface="HGSSoeiKakugothicUB" panose="020B0900000000000000" pitchFamily="34" charset="-128"/>
              </a:rPr>
              <a:t> </a:t>
            </a:r>
            <a:endParaRPr lang="ja-JP" altLang="en-US" sz="4000">
              <a:latin typeface="HGSSoeiKakugothicUB" panose="020B0900000000000000" pitchFamily="34" charset="-128"/>
              <a:ea typeface="HGSSoeiKakugothicUB" panose="020B0900000000000000" pitchFamily="34" charset="-128"/>
            </a:endParaRPr>
          </a:p>
        </p:txBody>
      </p:sp>
      <p:sp>
        <p:nvSpPr>
          <p:cNvPr id="3" name="字幕 2">
            <a:extLst>
              <a:ext uri="{FF2B5EF4-FFF2-40B4-BE49-F238E27FC236}">
                <a16:creationId xmlns:a16="http://schemas.microsoft.com/office/drawing/2014/main" id="{237F945D-5FEB-6E49-A883-28EACAB7DB87}"/>
              </a:ext>
            </a:extLst>
          </p:cNvPr>
          <p:cNvSpPr>
            <a:spLocks noGrp="1"/>
          </p:cNvSpPr>
          <p:nvPr>
            <p:ph type="subTitle" idx="1"/>
          </p:nvPr>
        </p:nvSpPr>
        <p:spPr>
          <a:xfrm>
            <a:off x="342817" y="3660642"/>
            <a:ext cx="5397581" cy="906538"/>
          </a:xfrm>
        </p:spPr>
        <p:txBody>
          <a:bodyPr>
            <a:normAutofit/>
          </a:bodyPr>
          <a:lstStyle/>
          <a:p>
            <a:r>
              <a:rPr kumimoji="1" lang="ja-JP" altLang="en-US" sz="1600">
                <a:solidFill>
                  <a:schemeClr val="tx2">
                    <a:lumMod val="20000"/>
                    <a:lumOff val="80000"/>
                  </a:schemeClr>
                </a:solidFill>
                <a:latin typeface="HGSSoeiKakugothicUB" panose="020B0900000000000000" pitchFamily="34" charset="-128"/>
                <a:ea typeface="HGSSoeiKakugothicUB" panose="020B0900000000000000" pitchFamily="34" charset="-128"/>
              </a:rPr>
              <a:t>国際ロータリー第</a:t>
            </a:r>
            <a:r>
              <a:rPr kumimoji="1" lang="en-US" altLang="ja-JP" sz="1600" dirty="0">
                <a:solidFill>
                  <a:schemeClr val="tx2">
                    <a:lumMod val="20000"/>
                    <a:lumOff val="80000"/>
                  </a:schemeClr>
                </a:solidFill>
                <a:latin typeface="HGSSoeiKakugothicUB" panose="020B0900000000000000" pitchFamily="34" charset="-128"/>
                <a:ea typeface="HGSSoeiKakugothicUB" panose="020B0900000000000000" pitchFamily="34" charset="-128"/>
              </a:rPr>
              <a:t>2660</a:t>
            </a:r>
            <a:r>
              <a:rPr kumimoji="1" lang="ja-JP" altLang="en-US" sz="1600">
                <a:solidFill>
                  <a:schemeClr val="tx2">
                    <a:lumMod val="20000"/>
                    <a:lumOff val="80000"/>
                  </a:schemeClr>
                </a:solidFill>
                <a:latin typeface="HGSSoeiKakugothicUB" panose="020B0900000000000000" pitchFamily="34" charset="-128"/>
                <a:ea typeface="HGSSoeiKakugothicUB" panose="020B0900000000000000" pitchFamily="34" charset="-128"/>
              </a:rPr>
              <a:t>地区</a:t>
            </a:r>
            <a:endParaRPr kumimoji="1" lang="en-US" altLang="ja-JP" sz="1600" dirty="0">
              <a:solidFill>
                <a:schemeClr val="tx2">
                  <a:lumMod val="20000"/>
                  <a:lumOff val="80000"/>
                </a:schemeClr>
              </a:solidFill>
              <a:latin typeface="HGSSoeiKakugothicUB" panose="020B0900000000000000" pitchFamily="34" charset="-128"/>
              <a:ea typeface="HGSSoeiKakugothicUB" panose="020B0900000000000000" pitchFamily="34" charset="-128"/>
            </a:endParaRPr>
          </a:p>
          <a:p>
            <a:r>
              <a:rPr lang="en-US" altLang="ja-JP" sz="1600" dirty="0">
                <a:solidFill>
                  <a:schemeClr val="tx2">
                    <a:lumMod val="20000"/>
                    <a:lumOff val="80000"/>
                  </a:schemeClr>
                </a:solidFill>
                <a:latin typeface="HGSSoeiKakugothicUB" panose="020B0900000000000000" pitchFamily="34" charset="-128"/>
                <a:ea typeface="HGSSoeiKakugothicUB" panose="020B0900000000000000" pitchFamily="34" charset="-128"/>
              </a:rPr>
              <a:t>2018-19</a:t>
            </a:r>
            <a:r>
              <a:rPr lang="ja-JP" altLang="en-US" sz="1600">
                <a:solidFill>
                  <a:schemeClr val="tx2">
                    <a:lumMod val="20000"/>
                    <a:lumOff val="80000"/>
                  </a:schemeClr>
                </a:solidFill>
                <a:latin typeface="HGSSoeiKakugothicUB" panose="020B0900000000000000" pitchFamily="34" charset="-128"/>
                <a:ea typeface="HGSSoeiKakugothicUB" panose="020B0900000000000000" pitchFamily="34" charset="-128"/>
              </a:rPr>
              <a:t>年度　ガバナー  山本博史</a:t>
            </a:r>
            <a:r>
              <a:rPr lang="en-US" altLang="ja-JP" sz="1600" dirty="0">
                <a:solidFill>
                  <a:schemeClr val="tx2">
                    <a:lumMod val="20000"/>
                    <a:lumOff val="80000"/>
                  </a:schemeClr>
                </a:solidFill>
                <a:latin typeface="HGSSoeiKakugothicUB" panose="020B0900000000000000" pitchFamily="34" charset="-128"/>
                <a:ea typeface="HGSSoeiKakugothicUB" panose="020B0900000000000000" pitchFamily="34" charset="-128"/>
              </a:rPr>
              <a:t> </a:t>
            </a:r>
            <a:r>
              <a:rPr lang="ja-JP" altLang="en-US" sz="1600">
                <a:solidFill>
                  <a:schemeClr val="tx2">
                    <a:lumMod val="20000"/>
                    <a:lumOff val="80000"/>
                  </a:schemeClr>
                </a:solidFill>
                <a:latin typeface="HGSSoeiKakugothicUB" panose="020B0900000000000000" pitchFamily="34" charset="-128"/>
                <a:ea typeface="HGSSoeiKakugothicUB" panose="020B0900000000000000" pitchFamily="34" charset="-128"/>
              </a:rPr>
              <a:t>　</a:t>
            </a:r>
            <a:r>
              <a:rPr lang="en-US" altLang="ja-JP" sz="1600" dirty="0">
                <a:solidFill>
                  <a:schemeClr val="tx2">
                    <a:lumMod val="20000"/>
                    <a:lumOff val="80000"/>
                  </a:schemeClr>
                </a:solidFill>
                <a:latin typeface="HGSSoeiKakugothicUB" panose="020B0900000000000000" pitchFamily="34" charset="-128"/>
                <a:ea typeface="HGSSoeiKakugothicUB" panose="020B0900000000000000" pitchFamily="34" charset="-128"/>
              </a:rPr>
              <a:t>(</a:t>
            </a:r>
            <a:r>
              <a:rPr lang="ja-JP" altLang="en-US" sz="1600">
                <a:solidFill>
                  <a:schemeClr val="tx2">
                    <a:lumMod val="20000"/>
                    <a:lumOff val="80000"/>
                  </a:schemeClr>
                </a:solidFill>
                <a:latin typeface="HGSSoeiKakugothicUB" panose="020B0900000000000000" pitchFamily="34" charset="-128"/>
                <a:ea typeface="HGSSoeiKakugothicUB" panose="020B0900000000000000" pitchFamily="34" charset="-128"/>
              </a:rPr>
              <a:t>大阪南</a:t>
            </a:r>
            <a:r>
              <a:rPr lang="en-US" altLang="ja-JP" sz="1600" dirty="0">
                <a:solidFill>
                  <a:schemeClr val="tx2">
                    <a:lumMod val="20000"/>
                    <a:lumOff val="80000"/>
                  </a:schemeClr>
                </a:solidFill>
                <a:latin typeface="HGSSoeiKakugothicUB" panose="020B0900000000000000" pitchFamily="34" charset="-128"/>
                <a:ea typeface="HGSSoeiKakugothicUB" panose="020B0900000000000000" pitchFamily="34" charset="-128"/>
              </a:rPr>
              <a:t>RC</a:t>
            </a:r>
            <a:r>
              <a:rPr lang="ja-JP" altLang="en-US" sz="1600">
                <a:solidFill>
                  <a:schemeClr val="tx2">
                    <a:lumMod val="20000"/>
                    <a:lumOff val="80000"/>
                  </a:schemeClr>
                </a:solidFill>
                <a:latin typeface="HGSSoeiKakugothicUB" panose="020B0900000000000000" pitchFamily="34" charset="-128"/>
                <a:ea typeface="HGSSoeiKakugothicUB" panose="020B0900000000000000" pitchFamily="34" charset="-128"/>
              </a:rPr>
              <a:t>）　</a:t>
            </a:r>
            <a:endParaRPr kumimoji="1" lang="ja-JP" altLang="en-US" sz="1600">
              <a:solidFill>
                <a:schemeClr val="tx2">
                  <a:lumMod val="20000"/>
                  <a:lumOff val="80000"/>
                </a:schemeClr>
              </a:solidFill>
              <a:latin typeface="HGSSoeiKakugothicUB" panose="020B0900000000000000" pitchFamily="34" charset="-128"/>
              <a:ea typeface="HGSSoeiKakugothicUB" panose="020B0900000000000000" pitchFamily="34" charset="-128"/>
            </a:endParaRPr>
          </a:p>
        </p:txBody>
      </p:sp>
      <p:sp>
        <p:nvSpPr>
          <p:cNvPr id="40" name="Rectangle 39">
            <a:extLst>
              <a:ext uri="{FF2B5EF4-FFF2-40B4-BE49-F238E27FC236}">
                <a16:creationId xmlns:a16="http://schemas.microsoft.com/office/drawing/2014/main" id="{086E571C-8A2B-4F37-B155-9C5DF0ACA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56921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テキスト ボックス 6">
            <a:extLst>
              <a:ext uri="{FF2B5EF4-FFF2-40B4-BE49-F238E27FC236}">
                <a16:creationId xmlns:a16="http://schemas.microsoft.com/office/drawing/2014/main" id="{46A5C679-DBAE-0D35-7A6C-2E3B29344903}"/>
              </a:ext>
            </a:extLst>
          </p:cNvPr>
          <p:cNvSpPr txBox="1"/>
          <p:nvPr/>
        </p:nvSpPr>
        <p:spPr>
          <a:xfrm>
            <a:off x="1860173" y="2321932"/>
            <a:ext cx="3493264" cy="369332"/>
          </a:xfrm>
          <a:prstGeom prst="rect">
            <a:avLst/>
          </a:prstGeom>
          <a:noFill/>
        </p:spPr>
        <p:txBody>
          <a:bodyPr wrap="none" rtlCol="0">
            <a:spAutoFit/>
          </a:bodyPr>
          <a:lstStyle/>
          <a:p>
            <a:r>
              <a:rPr lang="ja-JP" altLang="en-US" i="1">
                <a:solidFill>
                  <a:schemeClr val="bg1"/>
                </a:solidFill>
                <a:latin typeface="HGSSoeiKakugothicUB" panose="020B0900000000000000" pitchFamily="34" charset="-128"/>
                <a:ea typeface="HGSSoeiKakugothicUB" panose="020B0900000000000000" pitchFamily="34" charset="-128"/>
              </a:rPr>
              <a:t>ー　国際ロータリーの変化</a:t>
            </a:r>
            <a:r>
              <a:rPr lang="en-US" altLang="ja-JP" i="1" dirty="0">
                <a:solidFill>
                  <a:schemeClr val="bg1"/>
                </a:solidFill>
                <a:latin typeface="HGSSoeiKakugothicUB" panose="020B0900000000000000" pitchFamily="34" charset="-128"/>
                <a:ea typeface="HGSSoeiKakugothicUB" panose="020B0900000000000000" pitchFamily="34" charset="-128"/>
              </a:rPr>
              <a:t> </a:t>
            </a:r>
            <a:r>
              <a:rPr lang="ja-JP" altLang="en-US" i="1">
                <a:solidFill>
                  <a:schemeClr val="bg1"/>
                </a:solidFill>
                <a:latin typeface="HGSSoeiKakugothicUB" panose="020B0900000000000000" pitchFamily="34" charset="-128"/>
                <a:ea typeface="HGSSoeiKakugothicUB" panose="020B0900000000000000" pitchFamily="34" charset="-128"/>
              </a:rPr>
              <a:t>　ー</a:t>
            </a:r>
            <a:endParaRPr kumimoji="1" lang="ja-JP" altLang="en-US" i="1">
              <a:solidFill>
                <a:schemeClr val="bg1"/>
              </a:solidFill>
              <a:latin typeface="HGSSoeiKakugothicUB" panose="020B0900000000000000" pitchFamily="34" charset="-128"/>
              <a:ea typeface="HGSSoeiKakugothicUB" panose="020B0900000000000000" pitchFamily="34" charset="-128"/>
            </a:endParaRPr>
          </a:p>
        </p:txBody>
      </p:sp>
      <p:pic>
        <p:nvPicPr>
          <p:cNvPr id="13" name="図 12" descr="ロゴ&#10;&#10;低い精度で自動的に生成された説明">
            <a:extLst>
              <a:ext uri="{FF2B5EF4-FFF2-40B4-BE49-F238E27FC236}">
                <a16:creationId xmlns:a16="http://schemas.microsoft.com/office/drawing/2014/main" id="{1AFC5563-556B-E554-84EF-0BA7F4C54D7C}"/>
              </a:ext>
            </a:extLst>
          </p:cNvPr>
          <p:cNvPicPr>
            <a:picLocks noChangeAspect="1"/>
          </p:cNvPicPr>
          <p:nvPr/>
        </p:nvPicPr>
        <p:blipFill>
          <a:blip r:embed="rId3"/>
          <a:stretch>
            <a:fillRect/>
          </a:stretch>
        </p:blipFill>
        <p:spPr>
          <a:xfrm>
            <a:off x="5970072" y="2198255"/>
            <a:ext cx="2643427" cy="1083691"/>
          </a:xfrm>
          <a:prstGeom prst="rect">
            <a:avLst/>
          </a:prstGeom>
        </p:spPr>
      </p:pic>
      <p:pic>
        <p:nvPicPr>
          <p:cNvPr id="15" name="図 14" descr="文字が書かれている&#10;&#10;低い精度で自動的に生成された説明">
            <a:extLst>
              <a:ext uri="{FF2B5EF4-FFF2-40B4-BE49-F238E27FC236}">
                <a16:creationId xmlns:a16="http://schemas.microsoft.com/office/drawing/2014/main" id="{76E943B1-47DD-285C-6DE0-1A3DFE2B3F7D}"/>
              </a:ext>
            </a:extLst>
          </p:cNvPr>
          <p:cNvPicPr>
            <a:picLocks noChangeAspect="1"/>
          </p:cNvPicPr>
          <p:nvPr/>
        </p:nvPicPr>
        <p:blipFill>
          <a:blip r:embed="rId4"/>
          <a:stretch>
            <a:fillRect/>
          </a:stretch>
        </p:blipFill>
        <p:spPr>
          <a:xfrm>
            <a:off x="-1731" y="4584846"/>
            <a:ext cx="2338530" cy="576320"/>
          </a:xfrm>
          <a:prstGeom prst="rect">
            <a:avLst/>
          </a:prstGeom>
        </p:spPr>
      </p:pic>
      <p:sp>
        <p:nvSpPr>
          <p:cNvPr id="5" name="テキスト ボックス 4">
            <a:extLst>
              <a:ext uri="{FF2B5EF4-FFF2-40B4-BE49-F238E27FC236}">
                <a16:creationId xmlns:a16="http://schemas.microsoft.com/office/drawing/2014/main" id="{9C0F6018-7E0A-4070-1019-6EE941F12E6A}"/>
              </a:ext>
            </a:extLst>
          </p:cNvPr>
          <p:cNvSpPr txBox="1"/>
          <p:nvPr/>
        </p:nvSpPr>
        <p:spPr>
          <a:xfrm>
            <a:off x="7529482" y="4780113"/>
            <a:ext cx="1332416"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2023,3,4</a:t>
            </a:r>
            <a:r>
              <a:rPr kumimoji="1" lang="ja-JP" altLang="en-US" sz="1200">
                <a:latin typeface="Meiryo" panose="020B0604030504040204" pitchFamily="34" charset="-128"/>
                <a:ea typeface="Meiryo" panose="020B0604030504040204" pitchFamily="34" charset="-128"/>
              </a:rPr>
              <a:t>土曜日</a:t>
            </a:r>
          </a:p>
        </p:txBody>
      </p:sp>
      <p:sp>
        <p:nvSpPr>
          <p:cNvPr id="6" name="スライド番号プレースホルダー 5">
            <a:extLst>
              <a:ext uri="{FF2B5EF4-FFF2-40B4-BE49-F238E27FC236}">
                <a16:creationId xmlns:a16="http://schemas.microsoft.com/office/drawing/2014/main" id="{70FE0184-3E4B-DE36-80BA-C9BB82677BC7}"/>
              </a:ext>
            </a:extLst>
          </p:cNvPr>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76679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9777627-1822-974F-9261-2A222F6266F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0119" r="55219" b="-1"/>
          <a:stretch/>
        </p:blipFill>
        <p:spPr>
          <a:xfrm>
            <a:off x="-48976" y="9"/>
            <a:ext cx="3412118" cy="5143493"/>
          </a:xfrm>
          <a:prstGeom prst="rect">
            <a:avLst/>
          </a:prstGeom>
        </p:spPr>
      </p:pic>
      <p:pic>
        <p:nvPicPr>
          <p:cNvPr id="3" name="図 2" descr="コンピューターのスクリーンショット&#10;&#10;中程度の精度で自動的に生成された説明">
            <a:extLst>
              <a:ext uri="{FF2B5EF4-FFF2-40B4-BE49-F238E27FC236}">
                <a16:creationId xmlns:a16="http://schemas.microsoft.com/office/drawing/2014/main" id="{0A8E5D73-BC74-0B4C-92B3-47209B7BA410}"/>
              </a:ext>
            </a:extLst>
          </p:cNvPr>
          <p:cNvPicPr>
            <a:picLocks noChangeAspect="1"/>
          </p:cNvPicPr>
          <p:nvPr/>
        </p:nvPicPr>
        <p:blipFill rotWithShape="1">
          <a:blip r:embed="rId4"/>
          <a:srcRect l="13258" t="16978" r="20049"/>
          <a:stretch/>
        </p:blipFill>
        <p:spPr>
          <a:xfrm>
            <a:off x="2987756" y="-71923"/>
            <a:ext cx="5745755" cy="4023249"/>
          </a:xfrm>
          <a:prstGeom prst="rect">
            <a:avLst/>
          </a:prstGeom>
          <a:effectLst>
            <a:softEdge rad="215900"/>
          </a:effectLst>
        </p:spPr>
      </p:pic>
      <p:sp>
        <p:nvSpPr>
          <p:cNvPr id="4" name="テキスト ボックス 3">
            <a:extLst>
              <a:ext uri="{FF2B5EF4-FFF2-40B4-BE49-F238E27FC236}">
                <a16:creationId xmlns:a16="http://schemas.microsoft.com/office/drawing/2014/main" id="{E44A0D17-3D09-664C-8118-0639D53887DC}"/>
              </a:ext>
            </a:extLst>
          </p:cNvPr>
          <p:cNvSpPr txBox="1"/>
          <p:nvPr/>
        </p:nvSpPr>
        <p:spPr>
          <a:xfrm>
            <a:off x="4073249" y="4149215"/>
            <a:ext cx="4339650" cy="923330"/>
          </a:xfrm>
          <a:prstGeom prst="rect">
            <a:avLst/>
          </a:prstGeom>
          <a:noFill/>
        </p:spPr>
        <p:txBody>
          <a:bodyPr wrap="none" rtlCol="0">
            <a:spAutoFit/>
          </a:bodyPr>
          <a:lstStyle/>
          <a:p>
            <a:r>
              <a:rPr kumimoji="1" lang="ja-JP" altLang="en-US" sz="5400">
                <a:latin typeface="HGSSoeiKakugothicUB" panose="020B0900000000000000" pitchFamily="34" charset="-128"/>
                <a:ea typeface="HGSSoeiKakugothicUB" panose="020B0900000000000000" pitchFamily="34" charset="-128"/>
              </a:rPr>
              <a:t>クラブが主役</a:t>
            </a:r>
            <a:endParaRPr kumimoji="1" lang="en-US" altLang="ja-JP" sz="5400" dirty="0">
              <a:latin typeface="HGSSoeiKakugothicUB" panose="020B0900000000000000" pitchFamily="34" charset="-128"/>
              <a:ea typeface="HGSSoeiKakugothicUB" panose="020B0900000000000000" pitchFamily="34" charset="-128"/>
            </a:endParaRPr>
          </a:p>
        </p:txBody>
      </p:sp>
      <p:sp>
        <p:nvSpPr>
          <p:cNvPr id="6" name="スライド番号プレースホルダー 5">
            <a:extLst>
              <a:ext uri="{FF2B5EF4-FFF2-40B4-BE49-F238E27FC236}">
                <a16:creationId xmlns:a16="http://schemas.microsoft.com/office/drawing/2014/main" id="{75ECED43-E233-C476-FFE7-C385533827EC}"/>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238022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29540B5-BC46-114D-B4A1-90B47A5A9DF6}"/>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50000"/>
                    </a14:imgEffect>
                  </a14:imgLayer>
                </a14:imgProps>
              </a:ext>
            </a:extLst>
          </a:blip>
          <a:srcRect l="7750" r="6916"/>
          <a:stretch/>
        </p:blipFill>
        <p:spPr>
          <a:xfrm>
            <a:off x="-93639" y="-996118"/>
            <a:ext cx="9231078" cy="6923314"/>
          </a:xfrm>
          <a:prstGeom prst="rect">
            <a:avLst/>
          </a:prstGeom>
        </p:spPr>
      </p:pic>
      <p:sp>
        <p:nvSpPr>
          <p:cNvPr id="3" name="テキスト ボックス 2">
            <a:extLst>
              <a:ext uri="{FF2B5EF4-FFF2-40B4-BE49-F238E27FC236}">
                <a16:creationId xmlns:a16="http://schemas.microsoft.com/office/drawing/2014/main" id="{C9FC9347-A3FE-EB43-9371-CEE97EBD3F69}"/>
              </a:ext>
            </a:extLst>
          </p:cNvPr>
          <p:cNvSpPr txBox="1"/>
          <p:nvPr/>
        </p:nvSpPr>
        <p:spPr>
          <a:xfrm>
            <a:off x="1736130" y="1411089"/>
            <a:ext cx="5493813" cy="1296893"/>
          </a:xfrm>
          <a:prstGeom prst="rect">
            <a:avLst/>
          </a:prstGeom>
          <a:solidFill>
            <a:srgbClr val="0070C0">
              <a:alpha val="60000"/>
            </a:srgbClr>
          </a:solidFill>
          <a:effectLst>
            <a:softEdge rad="38100"/>
          </a:effectLst>
        </p:spPr>
        <p:txBody>
          <a:bodyPr wrap="none" rtlCol="0">
            <a:spAutoFit/>
          </a:bodyPr>
          <a:lstStyle/>
          <a:p>
            <a:pPr algn="ctr">
              <a:lnSpc>
                <a:spcPct val="150000"/>
              </a:lnSpc>
            </a:pPr>
            <a:r>
              <a:rPr lang="ja-JP" altLang="ja-JP">
                <a:solidFill>
                  <a:schemeClr val="bg1"/>
                </a:solidFill>
                <a:latin typeface="HGSSoeiKakugothicUB" panose="020B0900000000000000" pitchFamily="34" charset="-128"/>
                <a:ea typeface="HGSSoeiKakugothicUB" panose="020B0900000000000000" pitchFamily="34" charset="-128"/>
              </a:rPr>
              <a:t>我々のクラブは伝統と格式を大切にしているので、</a:t>
            </a:r>
            <a:endParaRPr lang="en-US" altLang="ja-JP" dirty="0">
              <a:solidFill>
                <a:schemeClr val="bg1"/>
              </a:solidFill>
              <a:latin typeface="HGSSoeiKakugothicUB" panose="020B0900000000000000" pitchFamily="34" charset="-128"/>
              <a:ea typeface="HGSSoeiKakugothicUB" panose="020B0900000000000000" pitchFamily="34" charset="-128"/>
            </a:endParaRPr>
          </a:p>
          <a:p>
            <a:pPr algn="ctr">
              <a:lnSpc>
                <a:spcPct val="150000"/>
              </a:lnSpc>
            </a:pPr>
            <a:r>
              <a:rPr lang="ja-JP" altLang="ja-JP">
                <a:solidFill>
                  <a:schemeClr val="bg1"/>
                </a:solidFill>
                <a:latin typeface="HGSSoeiKakugothicUB" panose="020B0900000000000000" pitchFamily="34" charset="-128"/>
                <a:ea typeface="HGSSoeiKakugothicUB" panose="020B0900000000000000" pitchFamily="34" charset="-128"/>
              </a:rPr>
              <a:t>たとえ会員が減少していこうともかまわない。</a:t>
            </a:r>
            <a:endParaRPr lang="en-US" altLang="ja-JP" dirty="0">
              <a:solidFill>
                <a:schemeClr val="bg1"/>
              </a:solidFill>
              <a:latin typeface="HGSSoeiKakugothicUB" panose="020B0900000000000000" pitchFamily="34" charset="-128"/>
              <a:ea typeface="HGSSoeiKakugothicUB" panose="020B0900000000000000" pitchFamily="34" charset="-128"/>
            </a:endParaRPr>
          </a:p>
          <a:p>
            <a:pPr algn="ctr">
              <a:lnSpc>
                <a:spcPct val="150000"/>
              </a:lnSpc>
            </a:pPr>
            <a:r>
              <a:rPr lang="ja-JP" altLang="ja-JP">
                <a:solidFill>
                  <a:schemeClr val="bg1"/>
                </a:solidFill>
                <a:latin typeface="HGSSoeiKakugothicUB" panose="020B0900000000000000" pitchFamily="34" charset="-128"/>
                <a:ea typeface="HGSSoeiKakugothicUB" panose="020B0900000000000000" pitchFamily="34" charset="-128"/>
              </a:rPr>
              <a:t>ロータリーは数ではない</a:t>
            </a:r>
          </a:p>
        </p:txBody>
      </p:sp>
      <p:sp>
        <p:nvSpPr>
          <p:cNvPr id="5" name="テキスト ボックス 4">
            <a:extLst>
              <a:ext uri="{FF2B5EF4-FFF2-40B4-BE49-F238E27FC236}">
                <a16:creationId xmlns:a16="http://schemas.microsoft.com/office/drawing/2014/main" id="{626FD4BB-3FFF-2645-A1C2-1C61B9416447}"/>
              </a:ext>
            </a:extLst>
          </p:cNvPr>
          <p:cNvSpPr txBox="1"/>
          <p:nvPr/>
        </p:nvSpPr>
        <p:spPr>
          <a:xfrm>
            <a:off x="1671204" y="4047386"/>
            <a:ext cx="5801589" cy="742896"/>
          </a:xfrm>
          <a:prstGeom prst="rect">
            <a:avLst/>
          </a:prstGeom>
          <a:solidFill>
            <a:srgbClr val="0070C0">
              <a:alpha val="60000"/>
            </a:srgbClr>
          </a:solidFill>
          <a:effectLst>
            <a:softEdge rad="38100"/>
          </a:effectLst>
        </p:spPr>
        <p:txBody>
          <a:bodyPr wrap="none" rtlCol="0">
            <a:spAutoFit/>
          </a:bodyPr>
          <a:lstStyle/>
          <a:p>
            <a:pPr algn="ctr"/>
            <a:r>
              <a:rPr lang="ja-JP" altLang="ja-JP">
                <a:solidFill>
                  <a:schemeClr val="bg1"/>
                </a:solidFill>
                <a:latin typeface="HGSSoeiKakugothicUB" panose="020B0900000000000000" pitchFamily="34" charset="-128"/>
                <a:ea typeface="HGSSoeiKakugothicUB" panose="020B0900000000000000" pitchFamily="34" charset="-128"/>
              </a:rPr>
              <a:t>我々のクラブは、ポリオの活動に疑問があるので</a:t>
            </a:r>
            <a:endParaRPr lang="en-US" altLang="ja-JP" dirty="0">
              <a:solidFill>
                <a:schemeClr val="bg1"/>
              </a:solidFill>
              <a:latin typeface="HGSSoeiKakugothicUB" panose="020B0900000000000000" pitchFamily="34" charset="-128"/>
              <a:ea typeface="HGSSoeiKakugothicUB" panose="020B0900000000000000" pitchFamily="34" charset="-128"/>
            </a:endParaRPr>
          </a:p>
          <a:p>
            <a:pPr algn="ctr">
              <a:lnSpc>
                <a:spcPct val="150000"/>
              </a:lnSpc>
            </a:pPr>
            <a:r>
              <a:rPr lang="ja-JP" altLang="ja-JP">
                <a:solidFill>
                  <a:schemeClr val="bg1"/>
                </a:solidFill>
                <a:latin typeface="HGSSoeiKakugothicUB" panose="020B0900000000000000" pitchFamily="34" charset="-128"/>
                <a:ea typeface="HGSSoeiKakugothicUB" panose="020B0900000000000000" pitchFamily="34" charset="-128"/>
              </a:rPr>
              <a:t>ロータリー財団には今後寄付しない事を決定しました </a:t>
            </a:r>
            <a:endParaRPr kumimoji="1" lang="ja-JP" altLang="en-US">
              <a:solidFill>
                <a:schemeClr val="bg1"/>
              </a:solidFill>
              <a:latin typeface="HGSSoeiKakugothicUB" panose="020B0900000000000000" pitchFamily="34" charset="-128"/>
              <a:ea typeface="HGSSoeiKakugothicUB" panose="020B0900000000000000" pitchFamily="34" charset="-128"/>
            </a:endParaRPr>
          </a:p>
        </p:txBody>
      </p:sp>
      <p:sp>
        <p:nvSpPr>
          <p:cNvPr id="6" name="テキスト ボックス 5">
            <a:extLst>
              <a:ext uri="{FF2B5EF4-FFF2-40B4-BE49-F238E27FC236}">
                <a16:creationId xmlns:a16="http://schemas.microsoft.com/office/drawing/2014/main" id="{8CAECBDE-BF5A-294C-8381-1CCF5360C1A5}"/>
              </a:ext>
            </a:extLst>
          </p:cNvPr>
          <p:cNvSpPr txBox="1"/>
          <p:nvPr/>
        </p:nvSpPr>
        <p:spPr>
          <a:xfrm>
            <a:off x="1967354" y="2959683"/>
            <a:ext cx="5109092" cy="881395"/>
          </a:xfrm>
          <a:prstGeom prst="rect">
            <a:avLst/>
          </a:prstGeom>
          <a:solidFill>
            <a:srgbClr val="0070C0">
              <a:alpha val="60000"/>
            </a:srgbClr>
          </a:solidFill>
          <a:effectLst>
            <a:softEdge rad="38100"/>
          </a:effectLst>
        </p:spPr>
        <p:txBody>
          <a:bodyPr wrap="none" rtlCol="0">
            <a:spAutoFit/>
          </a:bodyPr>
          <a:lstStyle/>
          <a:p>
            <a:pPr algn="ctr">
              <a:lnSpc>
                <a:spcPct val="150000"/>
              </a:lnSpc>
            </a:pPr>
            <a:r>
              <a:rPr lang="ja-JP" altLang="ja-JP">
                <a:solidFill>
                  <a:schemeClr val="bg1"/>
                </a:solidFill>
                <a:latin typeface="HGSSoeiKakugothicUB" panose="020B0900000000000000" pitchFamily="34" charset="-128"/>
                <a:ea typeface="HGSSoeiKakugothicUB" panose="020B0900000000000000" pitchFamily="34" charset="-128"/>
              </a:rPr>
              <a:t>我々のクラブは、ロータリーの原点である</a:t>
            </a:r>
            <a:endParaRPr lang="en-US" altLang="ja-JP" dirty="0">
              <a:solidFill>
                <a:schemeClr val="bg1"/>
              </a:solidFill>
              <a:latin typeface="HGSSoeiKakugothicUB" panose="020B0900000000000000" pitchFamily="34" charset="-128"/>
              <a:ea typeface="HGSSoeiKakugothicUB" panose="020B0900000000000000" pitchFamily="34" charset="-128"/>
            </a:endParaRPr>
          </a:p>
          <a:p>
            <a:pPr algn="ctr">
              <a:lnSpc>
                <a:spcPct val="150000"/>
              </a:lnSpc>
            </a:pPr>
            <a:r>
              <a:rPr lang="ja-JP" altLang="ja-JP">
                <a:solidFill>
                  <a:schemeClr val="bg1"/>
                </a:solidFill>
                <a:latin typeface="HGSSoeiKakugothicUB" panose="020B0900000000000000" pitchFamily="34" charset="-128"/>
                <a:ea typeface="HGSSoeiKakugothicUB" panose="020B0900000000000000" pitchFamily="34" charset="-128"/>
              </a:rPr>
              <a:t>親睦と職業奉仕のみの活動に注力する事とする </a:t>
            </a:r>
            <a:endParaRPr kumimoji="1" lang="ja-JP" altLang="en-US">
              <a:solidFill>
                <a:schemeClr val="bg1"/>
              </a:solidFill>
              <a:latin typeface="HGSSoeiKakugothicUB" panose="020B0900000000000000" pitchFamily="34" charset="-128"/>
              <a:ea typeface="HGSSoeiKakugothicUB" panose="020B0900000000000000" pitchFamily="34" charset="-128"/>
            </a:endParaRPr>
          </a:p>
        </p:txBody>
      </p:sp>
      <p:sp>
        <p:nvSpPr>
          <p:cNvPr id="7" name="テキスト ボックス 6">
            <a:extLst>
              <a:ext uri="{FF2B5EF4-FFF2-40B4-BE49-F238E27FC236}">
                <a16:creationId xmlns:a16="http://schemas.microsoft.com/office/drawing/2014/main" id="{A5D75198-AF03-A04B-A610-C0FC4E7B6F8C}"/>
              </a:ext>
            </a:extLst>
          </p:cNvPr>
          <p:cNvSpPr txBox="1"/>
          <p:nvPr/>
        </p:nvSpPr>
        <p:spPr>
          <a:xfrm>
            <a:off x="1709677" y="371816"/>
            <a:ext cx="5724645" cy="881395"/>
          </a:xfrm>
          <a:prstGeom prst="rect">
            <a:avLst/>
          </a:prstGeom>
          <a:solidFill>
            <a:srgbClr val="0070C0">
              <a:alpha val="61000"/>
            </a:srgbClr>
          </a:solidFill>
          <a:effectLst>
            <a:softEdge rad="38100"/>
          </a:effectLst>
        </p:spPr>
        <p:txBody>
          <a:bodyPr wrap="none" rtlCol="0">
            <a:spAutoFit/>
          </a:bodyPr>
          <a:lstStyle/>
          <a:p>
            <a:pPr algn="ctr">
              <a:lnSpc>
                <a:spcPct val="150000"/>
              </a:lnSpc>
            </a:pPr>
            <a:r>
              <a:rPr lang="ja-JP" altLang="ja-JP">
                <a:solidFill>
                  <a:schemeClr val="bg1"/>
                </a:solidFill>
                <a:latin typeface="HGSSoeiKakugothicUB" panose="020B0900000000000000" pitchFamily="34" charset="-128"/>
                <a:ea typeface="HGSSoeiKakugothicUB" panose="020B0900000000000000" pitchFamily="34" charset="-128"/>
              </a:rPr>
              <a:t>我々のクラブは、ＲＩも地区も興味も関心も無いので</a:t>
            </a:r>
            <a:endParaRPr lang="en-US" altLang="ja-JP" dirty="0">
              <a:solidFill>
                <a:schemeClr val="bg1"/>
              </a:solidFill>
              <a:latin typeface="HGSSoeiKakugothicUB" panose="020B0900000000000000" pitchFamily="34" charset="-128"/>
              <a:ea typeface="HGSSoeiKakugothicUB" panose="020B0900000000000000" pitchFamily="34" charset="-128"/>
            </a:endParaRPr>
          </a:p>
          <a:p>
            <a:pPr algn="ctr">
              <a:lnSpc>
                <a:spcPct val="150000"/>
              </a:lnSpc>
            </a:pPr>
            <a:r>
              <a:rPr lang="ja-JP" altLang="ja-JP">
                <a:solidFill>
                  <a:schemeClr val="bg1"/>
                </a:solidFill>
                <a:latin typeface="HGSSoeiKakugothicUB" panose="020B0900000000000000" pitchFamily="34" charset="-128"/>
                <a:ea typeface="HGSSoeiKakugothicUB" panose="020B0900000000000000" pitchFamily="34" charset="-128"/>
              </a:rPr>
              <a:t>我々のクラブ内のみで意義ある活動を続けていく </a:t>
            </a:r>
            <a:endParaRPr kumimoji="1" lang="ja-JP" altLang="en-US">
              <a:solidFill>
                <a:schemeClr val="bg1"/>
              </a:solidFill>
              <a:latin typeface="HGSSoeiKakugothicUB" panose="020B0900000000000000" pitchFamily="34" charset="-128"/>
              <a:ea typeface="HGSSoeiKakugothicUB" panose="020B0900000000000000" pitchFamily="34" charset="-128"/>
            </a:endParaRPr>
          </a:p>
        </p:txBody>
      </p:sp>
      <p:sp>
        <p:nvSpPr>
          <p:cNvPr id="8" name="スライド番号プレースホルダー 7">
            <a:extLst>
              <a:ext uri="{FF2B5EF4-FFF2-40B4-BE49-F238E27FC236}">
                <a16:creationId xmlns:a16="http://schemas.microsoft.com/office/drawing/2014/main" id="{D4A00F91-A035-373A-97E8-C21176EA1C0D}"/>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420167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214"/>
            <a:ext cx="2582693" cy="3998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56921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7" name="Rectangle 16">
            <a:extLst>
              <a:ext uri="{FF2B5EF4-FFF2-40B4-BE49-F238E27FC236}">
                <a16:creationId xmlns:a16="http://schemas.microsoft.com/office/drawing/2014/main" id="{DADC4F84-175A-4AB1-916C-1E5796E1E0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図 7" descr="人, 屋内, 座る, コンピュータ が含まれている画像&#10;&#10;自動的に生成された説明">
            <a:extLst>
              <a:ext uri="{FF2B5EF4-FFF2-40B4-BE49-F238E27FC236}">
                <a16:creationId xmlns:a16="http://schemas.microsoft.com/office/drawing/2014/main" id="{8A4335E6-0D70-C189-3F87-784EBD479A75}"/>
              </a:ext>
            </a:extLst>
          </p:cNvPr>
          <p:cNvPicPr>
            <a:picLocks noChangeAspect="1"/>
          </p:cNvPicPr>
          <p:nvPr/>
        </p:nvPicPr>
        <p:blipFill rotWithShape="1">
          <a:blip r:embed="rId2">
            <a:alphaModFix amt="25000"/>
          </a:blip>
          <a:srcRect t="3088" b="12326"/>
          <a:stretch/>
        </p:blipFill>
        <p:spPr>
          <a:xfrm>
            <a:off x="20" y="10"/>
            <a:ext cx="9143980" cy="5143490"/>
          </a:xfrm>
          <a:prstGeom prst="rect">
            <a:avLst/>
          </a:prstGeom>
        </p:spPr>
      </p:pic>
      <p:sp>
        <p:nvSpPr>
          <p:cNvPr id="5" name="テキスト ボックス 4">
            <a:extLst>
              <a:ext uri="{FF2B5EF4-FFF2-40B4-BE49-F238E27FC236}">
                <a16:creationId xmlns:a16="http://schemas.microsoft.com/office/drawing/2014/main" id="{D3424C2A-F964-FA42-1E65-0BAAD20BCAC2}"/>
              </a:ext>
            </a:extLst>
          </p:cNvPr>
          <p:cNvSpPr txBox="1"/>
          <p:nvPr/>
        </p:nvSpPr>
        <p:spPr>
          <a:xfrm>
            <a:off x="405115" y="723374"/>
            <a:ext cx="8447548" cy="3840480"/>
          </a:xfrm>
          <a:prstGeom prst="rect">
            <a:avLst/>
          </a:prstGeom>
        </p:spPr>
        <p:txBody>
          <a:bodyPr vert="horz" lIns="91440" tIns="45720" rIns="91440" bIns="45720" rtlCol="0" anchor="ctr">
            <a:normAutofit/>
          </a:bodyPr>
          <a:lstStyle/>
          <a:p>
            <a:pPr defTabSz="914400">
              <a:lnSpc>
                <a:spcPct val="90000"/>
              </a:lnSpc>
              <a:spcAft>
                <a:spcPts val="600"/>
              </a:spcAft>
              <a:buClr>
                <a:schemeClr val="accent1"/>
              </a:buClr>
            </a:pPr>
            <a:r>
              <a:rPr lang="ja-JP" altLang="en-US" sz="3200" b="0" i="0" u="none" strike="noStrike">
                <a:effectLst/>
                <a:latin typeface="HGSSoeiKakugothicUB" panose="020B0900000000000000" pitchFamily="34" charset="-128"/>
                <a:ea typeface="HGSSoeiKakugothicUB" panose="020B0900000000000000" pitchFamily="34" charset="-128"/>
              </a:rPr>
              <a:t>クラブ会長の任務 </a:t>
            </a:r>
            <a:r>
              <a:rPr lang="en-US" altLang="ja-JP" sz="2000" b="0" i="0" u="none" strike="noStrike" dirty="0">
                <a:effectLst/>
                <a:latin typeface="HGSSoeiKakugothicUB" panose="020B0900000000000000" pitchFamily="34" charset="-128"/>
                <a:ea typeface="HGSSoeiKakugothicUB" panose="020B0900000000000000" pitchFamily="34" charset="-128"/>
              </a:rPr>
              <a:t>(Duties of Club President)</a:t>
            </a:r>
          </a:p>
          <a:p>
            <a:pPr algn="r" defTabSz="914400">
              <a:lnSpc>
                <a:spcPct val="90000"/>
              </a:lnSpc>
              <a:spcAft>
                <a:spcPts val="600"/>
              </a:spcAft>
              <a:buClr>
                <a:schemeClr val="accent1"/>
              </a:buClr>
            </a:pPr>
            <a:r>
              <a:rPr lang="ja-JP" altLang="en-US" sz="2000">
                <a:latin typeface="HGSSoeiKakugothicUB" panose="020B0900000000000000" pitchFamily="34" charset="-128"/>
                <a:ea typeface="HGSSoeiKakugothicUB" panose="020B0900000000000000" pitchFamily="34" charset="-128"/>
              </a:rPr>
              <a:t>ロータリー章典 </a:t>
            </a:r>
            <a:r>
              <a:rPr lang="en-US" altLang="ja-JP" sz="2000" dirty="0">
                <a:latin typeface="HGSSoeiKakugothicUB" panose="020B0900000000000000" pitchFamily="34" charset="-128"/>
                <a:ea typeface="HGSSoeiKakugothicUB" panose="020B0900000000000000" pitchFamily="34" charset="-128"/>
              </a:rPr>
              <a:t>10.030.</a:t>
            </a:r>
            <a:endParaRPr lang="ja-JP" altLang="en-US" sz="2000">
              <a:latin typeface="HGSSoeiKakugothicUB" panose="020B0900000000000000" pitchFamily="34" charset="-128"/>
              <a:ea typeface="HGSSoeiKakugothicUB" panose="020B0900000000000000" pitchFamily="34" charset="-128"/>
            </a:endParaRPr>
          </a:p>
          <a:p>
            <a:pPr algn="ctr" defTabSz="914400">
              <a:lnSpc>
                <a:spcPct val="90000"/>
              </a:lnSpc>
              <a:spcAft>
                <a:spcPts val="600"/>
              </a:spcAft>
              <a:buClr>
                <a:schemeClr val="accent1"/>
              </a:buClr>
            </a:pPr>
            <a:r>
              <a:rPr lang="ja-JP" altLang="en-US" sz="2000" b="0" i="0" u="none" strike="noStrike">
                <a:effectLst/>
                <a:latin typeface="HGSSoeiKakugothicUB" panose="020B0900000000000000" pitchFamily="34" charset="-128"/>
                <a:ea typeface="HGSSoeiKakugothicUB" panose="020B0900000000000000" pitchFamily="34" charset="-128"/>
              </a:rPr>
              <a:t>・</a:t>
            </a:r>
            <a:endParaRPr lang="en-US" altLang="ja-JP" sz="2000" b="0" i="0" u="none" strike="noStrike" dirty="0">
              <a:effectLst/>
              <a:latin typeface="HGSSoeiKakugothicUB" panose="020B0900000000000000" pitchFamily="34" charset="-128"/>
              <a:ea typeface="HGSSoeiKakugothicUB" panose="020B0900000000000000" pitchFamily="34" charset="-128"/>
            </a:endParaRPr>
          </a:p>
          <a:p>
            <a:pPr algn="ctr" defTabSz="914400">
              <a:lnSpc>
                <a:spcPct val="90000"/>
              </a:lnSpc>
              <a:spcAft>
                <a:spcPts val="600"/>
              </a:spcAft>
              <a:buClr>
                <a:schemeClr val="accent1"/>
              </a:buClr>
            </a:pPr>
            <a:r>
              <a:rPr lang="ja-JP" altLang="en-US" sz="2000" b="0" i="0" u="none" strike="noStrike">
                <a:effectLst/>
                <a:latin typeface="HGSSoeiKakugothicUB" panose="020B0900000000000000" pitchFamily="34" charset="-128"/>
                <a:ea typeface="HGSSoeiKakugothicUB" panose="020B0900000000000000" pitchFamily="34" charset="-128"/>
              </a:rPr>
              <a:t>・</a:t>
            </a:r>
            <a:endParaRPr lang="en-US" altLang="ja-JP" sz="2000" b="0" i="0" u="none" strike="noStrike" dirty="0">
              <a:effectLst/>
              <a:latin typeface="HGSSoeiKakugothicUB" panose="020B0900000000000000" pitchFamily="34" charset="-128"/>
              <a:ea typeface="HGSSoeiKakugothicUB" panose="020B0900000000000000" pitchFamily="34" charset="-128"/>
            </a:endParaRPr>
          </a:p>
          <a:p>
            <a:pPr indent="-182880" defTabSz="914400">
              <a:lnSpc>
                <a:spcPct val="90000"/>
              </a:lnSpc>
              <a:spcAft>
                <a:spcPts val="600"/>
              </a:spcAft>
              <a:buClr>
                <a:schemeClr val="accent1"/>
              </a:buClr>
              <a:buFont typeface="Wingdings 2" pitchFamily="18" charset="2"/>
              <a:buChar char=""/>
            </a:pPr>
            <a:endParaRPr lang="en-US" altLang="ja-JP" sz="2000" b="0" i="0" u="none" strike="noStrike" dirty="0">
              <a:effectLst/>
              <a:latin typeface="HGSSoeiKakugothicUB" panose="020B0900000000000000" pitchFamily="34" charset="-128"/>
              <a:ea typeface="HGSSoeiKakugothicUB" panose="020B0900000000000000" pitchFamily="34" charset="-128"/>
            </a:endParaRPr>
          </a:p>
          <a:p>
            <a:pPr defTabSz="914400">
              <a:lnSpc>
                <a:spcPct val="90000"/>
              </a:lnSpc>
              <a:spcAft>
                <a:spcPts val="600"/>
              </a:spcAft>
              <a:buClr>
                <a:schemeClr val="accent1"/>
              </a:buClr>
            </a:pPr>
            <a:r>
              <a:rPr lang="ja-JP" altLang="en-US" sz="2800" b="0" i="0" u="none" strike="noStrike">
                <a:effectLst/>
                <a:latin typeface="HGSSoeiKakugothicUB" panose="020B0900000000000000" pitchFamily="34" charset="-128"/>
                <a:ea typeface="HGSSoeiKakugothicUB" panose="020B0900000000000000" pitchFamily="34" charset="-128"/>
              </a:rPr>
              <a:t>７、クラブおよび地区のロータリーの</a:t>
            </a:r>
            <a:endParaRPr lang="en-US" altLang="ja-JP" sz="2800" b="0" i="0" u="none" strike="noStrike" dirty="0">
              <a:effectLst/>
              <a:latin typeface="HGSSoeiKakugothicUB" panose="020B0900000000000000" pitchFamily="34" charset="-128"/>
              <a:ea typeface="HGSSoeiKakugothicUB" panose="020B0900000000000000" pitchFamily="34" charset="-128"/>
            </a:endParaRPr>
          </a:p>
          <a:p>
            <a:pPr algn="ctr" defTabSz="914400">
              <a:lnSpc>
                <a:spcPct val="90000"/>
              </a:lnSpc>
              <a:spcAft>
                <a:spcPts val="600"/>
              </a:spcAft>
              <a:buClr>
                <a:schemeClr val="accent1"/>
              </a:buClr>
            </a:pPr>
            <a:r>
              <a:rPr lang="ja-JP" altLang="en-US" sz="2800" b="0" i="0" u="none" strike="noStrike">
                <a:effectLst/>
                <a:latin typeface="HGSSoeiKakugothicUB" panose="020B0900000000000000" pitchFamily="34" charset="-128"/>
                <a:ea typeface="HGSSoeiKakugothicUB" panose="020B0900000000000000" pitchFamily="34" charset="-128"/>
              </a:rPr>
              <a:t>　　さまざまな事柄に関してガバナー</a:t>
            </a:r>
            <a:endParaRPr lang="en-US" altLang="ja-JP" sz="2800" b="0" i="0" u="none" strike="noStrike" dirty="0">
              <a:effectLst/>
              <a:latin typeface="HGSSoeiKakugothicUB" panose="020B0900000000000000" pitchFamily="34" charset="-128"/>
              <a:ea typeface="HGSSoeiKakugothicUB" panose="020B0900000000000000" pitchFamily="34" charset="-128"/>
            </a:endParaRPr>
          </a:p>
          <a:p>
            <a:pPr algn="r" defTabSz="914400">
              <a:lnSpc>
                <a:spcPct val="90000"/>
              </a:lnSpc>
              <a:spcAft>
                <a:spcPts val="600"/>
              </a:spcAft>
              <a:buClr>
                <a:schemeClr val="accent1"/>
              </a:buClr>
            </a:pPr>
            <a:r>
              <a:rPr lang="ja-JP" altLang="en-US" sz="2800">
                <a:latin typeface="HGSSoeiKakugothicUB" panose="020B0900000000000000" pitchFamily="34" charset="-128"/>
                <a:ea typeface="HGSSoeiKakugothicUB" panose="020B0900000000000000" pitchFamily="34" charset="-128"/>
              </a:rPr>
              <a:t>　　</a:t>
            </a:r>
            <a:r>
              <a:rPr lang="ja-JP" altLang="en-US" sz="2800" b="0" i="0" u="none" strike="noStrike">
                <a:effectLst/>
                <a:latin typeface="HGSSoeiKakugothicUB" panose="020B0900000000000000" pitchFamily="34" charset="-128"/>
                <a:ea typeface="HGSSoeiKakugothicUB" panose="020B0900000000000000" pitchFamily="34" charset="-128"/>
              </a:rPr>
              <a:t>およびガバナー補佐と協力する。</a:t>
            </a:r>
          </a:p>
        </p:txBody>
      </p:sp>
      <p:pic>
        <p:nvPicPr>
          <p:cNvPr id="9" name="図 8" descr="挿絵, 食品, ウィンドウ が含まれている画像&#10;&#10;自動的に生成された説明">
            <a:extLst>
              <a:ext uri="{FF2B5EF4-FFF2-40B4-BE49-F238E27FC236}">
                <a16:creationId xmlns:a16="http://schemas.microsoft.com/office/drawing/2014/main" id="{F2A3E8D5-44AF-B260-4856-072CC2455ED8}"/>
              </a:ext>
            </a:extLst>
          </p:cNvPr>
          <p:cNvPicPr>
            <a:picLocks noChangeAspect="1"/>
          </p:cNvPicPr>
          <p:nvPr/>
        </p:nvPicPr>
        <p:blipFill>
          <a:blip r:embed="rId3"/>
          <a:stretch>
            <a:fillRect/>
          </a:stretch>
        </p:blipFill>
        <p:spPr>
          <a:xfrm>
            <a:off x="-18472" y="4540703"/>
            <a:ext cx="2316596" cy="621269"/>
          </a:xfrm>
          <a:prstGeom prst="rect">
            <a:avLst/>
          </a:prstGeom>
        </p:spPr>
      </p:pic>
      <p:sp>
        <p:nvSpPr>
          <p:cNvPr id="3" name="スライド番号プレースホルダー 2">
            <a:extLst>
              <a:ext uri="{FF2B5EF4-FFF2-40B4-BE49-F238E27FC236}">
                <a16:creationId xmlns:a16="http://schemas.microsoft.com/office/drawing/2014/main" id="{1B6F061C-7A2A-561B-574F-A38F336C8358}"/>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7699710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A831BF3-9B66-D949-8D23-9323EB8DDDB6}"/>
              </a:ext>
            </a:extLst>
          </p:cNvPr>
          <p:cNvPicPr>
            <a:picLocks noChangeAspect="1"/>
          </p:cNvPicPr>
          <p:nvPr/>
        </p:nvPicPr>
        <p:blipFill rotWithShape="1">
          <a:blip r:embed="rId2">
            <a:extLst>
              <a:ext uri="{28A0092B-C50C-407E-A947-70E740481C1C}">
                <a14:useLocalDpi xmlns:a14="http://schemas.microsoft.com/office/drawing/2010/main" val="0"/>
              </a:ext>
            </a:extLst>
          </a:blip>
          <a:srcRect l="25831" r="7520"/>
          <a:stretch/>
        </p:blipFill>
        <p:spPr>
          <a:xfrm>
            <a:off x="3104441" y="-692353"/>
            <a:ext cx="8005450" cy="6005602"/>
          </a:xfrm>
          <a:prstGeom prst="rect">
            <a:avLst/>
          </a:prstGeom>
        </p:spPr>
      </p:pic>
      <p:sp>
        <p:nvSpPr>
          <p:cNvPr id="2" name="テキスト ボックス 1">
            <a:extLst>
              <a:ext uri="{FF2B5EF4-FFF2-40B4-BE49-F238E27FC236}">
                <a16:creationId xmlns:a16="http://schemas.microsoft.com/office/drawing/2014/main" id="{96E4A23E-10F6-C740-9CB8-6F542FD50842}"/>
              </a:ext>
            </a:extLst>
          </p:cNvPr>
          <p:cNvSpPr txBox="1"/>
          <p:nvPr/>
        </p:nvSpPr>
        <p:spPr>
          <a:xfrm>
            <a:off x="3514941" y="223023"/>
            <a:ext cx="5383731" cy="4672361"/>
          </a:xfrm>
          <a:prstGeom prst="rect">
            <a:avLst/>
          </a:prstGeom>
          <a:solidFill>
            <a:schemeClr val="bg1">
              <a:alpha val="82000"/>
            </a:schemeClr>
          </a:solidFill>
          <a:scene3d>
            <a:camera prst="orthographicFront"/>
            <a:lightRig rig="glow" dir="t"/>
          </a:scene3d>
        </p:spPr>
        <p:txBody>
          <a:bodyPr vert="horz" lIns="68580" tIns="34290" rIns="68580" bIns="34290" rtlCol="0" anchor="ctr">
            <a:normAutofit lnSpcReduction="10000"/>
          </a:bodyPr>
          <a:lstStyle/>
          <a:p>
            <a:pPr algn="ctr" defTabSz="685783">
              <a:lnSpc>
                <a:spcPct val="150000"/>
              </a:lnSpc>
              <a:spcAft>
                <a:spcPts val="450"/>
              </a:spcAft>
              <a:buClr>
                <a:schemeClr val="accent1"/>
              </a:buClr>
            </a:pPr>
            <a:r>
              <a:rPr lang="ja-JP" altLang="en-US" sz="2400">
                <a:latin typeface="HGSSoeiKakugothicUB" panose="020B0900000000000000" pitchFamily="34" charset="-128"/>
                <a:ea typeface="HGSSoeiKakugothicUB" panose="020B0900000000000000" pitchFamily="34" charset="-128"/>
              </a:rPr>
              <a:t>“ロータリーの目的”の達成を目指し</a:t>
            </a:r>
            <a:endParaRPr lang="en-US" altLang="ja-JP" sz="2400" dirty="0">
              <a:latin typeface="HGSSoeiKakugothicUB" panose="020B0900000000000000" pitchFamily="34" charset="-128"/>
              <a:ea typeface="HGSSoeiKakugothicUB" panose="020B0900000000000000" pitchFamily="34" charset="-128"/>
            </a:endParaRPr>
          </a:p>
          <a:p>
            <a:pPr algn="ctr" defTabSz="685783">
              <a:lnSpc>
                <a:spcPct val="150000"/>
              </a:lnSpc>
              <a:spcAft>
                <a:spcPts val="450"/>
              </a:spcAft>
              <a:buClr>
                <a:schemeClr val="accent1"/>
              </a:buClr>
            </a:pPr>
            <a:r>
              <a:rPr lang="ja-JP" altLang="en-US" sz="2400">
                <a:latin typeface="HGSSoeiKakugothicUB" panose="020B0900000000000000" pitchFamily="34" charset="-128"/>
                <a:ea typeface="HGSSoeiKakugothicUB" panose="020B0900000000000000" pitchFamily="34" charset="-128"/>
              </a:rPr>
              <a:t>五大奉仕部門に基づいて、　</a:t>
            </a:r>
            <a:endParaRPr lang="en-US" altLang="ja-JP" sz="2400" dirty="0">
              <a:latin typeface="HGSSoeiKakugothicUB" panose="020B0900000000000000" pitchFamily="34" charset="-128"/>
              <a:ea typeface="HGSSoeiKakugothicUB" panose="020B0900000000000000" pitchFamily="34" charset="-128"/>
            </a:endParaRPr>
          </a:p>
          <a:p>
            <a:pPr algn="ctr" defTabSz="685783">
              <a:lnSpc>
                <a:spcPct val="150000"/>
              </a:lnSpc>
              <a:spcAft>
                <a:spcPts val="450"/>
              </a:spcAft>
              <a:buClr>
                <a:schemeClr val="accent1"/>
              </a:buClr>
            </a:pPr>
            <a:r>
              <a:rPr lang="ja-JP" altLang="en-US" sz="2400">
                <a:solidFill>
                  <a:schemeClr val="accent1"/>
                </a:solidFill>
                <a:latin typeface="HGSSoeiKakugothicUB" panose="020B0900000000000000" pitchFamily="34" charset="-128"/>
                <a:ea typeface="HGSSoeiKakugothicUB" panose="020B0900000000000000" pitchFamily="34" charset="-128"/>
              </a:rPr>
              <a:t>成果あふれる奉仕のプロジェクト</a:t>
            </a:r>
            <a:endParaRPr lang="en-US" altLang="ja-JP" sz="2400" dirty="0">
              <a:solidFill>
                <a:schemeClr val="accent1"/>
              </a:solidFill>
              <a:latin typeface="HGSSoeiKakugothicUB" panose="020B0900000000000000" pitchFamily="34" charset="-128"/>
              <a:ea typeface="HGSSoeiKakugothicUB" panose="020B0900000000000000" pitchFamily="34" charset="-128"/>
            </a:endParaRPr>
          </a:p>
          <a:p>
            <a:pPr algn="ctr" defTabSz="685783">
              <a:lnSpc>
                <a:spcPct val="150000"/>
              </a:lnSpc>
              <a:spcAft>
                <a:spcPts val="450"/>
              </a:spcAft>
              <a:buClr>
                <a:schemeClr val="accent1"/>
              </a:buClr>
            </a:pPr>
            <a:r>
              <a:rPr lang="ja-JP" altLang="en-US" sz="2400">
                <a:solidFill>
                  <a:schemeClr val="accent1"/>
                </a:solidFill>
                <a:latin typeface="HGSSoeiKakugothicUB" panose="020B0900000000000000" pitchFamily="34" charset="-128"/>
                <a:ea typeface="HGSSoeiKakugothicUB" panose="020B0900000000000000" pitchFamily="34" charset="-128"/>
              </a:rPr>
              <a:t>を実施し、</a:t>
            </a:r>
            <a:r>
              <a:rPr lang="ja-JP" altLang="en-US" sz="2400">
                <a:latin typeface="HGSSoeiKakugothicUB" panose="020B0900000000000000" pitchFamily="34" charset="-128"/>
                <a:ea typeface="HGSSoeiKakugothicUB" panose="020B0900000000000000" pitchFamily="34" charset="-128"/>
              </a:rPr>
              <a:t>会員増強を通じて</a:t>
            </a:r>
            <a:endParaRPr lang="en-US" altLang="ja-JP" sz="2400" dirty="0">
              <a:latin typeface="HGSSoeiKakugothicUB" panose="020B0900000000000000" pitchFamily="34" charset="-128"/>
              <a:ea typeface="HGSSoeiKakugothicUB" panose="020B0900000000000000" pitchFamily="34" charset="-128"/>
            </a:endParaRPr>
          </a:p>
          <a:p>
            <a:pPr algn="ctr" defTabSz="685783">
              <a:lnSpc>
                <a:spcPct val="150000"/>
              </a:lnSpc>
              <a:spcAft>
                <a:spcPts val="450"/>
              </a:spcAft>
              <a:buClr>
                <a:schemeClr val="accent1"/>
              </a:buClr>
            </a:pPr>
            <a:r>
              <a:rPr lang="ja-JP" altLang="en-US" sz="2400">
                <a:latin typeface="HGSSoeiKakugothicUB" panose="020B0900000000000000" pitchFamily="34" charset="-128"/>
                <a:ea typeface="HGSSoeiKakugothicUB" panose="020B0900000000000000" pitchFamily="34" charset="-128"/>
              </a:rPr>
              <a:t>ロータリーの発展に寄与し、</a:t>
            </a:r>
            <a:endParaRPr lang="en-US" altLang="ja-JP" sz="2400" dirty="0">
              <a:latin typeface="HGSSoeiKakugothicUB" panose="020B0900000000000000" pitchFamily="34" charset="-128"/>
              <a:ea typeface="HGSSoeiKakugothicUB" panose="020B0900000000000000" pitchFamily="34" charset="-128"/>
            </a:endParaRPr>
          </a:p>
          <a:p>
            <a:pPr algn="ctr" defTabSz="685783">
              <a:lnSpc>
                <a:spcPct val="150000"/>
              </a:lnSpc>
              <a:spcAft>
                <a:spcPts val="450"/>
              </a:spcAft>
              <a:buClr>
                <a:schemeClr val="accent1"/>
              </a:buClr>
            </a:pPr>
            <a:r>
              <a:rPr lang="ja-JP" altLang="en-US" sz="2400">
                <a:latin typeface="HGSSoeiKakugothicUB" panose="020B0900000000000000" pitchFamily="34" charset="-128"/>
                <a:ea typeface="HGSSoeiKakugothicUB" panose="020B0900000000000000" pitchFamily="34" charset="-128"/>
              </a:rPr>
              <a:t>ロータリー財団を支援し、　　　　　　　　</a:t>
            </a:r>
            <a:r>
              <a:rPr lang="ja-JP" altLang="en-US" sz="2400">
                <a:solidFill>
                  <a:srgbClr val="FF0000"/>
                </a:solidFill>
                <a:latin typeface="HGSSoeiKakugothicUB" panose="020B0900000000000000" pitchFamily="34" charset="-128"/>
                <a:ea typeface="HGSSoeiKakugothicUB" panose="020B0900000000000000" pitchFamily="34" charset="-128"/>
              </a:rPr>
              <a:t>クラブレベルを超えたリーダーを</a:t>
            </a:r>
            <a:endParaRPr lang="en-US" altLang="ja-JP" sz="2400" dirty="0">
              <a:solidFill>
                <a:srgbClr val="FF0000"/>
              </a:solidFill>
              <a:latin typeface="HGSSoeiKakugothicUB" panose="020B0900000000000000" pitchFamily="34" charset="-128"/>
              <a:ea typeface="HGSSoeiKakugothicUB" panose="020B0900000000000000" pitchFamily="34" charset="-128"/>
            </a:endParaRPr>
          </a:p>
          <a:p>
            <a:pPr algn="ctr" defTabSz="685783">
              <a:lnSpc>
                <a:spcPct val="150000"/>
              </a:lnSpc>
              <a:spcAft>
                <a:spcPts val="450"/>
              </a:spcAft>
              <a:buClr>
                <a:schemeClr val="accent1"/>
              </a:buClr>
            </a:pPr>
            <a:r>
              <a:rPr lang="ja-JP" altLang="en-US" sz="2400">
                <a:solidFill>
                  <a:srgbClr val="FF0000"/>
                </a:solidFill>
                <a:latin typeface="HGSSoeiKakugothicUB" panose="020B0900000000000000" pitchFamily="34" charset="-128"/>
                <a:ea typeface="HGSSoeiKakugothicUB" panose="020B0900000000000000" pitchFamily="34" charset="-128"/>
              </a:rPr>
              <a:t>育成することである</a:t>
            </a:r>
            <a:endParaRPr lang="en-US" altLang="ja-JP" sz="2400" dirty="0">
              <a:solidFill>
                <a:srgbClr val="FF0000"/>
              </a:solidFill>
              <a:latin typeface="HGSSoeiKakugothicUB" panose="020B0900000000000000" pitchFamily="34" charset="-128"/>
              <a:ea typeface="HGSSoeiKakugothicUB" panose="020B0900000000000000" pitchFamily="34" charset="-128"/>
            </a:endParaRPr>
          </a:p>
        </p:txBody>
      </p:sp>
      <p:sp>
        <p:nvSpPr>
          <p:cNvPr id="5" name="スライド番号プレースホルダー 4">
            <a:extLst>
              <a:ext uri="{FF2B5EF4-FFF2-40B4-BE49-F238E27FC236}">
                <a16:creationId xmlns:a16="http://schemas.microsoft.com/office/drawing/2014/main" id="{6AD50A34-DDC5-294B-B746-73782155AC0F}"/>
              </a:ext>
            </a:extLst>
          </p:cNvPr>
          <p:cNvSpPr>
            <a:spLocks noGrp="1"/>
          </p:cNvSpPr>
          <p:nvPr>
            <p:ph type="sldNum" sz="quarter" idx="12"/>
          </p:nvPr>
        </p:nvSpPr>
        <p:spPr/>
        <p:txBody>
          <a:bodyPr/>
          <a:lstStyle/>
          <a:p>
            <a:fld id="{D57F1E4F-1CFF-5643-939E-217C01CDF565}" type="slidenum">
              <a:rPr lang="en-US" smtClean="0">
                <a:latin typeface="HGSSoeiKakugothicUB" panose="020B0900000000000000" pitchFamily="34" charset="-128"/>
                <a:ea typeface="HGSSoeiKakugothicUB" panose="020B0900000000000000" pitchFamily="34" charset="-128"/>
              </a:rPr>
              <a:pPr/>
              <a:t>13</a:t>
            </a:fld>
            <a:endParaRPr lang="en-US" dirty="0">
              <a:latin typeface="HGSSoeiKakugothicUB" panose="020B0900000000000000" pitchFamily="34" charset="-128"/>
              <a:ea typeface="HGSSoeiKakugothicUB" panose="020B0900000000000000" pitchFamily="34" charset="-128"/>
            </a:endParaRPr>
          </a:p>
        </p:txBody>
      </p:sp>
      <p:sp>
        <p:nvSpPr>
          <p:cNvPr id="6" name="正方形/長方形 5">
            <a:extLst>
              <a:ext uri="{FF2B5EF4-FFF2-40B4-BE49-F238E27FC236}">
                <a16:creationId xmlns:a16="http://schemas.microsoft.com/office/drawing/2014/main" id="{260B007A-6494-664C-88E5-57E256D69B39}"/>
              </a:ext>
            </a:extLst>
          </p:cNvPr>
          <p:cNvSpPr/>
          <p:nvPr/>
        </p:nvSpPr>
        <p:spPr>
          <a:xfrm>
            <a:off x="-2880" y="565609"/>
            <a:ext cx="2952069" cy="39206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SSoeiKakugothicUB" panose="020B0900000000000000" pitchFamily="34" charset="-128"/>
              <a:ea typeface="HGSSoeiKakugothicUB" panose="020B0900000000000000" pitchFamily="34" charset="-128"/>
            </a:endParaRPr>
          </a:p>
        </p:txBody>
      </p:sp>
      <p:sp>
        <p:nvSpPr>
          <p:cNvPr id="3" name="テキスト ボックス 2">
            <a:extLst>
              <a:ext uri="{FF2B5EF4-FFF2-40B4-BE49-F238E27FC236}">
                <a16:creationId xmlns:a16="http://schemas.microsoft.com/office/drawing/2014/main" id="{E32D0669-5F7C-FA4F-AA06-A39B13EB8C92}"/>
              </a:ext>
            </a:extLst>
          </p:cNvPr>
          <p:cNvSpPr txBox="1"/>
          <p:nvPr/>
        </p:nvSpPr>
        <p:spPr>
          <a:xfrm>
            <a:off x="61745" y="1910389"/>
            <a:ext cx="2646879" cy="1400383"/>
          </a:xfrm>
          <a:prstGeom prst="rect">
            <a:avLst/>
          </a:prstGeom>
          <a:noFill/>
          <a:effectLst>
            <a:softEdge rad="114300"/>
          </a:effectLst>
        </p:spPr>
        <p:txBody>
          <a:bodyPr wrap="none" rtlCol="0">
            <a:spAutoFit/>
          </a:bodyPr>
          <a:lstStyle/>
          <a:p>
            <a:pPr algn="ctr">
              <a:spcAft>
                <a:spcPts val="450"/>
              </a:spcAft>
            </a:pPr>
            <a:r>
              <a:rPr lang="ja-JP" altLang="en-US" sz="3200">
                <a:solidFill>
                  <a:schemeClr val="bg1"/>
                </a:solidFill>
                <a:latin typeface="HGSSoeiKakugothicUB" panose="020B0900000000000000" pitchFamily="34" charset="-128"/>
                <a:ea typeface="HGSSoeiKakugothicUB" panose="020B0900000000000000" pitchFamily="34" charset="-128"/>
              </a:rPr>
              <a:t>クラブの定款</a:t>
            </a:r>
            <a:endParaRPr lang="en-US" altLang="ja-JP" sz="3200" dirty="0">
              <a:solidFill>
                <a:schemeClr val="bg1"/>
              </a:solidFill>
              <a:latin typeface="HGSSoeiKakugothicUB" panose="020B0900000000000000" pitchFamily="34" charset="-128"/>
              <a:ea typeface="HGSSoeiKakugothicUB" panose="020B0900000000000000" pitchFamily="34" charset="-128"/>
            </a:endParaRPr>
          </a:p>
          <a:p>
            <a:pPr algn="ctr">
              <a:spcAft>
                <a:spcPts val="450"/>
              </a:spcAft>
            </a:pPr>
            <a:endParaRPr lang="en-US" altLang="ja-JP" sz="1350" dirty="0">
              <a:solidFill>
                <a:schemeClr val="bg1"/>
              </a:solidFill>
              <a:latin typeface="HGSSoeiKakugothicUB" panose="020B0900000000000000" pitchFamily="34" charset="-128"/>
              <a:ea typeface="HGSSoeiKakugothicUB" panose="020B0900000000000000" pitchFamily="34" charset="-128"/>
            </a:endParaRPr>
          </a:p>
          <a:p>
            <a:pPr algn="ctr">
              <a:spcAft>
                <a:spcPts val="450"/>
              </a:spcAft>
            </a:pPr>
            <a:r>
              <a:rPr lang="ja-JP" altLang="en-US" sz="1350">
                <a:solidFill>
                  <a:schemeClr val="bg1"/>
                </a:solidFill>
                <a:latin typeface="HGSSoeiKakugothicUB" panose="020B0900000000000000" pitchFamily="34" charset="-128"/>
                <a:ea typeface="HGSSoeiKakugothicUB" panose="020B0900000000000000" pitchFamily="34" charset="-128"/>
              </a:rPr>
              <a:t>標準ロータリークラブ</a:t>
            </a:r>
            <a:endParaRPr lang="en-US" altLang="ja-JP" sz="1350" dirty="0">
              <a:solidFill>
                <a:schemeClr val="bg1"/>
              </a:solidFill>
              <a:latin typeface="HGSSoeiKakugothicUB" panose="020B0900000000000000" pitchFamily="34" charset="-128"/>
              <a:ea typeface="HGSSoeiKakugothicUB" panose="020B0900000000000000" pitchFamily="34" charset="-128"/>
            </a:endParaRPr>
          </a:p>
          <a:p>
            <a:pPr algn="ctr">
              <a:spcAft>
                <a:spcPts val="450"/>
              </a:spcAft>
            </a:pPr>
            <a:r>
              <a:rPr lang="ja-JP" altLang="en-US" sz="1350">
                <a:solidFill>
                  <a:schemeClr val="bg1"/>
                </a:solidFill>
                <a:latin typeface="HGSSoeiKakugothicUB" panose="020B0900000000000000" pitchFamily="34" charset="-128"/>
                <a:ea typeface="HGSSoeiKakugothicUB" panose="020B0900000000000000" pitchFamily="34" charset="-128"/>
              </a:rPr>
              <a:t>の定款の第</a:t>
            </a:r>
            <a:r>
              <a:rPr lang="en-US" altLang="ja-JP" sz="1350" dirty="0">
                <a:solidFill>
                  <a:schemeClr val="bg1"/>
                </a:solidFill>
                <a:latin typeface="HGSSoeiKakugothicUB" panose="020B0900000000000000" pitchFamily="34" charset="-128"/>
                <a:ea typeface="HGSSoeiKakugothicUB" panose="020B0900000000000000" pitchFamily="34" charset="-128"/>
              </a:rPr>
              <a:t>3</a:t>
            </a:r>
            <a:r>
              <a:rPr lang="ja-JP" altLang="en-US" sz="1350">
                <a:solidFill>
                  <a:schemeClr val="bg1"/>
                </a:solidFill>
                <a:latin typeface="HGSSoeiKakugothicUB" panose="020B0900000000000000" pitchFamily="34" charset="-128"/>
                <a:ea typeface="HGSSoeiKakugothicUB" panose="020B0900000000000000" pitchFamily="34" charset="-128"/>
              </a:rPr>
              <a:t>条</a:t>
            </a:r>
            <a:endParaRPr lang="en-US" altLang="ja-JP" sz="1350" dirty="0">
              <a:solidFill>
                <a:schemeClr val="bg1"/>
              </a:solidFill>
              <a:latin typeface="HGSSoeiKakugothicUB" panose="020B0900000000000000" pitchFamily="34" charset="-128"/>
              <a:ea typeface="HGSSoeiKakugothicUB" panose="020B0900000000000000" pitchFamily="34" charset="-128"/>
            </a:endParaRPr>
          </a:p>
        </p:txBody>
      </p:sp>
      <p:pic>
        <p:nvPicPr>
          <p:cNvPr id="9" name="図 8" descr="挿絵, 食品, ウィンドウ が含まれている画像&#10;&#10;自動的に生成された説明">
            <a:extLst>
              <a:ext uri="{FF2B5EF4-FFF2-40B4-BE49-F238E27FC236}">
                <a16:creationId xmlns:a16="http://schemas.microsoft.com/office/drawing/2014/main" id="{0D636CB6-E313-A8AD-1566-B249BBEE35C3}"/>
              </a:ext>
            </a:extLst>
          </p:cNvPr>
          <p:cNvPicPr>
            <a:picLocks noChangeAspect="1"/>
          </p:cNvPicPr>
          <p:nvPr/>
        </p:nvPicPr>
        <p:blipFill>
          <a:blip r:embed="rId3"/>
          <a:stretch>
            <a:fillRect/>
          </a:stretch>
        </p:blipFill>
        <p:spPr>
          <a:xfrm>
            <a:off x="-18472" y="4540703"/>
            <a:ext cx="2316596" cy="621269"/>
          </a:xfrm>
          <a:prstGeom prst="rect">
            <a:avLst/>
          </a:prstGeom>
        </p:spPr>
      </p:pic>
    </p:spTree>
    <p:extLst>
      <p:ext uri="{BB962C8B-B14F-4D97-AF65-F5344CB8AC3E}">
        <p14:creationId xmlns:p14="http://schemas.microsoft.com/office/powerpoint/2010/main" val="156781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29540B5-BC46-114D-B4A1-90B47A5A9DF6}"/>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50000"/>
                    </a14:imgEffect>
                  </a14:imgLayer>
                </a14:imgProps>
              </a:ext>
            </a:extLst>
          </a:blip>
          <a:srcRect l="7750" r="6916"/>
          <a:stretch/>
        </p:blipFill>
        <p:spPr>
          <a:xfrm>
            <a:off x="-93639" y="-996118"/>
            <a:ext cx="9231078" cy="6923314"/>
          </a:xfrm>
          <a:prstGeom prst="rect">
            <a:avLst/>
          </a:prstGeom>
        </p:spPr>
      </p:pic>
      <p:sp>
        <p:nvSpPr>
          <p:cNvPr id="3" name="テキスト ボックス 2">
            <a:extLst>
              <a:ext uri="{FF2B5EF4-FFF2-40B4-BE49-F238E27FC236}">
                <a16:creationId xmlns:a16="http://schemas.microsoft.com/office/drawing/2014/main" id="{C9FC9347-A3FE-EB43-9371-CEE97EBD3F69}"/>
              </a:ext>
            </a:extLst>
          </p:cNvPr>
          <p:cNvSpPr txBox="1"/>
          <p:nvPr/>
        </p:nvSpPr>
        <p:spPr>
          <a:xfrm>
            <a:off x="1736130" y="1411089"/>
            <a:ext cx="5493813" cy="1296893"/>
          </a:xfrm>
          <a:prstGeom prst="rect">
            <a:avLst/>
          </a:prstGeom>
          <a:solidFill>
            <a:schemeClr val="accent5">
              <a:lumMod val="50000"/>
              <a:alpha val="88000"/>
            </a:schemeClr>
          </a:solidFill>
          <a:effectLst>
            <a:softEdge rad="38100"/>
          </a:effectLst>
        </p:spPr>
        <p:txBody>
          <a:bodyPr wrap="none" rtlCol="0">
            <a:spAutoFit/>
          </a:bodyPr>
          <a:lstStyle/>
          <a:p>
            <a:pPr algn="ctr">
              <a:lnSpc>
                <a:spcPct val="150000"/>
              </a:lnSpc>
            </a:pPr>
            <a:r>
              <a:rPr lang="ja-JP" altLang="ja-JP">
                <a:solidFill>
                  <a:schemeClr val="bg1"/>
                </a:solidFill>
                <a:latin typeface="HGSSoeiKakugothicUB" panose="020B0900000000000000" pitchFamily="34" charset="-128"/>
                <a:ea typeface="HGSSoeiKakugothicUB" panose="020B0900000000000000" pitchFamily="34" charset="-128"/>
              </a:rPr>
              <a:t>我々のクラブは伝統と格式を大切にしているので、</a:t>
            </a:r>
            <a:endParaRPr lang="en-US" altLang="ja-JP" dirty="0">
              <a:solidFill>
                <a:schemeClr val="bg1"/>
              </a:solidFill>
              <a:latin typeface="HGSSoeiKakugothicUB" panose="020B0900000000000000" pitchFamily="34" charset="-128"/>
              <a:ea typeface="HGSSoeiKakugothicUB" panose="020B0900000000000000" pitchFamily="34" charset="-128"/>
            </a:endParaRPr>
          </a:p>
          <a:p>
            <a:pPr algn="ctr">
              <a:lnSpc>
                <a:spcPct val="150000"/>
              </a:lnSpc>
            </a:pPr>
            <a:r>
              <a:rPr lang="ja-JP" altLang="ja-JP">
                <a:solidFill>
                  <a:schemeClr val="bg1"/>
                </a:solidFill>
                <a:latin typeface="HGSSoeiKakugothicUB" panose="020B0900000000000000" pitchFamily="34" charset="-128"/>
                <a:ea typeface="HGSSoeiKakugothicUB" panose="020B0900000000000000" pitchFamily="34" charset="-128"/>
              </a:rPr>
              <a:t>たとえ会員が減少していこうともかまわない。</a:t>
            </a:r>
            <a:endParaRPr lang="en-US" altLang="ja-JP" dirty="0">
              <a:solidFill>
                <a:schemeClr val="bg1"/>
              </a:solidFill>
              <a:latin typeface="HGSSoeiKakugothicUB" panose="020B0900000000000000" pitchFamily="34" charset="-128"/>
              <a:ea typeface="HGSSoeiKakugothicUB" panose="020B0900000000000000" pitchFamily="34" charset="-128"/>
            </a:endParaRPr>
          </a:p>
          <a:p>
            <a:pPr algn="ctr">
              <a:lnSpc>
                <a:spcPct val="150000"/>
              </a:lnSpc>
            </a:pPr>
            <a:r>
              <a:rPr lang="ja-JP" altLang="ja-JP">
                <a:solidFill>
                  <a:schemeClr val="bg1"/>
                </a:solidFill>
                <a:latin typeface="HGSSoeiKakugothicUB" panose="020B0900000000000000" pitchFamily="34" charset="-128"/>
                <a:ea typeface="HGSSoeiKakugothicUB" panose="020B0900000000000000" pitchFamily="34" charset="-128"/>
              </a:rPr>
              <a:t>ロータリーは数ではない</a:t>
            </a:r>
          </a:p>
        </p:txBody>
      </p:sp>
      <p:sp>
        <p:nvSpPr>
          <p:cNvPr id="5" name="テキスト ボックス 4">
            <a:extLst>
              <a:ext uri="{FF2B5EF4-FFF2-40B4-BE49-F238E27FC236}">
                <a16:creationId xmlns:a16="http://schemas.microsoft.com/office/drawing/2014/main" id="{626FD4BB-3FFF-2645-A1C2-1C61B9416447}"/>
              </a:ext>
            </a:extLst>
          </p:cNvPr>
          <p:cNvSpPr txBox="1"/>
          <p:nvPr/>
        </p:nvSpPr>
        <p:spPr>
          <a:xfrm>
            <a:off x="1671204" y="4047386"/>
            <a:ext cx="5801589" cy="742896"/>
          </a:xfrm>
          <a:prstGeom prst="rect">
            <a:avLst/>
          </a:prstGeom>
          <a:solidFill>
            <a:schemeClr val="accent5">
              <a:lumMod val="50000"/>
              <a:alpha val="88000"/>
            </a:schemeClr>
          </a:solidFill>
          <a:effectLst>
            <a:softEdge rad="38100"/>
          </a:effectLst>
        </p:spPr>
        <p:txBody>
          <a:bodyPr wrap="none" rtlCol="0">
            <a:spAutoFit/>
          </a:bodyPr>
          <a:lstStyle/>
          <a:p>
            <a:pPr algn="ctr"/>
            <a:r>
              <a:rPr lang="ja-JP" altLang="ja-JP">
                <a:solidFill>
                  <a:schemeClr val="bg1"/>
                </a:solidFill>
                <a:latin typeface="HGSSoeiKakugothicUB" panose="020B0900000000000000" pitchFamily="34" charset="-128"/>
                <a:ea typeface="HGSSoeiKakugothicUB" panose="020B0900000000000000" pitchFamily="34" charset="-128"/>
              </a:rPr>
              <a:t>我々のクラブは、ポリオの活動に疑問があるので</a:t>
            </a:r>
            <a:endParaRPr lang="en-US" altLang="ja-JP" dirty="0">
              <a:solidFill>
                <a:schemeClr val="bg1"/>
              </a:solidFill>
              <a:latin typeface="HGSSoeiKakugothicUB" panose="020B0900000000000000" pitchFamily="34" charset="-128"/>
              <a:ea typeface="HGSSoeiKakugothicUB" panose="020B0900000000000000" pitchFamily="34" charset="-128"/>
            </a:endParaRPr>
          </a:p>
          <a:p>
            <a:pPr algn="ctr">
              <a:lnSpc>
                <a:spcPct val="150000"/>
              </a:lnSpc>
            </a:pPr>
            <a:r>
              <a:rPr lang="ja-JP" altLang="ja-JP">
                <a:solidFill>
                  <a:schemeClr val="bg1"/>
                </a:solidFill>
                <a:latin typeface="HGSSoeiKakugothicUB" panose="020B0900000000000000" pitchFamily="34" charset="-128"/>
                <a:ea typeface="HGSSoeiKakugothicUB" panose="020B0900000000000000" pitchFamily="34" charset="-128"/>
              </a:rPr>
              <a:t>ロータリー財団には今後寄付しない事を決定しました </a:t>
            </a:r>
            <a:endParaRPr kumimoji="1" lang="ja-JP" altLang="en-US">
              <a:solidFill>
                <a:schemeClr val="bg1"/>
              </a:solidFill>
              <a:latin typeface="HGSSoeiKakugothicUB" panose="020B0900000000000000" pitchFamily="34" charset="-128"/>
              <a:ea typeface="HGSSoeiKakugothicUB" panose="020B0900000000000000" pitchFamily="34" charset="-128"/>
            </a:endParaRPr>
          </a:p>
        </p:txBody>
      </p:sp>
      <p:sp>
        <p:nvSpPr>
          <p:cNvPr id="6" name="テキスト ボックス 5">
            <a:extLst>
              <a:ext uri="{FF2B5EF4-FFF2-40B4-BE49-F238E27FC236}">
                <a16:creationId xmlns:a16="http://schemas.microsoft.com/office/drawing/2014/main" id="{8CAECBDE-BF5A-294C-8381-1CCF5360C1A5}"/>
              </a:ext>
            </a:extLst>
          </p:cNvPr>
          <p:cNvSpPr txBox="1"/>
          <p:nvPr/>
        </p:nvSpPr>
        <p:spPr>
          <a:xfrm>
            <a:off x="1967354" y="2959683"/>
            <a:ext cx="5109092" cy="881395"/>
          </a:xfrm>
          <a:prstGeom prst="rect">
            <a:avLst/>
          </a:prstGeom>
          <a:solidFill>
            <a:schemeClr val="accent5">
              <a:lumMod val="50000"/>
              <a:alpha val="88000"/>
            </a:schemeClr>
          </a:solidFill>
          <a:effectLst>
            <a:softEdge rad="38100"/>
          </a:effectLst>
        </p:spPr>
        <p:txBody>
          <a:bodyPr wrap="none" rtlCol="0">
            <a:spAutoFit/>
          </a:bodyPr>
          <a:lstStyle/>
          <a:p>
            <a:pPr algn="ctr">
              <a:lnSpc>
                <a:spcPct val="150000"/>
              </a:lnSpc>
            </a:pPr>
            <a:r>
              <a:rPr lang="ja-JP" altLang="ja-JP">
                <a:solidFill>
                  <a:schemeClr val="bg1"/>
                </a:solidFill>
                <a:latin typeface="HGSSoeiKakugothicUB" panose="020B0900000000000000" pitchFamily="34" charset="-128"/>
                <a:ea typeface="HGSSoeiKakugothicUB" panose="020B0900000000000000" pitchFamily="34" charset="-128"/>
              </a:rPr>
              <a:t>我々のクラブは、ロータリーの原点である</a:t>
            </a:r>
            <a:endParaRPr lang="en-US" altLang="ja-JP" dirty="0">
              <a:solidFill>
                <a:schemeClr val="bg1"/>
              </a:solidFill>
              <a:latin typeface="HGSSoeiKakugothicUB" panose="020B0900000000000000" pitchFamily="34" charset="-128"/>
              <a:ea typeface="HGSSoeiKakugothicUB" panose="020B0900000000000000" pitchFamily="34" charset="-128"/>
            </a:endParaRPr>
          </a:p>
          <a:p>
            <a:pPr algn="ctr">
              <a:lnSpc>
                <a:spcPct val="150000"/>
              </a:lnSpc>
            </a:pPr>
            <a:r>
              <a:rPr lang="ja-JP" altLang="ja-JP">
                <a:solidFill>
                  <a:schemeClr val="bg1"/>
                </a:solidFill>
                <a:latin typeface="HGSSoeiKakugothicUB" panose="020B0900000000000000" pitchFamily="34" charset="-128"/>
                <a:ea typeface="HGSSoeiKakugothicUB" panose="020B0900000000000000" pitchFamily="34" charset="-128"/>
              </a:rPr>
              <a:t>親睦と職業奉仕のみの活動に注力する事とする </a:t>
            </a:r>
            <a:endParaRPr kumimoji="1" lang="ja-JP" altLang="en-US">
              <a:solidFill>
                <a:schemeClr val="bg1"/>
              </a:solidFill>
              <a:latin typeface="HGSSoeiKakugothicUB" panose="020B0900000000000000" pitchFamily="34" charset="-128"/>
              <a:ea typeface="HGSSoeiKakugothicUB" panose="020B0900000000000000" pitchFamily="34" charset="-128"/>
            </a:endParaRPr>
          </a:p>
        </p:txBody>
      </p:sp>
      <p:sp>
        <p:nvSpPr>
          <p:cNvPr id="7" name="テキスト ボックス 6">
            <a:extLst>
              <a:ext uri="{FF2B5EF4-FFF2-40B4-BE49-F238E27FC236}">
                <a16:creationId xmlns:a16="http://schemas.microsoft.com/office/drawing/2014/main" id="{A5D75198-AF03-A04B-A610-C0FC4E7B6F8C}"/>
              </a:ext>
            </a:extLst>
          </p:cNvPr>
          <p:cNvSpPr txBox="1"/>
          <p:nvPr/>
        </p:nvSpPr>
        <p:spPr>
          <a:xfrm>
            <a:off x="1709677" y="371816"/>
            <a:ext cx="5724645" cy="881395"/>
          </a:xfrm>
          <a:prstGeom prst="rect">
            <a:avLst/>
          </a:prstGeom>
          <a:solidFill>
            <a:schemeClr val="accent5">
              <a:lumMod val="50000"/>
              <a:alpha val="88000"/>
            </a:schemeClr>
          </a:solidFill>
          <a:effectLst>
            <a:softEdge rad="38100"/>
          </a:effectLst>
        </p:spPr>
        <p:txBody>
          <a:bodyPr wrap="none" rtlCol="0">
            <a:spAutoFit/>
          </a:bodyPr>
          <a:lstStyle/>
          <a:p>
            <a:pPr algn="ctr">
              <a:lnSpc>
                <a:spcPct val="150000"/>
              </a:lnSpc>
            </a:pPr>
            <a:r>
              <a:rPr lang="ja-JP" altLang="ja-JP">
                <a:solidFill>
                  <a:schemeClr val="bg1"/>
                </a:solidFill>
                <a:latin typeface="HGSSoeiKakugothicUB" panose="020B0900000000000000" pitchFamily="34" charset="-128"/>
                <a:ea typeface="HGSSoeiKakugothicUB" panose="020B0900000000000000" pitchFamily="34" charset="-128"/>
              </a:rPr>
              <a:t>我々のクラブは、ＲＩも地区も興味も関心も無いので</a:t>
            </a:r>
            <a:endParaRPr lang="en-US" altLang="ja-JP" dirty="0">
              <a:solidFill>
                <a:schemeClr val="bg1"/>
              </a:solidFill>
              <a:latin typeface="HGSSoeiKakugothicUB" panose="020B0900000000000000" pitchFamily="34" charset="-128"/>
              <a:ea typeface="HGSSoeiKakugothicUB" panose="020B0900000000000000" pitchFamily="34" charset="-128"/>
            </a:endParaRPr>
          </a:p>
          <a:p>
            <a:pPr algn="ctr">
              <a:lnSpc>
                <a:spcPct val="150000"/>
              </a:lnSpc>
            </a:pPr>
            <a:r>
              <a:rPr lang="ja-JP" altLang="ja-JP">
                <a:solidFill>
                  <a:schemeClr val="bg1"/>
                </a:solidFill>
                <a:latin typeface="HGSSoeiKakugothicUB" panose="020B0900000000000000" pitchFamily="34" charset="-128"/>
                <a:ea typeface="HGSSoeiKakugothicUB" panose="020B0900000000000000" pitchFamily="34" charset="-128"/>
              </a:rPr>
              <a:t>我々のクラブ内のみで意義ある活動を続けていく </a:t>
            </a:r>
            <a:endParaRPr kumimoji="1" lang="ja-JP" altLang="en-US">
              <a:solidFill>
                <a:schemeClr val="bg1"/>
              </a:solidFill>
              <a:latin typeface="HGSSoeiKakugothicUB" panose="020B0900000000000000" pitchFamily="34" charset="-128"/>
              <a:ea typeface="HGSSoeiKakugothicUB" panose="020B0900000000000000" pitchFamily="34" charset="-128"/>
            </a:endParaRPr>
          </a:p>
        </p:txBody>
      </p:sp>
      <p:sp>
        <p:nvSpPr>
          <p:cNvPr id="8" name="スライド番号プレースホルダー 7">
            <a:extLst>
              <a:ext uri="{FF2B5EF4-FFF2-40B4-BE49-F238E27FC236}">
                <a16:creationId xmlns:a16="http://schemas.microsoft.com/office/drawing/2014/main" id="{9B804C67-0D30-911A-6084-84DDFE446421}"/>
              </a:ext>
            </a:extLst>
          </p:cNvPr>
          <p:cNvSpPr>
            <a:spLocks noGrp="1"/>
          </p:cNvSpPr>
          <p:nvPr>
            <p:ph type="sldNum" sz="quarter" idx="12"/>
          </p:nvPr>
        </p:nvSpPr>
        <p:spPr/>
        <p:txBody>
          <a:bodyPr/>
          <a:lstStyle/>
          <a:p>
            <a:fld id="{D57F1E4F-1CFF-5643-939E-217C01CDF565}" type="slidenum">
              <a:rPr lang="en-US" smtClean="0">
                <a:latin typeface="HGSSoeiKakugothicUB" panose="020B0900000000000000" pitchFamily="34" charset="-128"/>
                <a:ea typeface="HGSSoeiKakugothicUB" panose="020B0900000000000000" pitchFamily="34" charset="-128"/>
              </a:rPr>
              <a:pPr/>
              <a:t>14</a:t>
            </a:fld>
            <a:endParaRPr lang="en-US" dirty="0">
              <a:latin typeface="HGSSoeiKakugothicUB" panose="020B0900000000000000" pitchFamily="34" charset="-128"/>
              <a:ea typeface="HGSSoeiKakugothicUB" panose="020B0900000000000000" pitchFamily="34" charset="-128"/>
            </a:endParaRPr>
          </a:p>
        </p:txBody>
      </p:sp>
    </p:spTree>
    <p:extLst>
      <p:ext uri="{BB962C8B-B14F-4D97-AF65-F5344CB8AC3E}">
        <p14:creationId xmlns:p14="http://schemas.microsoft.com/office/powerpoint/2010/main" val="266493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9" name="タイトル 1">
            <a:extLst>
              <a:ext uri="{FF2B5EF4-FFF2-40B4-BE49-F238E27FC236}">
                <a16:creationId xmlns:a16="http://schemas.microsoft.com/office/drawing/2014/main" id="{921B08ED-0120-3143-AFFF-70DF35F90388}"/>
              </a:ext>
            </a:extLst>
          </p:cNvPr>
          <p:cNvSpPr>
            <a:spLocks noGrp="1"/>
          </p:cNvSpPr>
          <p:nvPr>
            <p:ph type="ctrTitle" idx="4294967295"/>
          </p:nvPr>
        </p:nvSpPr>
        <p:spPr>
          <a:xfrm>
            <a:off x="0" y="0"/>
            <a:ext cx="4114800" cy="558800"/>
          </a:xfrm>
          <a:solidFill>
            <a:schemeClr val="accent1"/>
          </a:solidFill>
        </p:spPr>
        <p:txBody>
          <a:bodyPr vert="horz" lIns="68580" tIns="34290" rIns="68580" bIns="34290" rtlCol="0" anchor="ctr">
            <a:normAutofit/>
          </a:bodyPr>
          <a:lstStyle/>
          <a:p>
            <a:pPr algn="ctr"/>
            <a:r>
              <a:rPr lang="en-US" altLang="ja-JP" sz="2400" dirty="0">
                <a:ln w="17780" cmpd="sng">
                  <a:noFill/>
                  <a:prstDash val="solid"/>
                  <a:miter lim="800000"/>
                </a:ln>
                <a:latin typeface="HGSSoeiKakugothicUB" panose="020B0900000000000000" pitchFamily="34" charset="-128"/>
                <a:ea typeface="HGSSoeiKakugothicUB" panose="020B0900000000000000" pitchFamily="34" charset="-128"/>
              </a:rPr>
              <a:t> </a:t>
            </a:r>
            <a:r>
              <a:rPr lang="ja-JP" altLang="en-US" sz="2400">
                <a:ln w="17780" cmpd="sng">
                  <a:noFill/>
                  <a:prstDash val="solid"/>
                  <a:miter lim="800000"/>
                </a:ln>
                <a:latin typeface="HGSSoeiKakugothicUB" panose="020B0900000000000000" pitchFamily="34" charset="-128"/>
                <a:ea typeface="HGSSoeiKakugothicUB" panose="020B0900000000000000" pitchFamily="34" charset="-128"/>
              </a:rPr>
              <a:t>ロータリーの目的</a:t>
            </a:r>
            <a:endParaRPr lang="en-US" altLang="ja-JP" sz="2400" dirty="0">
              <a:ln w="17780" cmpd="sng">
                <a:noFill/>
                <a:prstDash val="solid"/>
                <a:miter lim="800000"/>
              </a:ln>
              <a:latin typeface="HGSSoeiKakugothicUB" panose="020B0900000000000000" pitchFamily="34" charset="-128"/>
              <a:ea typeface="HGSSoeiKakugothicUB" panose="020B0900000000000000" pitchFamily="34" charset="-128"/>
            </a:endParaRPr>
          </a:p>
        </p:txBody>
      </p:sp>
      <p:sp>
        <p:nvSpPr>
          <p:cNvPr id="123" name="正方形/長方形 122">
            <a:extLst>
              <a:ext uri="{FF2B5EF4-FFF2-40B4-BE49-F238E27FC236}">
                <a16:creationId xmlns:a16="http://schemas.microsoft.com/office/drawing/2014/main" id="{BB3CF9BB-0F3A-A941-AC5D-8868154321B4}"/>
              </a:ext>
            </a:extLst>
          </p:cNvPr>
          <p:cNvSpPr/>
          <p:nvPr/>
        </p:nvSpPr>
        <p:spPr>
          <a:xfrm>
            <a:off x="196422" y="951318"/>
            <a:ext cx="8751155" cy="3508653"/>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ja-JP" altLang="ja-JP" sz="1400">
                <a:latin typeface="HGSSoeiKakugothicUB" panose="020B0900000000000000" pitchFamily="34" charset="-128"/>
                <a:ea typeface="HGSSoeiKakugothicUB" panose="020B0900000000000000" pitchFamily="34" charset="-128"/>
                <a:cs typeface="ヒラギノ角ゴ Std W8"/>
              </a:rPr>
              <a:t>　</a:t>
            </a:r>
            <a:r>
              <a:rPr lang="en-US" altLang="ja-JP" sz="1400" dirty="0">
                <a:latin typeface="HGSSoeiKakugothicUB" panose="020B0900000000000000" pitchFamily="34" charset="-128"/>
                <a:ea typeface="HGSSoeiKakugothicUB" panose="020B0900000000000000" pitchFamily="34" charset="-128"/>
                <a:cs typeface="ヒラギノ角ゴ Std W8"/>
              </a:rPr>
              <a:t> </a:t>
            </a:r>
            <a:r>
              <a:rPr lang="ja-JP" altLang="ja-JP">
                <a:latin typeface="HGSSoeiKakugothicUB" panose="020B0900000000000000" pitchFamily="34" charset="-128"/>
                <a:ea typeface="HGSSoeiKakugothicUB" panose="020B0900000000000000" pitchFamily="34" charset="-128"/>
                <a:cs typeface="ヒラギノ角ゴ Std W8"/>
              </a:rPr>
              <a:t>第１　</a:t>
            </a:r>
            <a:r>
              <a:rPr lang="ja-JP" altLang="ja-JP" dirty="0">
                <a:latin typeface="HGSSoeiKakugothicUB" panose="020B0900000000000000" pitchFamily="34" charset="-128"/>
                <a:ea typeface="HGSSoeiKakugothicUB" panose="020B0900000000000000" pitchFamily="34" charset="-128"/>
                <a:cs typeface="ヒラギノ角ゴ Std W8"/>
              </a:rPr>
              <a:t>知り合いを広めること</a:t>
            </a:r>
            <a:r>
              <a:rPr lang="ja-JP" altLang="ja-JP">
                <a:latin typeface="HGSSoeiKakugothicUB" panose="020B0900000000000000" pitchFamily="34" charset="-128"/>
                <a:ea typeface="HGSSoeiKakugothicUB" panose="020B0900000000000000" pitchFamily="34" charset="-128"/>
                <a:cs typeface="ヒラギノ角ゴ Std W8"/>
              </a:rPr>
              <a:t>によって奉仕</a:t>
            </a:r>
            <a:r>
              <a:rPr lang="ja-JP" altLang="ja-JP" dirty="0">
                <a:latin typeface="HGSSoeiKakugothicUB" panose="020B0900000000000000" pitchFamily="34" charset="-128"/>
                <a:ea typeface="HGSSoeiKakugothicUB" panose="020B0900000000000000" pitchFamily="34" charset="-128"/>
                <a:cs typeface="ヒラギノ角ゴ Std W8"/>
              </a:rPr>
              <a:t>の機会と</a:t>
            </a:r>
            <a:r>
              <a:rPr lang="ja-JP" altLang="ja-JP">
                <a:latin typeface="HGSSoeiKakugothicUB" panose="020B0900000000000000" pitchFamily="34" charset="-128"/>
                <a:ea typeface="HGSSoeiKakugothicUB" panose="020B0900000000000000" pitchFamily="34" charset="-128"/>
                <a:cs typeface="ヒラギノ角ゴ Std W8"/>
              </a:rPr>
              <a:t>すること</a:t>
            </a:r>
            <a:endParaRPr lang="en-US" altLang="ja-JP" dirty="0">
              <a:latin typeface="HGSSoeiKakugothicUB" panose="020B0900000000000000" pitchFamily="34" charset="-128"/>
              <a:ea typeface="HGSSoeiKakugothicUB" panose="020B0900000000000000" pitchFamily="34" charset="-128"/>
              <a:cs typeface="ヒラギノ角ゴ Std W8"/>
            </a:endParaRPr>
          </a:p>
          <a:p>
            <a:endParaRPr lang="en-US" altLang="ja-JP" dirty="0">
              <a:latin typeface="HGSSoeiKakugothicUB" panose="020B0900000000000000" pitchFamily="34" charset="-128"/>
              <a:ea typeface="HGSSoeiKakugothicUB" panose="020B0900000000000000" pitchFamily="34" charset="-128"/>
              <a:cs typeface="ヒラギノ角ゴ Std W8"/>
            </a:endParaRPr>
          </a:p>
          <a:p>
            <a:r>
              <a:rPr lang="ja-JP" altLang="ja-JP">
                <a:latin typeface="HGSSoeiKakugothicUB" panose="020B0900000000000000" pitchFamily="34" charset="-128"/>
                <a:ea typeface="HGSSoeiKakugothicUB" panose="020B0900000000000000" pitchFamily="34" charset="-128"/>
              </a:rPr>
              <a:t>　</a:t>
            </a:r>
            <a:r>
              <a:rPr lang="ja-JP" altLang="ja-JP">
                <a:latin typeface="HGSSoeiKakugothicUB" panose="020B0900000000000000" pitchFamily="34" charset="-128"/>
                <a:ea typeface="HGSSoeiKakugothicUB" panose="020B0900000000000000" pitchFamily="34" charset="-128"/>
                <a:cs typeface="ヒラギノ角ゴ Std W8"/>
              </a:rPr>
              <a:t>第２　職業上の高い倫理基準を保ち、役立つ仕事はすべて価値あるものと</a:t>
            </a:r>
            <a:endParaRPr lang="en-US" altLang="ja-JP" dirty="0">
              <a:latin typeface="HGSSoeiKakugothicUB" panose="020B0900000000000000" pitchFamily="34" charset="-128"/>
              <a:ea typeface="HGSSoeiKakugothicUB" panose="020B0900000000000000" pitchFamily="34" charset="-128"/>
              <a:cs typeface="ヒラギノ角ゴ Std W8"/>
            </a:endParaRPr>
          </a:p>
          <a:p>
            <a:r>
              <a:rPr lang="ja-JP" altLang="en-US">
                <a:latin typeface="HGSSoeiKakugothicUB" panose="020B0900000000000000" pitchFamily="34" charset="-128"/>
                <a:ea typeface="HGSSoeiKakugothicUB" panose="020B0900000000000000" pitchFamily="34" charset="-128"/>
                <a:cs typeface="ヒラギノ角ゴ Std W8"/>
              </a:rPr>
              <a:t>　　　　</a:t>
            </a:r>
            <a:r>
              <a:rPr lang="ja-JP" altLang="ja-JP">
                <a:latin typeface="HGSSoeiKakugothicUB" panose="020B0900000000000000" pitchFamily="34" charset="-128"/>
                <a:ea typeface="HGSSoeiKakugothicUB" panose="020B0900000000000000" pitchFamily="34" charset="-128"/>
                <a:cs typeface="ヒラギノ角ゴ Std W8"/>
              </a:rPr>
              <a:t>認識し、社会に奉仕する機会としてロータリアン各自の職業を</a:t>
            </a:r>
            <a:endParaRPr lang="en-US" altLang="ja-JP" dirty="0">
              <a:latin typeface="HGSSoeiKakugothicUB" panose="020B0900000000000000" pitchFamily="34" charset="-128"/>
              <a:ea typeface="HGSSoeiKakugothicUB" panose="020B0900000000000000" pitchFamily="34" charset="-128"/>
              <a:cs typeface="ヒラギノ角ゴ Std W8"/>
            </a:endParaRPr>
          </a:p>
          <a:p>
            <a:r>
              <a:rPr lang="ja-JP" altLang="en-US">
                <a:latin typeface="HGSSoeiKakugothicUB" panose="020B0900000000000000" pitchFamily="34" charset="-128"/>
                <a:ea typeface="HGSSoeiKakugothicUB" panose="020B0900000000000000" pitchFamily="34" charset="-128"/>
                <a:cs typeface="ヒラギノ角ゴ Std W8"/>
              </a:rPr>
              <a:t>　　　　</a:t>
            </a:r>
            <a:r>
              <a:rPr lang="ja-JP" altLang="ja-JP">
                <a:latin typeface="HGSSoeiKakugothicUB" panose="020B0900000000000000" pitchFamily="34" charset="-128"/>
                <a:ea typeface="HGSSoeiKakugothicUB" panose="020B0900000000000000" pitchFamily="34" charset="-128"/>
                <a:cs typeface="ヒラギノ角ゴ Std W8"/>
              </a:rPr>
              <a:t>高潔なものにすること</a:t>
            </a:r>
            <a:endParaRPr lang="en-US" altLang="ja-JP" dirty="0">
              <a:latin typeface="HGSSoeiKakugothicUB" panose="020B0900000000000000" pitchFamily="34" charset="-128"/>
              <a:ea typeface="HGSSoeiKakugothicUB" panose="020B0900000000000000" pitchFamily="34" charset="-128"/>
              <a:cs typeface="ヒラギノ角ゴ Std W8"/>
            </a:endParaRPr>
          </a:p>
          <a:p>
            <a:endParaRPr lang="ja-JP" altLang="ja-JP">
              <a:latin typeface="HGSSoeiKakugothicUB" panose="020B0900000000000000" pitchFamily="34" charset="-128"/>
              <a:ea typeface="HGSSoeiKakugothicUB" panose="020B0900000000000000" pitchFamily="34" charset="-128"/>
              <a:cs typeface="ヒラギノ角ゴ Std W8"/>
            </a:endParaRPr>
          </a:p>
          <a:p>
            <a:r>
              <a:rPr lang="ja-JP" altLang="ja-JP">
                <a:latin typeface="HGSSoeiKakugothicUB" panose="020B0900000000000000" pitchFamily="34" charset="-128"/>
                <a:ea typeface="HGSSoeiKakugothicUB" panose="020B0900000000000000" pitchFamily="34" charset="-128"/>
                <a:cs typeface="ヒラギノ角ゴ Std W8"/>
              </a:rPr>
              <a:t>　第３　ロータリアン一人一人が、個人として、</a:t>
            </a:r>
            <a:endParaRPr lang="en-US" altLang="ja-JP" dirty="0">
              <a:latin typeface="HGSSoeiKakugothicUB" panose="020B0900000000000000" pitchFamily="34" charset="-128"/>
              <a:ea typeface="HGSSoeiKakugothicUB" panose="020B0900000000000000" pitchFamily="34" charset="-128"/>
              <a:cs typeface="ヒラギノ角ゴ Std W8"/>
            </a:endParaRPr>
          </a:p>
          <a:p>
            <a:r>
              <a:rPr lang="ja-JP" altLang="en-US">
                <a:latin typeface="HGSSoeiKakugothicUB" panose="020B0900000000000000" pitchFamily="34" charset="-128"/>
                <a:ea typeface="HGSSoeiKakugothicUB" panose="020B0900000000000000" pitchFamily="34" charset="-128"/>
                <a:cs typeface="ヒラギノ角ゴ Std W8"/>
              </a:rPr>
              <a:t>　　　　</a:t>
            </a:r>
            <a:r>
              <a:rPr lang="ja-JP" altLang="ja-JP">
                <a:latin typeface="HGSSoeiKakugothicUB" panose="020B0900000000000000" pitchFamily="34" charset="-128"/>
                <a:ea typeface="HGSSoeiKakugothicUB" panose="020B0900000000000000" pitchFamily="34" charset="-128"/>
                <a:cs typeface="ヒラギノ角ゴ Std W8"/>
              </a:rPr>
              <a:t>また事業および社会生活にお</a:t>
            </a:r>
            <a:r>
              <a:rPr lang="ja-JP" altLang="en-US">
                <a:latin typeface="HGSSoeiKakugothicUB" panose="020B0900000000000000" pitchFamily="34" charset="-128"/>
                <a:ea typeface="HGSSoeiKakugothicUB" panose="020B0900000000000000" pitchFamily="34" charset="-128"/>
                <a:cs typeface="ヒラギノ角ゴ Std W8"/>
              </a:rPr>
              <a:t>い</a:t>
            </a:r>
            <a:r>
              <a:rPr lang="ja-JP" altLang="ja-JP">
                <a:latin typeface="HGSSoeiKakugothicUB" panose="020B0900000000000000" pitchFamily="34" charset="-128"/>
                <a:ea typeface="HGSSoeiKakugothicUB" panose="020B0900000000000000" pitchFamily="34" charset="-128"/>
                <a:cs typeface="ヒラギノ角ゴ Std W8"/>
              </a:rPr>
              <a:t>て</a:t>
            </a:r>
            <a:r>
              <a:rPr lang="ja-JP" altLang="en-US">
                <a:latin typeface="HGSSoeiKakugothicUB" panose="020B0900000000000000" pitchFamily="34" charset="-128"/>
                <a:ea typeface="HGSSoeiKakugothicUB" panose="020B0900000000000000" pitchFamily="34" charset="-128"/>
                <a:cs typeface="ヒラギノ角ゴ Std W8"/>
              </a:rPr>
              <a:t>、</a:t>
            </a:r>
            <a:r>
              <a:rPr lang="ja-JP" altLang="ja-JP">
                <a:latin typeface="HGSSoeiKakugothicUB" panose="020B0900000000000000" pitchFamily="34" charset="-128"/>
                <a:ea typeface="HGSSoeiKakugothicUB" panose="020B0900000000000000" pitchFamily="34" charset="-128"/>
                <a:cs typeface="ヒラギノ角ゴ Std W8"/>
              </a:rPr>
              <a:t>日々、奉仕の理念を実践すること</a:t>
            </a:r>
            <a:endParaRPr lang="en-US" altLang="ja-JP" dirty="0">
              <a:latin typeface="HGSSoeiKakugothicUB" panose="020B0900000000000000" pitchFamily="34" charset="-128"/>
              <a:ea typeface="HGSSoeiKakugothicUB" panose="020B0900000000000000" pitchFamily="34" charset="-128"/>
              <a:cs typeface="ヒラギノ角ゴ Std W8"/>
            </a:endParaRPr>
          </a:p>
          <a:p>
            <a:endParaRPr lang="en-US" altLang="ja-JP" dirty="0">
              <a:latin typeface="HGSSoeiKakugothicUB" panose="020B0900000000000000" pitchFamily="34" charset="-128"/>
              <a:ea typeface="HGSSoeiKakugothicUB" panose="020B0900000000000000" pitchFamily="34" charset="-128"/>
              <a:cs typeface="ヒラギノ角ゴ Std W8"/>
            </a:endParaRPr>
          </a:p>
          <a:p>
            <a:r>
              <a:rPr lang="ja-JP" altLang="ja-JP">
                <a:latin typeface="HGSSoeiKakugothicUB" panose="020B0900000000000000" pitchFamily="34" charset="-128"/>
                <a:ea typeface="HGSSoeiKakugothicUB" panose="020B0900000000000000" pitchFamily="34" charset="-128"/>
                <a:cs typeface="ヒラギノ角ゴ Std W8"/>
              </a:rPr>
              <a:t>　第４　奉仕の理念で結ばれた職業人が、世界的ネットワークを通じて、</a:t>
            </a:r>
            <a:endParaRPr lang="en-US" altLang="ja-JP" dirty="0">
              <a:latin typeface="HGSSoeiKakugothicUB" panose="020B0900000000000000" pitchFamily="34" charset="-128"/>
              <a:ea typeface="HGSSoeiKakugothicUB" panose="020B0900000000000000" pitchFamily="34" charset="-128"/>
              <a:cs typeface="ヒラギノ角ゴ Std W8"/>
            </a:endParaRPr>
          </a:p>
          <a:p>
            <a:r>
              <a:rPr lang="ja-JP" altLang="en-US">
                <a:latin typeface="HGSSoeiKakugothicUB" panose="020B0900000000000000" pitchFamily="34" charset="-128"/>
                <a:ea typeface="HGSSoeiKakugothicUB" panose="020B0900000000000000" pitchFamily="34" charset="-128"/>
                <a:cs typeface="ヒラギノ角ゴ Std W8"/>
              </a:rPr>
              <a:t>　　　　</a:t>
            </a:r>
            <a:r>
              <a:rPr lang="ja-JP" altLang="ja-JP">
                <a:latin typeface="HGSSoeiKakugothicUB" panose="020B0900000000000000" pitchFamily="34" charset="-128"/>
                <a:ea typeface="HGSSoeiKakugothicUB" panose="020B0900000000000000" pitchFamily="34" charset="-128"/>
                <a:cs typeface="ヒラギノ角ゴ Std W8"/>
              </a:rPr>
              <a:t>国際理解、親善平和を推進すること</a:t>
            </a:r>
            <a:endParaRPr lang="en-US" altLang="ja-JP" dirty="0">
              <a:latin typeface="HGSSoeiKakugothicUB" panose="020B0900000000000000" pitchFamily="34" charset="-128"/>
              <a:ea typeface="HGSSoeiKakugothicUB" panose="020B0900000000000000" pitchFamily="34" charset="-128"/>
              <a:cs typeface="ヒラギノ角ゴ Std W8"/>
            </a:endParaRPr>
          </a:p>
          <a:p>
            <a:pPr algn="r"/>
            <a:endParaRPr lang="en-US" altLang="ja-JP" sz="1200" dirty="0">
              <a:latin typeface="HGSSoeiKakugothicUB" panose="020B0900000000000000" pitchFamily="34" charset="-128"/>
              <a:ea typeface="HGSSoeiKakugothicUB" panose="020B0900000000000000" pitchFamily="34" charset="-128"/>
              <a:cs typeface="ヒラギノ角ゴ Std W8"/>
            </a:endParaRPr>
          </a:p>
          <a:p>
            <a:pPr algn="r"/>
            <a:r>
              <a:rPr lang="ja-JP" altLang="en-US" sz="1200">
                <a:latin typeface="HGSSoeiKakugothicUB" panose="020B0900000000000000" pitchFamily="34" charset="-128"/>
                <a:ea typeface="HGSSoeiKakugothicUB" panose="020B0900000000000000" pitchFamily="34" charset="-128"/>
              </a:rPr>
              <a:t>　</a:t>
            </a:r>
            <a:r>
              <a:rPr lang="en-US" altLang="ja-JP" sz="1050" dirty="0">
                <a:latin typeface="HGSSoeiKakugothicUB" panose="020B0900000000000000" pitchFamily="34" charset="-128"/>
                <a:ea typeface="HGSSoeiKakugothicUB" panose="020B0900000000000000" pitchFamily="34" charset="-128"/>
              </a:rPr>
              <a:t>(</a:t>
            </a:r>
            <a:r>
              <a:rPr lang="ja-JP" altLang="ja-JP" sz="1050">
                <a:latin typeface="HGSSoeiKakugothicUB" panose="020B0900000000000000" pitchFamily="34" charset="-128"/>
                <a:ea typeface="HGSSoeiKakugothicUB" panose="020B0900000000000000" pitchFamily="34" charset="-128"/>
              </a:rPr>
              <a:t>ＲＩ定款第４条標準ロータリークラブ定款第５条</a:t>
            </a:r>
            <a:r>
              <a:rPr lang="en-US" altLang="ja-JP" sz="1050" dirty="0">
                <a:latin typeface="HGSSoeiKakugothicUB" panose="020B0900000000000000" pitchFamily="34" charset="-128"/>
                <a:ea typeface="HGSSoeiKakugothicUB" panose="020B0900000000000000" pitchFamily="34" charset="-128"/>
              </a:rPr>
              <a:t>)</a:t>
            </a:r>
            <a:endParaRPr lang="ja-JP" altLang="ja-JP" sz="1500">
              <a:latin typeface="HGSSoeiKakugothicUB" panose="020B0900000000000000" pitchFamily="34" charset="-128"/>
              <a:ea typeface="HGSSoeiKakugothicUB" panose="020B0900000000000000" pitchFamily="34" charset="-128"/>
            </a:endParaRPr>
          </a:p>
        </p:txBody>
      </p:sp>
      <p:sp>
        <p:nvSpPr>
          <p:cNvPr id="129" name="正方形/長方形 128">
            <a:extLst>
              <a:ext uri="{FF2B5EF4-FFF2-40B4-BE49-F238E27FC236}">
                <a16:creationId xmlns:a16="http://schemas.microsoft.com/office/drawing/2014/main" id="{22806A67-F66A-104C-8B47-1A53F2B9DAD0}"/>
              </a:ext>
            </a:extLst>
          </p:cNvPr>
          <p:cNvSpPr/>
          <p:nvPr/>
        </p:nvSpPr>
        <p:spPr>
          <a:xfrm>
            <a:off x="10323242" y="3444151"/>
            <a:ext cx="5528217" cy="507831"/>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ja-JP" altLang="ja-JP" sz="2700"/>
              <a:t>　</a:t>
            </a:r>
            <a:endParaRPr lang="ja-JP" altLang="ja-JP" sz="2100" dirty="0"/>
          </a:p>
        </p:txBody>
      </p:sp>
      <p:sp>
        <p:nvSpPr>
          <p:cNvPr id="130" name="テキスト ボックス 129">
            <a:extLst>
              <a:ext uri="{FF2B5EF4-FFF2-40B4-BE49-F238E27FC236}">
                <a16:creationId xmlns:a16="http://schemas.microsoft.com/office/drawing/2014/main" id="{9EB205A6-3261-D042-8848-A872112FCB52}"/>
              </a:ext>
            </a:extLst>
          </p:cNvPr>
          <p:cNvSpPr txBox="1"/>
          <p:nvPr/>
        </p:nvSpPr>
        <p:spPr>
          <a:xfrm>
            <a:off x="5806417" y="4474934"/>
            <a:ext cx="2577950" cy="577081"/>
          </a:xfrm>
          <a:prstGeom prst="rect">
            <a:avLst/>
          </a:prstGeom>
          <a:noFill/>
        </p:spPr>
        <p:txBody>
          <a:bodyPr wrap="none" rtlCol="0">
            <a:spAutoFit/>
          </a:bodyPr>
          <a:lstStyle/>
          <a:p>
            <a:r>
              <a:rPr kumimoji="1" lang="en-US" altLang="ja-JP" sz="1050" dirty="0">
                <a:latin typeface="HGSSoeiKakugothicUB" panose="020B0900000000000000" pitchFamily="34" charset="-128"/>
                <a:ea typeface="HGSSoeiKakugothicUB" panose="020B0900000000000000" pitchFamily="34" charset="-128"/>
              </a:rPr>
              <a:t>1906</a:t>
            </a:r>
            <a:r>
              <a:rPr kumimoji="1" lang="ja-JP" altLang="en-US" sz="1050">
                <a:latin typeface="HGSSoeiKakugothicUB" panose="020B0900000000000000" pitchFamily="34" charset="-128"/>
                <a:ea typeface="HGSSoeiKakugothicUB" panose="020B0900000000000000" pitchFamily="34" charset="-128"/>
              </a:rPr>
              <a:t>年採択シカゴ</a:t>
            </a:r>
            <a:r>
              <a:rPr kumimoji="1" lang="en-US" altLang="ja-JP" sz="1050" dirty="0">
                <a:latin typeface="HGSSoeiKakugothicUB" panose="020B0900000000000000" pitchFamily="34" charset="-128"/>
                <a:ea typeface="HGSSoeiKakugothicUB" panose="020B0900000000000000" pitchFamily="34" charset="-128"/>
              </a:rPr>
              <a:t>RC</a:t>
            </a:r>
            <a:r>
              <a:rPr kumimoji="1" lang="ja-JP" altLang="en-US" sz="1050">
                <a:latin typeface="HGSSoeiKakugothicUB" panose="020B0900000000000000" pitchFamily="34" charset="-128"/>
                <a:ea typeface="HGSSoeiKakugothicUB" panose="020B0900000000000000" pitchFamily="34" charset="-128"/>
              </a:rPr>
              <a:t>の定款がスタート</a:t>
            </a:r>
            <a:endParaRPr kumimoji="1" lang="en-US" altLang="ja-JP" sz="1050" dirty="0">
              <a:latin typeface="HGSSoeiKakugothicUB" panose="020B0900000000000000" pitchFamily="34" charset="-128"/>
              <a:ea typeface="HGSSoeiKakugothicUB" panose="020B0900000000000000" pitchFamily="34" charset="-128"/>
            </a:endParaRPr>
          </a:p>
          <a:p>
            <a:r>
              <a:rPr kumimoji="1" lang="en-US" altLang="ja-JP" sz="1050" dirty="0">
                <a:latin typeface="HGSSoeiKakugothicUB" panose="020B0900000000000000" pitchFamily="34" charset="-128"/>
                <a:ea typeface="HGSSoeiKakugothicUB" panose="020B0900000000000000" pitchFamily="34" charset="-128"/>
              </a:rPr>
              <a:t>1951</a:t>
            </a:r>
            <a:r>
              <a:rPr kumimoji="1" lang="ja-JP" altLang="en-US" sz="1050">
                <a:latin typeface="HGSSoeiKakugothicUB" panose="020B0900000000000000" pitchFamily="34" charset="-128"/>
                <a:ea typeface="HGSSoeiKakugothicUB" panose="020B0900000000000000" pitchFamily="34" charset="-128"/>
              </a:rPr>
              <a:t>年に現在の内容に改定。</a:t>
            </a:r>
            <a:endParaRPr kumimoji="1" lang="en-US" altLang="ja-JP" sz="1050" dirty="0">
              <a:latin typeface="HGSSoeiKakugothicUB" panose="020B0900000000000000" pitchFamily="34" charset="-128"/>
              <a:ea typeface="HGSSoeiKakugothicUB" panose="020B0900000000000000" pitchFamily="34" charset="-128"/>
            </a:endParaRPr>
          </a:p>
          <a:p>
            <a:r>
              <a:rPr kumimoji="1" lang="en-US" altLang="ja-JP" sz="1050" dirty="0">
                <a:latin typeface="HGSSoeiKakugothicUB" panose="020B0900000000000000" pitchFamily="34" charset="-128"/>
                <a:ea typeface="HGSSoeiKakugothicUB" panose="020B0900000000000000" pitchFamily="34" charset="-128"/>
              </a:rPr>
              <a:t>1998</a:t>
            </a:r>
            <a:r>
              <a:rPr kumimoji="1" lang="ja-JP" altLang="en-US" sz="1050">
                <a:latin typeface="HGSSoeiKakugothicUB" panose="020B0900000000000000" pitchFamily="34" charset="-128"/>
                <a:ea typeface="HGSSoeiKakugothicUB" panose="020B0900000000000000" pitchFamily="34" charset="-128"/>
              </a:rPr>
              <a:t>年に綱領から目的に変更</a:t>
            </a:r>
          </a:p>
        </p:txBody>
      </p:sp>
      <p:pic>
        <p:nvPicPr>
          <p:cNvPr id="4" name="図 3" descr="挿絵, 食品, ウィンドウ が含まれている画像&#10;&#10;自動的に生成された説明">
            <a:extLst>
              <a:ext uri="{FF2B5EF4-FFF2-40B4-BE49-F238E27FC236}">
                <a16:creationId xmlns:a16="http://schemas.microsoft.com/office/drawing/2014/main" id="{F229FAAD-9D66-32AF-50FF-D0FA212259FA}"/>
              </a:ext>
            </a:extLst>
          </p:cNvPr>
          <p:cNvPicPr>
            <a:picLocks noChangeAspect="1"/>
          </p:cNvPicPr>
          <p:nvPr/>
        </p:nvPicPr>
        <p:blipFill>
          <a:blip r:embed="rId2"/>
          <a:stretch>
            <a:fillRect/>
          </a:stretch>
        </p:blipFill>
        <p:spPr>
          <a:xfrm>
            <a:off x="-18472" y="4540703"/>
            <a:ext cx="2316596" cy="621269"/>
          </a:xfrm>
          <a:prstGeom prst="rect">
            <a:avLst/>
          </a:prstGeom>
        </p:spPr>
      </p:pic>
      <p:sp>
        <p:nvSpPr>
          <p:cNvPr id="2" name="スライド番号プレースホルダー 1">
            <a:extLst>
              <a:ext uri="{FF2B5EF4-FFF2-40B4-BE49-F238E27FC236}">
                <a16:creationId xmlns:a16="http://schemas.microsoft.com/office/drawing/2014/main" id="{01A2FE4D-41A0-595E-B025-E86FDA27C07A}"/>
              </a:ext>
            </a:extLst>
          </p:cNvPr>
          <p:cNvSpPr>
            <a:spLocks noGrp="1"/>
          </p:cNvSpPr>
          <p:nvPr>
            <p:ph type="sldNum" sz="quarter" idx="12"/>
          </p:nvPr>
        </p:nvSpPr>
        <p:spPr/>
        <p:txBody>
          <a:bodyPr/>
          <a:lstStyle/>
          <a:p>
            <a:fld id="{D57F1E4F-1CFF-5643-939E-217C01CDF565}" type="slidenum">
              <a:rPr lang="en-US" smtClean="0">
                <a:latin typeface="HGSSoeiKakugothicUB" panose="020B0900000000000000" pitchFamily="34" charset="-128"/>
                <a:ea typeface="HGSSoeiKakugothicUB" panose="020B0900000000000000" pitchFamily="34" charset="-128"/>
              </a:rPr>
              <a:pPr/>
              <a:t>15</a:t>
            </a:fld>
            <a:endParaRPr lang="en-US" dirty="0">
              <a:latin typeface="HGSSoeiKakugothicUB" panose="020B0900000000000000" pitchFamily="34" charset="-128"/>
              <a:ea typeface="HGSSoeiKakugothicUB" panose="020B0900000000000000" pitchFamily="34" charset="-128"/>
            </a:endParaRPr>
          </a:p>
        </p:txBody>
      </p:sp>
    </p:spTree>
    <p:extLst>
      <p:ext uri="{BB962C8B-B14F-4D97-AF65-F5344CB8AC3E}">
        <p14:creationId xmlns:p14="http://schemas.microsoft.com/office/powerpoint/2010/main" val="377136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E7DD647-A3BA-B64B-979E-CA6BB946B070}"/>
              </a:ext>
            </a:extLst>
          </p:cNvPr>
          <p:cNvSpPr/>
          <p:nvPr/>
        </p:nvSpPr>
        <p:spPr>
          <a:xfrm>
            <a:off x="331856" y="1308933"/>
            <a:ext cx="8630794" cy="2287707"/>
          </a:xfrm>
          <a:prstGeom prst="rect">
            <a:avLst/>
          </a:prstGeom>
        </p:spPr>
        <p:txBody>
          <a:bodyPr vert="horz" lIns="68580" tIns="34290" rIns="68580" bIns="34290" rtlCol="0">
            <a:normAutofit fontScale="92500"/>
          </a:bodyPr>
          <a:lstStyle/>
          <a:p>
            <a:pPr algn="ctr">
              <a:lnSpc>
                <a:spcPct val="170000"/>
              </a:lnSpc>
              <a:spcBef>
                <a:spcPts val="750"/>
              </a:spcBef>
              <a:buClr>
                <a:schemeClr val="accent1"/>
              </a:buClr>
            </a:pPr>
            <a:r>
              <a:rPr lang="ja-JP" altLang="en-US" sz="2800">
                <a:latin typeface="HGSSoeiKakugothicUB" panose="020B0900000000000000" pitchFamily="34" charset="-128"/>
                <a:ea typeface="HGSSoeiKakugothicUB" panose="020B0900000000000000" pitchFamily="34" charset="-128"/>
              </a:rPr>
              <a:t>「ロータリー目的」</a:t>
            </a:r>
            <a:r>
              <a:rPr lang="en-US" altLang="ja-JP" sz="2800" dirty="0">
                <a:latin typeface="HGSSoeiKakugothicUB" panose="020B0900000000000000" pitchFamily="34" charset="-128"/>
                <a:ea typeface="HGSSoeiKakugothicUB" panose="020B0900000000000000" pitchFamily="34" charset="-128"/>
              </a:rPr>
              <a:t>  </a:t>
            </a:r>
            <a:r>
              <a:rPr lang="ja-JP" altLang="en-US" sz="2800">
                <a:latin typeface="HGSSoeiKakugothicUB" panose="020B0900000000000000" pitchFamily="34" charset="-128"/>
                <a:ea typeface="HGSSoeiKakugothicUB" panose="020B0900000000000000" pitchFamily="34" charset="-128"/>
              </a:rPr>
              <a:t>中の４つの説明文章は</a:t>
            </a:r>
            <a:endParaRPr lang="en-US" altLang="ja-JP" sz="2800" dirty="0">
              <a:latin typeface="HGSSoeiKakugothicUB" panose="020B0900000000000000" pitchFamily="34" charset="-128"/>
              <a:ea typeface="HGSSoeiKakugothicUB" panose="020B0900000000000000" pitchFamily="34" charset="-128"/>
            </a:endParaRPr>
          </a:p>
          <a:p>
            <a:pPr algn="ctr">
              <a:lnSpc>
                <a:spcPct val="170000"/>
              </a:lnSpc>
              <a:spcBef>
                <a:spcPts val="750"/>
              </a:spcBef>
              <a:buClr>
                <a:schemeClr val="accent1"/>
              </a:buClr>
            </a:pPr>
            <a:r>
              <a:rPr lang="ja-JP" altLang="en-US" sz="2800">
                <a:latin typeface="HGSSoeiKakugothicUB" panose="020B0900000000000000" pitchFamily="34" charset="-128"/>
                <a:ea typeface="HGSSoeiKakugothicUB" panose="020B0900000000000000" pitchFamily="34" charset="-128"/>
              </a:rPr>
              <a:t>等しく重大な意味を持ち、</a:t>
            </a:r>
            <a:endParaRPr lang="en-US" altLang="ja-JP" sz="2800" dirty="0">
              <a:latin typeface="HGSSoeiKakugothicUB" panose="020B0900000000000000" pitchFamily="34" charset="-128"/>
              <a:ea typeface="HGSSoeiKakugothicUB" panose="020B0900000000000000" pitchFamily="34" charset="-128"/>
            </a:endParaRPr>
          </a:p>
          <a:p>
            <a:pPr algn="ctr">
              <a:lnSpc>
                <a:spcPct val="170000"/>
              </a:lnSpc>
              <a:spcBef>
                <a:spcPts val="750"/>
              </a:spcBef>
              <a:buClr>
                <a:schemeClr val="accent1"/>
              </a:buClr>
            </a:pPr>
            <a:r>
              <a:rPr lang="ja-JP" altLang="en-US" sz="2800">
                <a:solidFill>
                  <a:srgbClr val="C00000"/>
                </a:solidFill>
                <a:latin typeface="HGSSoeiKakugothicUB" panose="020B0900000000000000" pitchFamily="34" charset="-128"/>
                <a:ea typeface="HGSSoeiKakugothicUB" panose="020B0900000000000000" pitchFamily="34" charset="-128"/>
              </a:rPr>
              <a:t>また同時に行動を起こさなければならないものである　　　　　　　　　　　　　　　　　　　　　　　　　　　　　　　　　　　　　</a:t>
            </a:r>
          </a:p>
        </p:txBody>
      </p:sp>
      <p:sp>
        <p:nvSpPr>
          <p:cNvPr id="5" name="タイトル 1">
            <a:extLst>
              <a:ext uri="{FF2B5EF4-FFF2-40B4-BE49-F238E27FC236}">
                <a16:creationId xmlns:a16="http://schemas.microsoft.com/office/drawing/2014/main" id="{4C8B56C6-777A-404F-B8E5-EFDBD45E0F1F}"/>
              </a:ext>
            </a:extLst>
          </p:cNvPr>
          <p:cNvSpPr txBox="1">
            <a:spLocks/>
          </p:cNvSpPr>
          <p:nvPr/>
        </p:nvSpPr>
        <p:spPr>
          <a:xfrm>
            <a:off x="-6" y="1"/>
            <a:ext cx="4114800" cy="559173"/>
          </a:xfrm>
          <a:prstGeom prst="rect">
            <a:avLst/>
          </a:prstGeom>
          <a:solidFill>
            <a:schemeClr val="accent1"/>
          </a:solidFill>
        </p:spPr>
        <p:txBody>
          <a:bodyPr vert="horz" lIns="68580" tIns="34290" rIns="68580" bIns="34290" rtlCol="0" anchor="ctr">
            <a:normAutofit/>
          </a:bodyPr>
          <a:lstStyle>
            <a:lvl1pPr algn="l" defTabSz="914400" rtl="0" eaLnBrk="1" latinLnBrk="0" hangingPunct="1">
              <a:lnSpc>
                <a:spcPct val="90000"/>
              </a:lnSpc>
              <a:spcBef>
                <a:spcPct val="0"/>
              </a:spcBef>
              <a:buNone/>
              <a:defRPr kumimoji="1" sz="3000" kern="1200" spc="-60" baseline="0">
                <a:solidFill>
                  <a:srgbClr val="FFFFFF"/>
                </a:solidFill>
                <a:latin typeface="+mj-lt"/>
                <a:ea typeface="+mj-ea"/>
                <a:cs typeface="+mj-cs"/>
              </a:defRPr>
            </a:lvl1pPr>
          </a:lstStyle>
          <a:p>
            <a:pPr algn="ctr"/>
            <a:r>
              <a:rPr lang="en-US" altLang="ja-JP" sz="2400" dirty="0">
                <a:ln w="17780" cmpd="sng">
                  <a:noFill/>
                  <a:prstDash val="solid"/>
                  <a:miter lim="800000"/>
                </a:ln>
                <a:latin typeface="HGSSoeiKakugothicUB" panose="020B0900000000000000" pitchFamily="34" charset="-128"/>
                <a:ea typeface="HGSSoeiKakugothicUB" panose="020B0900000000000000" pitchFamily="34" charset="-128"/>
              </a:rPr>
              <a:t> </a:t>
            </a:r>
            <a:r>
              <a:rPr lang="ja-JP" altLang="en-US" sz="2400">
                <a:ln w="17780" cmpd="sng">
                  <a:noFill/>
                  <a:prstDash val="solid"/>
                  <a:miter lim="800000"/>
                </a:ln>
                <a:latin typeface="HGSSoeiKakugothicUB" panose="020B0900000000000000" pitchFamily="34" charset="-128"/>
                <a:ea typeface="HGSSoeiKakugothicUB" panose="020B0900000000000000" pitchFamily="34" charset="-128"/>
              </a:rPr>
              <a:t>ロータリーの目的</a:t>
            </a:r>
            <a:endParaRPr lang="en-US" altLang="ja-JP" sz="2400" dirty="0">
              <a:ln w="17780" cmpd="sng">
                <a:noFill/>
                <a:prstDash val="solid"/>
                <a:miter lim="800000"/>
              </a:ln>
              <a:latin typeface="HGSSoeiKakugothicUB" panose="020B0900000000000000" pitchFamily="34" charset="-128"/>
              <a:ea typeface="HGSSoeiKakugothicUB" panose="020B0900000000000000" pitchFamily="34" charset="-128"/>
            </a:endParaRPr>
          </a:p>
        </p:txBody>
      </p:sp>
      <p:sp>
        <p:nvSpPr>
          <p:cNvPr id="3" name="正方形/長方形 2">
            <a:extLst>
              <a:ext uri="{FF2B5EF4-FFF2-40B4-BE49-F238E27FC236}">
                <a16:creationId xmlns:a16="http://schemas.microsoft.com/office/drawing/2014/main" id="{39B2CA89-3A1B-C24C-B6BA-38BDE219A21B}"/>
              </a:ext>
            </a:extLst>
          </p:cNvPr>
          <p:cNvSpPr/>
          <p:nvPr/>
        </p:nvSpPr>
        <p:spPr>
          <a:xfrm>
            <a:off x="4266227" y="3815267"/>
            <a:ext cx="4545917" cy="307777"/>
          </a:xfrm>
          <a:prstGeom prst="rect">
            <a:avLst/>
          </a:prstGeom>
        </p:spPr>
        <p:txBody>
          <a:bodyPr wrap="square">
            <a:spAutoFit/>
          </a:bodyPr>
          <a:lstStyle/>
          <a:p>
            <a:pPr algn="r"/>
            <a:r>
              <a:rPr lang="en-US" altLang="ja-JP" sz="1400" dirty="0">
                <a:latin typeface="HGSSoeiKakugothicUB" panose="020B0900000000000000" pitchFamily="34" charset="-128"/>
                <a:ea typeface="HGSSoeiKakugothicUB" panose="020B0900000000000000" pitchFamily="34" charset="-128"/>
              </a:rPr>
              <a:t>1998</a:t>
            </a:r>
            <a:r>
              <a:rPr lang="ja-JP" altLang="en-US" sz="1400">
                <a:latin typeface="HGSSoeiKakugothicUB" panose="020B0900000000000000" pitchFamily="34" charset="-128"/>
                <a:ea typeface="HGSSoeiKakugothicUB" panose="020B0900000000000000" pitchFamily="34" charset="-128"/>
              </a:rPr>
              <a:t>年</a:t>
            </a:r>
            <a:r>
              <a:rPr lang="en-US" altLang="ja-JP" sz="1400" dirty="0">
                <a:latin typeface="HGSSoeiKakugothicUB" panose="020B0900000000000000" pitchFamily="34" charset="-128"/>
                <a:ea typeface="HGSSoeiKakugothicUB" panose="020B0900000000000000" pitchFamily="34" charset="-128"/>
              </a:rPr>
              <a:t>6</a:t>
            </a:r>
            <a:r>
              <a:rPr lang="ja-JP" altLang="en-US" sz="1400">
                <a:latin typeface="HGSSoeiKakugothicUB" panose="020B0900000000000000" pitchFamily="34" charset="-128"/>
                <a:ea typeface="HGSSoeiKakugothicUB" panose="020B0900000000000000" pitchFamily="34" charset="-128"/>
              </a:rPr>
              <a:t>月理事会会合、決定３４８号</a:t>
            </a:r>
          </a:p>
        </p:txBody>
      </p:sp>
      <p:pic>
        <p:nvPicPr>
          <p:cNvPr id="10" name="図 9" descr="挿絵, 食品, ウィンドウ が含まれている画像&#10;&#10;自動的に生成された説明">
            <a:extLst>
              <a:ext uri="{FF2B5EF4-FFF2-40B4-BE49-F238E27FC236}">
                <a16:creationId xmlns:a16="http://schemas.microsoft.com/office/drawing/2014/main" id="{79FC6C54-1DD7-5940-A6C0-538A7993F465}"/>
              </a:ext>
            </a:extLst>
          </p:cNvPr>
          <p:cNvPicPr>
            <a:picLocks noChangeAspect="1"/>
          </p:cNvPicPr>
          <p:nvPr/>
        </p:nvPicPr>
        <p:blipFill>
          <a:blip r:embed="rId2"/>
          <a:stretch>
            <a:fillRect/>
          </a:stretch>
        </p:blipFill>
        <p:spPr>
          <a:xfrm>
            <a:off x="-18472" y="4540703"/>
            <a:ext cx="2316596" cy="621269"/>
          </a:xfrm>
          <a:prstGeom prst="rect">
            <a:avLst/>
          </a:prstGeom>
        </p:spPr>
      </p:pic>
      <p:sp>
        <p:nvSpPr>
          <p:cNvPr id="4" name="スライド番号プレースホルダー 3">
            <a:extLst>
              <a:ext uri="{FF2B5EF4-FFF2-40B4-BE49-F238E27FC236}">
                <a16:creationId xmlns:a16="http://schemas.microsoft.com/office/drawing/2014/main" id="{2081CFE9-189E-6514-BD79-088C7EE9EF63}"/>
              </a:ext>
            </a:extLst>
          </p:cNvPr>
          <p:cNvSpPr>
            <a:spLocks noGrp="1"/>
          </p:cNvSpPr>
          <p:nvPr>
            <p:ph type="sldNum" sz="quarter" idx="12"/>
          </p:nvPr>
        </p:nvSpPr>
        <p:spPr/>
        <p:txBody>
          <a:bodyPr/>
          <a:lstStyle/>
          <a:p>
            <a:fld id="{D57F1E4F-1CFF-5643-939E-217C01CDF565}" type="slidenum">
              <a:rPr lang="en-US" smtClean="0">
                <a:latin typeface="HGSSoeiKakugothicUB" panose="020B0900000000000000" pitchFamily="34" charset="-128"/>
                <a:ea typeface="HGSSoeiKakugothicUB" panose="020B0900000000000000" pitchFamily="34" charset="-128"/>
              </a:rPr>
              <a:pPr/>
              <a:t>16</a:t>
            </a:fld>
            <a:endParaRPr lang="en-US" dirty="0">
              <a:latin typeface="HGSSoeiKakugothicUB" panose="020B0900000000000000" pitchFamily="34" charset="-128"/>
              <a:ea typeface="HGSSoeiKakugothicUB" panose="020B0900000000000000" pitchFamily="34" charset="-128"/>
            </a:endParaRPr>
          </a:p>
        </p:txBody>
      </p:sp>
    </p:spTree>
    <p:extLst>
      <p:ext uri="{BB962C8B-B14F-4D97-AF65-F5344CB8AC3E}">
        <p14:creationId xmlns:p14="http://schemas.microsoft.com/office/powerpoint/2010/main" val="344276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C70CA2-F522-5442-BB6C-49C9F0F3C98D}"/>
              </a:ext>
            </a:extLst>
          </p:cNvPr>
          <p:cNvSpPr>
            <a:spLocks noGrp="1"/>
          </p:cNvSpPr>
          <p:nvPr>
            <p:ph type="ctrTitle"/>
          </p:nvPr>
        </p:nvSpPr>
        <p:spPr>
          <a:xfrm>
            <a:off x="121477" y="1463693"/>
            <a:ext cx="6568690" cy="1377478"/>
          </a:xfrm>
        </p:spPr>
        <p:txBody>
          <a:bodyPr anchor="b">
            <a:normAutofit/>
          </a:bodyPr>
          <a:lstStyle/>
          <a:p>
            <a:pPr algn="ctr"/>
            <a:r>
              <a:rPr lang="en-US" altLang="ja-JP" sz="4000" dirty="0">
                <a:latin typeface="HGSSoeiKakugothicUB" panose="020B0900000000000000" pitchFamily="34" charset="-128"/>
                <a:ea typeface="HGSSoeiKakugothicUB" panose="020B0900000000000000" pitchFamily="34" charset="-128"/>
              </a:rPr>
              <a:t>R I </a:t>
            </a:r>
            <a:r>
              <a:rPr lang="ja-JP" altLang="en-US" sz="4000">
                <a:latin typeface="HGSSoeiKakugothicUB" panose="020B0900000000000000" pitchFamily="34" charset="-128"/>
                <a:ea typeface="HGSSoeiKakugothicUB" panose="020B0900000000000000" pitchFamily="34" charset="-128"/>
              </a:rPr>
              <a:t>の方針の変化の流れ</a:t>
            </a:r>
          </a:p>
        </p:txBody>
      </p:sp>
      <p:pic>
        <p:nvPicPr>
          <p:cNvPr id="5" name="図 4" descr="挿絵, 食品, ウィンドウ が含まれている画像&#10;&#10;自動的に生成された説明">
            <a:extLst>
              <a:ext uri="{FF2B5EF4-FFF2-40B4-BE49-F238E27FC236}">
                <a16:creationId xmlns:a16="http://schemas.microsoft.com/office/drawing/2014/main" id="{A8D2E589-EC57-347F-D29D-A559F4D8C36E}"/>
              </a:ext>
            </a:extLst>
          </p:cNvPr>
          <p:cNvPicPr>
            <a:picLocks noChangeAspect="1"/>
          </p:cNvPicPr>
          <p:nvPr/>
        </p:nvPicPr>
        <p:blipFill>
          <a:blip r:embed="rId2"/>
          <a:stretch>
            <a:fillRect/>
          </a:stretch>
        </p:blipFill>
        <p:spPr>
          <a:xfrm>
            <a:off x="-18472" y="4540703"/>
            <a:ext cx="2316596" cy="621269"/>
          </a:xfrm>
          <a:prstGeom prst="rect">
            <a:avLst/>
          </a:prstGeom>
        </p:spPr>
      </p:pic>
      <p:sp>
        <p:nvSpPr>
          <p:cNvPr id="3" name="スライド番号プレースホルダー 2">
            <a:extLst>
              <a:ext uri="{FF2B5EF4-FFF2-40B4-BE49-F238E27FC236}">
                <a16:creationId xmlns:a16="http://schemas.microsoft.com/office/drawing/2014/main" id="{658F9ECF-ED59-D369-E84C-DFD994A17D8B}"/>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393751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descr="夕日に映る人&#10;&#10;自動的に生成された説明">
            <a:extLst>
              <a:ext uri="{FF2B5EF4-FFF2-40B4-BE49-F238E27FC236}">
                <a16:creationId xmlns:a16="http://schemas.microsoft.com/office/drawing/2014/main" id="{AE8F0A03-01AE-1C49-9727-9FE43AC1394F}"/>
              </a:ext>
            </a:extLst>
          </p:cNvPr>
          <p:cNvPicPr>
            <a:picLocks noChangeAspect="1"/>
          </p:cNvPicPr>
          <p:nvPr/>
        </p:nvPicPr>
        <p:blipFill rotWithShape="1">
          <a:blip r:embed="rId2">
            <a:alphaModFix amt="25000"/>
          </a:blip>
          <a:srcRect t="8840" b="6891"/>
          <a:stretch/>
        </p:blipFill>
        <p:spPr>
          <a:xfrm>
            <a:off x="20" y="10"/>
            <a:ext cx="9143980" cy="5143490"/>
          </a:xfrm>
          <a:prstGeom prst="rect">
            <a:avLst/>
          </a:prstGeom>
        </p:spPr>
      </p:pic>
      <p:sp>
        <p:nvSpPr>
          <p:cNvPr id="23" name="スライド番号プレースホルダー 3">
            <a:extLst>
              <a:ext uri="{FF2B5EF4-FFF2-40B4-BE49-F238E27FC236}">
                <a16:creationId xmlns:a16="http://schemas.microsoft.com/office/drawing/2014/main" id="{D174B539-91B6-2B41-9FC8-9637E013D07A}"/>
              </a:ext>
            </a:extLst>
          </p:cNvPr>
          <p:cNvSpPr>
            <a:spLocks noGrp="1"/>
          </p:cNvSpPr>
          <p:nvPr>
            <p:ph type="sldNum" sz="quarter" idx="12"/>
          </p:nvPr>
        </p:nvSpPr>
        <p:spPr/>
        <p:txBody>
          <a:bodyPr/>
          <a:lstStyle/>
          <a:p>
            <a:fld id="{D57F1E4F-1CFF-5643-939E-217C01CDF565}" type="slidenum">
              <a:rPr lang="en-US" smtClean="0">
                <a:latin typeface="HGSSoeiKakugothicUB" panose="020B0900000000000000" pitchFamily="34" charset="-128"/>
                <a:ea typeface="HGSSoeiKakugothicUB" panose="020B0900000000000000" pitchFamily="34" charset="-128"/>
              </a:rPr>
              <a:pPr/>
              <a:t>18</a:t>
            </a:fld>
            <a:endParaRPr lang="en-US" dirty="0">
              <a:latin typeface="HGSSoeiKakugothicUB" panose="020B0900000000000000" pitchFamily="34" charset="-128"/>
              <a:ea typeface="HGSSoeiKakugothicUB" panose="020B0900000000000000" pitchFamily="34" charset="-128"/>
            </a:endParaRPr>
          </a:p>
        </p:txBody>
      </p:sp>
      <p:sp>
        <p:nvSpPr>
          <p:cNvPr id="109" name="タイトル 1">
            <a:extLst>
              <a:ext uri="{FF2B5EF4-FFF2-40B4-BE49-F238E27FC236}">
                <a16:creationId xmlns:a16="http://schemas.microsoft.com/office/drawing/2014/main" id="{921B08ED-0120-3143-AFFF-70DF35F90388}"/>
              </a:ext>
            </a:extLst>
          </p:cNvPr>
          <p:cNvSpPr>
            <a:spLocks noGrp="1"/>
          </p:cNvSpPr>
          <p:nvPr>
            <p:ph type="ctrTitle" idx="4294967295"/>
          </p:nvPr>
        </p:nvSpPr>
        <p:spPr>
          <a:xfrm>
            <a:off x="0" y="647700"/>
            <a:ext cx="4775200" cy="3840163"/>
          </a:xfrm>
        </p:spPr>
        <p:txBody>
          <a:bodyPr vert="horz" lIns="91440" tIns="45720" rIns="91440" bIns="45720" rtlCol="0" anchor="ctr">
            <a:normAutofit/>
          </a:bodyPr>
          <a:lstStyle/>
          <a:p>
            <a:pPr defTabSz="914400"/>
            <a:r>
              <a:rPr lang="en-US" altLang="ja-JP" sz="4000" spc="-60" dirty="0">
                <a:ln w="15875">
                  <a:solidFill>
                    <a:srgbClr val="FFFFFF"/>
                  </a:solidFill>
                </a:ln>
                <a:solidFill>
                  <a:schemeClr val="tx1"/>
                </a:solidFill>
                <a:latin typeface="HGSSoeiKakugothicUB" panose="020B0900000000000000" pitchFamily="34" charset="-128"/>
                <a:ea typeface="HGSSoeiKakugothicUB" panose="020B0900000000000000" pitchFamily="34" charset="-128"/>
              </a:rPr>
              <a:t> </a:t>
            </a:r>
            <a:r>
              <a:rPr lang="ja-JP" altLang="en-US" sz="4000" spc="-60">
                <a:ln w="15875">
                  <a:solidFill>
                    <a:srgbClr val="FFFFFF"/>
                  </a:solidFill>
                </a:ln>
                <a:solidFill>
                  <a:schemeClr val="tx1"/>
                </a:solidFill>
                <a:latin typeface="HGSSoeiKakugothicUB" panose="020B0900000000000000" pitchFamily="34" charset="-128"/>
                <a:ea typeface="HGSSoeiKakugothicUB" panose="020B0900000000000000" pitchFamily="34" charset="-128"/>
              </a:rPr>
              <a:t>ロータリーの目的</a:t>
            </a:r>
            <a:endParaRPr lang="en-US" altLang="ja-JP" sz="4000" spc="-60" dirty="0">
              <a:ln w="15875">
                <a:solidFill>
                  <a:srgbClr val="FFFFFF"/>
                </a:solidFill>
              </a:ln>
              <a:solidFill>
                <a:schemeClr val="tx1"/>
              </a:solidFill>
              <a:latin typeface="HGSSoeiKakugothicUB" panose="020B0900000000000000" pitchFamily="34" charset="-128"/>
              <a:ea typeface="HGSSoeiKakugothicUB" panose="020B0900000000000000" pitchFamily="34" charset="-128"/>
            </a:endParaRPr>
          </a:p>
        </p:txBody>
      </p:sp>
      <p:sp>
        <p:nvSpPr>
          <p:cNvPr id="127" name="正方形/長方形 126">
            <a:extLst>
              <a:ext uri="{FF2B5EF4-FFF2-40B4-BE49-F238E27FC236}">
                <a16:creationId xmlns:a16="http://schemas.microsoft.com/office/drawing/2014/main" id="{B0EEEC47-DB7A-214E-BE96-43B958F8C006}"/>
              </a:ext>
            </a:extLst>
          </p:cNvPr>
          <p:cNvSpPr/>
          <p:nvPr/>
        </p:nvSpPr>
        <p:spPr>
          <a:xfrm>
            <a:off x="4664597" y="648081"/>
            <a:ext cx="4479384" cy="3840480"/>
          </a:xfrm>
          <a:prstGeom prst="rect">
            <a:avLst/>
          </a:prstGeom>
          <a:solidFill>
            <a:schemeClr val="accent2"/>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p>
            <a:pPr algn="ctr" defTabSz="914400">
              <a:lnSpc>
                <a:spcPct val="90000"/>
              </a:lnSpc>
              <a:spcAft>
                <a:spcPts val="450"/>
              </a:spcAft>
              <a:buClr>
                <a:schemeClr val="accent1"/>
              </a:buClr>
            </a:pPr>
            <a:r>
              <a:rPr lang="ja-JP" altLang="en-US" sz="2800">
                <a:solidFill>
                  <a:schemeClr val="tx1"/>
                </a:solidFill>
                <a:latin typeface="HGSSoeiKakugothicUB" panose="020B0900000000000000" pitchFamily="34" charset="-128"/>
                <a:ea typeface="HGSSoeiKakugothicUB" panose="020B0900000000000000" pitchFamily="34" charset="-128"/>
              </a:rPr>
              <a:t>ロータリーの目的は、</a:t>
            </a:r>
            <a:endParaRPr lang="en-US" altLang="ja-JP" sz="2800" dirty="0">
              <a:solidFill>
                <a:schemeClr val="tx1"/>
              </a:solidFill>
              <a:latin typeface="HGSSoeiKakugothicUB" panose="020B0900000000000000" pitchFamily="34" charset="-128"/>
              <a:ea typeface="HGSSoeiKakugothicUB" panose="020B0900000000000000" pitchFamily="34" charset="-128"/>
            </a:endParaRPr>
          </a:p>
          <a:p>
            <a:pPr indent="-182880" algn="ctr" defTabSz="914400">
              <a:lnSpc>
                <a:spcPct val="90000"/>
              </a:lnSpc>
              <a:spcAft>
                <a:spcPts val="450"/>
              </a:spcAft>
              <a:buClr>
                <a:schemeClr val="accent1"/>
              </a:buClr>
              <a:buFont typeface="Wingdings 2" pitchFamily="18" charset="2"/>
              <a:buChar char=""/>
            </a:pPr>
            <a:endParaRPr lang="en-US" altLang="ja-JP" sz="2800" dirty="0">
              <a:solidFill>
                <a:schemeClr val="tx1"/>
              </a:solidFill>
              <a:latin typeface="HGSSoeiKakugothicUB" panose="020B0900000000000000" pitchFamily="34" charset="-128"/>
              <a:ea typeface="HGSSoeiKakugothicUB" panose="020B0900000000000000" pitchFamily="34" charset="-128"/>
            </a:endParaRPr>
          </a:p>
          <a:p>
            <a:pPr algn="ctr" defTabSz="914400">
              <a:lnSpc>
                <a:spcPct val="90000"/>
              </a:lnSpc>
              <a:spcAft>
                <a:spcPts val="450"/>
              </a:spcAft>
              <a:buClr>
                <a:schemeClr val="accent1"/>
              </a:buClr>
            </a:pPr>
            <a:r>
              <a:rPr lang="ja-JP" altLang="en-US" sz="2800">
                <a:solidFill>
                  <a:schemeClr val="tx1"/>
                </a:solidFill>
                <a:latin typeface="HGSSoeiKakugothicUB" panose="020B0900000000000000" pitchFamily="34" charset="-128"/>
                <a:ea typeface="HGSSoeiKakugothicUB" panose="020B0900000000000000" pitchFamily="34" charset="-128"/>
              </a:rPr>
              <a:t>意義ある事業の基礎として</a:t>
            </a:r>
            <a:endParaRPr lang="en-US" altLang="ja-JP" sz="2800" dirty="0">
              <a:solidFill>
                <a:schemeClr val="tx1"/>
              </a:solidFill>
              <a:latin typeface="HGSSoeiKakugothicUB" panose="020B0900000000000000" pitchFamily="34" charset="-128"/>
              <a:ea typeface="HGSSoeiKakugothicUB" panose="020B0900000000000000" pitchFamily="34" charset="-128"/>
            </a:endParaRPr>
          </a:p>
          <a:p>
            <a:pPr indent="-182880" algn="ctr" defTabSz="914400">
              <a:lnSpc>
                <a:spcPct val="90000"/>
              </a:lnSpc>
              <a:spcAft>
                <a:spcPts val="450"/>
              </a:spcAft>
              <a:buClr>
                <a:schemeClr val="accent1"/>
              </a:buClr>
              <a:buFont typeface="Wingdings 2" pitchFamily="18" charset="2"/>
              <a:buChar char=""/>
            </a:pPr>
            <a:endParaRPr lang="en-US" altLang="ja-JP" sz="2800" dirty="0">
              <a:solidFill>
                <a:schemeClr val="tx1"/>
              </a:solidFill>
              <a:latin typeface="HGSSoeiKakugothicUB" panose="020B0900000000000000" pitchFamily="34" charset="-128"/>
              <a:ea typeface="HGSSoeiKakugothicUB" panose="020B0900000000000000" pitchFamily="34" charset="-128"/>
            </a:endParaRPr>
          </a:p>
          <a:p>
            <a:pPr algn="ctr" defTabSz="914400">
              <a:lnSpc>
                <a:spcPct val="90000"/>
              </a:lnSpc>
              <a:spcAft>
                <a:spcPts val="450"/>
              </a:spcAft>
              <a:buClr>
                <a:schemeClr val="accent1"/>
              </a:buClr>
            </a:pPr>
            <a:r>
              <a:rPr lang="ja-JP" altLang="en-US" sz="2800">
                <a:solidFill>
                  <a:schemeClr val="tx1"/>
                </a:solidFill>
                <a:latin typeface="HGSSoeiKakugothicUB" panose="020B0900000000000000" pitchFamily="34" charset="-128"/>
                <a:ea typeface="HGSSoeiKakugothicUB" panose="020B0900000000000000" pitchFamily="34" charset="-128"/>
              </a:rPr>
              <a:t>奉仕の理念を奨励し、</a:t>
            </a:r>
            <a:endParaRPr lang="en-US" altLang="ja-JP" sz="2800" dirty="0">
              <a:solidFill>
                <a:schemeClr val="tx1"/>
              </a:solidFill>
              <a:latin typeface="HGSSoeiKakugothicUB" panose="020B0900000000000000" pitchFamily="34" charset="-128"/>
              <a:ea typeface="HGSSoeiKakugothicUB" panose="020B0900000000000000" pitchFamily="34" charset="-128"/>
            </a:endParaRPr>
          </a:p>
          <a:p>
            <a:pPr indent="-182880" algn="ctr" defTabSz="914400">
              <a:lnSpc>
                <a:spcPct val="90000"/>
              </a:lnSpc>
              <a:spcAft>
                <a:spcPts val="450"/>
              </a:spcAft>
              <a:buClr>
                <a:schemeClr val="accent1"/>
              </a:buClr>
              <a:buFont typeface="Wingdings 2" pitchFamily="18" charset="2"/>
              <a:buChar char=""/>
            </a:pPr>
            <a:endParaRPr lang="en-US" altLang="ja-JP" sz="2800" dirty="0">
              <a:solidFill>
                <a:schemeClr val="tx1"/>
              </a:solidFill>
              <a:latin typeface="HGSSoeiKakugothicUB" panose="020B0900000000000000" pitchFamily="34" charset="-128"/>
              <a:ea typeface="HGSSoeiKakugothicUB" panose="020B0900000000000000" pitchFamily="34" charset="-128"/>
            </a:endParaRPr>
          </a:p>
          <a:p>
            <a:pPr algn="ctr" defTabSz="914400">
              <a:lnSpc>
                <a:spcPct val="90000"/>
              </a:lnSpc>
              <a:spcAft>
                <a:spcPts val="450"/>
              </a:spcAft>
              <a:buClr>
                <a:schemeClr val="accent1"/>
              </a:buClr>
            </a:pPr>
            <a:r>
              <a:rPr lang="ja-JP" altLang="en-US" sz="2800">
                <a:solidFill>
                  <a:schemeClr val="tx1"/>
                </a:solidFill>
                <a:latin typeface="HGSSoeiKakugothicUB" panose="020B0900000000000000" pitchFamily="34" charset="-128"/>
                <a:ea typeface="HGSSoeiKakugothicUB" panose="020B0900000000000000" pitchFamily="34" charset="-128"/>
              </a:rPr>
              <a:t>これを育むことにある。　</a:t>
            </a:r>
          </a:p>
        </p:txBody>
      </p:sp>
      <p:sp>
        <p:nvSpPr>
          <p:cNvPr id="129" name="正方形/長方形 128">
            <a:extLst>
              <a:ext uri="{FF2B5EF4-FFF2-40B4-BE49-F238E27FC236}">
                <a16:creationId xmlns:a16="http://schemas.microsoft.com/office/drawing/2014/main" id="{22806A67-F66A-104C-8B47-1A53F2B9DAD0}"/>
              </a:ext>
            </a:extLst>
          </p:cNvPr>
          <p:cNvSpPr/>
          <p:nvPr/>
        </p:nvSpPr>
        <p:spPr>
          <a:xfrm>
            <a:off x="10323242" y="3444151"/>
            <a:ext cx="5528217" cy="507831"/>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ja-JP" altLang="ja-JP" sz="2700"/>
              <a:t>　</a:t>
            </a:r>
            <a:endParaRPr lang="ja-JP" altLang="ja-JP" sz="2100"/>
          </a:p>
        </p:txBody>
      </p:sp>
    </p:spTree>
    <p:extLst>
      <p:ext uri="{BB962C8B-B14F-4D97-AF65-F5344CB8AC3E}">
        <p14:creationId xmlns:p14="http://schemas.microsoft.com/office/powerpoint/2010/main" val="29682578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9" name="タイトル 1">
            <a:extLst>
              <a:ext uri="{FF2B5EF4-FFF2-40B4-BE49-F238E27FC236}">
                <a16:creationId xmlns:a16="http://schemas.microsoft.com/office/drawing/2014/main" id="{921B08ED-0120-3143-AFFF-70DF35F90388}"/>
              </a:ext>
            </a:extLst>
          </p:cNvPr>
          <p:cNvSpPr>
            <a:spLocks noGrp="1"/>
          </p:cNvSpPr>
          <p:nvPr>
            <p:ph type="ctrTitle" idx="4294967295"/>
          </p:nvPr>
        </p:nvSpPr>
        <p:spPr>
          <a:xfrm>
            <a:off x="0" y="0"/>
            <a:ext cx="4114800" cy="558800"/>
          </a:xfrm>
          <a:solidFill>
            <a:schemeClr val="accent1"/>
          </a:solidFill>
        </p:spPr>
        <p:txBody>
          <a:bodyPr vert="horz" lIns="68580" tIns="34290" rIns="68580" bIns="34290" rtlCol="0" anchor="ctr">
            <a:normAutofit/>
          </a:bodyPr>
          <a:lstStyle/>
          <a:p>
            <a:pPr algn="ctr"/>
            <a:r>
              <a:rPr lang="en-US" altLang="ja-JP" sz="2400" dirty="0">
                <a:ln w="17780" cmpd="sng">
                  <a:noFill/>
                  <a:prstDash val="solid"/>
                  <a:miter lim="800000"/>
                </a:ln>
                <a:latin typeface="HGSSoeiKakugothicUB" panose="020B0900000000000000" pitchFamily="34" charset="-128"/>
                <a:ea typeface="HGSSoeiKakugothicUB" panose="020B0900000000000000" pitchFamily="34" charset="-128"/>
              </a:rPr>
              <a:t> </a:t>
            </a:r>
            <a:r>
              <a:rPr lang="ja-JP" altLang="en-US" sz="2400">
                <a:ln w="17780" cmpd="sng">
                  <a:noFill/>
                  <a:prstDash val="solid"/>
                  <a:miter lim="800000"/>
                </a:ln>
                <a:latin typeface="HGSSoeiKakugothicUB" panose="020B0900000000000000" pitchFamily="34" charset="-128"/>
                <a:ea typeface="HGSSoeiKakugothicUB" panose="020B0900000000000000" pitchFamily="34" charset="-128"/>
              </a:rPr>
              <a:t>ロータリーの目的</a:t>
            </a:r>
            <a:endParaRPr lang="en-US" altLang="ja-JP" sz="2400" dirty="0">
              <a:ln w="17780" cmpd="sng">
                <a:noFill/>
                <a:prstDash val="solid"/>
                <a:miter lim="800000"/>
              </a:ln>
              <a:latin typeface="HGSSoeiKakugothicUB" panose="020B0900000000000000" pitchFamily="34" charset="-128"/>
              <a:ea typeface="HGSSoeiKakugothicUB" panose="020B0900000000000000" pitchFamily="34" charset="-128"/>
            </a:endParaRPr>
          </a:p>
        </p:txBody>
      </p:sp>
      <p:sp>
        <p:nvSpPr>
          <p:cNvPr id="123" name="正方形/長方形 122">
            <a:extLst>
              <a:ext uri="{FF2B5EF4-FFF2-40B4-BE49-F238E27FC236}">
                <a16:creationId xmlns:a16="http://schemas.microsoft.com/office/drawing/2014/main" id="{BB3CF9BB-0F3A-A941-AC5D-8868154321B4}"/>
              </a:ext>
            </a:extLst>
          </p:cNvPr>
          <p:cNvSpPr/>
          <p:nvPr/>
        </p:nvSpPr>
        <p:spPr>
          <a:xfrm>
            <a:off x="196422" y="951318"/>
            <a:ext cx="8751155" cy="3508653"/>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ja-JP" altLang="ja-JP" sz="1400">
                <a:latin typeface="HGSSoeiKakugothicUB" panose="020B0900000000000000" pitchFamily="34" charset="-128"/>
                <a:ea typeface="HGSSoeiKakugothicUB" panose="020B0900000000000000" pitchFamily="34" charset="-128"/>
                <a:cs typeface="ヒラギノ角ゴ Std W8"/>
              </a:rPr>
              <a:t>　</a:t>
            </a:r>
            <a:r>
              <a:rPr lang="en-US" altLang="ja-JP" sz="1400" dirty="0">
                <a:latin typeface="HGSSoeiKakugothicUB" panose="020B0900000000000000" pitchFamily="34" charset="-128"/>
                <a:ea typeface="HGSSoeiKakugothicUB" panose="020B0900000000000000" pitchFamily="34" charset="-128"/>
                <a:cs typeface="ヒラギノ角ゴ Std W8"/>
              </a:rPr>
              <a:t> </a:t>
            </a:r>
            <a:r>
              <a:rPr lang="ja-JP" altLang="ja-JP">
                <a:latin typeface="HGSSoeiKakugothicUB" panose="020B0900000000000000" pitchFamily="34" charset="-128"/>
                <a:ea typeface="HGSSoeiKakugothicUB" panose="020B0900000000000000" pitchFamily="34" charset="-128"/>
                <a:cs typeface="ヒラギノ角ゴ Std W8"/>
              </a:rPr>
              <a:t>第１　</a:t>
            </a:r>
            <a:r>
              <a:rPr lang="ja-JP" altLang="ja-JP" dirty="0">
                <a:latin typeface="HGSSoeiKakugothicUB" panose="020B0900000000000000" pitchFamily="34" charset="-128"/>
                <a:ea typeface="HGSSoeiKakugothicUB" panose="020B0900000000000000" pitchFamily="34" charset="-128"/>
                <a:cs typeface="ヒラギノ角ゴ Std W8"/>
              </a:rPr>
              <a:t>知り合いを広めること</a:t>
            </a:r>
            <a:r>
              <a:rPr lang="ja-JP" altLang="ja-JP">
                <a:latin typeface="HGSSoeiKakugothicUB" panose="020B0900000000000000" pitchFamily="34" charset="-128"/>
                <a:ea typeface="HGSSoeiKakugothicUB" panose="020B0900000000000000" pitchFamily="34" charset="-128"/>
                <a:cs typeface="ヒラギノ角ゴ Std W8"/>
              </a:rPr>
              <a:t>によって奉仕</a:t>
            </a:r>
            <a:r>
              <a:rPr lang="ja-JP" altLang="ja-JP" dirty="0">
                <a:latin typeface="HGSSoeiKakugothicUB" panose="020B0900000000000000" pitchFamily="34" charset="-128"/>
                <a:ea typeface="HGSSoeiKakugothicUB" panose="020B0900000000000000" pitchFamily="34" charset="-128"/>
                <a:cs typeface="ヒラギノ角ゴ Std W8"/>
              </a:rPr>
              <a:t>の機会と</a:t>
            </a:r>
            <a:r>
              <a:rPr lang="ja-JP" altLang="ja-JP">
                <a:latin typeface="HGSSoeiKakugothicUB" panose="020B0900000000000000" pitchFamily="34" charset="-128"/>
                <a:ea typeface="HGSSoeiKakugothicUB" panose="020B0900000000000000" pitchFamily="34" charset="-128"/>
                <a:cs typeface="ヒラギノ角ゴ Std W8"/>
              </a:rPr>
              <a:t>すること</a:t>
            </a:r>
            <a:endParaRPr lang="en-US" altLang="ja-JP" dirty="0">
              <a:latin typeface="HGSSoeiKakugothicUB" panose="020B0900000000000000" pitchFamily="34" charset="-128"/>
              <a:ea typeface="HGSSoeiKakugothicUB" panose="020B0900000000000000" pitchFamily="34" charset="-128"/>
              <a:cs typeface="ヒラギノ角ゴ Std W8"/>
            </a:endParaRPr>
          </a:p>
          <a:p>
            <a:endParaRPr lang="en-US" altLang="ja-JP" dirty="0">
              <a:latin typeface="HGSSoeiKakugothicUB" panose="020B0900000000000000" pitchFamily="34" charset="-128"/>
              <a:ea typeface="HGSSoeiKakugothicUB" panose="020B0900000000000000" pitchFamily="34" charset="-128"/>
              <a:cs typeface="ヒラギノ角ゴ Std W8"/>
            </a:endParaRPr>
          </a:p>
          <a:p>
            <a:r>
              <a:rPr lang="ja-JP" altLang="ja-JP">
                <a:latin typeface="HGSSoeiKakugothicUB" panose="020B0900000000000000" pitchFamily="34" charset="-128"/>
                <a:ea typeface="HGSSoeiKakugothicUB" panose="020B0900000000000000" pitchFamily="34" charset="-128"/>
              </a:rPr>
              <a:t>　</a:t>
            </a:r>
            <a:r>
              <a:rPr lang="ja-JP" altLang="ja-JP">
                <a:latin typeface="HGSSoeiKakugothicUB" panose="020B0900000000000000" pitchFamily="34" charset="-128"/>
                <a:ea typeface="HGSSoeiKakugothicUB" panose="020B0900000000000000" pitchFamily="34" charset="-128"/>
                <a:cs typeface="ヒラギノ角ゴ Std W8"/>
              </a:rPr>
              <a:t>第２　職業上の高い倫理基準を保ち、役立つ仕事はすべて価値あるものと</a:t>
            </a:r>
            <a:endParaRPr lang="en-US" altLang="ja-JP" dirty="0">
              <a:latin typeface="HGSSoeiKakugothicUB" panose="020B0900000000000000" pitchFamily="34" charset="-128"/>
              <a:ea typeface="HGSSoeiKakugothicUB" panose="020B0900000000000000" pitchFamily="34" charset="-128"/>
              <a:cs typeface="ヒラギノ角ゴ Std W8"/>
            </a:endParaRPr>
          </a:p>
          <a:p>
            <a:r>
              <a:rPr lang="ja-JP" altLang="en-US">
                <a:latin typeface="HGSSoeiKakugothicUB" panose="020B0900000000000000" pitchFamily="34" charset="-128"/>
                <a:ea typeface="HGSSoeiKakugothicUB" panose="020B0900000000000000" pitchFamily="34" charset="-128"/>
                <a:cs typeface="ヒラギノ角ゴ Std W8"/>
              </a:rPr>
              <a:t>　　　　</a:t>
            </a:r>
            <a:r>
              <a:rPr lang="ja-JP" altLang="ja-JP">
                <a:latin typeface="HGSSoeiKakugothicUB" panose="020B0900000000000000" pitchFamily="34" charset="-128"/>
                <a:ea typeface="HGSSoeiKakugothicUB" panose="020B0900000000000000" pitchFamily="34" charset="-128"/>
                <a:cs typeface="ヒラギノ角ゴ Std W8"/>
              </a:rPr>
              <a:t>認識し、社会に奉仕する機会としてロータリアン各自の職業を</a:t>
            </a:r>
            <a:endParaRPr lang="en-US" altLang="ja-JP" dirty="0">
              <a:latin typeface="HGSSoeiKakugothicUB" panose="020B0900000000000000" pitchFamily="34" charset="-128"/>
              <a:ea typeface="HGSSoeiKakugothicUB" panose="020B0900000000000000" pitchFamily="34" charset="-128"/>
              <a:cs typeface="ヒラギノ角ゴ Std W8"/>
            </a:endParaRPr>
          </a:p>
          <a:p>
            <a:r>
              <a:rPr lang="ja-JP" altLang="en-US">
                <a:latin typeface="HGSSoeiKakugothicUB" panose="020B0900000000000000" pitchFamily="34" charset="-128"/>
                <a:ea typeface="HGSSoeiKakugothicUB" panose="020B0900000000000000" pitchFamily="34" charset="-128"/>
                <a:cs typeface="ヒラギノ角ゴ Std W8"/>
              </a:rPr>
              <a:t>　　　　</a:t>
            </a:r>
            <a:r>
              <a:rPr lang="ja-JP" altLang="ja-JP">
                <a:latin typeface="HGSSoeiKakugothicUB" panose="020B0900000000000000" pitchFamily="34" charset="-128"/>
                <a:ea typeface="HGSSoeiKakugothicUB" panose="020B0900000000000000" pitchFamily="34" charset="-128"/>
                <a:cs typeface="ヒラギノ角ゴ Std W8"/>
              </a:rPr>
              <a:t>高潔なものにすること</a:t>
            </a:r>
            <a:endParaRPr lang="en-US" altLang="ja-JP" dirty="0">
              <a:latin typeface="HGSSoeiKakugothicUB" panose="020B0900000000000000" pitchFamily="34" charset="-128"/>
              <a:ea typeface="HGSSoeiKakugothicUB" panose="020B0900000000000000" pitchFamily="34" charset="-128"/>
              <a:cs typeface="ヒラギノ角ゴ Std W8"/>
            </a:endParaRPr>
          </a:p>
          <a:p>
            <a:endParaRPr lang="ja-JP" altLang="ja-JP">
              <a:latin typeface="HGSSoeiKakugothicUB" panose="020B0900000000000000" pitchFamily="34" charset="-128"/>
              <a:ea typeface="HGSSoeiKakugothicUB" panose="020B0900000000000000" pitchFamily="34" charset="-128"/>
              <a:cs typeface="ヒラギノ角ゴ Std W8"/>
            </a:endParaRPr>
          </a:p>
          <a:p>
            <a:r>
              <a:rPr lang="ja-JP" altLang="ja-JP">
                <a:latin typeface="HGSSoeiKakugothicUB" panose="020B0900000000000000" pitchFamily="34" charset="-128"/>
                <a:ea typeface="HGSSoeiKakugothicUB" panose="020B0900000000000000" pitchFamily="34" charset="-128"/>
                <a:cs typeface="ヒラギノ角ゴ Std W8"/>
              </a:rPr>
              <a:t>　第３　ロータリアン一人一人が、個人として、</a:t>
            </a:r>
            <a:endParaRPr lang="en-US" altLang="ja-JP" dirty="0">
              <a:latin typeface="HGSSoeiKakugothicUB" panose="020B0900000000000000" pitchFamily="34" charset="-128"/>
              <a:ea typeface="HGSSoeiKakugothicUB" panose="020B0900000000000000" pitchFamily="34" charset="-128"/>
              <a:cs typeface="ヒラギノ角ゴ Std W8"/>
            </a:endParaRPr>
          </a:p>
          <a:p>
            <a:r>
              <a:rPr lang="ja-JP" altLang="en-US">
                <a:latin typeface="HGSSoeiKakugothicUB" panose="020B0900000000000000" pitchFamily="34" charset="-128"/>
                <a:ea typeface="HGSSoeiKakugothicUB" panose="020B0900000000000000" pitchFamily="34" charset="-128"/>
                <a:cs typeface="ヒラギノ角ゴ Std W8"/>
              </a:rPr>
              <a:t>　　　　</a:t>
            </a:r>
            <a:r>
              <a:rPr lang="ja-JP" altLang="ja-JP">
                <a:latin typeface="HGSSoeiKakugothicUB" panose="020B0900000000000000" pitchFamily="34" charset="-128"/>
                <a:ea typeface="HGSSoeiKakugothicUB" panose="020B0900000000000000" pitchFamily="34" charset="-128"/>
                <a:cs typeface="ヒラギノ角ゴ Std W8"/>
              </a:rPr>
              <a:t>また事業および社会生活にお</a:t>
            </a:r>
            <a:r>
              <a:rPr lang="ja-JP" altLang="en-US">
                <a:latin typeface="HGSSoeiKakugothicUB" panose="020B0900000000000000" pitchFamily="34" charset="-128"/>
                <a:ea typeface="HGSSoeiKakugothicUB" panose="020B0900000000000000" pitchFamily="34" charset="-128"/>
                <a:cs typeface="ヒラギノ角ゴ Std W8"/>
              </a:rPr>
              <a:t>い</a:t>
            </a:r>
            <a:r>
              <a:rPr lang="ja-JP" altLang="ja-JP">
                <a:latin typeface="HGSSoeiKakugothicUB" panose="020B0900000000000000" pitchFamily="34" charset="-128"/>
                <a:ea typeface="HGSSoeiKakugothicUB" panose="020B0900000000000000" pitchFamily="34" charset="-128"/>
                <a:cs typeface="ヒラギノ角ゴ Std W8"/>
              </a:rPr>
              <a:t>て</a:t>
            </a:r>
            <a:r>
              <a:rPr lang="ja-JP" altLang="en-US">
                <a:latin typeface="HGSSoeiKakugothicUB" panose="020B0900000000000000" pitchFamily="34" charset="-128"/>
                <a:ea typeface="HGSSoeiKakugothicUB" panose="020B0900000000000000" pitchFamily="34" charset="-128"/>
                <a:cs typeface="ヒラギノ角ゴ Std W8"/>
              </a:rPr>
              <a:t>、</a:t>
            </a:r>
            <a:r>
              <a:rPr lang="ja-JP" altLang="ja-JP">
                <a:latin typeface="HGSSoeiKakugothicUB" panose="020B0900000000000000" pitchFamily="34" charset="-128"/>
                <a:ea typeface="HGSSoeiKakugothicUB" panose="020B0900000000000000" pitchFamily="34" charset="-128"/>
                <a:cs typeface="ヒラギノ角ゴ Std W8"/>
              </a:rPr>
              <a:t>日々、奉仕の理念を実践すること</a:t>
            </a:r>
            <a:endParaRPr lang="en-US" altLang="ja-JP" dirty="0">
              <a:latin typeface="HGSSoeiKakugothicUB" panose="020B0900000000000000" pitchFamily="34" charset="-128"/>
              <a:ea typeface="HGSSoeiKakugothicUB" panose="020B0900000000000000" pitchFamily="34" charset="-128"/>
              <a:cs typeface="ヒラギノ角ゴ Std W8"/>
            </a:endParaRPr>
          </a:p>
          <a:p>
            <a:endParaRPr lang="en-US" altLang="ja-JP" dirty="0">
              <a:latin typeface="HGSSoeiKakugothicUB" panose="020B0900000000000000" pitchFamily="34" charset="-128"/>
              <a:ea typeface="HGSSoeiKakugothicUB" panose="020B0900000000000000" pitchFamily="34" charset="-128"/>
              <a:cs typeface="ヒラギノ角ゴ Std W8"/>
            </a:endParaRPr>
          </a:p>
          <a:p>
            <a:r>
              <a:rPr lang="ja-JP" altLang="ja-JP">
                <a:latin typeface="HGSSoeiKakugothicUB" panose="020B0900000000000000" pitchFamily="34" charset="-128"/>
                <a:ea typeface="HGSSoeiKakugothicUB" panose="020B0900000000000000" pitchFamily="34" charset="-128"/>
                <a:cs typeface="ヒラギノ角ゴ Std W8"/>
              </a:rPr>
              <a:t>　第４　奉仕の理念で結ばれた職業人が、世界的ネットワークを通じて、</a:t>
            </a:r>
            <a:endParaRPr lang="en-US" altLang="ja-JP" dirty="0">
              <a:latin typeface="HGSSoeiKakugothicUB" panose="020B0900000000000000" pitchFamily="34" charset="-128"/>
              <a:ea typeface="HGSSoeiKakugothicUB" panose="020B0900000000000000" pitchFamily="34" charset="-128"/>
              <a:cs typeface="ヒラギノ角ゴ Std W8"/>
            </a:endParaRPr>
          </a:p>
          <a:p>
            <a:r>
              <a:rPr lang="ja-JP" altLang="en-US">
                <a:latin typeface="HGSSoeiKakugothicUB" panose="020B0900000000000000" pitchFamily="34" charset="-128"/>
                <a:ea typeface="HGSSoeiKakugothicUB" panose="020B0900000000000000" pitchFamily="34" charset="-128"/>
                <a:cs typeface="ヒラギノ角ゴ Std W8"/>
              </a:rPr>
              <a:t>　　　　</a:t>
            </a:r>
            <a:r>
              <a:rPr lang="ja-JP" altLang="ja-JP">
                <a:latin typeface="HGSSoeiKakugothicUB" panose="020B0900000000000000" pitchFamily="34" charset="-128"/>
                <a:ea typeface="HGSSoeiKakugothicUB" panose="020B0900000000000000" pitchFamily="34" charset="-128"/>
                <a:cs typeface="ヒラギノ角ゴ Std W8"/>
              </a:rPr>
              <a:t>国際理解、親善平和を推進すること</a:t>
            </a:r>
            <a:endParaRPr lang="en-US" altLang="ja-JP" dirty="0">
              <a:latin typeface="HGSSoeiKakugothicUB" panose="020B0900000000000000" pitchFamily="34" charset="-128"/>
              <a:ea typeface="HGSSoeiKakugothicUB" panose="020B0900000000000000" pitchFamily="34" charset="-128"/>
              <a:cs typeface="ヒラギノ角ゴ Std W8"/>
            </a:endParaRPr>
          </a:p>
          <a:p>
            <a:pPr algn="r"/>
            <a:endParaRPr lang="en-US" altLang="ja-JP" sz="1200" dirty="0">
              <a:latin typeface="HGSSoeiKakugothicUB" panose="020B0900000000000000" pitchFamily="34" charset="-128"/>
              <a:ea typeface="HGSSoeiKakugothicUB" panose="020B0900000000000000" pitchFamily="34" charset="-128"/>
              <a:cs typeface="ヒラギノ角ゴ Std W8"/>
            </a:endParaRPr>
          </a:p>
          <a:p>
            <a:pPr algn="r"/>
            <a:r>
              <a:rPr lang="ja-JP" altLang="en-US" sz="1200">
                <a:latin typeface="HGSSoeiKakugothicUB" panose="020B0900000000000000" pitchFamily="34" charset="-128"/>
                <a:ea typeface="HGSSoeiKakugothicUB" panose="020B0900000000000000" pitchFamily="34" charset="-128"/>
              </a:rPr>
              <a:t>　</a:t>
            </a:r>
            <a:r>
              <a:rPr lang="en-US" altLang="ja-JP" sz="1050" dirty="0">
                <a:latin typeface="HGSSoeiKakugothicUB" panose="020B0900000000000000" pitchFamily="34" charset="-128"/>
                <a:ea typeface="HGSSoeiKakugothicUB" panose="020B0900000000000000" pitchFamily="34" charset="-128"/>
              </a:rPr>
              <a:t>(</a:t>
            </a:r>
            <a:r>
              <a:rPr lang="ja-JP" altLang="ja-JP" sz="1050">
                <a:latin typeface="HGSSoeiKakugothicUB" panose="020B0900000000000000" pitchFamily="34" charset="-128"/>
                <a:ea typeface="HGSSoeiKakugothicUB" panose="020B0900000000000000" pitchFamily="34" charset="-128"/>
              </a:rPr>
              <a:t>ＲＩ定款第４条標準ロータリークラブ定款第５条</a:t>
            </a:r>
            <a:r>
              <a:rPr lang="en-US" altLang="ja-JP" sz="1050" dirty="0">
                <a:latin typeface="HGSSoeiKakugothicUB" panose="020B0900000000000000" pitchFamily="34" charset="-128"/>
                <a:ea typeface="HGSSoeiKakugothicUB" panose="020B0900000000000000" pitchFamily="34" charset="-128"/>
              </a:rPr>
              <a:t>)</a:t>
            </a:r>
            <a:endParaRPr lang="ja-JP" altLang="ja-JP" sz="1500">
              <a:latin typeface="HGSSoeiKakugothicUB" panose="020B0900000000000000" pitchFamily="34" charset="-128"/>
              <a:ea typeface="HGSSoeiKakugothicUB" panose="020B0900000000000000" pitchFamily="34" charset="-128"/>
            </a:endParaRPr>
          </a:p>
        </p:txBody>
      </p:sp>
      <p:sp>
        <p:nvSpPr>
          <p:cNvPr id="129" name="正方形/長方形 128">
            <a:extLst>
              <a:ext uri="{FF2B5EF4-FFF2-40B4-BE49-F238E27FC236}">
                <a16:creationId xmlns:a16="http://schemas.microsoft.com/office/drawing/2014/main" id="{22806A67-F66A-104C-8B47-1A53F2B9DAD0}"/>
              </a:ext>
            </a:extLst>
          </p:cNvPr>
          <p:cNvSpPr/>
          <p:nvPr/>
        </p:nvSpPr>
        <p:spPr>
          <a:xfrm>
            <a:off x="10323242" y="3444151"/>
            <a:ext cx="5528217" cy="507831"/>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ja-JP" altLang="ja-JP" sz="2700"/>
              <a:t>　</a:t>
            </a:r>
            <a:endParaRPr lang="ja-JP" altLang="ja-JP" sz="2100" dirty="0"/>
          </a:p>
        </p:txBody>
      </p:sp>
      <p:sp>
        <p:nvSpPr>
          <p:cNvPr id="130" name="テキスト ボックス 129">
            <a:extLst>
              <a:ext uri="{FF2B5EF4-FFF2-40B4-BE49-F238E27FC236}">
                <a16:creationId xmlns:a16="http://schemas.microsoft.com/office/drawing/2014/main" id="{9EB205A6-3261-D042-8848-A872112FCB52}"/>
              </a:ext>
            </a:extLst>
          </p:cNvPr>
          <p:cNvSpPr txBox="1"/>
          <p:nvPr/>
        </p:nvSpPr>
        <p:spPr>
          <a:xfrm>
            <a:off x="5806417" y="4474934"/>
            <a:ext cx="2577950" cy="577081"/>
          </a:xfrm>
          <a:prstGeom prst="rect">
            <a:avLst/>
          </a:prstGeom>
          <a:noFill/>
        </p:spPr>
        <p:txBody>
          <a:bodyPr wrap="none" rtlCol="0">
            <a:spAutoFit/>
          </a:bodyPr>
          <a:lstStyle/>
          <a:p>
            <a:r>
              <a:rPr kumimoji="1" lang="en-US" altLang="ja-JP" sz="1050" dirty="0">
                <a:latin typeface="HGSSoeiKakugothicUB" panose="020B0900000000000000" pitchFamily="34" charset="-128"/>
                <a:ea typeface="HGSSoeiKakugothicUB" panose="020B0900000000000000" pitchFamily="34" charset="-128"/>
              </a:rPr>
              <a:t>1906</a:t>
            </a:r>
            <a:r>
              <a:rPr kumimoji="1" lang="ja-JP" altLang="en-US" sz="1050">
                <a:latin typeface="HGSSoeiKakugothicUB" panose="020B0900000000000000" pitchFamily="34" charset="-128"/>
                <a:ea typeface="HGSSoeiKakugothicUB" panose="020B0900000000000000" pitchFamily="34" charset="-128"/>
              </a:rPr>
              <a:t>年採択シカゴ</a:t>
            </a:r>
            <a:r>
              <a:rPr kumimoji="1" lang="en-US" altLang="ja-JP" sz="1050" dirty="0">
                <a:latin typeface="HGSSoeiKakugothicUB" panose="020B0900000000000000" pitchFamily="34" charset="-128"/>
                <a:ea typeface="HGSSoeiKakugothicUB" panose="020B0900000000000000" pitchFamily="34" charset="-128"/>
              </a:rPr>
              <a:t>RC</a:t>
            </a:r>
            <a:r>
              <a:rPr kumimoji="1" lang="ja-JP" altLang="en-US" sz="1050">
                <a:latin typeface="HGSSoeiKakugothicUB" panose="020B0900000000000000" pitchFamily="34" charset="-128"/>
                <a:ea typeface="HGSSoeiKakugothicUB" panose="020B0900000000000000" pitchFamily="34" charset="-128"/>
              </a:rPr>
              <a:t>の定款がスタート</a:t>
            </a:r>
            <a:endParaRPr kumimoji="1" lang="en-US" altLang="ja-JP" sz="1050" dirty="0">
              <a:latin typeface="HGSSoeiKakugothicUB" panose="020B0900000000000000" pitchFamily="34" charset="-128"/>
              <a:ea typeface="HGSSoeiKakugothicUB" panose="020B0900000000000000" pitchFamily="34" charset="-128"/>
            </a:endParaRPr>
          </a:p>
          <a:p>
            <a:r>
              <a:rPr kumimoji="1" lang="en-US" altLang="ja-JP" sz="1050" dirty="0">
                <a:latin typeface="HGSSoeiKakugothicUB" panose="020B0900000000000000" pitchFamily="34" charset="-128"/>
                <a:ea typeface="HGSSoeiKakugothicUB" panose="020B0900000000000000" pitchFamily="34" charset="-128"/>
              </a:rPr>
              <a:t>1951</a:t>
            </a:r>
            <a:r>
              <a:rPr kumimoji="1" lang="ja-JP" altLang="en-US" sz="1050">
                <a:latin typeface="HGSSoeiKakugothicUB" panose="020B0900000000000000" pitchFamily="34" charset="-128"/>
                <a:ea typeface="HGSSoeiKakugothicUB" panose="020B0900000000000000" pitchFamily="34" charset="-128"/>
              </a:rPr>
              <a:t>年に現在の内容に改定。</a:t>
            </a:r>
            <a:endParaRPr kumimoji="1" lang="en-US" altLang="ja-JP" sz="1050" dirty="0">
              <a:latin typeface="HGSSoeiKakugothicUB" panose="020B0900000000000000" pitchFamily="34" charset="-128"/>
              <a:ea typeface="HGSSoeiKakugothicUB" panose="020B0900000000000000" pitchFamily="34" charset="-128"/>
            </a:endParaRPr>
          </a:p>
          <a:p>
            <a:r>
              <a:rPr kumimoji="1" lang="en-US" altLang="ja-JP" sz="1050" dirty="0">
                <a:latin typeface="HGSSoeiKakugothicUB" panose="020B0900000000000000" pitchFamily="34" charset="-128"/>
                <a:ea typeface="HGSSoeiKakugothicUB" panose="020B0900000000000000" pitchFamily="34" charset="-128"/>
              </a:rPr>
              <a:t>1998</a:t>
            </a:r>
            <a:r>
              <a:rPr kumimoji="1" lang="ja-JP" altLang="en-US" sz="1050">
                <a:latin typeface="HGSSoeiKakugothicUB" panose="020B0900000000000000" pitchFamily="34" charset="-128"/>
                <a:ea typeface="HGSSoeiKakugothicUB" panose="020B0900000000000000" pitchFamily="34" charset="-128"/>
              </a:rPr>
              <a:t>年に綱領から目的に変更</a:t>
            </a:r>
          </a:p>
        </p:txBody>
      </p:sp>
      <p:pic>
        <p:nvPicPr>
          <p:cNvPr id="4" name="図 3" descr="挿絵, 食品, ウィンドウ が含まれている画像&#10;&#10;自動的に生成された説明">
            <a:extLst>
              <a:ext uri="{FF2B5EF4-FFF2-40B4-BE49-F238E27FC236}">
                <a16:creationId xmlns:a16="http://schemas.microsoft.com/office/drawing/2014/main" id="{F229FAAD-9D66-32AF-50FF-D0FA212259FA}"/>
              </a:ext>
            </a:extLst>
          </p:cNvPr>
          <p:cNvPicPr>
            <a:picLocks noChangeAspect="1"/>
          </p:cNvPicPr>
          <p:nvPr/>
        </p:nvPicPr>
        <p:blipFill>
          <a:blip r:embed="rId2"/>
          <a:stretch>
            <a:fillRect/>
          </a:stretch>
        </p:blipFill>
        <p:spPr>
          <a:xfrm>
            <a:off x="-18472" y="4540703"/>
            <a:ext cx="2316596" cy="621269"/>
          </a:xfrm>
          <a:prstGeom prst="rect">
            <a:avLst/>
          </a:prstGeom>
        </p:spPr>
      </p:pic>
      <p:sp>
        <p:nvSpPr>
          <p:cNvPr id="2" name="スライド番号プレースホルダー 1">
            <a:extLst>
              <a:ext uri="{FF2B5EF4-FFF2-40B4-BE49-F238E27FC236}">
                <a16:creationId xmlns:a16="http://schemas.microsoft.com/office/drawing/2014/main" id="{01A2FE4D-41A0-595E-B025-E86FDA27C07A}"/>
              </a:ext>
            </a:extLst>
          </p:cNvPr>
          <p:cNvSpPr>
            <a:spLocks noGrp="1"/>
          </p:cNvSpPr>
          <p:nvPr>
            <p:ph type="sldNum" sz="quarter" idx="12"/>
          </p:nvPr>
        </p:nvSpPr>
        <p:spPr/>
        <p:txBody>
          <a:bodyPr/>
          <a:lstStyle/>
          <a:p>
            <a:fld id="{D57F1E4F-1CFF-5643-939E-217C01CDF565}" type="slidenum">
              <a:rPr lang="en-US" smtClean="0">
                <a:latin typeface="HGSSoeiKakugothicUB" panose="020B0900000000000000" pitchFamily="34" charset="-128"/>
                <a:ea typeface="HGSSoeiKakugothicUB" panose="020B0900000000000000" pitchFamily="34" charset="-128"/>
              </a:rPr>
              <a:pPr/>
              <a:t>19</a:t>
            </a:fld>
            <a:endParaRPr lang="en-US" dirty="0">
              <a:latin typeface="HGSSoeiKakugothicUB" panose="020B0900000000000000" pitchFamily="34" charset="-128"/>
              <a:ea typeface="HGSSoeiKakugothicUB" panose="020B0900000000000000" pitchFamily="34" charset="-128"/>
            </a:endParaRPr>
          </a:p>
        </p:txBody>
      </p:sp>
    </p:spTree>
    <p:extLst>
      <p:ext uri="{BB962C8B-B14F-4D97-AF65-F5344CB8AC3E}">
        <p14:creationId xmlns:p14="http://schemas.microsoft.com/office/powerpoint/2010/main" val="284124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C70CA2-F522-5442-BB6C-49C9F0F3C98D}"/>
              </a:ext>
            </a:extLst>
          </p:cNvPr>
          <p:cNvSpPr>
            <a:spLocks noGrp="1"/>
          </p:cNvSpPr>
          <p:nvPr>
            <p:ph type="ctrTitle"/>
          </p:nvPr>
        </p:nvSpPr>
        <p:spPr>
          <a:xfrm>
            <a:off x="214075" y="1572475"/>
            <a:ext cx="6360346" cy="1377478"/>
          </a:xfrm>
        </p:spPr>
        <p:txBody>
          <a:bodyPr anchor="b">
            <a:normAutofit/>
          </a:bodyPr>
          <a:lstStyle/>
          <a:p>
            <a:pPr algn="ctr"/>
            <a:r>
              <a:rPr lang="en-US" altLang="ja-JP" sz="4000" dirty="0">
                <a:latin typeface="HGSSoeiKakugothicUB" panose="020B0900000000000000" pitchFamily="34" charset="-128"/>
                <a:ea typeface="HGSSoeiKakugothicUB" panose="020B0900000000000000" pitchFamily="34" charset="-128"/>
              </a:rPr>
              <a:t>RI</a:t>
            </a:r>
            <a:r>
              <a:rPr lang="ja-JP" altLang="en-US" sz="4000">
                <a:latin typeface="HGSSoeiKakugothicUB" panose="020B0900000000000000" pitchFamily="34" charset="-128"/>
                <a:ea typeface="HGSSoeiKakugothicUB" panose="020B0900000000000000" pitchFamily="34" charset="-128"/>
              </a:rPr>
              <a:t>とクラブと地区について</a:t>
            </a:r>
          </a:p>
        </p:txBody>
      </p:sp>
      <p:pic>
        <p:nvPicPr>
          <p:cNvPr id="6" name="図 5" descr="挿絵, 食品, ウィンドウ が含まれている画像&#10;&#10;自動的に生成された説明">
            <a:extLst>
              <a:ext uri="{FF2B5EF4-FFF2-40B4-BE49-F238E27FC236}">
                <a16:creationId xmlns:a16="http://schemas.microsoft.com/office/drawing/2014/main" id="{CFF0A312-830E-FDBA-3451-A0F952B43FC3}"/>
              </a:ext>
            </a:extLst>
          </p:cNvPr>
          <p:cNvPicPr>
            <a:picLocks noChangeAspect="1"/>
          </p:cNvPicPr>
          <p:nvPr/>
        </p:nvPicPr>
        <p:blipFill>
          <a:blip r:embed="rId2"/>
          <a:stretch>
            <a:fillRect/>
          </a:stretch>
        </p:blipFill>
        <p:spPr>
          <a:xfrm>
            <a:off x="-18472" y="4540703"/>
            <a:ext cx="2316596" cy="621269"/>
          </a:xfrm>
          <a:prstGeom prst="rect">
            <a:avLst/>
          </a:prstGeom>
        </p:spPr>
      </p:pic>
      <p:sp>
        <p:nvSpPr>
          <p:cNvPr id="3" name="スライド番号プレースホルダー 2">
            <a:extLst>
              <a:ext uri="{FF2B5EF4-FFF2-40B4-BE49-F238E27FC236}">
                <a16:creationId xmlns:a16="http://schemas.microsoft.com/office/drawing/2014/main" id="{7E499C54-58CF-91A2-462A-2877BABD8226}"/>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359281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E7DD647-A3BA-B64B-979E-CA6BB946B070}"/>
              </a:ext>
            </a:extLst>
          </p:cNvPr>
          <p:cNvSpPr/>
          <p:nvPr/>
        </p:nvSpPr>
        <p:spPr>
          <a:xfrm>
            <a:off x="331856" y="1308933"/>
            <a:ext cx="8630794" cy="2287707"/>
          </a:xfrm>
          <a:prstGeom prst="rect">
            <a:avLst/>
          </a:prstGeom>
        </p:spPr>
        <p:txBody>
          <a:bodyPr vert="horz" lIns="68580" tIns="34290" rIns="68580" bIns="34290" rtlCol="0">
            <a:normAutofit fontScale="92500"/>
          </a:bodyPr>
          <a:lstStyle/>
          <a:p>
            <a:pPr algn="ctr">
              <a:lnSpc>
                <a:spcPct val="170000"/>
              </a:lnSpc>
              <a:spcBef>
                <a:spcPts val="750"/>
              </a:spcBef>
              <a:buClr>
                <a:schemeClr val="accent1"/>
              </a:buClr>
            </a:pPr>
            <a:r>
              <a:rPr lang="ja-JP" altLang="en-US" sz="2800">
                <a:latin typeface="HGSSoeiKakugothicUB" panose="020B0900000000000000" pitchFamily="34" charset="-128"/>
                <a:ea typeface="HGSSoeiKakugothicUB" panose="020B0900000000000000" pitchFamily="34" charset="-128"/>
              </a:rPr>
              <a:t>「ロータリー目的」</a:t>
            </a:r>
            <a:r>
              <a:rPr lang="en-US" altLang="ja-JP" sz="2800" dirty="0">
                <a:latin typeface="HGSSoeiKakugothicUB" panose="020B0900000000000000" pitchFamily="34" charset="-128"/>
                <a:ea typeface="HGSSoeiKakugothicUB" panose="020B0900000000000000" pitchFamily="34" charset="-128"/>
              </a:rPr>
              <a:t>  </a:t>
            </a:r>
            <a:r>
              <a:rPr lang="ja-JP" altLang="en-US" sz="2800">
                <a:latin typeface="HGSSoeiKakugothicUB" panose="020B0900000000000000" pitchFamily="34" charset="-128"/>
                <a:ea typeface="HGSSoeiKakugothicUB" panose="020B0900000000000000" pitchFamily="34" charset="-128"/>
              </a:rPr>
              <a:t>中の４つの説明文章は</a:t>
            </a:r>
            <a:endParaRPr lang="en-US" altLang="ja-JP" sz="2800" dirty="0">
              <a:latin typeface="HGSSoeiKakugothicUB" panose="020B0900000000000000" pitchFamily="34" charset="-128"/>
              <a:ea typeface="HGSSoeiKakugothicUB" panose="020B0900000000000000" pitchFamily="34" charset="-128"/>
            </a:endParaRPr>
          </a:p>
          <a:p>
            <a:pPr algn="ctr">
              <a:lnSpc>
                <a:spcPct val="170000"/>
              </a:lnSpc>
              <a:spcBef>
                <a:spcPts val="750"/>
              </a:spcBef>
              <a:buClr>
                <a:schemeClr val="accent1"/>
              </a:buClr>
            </a:pPr>
            <a:r>
              <a:rPr lang="ja-JP" altLang="en-US" sz="2800">
                <a:latin typeface="HGSSoeiKakugothicUB" panose="020B0900000000000000" pitchFamily="34" charset="-128"/>
                <a:ea typeface="HGSSoeiKakugothicUB" panose="020B0900000000000000" pitchFamily="34" charset="-128"/>
              </a:rPr>
              <a:t>等しく重大な意味を持ち、</a:t>
            </a:r>
            <a:endParaRPr lang="en-US" altLang="ja-JP" sz="2800" dirty="0">
              <a:latin typeface="HGSSoeiKakugothicUB" panose="020B0900000000000000" pitchFamily="34" charset="-128"/>
              <a:ea typeface="HGSSoeiKakugothicUB" panose="020B0900000000000000" pitchFamily="34" charset="-128"/>
            </a:endParaRPr>
          </a:p>
          <a:p>
            <a:pPr algn="ctr">
              <a:lnSpc>
                <a:spcPct val="170000"/>
              </a:lnSpc>
              <a:spcBef>
                <a:spcPts val="750"/>
              </a:spcBef>
              <a:buClr>
                <a:schemeClr val="accent1"/>
              </a:buClr>
            </a:pPr>
            <a:r>
              <a:rPr lang="ja-JP" altLang="en-US" sz="2800">
                <a:solidFill>
                  <a:srgbClr val="C00000"/>
                </a:solidFill>
                <a:latin typeface="HGSSoeiKakugothicUB" panose="020B0900000000000000" pitchFamily="34" charset="-128"/>
                <a:ea typeface="HGSSoeiKakugothicUB" panose="020B0900000000000000" pitchFamily="34" charset="-128"/>
              </a:rPr>
              <a:t>また同時に行動を起こさなければならないものである　　　　　　　　　　　　　　　　　　　　　　　　　　　　　　　　　　　　　</a:t>
            </a:r>
          </a:p>
        </p:txBody>
      </p:sp>
      <p:sp>
        <p:nvSpPr>
          <p:cNvPr id="5" name="タイトル 1">
            <a:extLst>
              <a:ext uri="{FF2B5EF4-FFF2-40B4-BE49-F238E27FC236}">
                <a16:creationId xmlns:a16="http://schemas.microsoft.com/office/drawing/2014/main" id="{4C8B56C6-777A-404F-B8E5-EFDBD45E0F1F}"/>
              </a:ext>
            </a:extLst>
          </p:cNvPr>
          <p:cNvSpPr txBox="1">
            <a:spLocks/>
          </p:cNvSpPr>
          <p:nvPr/>
        </p:nvSpPr>
        <p:spPr>
          <a:xfrm>
            <a:off x="-6" y="1"/>
            <a:ext cx="4114800" cy="559173"/>
          </a:xfrm>
          <a:prstGeom prst="rect">
            <a:avLst/>
          </a:prstGeom>
          <a:solidFill>
            <a:schemeClr val="accent1"/>
          </a:solidFill>
        </p:spPr>
        <p:txBody>
          <a:bodyPr vert="horz" lIns="68580" tIns="34290" rIns="68580" bIns="34290" rtlCol="0" anchor="ctr">
            <a:normAutofit/>
          </a:bodyPr>
          <a:lstStyle>
            <a:lvl1pPr algn="l" defTabSz="914400" rtl="0" eaLnBrk="1" latinLnBrk="0" hangingPunct="1">
              <a:lnSpc>
                <a:spcPct val="90000"/>
              </a:lnSpc>
              <a:spcBef>
                <a:spcPct val="0"/>
              </a:spcBef>
              <a:buNone/>
              <a:defRPr kumimoji="1" sz="3000" kern="1200" spc="-60" baseline="0">
                <a:solidFill>
                  <a:srgbClr val="FFFFFF"/>
                </a:solidFill>
                <a:latin typeface="+mj-lt"/>
                <a:ea typeface="+mj-ea"/>
                <a:cs typeface="+mj-cs"/>
              </a:defRPr>
            </a:lvl1pPr>
          </a:lstStyle>
          <a:p>
            <a:pPr algn="ctr"/>
            <a:r>
              <a:rPr lang="en-US" altLang="ja-JP" sz="2400" dirty="0">
                <a:ln w="17780" cmpd="sng">
                  <a:noFill/>
                  <a:prstDash val="solid"/>
                  <a:miter lim="800000"/>
                </a:ln>
                <a:latin typeface="HGSSoeiKakugothicUB" panose="020B0900000000000000" pitchFamily="34" charset="-128"/>
                <a:ea typeface="HGSSoeiKakugothicUB" panose="020B0900000000000000" pitchFamily="34" charset="-128"/>
              </a:rPr>
              <a:t> </a:t>
            </a:r>
            <a:r>
              <a:rPr lang="ja-JP" altLang="en-US" sz="2400">
                <a:ln w="17780" cmpd="sng">
                  <a:noFill/>
                  <a:prstDash val="solid"/>
                  <a:miter lim="800000"/>
                </a:ln>
                <a:latin typeface="HGSSoeiKakugothicUB" panose="020B0900000000000000" pitchFamily="34" charset="-128"/>
                <a:ea typeface="HGSSoeiKakugothicUB" panose="020B0900000000000000" pitchFamily="34" charset="-128"/>
              </a:rPr>
              <a:t>ロータリーの目的</a:t>
            </a:r>
            <a:endParaRPr lang="en-US" altLang="ja-JP" sz="2400" dirty="0">
              <a:ln w="17780" cmpd="sng">
                <a:noFill/>
                <a:prstDash val="solid"/>
                <a:miter lim="800000"/>
              </a:ln>
              <a:latin typeface="HGSSoeiKakugothicUB" panose="020B0900000000000000" pitchFamily="34" charset="-128"/>
              <a:ea typeface="HGSSoeiKakugothicUB" panose="020B0900000000000000" pitchFamily="34" charset="-128"/>
            </a:endParaRPr>
          </a:p>
        </p:txBody>
      </p:sp>
      <p:sp>
        <p:nvSpPr>
          <p:cNvPr id="3" name="正方形/長方形 2">
            <a:extLst>
              <a:ext uri="{FF2B5EF4-FFF2-40B4-BE49-F238E27FC236}">
                <a16:creationId xmlns:a16="http://schemas.microsoft.com/office/drawing/2014/main" id="{39B2CA89-3A1B-C24C-B6BA-38BDE219A21B}"/>
              </a:ext>
            </a:extLst>
          </p:cNvPr>
          <p:cNvSpPr/>
          <p:nvPr/>
        </p:nvSpPr>
        <p:spPr>
          <a:xfrm>
            <a:off x="4266227" y="3815267"/>
            <a:ext cx="4545917" cy="307777"/>
          </a:xfrm>
          <a:prstGeom prst="rect">
            <a:avLst/>
          </a:prstGeom>
        </p:spPr>
        <p:txBody>
          <a:bodyPr wrap="square">
            <a:spAutoFit/>
          </a:bodyPr>
          <a:lstStyle/>
          <a:p>
            <a:pPr algn="r"/>
            <a:r>
              <a:rPr lang="en-US" altLang="ja-JP" sz="1400" dirty="0">
                <a:latin typeface="HGSSoeiKakugothicUB" panose="020B0900000000000000" pitchFamily="34" charset="-128"/>
                <a:ea typeface="HGSSoeiKakugothicUB" panose="020B0900000000000000" pitchFamily="34" charset="-128"/>
              </a:rPr>
              <a:t>1998</a:t>
            </a:r>
            <a:r>
              <a:rPr lang="ja-JP" altLang="en-US" sz="1400">
                <a:latin typeface="HGSSoeiKakugothicUB" panose="020B0900000000000000" pitchFamily="34" charset="-128"/>
                <a:ea typeface="HGSSoeiKakugothicUB" panose="020B0900000000000000" pitchFamily="34" charset="-128"/>
              </a:rPr>
              <a:t>年</a:t>
            </a:r>
            <a:r>
              <a:rPr lang="en-US" altLang="ja-JP" sz="1400" dirty="0">
                <a:latin typeface="HGSSoeiKakugothicUB" panose="020B0900000000000000" pitchFamily="34" charset="-128"/>
                <a:ea typeface="HGSSoeiKakugothicUB" panose="020B0900000000000000" pitchFamily="34" charset="-128"/>
              </a:rPr>
              <a:t>6</a:t>
            </a:r>
            <a:r>
              <a:rPr lang="ja-JP" altLang="en-US" sz="1400">
                <a:latin typeface="HGSSoeiKakugothicUB" panose="020B0900000000000000" pitchFamily="34" charset="-128"/>
                <a:ea typeface="HGSSoeiKakugothicUB" panose="020B0900000000000000" pitchFamily="34" charset="-128"/>
              </a:rPr>
              <a:t>月理事会会合、決定３４８号</a:t>
            </a:r>
          </a:p>
        </p:txBody>
      </p:sp>
      <p:pic>
        <p:nvPicPr>
          <p:cNvPr id="10" name="図 9" descr="挿絵, 食品, ウィンドウ が含まれている画像&#10;&#10;自動的に生成された説明">
            <a:extLst>
              <a:ext uri="{FF2B5EF4-FFF2-40B4-BE49-F238E27FC236}">
                <a16:creationId xmlns:a16="http://schemas.microsoft.com/office/drawing/2014/main" id="{79FC6C54-1DD7-5940-A6C0-538A7993F465}"/>
              </a:ext>
            </a:extLst>
          </p:cNvPr>
          <p:cNvPicPr>
            <a:picLocks noChangeAspect="1"/>
          </p:cNvPicPr>
          <p:nvPr/>
        </p:nvPicPr>
        <p:blipFill>
          <a:blip r:embed="rId2"/>
          <a:stretch>
            <a:fillRect/>
          </a:stretch>
        </p:blipFill>
        <p:spPr>
          <a:xfrm>
            <a:off x="-18472" y="4540703"/>
            <a:ext cx="2316596" cy="621269"/>
          </a:xfrm>
          <a:prstGeom prst="rect">
            <a:avLst/>
          </a:prstGeom>
        </p:spPr>
      </p:pic>
      <p:sp>
        <p:nvSpPr>
          <p:cNvPr id="4" name="スライド番号プレースホルダー 3">
            <a:extLst>
              <a:ext uri="{FF2B5EF4-FFF2-40B4-BE49-F238E27FC236}">
                <a16:creationId xmlns:a16="http://schemas.microsoft.com/office/drawing/2014/main" id="{2081CFE9-189E-6514-BD79-088C7EE9EF63}"/>
              </a:ext>
            </a:extLst>
          </p:cNvPr>
          <p:cNvSpPr>
            <a:spLocks noGrp="1"/>
          </p:cNvSpPr>
          <p:nvPr>
            <p:ph type="sldNum" sz="quarter" idx="12"/>
          </p:nvPr>
        </p:nvSpPr>
        <p:spPr/>
        <p:txBody>
          <a:bodyPr/>
          <a:lstStyle/>
          <a:p>
            <a:fld id="{D57F1E4F-1CFF-5643-939E-217C01CDF565}" type="slidenum">
              <a:rPr lang="en-US" smtClean="0">
                <a:latin typeface="HGSSoeiKakugothicUB" panose="020B0900000000000000" pitchFamily="34" charset="-128"/>
                <a:ea typeface="HGSSoeiKakugothicUB" panose="020B0900000000000000" pitchFamily="34" charset="-128"/>
              </a:rPr>
              <a:pPr/>
              <a:t>20</a:t>
            </a:fld>
            <a:endParaRPr lang="en-US" dirty="0">
              <a:latin typeface="HGSSoeiKakugothicUB" panose="020B0900000000000000" pitchFamily="34" charset="-128"/>
              <a:ea typeface="HGSSoeiKakugothicUB" panose="020B0900000000000000" pitchFamily="34" charset="-128"/>
            </a:endParaRPr>
          </a:p>
        </p:txBody>
      </p:sp>
    </p:spTree>
    <p:extLst>
      <p:ext uri="{BB962C8B-B14F-4D97-AF65-F5344CB8AC3E}">
        <p14:creationId xmlns:p14="http://schemas.microsoft.com/office/powerpoint/2010/main" val="282586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9" name="タイトル 1">
            <a:extLst>
              <a:ext uri="{FF2B5EF4-FFF2-40B4-BE49-F238E27FC236}">
                <a16:creationId xmlns:a16="http://schemas.microsoft.com/office/drawing/2014/main" id="{921B08ED-0120-3143-AFFF-70DF35F90388}"/>
              </a:ext>
            </a:extLst>
          </p:cNvPr>
          <p:cNvSpPr>
            <a:spLocks noGrp="1"/>
          </p:cNvSpPr>
          <p:nvPr>
            <p:ph type="ctrTitle" idx="4294967295"/>
          </p:nvPr>
        </p:nvSpPr>
        <p:spPr>
          <a:xfrm>
            <a:off x="0" y="0"/>
            <a:ext cx="4114800" cy="558800"/>
          </a:xfrm>
          <a:solidFill>
            <a:schemeClr val="accent1"/>
          </a:solidFill>
        </p:spPr>
        <p:txBody>
          <a:bodyPr vert="horz" lIns="68580" tIns="34290" rIns="68580" bIns="34290" rtlCol="0" anchor="ctr">
            <a:normAutofit/>
          </a:bodyPr>
          <a:lstStyle/>
          <a:p>
            <a:pPr algn="ctr"/>
            <a:r>
              <a:rPr lang="en-US" altLang="ja-JP" sz="2400" dirty="0">
                <a:ln w="17780" cmpd="sng">
                  <a:noFill/>
                  <a:prstDash val="solid"/>
                  <a:miter lim="800000"/>
                </a:ln>
                <a:latin typeface="HGSSoeiKakugothicUB" panose="020B0900000000000000" pitchFamily="34" charset="-128"/>
                <a:ea typeface="HGSSoeiKakugothicUB" panose="020B0900000000000000" pitchFamily="34" charset="-128"/>
              </a:rPr>
              <a:t> </a:t>
            </a:r>
            <a:r>
              <a:rPr lang="ja-JP" altLang="en-US" sz="2400">
                <a:ln w="17780" cmpd="sng">
                  <a:noFill/>
                  <a:prstDash val="solid"/>
                  <a:miter lim="800000"/>
                </a:ln>
                <a:latin typeface="HGSSoeiKakugothicUB" panose="020B0900000000000000" pitchFamily="34" charset="-128"/>
                <a:ea typeface="HGSSoeiKakugothicUB" panose="020B0900000000000000" pitchFamily="34" charset="-128"/>
              </a:rPr>
              <a:t>ロータリーの目的</a:t>
            </a:r>
            <a:endParaRPr lang="en-US" altLang="ja-JP" sz="2400" dirty="0">
              <a:ln w="17780" cmpd="sng">
                <a:noFill/>
                <a:prstDash val="solid"/>
                <a:miter lim="800000"/>
              </a:ln>
              <a:latin typeface="HGSSoeiKakugothicUB" panose="020B0900000000000000" pitchFamily="34" charset="-128"/>
              <a:ea typeface="HGSSoeiKakugothicUB" panose="020B0900000000000000" pitchFamily="34" charset="-128"/>
            </a:endParaRPr>
          </a:p>
        </p:txBody>
      </p:sp>
      <p:sp>
        <p:nvSpPr>
          <p:cNvPr id="123" name="正方形/長方形 122">
            <a:extLst>
              <a:ext uri="{FF2B5EF4-FFF2-40B4-BE49-F238E27FC236}">
                <a16:creationId xmlns:a16="http://schemas.microsoft.com/office/drawing/2014/main" id="{BB3CF9BB-0F3A-A941-AC5D-8868154321B4}"/>
              </a:ext>
            </a:extLst>
          </p:cNvPr>
          <p:cNvSpPr/>
          <p:nvPr/>
        </p:nvSpPr>
        <p:spPr>
          <a:xfrm>
            <a:off x="196422" y="951318"/>
            <a:ext cx="8751155" cy="3508653"/>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ja-JP" altLang="ja-JP" sz="1400">
                <a:latin typeface="HGSSoeiKakugothicUB" panose="020B0900000000000000" pitchFamily="34" charset="-128"/>
                <a:ea typeface="HGSSoeiKakugothicUB" panose="020B0900000000000000" pitchFamily="34" charset="-128"/>
                <a:cs typeface="ヒラギノ角ゴ Std W8"/>
              </a:rPr>
              <a:t>　</a:t>
            </a:r>
            <a:r>
              <a:rPr lang="en-US" altLang="ja-JP" sz="1400" dirty="0">
                <a:latin typeface="HGSSoeiKakugothicUB" panose="020B0900000000000000" pitchFamily="34" charset="-128"/>
                <a:ea typeface="HGSSoeiKakugothicUB" panose="020B0900000000000000" pitchFamily="34" charset="-128"/>
                <a:cs typeface="ヒラギノ角ゴ Std W8"/>
              </a:rPr>
              <a:t> </a:t>
            </a:r>
            <a:r>
              <a:rPr lang="ja-JP" altLang="ja-JP">
                <a:latin typeface="HGSSoeiKakugothicUB" panose="020B0900000000000000" pitchFamily="34" charset="-128"/>
                <a:ea typeface="HGSSoeiKakugothicUB" panose="020B0900000000000000" pitchFamily="34" charset="-128"/>
                <a:cs typeface="ヒラギノ角ゴ Std W8"/>
              </a:rPr>
              <a:t>第１　</a:t>
            </a:r>
            <a:r>
              <a:rPr lang="ja-JP" altLang="ja-JP" dirty="0">
                <a:latin typeface="HGSSoeiKakugothicUB" panose="020B0900000000000000" pitchFamily="34" charset="-128"/>
                <a:ea typeface="HGSSoeiKakugothicUB" panose="020B0900000000000000" pitchFamily="34" charset="-128"/>
                <a:cs typeface="ヒラギノ角ゴ Std W8"/>
              </a:rPr>
              <a:t>知り合いを広めること</a:t>
            </a:r>
            <a:r>
              <a:rPr lang="ja-JP" altLang="ja-JP">
                <a:latin typeface="HGSSoeiKakugothicUB" panose="020B0900000000000000" pitchFamily="34" charset="-128"/>
                <a:ea typeface="HGSSoeiKakugothicUB" panose="020B0900000000000000" pitchFamily="34" charset="-128"/>
                <a:cs typeface="ヒラギノ角ゴ Std W8"/>
              </a:rPr>
              <a:t>によって奉仕</a:t>
            </a:r>
            <a:r>
              <a:rPr lang="ja-JP" altLang="ja-JP" dirty="0">
                <a:latin typeface="HGSSoeiKakugothicUB" panose="020B0900000000000000" pitchFamily="34" charset="-128"/>
                <a:ea typeface="HGSSoeiKakugothicUB" panose="020B0900000000000000" pitchFamily="34" charset="-128"/>
                <a:cs typeface="ヒラギノ角ゴ Std W8"/>
              </a:rPr>
              <a:t>の機会と</a:t>
            </a:r>
            <a:r>
              <a:rPr lang="ja-JP" altLang="ja-JP">
                <a:latin typeface="HGSSoeiKakugothicUB" panose="020B0900000000000000" pitchFamily="34" charset="-128"/>
                <a:ea typeface="HGSSoeiKakugothicUB" panose="020B0900000000000000" pitchFamily="34" charset="-128"/>
                <a:cs typeface="ヒラギノ角ゴ Std W8"/>
              </a:rPr>
              <a:t>すること</a:t>
            </a:r>
            <a:endParaRPr lang="en-US" altLang="ja-JP" dirty="0">
              <a:latin typeface="HGSSoeiKakugothicUB" panose="020B0900000000000000" pitchFamily="34" charset="-128"/>
              <a:ea typeface="HGSSoeiKakugothicUB" panose="020B0900000000000000" pitchFamily="34" charset="-128"/>
              <a:cs typeface="ヒラギノ角ゴ Std W8"/>
            </a:endParaRPr>
          </a:p>
          <a:p>
            <a:endParaRPr lang="en-US" altLang="ja-JP" dirty="0">
              <a:latin typeface="HGSSoeiKakugothicUB" panose="020B0900000000000000" pitchFamily="34" charset="-128"/>
              <a:ea typeface="HGSSoeiKakugothicUB" panose="020B0900000000000000" pitchFamily="34" charset="-128"/>
              <a:cs typeface="ヒラギノ角ゴ Std W8"/>
            </a:endParaRPr>
          </a:p>
          <a:p>
            <a:r>
              <a:rPr lang="ja-JP" altLang="ja-JP">
                <a:latin typeface="HGSSoeiKakugothicUB" panose="020B0900000000000000" pitchFamily="34" charset="-128"/>
                <a:ea typeface="HGSSoeiKakugothicUB" panose="020B0900000000000000" pitchFamily="34" charset="-128"/>
              </a:rPr>
              <a:t>　</a:t>
            </a:r>
            <a:r>
              <a:rPr lang="ja-JP" altLang="ja-JP">
                <a:latin typeface="HGSSoeiKakugothicUB" panose="020B0900000000000000" pitchFamily="34" charset="-128"/>
                <a:ea typeface="HGSSoeiKakugothicUB" panose="020B0900000000000000" pitchFamily="34" charset="-128"/>
                <a:cs typeface="ヒラギノ角ゴ Std W8"/>
              </a:rPr>
              <a:t>第２　職業上の高い倫理基準を保ち、役立つ仕事はすべて価値あるものと</a:t>
            </a:r>
            <a:endParaRPr lang="en-US" altLang="ja-JP" dirty="0">
              <a:latin typeface="HGSSoeiKakugothicUB" panose="020B0900000000000000" pitchFamily="34" charset="-128"/>
              <a:ea typeface="HGSSoeiKakugothicUB" panose="020B0900000000000000" pitchFamily="34" charset="-128"/>
              <a:cs typeface="ヒラギノ角ゴ Std W8"/>
            </a:endParaRPr>
          </a:p>
          <a:p>
            <a:r>
              <a:rPr lang="ja-JP" altLang="en-US">
                <a:latin typeface="HGSSoeiKakugothicUB" panose="020B0900000000000000" pitchFamily="34" charset="-128"/>
                <a:ea typeface="HGSSoeiKakugothicUB" panose="020B0900000000000000" pitchFamily="34" charset="-128"/>
                <a:cs typeface="ヒラギノ角ゴ Std W8"/>
              </a:rPr>
              <a:t>　　　　</a:t>
            </a:r>
            <a:r>
              <a:rPr lang="ja-JP" altLang="ja-JP">
                <a:latin typeface="HGSSoeiKakugothicUB" panose="020B0900000000000000" pitchFamily="34" charset="-128"/>
                <a:ea typeface="HGSSoeiKakugothicUB" panose="020B0900000000000000" pitchFamily="34" charset="-128"/>
                <a:cs typeface="ヒラギノ角ゴ Std W8"/>
              </a:rPr>
              <a:t>認識し、社会に奉仕する機会としてロータリアン各自の職業を</a:t>
            </a:r>
            <a:endParaRPr lang="en-US" altLang="ja-JP" dirty="0">
              <a:latin typeface="HGSSoeiKakugothicUB" panose="020B0900000000000000" pitchFamily="34" charset="-128"/>
              <a:ea typeface="HGSSoeiKakugothicUB" panose="020B0900000000000000" pitchFamily="34" charset="-128"/>
              <a:cs typeface="ヒラギノ角ゴ Std W8"/>
            </a:endParaRPr>
          </a:p>
          <a:p>
            <a:r>
              <a:rPr lang="ja-JP" altLang="en-US">
                <a:latin typeface="HGSSoeiKakugothicUB" panose="020B0900000000000000" pitchFamily="34" charset="-128"/>
                <a:ea typeface="HGSSoeiKakugothicUB" panose="020B0900000000000000" pitchFamily="34" charset="-128"/>
                <a:cs typeface="ヒラギノ角ゴ Std W8"/>
              </a:rPr>
              <a:t>　　　　</a:t>
            </a:r>
            <a:r>
              <a:rPr lang="ja-JP" altLang="ja-JP">
                <a:latin typeface="HGSSoeiKakugothicUB" panose="020B0900000000000000" pitchFamily="34" charset="-128"/>
                <a:ea typeface="HGSSoeiKakugothicUB" panose="020B0900000000000000" pitchFamily="34" charset="-128"/>
                <a:cs typeface="ヒラギノ角ゴ Std W8"/>
              </a:rPr>
              <a:t>高潔なものにすること</a:t>
            </a:r>
            <a:endParaRPr lang="en-US" altLang="ja-JP" dirty="0">
              <a:latin typeface="HGSSoeiKakugothicUB" panose="020B0900000000000000" pitchFamily="34" charset="-128"/>
              <a:ea typeface="HGSSoeiKakugothicUB" panose="020B0900000000000000" pitchFamily="34" charset="-128"/>
              <a:cs typeface="ヒラギノ角ゴ Std W8"/>
            </a:endParaRPr>
          </a:p>
          <a:p>
            <a:endParaRPr lang="ja-JP" altLang="ja-JP">
              <a:latin typeface="HGSSoeiKakugothicUB" panose="020B0900000000000000" pitchFamily="34" charset="-128"/>
              <a:ea typeface="HGSSoeiKakugothicUB" panose="020B0900000000000000" pitchFamily="34" charset="-128"/>
              <a:cs typeface="ヒラギノ角ゴ Std W8"/>
            </a:endParaRPr>
          </a:p>
          <a:p>
            <a:r>
              <a:rPr lang="ja-JP" altLang="ja-JP">
                <a:latin typeface="HGSSoeiKakugothicUB" panose="020B0900000000000000" pitchFamily="34" charset="-128"/>
                <a:ea typeface="HGSSoeiKakugothicUB" panose="020B0900000000000000" pitchFamily="34" charset="-128"/>
                <a:cs typeface="ヒラギノ角ゴ Std W8"/>
              </a:rPr>
              <a:t>　第３　ロータリアン一人一人が、個人として、</a:t>
            </a:r>
            <a:endParaRPr lang="en-US" altLang="ja-JP" dirty="0">
              <a:latin typeface="HGSSoeiKakugothicUB" panose="020B0900000000000000" pitchFamily="34" charset="-128"/>
              <a:ea typeface="HGSSoeiKakugothicUB" panose="020B0900000000000000" pitchFamily="34" charset="-128"/>
              <a:cs typeface="ヒラギノ角ゴ Std W8"/>
            </a:endParaRPr>
          </a:p>
          <a:p>
            <a:r>
              <a:rPr lang="ja-JP" altLang="en-US">
                <a:latin typeface="HGSSoeiKakugothicUB" panose="020B0900000000000000" pitchFamily="34" charset="-128"/>
                <a:ea typeface="HGSSoeiKakugothicUB" panose="020B0900000000000000" pitchFamily="34" charset="-128"/>
                <a:cs typeface="ヒラギノ角ゴ Std W8"/>
              </a:rPr>
              <a:t>　　　　</a:t>
            </a:r>
            <a:r>
              <a:rPr lang="ja-JP" altLang="ja-JP">
                <a:latin typeface="HGSSoeiKakugothicUB" panose="020B0900000000000000" pitchFamily="34" charset="-128"/>
                <a:ea typeface="HGSSoeiKakugothicUB" panose="020B0900000000000000" pitchFamily="34" charset="-128"/>
                <a:cs typeface="ヒラギノ角ゴ Std W8"/>
              </a:rPr>
              <a:t>また事業および社会生活にお</a:t>
            </a:r>
            <a:r>
              <a:rPr lang="ja-JP" altLang="en-US">
                <a:latin typeface="HGSSoeiKakugothicUB" panose="020B0900000000000000" pitchFamily="34" charset="-128"/>
                <a:ea typeface="HGSSoeiKakugothicUB" panose="020B0900000000000000" pitchFamily="34" charset="-128"/>
                <a:cs typeface="ヒラギノ角ゴ Std W8"/>
              </a:rPr>
              <a:t>い</a:t>
            </a:r>
            <a:r>
              <a:rPr lang="ja-JP" altLang="ja-JP">
                <a:latin typeface="HGSSoeiKakugothicUB" panose="020B0900000000000000" pitchFamily="34" charset="-128"/>
                <a:ea typeface="HGSSoeiKakugothicUB" panose="020B0900000000000000" pitchFamily="34" charset="-128"/>
                <a:cs typeface="ヒラギノ角ゴ Std W8"/>
              </a:rPr>
              <a:t>て</a:t>
            </a:r>
            <a:r>
              <a:rPr lang="ja-JP" altLang="en-US">
                <a:latin typeface="HGSSoeiKakugothicUB" panose="020B0900000000000000" pitchFamily="34" charset="-128"/>
                <a:ea typeface="HGSSoeiKakugothicUB" panose="020B0900000000000000" pitchFamily="34" charset="-128"/>
                <a:cs typeface="ヒラギノ角ゴ Std W8"/>
              </a:rPr>
              <a:t>、</a:t>
            </a:r>
            <a:r>
              <a:rPr lang="ja-JP" altLang="ja-JP">
                <a:latin typeface="HGSSoeiKakugothicUB" panose="020B0900000000000000" pitchFamily="34" charset="-128"/>
                <a:ea typeface="HGSSoeiKakugothicUB" panose="020B0900000000000000" pitchFamily="34" charset="-128"/>
                <a:cs typeface="ヒラギノ角ゴ Std W8"/>
              </a:rPr>
              <a:t>日々、奉仕の理念を実践すること</a:t>
            </a:r>
            <a:endParaRPr lang="en-US" altLang="ja-JP" dirty="0">
              <a:latin typeface="HGSSoeiKakugothicUB" panose="020B0900000000000000" pitchFamily="34" charset="-128"/>
              <a:ea typeface="HGSSoeiKakugothicUB" panose="020B0900000000000000" pitchFamily="34" charset="-128"/>
              <a:cs typeface="ヒラギノ角ゴ Std W8"/>
            </a:endParaRPr>
          </a:p>
          <a:p>
            <a:endParaRPr lang="en-US" altLang="ja-JP" dirty="0">
              <a:latin typeface="HGSSoeiKakugothicUB" panose="020B0900000000000000" pitchFamily="34" charset="-128"/>
              <a:ea typeface="HGSSoeiKakugothicUB" panose="020B0900000000000000" pitchFamily="34" charset="-128"/>
              <a:cs typeface="ヒラギノ角ゴ Std W8"/>
            </a:endParaRPr>
          </a:p>
          <a:p>
            <a:r>
              <a:rPr lang="ja-JP" altLang="ja-JP">
                <a:latin typeface="HGSSoeiKakugothicUB" panose="020B0900000000000000" pitchFamily="34" charset="-128"/>
                <a:ea typeface="HGSSoeiKakugothicUB" panose="020B0900000000000000" pitchFamily="34" charset="-128"/>
                <a:cs typeface="ヒラギノ角ゴ Std W8"/>
              </a:rPr>
              <a:t>　第４　奉仕の理念で結ばれた職業人が、世界的ネットワークを通じて、</a:t>
            </a:r>
            <a:endParaRPr lang="en-US" altLang="ja-JP" dirty="0">
              <a:latin typeface="HGSSoeiKakugothicUB" panose="020B0900000000000000" pitchFamily="34" charset="-128"/>
              <a:ea typeface="HGSSoeiKakugothicUB" panose="020B0900000000000000" pitchFamily="34" charset="-128"/>
              <a:cs typeface="ヒラギノ角ゴ Std W8"/>
            </a:endParaRPr>
          </a:p>
          <a:p>
            <a:r>
              <a:rPr lang="ja-JP" altLang="en-US">
                <a:latin typeface="HGSSoeiKakugothicUB" panose="020B0900000000000000" pitchFamily="34" charset="-128"/>
                <a:ea typeface="HGSSoeiKakugothicUB" panose="020B0900000000000000" pitchFamily="34" charset="-128"/>
                <a:cs typeface="ヒラギノ角ゴ Std W8"/>
              </a:rPr>
              <a:t>　　　　</a:t>
            </a:r>
            <a:r>
              <a:rPr lang="ja-JP" altLang="ja-JP">
                <a:latin typeface="HGSSoeiKakugothicUB" panose="020B0900000000000000" pitchFamily="34" charset="-128"/>
                <a:ea typeface="HGSSoeiKakugothicUB" panose="020B0900000000000000" pitchFamily="34" charset="-128"/>
                <a:cs typeface="ヒラギノ角ゴ Std W8"/>
              </a:rPr>
              <a:t>国際理解、親善平和を推進すること</a:t>
            </a:r>
            <a:endParaRPr lang="en-US" altLang="ja-JP" dirty="0">
              <a:latin typeface="HGSSoeiKakugothicUB" panose="020B0900000000000000" pitchFamily="34" charset="-128"/>
              <a:ea typeface="HGSSoeiKakugothicUB" panose="020B0900000000000000" pitchFamily="34" charset="-128"/>
              <a:cs typeface="ヒラギノ角ゴ Std W8"/>
            </a:endParaRPr>
          </a:p>
          <a:p>
            <a:pPr algn="r"/>
            <a:endParaRPr lang="en-US" altLang="ja-JP" sz="1200" dirty="0">
              <a:latin typeface="HGSSoeiKakugothicUB" panose="020B0900000000000000" pitchFamily="34" charset="-128"/>
              <a:ea typeface="HGSSoeiKakugothicUB" panose="020B0900000000000000" pitchFamily="34" charset="-128"/>
              <a:cs typeface="ヒラギノ角ゴ Std W8"/>
            </a:endParaRPr>
          </a:p>
          <a:p>
            <a:pPr algn="r"/>
            <a:r>
              <a:rPr lang="ja-JP" altLang="en-US" sz="1200">
                <a:latin typeface="HGSSoeiKakugothicUB" panose="020B0900000000000000" pitchFamily="34" charset="-128"/>
                <a:ea typeface="HGSSoeiKakugothicUB" panose="020B0900000000000000" pitchFamily="34" charset="-128"/>
              </a:rPr>
              <a:t>　</a:t>
            </a:r>
            <a:r>
              <a:rPr lang="en-US" altLang="ja-JP" sz="1050" dirty="0">
                <a:latin typeface="HGSSoeiKakugothicUB" panose="020B0900000000000000" pitchFamily="34" charset="-128"/>
                <a:ea typeface="HGSSoeiKakugothicUB" panose="020B0900000000000000" pitchFamily="34" charset="-128"/>
              </a:rPr>
              <a:t>(</a:t>
            </a:r>
            <a:r>
              <a:rPr lang="ja-JP" altLang="ja-JP" sz="1050">
                <a:latin typeface="HGSSoeiKakugothicUB" panose="020B0900000000000000" pitchFamily="34" charset="-128"/>
                <a:ea typeface="HGSSoeiKakugothicUB" panose="020B0900000000000000" pitchFamily="34" charset="-128"/>
              </a:rPr>
              <a:t>ＲＩ定款第４条標準ロータリークラブ定款第５条</a:t>
            </a:r>
            <a:r>
              <a:rPr lang="en-US" altLang="ja-JP" sz="1050" dirty="0">
                <a:latin typeface="HGSSoeiKakugothicUB" panose="020B0900000000000000" pitchFamily="34" charset="-128"/>
                <a:ea typeface="HGSSoeiKakugothicUB" panose="020B0900000000000000" pitchFamily="34" charset="-128"/>
              </a:rPr>
              <a:t>)</a:t>
            </a:r>
            <a:endParaRPr lang="ja-JP" altLang="ja-JP" sz="1500">
              <a:latin typeface="HGSSoeiKakugothicUB" panose="020B0900000000000000" pitchFamily="34" charset="-128"/>
              <a:ea typeface="HGSSoeiKakugothicUB" panose="020B0900000000000000" pitchFamily="34" charset="-128"/>
            </a:endParaRPr>
          </a:p>
        </p:txBody>
      </p:sp>
      <p:sp>
        <p:nvSpPr>
          <p:cNvPr id="129" name="正方形/長方形 128">
            <a:extLst>
              <a:ext uri="{FF2B5EF4-FFF2-40B4-BE49-F238E27FC236}">
                <a16:creationId xmlns:a16="http://schemas.microsoft.com/office/drawing/2014/main" id="{22806A67-F66A-104C-8B47-1A53F2B9DAD0}"/>
              </a:ext>
            </a:extLst>
          </p:cNvPr>
          <p:cNvSpPr/>
          <p:nvPr/>
        </p:nvSpPr>
        <p:spPr>
          <a:xfrm>
            <a:off x="10323242" y="3444151"/>
            <a:ext cx="5528217" cy="507831"/>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ja-JP" altLang="ja-JP" sz="2700"/>
              <a:t>　</a:t>
            </a:r>
            <a:endParaRPr lang="ja-JP" altLang="ja-JP" sz="2100" dirty="0"/>
          </a:p>
        </p:txBody>
      </p:sp>
      <p:sp>
        <p:nvSpPr>
          <p:cNvPr id="130" name="テキスト ボックス 129">
            <a:extLst>
              <a:ext uri="{FF2B5EF4-FFF2-40B4-BE49-F238E27FC236}">
                <a16:creationId xmlns:a16="http://schemas.microsoft.com/office/drawing/2014/main" id="{9EB205A6-3261-D042-8848-A872112FCB52}"/>
              </a:ext>
            </a:extLst>
          </p:cNvPr>
          <p:cNvSpPr txBox="1"/>
          <p:nvPr/>
        </p:nvSpPr>
        <p:spPr>
          <a:xfrm>
            <a:off x="5806417" y="4474934"/>
            <a:ext cx="2577950" cy="577081"/>
          </a:xfrm>
          <a:prstGeom prst="rect">
            <a:avLst/>
          </a:prstGeom>
          <a:noFill/>
        </p:spPr>
        <p:txBody>
          <a:bodyPr wrap="none" rtlCol="0">
            <a:spAutoFit/>
          </a:bodyPr>
          <a:lstStyle/>
          <a:p>
            <a:r>
              <a:rPr kumimoji="1" lang="en-US" altLang="ja-JP" sz="1050" dirty="0">
                <a:latin typeface="HGSSoeiKakugothicUB" panose="020B0900000000000000" pitchFamily="34" charset="-128"/>
                <a:ea typeface="HGSSoeiKakugothicUB" panose="020B0900000000000000" pitchFamily="34" charset="-128"/>
              </a:rPr>
              <a:t>1906</a:t>
            </a:r>
            <a:r>
              <a:rPr kumimoji="1" lang="ja-JP" altLang="en-US" sz="1050">
                <a:latin typeface="HGSSoeiKakugothicUB" panose="020B0900000000000000" pitchFamily="34" charset="-128"/>
                <a:ea typeface="HGSSoeiKakugothicUB" panose="020B0900000000000000" pitchFamily="34" charset="-128"/>
              </a:rPr>
              <a:t>年採択シカゴ</a:t>
            </a:r>
            <a:r>
              <a:rPr kumimoji="1" lang="en-US" altLang="ja-JP" sz="1050" dirty="0">
                <a:latin typeface="HGSSoeiKakugothicUB" panose="020B0900000000000000" pitchFamily="34" charset="-128"/>
                <a:ea typeface="HGSSoeiKakugothicUB" panose="020B0900000000000000" pitchFamily="34" charset="-128"/>
              </a:rPr>
              <a:t>RC</a:t>
            </a:r>
            <a:r>
              <a:rPr kumimoji="1" lang="ja-JP" altLang="en-US" sz="1050">
                <a:latin typeface="HGSSoeiKakugothicUB" panose="020B0900000000000000" pitchFamily="34" charset="-128"/>
                <a:ea typeface="HGSSoeiKakugothicUB" panose="020B0900000000000000" pitchFamily="34" charset="-128"/>
              </a:rPr>
              <a:t>の定款がスタート</a:t>
            </a:r>
            <a:endParaRPr kumimoji="1" lang="en-US" altLang="ja-JP" sz="1050" dirty="0">
              <a:latin typeface="HGSSoeiKakugothicUB" panose="020B0900000000000000" pitchFamily="34" charset="-128"/>
              <a:ea typeface="HGSSoeiKakugothicUB" panose="020B0900000000000000" pitchFamily="34" charset="-128"/>
            </a:endParaRPr>
          </a:p>
          <a:p>
            <a:r>
              <a:rPr kumimoji="1" lang="en-US" altLang="ja-JP" sz="1050" dirty="0">
                <a:latin typeface="HGSSoeiKakugothicUB" panose="020B0900000000000000" pitchFamily="34" charset="-128"/>
                <a:ea typeface="HGSSoeiKakugothicUB" panose="020B0900000000000000" pitchFamily="34" charset="-128"/>
              </a:rPr>
              <a:t>1951</a:t>
            </a:r>
            <a:r>
              <a:rPr kumimoji="1" lang="ja-JP" altLang="en-US" sz="1050">
                <a:latin typeface="HGSSoeiKakugothicUB" panose="020B0900000000000000" pitchFamily="34" charset="-128"/>
                <a:ea typeface="HGSSoeiKakugothicUB" panose="020B0900000000000000" pitchFamily="34" charset="-128"/>
              </a:rPr>
              <a:t>年に現在の内容に改定。</a:t>
            </a:r>
            <a:endParaRPr kumimoji="1" lang="en-US" altLang="ja-JP" sz="1050" dirty="0">
              <a:latin typeface="HGSSoeiKakugothicUB" panose="020B0900000000000000" pitchFamily="34" charset="-128"/>
              <a:ea typeface="HGSSoeiKakugothicUB" panose="020B0900000000000000" pitchFamily="34" charset="-128"/>
            </a:endParaRPr>
          </a:p>
          <a:p>
            <a:r>
              <a:rPr kumimoji="1" lang="en-US" altLang="ja-JP" sz="1050" dirty="0">
                <a:latin typeface="HGSSoeiKakugothicUB" panose="020B0900000000000000" pitchFamily="34" charset="-128"/>
                <a:ea typeface="HGSSoeiKakugothicUB" panose="020B0900000000000000" pitchFamily="34" charset="-128"/>
              </a:rPr>
              <a:t>1998</a:t>
            </a:r>
            <a:r>
              <a:rPr kumimoji="1" lang="ja-JP" altLang="en-US" sz="1050">
                <a:latin typeface="HGSSoeiKakugothicUB" panose="020B0900000000000000" pitchFamily="34" charset="-128"/>
                <a:ea typeface="HGSSoeiKakugothicUB" panose="020B0900000000000000" pitchFamily="34" charset="-128"/>
              </a:rPr>
              <a:t>年に綱領から目的に変更</a:t>
            </a:r>
          </a:p>
        </p:txBody>
      </p:sp>
      <p:pic>
        <p:nvPicPr>
          <p:cNvPr id="4" name="図 3" descr="挿絵, 食品, ウィンドウ が含まれている画像&#10;&#10;自動的に生成された説明">
            <a:extLst>
              <a:ext uri="{FF2B5EF4-FFF2-40B4-BE49-F238E27FC236}">
                <a16:creationId xmlns:a16="http://schemas.microsoft.com/office/drawing/2014/main" id="{F229FAAD-9D66-32AF-50FF-D0FA212259FA}"/>
              </a:ext>
            </a:extLst>
          </p:cNvPr>
          <p:cNvPicPr>
            <a:picLocks noChangeAspect="1"/>
          </p:cNvPicPr>
          <p:nvPr/>
        </p:nvPicPr>
        <p:blipFill>
          <a:blip r:embed="rId2"/>
          <a:stretch>
            <a:fillRect/>
          </a:stretch>
        </p:blipFill>
        <p:spPr>
          <a:xfrm>
            <a:off x="-18472" y="4540703"/>
            <a:ext cx="2316596" cy="621269"/>
          </a:xfrm>
          <a:prstGeom prst="rect">
            <a:avLst/>
          </a:prstGeom>
        </p:spPr>
      </p:pic>
      <p:sp>
        <p:nvSpPr>
          <p:cNvPr id="2" name="スライド番号プレースホルダー 1">
            <a:extLst>
              <a:ext uri="{FF2B5EF4-FFF2-40B4-BE49-F238E27FC236}">
                <a16:creationId xmlns:a16="http://schemas.microsoft.com/office/drawing/2014/main" id="{86CC3A0E-C1A5-E00E-C31F-F7590BA88676}"/>
              </a:ext>
            </a:extLst>
          </p:cNvPr>
          <p:cNvSpPr>
            <a:spLocks noGrp="1"/>
          </p:cNvSpPr>
          <p:nvPr>
            <p:ph type="sldNum" sz="quarter" idx="12"/>
          </p:nvPr>
        </p:nvSpPr>
        <p:spPr/>
        <p:txBody>
          <a:bodyPr/>
          <a:lstStyle/>
          <a:p>
            <a:fld id="{D57F1E4F-1CFF-5643-939E-217C01CDF565}" type="slidenum">
              <a:rPr lang="en-US" smtClean="0">
                <a:latin typeface="HGSSoeiKakugothicUB" panose="020B0900000000000000" pitchFamily="34" charset="-128"/>
                <a:ea typeface="HGSSoeiKakugothicUB" panose="020B0900000000000000" pitchFamily="34" charset="-128"/>
              </a:rPr>
              <a:pPr/>
              <a:t>21</a:t>
            </a:fld>
            <a:endParaRPr lang="en-US" dirty="0">
              <a:latin typeface="HGSSoeiKakugothicUB" panose="020B0900000000000000" pitchFamily="34" charset="-128"/>
              <a:ea typeface="HGSSoeiKakugothicUB" panose="020B0900000000000000" pitchFamily="34" charset="-128"/>
            </a:endParaRPr>
          </a:p>
        </p:txBody>
      </p:sp>
    </p:spTree>
    <p:extLst>
      <p:ext uri="{BB962C8B-B14F-4D97-AF65-F5344CB8AC3E}">
        <p14:creationId xmlns:p14="http://schemas.microsoft.com/office/powerpoint/2010/main" val="340287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E7DD647-A3BA-B64B-979E-CA6BB946B070}"/>
              </a:ext>
            </a:extLst>
          </p:cNvPr>
          <p:cNvSpPr/>
          <p:nvPr/>
        </p:nvSpPr>
        <p:spPr>
          <a:xfrm>
            <a:off x="222864" y="1241858"/>
            <a:ext cx="8900932" cy="3799248"/>
          </a:xfrm>
          <a:prstGeom prst="rect">
            <a:avLst/>
          </a:prstGeom>
        </p:spPr>
        <p:txBody>
          <a:bodyPr vert="horz" lIns="68580" tIns="34290" rIns="68580" bIns="34290" rtlCol="0">
            <a:normAutofit/>
          </a:bodyPr>
          <a:lstStyle/>
          <a:p>
            <a:pPr>
              <a:lnSpc>
                <a:spcPct val="110000"/>
              </a:lnSpc>
              <a:spcBef>
                <a:spcPts val="750"/>
              </a:spcBef>
              <a:buClr>
                <a:schemeClr val="accent1"/>
              </a:buClr>
            </a:pPr>
            <a:r>
              <a:rPr lang="en-US" altLang="ja-JP" sz="2000" b="1" dirty="0">
                <a:latin typeface="HGSSoeiKakugothicUB" panose="020B0900000000000000" pitchFamily="34" charset="-128"/>
                <a:ea typeface="HGSSoeiKakugothicUB" panose="020B0900000000000000" pitchFamily="34" charset="-128"/>
              </a:rPr>
              <a:t>1,  </a:t>
            </a:r>
            <a:r>
              <a:rPr lang="ja-JP" altLang="en-US" sz="2000" b="1">
                <a:latin typeface="HGSSoeiKakugothicUB" panose="020B0900000000000000" pitchFamily="34" charset="-128"/>
                <a:ea typeface="HGSSoeiKakugothicUB" panose="020B0900000000000000" pitchFamily="34" charset="-128"/>
              </a:rPr>
              <a:t>ロータリーの目的を推進するようなプログラムや活動を</a:t>
            </a:r>
            <a:endParaRPr lang="en-US" altLang="ja-JP" sz="2000" b="1" dirty="0">
              <a:latin typeface="HGSSoeiKakugothicUB" panose="020B0900000000000000" pitchFamily="34" charset="-128"/>
              <a:ea typeface="HGSSoeiKakugothicUB" panose="020B0900000000000000" pitchFamily="34" charset="-128"/>
            </a:endParaRPr>
          </a:p>
          <a:p>
            <a:pPr>
              <a:lnSpc>
                <a:spcPct val="110000"/>
              </a:lnSpc>
              <a:spcBef>
                <a:spcPts val="750"/>
              </a:spcBef>
              <a:buClr>
                <a:schemeClr val="accent1"/>
              </a:buClr>
            </a:pPr>
            <a:r>
              <a:rPr lang="en-US" altLang="ja-JP" sz="2000" b="1" dirty="0">
                <a:latin typeface="HGSSoeiKakugothicUB" panose="020B0900000000000000" pitchFamily="34" charset="-128"/>
                <a:ea typeface="HGSSoeiKakugothicUB" panose="020B0900000000000000" pitchFamily="34" charset="-128"/>
              </a:rPr>
              <a:t>     </a:t>
            </a:r>
            <a:r>
              <a:rPr lang="ja-JP" altLang="en-US" sz="2000" b="1">
                <a:latin typeface="HGSSoeiKakugothicUB" panose="020B0900000000000000" pitchFamily="34" charset="-128"/>
                <a:ea typeface="HGSSoeiKakugothicUB" panose="020B0900000000000000" pitchFamily="34" charset="-128"/>
              </a:rPr>
              <a:t>追求しているクラブ、ローターアクトクラブ、</a:t>
            </a:r>
            <a:r>
              <a:rPr lang="en-US" altLang="ja-JP" sz="2000" b="1" dirty="0">
                <a:latin typeface="HGSSoeiKakugothicUB" panose="020B0900000000000000" pitchFamily="34" charset="-128"/>
                <a:ea typeface="HGSSoeiKakugothicUB" panose="020B0900000000000000" pitchFamily="34" charset="-128"/>
              </a:rPr>
              <a:t>RI</a:t>
            </a:r>
            <a:r>
              <a:rPr lang="ja-JP" altLang="en-US" sz="2000" b="1">
                <a:latin typeface="HGSSoeiKakugothicUB" panose="020B0900000000000000" pitchFamily="34" charset="-128"/>
                <a:ea typeface="HGSSoeiKakugothicUB" panose="020B0900000000000000" pitchFamily="34" charset="-128"/>
              </a:rPr>
              <a:t>地区を支援すること。</a:t>
            </a:r>
            <a:endParaRPr lang="en-US" altLang="ja-JP" sz="2000" b="1" dirty="0">
              <a:latin typeface="HGSSoeiKakugothicUB" panose="020B0900000000000000" pitchFamily="34" charset="-128"/>
              <a:ea typeface="HGSSoeiKakugothicUB" panose="020B0900000000000000" pitchFamily="34" charset="-128"/>
            </a:endParaRPr>
          </a:p>
          <a:p>
            <a:pPr>
              <a:lnSpc>
                <a:spcPct val="110000"/>
              </a:lnSpc>
              <a:spcBef>
                <a:spcPts val="750"/>
              </a:spcBef>
              <a:buClr>
                <a:schemeClr val="accent1"/>
              </a:buClr>
            </a:pPr>
            <a:endParaRPr lang="ja-JP" altLang="en-US" sz="2000" b="1">
              <a:latin typeface="HGSSoeiKakugothicUB" panose="020B0900000000000000" pitchFamily="34" charset="-128"/>
              <a:ea typeface="HGSSoeiKakugothicUB" panose="020B0900000000000000" pitchFamily="34" charset="-128"/>
            </a:endParaRPr>
          </a:p>
          <a:p>
            <a:pPr>
              <a:lnSpc>
                <a:spcPct val="110000"/>
              </a:lnSpc>
              <a:spcBef>
                <a:spcPts val="750"/>
              </a:spcBef>
              <a:buClr>
                <a:schemeClr val="accent1"/>
              </a:buClr>
            </a:pPr>
            <a:r>
              <a:rPr lang="en-US" altLang="ja-JP" sz="2000" b="1" dirty="0">
                <a:latin typeface="HGSSoeiKakugothicUB" panose="020B0900000000000000" pitchFamily="34" charset="-128"/>
                <a:ea typeface="HGSSoeiKakugothicUB" panose="020B0900000000000000" pitchFamily="34" charset="-128"/>
              </a:rPr>
              <a:t>2,  </a:t>
            </a:r>
            <a:r>
              <a:rPr lang="ja-JP" altLang="en-US" sz="2000" b="1">
                <a:latin typeface="HGSSoeiKakugothicUB" panose="020B0900000000000000" pitchFamily="34" charset="-128"/>
                <a:ea typeface="HGSSoeiKakugothicUB" panose="020B0900000000000000" pitchFamily="34" charset="-128"/>
              </a:rPr>
              <a:t>全世界にわたって、ロータリーを奨励し、助長し、拡大し、</a:t>
            </a:r>
            <a:endParaRPr lang="en-US" altLang="ja-JP" sz="2000" b="1" dirty="0">
              <a:latin typeface="HGSSoeiKakugothicUB" panose="020B0900000000000000" pitchFamily="34" charset="-128"/>
              <a:ea typeface="HGSSoeiKakugothicUB" panose="020B0900000000000000" pitchFamily="34" charset="-128"/>
            </a:endParaRPr>
          </a:p>
          <a:p>
            <a:pPr>
              <a:lnSpc>
                <a:spcPct val="110000"/>
              </a:lnSpc>
              <a:spcBef>
                <a:spcPts val="750"/>
              </a:spcBef>
              <a:buClr>
                <a:schemeClr val="accent1"/>
              </a:buClr>
            </a:pPr>
            <a:r>
              <a:rPr lang="ja-JP" altLang="en-US" sz="2000" b="1">
                <a:latin typeface="HGSSoeiKakugothicUB" panose="020B0900000000000000" pitchFamily="34" charset="-128"/>
                <a:ea typeface="HGSSoeiKakugothicUB" panose="020B0900000000000000" pitchFamily="34" charset="-128"/>
              </a:rPr>
              <a:t>　　管理すること。</a:t>
            </a:r>
            <a:endParaRPr lang="en-US" altLang="ja-JP" sz="2000" b="1" dirty="0">
              <a:latin typeface="HGSSoeiKakugothicUB" panose="020B0900000000000000" pitchFamily="34" charset="-128"/>
              <a:ea typeface="HGSSoeiKakugothicUB" panose="020B0900000000000000" pitchFamily="34" charset="-128"/>
            </a:endParaRPr>
          </a:p>
          <a:p>
            <a:pPr>
              <a:lnSpc>
                <a:spcPct val="110000"/>
              </a:lnSpc>
              <a:spcBef>
                <a:spcPts val="750"/>
              </a:spcBef>
              <a:buClr>
                <a:schemeClr val="accent1"/>
              </a:buClr>
            </a:pPr>
            <a:endParaRPr lang="ja-JP" altLang="en-US" sz="2000" b="1">
              <a:latin typeface="HGSSoeiKakugothicUB" panose="020B0900000000000000" pitchFamily="34" charset="-128"/>
              <a:ea typeface="HGSSoeiKakugothicUB" panose="020B0900000000000000" pitchFamily="34" charset="-128"/>
            </a:endParaRPr>
          </a:p>
          <a:p>
            <a:pPr>
              <a:lnSpc>
                <a:spcPct val="110000"/>
              </a:lnSpc>
              <a:spcBef>
                <a:spcPts val="750"/>
              </a:spcBef>
              <a:buClr>
                <a:schemeClr val="accent1"/>
              </a:buClr>
            </a:pPr>
            <a:r>
              <a:rPr lang="en-US" altLang="ja-JP" sz="2000" b="1" dirty="0">
                <a:latin typeface="HGSSoeiKakugothicUB" panose="020B0900000000000000" pitchFamily="34" charset="-128"/>
                <a:ea typeface="HGSSoeiKakugothicUB" panose="020B0900000000000000" pitchFamily="34" charset="-128"/>
              </a:rPr>
              <a:t>3,  RI</a:t>
            </a:r>
            <a:r>
              <a:rPr lang="ja-JP" altLang="en-US" sz="2000" b="1">
                <a:latin typeface="HGSSoeiKakugothicUB" panose="020B0900000000000000" pitchFamily="34" charset="-128"/>
                <a:ea typeface="HGSSoeiKakugothicUB" panose="020B0900000000000000" pitchFamily="34" charset="-128"/>
              </a:rPr>
              <a:t>の活動を調整し、全般的にこれを指導すること。　</a:t>
            </a:r>
            <a:r>
              <a:rPr lang="ja-JP" altLang="en-US" sz="2000">
                <a:latin typeface="HGSSoeiKakugothicUB" panose="020B0900000000000000" pitchFamily="34" charset="-128"/>
                <a:ea typeface="HGSSoeiKakugothicUB" panose="020B0900000000000000" pitchFamily="34" charset="-128"/>
              </a:rPr>
              <a:t>　　　　　　　　　　　　　　　　　　　　　　　　　　　　　　　　　　</a:t>
            </a:r>
          </a:p>
        </p:txBody>
      </p:sp>
      <p:sp>
        <p:nvSpPr>
          <p:cNvPr id="5" name="タイトル 1">
            <a:extLst>
              <a:ext uri="{FF2B5EF4-FFF2-40B4-BE49-F238E27FC236}">
                <a16:creationId xmlns:a16="http://schemas.microsoft.com/office/drawing/2014/main" id="{4C8B56C6-777A-404F-B8E5-EFDBD45E0F1F}"/>
              </a:ext>
            </a:extLst>
          </p:cNvPr>
          <p:cNvSpPr txBox="1">
            <a:spLocks/>
          </p:cNvSpPr>
          <p:nvPr/>
        </p:nvSpPr>
        <p:spPr>
          <a:xfrm>
            <a:off x="-92001" y="1"/>
            <a:ext cx="4243590" cy="559173"/>
          </a:xfrm>
          <a:prstGeom prst="rect">
            <a:avLst/>
          </a:prstGeom>
          <a:solidFill>
            <a:schemeClr val="accent1"/>
          </a:solidFill>
        </p:spPr>
        <p:txBody>
          <a:bodyPr vert="horz" lIns="68580" tIns="34290" rIns="68580" bIns="34290" rtlCol="0" anchor="ctr">
            <a:normAutofit/>
          </a:bodyPr>
          <a:lstStyle>
            <a:lvl1pPr algn="l" defTabSz="914400" rtl="0" eaLnBrk="1" latinLnBrk="0" hangingPunct="1">
              <a:lnSpc>
                <a:spcPct val="90000"/>
              </a:lnSpc>
              <a:spcBef>
                <a:spcPct val="0"/>
              </a:spcBef>
              <a:buNone/>
              <a:defRPr kumimoji="1" sz="3000" kern="1200" spc="-60" baseline="0">
                <a:solidFill>
                  <a:srgbClr val="FFFFFF"/>
                </a:solidFill>
                <a:latin typeface="+mj-lt"/>
                <a:ea typeface="+mj-ea"/>
                <a:cs typeface="+mj-cs"/>
              </a:defRPr>
            </a:lvl1pPr>
          </a:lstStyle>
          <a:p>
            <a:pPr algn="ctr"/>
            <a:r>
              <a:rPr lang="en-US" altLang="ja-JP" sz="2400" dirty="0">
                <a:ln w="17780" cmpd="sng">
                  <a:noFill/>
                  <a:prstDash val="solid"/>
                  <a:miter lim="800000"/>
                </a:ln>
                <a:latin typeface="HGSSoeiKakugothicUB" panose="020B0900000000000000" pitchFamily="34" charset="-128"/>
                <a:ea typeface="HGSSoeiKakugothicUB" panose="020B0900000000000000" pitchFamily="34" charset="-128"/>
              </a:rPr>
              <a:t> </a:t>
            </a:r>
            <a:r>
              <a:rPr lang="ja-JP" altLang="en-US" sz="2400">
                <a:ln w="17780" cmpd="sng">
                  <a:noFill/>
                  <a:prstDash val="solid"/>
                  <a:miter lim="800000"/>
                </a:ln>
                <a:latin typeface="HGSSoeiKakugothicUB" panose="020B0900000000000000" pitchFamily="34" charset="-128"/>
                <a:ea typeface="HGSSoeiKakugothicUB" panose="020B0900000000000000" pitchFamily="34" charset="-128"/>
              </a:rPr>
              <a:t>国際ロータリーの目的</a:t>
            </a:r>
            <a:endParaRPr lang="en-US" altLang="ja-JP" sz="2400" dirty="0">
              <a:ln w="17780" cmpd="sng">
                <a:noFill/>
                <a:prstDash val="solid"/>
                <a:miter lim="800000"/>
              </a:ln>
              <a:latin typeface="HGSSoeiKakugothicUB" panose="020B0900000000000000" pitchFamily="34" charset="-128"/>
              <a:ea typeface="HGSSoeiKakugothicUB" panose="020B0900000000000000" pitchFamily="34" charset="-128"/>
            </a:endParaRPr>
          </a:p>
        </p:txBody>
      </p:sp>
      <p:pic>
        <p:nvPicPr>
          <p:cNvPr id="9" name="図 8" descr="挿絵, 食品, ウィンドウ が含まれている画像&#10;&#10;自動的に生成された説明">
            <a:extLst>
              <a:ext uri="{FF2B5EF4-FFF2-40B4-BE49-F238E27FC236}">
                <a16:creationId xmlns:a16="http://schemas.microsoft.com/office/drawing/2014/main" id="{54E2C6BA-0AC9-DFAA-AF9F-259DEC04B7FE}"/>
              </a:ext>
            </a:extLst>
          </p:cNvPr>
          <p:cNvPicPr>
            <a:picLocks noChangeAspect="1"/>
          </p:cNvPicPr>
          <p:nvPr/>
        </p:nvPicPr>
        <p:blipFill>
          <a:blip r:embed="rId2"/>
          <a:stretch>
            <a:fillRect/>
          </a:stretch>
        </p:blipFill>
        <p:spPr>
          <a:xfrm>
            <a:off x="-18472" y="4540703"/>
            <a:ext cx="2316596" cy="621269"/>
          </a:xfrm>
          <a:prstGeom prst="rect">
            <a:avLst/>
          </a:prstGeom>
        </p:spPr>
      </p:pic>
      <p:sp>
        <p:nvSpPr>
          <p:cNvPr id="3" name="テキスト ボックス 2">
            <a:extLst>
              <a:ext uri="{FF2B5EF4-FFF2-40B4-BE49-F238E27FC236}">
                <a16:creationId xmlns:a16="http://schemas.microsoft.com/office/drawing/2014/main" id="{13F68D70-FBEE-34DB-24BF-B95E1073E11A}"/>
              </a:ext>
            </a:extLst>
          </p:cNvPr>
          <p:cNvSpPr txBox="1"/>
          <p:nvPr/>
        </p:nvSpPr>
        <p:spPr>
          <a:xfrm>
            <a:off x="4070195" y="220000"/>
            <a:ext cx="2138727" cy="359778"/>
          </a:xfrm>
          <a:prstGeom prst="rect">
            <a:avLst/>
          </a:prstGeom>
          <a:noFill/>
        </p:spPr>
        <p:txBody>
          <a:bodyPr wrap="none" rtlCol="0">
            <a:spAutoFit/>
          </a:bodyPr>
          <a:lstStyle/>
          <a:p>
            <a:pPr>
              <a:lnSpc>
                <a:spcPct val="110000"/>
              </a:lnSpc>
              <a:spcBef>
                <a:spcPts val="750"/>
              </a:spcBef>
              <a:buClr>
                <a:schemeClr val="accent1"/>
              </a:buClr>
            </a:pPr>
            <a:r>
              <a:rPr lang="ja-JP" altLang="en-US" sz="1800">
                <a:latin typeface="HGSSoeiKakugothicUB" panose="020B0900000000000000" pitchFamily="34" charset="-128"/>
                <a:ea typeface="HGSSoeiKakugothicUB" panose="020B0900000000000000" pitchFamily="34" charset="-128"/>
              </a:rPr>
              <a:t>（</a:t>
            </a:r>
            <a:r>
              <a:rPr lang="en-US" altLang="ja-JP" sz="1800" dirty="0">
                <a:latin typeface="HGSSoeiKakugothicUB" panose="020B0900000000000000" pitchFamily="34" charset="-128"/>
                <a:ea typeface="HGSSoeiKakugothicUB" panose="020B0900000000000000" pitchFamily="34" charset="-128"/>
              </a:rPr>
              <a:t>RI</a:t>
            </a:r>
            <a:r>
              <a:rPr lang="ja-JP" altLang="en-US" sz="1800">
                <a:latin typeface="HGSSoeiKakugothicUB" panose="020B0900000000000000" pitchFamily="34" charset="-128"/>
                <a:ea typeface="HGSSoeiKakugothicUB" panose="020B0900000000000000" pitchFamily="34" charset="-128"/>
              </a:rPr>
              <a:t>　定款第</a:t>
            </a:r>
            <a:r>
              <a:rPr lang="en-US" altLang="ja-JP" sz="1800" dirty="0">
                <a:latin typeface="HGSSoeiKakugothicUB" panose="020B0900000000000000" pitchFamily="34" charset="-128"/>
                <a:ea typeface="HGSSoeiKakugothicUB" panose="020B0900000000000000" pitchFamily="34" charset="-128"/>
              </a:rPr>
              <a:t>3</a:t>
            </a:r>
            <a:r>
              <a:rPr lang="ja-JP" altLang="en-US" sz="1800">
                <a:latin typeface="HGSSoeiKakugothicUB" panose="020B0900000000000000" pitchFamily="34" charset="-128"/>
                <a:ea typeface="HGSSoeiKakugothicUB" panose="020B0900000000000000" pitchFamily="34" charset="-128"/>
              </a:rPr>
              <a:t>条）</a:t>
            </a:r>
          </a:p>
        </p:txBody>
      </p:sp>
      <p:sp>
        <p:nvSpPr>
          <p:cNvPr id="4" name="スライド番号プレースホルダー 3">
            <a:extLst>
              <a:ext uri="{FF2B5EF4-FFF2-40B4-BE49-F238E27FC236}">
                <a16:creationId xmlns:a16="http://schemas.microsoft.com/office/drawing/2014/main" id="{26831444-87DA-29B5-DCC8-04976CD5A899}"/>
              </a:ext>
            </a:extLst>
          </p:cNvPr>
          <p:cNvSpPr>
            <a:spLocks noGrp="1"/>
          </p:cNvSpPr>
          <p:nvPr>
            <p:ph type="sldNum" sz="quarter" idx="12"/>
          </p:nvPr>
        </p:nvSpPr>
        <p:spPr/>
        <p:txBody>
          <a:bodyPr/>
          <a:lstStyle/>
          <a:p>
            <a:fld id="{D57F1E4F-1CFF-5643-939E-217C01CDF565}" type="slidenum">
              <a:rPr lang="en-US" smtClean="0">
                <a:latin typeface="HGSSoeiKakugothicUB" panose="020B0900000000000000" pitchFamily="34" charset="-128"/>
                <a:ea typeface="HGSSoeiKakugothicUB" panose="020B0900000000000000" pitchFamily="34" charset="-128"/>
              </a:rPr>
              <a:pPr/>
              <a:t>22</a:t>
            </a:fld>
            <a:endParaRPr lang="en-US" dirty="0">
              <a:latin typeface="HGSSoeiKakugothicUB" panose="020B0900000000000000" pitchFamily="34" charset="-128"/>
              <a:ea typeface="HGSSoeiKakugothicUB" panose="020B0900000000000000" pitchFamily="34" charset="-128"/>
            </a:endParaRPr>
          </a:p>
        </p:txBody>
      </p:sp>
    </p:spTree>
    <p:extLst>
      <p:ext uri="{BB962C8B-B14F-4D97-AF65-F5344CB8AC3E}">
        <p14:creationId xmlns:p14="http://schemas.microsoft.com/office/powerpoint/2010/main" val="342941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D252DE1-B410-4548-9511-D783AE461A0D}"/>
              </a:ext>
            </a:extLst>
          </p:cNvPr>
          <p:cNvSpPr txBox="1"/>
          <p:nvPr/>
        </p:nvSpPr>
        <p:spPr>
          <a:xfrm>
            <a:off x="159048" y="878907"/>
            <a:ext cx="9067800" cy="3539430"/>
          </a:xfrm>
          <a:prstGeom prst="rect">
            <a:avLst/>
          </a:prstGeom>
          <a:noFill/>
        </p:spPr>
        <p:txBody>
          <a:bodyPr wrap="square" rtlCol="0">
            <a:spAutoFit/>
          </a:bodyPr>
          <a:lstStyle/>
          <a:p>
            <a:r>
              <a:rPr lang="ja-JP" altLang="ja-JP" sz="2000">
                <a:latin typeface="HGSSoeiKakugothicUB" panose="020B0900000000000000" pitchFamily="34" charset="-128"/>
                <a:ea typeface="HGSSoeiKakugothicUB" panose="020B0900000000000000" pitchFamily="34" charset="-128"/>
              </a:rPr>
              <a:t>今日の世界は、</a:t>
            </a:r>
            <a:r>
              <a:rPr lang="en-US" altLang="ja-JP" sz="2000" dirty="0">
                <a:latin typeface="HGSSoeiKakugothicUB" panose="020B0900000000000000" pitchFamily="34" charset="-128"/>
                <a:ea typeface="HGSSoeiKakugothicUB" panose="020B0900000000000000" pitchFamily="34" charset="-128"/>
              </a:rPr>
              <a:t>1905</a:t>
            </a:r>
            <a:r>
              <a:rPr lang="ja-JP" altLang="ja-JP" sz="2000">
                <a:latin typeface="HGSSoeiKakugothicUB" panose="020B0900000000000000" pitchFamily="34" charset="-128"/>
                <a:ea typeface="HGSSoeiKakugothicUB" panose="020B0900000000000000" pitchFamily="34" charset="-128"/>
              </a:rPr>
              <a:t>年の世界と同じではありません。</a:t>
            </a:r>
            <a:endParaRPr lang="en-US" altLang="ja-JP" sz="2000" dirty="0">
              <a:latin typeface="HGSSoeiKakugothicUB" panose="020B0900000000000000" pitchFamily="34" charset="-128"/>
              <a:ea typeface="HGSSoeiKakugothicUB" panose="020B0900000000000000" pitchFamily="34" charset="-128"/>
            </a:endParaRPr>
          </a:p>
          <a:p>
            <a:r>
              <a:rPr lang="ja-JP" altLang="ja-JP" sz="2000">
                <a:latin typeface="HGSSoeiKakugothicUB" panose="020B0900000000000000" pitchFamily="34" charset="-128"/>
                <a:ea typeface="HGSSoeiKakugothicUB" panose="020B0900000000000000" pitchFamily="34" charset="-128"/>
              </a:rPr>
              <a:t>人口動態が変わり、変化のスピードが加速し、</a:t>
            </a:r>
            <a:endParaRPr lang="en-US" altLang="ja-JP" sz="2000" dirty="0">
              <a:latin typeface="HGSSoeiKakugothicUB" panose="020B0900000000000000" pitchFamily="34" charset="-128"/>
              <a:ea typeface="HGSSoeiKakugothicUB" panose="020B0900000000000000" pitchFamily="34" charset="-128"/>
            </a:endParaRPr>
          </a:p>
          <a:p>
            <a:r>
              <a:rPr lang="ja-JP" altLang="ja-JP" sz="2000">
                <a:latin typeface="HGSSoeiKakugothicUB" panose="020B0900000000000000" pitchFamily="34" charset="-128"/>
                <a:ea typeface="HGSSoeiKakugothicUB" panose="020B0900000000000000" pitchFamily="34" charset="-128"/>
              </a:rPr>
              <a:t>テクノロジーによってつながりや奉仕の新たな機会が生み出されています。</a:t>
            </a:r>
            <a:endParaRPr lang="en-US" altLang="ja-JP" sz="2000" dirty="0">
              <a:latin typeface="HGSSoeiKakugothicUB" panose="020B0900000000000000" pitchFamily="34" charset="-128"/>
              <a:ea typeface="HGSSoeiKakugothicUB" panose="020B0900000000000000" pitchFamily="34" charset="-128"/>
            </a:endParaRPr>
          </a:p>
          <a:p>
            <a:endParaRPr lang="en-US" altLang="ja-JP" sz="2000" dirty="0">
              <a:latin typeface="HGSSoeiKakugothicUB" panose="020B0900000000000000" pitchFamily="34" charset="-128"/>
              <a:ea typeface="HGSSoeiKakugothicUB" panose="020B0900000000000000" pitchFamily="34" charset="-128"/>
            </a:endParaRPr>
          </a:p>
          <a:p>
            <a:r>
              <a:rPr lang="ja-JP" altLang="ja-JP" sz="2000">
                <a:latin typeface="HGSSoeiKakugothicUB" panose="020B0900000000000000" pitchFamily="34" charset="-128"/>
                <a:ea typeface="HGSSoeiKakugothicUB" panose="020B0900000000000000" pitchFamily="34" charset="-128"/>
              </a:rPr>
              <a:t>不変なのは、ロータリーを定義づける下記の価値観に対するニーズです。</a:t>
            </a:r>
          </a:p>
          <a:p>
            <a:r>
              <a:rPr lang="ja-JP" altLang="ja-JP" sz="2000">
                <a:latin typeface="HGSSoeiKakugothicUB" panose="020B0900000000000000" pitchFamily="34" charset="-128"/>
                <a:ea typeface="HGSSoeiKakugothicUB" panose="020B0900000000000000" pitchFamily="34" charset="-128"/>
              </a:rPr>
              <a:t>私たちの価値観は、組織の</a:t>
            </a:r>
            <a:r>
              <a:rPr lang="ja-JP" altLang="ja-JP" sz="2400">
                <a:latin typeface="HGSSoeiKakugothicUB" panose="020B0900000000000000" pitchFamily="34" charset="-128"/>
                <a:ea typeface="HGSSoeiKakugothicUB" panose="020B0900000000000000" pitchFamily="34" charset="-128"/>
              </a:rPr>
              <a:t>考え方</a:t>
            </a:r>
            <a:r>
              <a:rPr lang="ja-JP" altLang="ja-JP" sz="2000">
                <a:latin typeface="HGSSoeiKakugothicUB" panose="020B0900000000000000" pitchFamily="34" charset="-128"/>
                <a:ea typeface="HGSSoeiKakugothicUB" panose="020B0900000000000000" pitchFamily="34" charset="-128"/>
              </a:rPr>
              <a:t>と方向性を定める原動力であり、</a:t>
            </a:r>
            <a:endParaRPr lang="en-US" altLang="ja-JP" sz="2000" dirty="0">
              <a:latin typeface="HGSSoeiKakugothicUB" panose="020B0900000000000000" pitchFamily="34" charset="-128"/>
              <a:ea typeface="HGSSoeiKakugothicUB" panose="020B0900000000000000" pitchFamily="34" charset="-128"/>
            </a:endParaRPr>
          </a:p>
          <a:p>
            <a:r>
              <a:rPr lang="ja-JP" altLang="ja-JP" sz="2000">
                <a:latin typeface="HGSSoeiKakugothicUB" panose="020B0900000000000000" pitchFamily="34" charset="-128"/>
                <a:ea typeface="HGSSoeiKakugothicUB" panose="020B0900000000000000" pitchFamily="34" charset="-128"/>
              </a:rPr>
              <a:t>戦略計画においても重視される要素です。</a:t>
            </a:r>
            <a:endParaRPr lang="en-US" altLang="ja-JP" sz="2000" dirty="0">
              <a:latin typeface="HGSSoeiKakugothicUB" panose="020B0900000000000000" pitchFamily="34" charset="-128"/>
              <a:ea typeface="HGSSoeiKakugothicUB" panose="020B0900000000000000" pitchFamily="34" charset="-128"/>
            </a:endParaRPr>
          </a:p>
          <a:p>
            <a:r>
              <a:rPr lang="ja-JP" altLang="ja-JP" sz="2000">
                <a:latin typeface="HGSSoeiKakugothicUB" panose="020B0900000000000000" pitchFamily="34" charset="-128"/>
                <a:ea typeface="HGSSoeiKakugothicUB" panose="020B0900000000000000" pitchFamily="34" charset="-128"/>
              </a:rPr>
              <a:t>ロータリーの中核的価値観は</a:t>
            </a:r>
            <a:endParaRPr lang="en-US" altLang="ja-JP" sz="2000" dirty="0">
              <a:latin typeface="HGSSoeiKakugothicUB" panose="020B0900000000000000" pitchFamily="34" charset="-128"/>
              <a:ea typeface="HGSSoeiKakugothicUB" panose="020B0900000000000000" pitchFamily="34" charset="-128"/>
            </a:endParaRPr>
          </a:p>
          <a:p>
            <a:endParaRPr lang="en-US" altLang="ja-JP" sz="2000" dirty="0">
              <a:latin typeface="HGSSoeiKakugothicUB" panose="020B0900000000000000" pitchFamily="34" charset="-128"/>
              <a:ea typeface="HGSSoeiKakugothicUB" panose="020B0900000000000000" pitchFamily="34" charset="-128"/>
            </a:endParaRPr>
          </a:p>
          <a:p>
            <a:r>
              <a:rPr lang="ja-JP" altLang="ja-JP" sz="2000">
                <a:solidFill>
                  <a:srgbClr val="C00000"/>
                </a:solidFill>
                <a:latin typeface="HGSSoeiKakugothicUB" panose="020B0900000000000000" pitchFamily="34" charset="-128"/>
                <a:ea typeface="HGSSoeiKakugothicUB" panose="020B0900000000000000" pitchFamily="34" charset="-128"/>
              </a:rPr>
              <a:t>奉仕（</a:t>
            </a:r>
            <a:r>
              <a:rPr lang="en-US" altLang="ja-JP" sz="2000" dirty="0">
                <a:solidFill>
                  <a:srgbClr val="C00000"/>
                </a:solidFill>
                <a:latin typeface="HGSSoeiKakugothicUB" panose="020B0900000000000000" pitchFamily="34" charset="-128"/>
                <a:ea typeface="HGSSoeiKakugothicUB" panose="020B0900000000000000" pitchFamily="34" charset="-128"/>
              </a:rPr>
              <a:t>Service</a:t>
            </a:r>
            <a:r>
              <a:rPr lang="ja-JP" altLang="ja-JP" sz="2000">
                <a:solidFill>
                  <a:srgbClr val="C00000"/>
                </a:solidFill>
                <a:latin typeface="HGSSoeiKakugothicUB" panose="020B0900000000000000" pitchFamily="34" charset="-128"/>
                <a:ea typeface="HGSSoeiKakugothicUB" panose="020B0900000000000000" pitchFamily="34" charset="-128"/>
              </a:rPr>
              <a:t>）、親睦（</a:t>
            </a:r>
            <a:r>
              <a:rPr lang="en-US" altLang="ja-JP" sz="2000" dirty="0">
                <a:solidFill>
                  <a:srgbClr val="C00000"/>
                </a:solidFill>
                <a:latin typeface="HGSSoeiKakugothicUB" panose="020B0900000000000000" pitchFamily="34" charset="-128"/>
                <a:ea typeface="HGSSoeiKakugothicUB" panose="020B0900000000000000" pitchFamily="34" charset="-128"/>
              </a:rPr>
              <a:t>Fellowship</a:t>
            </a:r>
            <a:r>
              <a:rPr lang="ja-JP" altLang="ja-JP" sz="2000">
                <a:solidFill>
                  <a:srgbClr val="C00000"/>
                </a:solidFill>
                <a:latin typeface="HGSSoeiKakugothicUB" panose="020B0900000000000000" pitchFamily="34" charset="-128"/>
                <a:ea typeface="HGSSoeiKakugothicUB" panose="020B0900000000000000" pitchFamily="34" charset="-128"/>
              </a:rPr>
              <a:t>）、多様性（</a:t>
            </a:r>
            <a:r>
              <a:rPr lang="en-US" altLang="ja-JP" sz="2000" dirty="0">
                <a:solidFill>
                  <a:srgbClr val="C00000"/>
                </a:solidFill>
                <a:latin typeface="HGSSoeiKakugothicUB" panose="020B0900000000000000" pitchFamily="34" charset="-128"/>
                <a:ea typeface="HGSSoeiKakugothicUB" panose="020B0900000000000000" pitchFamily="34" charset="-128"/>
              </a:rPr>
              <a:t>Diversity</a:t>
            </a:r>
            <a:r>
              <a:rPr lang="ja-JP" altLang="ja-JP" sz="2000">
                <a:solidFill>
                  <a:srgbClr val="C00000"/>
                </a:solidFill>
                <a:latin typeface="HGSSoeiKakugothicUB" panose="020B0900000000000000" pitchFamily="34" charset="-128"/>
                <a:ea typeface="HGSSoeiKakugothicUB" panose="020B0900000000000000" pitchFamily="34" charset="-128"/>
              </a:rPr>
              <a:t>）、</a:t>
            </a:r>
            <a:endParaRPr lang="en-US" altLang="ja-JP" sz="2000" dirty="0">
              <a:solidFill>
                <a:srgbClr val="C00000"/>
              </a:solidFill>
              <a:latin typeface="HGSSoeiKakugothicUB" panose="020B0900000000000000" pitchFamily="34" charset="-128"/>
              <a:ea typeface="HGSSoeiKakugothicUB" panose="020B0900000000000000" pitchFamily="34" charset="-128"/>
            </a:endParaRPr>
          </a:p>
          <a:p>
            <a:r>
              <a:rPr lang="ja-JP" altLang="ja-JP" sz="2000">
                <a:solidFill>
                  <a:srgbClr val="C00000"/>
                </a:solidFill>
                <a:latin typeface="HGSSoeiKakugothicUB" panose="020B0900000000000000" pitchFamily="34" charset="-128"/>
                <a:ea typeface="HGSSoeiKakugothicUB" panose="020B0900000000000000" pitchFamily="34" charset="-128"/>
              </a:rPr>
              <a:t>高潔性（</a:t>
            </a:r>
            <a:r>
              <a:rPr lang="en-US" altLang="ja-JP" sz="2000" dirty="0">
                <a:solidFill>
                  <a:srgbClr val="C00000"/>
                </a:solidFill>
                <a:latin typeface="HGSSoeiKakugothicUB" panose="020B0900000000000000" pitchFamily="34" charset="-128"/>
                <a:ea typeface="HGSSoeiKakugothicUB" panose="020B0900000000000000" pitchFamily="34" charset="-128"/>
              </a:rPr>
              <a:t>Integrity</a:t>
            </a:r>
            <a:r>
              <a:rPr lang="ja-JP" altLang="ja-JP" sz="2000">
                <a:solidFill>
                  <a:srgbClr val="C00000"/>
                </a:solidFill>
                <a:latin typeface="HGSSoeiKakugothicUB" panose="020B0900000000000000" pitchFamily="34" charset="-128"/>
                <a:ea typeface="HGSSoeiKakugothicUB" panose="020B0900000000000000" pitchFamily="34" charset="-128"/>
              </a:rPr>
              <a:t>）、リーダーシップ（</a:t>
            </a:r>
            <a:r>
              <a:rPr lang="en-US" altLang="ja-JP" sz="2000" dirty="0">
                <a:solidFill>
                  <a:srgbClr val="C00000"/>
                </a:solidFill>
                <a:latin typeface="HGSSoeiKakugothicUB" panose="020B0900000000000000" pitchFamily="34" charset="-128"/>
                <a:ea typeface="HGSSoeiKakugothicUB" panose="020B0900000000000000" pitchFamily="34" charset="-128"/>
              </a:rPr>
              <a:t>Leadership</a:t>
            </a:r>
            <a:r>
              <a:rPr lang="ja-JP" altLang="ja-JP" sz="2000">
                <a:solidFill>
                  <a:srgbClr val="C00000"/>
                </a:solidFill>
                <a:latin typeface="HGSSoeiKakugothicUB" panose="020B0900000000000000" pitchFamily="34" charset="-128"/>
                <a:ea typeface="HGSSoeiKakugothicUB" panose="020B0900000000000000" pitchFamily="34" charset="-128"/>
              </a:rPr>
              <a:t>）</a:t>
            </a:r>
            <a:r>
              <a:rPr lang="ja-JP" altLang="ja-JP" sz="2000">
                <a:latin typeface="HGSSoeiKakugothicUB" panose="020B0900000000000000" pitchFamily="34" charset="-128"/>
                <a:ea typeface="HGSSoeiKakugothicUB" panose="020B0900000000000000" pitchFamily="34" charset="-128"/>
              </a:rPr>
              <a:t>です。</a:t>
            </a:r>
          </a:p>
        </p:txBody>
      </p:sp>
      <p:sp>
        <p:nvSpPr>
          <p:cNvPr id="3" name="テキスト ボックス 2">
            <a:extLst>
              <a:ext uri="{FF2B5EF4-FFF2-40B4-BE49-F238E27FC236}">
                <a16:creationId xmlns:a16="http://schemas.microsoft.com/office/drawing/2014/main" id="{34FDBA42-394D-B245-92DD-A6F3A5DE60EF}"/>
              </a:ext>
            </a:extLst>
          </p:cNvPr>
          <p:cNvSpPr txBox="1"/>
          <p:nvPr/>
        </p:nvSpPr>
        <p:spPr>
          <a:xfrm>
            <a:off x="4344924" y="196210"/>
            <a:ext cx="4618572" cy="400110"/>
          </a:xfrm>
          <a:prstGeom prst="rect">
            <a:avLst/>
          </a:prstGeom>
          <a:noFill/>
        </p:spPr>
        <p:txBody>
          <a:bodyPr wrap="none" rtlCol="0">
            <a:spAutoFit/>
          </a:bodyPr>
          <a:lstStyle/>
          <a:p>
            <a:r>
              <a:rPr lang="ja-JP" altLang="en-US" sz="1000">
                <a:latin typeface="HGSSoeiKakugothicUB" panose="020B0900000000000000" pitchFamily="34" charset="-128"/>
                <a:ea typeface="HGSSoeiKakugothicUB" panose="020B0900000000000000" pitchFamily="34" charset="-128"/>
              </a:rPr>
              <a:t>（</a:t>
            </a:r>
            <a:r>
              <a:rPr lang="en-US" altLang="ja-JP" sz="1000" dirty="0">
                <a:latin typeface="HGSSoeiKakugothicUB" panose="020B0900000000000000" pitchFamily="34" charset="-128"/>
                <a:ea typeface="HGSSoeiKakugothicUB" panose="020B0900000000000000" pitchFamily="34" charset="-128"/>
              </a:rPr>
              <a:t>2004</a:t>
            </a:r>
            <a:r>
              <a:rPr lang="ja-JP" altLang="en-US" sz="1000">
                <a:latin typeface="HGSSoeiKakugothicUB" panose="020B0900000000000000" pitchFamily="34" charset="-128"/>
                <a:ea typeface="HGSSoeiKakugothicUB" panose="020B0900000000000000" pitchFamily="34" charset="-128"/>
              </a:rPr>
              <a:t>－</a:t>
            </a:r>
            <a:r>
              <a:rPr lang="en-US" altLang="ja-JP" sz="1000" dirty="0">
                <a:latin typeface="HGSSoeiKakugothicUB" panose="020B0900000000000000" pitchFamily="34" charset="-128"/>
                <a:ea typeface="HGSSoeiKakugothicUB" panose="020B0900000000000000" pitchFamily="34" charset="-128"/>
              </a:rPr>
              <a:t>05</a:t>
            </a:r>
            <a:r>
              <a:rPr lang="ja-JP" altLang="en-US" sz="1000">
                <a:latin typeface="HGSSoeiKakugothicUB" panose="020B0900000000000000" pitchFamily="34" charset="-128"/>
                <a:ea typeface="HGSSoeiKakugothicUB" panose="020B0900000000000000" pitchFamily="34" charset="-128"/>
              </a:rPr>
              <a:t>年度の規定審議会の議決）</a:t>
            </a:r>
            <a:endParaRPr lang="en-US" altLang="ja-JP" sz="1000" dirty="0">
              <a:latin typeface="HGSSoeiKakugothicUB" panose="020B0900000000000000" pitchFamily="34" charset="-128"/>
              <a:ea typeface="HGSSoeiKakugothicUB" panose="020B0900000000000000" pitchFamily="34" charset="-128"/>
            </a:endParaRPr>
          </a:p>
          <a:p>
            <a:r>
              <a:rPr lang="ja-JP" altLang="en-US" sz="1000">
                <a:latin typeface="HGSSoeiKakugothicUB" panose="020B0900000000000000" pitchFamily="34" charset="-128"/>
                <a:ea typeface="HGSSoeiKakugothicUB" panose="020B0900000000000000" pitchFamily="34" charset="-128"/>
              </a:rPr>
              <a:t>（</a:t>
            </a:r>
            <a:r>
              <a:rPr lang="en-US" altLang="ja-JP" sz="1000" dirty="0">
                <a:latin typeface="HGSSoeiKakugothicUB" panose="020B0900000000000000" pitchFamily="34" charset="-128"/>
                <a:ea typeface="HGSSoeiKakugothicUB" panose="020B0900000000000000" pitchFamily="34" charset="-128"/>
              </a:rPr>
              <a:t>2009</a:t>
            </a:r>
            <a:r>
              <a:rPr lang="ja-JP" altLang="en-US" sz="1000">
                <a:latin typeface="HGSSoeiKakugothicUB" panose="020B0900000000000000" pitchFamily="34" charset="-128"/>
                <a:ea typeface="HGSSoeiKakugothicUB" panose="020B0900000000000000" pitchFamily="34" charset="-128"/>
              </a:rPr>
              <a:t>年</a:t>
            </a:r>
            <a:r>
              <a:rPr lang="en-US" altLang="ja-JP" sz="1000" dirty="0">
                <a:latin typeface="HGSSoeiKakugothicUB" panose="020B0900000000000000" pitchFamily="34" charset="-128"/>
                <a:ea typeface="HGSSoeiKakugothicUB" panose="020B0900000000000000" pitchFamily="34" charset="-128"/>
              </a:rPr>
              <a:t>11</a:t>
            </a:r>
            <a:r>
              <a:rPr lang="ja-JP" altLang="en-US" sz="1000">
                <a:latin typeface="HGSSoeiKakugothicUB" panose="020B0900000000000000" pitchFamily="34" charset="-128"/>
                <a:ea typeface="HGSSoeiKakugothicUB" panose="020B0900000000000000" pitchFamily="34" charset="-128"/>
              </a:rPr>
              <a:t>月、</a:t>
            </a:r>
            <a:r>
              <a:rPr lang="hr-HR" altLang="ja-JP" sz="1000" dirty="0">
                <a:latin typeface="HGSSoeiKakugothicUB" panose="020B0900000000000000" pitchFamily="34" charset="-128"/>
                <a:ea typeface="HGSSoeiKakugothicUB" panose="020B0900000000000000" pitchFamily="34" charset="-128"/>
              </a:rPr>
              <a:t>RI</a:t>
            </a:r>
            <a:r>
              <a:rPr lang="ja-JP" altLang="en-US" sz="1000">
                <a:latin typeface="HGSSoeiKakugothicUB" panose="020B0900000000000000" pitchFamily="34" charset="-128"/>
                <a:ea typeface="HGSSoeiKakugothicUB" panose="020B0900000000000000" pitchFamily="34" charset="-128"/>
              </a:rPr>
              <a:t>理事会は修正を加えた国際ロータリーの長期計画を採択）</a:t>
            </a:r>
            <a:endParaRPr kumimoji="1" lang="ja-JP" altLang="en-US" sz="1000">
              <a:latin typeface="HGSSoeiKakugothicUB" panose="020B0900000000000000" pitchFamily="34" charset="-128"/>
              <a:ea typeface="HGSSoeiKakugothicUB" panose="020B0900000000000000" pitchFamily="34" charset="-128"/>
            </a:endParaRPr>
          </a:p>
        </p:txBody>
      </p:sp>
      <p:sp>
        <p:nvSpPr>
          <p:cNvPr id="6" name="タイトル 1">
            <a:extLst>
              <a:ext uri="{FF2B5EF4-FFF2-40B4-BE49-F238E27FC236}">
                <a16:creationId xmlns:a16="http://schemas.microsoft.com/office/drawing/2014/main" id="{026A1A61-837B-574D-A468-573ADDA014FD}"/>
              </a:ext>
            </a:extLst>
          </p:cNvPr>
          <p:cNvSpPr txBox="1">
            <a:spLocks/>
          </p:cNvSpPr>
          <p:nvPr/>
        </p:nvSpPr>
        <p:spPr>
          <a:xfrm>
            <a:off x="-21773" y="1"/>
            <a:ext cx="4114800" cy="559173"/>
          </a:xfrm>
          <a:prstGeom prst="rect">
            <a:avLst/>
          </a:prstGeom>
          <a:solidFill>
            <a:schemeClr val="accent1"/>
          </a:solidFill>
        </p:spPr>
        <p:txBody>
          <a:bodyPr vert="horz" lIns="68580" tIns="34290" rIns="68580" bIns="34290" rtlCol="0" anchor="ctr">
            <a:normAutofit/>
          </a:bodyPr>
          <a:lstStyle>
            <a:lvl1pPr algn="l" defTabSz="914400" rtl="0" eaLnBrk="1" latinLnBrk="0" hangingPunct="1">
              <a:lnSpc>
                <a:spcPct val="90000"/>
              </a:lnSpc>
              <a:spcBef>
                <a:spcPct val="0"/>
              </a:spcBef>
              <a:buNone/>
              <a:defRPr kumimoji="1" sz="3000" kern="1200" spc="-60" baseline="0">
                <a:solidFill>
                  <a:srgbClr val="FFFFFF"/>
                </a:solidFill>
                <a:latin typeface="+mj-lt"/>
                <a:ea typeface="+mj-ea"/>
                <a:cs typeface="+mj-cs"/>
              </a:defRPr>
            </a:lvl1pPr>
          </a:lstStyle>
          <a:p>
            <a:pPr algn="ctr"/>
            <a:r>
              <a:rPr lang="en-US" altLang="ja-JP" sz="2400" dirty="0">
                <a:ln w="17780" cmpd="sng">
                  <a:noFill/>
                  <a:prstDash val="solid"/>
                  <a:miter lim="800000"/>
                </a:ln>
                <a:latin typeface="HGSSoeiKakugothicUB" panose="020B0900000000000000" pitchFamily="34" charset="-128"/>
                <a:ea typeface="HGSSoeiKakugothicUB" panose="020B0900000000000000" pitchFamily="34" charset="-128"/>
              </a:rPr>
              <a:t> </a:t>
            </a:r>
            <a:r>
              <a:rPr lang="ja-JP" altLang="en-US" sz="2400">
                <a:ln w="17780" cmpd="sng">
                  <a:noFill/>
                  <a:prstDash val="solid"/>
                  <a:miter lim="800000"/>
                </a:ln>
                <a:latin typeface="HGSSoeiKakugothicUB" panose="020B0900000000000000" pitchFamily="34" charset="-128"/>
                <a:ea typeface="HGSSoeiKakugothicUB" panose="020B0900000000000000" pitchFamily="34" charset="-128"/>
              </a:rPr>
              <a:t>中核的価値観</a:t>
            </a:r>
            <a:endParaRPr lang="en-US" altLang="ja-JP" sz="2400" dirty="0">
              <a:ln w="17780" cmpd="sng">
                <a:noFill/>
                <a:prstDash val="solid"/>
                <a:miter lim="800000"/>
              </a:ln>
              <a:latin typeface="HGSSoeiKakugothicUB" panose="020B0900000000000000" pitchFamily="34" charset="-128"/>
              <a:ea typeface="HGSSoeiKakugothicUB" panose="020B0900000000000000" pitchFamily="34" charset="-128"/>
            </a:endParaRPr>
          </a:p>
        </p:txBody>
      </p:sp>
      <p:pic>
        <p:nvPicPr>
          <p:cNvPr id="10" name="図 9" descr="挿絵, 食品, ウィンドウ が含まれている画像&#10;&#10;自動的に生成された説明">
            <a:extLst>
              <a:ext uri="{FF2B5EF4-FFF2-40B4-BE49-F238E27FC236}">
                <a16:creationId xmlns:a16="http://schemas.microsoft.com/office/drawing/2014/main" id="{8A14F610-3729-FEFD-D941-6EC554909B6B}"/>
              </a:ext>
            </a:extLst>
          </p:cNvPr>
          <p:cNvPicPr>
            <a:picLocks noChangeAspect="1"/>
          </p:cNvPicPr>
          <p:nvPr/>
        </p:nvPicPr>
        <p:blipFill>
          <a:blip r:embed="rId2"/>
          <a:stretch>
            <a:fillRect/>
          </a:stretch>
        </p:blipFill>
        <p:spPr>
          <a:xfrm>
            <a:off x="-18472" y="4540703"/>
            <a:ext cx="2316596" cy="621269"/>
          </a:xfrm>
          <a:prstGeom prst="rect">
            <a:avLst/>
          </a:prstGeom>
        </p:spPr>
      </p:pic>
      <p:sp>
        <p:nvSpPr>
          <p:cNvPr id="4" name="スライド番号プレースホルダー 3">
            <a:extLst>
              <a:ext uri="{FF2B5EF4-FFF2-40B4-BE49-F238E27FC236}">
                <a16:creationId xmlns:a16="http://schemas.microsoft.com/office/drawing/2014/main" id="{425243F0-33E5-237C-5693-4C33012C082C}"/>
              </a:ext>
            </a:extLst>
          </p:cNvPr>
          <p:cNvSpPr>
            <a:spLocks noGrp="1"/>
          </p:cNvSpPr>
          <p:nvPr>
            <p:ph type="sldNum" sz="quarter" idx="12"/>
          </p:nvPr>
        </p:nvSpPr>
        <p:spPr/>
        <p:txBody>
          <a:bodyPr/>
          <a:lstStyle/>
          <a:p>
            <a:fld id="{D57F1E4F-1CFF-5643-939E-217C01CDF565}" type="slidenum">
              <a:rPr lang="en-US" smtClean="0">
                <a:latin typeface="HGSSoeiKakugothicUB" panose="020B0900000000000000" pitchFamily="34" charset="-128"/>
                <a:ea typeface="HGSSoeiKakugothicUB" panose="020B0900000000000000" pitchFamily="34" charset="-128"/>
              </a:rPr>
              <a:pPr/>
              <a:t>23</a:t>
            </a:fld>
            <a:endParaRPr lang="en-US" dirty="0">
              <a:latin typeface="HGSSoeiKakugothicUB" panose="020B0900000000000000" pitchFamily="34" charset="-128"/>
              <a:ea typeface="HGSSoeiKakugothicUB" panose="020B0900000000000000" pitchFamily="34" charset="-128"/>
            </a:endParaRPr>
          </a:p>
        </p:txBody>
      </p:sp>
    </p:spTree>
    <p:extLst>
      <p:ext uri="{BB962C8B-B14F-4D97-AF65-F5344CB8AC3E}">
        <p14:creationId xmlns:p14="http://schemas.microsoft.com/office/powerpoint/2010/main" val="157618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F471CA7-115E-B343-A13A-0B064A37ACC7}"/>
              </a:ext>
            </a:extLst>
          </p:cNvPr>
          <p:cNvSpPr txBox="1"/>
          <p:nvPr/>
        </p:nvSpPr>
        <p:spPr>
          <a:xfrm>
            <a:off x="6498838" y="992624"/>
            <a:ext cx="2173993" cy="307777"/>
          </a:xfrm>
          <a:prstGeom prst="rect">
            <a:avLst/>
          </a:prstGeom>
          <a:noFill/>
        </p:spPr>
        <p:txBody>
          <a:bodyPr wrap="none" rtlCol="0">
            <a:spAutoFit/>
          </a:bodyPr>
          <a:lstStyle/>
          <a:p>
            <a:r>
              <a:rPr lang="en-US" altLang="ja-JP" sz="1400" dirty="0">
                <a:latin typeface="HGSSoeiKakugothicUB" panose="020B0900000000000000" pitchFamily="34" charset="-128"/>
                <a:ea typeface="HGSSoeiKakugothicUB" panose="020B0900000000000000" pitchFamily="34" charset="-128"/>
              </a:rPr>
              <a:t>2010</a:t>
            </a:r>
            <a:r>
              <a:rPr lang="ja-JP" altLang="en-US" sz="1400">
                <a:latin typeface="HGSSoeiKakugothicUB" panose="020B0900000000000000" pitchFamily="34" charset="-128"/>
                <a:ea typeface="HGSSoeiKakugothicUB" panose="020B0900000000000000" pitchFamily="34" charset="-128"/>
              </a:rPr>
              <a:t>年</a:t>
            </a:r>
            <a:r>
              <a:rPr lang="en-US" altLang="ja-JP" sz="1400" dirty="0">
                <a:latin typeface="HGSSoeiKakugothicUB" panose="020B0900000000000000" pitchFamily="34" charset="-128"/>
                <a:ea typeface="HGSSoeiKakugothicUB" panose="020B0900000000000000" pitchFamily="34" charset="-128"/>
              </a:rPr>
              <a:t>11</a:t>
            </a:r>
            <a:r>
              <a:rPr lang="ja-JP" altLang="en-US" sz="1400">
                <a:latin typeface="HGSSoeiKakugothicUB" panose="020B0900000000000000" pitchFamily="34" charset="-128"/>
                <a:ea typeface="HGSSoeiKakugothicUB" panose="020B0900000000000000" pitchFamily="34" charset="-128"/>
              </a:rPr>
              <a:t>月理事会決定 </a:t>
            </a:r>
            <a:endParaRPr lang="ja-JP" altLang="en-US" sz="1200">
              <a:latin typeface="HGSSoeiKakugothicUB" panose="020B0900000000000000" pitchFamily="34" charset="-128"/>
              <a:ea typeface="HGSSoeiKakugothicUB" panose="020B0900000000000000" pitchFamily="34" charset="-128"/>
            </a:endParaRPr>
          </a:p>
        </p:txBody>
      </p:sp>
      <p:sp>
        <p:nvSpPr>
          <p:cNvPr id="7" name="テキスト ボックス 6">
            <a:extLst>
              <a:ext uri="{FF2B5EF4-FFF2-40B4-BE49-F238E27FC236}">
                <a16:creationId xmlns:a16="http://schemas.microsoft.com/office/drawing/2014/main" id="{A7CF7F00-127D-5C4E-824F-BCADEB663B50}"/>
              </a:ext>
            </a:extLst>
          </p:cNvPr>
          <p:cNvSpPr txBox="1"/>
          <p:nvPr/>
        </p:nvSpPr>
        <p:spPr>
          <a:xfrm>
            <a:off x="2231643" y="318994"/>
            <a:ext cx="4288353" cy="707886"/>
          </a:xfrm>
          <a:prstGeom prst="rect">
            <a:avLst/>
          </a:prstGeom>
          <a:noFill/>
        </p:spPr>
        <p:txBody>
          <a:bodyPr wrap="none" rtlCol="0">
            <a:spAutoFit/>
          </a:bodyPr>
          <a:lstStyle/>
          <a:p>
            <a:r>
              <a:rPr kumimoji="1" lang="ja-JP" altLang="en-US" sz="4000" dirty="0">
                <a:solidFill>
                  <a:srgbClr val="FF0000"/>
                </a:solidFill>
                <a:effectLst/>
                <a:latin typeface="HGSSoeiKakugothicUB" panose="020B0900000000000000" pitchFamily="34" charset="-128"/>
                <a:ea typeface="HGSSoeiKakugothicUB" panose="020B0900000000000000" pitchFamily="34" charset="-128"/>
                <a:cs typeface="ヒラギノ角ゴ Std W8"/>
              </a:rPr>
              <a:t>ロータリーの使命</a:t>
            </a:r>
          </a:p>
        </p:txBody>
      </p:sp>
      <p:sp>
        <p:nvSpPr>
          <p:cNvPr id="9" name="テキスト ボックス 8">
            <a:extLst>
              <a:ext uri="{FF2B5EF4-FFF2-40B4-BE49-F238E27FC236}">
                <a16:creationId xmlns:a16="http://schemas.microsoft.com/office/drawing/2014/main" id="{F5F26174-2AC0-1948-A205-6DA684ADD8DA}"/>
              </a:ext>
            </a:extLst>
          </p:cNvPr>
          <p:cNvSpPr txBox="1"/>
          <p:nvPr/>
        </p:nvSpPr>
        <p:spPr>
          <a:xfrm>
            <a:off x="111483" y="1300401"/>
            <a:ext cx="8921033" cy="3261855"/>
          </a:xfrm>
          <a:prstGeom prst="rect">
            <a:avLst/>
          </a:prstGeom>
          <a:noFill/>
        </p:spPr>
        <p:txBody>
          <a:bodyPr wrap="none" rtlCol="0">
            <a:spAutoFit/>
          </a:bodyPr>
          <a:lstStyle/>
          <a:p>
            <a:pPr algn="ctr">
              <a:lnSpc>
                <a:spcPct val="200000"/>
              </a:lnSpc>
            </a:pPr>
            <a:r>
              <a:rPr lang="ja-JP" altLang="en-US" sz="4000" b="1" baseline="30000">
                <a:latin typeface="HGSSoeiKakugothicUB" panose="020B0900000000000000" pitchFamily="34" charset="-128"/>
                <a:ea typeface="HGSSoeiKakugothicUB" panose="020B0900000000000000" pitchFamily="34" charset="-128"/>
              </a:rPr>
              <a:t>ロータリーの使命は</a:t>
            </a:r>
            <a:endParaRPr lang="en-US" altLang="ja-JP" sz="4000" b="1" baseline="30000" dirty="0">
              <a:latin typeface="HGSSoeiKakugothicUB" panose="020B0900000000000000" pitchFamily="34" charset="-128"/>
              <a:ea typeface="HGSSoeiKakugothicUB" panose="020B0900000000000000" pitchFamily="34" charset="-128"/>
            </a:endParaRPr>
          </a:p>
          <a:p>
            <a:pPr algn="ctr">
              <a:lnSpc>
                <a:spcPct val="200000"/>
              </a:lnSpc>
            </a:pPr>
            <a:r>
              <a:rPr lang="ja-JP" altLang="en-US" sz="4000" b="1" baseline="30000">
                <a:latin typeface="HGSSoeiKakugothicUB" panose="020B0900000000000000" pitchFamily="34" charset="-128"/>
                <a:ea typeface="HGSSoeiKakugothicUB" panose="020B0900000000000000" pitchFamily="34" charset="-128"/>
              </a:rPr>
              <a:t>職業人と地域社会のリーダーのネットワークを通じて、</a:t>
            </a:r>
            <a:endParaRPr lang="en-US" altLang="ja-JP" sz="4000" b="1" baseline="30000" dirty="0">
              <a:latin typeface="HGSSoeiKakugothicUB" panose="020B0900000000000000" pitchFamily="34" charset="-128"/>
              <a:ea typeface="HGSSoeiKakugothicUB" panose="020B0900000000000000" pitchFamily="34" charset="-128"/>
            </a:endParaRPr>
          </a:p>
          <a:p>
            <a:pPr algn="ctr">
              <a:lnSpc>
                <a:spcPct val="200000"/>
              </a:lnSpc>
            </a:pPr>
            <a:r>
              <a:rPr lang="ja-JP" altLang="en-US" sz="4000" b="1" baseline="30000">
                <a:latin typeface="HGSSoeiKakugothicUB" panose="020B0900000000000000" pitchFamily="34" charset="-128"/>
                <a:ea typeface="HGSSoeiKakugothicUB" panose="020B0900000000000000" pitchFamily="34" charset="-128"/>
              </a:rPr>
              <a:t>人々に奉仕し、高潔さを奨励し、</a:t>
            </a:r>
            <a:endParaRPr lang="en-US" altLang="ja-JP" sz="4000" b="1" baseline="30000" dirty="0">
              <a:latin typeface="HGSSoeiKakugothicUB" panose="020B0900000000000000" pitchFamily="34" charset="-128"/>
              <a:ea typeface="HGSSoeiKakugothicUB" panose="020B0900000000000000" pitchFamily="34" charset="-128"/>
            </a:endParaRPr>
          </a:p>
          <a:p>
            <a:pPr algn="ctr">
              <a:lnSpc>
                <a:spcPct val="200000"/>
              </a:lnSpc>
            </a:pPr>
            <a:r>
              <a:rPr lang="ja-JP" altLang="en-US" sz="4000" b="1" baseline="30000">
                <a:latin typeface="HGSSoeiKakugothicUB" panose="020B0900000000000000" pitchFamily="34" charset="-128"/>
                <a:ea typeface="HGSSoeiKakugothicUB" panose="020B0900000000000000" pitchFamily="34" charset="-128"/>
              </a:rPr>
              <a:t>世界理解、親善、平和を推進する事です。</a:t>
            </a:r>
            <a:endParaRPr lang="en-US" altLang="ja-JP" sz="4000" b="1" baseline="30000" dirty="0">
              <a:latin typeface="HGSSoeiKakugothicUB" panose="020B0900000000000000" pitchFamily="34" charset="-128"/>
              <a:ea typeface="HGSSoeiKakugothicUB" panose="020B0900000000000000" pitchFamily="34" charset="-128"/>
            </a:endParaRPr>
          </a:p>
        </p:txBody>
      </p:sp>
      <p:pic>
        <p:nvPicPr>
          <p:cNvPr id="10" name="図 9" descr="挿絵, 食品, ウィンドウ が含まれている画像&#10;&#10;自動的に生成された説明">
            <a:extLst>
              <a:ext uri="{FF2B5EF4-FFF2-40B4-BE49-F238E27FC236}">
                <a16:creationId xmlns:a16="http://schemas.microsoft.com/office/drawing/2014/main" id="{C5B9FFE8-1FAD-B9A1-9333-C9CEB254A082}"/>
              </a:ext>
            </a:extLst>
          </p:cNvPr>
          <p:cNvPicPr>
            <a:picLocks noChangeAspect="1"/>
          </p:cNvPicPr>
          <p:nvPr/>
        </p:nvPicPr>
        <p:blipFill>
          <a:blip r:embed="rId2"/>
          <a:stretch>
            <a:fillRect/>
          </a:stretch>
        </p:blipFill>
        <p:spPr>
          <a:xfrm>
            <a:off x="-18472" y="4540703"/>
            <a:ext cx="2316596" cy="621269"/>
          </a:xfrm>
          <a:prstGeom prst="rect">
            <a:avLst/>
          </a:prstGeom>
        </p:spPr>
      </p:pic>
      <p:sp>
        <p:nvSpPr>
          <p:cNvPr id="3" name="スライド番号プレースホルダー 2">
            <a:extLst>
              <a:ext uri="{FF2B5EF4-FFF2-40B4-BE49-F238E27FC236}">
                <a16:creationId xmlns:a16="http://schemas.microsoft.com/office/drawing/2014/main" id="{922E276C-A4C2-2C66-88AE-3A949DD8B4C5}"/>
              </a:ext>
            </a:extLst>
          </p:cNvPr>
          <p:cNvSpPr>
            <a:spLocks noGrp="1"/>
          </p:cNvSpPr>
          <p:nvPr>
            <p:ph type="sldNum" sz="quarter" idx="12"/>
          </p:nvPr>
        </p:nvSpPr>
        <p:spPr/>
        <p:txBody>
          <a:bodyPr/>
          <a:lstStyle/>
          <a:p>
            <a:fld id="{D57F1E4F-1CFF-5643-939E-217C01CDF565}" type="slidenum">
              <a:rPr lang="en-US" smtClean="0">
                <a:latin typeface="HGSSoeiKakugothicUB" panose="020B0900000000000000" pitchFamily="34" charset="-128"/>
                <a:ea typeface="HGSSoeiKakugothicUB" panose="020B0900000000000000" pitchFamily="34" charset="-128"/>
              </a:rPr>
              <a:pPr/>
              <a:t>24</a:t>
            </a:fld>
            <a:endParaRPr lang="en-US" dirty="0">
              <a:latin typeface="HGSSoeiKakugothicUB" panose="020B0900000000000000" pitchFamily="34" charset="-128"/>
              <a:ea typeface="HGSSoeiKakugothicUB" panose="020B0900000000000000" pitchFamily="34" charset="-128"/>
            </a:endParaRPr>
          </a:p>
        </p:txBody>
      </p:sp>
    </p:spTree>
    <p:extLst>
      <p:ext uri="{BB962C8B-B14F-4D97-AF65-F5344CB8AC3E}">
        <p14:creationId xmlns:p14="http://schemas.microsoft.com/office/powerpoint/2010/main" val="142030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0B56AF7-051A-704B-8087-C439A6FB5547}"/>
              </a:ext>
            </a:extLst>
          </p:cNvPr>
          <p:cNvSpPr txBox="1"/>
          <p:nvPr/>
        </p:nvSpPr>
        <p:spPr>
          <a:xfrm>
            <a:off x="4440258" y="182634"/>
            <a:ext cx="4522392" cy="4778231"/>
          </a:xfrm>
          <a:prstGeom prst="rect">
            <a:avLst/>
          </a:prstGeom>
          <a:noFill/>
        </p:spPr>
        <p:txBody>
          <a:bodyPr wrap="none" rtlCol="0">
            <a:spAutoFit/>
          </a:bodyPr>
          <a:lstStyle/>
          <a:p>
            <a:r>
              <a:rPr lang="ja-JP" altLang="en-US" sz="1350">
                <a:solidFill>
                  <a:srgbClr val="C00000"/>
                </a:solidFill>
                <a:latin typeface="HGSSoeiKakugothicUB" panose="020B0900000000000000" pitchFamily="34" charset="-128"/>
                <a:ea typeface="HGSSoeiKakugothicUB" panose="020B0900000000000000" pitchFamily="34" charset="-128"/>
              </a:rPr>
              <a:t>奉</a:t>
            </a:r>
            <a:r>
              <a:rPr lang="ja-JP" altLang="ja-JP" sz="1350">
                <a:solidFill>
                  <a:srgbClr val="C00000"/>
                </a:solidFill>
                <a:latin typeface="HGSSoeiKakugothicUB" panose="020B0900000000000000" pitchFamily="34" charset="-128"/>
                <a:ea typeface="HGSSoeiKakugothicUB" panose="020B0900000000000000" pitchFamily="34" charset="-128"/>
              </a:rPr>
              <a:t>仕（</a:t>
            </a:r>
            <a:r>
              <a:rPr lang="en-US" altLang="ja-JP" sz="1350" dirty="0">
                <a:solidFill>
                  <a:srgbClr val="C00000"/>
                </a:solidFill>
                <a:latin typeface="HGSSoeiKakugothicUB" panose="020B0900000000000000" pitchFamily="34" charset="-128"/>
                <a:ea typeface="HGSSoeiKakugothicUB" panose="020B0900000000000000" pitchFamily="34" charset="-128"/>
              </a:rPr>
              <a:t>Service</a:t>
            </a:r>
            <a:r>
              <a:rPr lang="ja-JP" altLang="ja-JP" sz="1350">
                <a:solidFill>
                  <a:srgbClr val="C00000"/>
                </a:solidFill>
                <a:latin typeface="HGSSoeiKakugothicUB" panose="020B0900000000000000" pitchFamily="34" charset="-128"/>
                <a:ea typeface="HGSSoeiKakugothicUB" panose="020B0900000000000000" pitchFamily="34" charset="-128"/>
              </a:rPr>
              <a:t>）</a:t>
            </a:r>
          </a:p>
          <a:p>
            <a:r>
              <a:rPr lang="ja-JP" altLang="ja-JP" sz="825">
                <a:latin typeface="HGSSoeiKakugothicUB" panose="020B0900000000000000" pitchFamily="34" charset="-128"/>
                <a:ea typeface="HGSSoeiKakugothicUB" panose="020B0900000000000000" pitchFamily="34" charset="-128"/>
              </a:rPr>
              <a:t>ロータリーの奉仕活動とプログラムは、</a:t>
            </a:r>
            <a:endParaRPr lang="en-US" altLang="ja-JP" sz="825" dirty="0">
              <a:latin typeface="HGSSoeiKakugothicUB" panose="020B0900000000000000" pitchFamily="34" charset="-128"/>
              <a:ea typeface="HGSSoeiKakugothicUB" panose="020B0900000000000000" pitchFamily="34" charset="-128"/>
            </a:endParaRPr>
          </a:p>
          <a:p>
            <a:r>
              <a:rPr lang="ja-JP" altLang="ja-JP" sz="825">
                <a:latin typeface="HGSSoeiKakugothicUB" panose="020B0900000000000000" pitchFamily="34" charset="-128"/>
                <a:ea typeface="HGSSoeiKakugothicUB" panose="020B0900000000000000" pitchFamily="34" charset="-128"/>
              </a:rPr>
              <a:t>さらなる世界理解と平和をもたらすものであると、私たちは信じています。</a:t>
            </a:r>
            <a:endParaRPr lang="en-US" altLang="ja-JP" sz="825" dirty="0">
              <a:latin typeface="HGSSoeiKakugothicUB" panose="020B0900000000000000" pitchFamily="34" charset="-128"/>
              <a:ea typeface="HGSSoeiKakugothicUB" panose="020B0900000000000000" pitchFamily="34" charset="-128"/>
            </a:endParaRPr>
          </a:p>
          <a:p>
            <a:r>
              <a:rPr lang="ja-JP" altLang="ja-JP" sz="825">
                <a:latin typeface="HGSSoeiKakugothicUB" panose="020B0900000000000000" pitchFamily="34" charset="-128"/>
                <a:ea typeface="HGSSoeiKakugothicUB" panose="020B0900000000000000" pitchFamily="34" charset="-128"/>
              </a:rPr>
              <a:t>奉仕は、ロータリーの使命の中で最も重要なものです。</a:t>
            </a:r>
            <a:endParaRPr lang="en-US" altLang="ja-JP" sz="825" dirty="0">
              <a:latin typeface="HGSSoeiKakugothicUB" panose="020B0900000000000000" pitchFamily="34" charset="-128"/>
              <a:ea typeface="HGSSoeiKakugothicUB" panose="020B0900000000000000" pitchFamily="34" charset="-128"/>
            </a:endParaRPr>
          </a:p>
          <a:p>
            <a:r>
              <a:rPr lang="ja-JP" altLang="ja-JP" sz="825">
                <a:latin typeface="HGSSoeiKakugothicUB" panose="020B0900000000000000" pitchFamily="34" charset="-128"/>
                <a:ea typeface="HGSSoeiKakugothicUB" panose="020B0900000000000000" pitchFamily="34" charset="-128"/>
              </a:rPr>
              <a:t>私たちは、個々のクラブの計画と活動実践を通じて、</a:t>
            </a:r>
            <a:endParaRPr lang="en-US" altLang="ja-JP" sz="825" dirty="0">
              <a:latin typeface="HGSSoeiKakugothicUB" panose="020B0900000000000000" pitchFamily="34" charset="-128"/>
              <a:ea typeface="HGSSoeiKakugothicUB" panose="020B0900000000000000" pitchFamily="34" charset="-128"/>
            </a:endParaRPr>
          </a:p>
          <a:p>
            <a:r>
              <a:rPr lang="ja-JP" altLang="ja-JP" sz="825">
                <a:latin typeface="HGSSoeiKakugothicUB" panose="020B0900000000000000" pitchFamily="34" charset="-128"/>
                <a:ea typeface="HGSSoeiKakugothicUB" panose="020B0900000000000000" pitchFamily="34" charset="-128"/>
              </a:rPr>
              <a:t>奉仕する者に無類の喜びを与え、組織全体に奉仕の文化を創り出しています。</a:t>
            </a:r>
          </a:p>
          <a:p>
            <a:r>
              <a:rPr lang="en-US" altLang="ja-JP" sz="825" dirty="0">
                <a:latin typeface="HGSSoeiKakugothicUB" panose="020B0900000000000000" pitchFamily="34" charset="-128"/>
                <a:ea typeface="HGSSoeiKakugothicUB" panose="020B0900000000000000" pitchFamily="34" charset="-128"/>
              </a:rPr>
              <a:t> </a:t>
            </a:r>
            <a:endParaRPr lang="ja-JP" altLang="ja-JP" sz="825">
              <a:latin typeface="HGSSoeiKakugothicUB" panose="020B0900000000000000" pitchFamily="34" charset="-128"/>
              <a:ea typeface="HGSSoeiKakugothicUB" panose="020B0900000000000000" pitchFamily="34" charset="-128"/>
            </a:endParaRPr>
          </a:p>
          <a:p>
            <a:r>
              <a:rPr lang="ja-JP" altLang="ja-JP" sz="1350">
                <a:solidFill>
                  <a:srgbClr val="C00000"/>
                </a:solidFill>
                <a:latin typeface="HGSSoeiKakugothicUB" panose="020B0900000000000000" pitchFamily="34" charset="-128"/>
                <a:ea typeface="HGSSoeiKakugothicUB" panose="020B0900000000000000" pitchFamily="34" charset="-128"/>
              </a:rPr>
              <a:t>親睦（</a:t>
            </a:r>
            <a:r>
              <a:rPr lang="en-US" altLang="ja-JP" sz="1350" dirty="0">
                <a:solidFill>
                  <a:srgbClr val="C00000"/>
                </a:solidFill>
                <a:latin typeface="HGSSoeiKakugothicUB" panose="020B0900000000000000" pitchFamily="34" charset="-128"/>
                <a:ea typeface="HGSSoeiKakugothicUB" panose="020B0900000000000000" pitchFamily="34" charset="-128"/>
              </a:rPr>
              <a:t>Followship</a:t>
            </a:r>
            <a:r>
              <a:rPr lang="ja-JP" altLang="ja-JP" sz="1350">
                <a:solidFill>
                  <a:srgbClr val="C00000"/>
                </a:solidFill>
                <a:latin typeface="HGSSoeiKakugothicUB" panose="020B0900000000000000" pitchFamily="34" charset="-128"/>
                <a:ea typeface="HGSSoeiKakugothicUB" panose="020B0900000000000000" pitchFamily="34" charset="-128"/>
              </a:rPr>
              <a:t>）</a:t>
            </a:r>
          </a:p>
          <a:p>
            <a:r>
              <a:rPr lang="ja-JP" altLang="ja-JP" sz="825">
                <a:latin typeface="HGSSoeiKakugothicUB" panose="020B0900000000000000" pitchFamily="34" charset="-128"/>
                <a:ea typeface="HGSSoeiKakugothicUB" panose="020B0900000000000000" pitchFamily="34" charset="-128"/>
              </a:rPr>
              <a:t>一人一人のニーズに焦点を当てる個人奉仕だけでなく、</a:t>
            </a:r>
            <a:endParaRPr lang="en-US" altLang="ja-JP" sz="825" dirty="0">
              <a:latin typeface="HGSSoeiKakugothicUB" panose="020B0900000000000000" pitchFamily="34" charset="-128"/>
              <a:ea typeface="HGSSoeiKakugothicUB" panose="020B0900000000000000" pitchFamily="34" charset="-128"/>
            </a:endParaRPr>
          </a:p>
          <a:p>
            <a:r>
              <a:rPr lang="ja-JP" altLang="ja-JP" sz="825">
                <a:latin typeface="HGSSoeiKakugothicUB" panose="020B0900000000000000" pitchFamily="34" charset="-128"/>
                <a:ea typeface="HGSSoeiKakugothicUB" panose="020B0900000000000000" pitchFamily="34" charset="-128"/>
              </a:rPr>
              <a:t>人類に奉仕する協同活動も重要であると、私たちは信じています。</a:t>
            </a:r>
            <a:endParaRPr lang="en-US" altLang="ja-JP" sz="825" dirty="0">
              <a:latin typeface="HGSSoeiKakugothicUB" panose="020B0900000000000000" pitchFamily="34" charset="-128"/>
              <a:ea typeface="HGSSoeiKakugothicUB" panose="020B0900000000000000" pitchFamily="34" charset="-128"/>
            </a:endParaRPr>
          </a:p>
          <a:p>
            <a:r>
              <a:rPr lang="ja-JP" altLang="ja-JP" sz="825">
                <a:latin typeface="HGSSoeiKakugothicUB" panose="020B0900000000000000" pitchFamily="34" charset="-128"/>
                <a:ea typeface="HGSSoeiKakugothicUB" panose="020B0900000000000000" pitchFamily="34" charset="-128"/>
              </a:rPr>
              <a:t>協同による力は無限であり、多くのリソースをもたらし、人生を豊かにし、</a:t>
            </a:r>
            <a:endParaRPr lang="en-US" altLang="ja-JP" sz="825" dirty="0">
              <a:latin typeface="HGSSoeiKakugothicUB" panose="020B0900000000000000" pitchFamily="34" charset="-128"/>
              <a:ea typeface="HGSSoeiKakugothicUB" panose="020B0900000000000000" pitchFamily="34" charset="-128"/>
            </a:endParaRPr>
          </a:p>
          <a:p>
            <a:r>
              <a:rPr lang="ja-JP" altLang="ja-JP" sz="825">
                <a:latin typeface="HGSSoeiKakugothicUB" panose="020B0900000000000000" pitchFamily="34" charset="-128"/>
                <a:ea typeface="HGSSoeiKakugothicUB" panose="020B0900000000000000" pitchFamily="34" charset="-128"/>
              </a:rPr>
              <a:t>視野を広げます。親睦のネットワークは、民族や国家といったさまざまな違いを超え、</a:t>
            </a:r>
            <a:endParaRPr lang="en-US" altLang="ja-JP" sz="825" dirty="0">
              <a:latin typeface="HGSSoeiKakugothicUB" panose="020B0900000000000000" pitchFamily="34" charset="-128"/>
              <a:ea typeface="HGSSoeiKakugothicUB" panose="020B0900000000000000" pitchFamily="34" charset="-128"/>
            </a:endParaRPr>
          </a:p>
          <a:p>
            <a:r>
              <a:rPr lang="ja-JP" altLang="ja-JP" sz="825">
                <a:latin typeface="HGSSoeiKakugothicUB" panose="020B0900000000000000" pitchFamily="34" charset="-128"/>
                <a:ea typeface="HGSSoeiKakugothicUB" panose="020B0900000000000000" pitchFamily="34" charset="-128"/>
              </a:rPr>
              <a:t>寛容の精神を導くものです。</a:t>
            </a:r>
          </a:p>
          <a:p>
            <a:r>
              <a:rPr lang="en-US" altLang="ja-JP" sz="825" dirty="0">
                <a:solidFill>
                  <a:srgbClr val="C00000"/>
                </a:solidFill>
                <a:latin typeface="HGSSoeiKakugothicUB" panose="020B0900000000000000" pitchFamily="34" charset="-128"/>
                <a:ea typeface="HGSSoeiKakugothicUB" panose="020B0900000000000000" pitchFamily="34" charset="-128"/>
              </a:rPr>
              <a:t> </a:t>
            </a:r>
            <a:endParaRPr lang="ja-JP" altLang="ja-JP" sz="825">
              <a:solidFill>
                <a:srgbClr val="C00000"/>
              </a:solidFill>
              <a:latin typeface="HGSSoeiKakugothicUB" panose="020B0900000000000000" pitchFamily="34" charset="-128"/>
              <a:ea typeface="HGSSoeiKakugothicUB" panose="020B0900000000000000" pitchFamily="34" charset="-128"/>
            </a:endParaRPr>
          </a:p>
          <a:p>
            <a:r>
              <a:rPr lang="ja-JP" altLang="ja-JP" sz="1350">
                <a:solidFill>
                  <a:srgbClr val="C00000"/>
                </a:solidFill>
                <a:latin typeface="HGSSoeiKakugothicUB" panose="020B0900000000000000" pitchFamily="34" charset="-128"/>
                <a:ea typeface="HGSSoeiKakugothicUB" panose="020B0900000000000000" pitchFamily="34" charset="-128"/>
              </a:rPr>
              <a:t>多様性（</a:t>
            </a:r>
            <a:r>
              <a:rPr lang="en-US" altLang="ja-JP" sz="1350" dirty="0">
                <a:solidFill>
                  <a:srgbClr val="C00000"/>
                </a:solidFill>
                <a:latin typeface="HGSSoeiKakugothicUB" panose="020B0900000000000000" pitchFamily="34" charset="-128"/>
                <a:ea typeface="HGSSoeiKakugothicUB" panose="020B0900000000000000" pitchFamily="34" charset="-128"/>
              </a:rPr>
              <a:t>Diversity</a:t>
            </a:r>
            <a:r>
              <a:rPr lang="ja-JP" altLang="ja-JP" sz="1350">
                <a:solidFill>
                  <a:srgbClr val="C00000"/>
                </a:solidFill>
                <a:latin typeface="HGSSoeiKakugothicUB" panose="020B0900000000000000" pitchFamily="34" charset="-128"/>
                <a:ea typeface="HGSSoeiKakugothicUB" panose="020B0900000000000000" pitchFamily="34" charset="-128"/>
              </a:rPr>
              <a:t>）</a:t>
            </a:r>
          </a:p>
          <a:p>
            <a:r>
              <a:rPr lang="ja-JP" altLang="ja-JP" sz="825">
                <a:latin typeface="HGSSoeiKakugothicUB" panose="020B0900000000000000" pitchFamily="34" charset="-128"/>
                <a:ea typeface="HGSSoeiKakugothicUB" panose="020B0900000000000000" pitchFamily="34" charset="-128"/>
              </a:rPr>
              <a:t>ロータリーは奉仕の理念の下にすべての人々を世界的に結束することができると、</a:t>
            </a:r>
            <a:endParaRPr lang="en-US" altLang="ja-JP" sz="825" dirty="0">
              <a:latin typeface="HGSSoeiKakugothicUB" panose="020B0900000000000000" pitchFamily="34" charset="-128"/>
              <a:ea typeface="HGSSoeiKakugothicUB" panose="020B0900000000000000" pitchFamily="34" charset="-128"/>
            </a:endParaRPr>
          </a:p>
          <a:p>
            <a:r>
              <a:rPr lang="ja-JP" altLang="ja-JP" sz="825">
                <a:latin typeface="HGSSoeiKakugothicUB" panose="020B0900000000000000" pitchFamily="34" charset="-128"/>
                <a:ea typeface="HGSSoeiKakugothicUB" panose="020B0900000000000000" pitchFamily="34" charset="-128"/>
              </a:rPr>
              <a:t>私たちは信じています。会員組織において、また活動や奉仕において、</a:t>
            </a:r>
            <a:endParaRPr lang="en-US" altLang="ja-JP" sz="825" dirty="0">
              <a:latin typeface="HGSSoeiKakugothicUB" panose="020B0900000000000000" pitchFamily="34" charset="-128"/>
              <a:ea typeface="HGSSoeiKakugothicUB" panose="020B0900000000000000" pitchFamily="34" charset="-128"/>
            </a:endParaRPr>
          </a:p>
          <a:p>
            <a:r>
              <a:rPr lang="ja-JP" altLang="ja-JP" sz="825">
                <a:latin typeface="HGSSoeiKakugothicUB" panose="020B0900000000000000" pitchFamily="34" charset="-128"/>
                <a:ea typeface="HGSSoeiKakugothicUB" panose="020B0900000000000000" pitchFamily="34" charset="-128"/>
              </a:rPr>
              <a:t>私たちは職業の多様性を大切にしています。将来の成功の鍵を握るのは、</a:t>
            </a:r>
            <a:endParaRPr lang="en-US" altLang="ja-JP" sz="825" dirty="0">
              <a:latin typeface="HGSSoeiKakugothicUB" panose="020B0900000000000000" pitchFamily="34" charset="-128"/>
              <a:ea typeface="HGSSoeiKakugothicUB" panose="020B0900000000000000" pitchFamily="34" charset="-128"/>
            </a:endParaRPr>
          </a:p>
          <a:p>
            <a:r>
              <a:rPr lang="ja-JP" altLang="ja-JP" sz="825">
                <a:latin typeface="HGSSoeiKakugothicUB" panose="020B0900000000000000" pitchFamily="34" charset="-128"/>
                <a:ea typeface="HGSSoeiKakugothicUB" panose="020B0900000000000000" pitchFamily="34" charset="-128"/>
              </a:rPr>
              <a:t>地域社会の事業や専門職がくまなく代表されたクラブです。</a:t>
            </a:r>
          </a:p>
          <a:p>
            <a:r>
              <a:rPr lang="en-US" altLang="ja-JP" sz="825" dirty="0">
                <a:solidFill>
                  <a:srgbClr val="C00000"/>
                </a:solidFill>
                <a:latin typeface="HGSSoeiKakugothicUB" panose="020B0900000000000000" pitchFamily="34" charset="-128"/>
                <a:ea typeface="HGSSoeiKakugothicUB" panose="020B0900000000000000" pitchFamily="34" charset="-128"/>
              </a:rPr>
              <a:t> </a:t>
            </a:r>
            <a:endParaRPr lang="ja-JP" altLang="ja-JP" sz="825">
              <a:solidFill>
                <a:srgbClr val="C00000"/>
              </a:solidFill>
              <a:latin typeface="HGSSoeiKakugothicUB" panose="020B0900000000000000" pitchFamily="34" charset="-128"/>
              <a:ea typeface="HGSSoeiKakugothicUB" panose="020B0900000000000000" pitchFamily="34" charset="-128"/>
            </a:endParaRPr>
          </a:p>
          <a:p>
            <a:r>
              <a:rPr lang="ja-JP" altLang="ja-JP" sz="1350">
                <a:solidFill>
                  <a:srgbClr val="C00000"/>
                </a:solidFill>
                <a:latin typeface="HGSSoeiKakugothicUB" panose="020B0900000000000000" pitchFamily="34" charset="-128"/>
                <a:ea typeface="HGSSoeiKakugothicUB" panose="020B0900000000000000" pitchFamily="34" charset="-128"/>
              </a:rPr>
              <a:t>高潔性（</a:t>
            </a:r>
            <a:r>
              <a:rPr lang="en-US" altLang="ja-JP" sz="1350" dirty="0" err="1">
                <a:solidFill>
                  <a:srgbClr val="C00000"/>
                </a:solidFill>
                <a:latin typeface="HGSSoeiKakugothicUB" panose="020B0900000000000000" pitchFamily="34" charset="-128"/>
                <a:ea typeface="HGSSoeiKakugothicUB" panose="020B0900000000000000" pitchFamily="34" charset="-128"/>
              </a:rPr>
              <a:t>Intergrity</a:t>
            </a:r>
            <a:r>
              <a:rPr lang="ja-JP" altLang="ja-JP" sz="1350">
                <a:solidFill>
                  <a:srgbClr val="C00000"/>
                </a:solidFill>
                <a:latin typeface="HGSSoeiKakugothicUB" panose="020B0900000000000000" pitchFamily="34" charset="-128"/>
                <a:ea typeface="HGSSoeiKakugothicUB" panose="020B0900000000000000" pitchFamily="34" charset="-128"/>
              </a:rPr>
              <a:t>）</a:t>
            </a:r>
          </a:p>
          <a:p>
            <a:r>
              <a:rPr lang="ja-JP" altLang="ja-JP" sz="825">
                <a:latin typeface="HGSSoeiKakugothicUB" panose="020B0900000000000000" pitchFamily="34" charset="-128"/>
                <a:ea typeface="HGSSoeiKakugothicUB" panose="020B0900000000000000" pitchFamily="34" charset="-128"/>
              </a:rPr>
              <a:t>私たちは、活動の結果や目標達成の過程において自らの責任を果たし、</a:t>
            </a:r>
            <a:endParaRPr lang="en-US" altLang="ja-JP" sz="825" dirty="0">
              <a:latin typeface="HGSSoeiKakugothicUB" panose="020B0900000000000000" pitchFamily="34" charset="-128"/>
              <a:ea typeface="HGSSoeiKakugothicUB" panose="020B0900000000000000" pitchFamily="34" charset="-128"/>
            </a:endParaRPr>
          </a:p>
          <a:p>
            <a:r>
              <a:rPr lang="ja-JP" altLang="ja-JP" sz="825">
                <a:latin typeface="HGSSoeiKakugothicUB" panose="020B0900000000000000" pitchFamily="34" charset="-128"/>
                <a:ea typeface="HGSSoeiKakugothicUB" panose="020B0900000000000000" pitchFamily="34" charset="-128"/>
              </a:rPr>
              <a:t>また、私たちのリーダーや仲間の会員も同様の意識を貫くことを期待しています。</a:t>
            </a:r>
            <a:endParaRPr lang="en-US" altLang="ja-JP" sz="825" dirty="0">
              <a:latin typeface="HGSSoeiKakugothicUB" panose="020B0900000000000000" pitchFamily="34" charset="-128"/>
              <a:ea typeface="HGSSoeiKakugothicUB" panose="020B0900000000000000" pitchFamily="34" charset="-128"/>
            </a:endParaRPr>
          </a:p>
          <a:p>
            <a:r>
              <a:rPr lang="ja-JP" altLang="ja-JP" sz="825">
                <a:latin typeface="HGSSoeiKakugothicUB" panose="020B0900000000000000" pitchFamily="34" charset="-128"/>
                <a:ea typeface="HGSSoeiKakugothicUB" panose="020B0900000000000000" pitchFamily="34" charset="-128"/>
              </a:rPr>
              <a:t>私たちは、仕事や人間関係において、常に倫理と職業の高い水準を固く守っています。</a:t>
            </a:r>
            <a:endParaRPr lang="en-US" altLang="ja-JP" sz="825" dirty="0">
              <a:latin typeface="HGSSoeiKakugothicUB" panose="020B0900000000000000" pitchFamily="34" charset="-128"/>
              <a:ea typeface="HGSSoeiKakugothicUB" panose="020B0900000000000000" pitchFamily="34" charset="-128"/>
            </a:endParaRPr>
          </a:p>
          <a:p>
            <a:r>
              <a:rPr lang="ja-JP" altLang="ja-JP" sz="825">
                <a:latin typeface="HGSSoeiKakugothicUB" panose="020B0900000000000000" pitchFamily="34" charset="-128"/>
                <a:ea typeface="HGSSoeiKakugothicUB" panose="020B0900000000000000" pitchFamily="34" charset="-128"/>
              </a:rPr>
              <a:t>私たちは、公平さと尊敬の念を持ちながら人々と付き合い、</a:t>
            </a:r>
            <a:endParaRPr lang="en-US" altLang="ja-JP" sz="825" dirty="0">
              <a:latin typeface="HGSSoeiKakugothicUB" panose="020B0900000000000000" pitchFamily="34" charset="-128"/>
              <a:ea typeface="HGSSoeiKakugothicUB" panose="020B0900000000000000" pitchFamily="34" charset="-128"/>
            </a:endParaRPr>
          </a:p>
          <a:p>
            <a:r>
              <a:rPr lang="ja-JP" altLang="ja-JP" sz="825">
                <a:latin typeface="HGSSoeiKakugothicUB" panose="020B0900000000000000" pitchFamily="34" charset="-128"/>
                <a:ea typeface="HGSSoeiKakugothicUB" panose="020B0900000000000000" pitchFamily="34" charset="-128"/>
              </a:rPr>
              <a:t>託されたリソースを良心に従って管理します。</a:t>
            </a:r>
          </a:p>
          <a:p>
            <a:r>
              <a:rPr lang="en-US" altLang="ja-JP" sz="1350" dirty="0">
                <a:solidFill>
                  <a:srgbClr val="C00000"/>
                </a:solidFill>
                <a:latin typeface="HGSSoeiKakugothicUB" panose="020B0900000000000000" pitchFamily="34" charset="-128"/>
                <a:ea typeface="HGSSoeiKakugothicUB" panose="020B0900000000000000" pitchFamily="34" charset="-128"/>
              </a:rPr>
              <a:t> </a:t>
            </a:r>
          </a:p>
          <a:p>
            <a:r>
              <a:rPr lang="ja-JP" altLang="en-US" sz="1350">
                <a:solidFill>
                  <a:srgbClr val="C00000"/>
                </a:solidFill>
                <a:latin typeface="HGSSoeiKakugothicUB" panose="020B0900000000000000" pitchFamily="34" charset="-128"/>
                <a:ea typeface="HGSSoeiKakugothicUB" panose="020B0900000000000000" pitchFamily="34" charset="-128"/>
              </a:rPr>
              <a:t>リーダーシップ（</a:t>
            </a:r>
            <a:r>
              <a:rPr lang="hr-HR" altLang="ja-JP" sz="1350" dirty="0" err="1">
                <a:solidFill>
                  <a:srgbClr val="C00000"/>
                </a:solidFill>
                <a:latin typeface="HGSSoeiKakugothicUB" panose="020B0900000000000000" pitchFamily="34" charset="-128"/>
                <a:ea typeface="HGSSoeiKakugothicUB" panose="020B0900000000000000" pitchFamily="34" charset="-128"/>
              </a:rPr>
              <a:t>Leadership</a:t>
            </a:r>
            <a:r>
              <a:rPr lang="hr-HR" altLang="ja-JP" sz="1350" dirty="0">
                <a:solidFill>
                  <a:srgbClr val="C00000"/>
                </a:solidFill>
                <a:latin typeface="HGSSoeiKakugothicUB" panose="020B0900000000000000" pitchFamily="34" charset="-128"/>
                <a:ea typeface="HGSSoeiKakugothicUB" panose="020B0900000000000000" pitchFamily="34" charset="-128"/>
              </a:rPr>
              <a:t>)</a:t>
            </a:r>
          </a:p>
          <a:p>
            <a:r>
              <a:rPr lang="ja-JP" altLang="en-US" sz="825">
                <a:latin typeface="HGSSoeiKakugothicUB" panose="020B0900000000000000" pitchFamily="34" charset="-128"/>
                <a:ea typeface="HGSSoeiKakugothicUB" panose="020B0900000000000000" pitchFamily="34" charset="-128"/>
              </a:rPr>
              <a:t>ロータリーは、さまざまな分野で指導力を発揮できる世界的なリーダーの集まりです。</a:t>
            </a:r>
          </a:p>
          <a:p>
            <a:r>
              <a:rPr lang="ja-JP" altLang="en-US" sz="825">
                <a:latin typeface="HGSSoeiKakugothicUB" panose="020B0900000000000000" pitchFamily="34" charset="-128"/>
                <a:ea typeface="HGSSoeiKakugothicUB" panose="020B0900000000000000" pitchFamily="34" charset="-128"/>
              </a:rPr>
              <a:t>このようなリーダーシップの力をはぐくむことは重要であり、ロータリー会員は</a:t>
            </a:r>
          </a:p>
          <a:p>
            <a:r>
              <a:rPr lang="ja-JP" altLang="en-US" sz="825">
                <a:latin typeface="HGSSoeiKakugothicUB" panose="020B0900000000000000" pitchFamily="34" charset="-128"/>
                <a:ea typeface="HGSSoeiKakugothicUB" panose="020B0900000000000000" pitchFamily="34" charset="-128"/>
              </a:rPr>
              <a:t>優れたリーダーシップの力を備えていると私たちは信じています。私たちロータリアンは、</a:t>
            </a:r>
          </a:p>
          <a:p>
            <a:r>
              <a:rPr lang="ja-JP" altLang="en-US" sz="825">
                <a:latin typeface="HGSSoeiKakugothicUB" panose="020B0900000000000000" pitchFamily="34" charset="-128"/>
                <a:ea typeface="HGSSoeiKakugothicUB" panose="020B0900000000000000" pitchFamily="34" charset="-128"/>
              </a:rPr>
              <a:t>リーダーとして、これらの中核的価値観を率先して実践します。</a:t>
            </a:r>
          </a:p>
          <a:p>
            <a:endParaRPr lang="ja-JP" altLang="ja-JP" sz="900">
              <a:latin typeface="HGSSoeiKakugothicUB" panose="020B0900000000000000" pitchFamily="34" charset="-128"/>
              <a:ea typeface="HGSSoeiKakugothicUB" panose="020B0900000000000000" pitchFamily="34" charset="-128"/>
            </a:endParaRPr>
          </a:p>
        </p:txBody>
      </p:sp>
      <p:sp>
        <p:nvSpPr>
          <p:cNvPr id="5" name="タイトル 1">
            <a:extLst>
              <a:ext uri="{FF2B5EF4-FFF2-40B4-BE49-F238E27FC236}">
                <a16:creationId xmlns:a16="http://schemas.microsoft.com/office/drawing/2014/main" id="{4F128E94-FAFA-2F44-9B5E-A0844670E245}"/>
              </a:ext>
            </a:extLst>
          </p:cNvPr>
          <p:cNvSpPr txBox="1">
            <a:spLocks/>
          </p:cNvSpPr>
          <p:nvPr/>
        </p:nvSpPr>
        <p:spPr>
          <a:xfrm>
            <a:off x="32656" y="1"/>
            <a:ext cx="4114800" cy="559173"/>
          </a:xfrm>
          <a:prstGeom prst="rect">
            <a:avLst/>
          </a:prstGeom>
          <a:solidFill>
            <a:schemeClr val="accent1"/>
          </a:solidFill>
        </p:spPr>
        <p:txBody>
          <a:bodyPr vert="horz" lIns="68580" tIns="34290" rIns="68580" bIns="34290" rtlCol="0" anchor="ctr">
            <a:normAutofit/>
          </a:bodyPr>
          <a:lstStyle>
            <a:lvl1pPr algn="l" defTabSz="914400" rtl="0" eaLnBrk="1" latinLnBrk="0" hangingPunct="1">
              <a:lnSpc>
                <a:spcPct val="90000"/>
              </a:lnSpc>
              <a:spcBef>
                <a:spcPct val="0"/>
              </a:spcBef>
              <a:buNone/>
              <a:defRPr kumimoji="1" sz="3000" kern="1200" spc="-60" baseline="0">
                <a:solidFill>
                  <a:srgbClr val="FFFFFF"/>
                </a:solidFill>
                <a:latin typeface="+mj-lt"/>
                <a:ea typeface="+mj-ea"/>
                <a:cs typeface="+mj-cs"/>
              </a:defRPr>
            </a:lvl1pPr>
          </a:lstStyle>
          <a:p>
            <a:pPr algn="ctr"/>
            <a:r>
              <a:rPr lang="en-US" altLang="ja-JP" sz="2400" dirty="0">
                <a:ln w="17780" cmpd="sng">
                  <a:noFill/>
                  <a:prstDash val="solid"/>
                  <a:miter lim="800000"/>
                </a:ln>
                <a:latin typeface="HGSSoeiKakugothicUB" panose="020B0900000000000000" pitchFamily="34" charset="-128"/>
                <a:ea typeface="HGSSoeiKakugothicUB" panose="020B0900000000000000" pitchFamily="34" charset="-128"/>
              </a:rPr>
              <a:t> </a:t>
            </a:r>
            <a:r>
              <a:rPr lang="ja-JP" altLang="en-US" sz="2400">
                <a:ln w="17780" cmpd="sng">
                  <a:noFill/>
                  <a:prstDash val="solid"/>
                  <a:miter lim="800000"/>
                </a:ln>
                <a:latin typeface="HGSSoeiKakugothicUB" panose="020B0900000000000000" pitchFamily="34" charset="-128"/>
                <a:ea typeface="HGSSoeiKakugothicUB" panose="020B0900000000000000" pitchFamily="34" charset="-128"/>
              </a:rPr>
              <a:t>中核的価値観</a:t>
            </a:r>
            <a:endParaRPr lang="en-US" altLang="ja-JP" sz="2400" dirty="0">
              <a:ln w="17780" cmpd="sng">
                <a:noFill/>
                <a:prstDash val="solid"/>
                <a:miter lim="800000"/>
              </a:ln>
              <a:latin typeface="HGSSoeiKakugothicUB" panose="020B0900000000000000" pitchFamily="34" charset="-128"/>
              <a:ea typeface="HGSSoeiKakugothicUB" panose="020B0900000000000000" pitchFamily="34" charset="-128"/>
            </a:endParaRPr>
          </a:p>
        </p:txBody>
      </p:sp>
      <p:pic>
        <p:nvPicPr>
          <p:cNvPr id="2" name="図 1">
            <a:extLst>
              <a:ext uri="{FF2B5EF4-FFF2-40B4-BE49-F238E27FC236}">
                <a16:creationId xmlns:a16="http://schemas.microsoft.com/office/drawing/2014/main" id="{7DDD8B64-9DE2-1541-8E2A-775DBEC6BC42}"/>
              </a:ext>
            </a:extLst>
          </p:cNvPr>
          <p:cNvPicPr>
            <a:picLocks noChangeAspect="1"/>
          </p:cNvPicPr>
          <p:nvPr/>
        </p:nvPicPr>
        <p:blipFill>
          <a:blip r:embed="rId2"/>
          <a:stretch>
            <a:fillRect/>
          </a:stretch>
        </p:blipFill>
        <p:spPr>
          <a:xfrm>
            <a:off x="569643" y="816427"/>
            <a:ext cx="3040825" cy="3935185"/>
          </a:xfrm>
          <a:prstGeom prst="rect">
            <a:avLst/>
          </a:prstGeom>
          <a:effectLst>
            <a:softEdge rad="139700"/>
          </a:effectLst>
        </p:spPr>
      </p:pic>
      <p:pic>
        <p:nvPicPr>
          <p:cNvPr id="10" name="図 9" descr="挿絵, 食品, ウィンドウ が含まれている画像&#10;&#10;自動的に生成された説明">
            <a:extLst>
              <a:ext uri="{FF2B5EF4-FFF2-40B4-BE49-F238E27FC236}">
                <a16:creationId xmlns:a16="http://schemas.microsoft.com/office/drawing/2014/main" id="{0BB02007-CAF3-9DF7-CA94-8872CD542E8F}"/>
              </a:ext>
            </a:extLst>
          </p:cNvPr>
          <p:cNvPicPr>
            <a:picLocks noChangeAspect="1"/>
          </p:cNvPicPr>
          <p:nvPr/>
        </p:nvPicPr>
        <p:blipFill>
          <a:blip r:embed="rId3"/>
          <a:stretch>
            <a:fillRect/>
          </a:stretch>
        </p:blipFill>
        <p:spPr>
          <a:xfrm>
            <a:off x="-18472" y="4540703"/>
            <a:ext cx="2316596" cy="621269"/>
          </a:xfrm>
          <a:prstGeom prst="rect">
            <a:avLst/>
          </a:prstGeom>
        </p:spPr>
      </p:pic>
      <p:sp>
        <p:nvSpPr>
          <p:cNvPr id="4" name="スライド番号プレースホルダー 3">
            <a:extLst>
              <a:ext uri="{FF2B5EF4-FFF2-40B4-BE49-F238E27FC236}">
                <a16:creationId xmlns:a16="http://schemas.microsoft.com/office/drawing/2014/main" id="{DBAF2302-6034-8C02-1121-115C11524A1C}"/>
              </a:ext>
            </a:extLst>
          </p:cNvPr>
          <p:cNvSpPr>
            <a:spLocks noGrp="1"/>
          </p:cNvSpPr>
          <p:nvPr>
            <p:ph type="sldNum" sz="quarter" idx="12"/>
          </p:nvPr>
        </p:nvSpPr>
        <p:spPr/>
        <p:txBody>
          <a:bodyPr/>
          <a:lstStyle/>
          <a:p>
            <a:fld id="{D57F1E4F-1CFF-5643-939E-217C01CDF565}" type="slidenum">
              <a:rPr lang="en-US" smtClean="0">
                <a:latin typeface="HGSSoeiKakugothicUB" panose="020B0900000000000000" pitchFamily="34" charset="-128"/>
                <a:ea typeface="HGSSoeiKakugothicUB" panose="020B0900000000000000" pitchFamily="34" charset="-128"/>
              </a:rPr>
              <a:pPr/>
              <a:t>25</a:t>
            </a:fld>
            <a:endParaRPr lang="en-US" dirty="0">
              <a:latin typeface="HGSSoeiKakugothicUB" panose="020B0900000000000000" pitchFamily="34" charset="-128"/>
              <a:ea typeface="HGSSoeiKakugothicUB" panose="020B0900000000000000" pitchFamily="34" charset="-128"/>
            </a:endParaRPr>
          </a:p>
        </p:txBody>
      </p:sp>
    </p:spTree>
    <p:extLst>
      <p:ext uri="{BB962C8B-B14F-4D97-AF65-F5344CB8AC3E}">
        <p14:creationId xmlns:p14="http://schemas.microsoft.com/office/powerpoint/2010/main" val="348071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50FD56D-F2B8-3D46-9108-2F69D0BDE775}"/>
              </a:ext>
            </a:extLst>
          </p:cNvPr>
          <p:cNvSpPr txBox="1"/>
          <p:nvPr/>
        </p:nvSpPr>
        <p:spPr>
          <a:xfrm>
            <a:off x="646887" y="515999"/>
            <a:ext cx="7511993" cy="954107"/>
          </a:xfrm>
          <a:prstGeom prst="rect">
            <a:avLst/>
          </a:prstGeom>
          <a:noFill/>
        </p:spPr>
        <p:txBody>
          <a:bodyPr wrap="none" rtlCol="0">
            <a:spAutoFit/>
          </a:bodyPr>
          <a:lstStyle/>
          <a:p>
            <a:r>
              <a:rPr kumimoji="1" lang="en-US" altLang="ja-JP" sz="2800" dirty="0">
                <a:latin typeface="HGSSoeiKakugothicUB" panose="020B0900000000000000" pitchFamily="34" charset="-128"/>
                <a:ea typeface="HGSSoeiKakugothicUB" panose="020B0900000000000000" pitchFamily="34" charset="-128"/>
              </a:rPr>
              <a:t>2016</a:t>
            </a:r>
            <a:r>
              <a:rPr kumimoji="1" lang="ja-JP" altLang="en-US" sz="2800">
                <a:latin typeface="HGSSoeiKakugothicUB" panose="020B0900000000000000" pitchFamily="34" charset="-128"/>
                <a:ea typeface="HGSSoeiKakugothicUB" panose="020B0900000000000000" pitchFamily="34" charset="-128"/>
              </a:rPr>
              <a:t>年　規定審議会　採択決議案</a:t>
            </a:r>
            <a:r>
              <a:rPr kumimoji="1" lang="en-US" altLang="ja-JP" sz="2800" dirty="0">
                <a:latin typeface="HGSSoeiKakugothicUB" panose="020B0900000000000000" pitchFamily="34" charset="-128"/>
                <a:ea typeface="HGSSoeiKakugothicUB" panose="020B0900000000000000" pitchFamily="34" charset="-128"/>
              </a:rPr>
              <a:t>16−</a:t>
            </a:r>
            <a:r>
              <a:rPr kumimoji="1" lang="ja-JP" altLang="en-US" sz="2800">
                <a:latin typeface="HGSSoeiKakugothicUB" panose="020B0900000000000000" pitchFamily="34" charset="-128"/>
                <a:ea typeface="HGSSoeiKakugothicUB" panose="020B0900000000000000" pitchFamily="34" charset="-128"/>
              </a:rPr>
              <a:t>１６０</a:t>
            </a:r>
            <a:endParaRPr kumimoji="1" lang="en-US" altLang="ja-JP" sz="2800" dirty="0">
              <a:latin typeface="HGSSoeiKakugothicUB" panose="020B0900000000000000" pitchFamily="34" charset="-128"/>
              <a:ea typeface="HGSSoeiKakugothicUB" panose="020B0900000000000000" pitchFamily="34" charset="-128"/>
            </a:endParaRPr>
          </a:p>
          <a:p>
            <a:endParaRPr kumimoji="1" lang="ja-JP" altLang="en-US" sz="2800">
              <a:latin typeface="HGSSoeiKakugothicUB" panose="020B0900000000000000" pitchFamily="34" charset="-128"/>
              <a:ea typeface="HGSSoeiKakugothicUB" panose="020B0900000000000000" pitchFamily="34" charset="-128"/>
            </a:endParaRPr>
          </a:p>
        </p:txBody>
      </p:sp>
      <p:sp>
        <p:nvSpPr>
          <p:cNvPr id="4" name="テキスト ボックス 3">
            <a:extLst>
              <a:ext uri="{FF2B5EF4-FFF2-40B4-BE49-F238E27FC236}">
                <a16:creationId xmlns:a16="http://schemas.microsoft.com/office/drawing/2014/main" id="{B157C28C-38DC-BA48-94A2-21B173353110}"/>
              </a:ext>
            </a:extLst>
          </p:cNvPr>
          <p:cNvSpPr txBox="1"/>
          <p:nvPr/>
        </p:nvSpPr>
        <p:spPr>
          <a:xfrm>
            <a:off x="2684303" y="1988265"/>
            <a:ext cx="3775393" cy="707886"/>
          </a:xfrm>
          <a:prstGeom prst="rect">
            <a:avLst/>
          </a:prstGeom>
          <a:noFill/>
        </p:spPr>
        <p:txBody>
          <a:bodyPr wrap="none" rtlCol="0">
            <a:spAutoFit/>
          </a:bodyPr>
          <a:lstStyle/>
          <a:p>
            <a:r>
              <a:rPr kumimoji="1" lang="ja-JP" altLang="en-US" sz="4000">
                <a:solidFill>
                  <a:srgbClr val="C00000"/>
                </a:solidFill>
                <a:latin typeface="HGSSoeiKakugothicUB" panose="020B0900000000000000" pitchFamily="34" charset="-128"/>
                <a:ea typeface="HGSSoeiKakugothicUB" panose="020B0900000000000000" pitchFamily="34" charset="-128"/>
              </a:rPr>
              <a:t>価値観を行動に</a:t>
            </a:r>
            <a:endParaRPr kumimoji="1" lang="en-US" altLang="ja-JP" sz="4000" dirty="0">
              <a:solidFill>
                <a:srgbClr val="C00000"/>
              </a:solidFill>
              <a:latin typeface="HGSSoeiKakugothicUB" panose="020B0900000000000000" pitchFamily="34" charset="-128"/>
              <a:ea typeface="HGSSoeiKakugothicUB" panose="020B0900000000000000" pitchFamily="34" charset="-128"/>
            </a:endParaRPr>
          </a:p>
        </p:txBody>
      </p:sp>
      <p:sp>
        <p:nvSpPr>
          <p:cNvPr id="5" name="テキスト ボックス 4">
            <a:extLst>
              <a:ext uri="{FF2B5EF4-FFF2-40B4-BE49-F238E27FC236}">
                <a16:creationId xmlns:a16="http://schemas.microsoft.com/office/drawing/2014/main" id="{E0ED76AF-5667-EA45-8858-3DDBBDAC0B62}"/>
              </a:ext>
            </a:extLst>
          </p:cNvPr>
          <p:cNvSpPr txBox="1"/>
          <p:nvPr/>
        </p:nvSpPr>
        <p:spPr>
          <a:xfrm>
            <a:off x="3043375" y="3411785"/>
            <a:ext cx="3057247" cy="523220"/>
          </a:xfrm>
          <a:prstGeom prst="rect">
            <a:avLst/>
          </a:prstGeom>
          <a:noFill/>
        </p:spPr>
        <p:txBody>
          <a:bodyPr wrap="none" rtlCol="0">
            <a:spAutoFit/>
          </a:bodyPr>
          <a:lstStyle/>
          <a:p>
            <a:r>
              <a:rPr kumimoji="1" lang="ja-JP" altLang="en-US" sz="2800">
                <a:latin typeface="HGSSoeiKakugothicUB" panose="020B0900000000000000" pitchFamily="34" charset="-128"/>
                <a:ea typeface="HGSSoeiKakugothicUB" panose="020B0900000000000000" pitchFamily="34" charset="-128"/>
              </a:rPr>
              <a:t>と定められました</a:t>
            </a:r>
          </a:p>
        </p:txBody>
      </p:sp>
      <p:pic>
        <p:nvPicPr>
          <p:cNvPr id="10" name="図 9" descr="挿絵, 食品, ウィンドウ が含まれている画像&#10;&#10;自動的に生成された説明">
            <a:extLst>
              <a:ext uri="{FF2B5EF4-FFF2-40B4-BE49-F238E27FC236}">
                <a16:creationId xmlns:a16="http://schemas.microsoft.com/office/drawing/2014/main" id="{17B94B3C-A051-1243-4CB8-49CF5BEA32E7}"/>
              </a:ext>
            </a:extLst>
          </p:cNvPr>
          <p:cNvPicPr>
            <a:picLocks noChangeAspect="1"/>
          </p:cNvPicPr>
          <p:nvPr/>
        </p:nvPicPr>
        <p:blipFill>
          <a:blip r:embed="rId2"/>
          <a:stretch>
            <a:fillRect/>
          </a:stretch>
        </p:blipFill>
        <p:spPr>
          <a:xfrm>
            <a:off x="-18472" y="4540703"/>
            <a:ext cx="2316596" cy="621269"/>
          </a:xfrm>
          <a:prstGeom prst="rect">
            <a:avLst/>
          </a:prstGeom>
        </p:spPr>
      </p:pic>
      <p:sp>
        <p:nvSpPr>
          <p:cNvPr id="6" name="スライド番号プレースホルダー 5">
            <a:extLst>
              <a:ext uri="{FF2B5EF4-FFF2-40B4-BE49-F238E27FC236}">
                <a16:creationId xmlns:a16="http://schemas.microsoft.com/office/drawing/2014/main" id="{925F0D3D-AA4C-D287-5220-3B0B153F4E4F}"/>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389176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4" name="テキスト ボックス 143">
            <a:extLst>
              <a:ext uri="{FF2B5EF4-FFF2-40B4-BE49-F238E27FC236}">
                <a16:creationId xmlns:a16="http://schemas.microsoft.com/office/drawing/2014/main" id="{AAB9FA9A-55DA-FE4B-973C-78DD30893C57}"/>
              </a:ext>
            </a:extLst>
          </p:cNvPr>
          <p:cNvSpPr txBox="1"/>
          <p:nvPr/>
        </p:nvSpPr>
        <p:spPr>
          <a:xfrm>
            <a:off x="5025626" y="142675"/>
            <a:ext cx="4573997" cy="458741"/>
          </a:xfrm>
          <a:prstGeom prst="rect">
            <a:avLst/>
          </a:prstGeom>
        </p:spPr>
        <p:txBody>
          <a:bodyPr vert="horz" lIns="68580" tIns="34290" rIns="68580" bIns="34290" rtlCol="0" anchor="t">
            <a:normAutofit lnSpcReduction="10000"/>
          </a:bodyPr>
          <a:lstStyle/>
          <a:p>
            <a:pPr>
              <a:spcBef>
                <a:spcPct val="0"/>
              </a:spcBef>
              <a:spcAft>
                <a:spcPts val="450"/>
              </a:spcAft>
            </a:pPr>
            <a:r>
              <a:rPr lang="ja-JP" altLang="en-US" sz="2800">
                <a:solidFill>
                  <a:schemeClr val="accent2">
                    <a:lumMod val="75000"/>
                  </a:schemeClr>
                </a:solidFill>
                <a:latin typeface="HGSSoeiKakugothicUB" panose="020B0900000000000000" pitchFamily="34" charset="-128"/>
                <a:ea typeface="HGSSoeiKakugothicUB" panose="020B0900000000000000" pitchFamily="34" charset="-128"/>
                <a:cs typeface="+mj-cs"/>
              </a:rPr>
              <a:t>価値観を行動に</a:t>
            </a:r>
            <a:endParaRPr lang="en-US" altLang="ja-JP" sz="2800" dirty="0">
              <a:solidFill>
                <a:schemeClr val="accent2">
                  <a:lumMod val="75000"/>
                </a:schemeClr>
              </a:solidFill>
              <a:latin typeface="HGSSoeiKakugothicUB" panose="020B0900000000000000" pitchFamily="34" charset="-128"/>
              <a:ea typeface="HGSSoeiKakugothicUB" panose="020B0900000000000000" pitchFamily="34" charset="-128"/>
              <a:cs typeface="+mj-cs"/>
            </a:endParaRPr>
          </a:p>
        </p:txBody>
      </p:sp>
      <p:sp>
        <p:nvSpPr>
          <p:cNvPr id="4" name="テキスト ボックス 3">
            <a:extLst>
              <a:ext uri="{FF2B5EF4-FFF2-40B4-BE49-F238E27FC236}">
                <a16:creationId xmlns:a16="http://schemas.microsoft.com/office/drawing/2014/main" id="{33236F87-D164-8C43-BD2C-3D314224040A}"/>
              </a:ext>
            </a:extLst>
          </p:cNvPr>
          <p:cNvSpPr txBox="1"/>
          <p:nvPr/>
        </p:nvSpPr>
        <p:spPr>
          <a:xfrm>
            <a:off x="90675" y="865208"/>
            <a:ext cx="8962649" cy="3624069"/>
          </a:xfrm>
          <a:prstGeom prst="rect">
            <a:avLst/>
          </a:prstGeom>
          <a:noFill/>
        </p:spPr>
        <p:txBody>
          <a:bodyPr wrap="square" rtlCol="0">
            <a:spAutoFit/>
          </a:bodyPr>
          <a:lstStyle/>
          <a:p>
            <a:r>
              <a:rPr lang="ja-JP" altLang="ja-JP">
                <a:latin typeface="HGSSoeiKakugothicUB" panose="020B0900000000000000" pitchFamily="34" charset="-128"/>
                <a:ea typeface="HGSSoeiKakugothicUB" panose="020B0900000000000000" pitchFamily="34" charset="-128"/>
              </a:rPr>
              <a:t>私たちは、親睦を通じて生涯にわたる友情をはぐくみ、</a:t>
            </a:r>
            <a:endParaRPr lang="en-US" altLang="ja-JP" dirty="0">
              <a:latin typeface="HGSSoeiKakugothicUB" panose="020B0900000000000000" pitchFamily="34" charset="-128"/>
              <a:ea typeface="HGSSoeiKakugothicUB" panose="020B0900000000000000" pitchFamily="34" charset="-128"/>
            </a:endParaRPr>
          </a:p>
          <a:p>
            <a:r>
              <a:rPr lang="ja-JP" altLang="ja-JP">
                <a:latin typeface="HGSSoeiKakugothicUB" panose="020B0900000000000000" pitchFamily="34" charset="-128"/>
                <a:ea typeface="HGSSoeiKakugothicUB" panose="020B0900000000000000" pitchFamily="34" charset="-128"/>
              </a:rPr>
              <a:t>国や文化を超えた理解を促します。私たちは高潔性をもって約束を守り抜き、</a:t>
            </a:r>
            <a:endParaRPr lang="en-US" altLang="ja-JP" dirty="0">
              <a:latin typeface="HGSSoeiKakugothicUB" panose="020B0900000000000000" pitchFamily="34" charset="-128"/>
              <a:ea typeface="HGSSoeiKakugothicUB" panose="020B0900000000000000" pitchFamily="34" charset="-128"/>
            </a:endParaRPr>
          </a:p>
          <a:p>
            <a:r>
              <a:rPr lang="ja-JP" altLang="ja-JP">
                <a:latin typeface="HGSSoeiKakugothicUB" panose="020B0900000000000000" pitchFamily="34" charset="-128"/>
                <a:ea typeface="HGSSoeiKakugothicUB" panose="020B0900000000000000" pitchFamily="34" charset="-128"/>
              </a:rPr>
              <a:t>倫理を守ります。多様性を誇るロータリーは、さまざまな考え方をつなぎ、</a:t>
            </a:r>
            <a:endParaRPr lang="en-US" altLang="ja-JP" dirty="0">
              <a:latin typeface="HGSSoeiKakugothicUB" panose="020B0900000000000000" pitchFamily="34" charset="-128"/>
              <a:ea typeface="HGSSoeiKakugothicUB" panose="020B0900000000000000" pitchFamily="34" charset="-128"/>
            </a:endParaRPr>
          </a:p>
          <a:p>
            <a:r>
              <a:rPr lang="ja-JP" altLang="ja-JP">
                <a:latin typeface="HGSSoeiKakugothicUB" panose="020B0900000000000000" pitchFamily="34" charset="-128"/>
                <a:ea typeface="HGSSoeiKakugothicUB" panose="020B0900000000000000" pitchFamily="34" charset="-128"/>
              </a:rPr>
              <a:t>多角的なアプローチで問題に取り組みます。</a:t>
            </a:r>
          </a:p>
          <a:p>
            <a:r>
              <a:rPr lang="ja-JP" altLang="ja-JP">
                <a:latin typeface="HGSSoeiKakugothicUB" panose="020B0900000000000000" pitchFamily="34" charset="-128"/>
                <a:ea typeface="HGSSoeiKakugothicUB" panose="020B0900000000000000" pitchFamily="34" charset="-128"/>
              </a:rPr>
              <a:t>私たちは、奉仕を通じてリーダーシップと職業のスキルを生かし、</a:t>
            </a:r>
            <a:endParaRPr lang="en-US" altLang="ja-JP" dirty="0">
              <a:latin typeface="HGSSoeiKakugothicUB" panose="020B0900000000000000" pitchFamily="34" charset="-128"/>
              <a:ea typeface="HGSSoeiKakugothicUB" panose="020B0900000000000000" pitchFamily="34" charset="-128"/>
            </a:endParaRPr>
          </a:p>
          <a:p>
            <a:r>
              <a:rPr lang="ja-JP" altLang="ja-JP">
                <a:latin typeface="HGSSoeiKakugothicUB" panose="020B0900000000000000" pitchFamily="34" charset="-128"/>
                <a:ea typeface="HGSSoeiKakugothicUB" panose="020B0900000000000000" pitchFamily="34" charset="-128"/>
              </a:rPr>
              <a:t>地域社会の問題に取り組みます。</a:t>
            </a:r>
            <a:endParaRPr lang="en-US" altLang="ja-JP" dirty="0">
              <a:latin typeface="HGSSoeiKakugothicUB" panose="020B0900000000000000" pitchFamily="34" charset="-128"/>
              <a:ea typeface="HGSSoeiKakugothicUB" panose="020B0900000000000000" pitchFamily="34" charset="-128"/>
            </a:endParaRPr>
          </a:p>
          <a:p>
            <a:endParaRPr lang="ja-JP" altLang="ja-JP">
              <a:latin typeface="HGSSoeiKakugothicUB" panose="020B0900000000000000" pitchFamily="34" charset="-128"/>
              <a:ea typeface="HGSSoeiKakugothicUB" panose="020B0900000000000000" pitchFamily="34" charset="-128"/>
            </a:endParaRPr>
          </a:p>
          <a:p>
            <a:r>
              <a:rPr lang="ja-JP" altLang="ja-JP">
                <a:latin typeface="HGSSoeiKakugothicUB" panose="020B0900000000000000" pitchFamily="34" charset="-128"/>
                <a:ea typeface="HGSSoeiKakugothicUB" panose="020B0900000000000000" pitchFamily="34" charset="-128"/>
              </a:rPr>
              <a:t>親睦と国際理解</a:t>
            </a:r>
            <a:r>
              <a:rPr lang="en-US" altLang="ja-JP" dirty="0">
                <a:latin typeface="HGSSoeiKakugothicUB" panose="020B0900000000000000" pitchFamily="34" charset="-128"/>
                <a:ea typeface="HGSSoeiKakugothicUB" panose="020B0900000000000000" pitchFamily="34" charset="-128"/>
              </a:rPr>
              <a:t>(Fellowship and Global Understanding)</a:t>
            </a:r>
            <a:r>
              <a:rPr lang="ja-JP" altLang="ja-JP">
                <a:latin typeface="HGSSoeiKakugothicUB" panose="020B0900000000000000" pitchFamily="34" charset="-128"/>
                <a:ea typeface="HGSSoeiKakugothicUB" panose="020B0900000000000000" pitchFamily="34" charset="-128"/>
              </a:rPr>
              <a:t>生涯にわたる友情をはぐくみます。倫理と高潔性（</a:t>
            </a:r>
            <a:r>
              <a:rPr lang="en-US" altLang="ja-JP" dirty="0">
                <a:latin typeface="HGSSoeiKakugothicUB" panose="020B0900000000000000" pitchFamily="34" charset="-128"/>
                <a:ea typeface="HGSSoeiKakugothicUB" panose="020B0900000000000000" pitchFamily="34" charset="-128"/>
              </a:rPr>
              <a:t>Ethics and </a:t>
            </a:r>
            <a:r>
              <a:rPr lang="en-US" altLang="ja-JP" dirty="0" err="1">
                <a:latin typeface="HGSSoeiKakugothicUB" panose="020B0900000000000000" pitchFamily="34" charset="-128"/>
                <a:ea typeface="HGSSoeiKakugothicUB" panose="020B0900000000000000" pitchFamily="34" charset="-128"/>
              </a:rPr>
              <a:t>Intergrity</a:t>
            </a:r>
            <a:r>
              <a:rPr lang="ja-JP" altLang="ja-JP">
                <a:latin typeface="HGSSoeiKakugothicUB" panose="020B0900000000000000" pitchFamily="34" charset="-128"/>
                <a:ea typeface="HGSSoeiKakugothicUB" panose="020B0900000000000000" pitchFamily="34" charset="-128"/>
              </a:rPr>
              <a:t>）約束を守りぬきます。</a:t>
            </a:r>
          </a:p>
          <a:p>
            <a:r>
              <a:rPr lang="ja-JP" altLang="ja-JP">
                <a:latin typeface="HGSSoeiKakugothicUB" panose="020B0900000000000000" pitchFamily="34" charset="-128"/>
                <a:ea typeface="HGSSoeiKakugothicUB" panose="020B0900000000000000" pitchFamily="34" charset="-128"/>
              </a:rPr>
              <a:t>多様性</a:t>
            </a:r>
            <a:r>
              <a:rPr lang="en-US" altLang="ja-JP" dirty="0">
                <a:latin typeface="HGSSoeiKakugothicUB" panose="020B0900000000000000" pitchFamily="34" charset="-128"/>
                <a:ea typeface="HGSSoeiKakugothicUB" panose="020B0900000000000000" pitchFamily="34" charset="-128"/>
              </a:rPr>
              <a:t>(Diversity)</a:t>
            </a:r>
            <a:r>
              <a:rPr lang="ja-JP" altLang="ja-JP">
                <a:latin typeface="HGSSoeiKakugothicUB" panose="020B0900000000000000" pitchFamily="34" charset="-128"/>
                <a:ea typeface="HGSSoeiKakugothicUB" panose="020B0900000000000000" pitchFamily="34" charset="-128"/>
              </a:rPr>
              <a:t>さまざまな考え方をつなぎます。職業の知識とスキル、奉仕、リーダーシップ（</a:t>
            </a:r>
            <a:r>
              <a:rPr lang="en-US" altLang="ja-JP" dirty="0">
                <a:latin typeface="HGSSoeiKakugothicUB" panose="020B0900000000000000" pitchFamily="34" charset="-128"/>
                <a:ea typeface="HGSSoeiKakugothicUB" panose="020B0900000000000000" pitchFamily="34" charset="-128"/>
              </a:rPr>
              <a:t>Vocational </a:t>
            </a:r>
            <a:r>
              <a:rPr lang="en-US" altLang="ja-JP" dirty="0" err="1">
                <a:latin typeface="HGSSoeiKakugothicUB" panose="020B0900000000000000" pitchFamily="34" charset="-128"/>
                <a:ea typeface="HGSSoeiKakugothicUB" panose="020B0900000000000000" pitchFamily="34" charset="-128"/>
              </a:rPr>
              <a:t>Expertise,Service</a:t>
            </a:r>
            <a:r>
              <a:rPr lang="en-US" altLang="ja-JP" dirty="0">
                <a:latin typeface="HGSSoeiKakugothicUB" panose="020B0900000000000000" pitchFamily="34" charset="-128"/>
                <a:ea typeface="HGSSoeiKakugothicUB" panose="020B0900000000000000" pitchFamily="34" charset="-128"/>
              </a:rPr>
              <a:t> and Leadership</a:t>
            </a:r>
            <a:r>
              <a:rPr lang="ja-JP" altLang="ja-JP">
                <a:latin typeface="HGSSoeiKakugothicUB" panose="020B0900000000000000" pitchFamily="34" charset="-128"/>
                <a:ea typeface="HGSSoeiKakugothicUB" panose="020B0900000000000000" pitchFamily="34" charset="-128"/>
              </a:rPr>
              <a:t>）</a:t>
            </a:r>
          </a:p>
          <a:p>
            <a:r>
              <a:rPr lang="ja-JP" altLang="ja-JP">
                <a:latin typeface="HGSSoeiKakugothicUB" panose="020B0900000000000000" pitchFamily="34" charset="-128"/>
                <a:ea typeface="HGSSoeiKakugothicUB" panose="020B0900000000000000" pitchFamily="34" charset="-128"/>
              </a:rPr>
              <a:t>リーダーシップと職業のスキルを生かし、地域社会の問題に取り組みます。</a:t>
            </a:r>
          </a:p>
          <a:p>
            <a:endParaRPr kumimoji="1" lang="ja-JP" altLang="en-US" sz="1350">
              <a:latin typeface="HGSSoeiKakugothicUB" panose="020B0900000000000000" pitchFamily="34" charset="-128"/>
              <a:ea typeface="HGSSoeiKakugothicUB" panose="020B0900000000000000" pitchFamily="34" charset="-128"/>
            </a:endParaRPr>
          </a:p>
        </p:txBody>
      </p:sp>
      <p:sp>
        <p:nvSpPr>
          <p:cNvPr id="6" name="タイトル 1">
            <a:extLst>
              <a:ext uri="{FF2B5EF4-FFF2-40B4-BE49-F238E27FC236}">
                <a16:creationId xmlns:a16="http://schemas.microsoft.com/office/drawing/2014/main" id="{43B23112-2952-744A-831D-DD256536662D}"/>
              </a:ext>
            </a:extLst>
          </p:cNvPr>
          <p:cNvSpPr txBox="1">
            <a:spLocks/>
          </p:cNvSpPr>
          <p:nvPr/>
        </p:nvSpPr>
        <p:spPr>
          <a:xfrm>
            <a:off x="3576" y="-12212"/>
            <a:ext cx="4114800" cy="559173"/>
          </a:xfrm>
          <a:prstGeom prst="rect">
            <a:avLst/>
          </a:prstGeom>
          <a:solidFill>
            <a:schemeClr val="accent1"/>
          </a:solidFill>
        </p:spPr>
        <p:txBody>
          <a:bodyPr vert="horz" lIns="68580" tIns="34290" rIns="68580" bIns="34290" rtlCol="0" anchor="ctr">
            <a:normAutofit/>
          </a:bodyPr>
          <a:lstStyle>
            <a:lvl1pPr algn="l" defTabSz="914400" rtl="0" eaLnBrk="1" latinLnBrk="0" hangingPunct="1">
              <a:lnSpc>
                <a:spcPct val="90000"/>
              </a:lnSpc>
              <a:spcBef>
                <a:spcPct val="0"/>
              </a:spcBef>
              <a:buNone/>
              <a:defRPr kumimoji="1" sz="3000" kern="1200" spc="-60" baseline="0">
                <a:solidFill>
                  <a:srgbClr val="FFFFFF"/>
                </a:solidFill>
                <a:latin typeface="+mj-lt"/>
                <a:ea typeface="+mj-ea"/>
                <a:cs typeface="+mj-cs"/>
              </a:defRPr>
            </a:lvl1pPr>
          </a:lstStyle>
          <a:p>
            <a:pPr algn="ctr"/>
            <a:r>
              <a:rPr lang="en-US" altLang="ja-JP" sz="2400" dirty="0">
                <a:ln w="17780" cmpd="sng">
                  <a:noFill/>
                  <a:prstDash val="solid"/>
                  <a:miter lim="800000"/>
                </a:ln>
                <a:latin typeface="HGSSoeiKakugothicUB" panose="020B0900000000000000" pitchFamily="34" charset="-128"/>
                <a:ea typeface="HGSSoeiKakugothicUB" panose="020B0900000000000000" pitchFamily="34" charset="-128"/>
              </a:rPr>
              <a:t> </a:t>
            </a:r>
            <a:r>
              <a:rPr lang="ja-JP" altLang="en-US" sz="2400">
                <a:ln w="17780" cmpd="sng">
                  <a:noFill/>
                  <a:prstDash val="solid"/>
                  <a:miter lim="800000"/>
                </a:ln>
                <a:latin typeface="HGSSoeiKakugothicUB" panose="020B0900000000000000" pitchFamily="34" charset="-128"/>
                <a:ea typeface="HGSSoeiKakugothicUB" panose="020B0900000000000000" pitchFamily="34" charset="-128"/>
              </a:rPr>
              <a:t>中核的価値観</a:t>
            </a:r>
            <a:endParaRPr lang="en-US" altLang="ja-JP" sz="2400" dirty="0">
              <a:ln w="17780" cmpd="sng">
                <a:noFill/>
                <a:prstDash val="solid"/>
                <a:miter lim="800000"/>
              </a:ln>
              <a:latin typeface="HGSSoeiKakugothicUB" panose="020B0900000000000000" pitchFamily="34" charset="-128"/>
              <a:ea typeface="HGSSoeiKakugothicUB" panose="020B0900000000000000" pitchFamily="34" charset="-128"/>
            </a:endParaRPr>
          </a:p>
        </p:txBody>
      </p:sp>
      <p:pic>
        <p:nvPicPr>
          <p:cNvPr id="5" name="図 4" descr="挿絵, 食品, ウィンドウ が含まれている画像&#10;&#10;自動的に生成された説明">
            <a:extLst>
              <a:ext uri="{FF2B5EF4-FFF2-40B4-BE49-F238E27FC236}">
                <a16:creationId xmlns:a16="http://schemas.microsoft.com/office/drawing/2014/main" id="{EFB4EED4-4F91-0D82-7C81-D56404E515EE}"/>
              </a:ext>
            </a:extLst>
          </p:cNvPr>
          <p:cNvPicPr>
            <a:picLocks noChangeAspect="1"/>
          </p:cNvPicPr>
          <p:nvPr/>
        </p:nvPicPr>
        <p:blipFill>
          <a:blip r:embed="rId2"/>
          <a:stretch>
            <a:fillRect/>
          </a:stretch>
        </p:blipFill>
        <p:spPr>
          <a:xfrm>
            <a:off x="-18472" y="4540703"/>
            <a:ext cx="2316596" cy="621269"/>
          </a:xfrm>
          <a:prstGeom prst="rect">
            <a:avLst/>
          </a:prstGeom>
        </p:spPr>
      </p:pic>
      <p:sp>
        <p:nvSpPr>
          <p:cNvPr id="2" name="スライド番号プレースホルダー 1">
            <a:extLst>
              <a:ext uri="{FF2B5EF4-FFF2-40B4-BE49-F238E27FC236}">
                <a16:creationId xmlns:a16="http://schemas.microsoft.com/office/drawing/2014/main" id="{E2717434-7CC1-C19D-0E3C-ED26FFF40FFF}"/>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239792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1E29DE7-05A9-E241-BC70-8933BEDF9754}"/>
              </a:ext>
            </a:extLst>
          </p:cNvPr>
          <p:cNvSpPr/>
          <p:nvPr/>
        </p:nvSpPr>
        <p:spPr>
          <a:xfrm>
            <a:off x="995931" y="916612"/>
            <a:ext cx="7434942" cy="3548536"/>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square">
            <a:spAutoFit/>
          </a:bodyPr>
          <a:lstStyle/>
          <a:p>
            <a:pPr marL="171446" algn="ctr">
              <a:lnSpc>
                <a:spcPct val="200000"/>
              </a:lnSpc>
              <a:spcAft>
                <a:spcPts val="450"/>
              </a:spcAft>
            </a:pPr>
            <a:r>
              <a:rPr lang="ja-JP" altLang="ja-JP" sz="2800" kern="100">
                <a:latin typeface="HGSSoeiKakugothicUB" panose="020B0900000000000000" pitchFamily="34" charset="-128"/>
                <a:ea typeface="HGSSoeiKakugothicUB" panose="020B0900000000000000" pitchFamily="34" charset="-128"/>
                <a:cs typeface="Arial" panose="020B0604020202020204" pitchFamily="34" charset="0"/>
              </a:rPr>
              <a:t>私たちは世界で、地域社会で </a:t>
            </a:r>
            <a:endParaRPr lang="en-US" altLang="ja-JP" sz="2800" kern="100" dirty="0">
              <a:latin typeface="HGSSoeiKakugothicUB" panose="020B0900000000000000" pitchFamily="34" charset="-128"/>
              <a:ea typeface="HGSSoeiKakugothicUB" panose="020B0900000000000000" pitchFamily="34" charset="-128"/>
              <a:cs typeface="Arial" panose="020B0604020202020204" pitchFamily="34" charset="0"/>
            </a:endParaRPr>
          </a:p>
          <a:p>
            <a:pPr marL="171446" algn="ctr">
              <a:lnSpc>
                <a:spcPct val="200000"/>
              </a:lnSpc>
              <a:spcAft>
                <a:spcPts val="450"/>
              </a:spcAft>
            </a:pPr>
            <a:r>
              <a:rPr lang="ja-JP" altLang="ja-JP" sz="2800" kern="100">
                <a:latin typeface="HGSSoeiKakugothicUB" panose="020B0900000000000000" pitchFamily="34" charset="-128"/>
                <a:ea typeface="HGSSoeiKakugothicUB" panose="020B0900000000000000" pitchFamily="34" charset="-128"/>
                <a:cs typeface="Arial" panose="020B0604020202020204" pitchFamily="34" charset="0"/>
              </a:rPr>
              <a:t>そして自分自身の中で 持続可能な良い変化を生むために人びとが手を取り合って </a:t>
            </a:r>
            <a:endParaRPr lang="en-US" altLang="ja-JP" sz="2800" kern="100" dirty="0">
              <a:latin typeface="HGSSoeiKakugothicUB" panose="020B0900000000000000" pitchFamily="34" charset="-128"/>
              <a:ea typeface="HGSSoeiKakugothicUB" panose="020B0900000000000000" pitchFamily="34" charset="-128"/>
              <a:cs typeface="Arial" panose="020B0604020202020204" pitchFamily="34" charset="0"/>
            </a:endParaRPr>
          </a:p>
          <a:p>
            <a:pPr marL="171446" algn="ctr">
              <a:lnSpc>
                <a:spcPct val="200000"/>
              </a:lnSpc>
              <a:spcAft>
                <a:spcPts val="450"/>
              </a:spcAft>
            </a:pPr>
            <a:r>
              <a:rPr lang="ja-JP" altLang="ja-JP" sz="2800" kern="100">
                <a:latin typeface="HGSSoeiKakugothicUB" panose="020B0900000000000000" pitchFamily="34" charset="-128"/>
                <a:ea typeface="HGSSoeiKakugothicUB" panose="020B0900000000000000" pitchFamily="34" charset="-128"/>
                <a:cs typeface="Arial" panose="020B0604020202020204" pitchFamily="34" charset="0"/>
              </a:rPr>
              <a:t>行動する世界を目指しています</a:t>
            </a:r>
          </a:p>
        </p:txBody>
      </p:sp>
      <p:sp>
        <p:nvSpPr>
          <p:cNvPr id="4" name="テキスト ボックス 3">
            <a:extLst>
              <a:ext uri="{FF2B5EF4-FFF2-40B4-BE49-F238E27FC236}">
                <a16:creationId xmlns:a16="http://schemas.microsoft.com/office/drawing/2014/main" id="{7499D280-2B2B-FD42-A2B2-4898F2E7C4B4}"/>
              </a:ext>
            </a:extLst>
          </p:cNvPr>
          <p:cNvSpPr txBox="1"/>
          <p:nvPr/>
        </p:nvSpPr>
        <p:spPr>
          <a:xfrm>
            <a:off x="4713402" y="350493"/>
            <a:ext cx="4064717" cy="338554"/>
          </a:xfrm>
          <a:prstGeom prst="rect">
            <a:avLst/>
          </a:prstGeom>
          <a:noFill/>
        </p:spPr>
        <p:txBody>
          <a:bodyPr wrap="square" rtlCol="0">
            <a:spAutoFit/>
          </a:bodyPr>
          <a:lstStyle/>
          <a:p>
            <a:r>
              <a:rPr kumimoji="1" lang="ja-JP" altLang="en-US" sz="1600">
                <a:latin typeface="HGSSoeiKakugothicUB" panose="020B0900000000000000" pitchFamily="34" charset="-128"/>
                <a:ea typeface="HGSSoeiKakugothicUB" panose="020B0900000000000000" pitchFamily="34" charset="-128"/>
              </a:rPr>
              <a:t>（</a:t>
            </a:r>
            <a:r>
              <a:rPr kumimoji="1" lang="en-US" altLang="ja-JP" sz="1600" dirty="0">
                <a:latin typeface="HGSSoeiKakugothicUB" panose="020B0900000000000000" pitchFamily="34" charset="-128"/>
                <a:ea typeface="HGSSoeiKakugothicUB" panose="020B0900000000000000" pitchFamily="34" charset="-128"/>
              </a:rPr>
              <a:t>2017</a:t>
            </a:r>
            <a:r>
              <a:rPr kumimoji="1" lang="ja-JP" altLang="en-US" sz="1600">
                <a:latin typeface="HGSSoeiKakugothicUB" panose="020B0900000000000000" pitchFamily="34" charset="-128"/>
                <a:ea typeface="HGSSoeiKakugothicUB" panose="020B0900000000000000" pitchFamily="34" charset="-128"/>
              </a:rPr>
              <a:t>年</a:t>
            </a:r>
            <a:r>
              <a:rPr kumimoji="1" lang="en-US" altLang="ja-JP" sz="1600" dirty="0">
                <a:latin typeface="HGSSoeiKakugothicUB" panose="020B0900000000000000" pitchFamily="34" charset="-128"/>
                <a:ea typeface="HGSSoeiKakugothicUB" panose="020B0900000000000000" pitchFamily="34" charset="-128"/>
              </a:rPr>
              <a:t>6</a:t>
            </a:r>
            <a:r>
              <a:rPr kumimoji="1" lang="ja-JP" altLang="en-US" sz="1600">
                <a:latin typeface="HGSSoeiKakugothicUB" panose="020B0900000000000000" pitchFamily="34" charset="-128"/>
                <a:ea typeface="HGSSoeiKakugothicUB" panose="020B0900000000000000" pitchFamily="34" charset="-128"/>
              </a:rPr>
              <a:t>月　</a:t>
            </a:r>
            <a:r>
              <a:rPr kumimoji="1" lang="en-US" altLang="ja-JP" sz="1600" dirty="0">
                <a:latin typeface="HGSSoeiKakugothicUB" panose="020B0900000000000000" pitchFamily="34" charset="-128"/>
                <a:ea typeface="HGSSoeiKakugothicUB" panose="020B0900000000000000" pitchFamily="34" charset="-128"/>
              </a:rPr>
              <a:t>RI</a:t>
            </a:r>
            <a:r>
              <a:rPr kumimoji="1" lang="ja-JP" altLang="en-US" sz="1600">
                <a:latin typeface="HGSSoeiKakugothicUB" panose="020B0900000000000000" pitchFamily="34" charset="-128"/>
                <a:ea typeface="HGSSoeiKakugothicUB" panose="020B0900000000000000" pitchFamily="34" charset="-128"/>
              </a:rPr>
              <a:t>理事会　採択）</a:t>
            </a:r>
          </a:p>
        </p:txBody>
      </p:sp>
      <p:sp>
        <p:nvSpPr>
          <p:cNvPr id="6" name="タイトル 1">
            <a:extLst>
              <a:ext uri="{FF2B5EF4-FFF2-40B4-BE49-F238E27FC236}">
                <a16:creationId xmlns:a16="http://schemas.microsoft.com/office/drawing/2014/main" id="{9FE5F406-9C00-BE45-8E06-9EE71B254159}"/>
              </a:ext>
            </a:extLst>
          </p:cNvPr>
          <p:cNvSpPr txBox="1">
            <a:spLocks/>
          </p:cNvSpPr>
          <p:nvPr/>
        </p:nvSpPr>
        <p:spPr>
          <a:xfrm>
            <a:off x="-1" y="1"/>
            <a:ext cx="4114800" cy="559173"/>
          </a:xfrm>
          <a:prstGeom prst="rect">
            <a:avLst/>
          </a:prstGeom>
          <a:solidFill>
            <a:schemeClr val="accent1"/>
          </a:solidFill>
        </p:spPr>
        <p:txBody>
          <a:bodyPr vert="horz" lIns="68580" tIns="34290" rIns="68580" bIns="34290" rtlCol="0" anchor="ctr">
            <a:normAutofit/>
          </a:bodyPr>
          <a:lstStyle>
            <a:lvl1pPr algn="l" defTabSz="914400" rtl="0" eaLnBrk="1" latinLnBrk="0" hangingPunct="1">
              <a:lnSpc>
                <a:spcPct val="90000"/>
              </a:lnSpc>
              <a:spcBef>
                <a:spcPct val="0"/>
              </a:spcBef>
              <a:buNone/>
              <a:defRPr kumimoji="1" sz="3000" kern="1200" spc="-60" baseline="0">
                <a:solidFill>
                  <a:srgbClr val="FFFFFF"/>
                </a:solidFill>
                <a:latin typeface="+mj-lt"/>
                <a:ea typeface="+mj-ea"/>
                <a:cs typeface="+mj-cs"/>
              </a:defRPr>
            </a:lvl1pPr>
          </a:lstStyle>
          <a:p>
            <a:pPr algn="ctr"/>
            <a:r>
              <a:rPr lang="en-US" altLang="ja-JP" sz="2400" dirty="0">
                <a:ln w="17780" cmpd="sng">
                  <a:noFill/>
                  <a:prstDash val="solid"/>
                  <a:miter lim="800000"/>
                </a:ln>
                <a:latin typeface="HGSSoeiKakugothicUB" panose="020B0900000000000000" pitchFamily="34" charset="-128"/>
                <a:ea typeface="HGSSoeiKakugothicUB" panose="020B0900000000000000" pitchFamily="34" charset="-128"/>
              </a:rPr>
              <a:t> </a:t>
            </a:r>
            <a:r>
              <a:rPr lang="ja-JP" altLang="en-US" sz="2400">
                <a:ln w="17780" cmpd="sng">
                  <a:noFill/>
                  <a:prstDash val="solid"/>
                  <a:miter lim="800000"/>
                </a:ln>
                <a:latin typeface="HGSSoeiKakugothicUB" panose="020B0900000000000000" pitchFamily="34" charset="-128"/>
                <a:ea typeface="HGSSoeiKakugothicUB" panose="020B0900000000000000" pitchFamily="34" charset="-128"/>
              </a:rPr>
              <a:t>ロータリーのビジョン</a:t>
            </a:r>
            <a:endParaRPr lang="en-US" altLang="ja-JP" sz="2400" dirty="0">
              <a:ln w="17780" cmpd="sng">
                <a:noFill/>
                <a:prstDash val="solid"/>
                <a:miter lim="800000"/>
              </a:ln>
              <a:latin typeface="HGSSoeiKakugothicUB" panose="020B0900000000000000" pitchFamily="34" charset="-128"/>
              <a:ea typeface="HGSSoeiKakugothicUB" panose="020B0900000000000000" pitchFamily="34" charset="-128"/>
            </a:endParaRPr>
          </a:p>
        </p:txBody>
      </p:sp>
      <p:pic>
        <p:nvPicPr>
          <p:cNvPr id="10" name="図 9" descr="挿絵, 食品, ウィンドウ が含まれている画像&#10;&#10;自動的に生成された説明">
            <a:extLst>
              <a:ext uri="{FF2B5EF4-FFF2-40B4-BE49-F238E27FC236}">
                <a16:creationId xmlns:a16="http://schemas.microsoft.com/office/drawing/2014/main" id="{2113F4EE-C473-7E69-5C56-BF02EC95AF8B}"/>
              </a:ext>
            </a:extLst>
          </p:cNvPr>
          <p:cNvPicPr>
            <a:picLocks noChangeAspect="1"/>
          </p:cNvPicPr>
          <p:nvPr/>
        </p:nvPicPr>
        <p:blipFill>
          <a:blip r:embed="rId2"/>
          <a:stretch>
            <a:fillRect/>
          </a:stretch>
        </p:blipFill>
        <p:spPr>
          <a:xfrm>
            <a:off x="-18472" y="4540703"/>
            <a:ext cx="2316596" cy="621269"/>
          </a:xfrm>
          <a:prstGeom prst="rect">
            <a:avLst/>
          </a:prstGeom>
        </p:spPr>
      </p:pic>
      <p:sp>
        <p:nvSpPr>
          <p:cNvPr id="3" name="スライド番号プレースホルダー 2">
            <a:extLst>
              <a:ext uri="{FF2B5EF4-FFF2-40B4-BE49-F238E27FC236}">
                <a16:creationId xmlns:a16="http://schemas.microsoft.com/office/drawing/2014/main" id="{64B2D6F2-3B1A-E7CF-E9F8-E38253029F48}"/>
              </a:ext>
            </a:extLst>
          </p:cNvPr>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182270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図 7" descr="テーブルを囲んでいる人たち&#10;&#10;中程度の精度で自動的に生成された説明">
            <a:extLst>
              <a:ext uri="{FF2B5EF4-FFF2-40B4-BE49-F238E27FC236}">
                <a16:creationId xmlns:a16="http://schemas.microsoft.com/office/drawing/2014/main" id="{6E2D436D-BC66-CE42-AAEC-9B20B5BD084C}"/>
              </a:ext>
            </a:extLst>
          </p:cNvPr>
          <p:cNvPicPr>
            <a:picLocks noChangeAspect="1"/>
          </p:cNvPicPr>
          <p:nvPr/>
        </p:nvPicPr>
        <p:blipFill rotWithShape="1">
          <a:blip r:embed="rId3"/>
          <a:srcRect t="2493" r="2" b="15133"/>
          <a:stretch/>
        </p:blipFill>
        <p:spPr>
          <a:xfrm>
            <a:off x="7002421" y="241300"/>
            <a:ext cx="1445889" cy="1083866"/>
          </a:xfrm>
          <a:prstGeom prst="rect">
            <a:avLst/>
          </a:prstGeom>
        </p:spPr>
      </p:pic>
      <p:sp>
        <p:nvSpPr>
          <p:cNvPr id="17" name="正方形/長方形 16">
            <a:extLst>
              <a:ext uri="{FF2B5EF4-FFF2-40B4-BE49-F238E27FC236}">
                <a16:creationId xmlns:a16="http://schemas.microsoft.com/office/drawing/2014/main" id="{A351A4C1-49D9-0D41-889F-46D79EB5AC90}"/>
              </a:ext>
            </a:extLst>
          </p:cNvPr>
          <p:cNvSpPr/>
          <p:nvPr/>
        </p:nvSpPr>
        <p:spPr>
          <a:xfrm>
            <a:off x="381965" y="795378"/>
            <a:ext cx="6204030" cy="3773515"/>
          </a:xfrm>
          <a:prstGeom prst="rect">
            <a:avLst/>
          </a:prstGeom>
          <a:solidFill>
            <a:schemeClr val="accent1"/>
          </a:solidFill>
        </p:spPr>
        <p:txBody>
          <a:bodyPr vert="horz" lIns="68580" tIns="34290" rIns="68580" bIns="34290" rtlCol="0" anchor="t">
            <a:normAutofit/>
          </a:bodyPr>
          <a:lstStyle/>
          <a:p>
            <a:pPr marL="34290" defTabSz="685783">
              <a:lnSpc>
                <a:spcPct val="90000"/>
              </a:lnSpc>
              <a:spcBef>
                <a:spcPct val="0"/>
              </a:spcBef>
              <a:spcAft>
                <a:spcPts val="450"/>
              </a:spcAft>
              <a:buClr>
                <a:schemeClr val="accent1"/>
              </a:buClr>
            </a:pPr>
            <a:r>
              <a:rPr lang="en-US" altLang="ja-JP" sz="1400" b="1" dirty="0">
                <a:solidFill>
                  <a:srgbClr val="FFFFFF"/>
                </a:solidFill>
                <a:latin typeface="HGSSoeiKakugothicUB" panose="020B0900000000000000" pitchFamily="34" charset="-128"/>
                <a:ea typeface="HGSSoeiKakugothicUB" panose="020B0900000000000000" pitchFamily="34" charset="-128"/>
              </a:rPr>
              <a:t> </a:t>
            </a:r>
          </a:p>
          <a:p>
            <a:pPr marL="377181" defTabSz="685783">
              <a:lnSpc>
                <a:spcPct val="200000"/>
              </a:lnSpc>
              <a:spcBef>
                <a:spcPct val="0"/>
              </a:spcBef>
              <a:spcAft>
                <a:spcPts val="450"/>
              </a:spcAft>
              <a:buClr>
                <a:schemeClr val="accent1"/>
              </a:buClr>
            </a:pPr>
            <a:r>
              <a:rPr lang="ja-JP" altLang="en-US" sz="2400" i="1">
                <a:solidFill>
                  <a:srgbClr val="FFFFFF"/>
                </a:solidFill>
                <a:latin typeface="HGSSoeiKakugothicUB" panose="020B0900000000000000" pitchFamily="34" charset="-128"/>
                <a:ea typeface="HGSSoeiKakugothicUB" panose="020B0900000000000000" pitchFamily="34" charset="-128"/>
              </a:rPr>
              <a:t>「より大きなインパクトをもたらす」</a:t>
            </a:r>
            <a:endParaRPr lang="en-US" altLang="ja-JP" sz="2400" i="1" dirty="0">
              <a:solidFill>
                <a:srgbClr val="FFFFFF"/>
              </a:solidFill>
              <a:latin typeface="HGSSoeiKakugothicUB" panose="020B0900000000000000" pitchFamily="34" charset="-128"/>
              <a:ea typeface="HGSSoeiKakugothicUB" panose="020B0900000000000000" pitchFamily="34" charset="-128"/>
            </a:endParaRPr>
          </a:p>
          <a:p>
            <a:pPr marL="377181" defTabSz="685783">
              <a:lnSpc>
                <a:spcPct val="200000"/>
              </a:lnSpc>
              <a:spcBef>
                <a:spcPct val="0"/>
              </a:spcBef>
              <a:spcAft>
                <a:spcPts val="450"/>
              </a:spcAft>
              <a:buClr>
                <a:schemeClr val="accent1"/>
              </a:buClr>
            </a:pPr>
            <a:r>
              <a:rPr lang="ja-JP" altLang="en-US" sz="2400" i="1">
                <a:solidFill>
                  <a:srgbClr val="FFFFFF"/>
                </a:solidFill>
                <a:latin typeface="HGSSoeiKakugothicUB" panose="020B0900000000000000" pitchFamily="34" charset="-128"/>
                <a:ea typeface="HGSSoeiKakugothicUB" panose="020B0900000000000000" pitchFamily="34" charset="-128"/>
              </a:rPr>
              <a:t>「参加者の基盤を広げる」</a:t>
            </a:r>
            <a:endParaRPr lang="en-US" altLang="ja-JP" sz="2400" i="1" dirty="0">
              <a:solidFill>
                <a:srgbClr val="FFFFFF"/>
              </a:solidFill>
              <a:latin typeface="HGSSoeiKakugothicUB" panose="020B0900000000000000" pitchFamily="34" charset="-128"/>
              <a:ea typeface="HGSSoeiKakugothicUB" panose="020B0900000000000000" pitchFamily="34" charset="-128"/>
            </a:endParaRPr>
          </a:p>
          <a:p>
            <a:pPr marL="377181" defTabSz="685783">
              <a:lnSpc>
                <a:spcPct val="200000"/>
              </a:lnSpc>
              <a:spcBef>
                <a:spcPct val="0"/>
              </a:spcBef>
              <a:spcAft>
                <a:spcPts val="450"/>
              </a:spcAft>
              <a:buClr>
                <a:schemeClr val="accent1"/>
              </a:buClr>
            </a:pPr>
            <a:r>
              <a:rPr lang="ja-JP" altLang="en-US" sz="2400" i="1">
                <a:solidFill>
                  <a:srgbClr val="FFFFFF"/>
                </a:solidFill>
                <a:latin typeface="HGSSoeiKakugothicUB" panose="020B0900000000000000" pitchFamily="34" charset="-128"/>
                <a:ea typeface="HGSSoeiKakugothicUB" panose="020B0900000000000000" pitchFamily="34" charset="-128"/>
              </a:rPr>
              <a:t>「参加者の積極的なかかわりを促す」</a:t>
            </a:r>
            <a:endParaRPr lang="en-US" altLang="ja-JP" sz="2400" i="1" dirty="0">
              <a:solidFill>
                <a:srgbClr val="FFFFFF"/>
              </a:solidFill>
              <a:latin typeface="HGSSoeiKakugothicUB" panose="020B0900000000000000" pitchFamily="34" charset="-128"/>
              <a:ea typeface="HGSSoeiKakugothicUB" panose="020B0900000000000000" pitchFamily="34" charset="-128"/>
            </a:endParaRPr>
          </a:p>
          <a:p>
            <a:pPr marL="377181" defTabSz="685783">
              <a:lnSpc>
                <a:spcPct val="200000"/>
              </a:lnSpc>
              <a:spcBef>
                <a:spcPct val="0"/>
              </a:spcBef>
              <a:spcAft>
                <a:spcPts val="450"/>
              </a:spcAft>
              <a:buClr>
                <a:schemeClr val="accent1"/>
              </a:buClr>
            </a:pPr>
            <a:r>
              <a:rPr lang="ja-JP" altLang="en-US" sz="2400" i="1">
                <a:solidFill>
                  <a:srgbClr val="FFFFFF"/>
                </a:solidFill>
                <a:latin typeface="HGSSoeiKakugothicUB" panose="020B0900000000000000" pitchFamily="34" charset="-128"/>
                <a:ea typeface="HGSSoeiKakugothicUB" panose="020B0900000000000000" pitchFamily="34" charset="-128"/>
              </a:rPr>
              <a:t>「適応力を高める」</a:t>
            </a:r>
            <a:endParaRPr lang="en-US" altLang="ja-JP" sz="2400" i="1" dirty="0">
              <a:solidFill>
                <a:srgbClr val="FFFFFF"/>
              </a:solidFill>
              <a:latin typeface="HGSSoeiKakugothicUB" panose="020B0900000000000000" pitchFamily="34" charset="-128"/>
              <a:ea typeface="HGSSoeiKakugothicUB" panose="020B0900000000000000" pitchFamily="34" charset="-128"/>
            </a:endParaRPr>
          </a:p>
        </p:txBody>
      </p:sp>
      <p:pic>
        <p:nvPicPr>
          <p:cNvPr id="6" name="図 5" descr="人, 立つ, 女性, 民衆 が含まれている画像&#10;&#10;自動的に生成された説明">
            <a:extLst>
              <a:ext uri="{FF2B5EF4-FFF2-40B4-BE49-F238E27FC236}">
                <a16:creationId xmlns:a16="http://schemas.microsoft.com/office/drawing/2014/main" id="{868A2204-BC06-2C42-BCC8-6C9A033759FA}"/>
              </a:ext>
            </a:extLst>
          </p:cNvPr>
          <p:cNvPicPr>
            <a:picLocks noChangeAspect="1"/>
          </p:cNvPicPr>
          <p:nvPr/>
        </p:nvPicPr>
        <p:blipFill rotWithShape="1">
          <a:blip r:embed="rId4"/>
          <a:srcRect t="17431" r="3" b="195"/>
          <a:stretch/>
        </p:blipFill>
        <p:spPr>
          <a:xfrm>
            <a:off x="7002431" y="1434970"/>
            <a:ext cx="1445875" cy="1083866"/>
          </a:xfrm>
          <a:prstGeom prst="rect">
            <a:avLst/>
          </a:prstGeom>
        </p:spPr>
      </p:pic>
      <p:pic>
        <p:nvPicPr>
          <p:cNvPr id="4" name="図 3" descr="ポーズをとる男女グループ&#10;&#10;自動的に生成された説明">
            <a:extLst>
              <a:ext uri="{FF2B5EF4-FFF2-40B4-BE49-F238E27FC236}">
                <a16:creationId xmlns:a16="http://schemas.microsoft.com/office/drawing/2014/main" id="{D0A6D081-08FC-1E43-88D0-169F7E05FB31}"/>
              </a:ext>
            </a:extLst>
          </p:cNvPr>
          <p:cNvPicPr>
            <a:picLocks noChangeAspect="1"/>
          </p:cNvPicPr>
          <p:nvPr/>
        </p:nvPicPr>
        <p:blipFill rotWithShape="1">
          <a:blip r:embed="rId5"/>
          <a:srcRect t="11171" r="3" b="6455"/>
          <a:stretch/>
        </p:blipFill>
        <p:spPr>
          <a:xfrm>
            <a:off x="7005079" y="2628637"/>
            <a:ext cx="1440578" cy="1079895"/>
          </a:xfrm>
          <a:prstGeom prst="rect">
            <a:avLst/>
          </a:prstGeom>
        </p:spPr>
      </p:pic>
      <p:pic>
        <p:nvPicPr>
          <p:cNvPr id="10" name="図 9" descr="人, 屋外, グループ, フロント が含まれている画像&#10;&#10;自動的に生成された説明">
            <a:extLst>
              <a:ext uri="{FF2B5EF4-FFF2-40B4-BE49-F238E27FC236}">
                <a16:creationId xmlns:a16="http://schemas.microsoft.com/office/drawing/2014/main" id="{23082B0B-1F7D-8348-9268-096271AB696D}"/>
              </a:ext>
            </a:extLst>
          </p:cNvPr>
          <p:cNvPicPr>
            <a:picLocks noChangeAspect="1"/>
          </p:cNvPicPr>
          <p:nvPr/>
        </p:nvPicPr>
        <p:blipFill rotWithShape="1">
          <a:blip r:embed="rId6"/>
          <a:srcRect t="17623" r="2" b="2"/>
          <a:stretch/>
        </p:blipFill>
        <p:spPr>
          <a:xfrm>
            <a:off x="7002633" y="3818333"/>
            <a:ext cx="1445470" cy="1083564"/>
          </a:xfrm>
          <a:prstGeom prst="rect">
            <a:avLst/>
          </a:prstGeom>
        </p:spPr>
      </p:pic>
      <p:sp>
        <p:nvSpPr>
          <p:cNvPr id="29" name="テキスト ボックス 28">
            <a:extLst>
              <a:ext uri="{FF2B5EF4-FFF2-40B4-BE49-F238E27FC236}">
                <a16:creationId xmlns:a16="http://schemas.microsoft.com/office/drawing/2014/main" id="{3692F35F-2859-4C4A-A659-C91CFBC1A841}"/>
              </a:ext>
            </a:extLst>
          </p:cNvPr>
          <p:cNvSpPr txBox="1"/>
          <p:nvPr/>
        </p:nvSpPr>
        <p:spPr>
          <a:xfrm>
            <a:off x="4107487" y="267374"/>
            <a:ext cx="2869696" cy="307777"/>
          </a:xfrm>
          <a:prstGeom prst="rect">
            <a:avLst/>
          </a:prstGeom>
          <a:noFill/>
        </p:spPr>
        <p:txBody>
          <a:bodyPr wrap="none" rtlCol="0">
            <a:spAutoFit/>
          </a:bodyPr>
          <a:lstStyle/>
          <a:p>
            <a:r>
              <a:rPr kumimoji="1" lang="ja-JP" altLang="en-US" sz="1400">
                <a:latin typeface="HGSSoeiKakugothicUB" panose="020B0900000000000000" pitchFamily="34" charset="-128"/>
                <a:ea typeface="HGSSoeiKakugothicUB" panose="020B0900000000000000" pitchFamily="34" charset="-128"/>
              </a:rPr>
              <a:t>（</a:t>
            </a:r>
            <a:r>
              <a:rPr kumimoji="1" lang="en-US" altLang="ja-JP" sz="1400" dirty="0">
                <a:latin typeface="HGSSoeiKakugothicUB" panose="020B0900000000000000" pitchFamily="34" charset="-128"/>
                <a:ea typeface="HGSSoeiKakugothicUB" panose="020B0900000000000000" pitchFamily="34" charset="-128"/>
              </a:rPr>
              <a:t>2018</a:t>
            </a:r>
            <a:r>
              <a:rPr kumimoji="1" lang="ja-JP" altLang="en-US" sz="1400">
                <a:latin typeface="HGSSoeiKakugothicUB" panose="020B0900000000000000" pitchFamily="34" charset="-128"/>
                <a:ea typeface="HGSSoeiKakugothicUB" panose="020B0900000000000000" pitchFamily="34" charset="-128"/>
              </a:rPr>
              <a:t>年</a:t>
            </a:r>
            <a:r>
              <a:rPr kumimoji="1" lang="en-US" altLang="ja-JP" sz="1400" dirty="0">
                <a:latin typeface="HGSSoeiKakugothicUB" panose="020B0900000000000000" pitchFamily="34" charset="-128"/>
                <a:ea typeface="HGSSoeiKakugothicUB" panose="020B0900000000000000" pitchFamily="34" charset="-128"/>
              </a:rPr>
              <a:t>6</a:t>
            </a:r>
            <a:r>
              <a:rPr kumimoji="1" lang="ja-JP" altLang="en-US" sz="1400">
                <a:latin typeface="HGSSoeiKakugothicUB" panose="020B0900000000000000" pitchFamily="34" charset="-128"/>
                <a:ea typeface="HGSSoeiKakugothicUB" panose="020B0900000000000000" pitchFamily="34" charset="-128"/>
              </a:rPr>
              <a:t>月　</a:t>
            </a:r>
            <a:r>
              <a:rPr kumimoji="1" lang="en-US" altLang="ja-JP" sz="1400" dirty="0">
                <a:latin typeface="HGSSoeiKakugothicUB" panose="020B0900000000000000" pitchFamily="34" charset="-128"/>
                <a:ea typeface="HGSSoeiKakugothicUB" panose="020B0900000000000000" pitchFamily="34" charset="-128"/>
              </a:rPr>
              <a:t>RI</a:t>
            </a:r>
            <a:r>
              <a:rPr kumimoji="1" lang="ja-JP" altLang="en-US" sz="1400">
                <a:latin typeface="HGSSoeiKakugothicUB" panose="020B0900000000000000" pitchFamily="34" charset="-128"/>
                <a:ea typeface="HGSSoeiKakugothicUB" panose="020B0900000000000000" pitchFamily="34" charset="-128"/>
              </a:rPr>
              <a:t>理事会　承認）</a:t>
            </a:r>
          </a:p>
        </p:txBody>
      </p:sp>
      <p:sp>
        <p:nvSpPr>
          <p:cNvPr id="19" name="タイトル 1">
            <a:extLst>
              <a:ext uri="{FF2B5EF4-FFF2-40B4-BE49-F238E27FC236}">
                <a16:creationId xmlns:a16="http://schemas.microsoft.com/office/drawing/2014/main" id="{E01B0C7A-31B6-1E47-B79D-723479CE99CB}"/>
              </a:ext>
            </a:extLst>
          </p:cNvPr>
          <p:cNvSpPr txBox="1">
            <a:spLocks/>
          </p:cNvSpPr>
          <p:nvPr/>
        </p:nvSpPr>
        <p:spPr>
          <a:xfrm>
            <a:off x="-7313" y="-12212"/>
            <a:ext cx="4114800" cy="559173"/>
          </a:xfrm>
          <a:prstGeom prst="rect">
            <a:avLst/>
          </a:prstGeom>
          <a:solidFill>
            <a:schemeClr val="accent1"/>
          </a:solidFill>
        </p:spPr>
        <p:txBody>
          <a:bodyPr vert="horz" lIns="68580" tIns="34290" rIns="68580" bIns="34290" rtlCol="0" anchor="ctr">
            <a:normAutofit/>
          </a:bodyPr>
          <a:lstStyle>
            <a:lvl1pPr algn="l" defTabSz="914400" rtl="0" eaLnBrk="1" latinLnBrk="0" hangingPunct="1">
              <a:lnSpc>
                <a:spcPct val="90000"/>
              </a:lnSpc>
              <a:spcBef>
                <a:spcPct val="0"/>
              </a:spcBef>
              <a:buNone/>
              <a:defRPr kumimoji="1" sz="3000" kern="1200" spc="-60" baseline="0">
                <a:solidFill>
                  <a:srgbClr val="FFFFFF"/>
                </a:solidFill>
                <a:latin typeface="+mj-lt"/>
                <a:ea typeface="+mj-ea"/>
                <a:cs typeface="+mj-cs"/>
              </a:defRPr>
            </a:lvl1pPr>
          </a:lstStyle>
          <a:p>
            <a:pPr algn="ctr"/>
            <a:r>
              <a:rPr lang="en-US" altLang="ja-JP" sz="2400" dirty="0">
                <a:ln w="17780" cmpd="sng">
                  <a:noFill/>
                  <a:prstDash val="solid"/>
                  <a:miter lim="800000"/>
                </a:ln>
                <a:latin typeface="HGSSoeiKakugothicUB" panose="020B0900000000000000" pitchFamily="34" charset="-128"/>
                <a:ea typeface="HGSSoeiKakugothicUB" panose="020B0900000000000000" pitchFamily="34" charset="-128"/>
              </a:rPr>
              <a:t> </a:t>
            </a:r>
            <a:r>
              <a:rPr lang="ja-JP" altLang="en-US" sz="2400">
                <a:ln w="17780" cmpd="sng">
                  <a:noFill/>
                  <a:prstDash val="solid"/>
                  <a:miter lim="800000"/>
                </a:ln>
                <a:latin typeface="HGSSoeiKakugothicUB" panose="020B0900000000000000" pitchFamily="34" charset="-128"/>
                <a:ea typeface="HGSSoeiKakugothicUB" panose="020B0900000000000000" pitchFamily="34" charset="-128"/>
              </a:rPr>
              <a:t>行</a:t>
            </a:r>
            <a:r>
              <a:rPr lang="en-US" altLang="ja-JP" sz="2400" dirty="0">
                <a:ln w="17780" cmpd="sng">
                  <a:noFill/>
                  <a:prstDash val="solid"/>
                  <a:miter lim="800000"/>
                </a:ln>
                <a:latin typeface="HGSSoeiKakugothicUB" panose="020B0900000000000000" pitchFamily="34" charset="-128"/>
                <a:ea typeface="HGSSoeiKakugothicUB" panose="020B0900000000000000" pitchFamily="34" charset="-128"/>
              </a:rPr>
              <a:t> </a:t>
            </a:r>
            <a:r>
              <a:rPr lang="ja-JP" altLang="en-US" sz="2400">
                <a:ln w="17780" cmpd="sng">
                  <a:noFill/>
                  <a:prstDash val="solid"/>
                  <a:miter lim="800000"/>
                </a:ln>
                <a:latin typeface="HGSSoeiKakugothicUB" panose="020B0900000000000000" pitchFamily="34" charset="-128"/>
                <a:ea typeface="HGSSoeiKakugothicUB" panose="020B0900000000000000" pitchFamily="34" charset="-128"/>
              </a:rPr>
              <a:t>動</a:t>
            </a:r>
            <a:r>
              <a:rPr lang="en-US" altLang="ja-JP" sz="2400" dirty="0">
                <a:ln w="17780" cmpd="sng">
                  <a:noFill/>
                  <a:prstDash val="solid"/>
                  <a:miter lim="800000"/>
                </a:ln>
                <a:latin typeface="HGSSoeiKakugothicUB" panose="020B0900000000000000" pitchFamily="34" charset="-128"/>
                <a:ea typeface="HGSSoeiKakugothicUB" panose="020B0900000000000000" pitchFamily="34" charset="-128"/>
              </a:rPr>
              <a:t> </a:t>
            </a:r>
            <a:r>
              <a:rPr lang="ja-JP" altLang="en-US" sz="2400">
                <a:ln w="17780" cmpd="sng">
                  <a:noFill/>
                  <a:prstDash val="solid"/>
                  <a:miter lim="800000"/>
                </a:ln>
                <a:latin typeface="HGSSoeiKakugothicUB" panose="020B0900000000000000" pitchFamily="34" charset="-128"/>
                <a:ea typeface="HGSSoeiKakugothicUB" panose="020B0900000000000000" pitchFamily="34" charset="-128"/>
              </a:rPr>
              <a:t>計</a:t>
            </a:r>
            <a:r>
              <a:rPr lang="en-US" altLang="ja-JP" sz="2400" dirty="0">
                <a:ln w="17780" cmpd="sng">
                  <a:noFill/>
                  <a:prstDash val="solid"/>
                  <a:miter lim="800000"/>
                </a:ln>
                <a:latin typeface="HGSSoeiKakugothicUB" panose="020B0900000000000000" pitchFamily="34" charset="-128"/>
                <a:ea typeface="HGSSoeiKakugothicUB" panose="020B0900000000000000" pitchFamily="34" charset="-128"/>
              </a:rPr>
              <a:t> </a:t>
            </a:r>
            <a:r>
              <a:rPr lang="ja-JP" altLang="en-US" sz="2400">
                <a:ln w="17780" cmpd="sng">
                  <a:noFill/>
                  <a:prstDash val="solid"/>
                  <a:miter lim="800000"/>
                </a:ln>
                <a:latin typeface="HGSSoeiKakugothicUB" panose="020B0900000000000000" pitchFamily="34" charset="-128"/>
                <a:ea typeface="HGSSoeiKakugothicUB" panose="020B0900000000000000" pitchFamily="34" charset="-128"/>
              </a:rPr>
              <a:t>画</a:t>
            </a:r>
            <a:endParaRPr lang="en-US" altLang="ja-JP" sz="2400" dirty="0">
              <a:ln w="17780" cmpd="sng">
                <a:noFill/>
                <a:prstDash val="solid"/>
                <a:miter lim="800000"/>
              </a:ln>
              <a:latin typeface="HGSSoeiKakugothicUB" panose="020B0900000000000000" pitchFamily="34" charset="-128"/>
              <a:ea typeface="HGSSoeiKakugothicUB" panose="020B0900000000000000" pitchFamily="34" charset="-128"/>
            </a:endParaRPr>
          </a:p>
        </p:txBody>
      </p:sp>
      <p:pic>
        <p:nvPicPr>
          <p:cNvPr id="7" name="図 6" descr="挿絵, 食品, ウィンドウ が含まれている画像&#10;&#10;自動的に生成された説明">
            <a:extLst>
              <a:ext uri="{FF2B5EF4-FFF2-40B4-BE49-F238E27FC236}">
                <a16:creationId xmlns:a16="http://schemas.microsoft.com/office/drawing/2014/main" id="{7B90EA30-2E0A-6FE3-8E07-CC4722B2DDEC}"/>
              </a:ext>
            </a:extLst>
          </p:cNvPr>
          <p:cNvPicPr>
            <a:picLocks noChangeAspect="1"/>
          </p:cNvPicPr>
          <p:nvPr/>
        </p:nvPicPr>
        <p:blipFill>
          <a:blip r:embed="rId7"/>
          <a:stretch>
            <a:fillRect/>
          </a:stretch>
        </p:blipFill>
        <p:spPr>
          <a:xfrm>
            <a:off x="-18472" y="4540703"/>
            <a:ext cx="2316596" cy="621269"/>
          </a:xfrm>
          <a:prstGeom prst="rect">
            <a:avLst/>
          </a:prstGeom>
        </p:spPr>
      </p:pic>
      <p:sp>
        <p:nvSpPr>
          <p:cNvPr id="2" name="スライド番号プレースホルダー 1">
            <a:extLst>
              <a:ext uri="{FF2B5EF4-FFF2-40B4-BE49-F238E27FC236}">
                <a16:creationId xmlns:a16="http://schemas.microsoft.com/office/drawing/2014/main" id="{42BF84E3-1A9E-4515-EF52-0ED7608D284C}"/>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158952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3EF8F9-0DEA-0840-B166-E360F039B968}"/>
              </a:ext>
            </a:extLst>
          </p:cNvPr>
          <p:cNvSpPr>
            <a:spLocks noGrp="1"/>
          </p:cNvSpPr>
          <p:nvPr>
            <p:ph type="title"/>
          </p:nvPr>
        </p:nvSpPr>
        <p:spPr>
          <a:xfrm>
            <a:off x="240893" y="846306"/>
            <a:ext cx="2089196" cy="3450887"/>
          </a:xfrm>
        </p:spPr>
        <p:txBody>
          <a:bodyPr>
            <a:normAutofit/>
          </a:bodyPr>
          <a:lstStyle/>
          <a:p>
            <a:pPr algn="ctr"/>
            <a:r>
              <a:rPr lang="en-US" altLang="ja-JP" sz="3200" dirty="0">
                <a:solidFill>
                  <a:schemeClr val="bg1"/>
                </a:solidFill>
                <a:latin typeface="HGSSoeiKakugothicUB" panose="020B0900000000000000" pitchFamily="34" charset="-128"/>
                <a:ea typeface="HGSSoeiKakugothicUB" panose="020B0900000000000000" pitchFamily="34" charset="-128"/>
              </a:rPr>
              <a:t>R I</a:t>
            </a:r>
            <a:br>
              <a:rPr lang="en-US" altLang="ja-JP" sz="3200" dirty="0">
                <a:solidFill>
                  <a:schemeClr val="bg1"/>
                </a:solidFill>
                <a:latin typeface="HGSSoeiKakugothicUB" panose="020B0900000000000000" pitchFamily="34" charset="-128"/>
                <a:ea typeface="HGSSoeiKakugothicUB" panose="020B0900000000000000" pitchFamily="34" charset="-128"/>
              </a:rPr>
            </a:br>
            <a:br>
              <a:rPr lang="en-US" altLang="ja-JP" sz="3200" dirty="0">
                <a:solidFill>
                  <a:schemeClr val="bg1"/>
                </a:solidFill>
                <a:latin typeface="HGSSoeiKakugothicUB" panose="020B0900000000000000" pitchFamily="34" charset="-128"/>
                <a:ea typeface="HGSSoeiKakugothicUB" panose="020B0900000000000000" pitchFamily="34" charset="-128"/>
              </a:rPr>
            </a:br>
            <a:r>
              <a:rPr lang="en-US" altLang="ja-JP" sz="1800" dirty="0">
                <a:solidFill>
                  <a:schemeClr val="bg1"/>
                </a:solidFill>
                <a:latin typeface="HGSSoeiKakugothicUB" panose="020B0900000000000000" pitchFamily="34" charset="-128"/>
                <a:ea typeface="HGSSoeiKakugothicUB" panose="020B0900000000000000" pitchFamily="34" charset="-128"/>
              </a:rPr>
              <a:t>(</a:t>
            </a:r>
            <a:r>
              <a:rPr lang="ja-JP" altLang="en-US" sz="1800">
                <a:solidFill>
                  <a:schemeClr val="bg1"/>
                </a:solidFill>
                <a:latin typeface="HGSSoeiKakugothicUB" panose="020B0900000000000000" pitchFamily="34" charset="-128"/>
                <a:ea typeface="HGSSoeiKakugothicUB" panose="020B0900000000000000" pitchFamily="34" charset="-128"/>
              </a:rPr>
              <a:t>国際ロータリー）</a:t>
            </a:r>
            <a:endParaRPr lang="ja-JP" altLang="en-US" sz="1800">
              <a:latin typeface="HGSSoeiKakugothicUB" panose="020B0900000000000000" pitchFamily="34" charset="-128"/>
              <a:ea typeface="HGSSoeiKakugothicUB" panose="020B0900000000000000" pitchFamily="34" charset="-128"/>
            </a:endParaRPr>
          </a:p>
        </p:txBody>
      </p:sp>
      <p:sp>
        <p:nvSpPr>
          <p:cNvPr id="5" name="テキスト ボックス 4">
            <a:extLst>
              <a:ext uri="{FF2B5EF4-FFF2-40B4-BE49-F238E27FC236}">
                <a16:creationId xmlns:a16="http://schemas.microsoft.com/office/drawing/2014/main" id="{7B2B32A3-8CF3-CF46-8334-E250869D717C}"/>
              </a:ext>
            </a:extLst>
          </p:cNvPr>
          <p:cNvSpPr txBox="1"/>
          <p:nvPr/>
        </p:nvSpPr>
        <p:spPr>
          <a:xfrm>
            <a:off x="3104190" y="247308"/>
            <a:ext cx="3228769" cy="461665"/>
          </a:xfrm>
          <a:prstGeom prst="rect">
            <a:avLst/>
          </a:prstGeom>
          <a:noFill/>
        </p:spPr>
        <p:txBody>
          <a:bodyPr wrap="none" rtlCol="0">
            <a:spAutoFit/>
          </a:bodyPr>
          <a:lstStyle/>
          <a:p>
            <a:r>
              <a:rPr kumimoji="1" lang="ja-JP" altLang="en-US" sz="2400" dirty="0">
                <a:solidFill>
                  <a:srgbClr val="FF0000"/>
                </a:solidFill>
                <a:latin typeface="HGSSoeiKakugothicUB" panose="020B0900000000000000" pitchFamily="34" charset="-128"/>
                <a:ea typeface="HGSSoeiKakugothicUB" panose="020B0900000000000000" pitchFamily="34" charset="-128"/>
                <a:cs typeface="ヒラギノ角ゴ Std W8"/>
              </a:rPr>
              <a:t>世界</a:t>
            </a:r>
            <a:r>
              <a:rPr kumimoji="1" lang="en-US" altLang="ja-JP" sz="2400" dirty="0">
                <a:solidFill>
                  <a:srgbClr val="FF0000"/>
                </a:solidFill>
                <a:latin typeface="HGSSoeiKakugothicUB" panose="020B0900000000000000" pitchFamily="34" charset="-128"/>
                <a:ea typeface="HGSSoeiKakugothicUB" panose="020B0900000000000000" pitchFamily="34" charset="-128"/>
                <a:cs typeface="ヒラギノ角ゴ Std W8"/>
              </a:rPr>
              <a:t>200</a:t>
            </a:r>
            <a:r>
              <a:rPr kumimoji="1" lang="ja-JP" altLang="en-US" sz="2400" dirty="0">
                <a:solidFill>
                  <a:srgbClr val="FF0000"/>
                </a:solidFill>
                <a:latin typeface="HGSSoeiKakugothicUB" panose="020B0900000000000000" pitchFamily="34" charset="-128"/>
                <a:ea typeface="HGSSoeiKakugothicUB" panose="020B0900000000000000" pitchFamily="34" charset="-128"/>
                <a:cs typeface="ヒラギノ角ゴ Std W8"/>
              </a:rPr>
              <a:t>カ国以上の国</a:t>
            </a:r>
            <a:endParaRPr kumimoji="1" lang="en-US" altLang="ja-JP" sz="2400" dirty="0">
              <a:solidFill>
                <a:srgbClr val="FF0000"/>
              </a:solidFill>
              <a:latin typeface="HGSSoeiKakugothicUB" panose="020B0900000000000000" pitchFamily="34" charset="-128"/>
              <a:ea typeface="HGSSoeiKakugothicUB" panose="020B0900000000000000" pitchFamily="34" charset="-128"/>
              <a:cs typeface="ヒラギノ角ゴ Std W8"/>
            </a:endParaRPr>
          </a:p>
        </p:txBody>
      </p:sp>
      <p:sp>
        <p:nvSpPr>
          <p:cNvPr id="6" name="正方形/長方形 5">
            <a:extLst>
              <a:ext uri="{FF2B5EF4-FFF2-40B4-BE49-F238E27FC236}">
                <a16:creationId xmlns:a16="http://schemas.microsoft.com/office/drawing/2014/main" id="{1CAB4D74-1210-3C41-8CA1-20CFC83F0488}"/>
              </a:ext>
            </a:extLst>
          </p:cNvPr>
          <p:cNvSpPr/>
          <p:nvPr/>
        </p:nvSpPr>
        <p:spPr>
          <a:xfrm>
            <a:off x="2687444" y="2811944"/>
            <a:ext cx="6215663" cy="2014998"/>
          </a:xfrm>
          <a:prstGeom prst="rect">
            <a:avLst/>
          </a:prstGeom>
          <a:noFill/>
        </p:spPr>
        <p:txBody>
          <a:bodyPr wrap="square" lIns="48221" tIns="24110" rIns="48221" bIns="24110">
            <a:spAutoFit/>
          </a:bodyPr>
          <a:lstStyle/>
          <a:p>
            <a:pPr algn="ctr">
              <a:lnSpc>
                <a:spcPct val="150000"/>
              </a:lnSpc>
            </a:pPr>
            <a:r>
              <a:rPr lang="ja-JP" altLang="en-US" sz="2100" b="1" dirty="0">
                <a:ln w="12700">
                  <a:noFill/>
                  <a:prstDash val="solid"/>
                </a:ln>
                <a:solidFill>
                  <a:schemeClr val="accent1">
                    <a:lumMod val="50000"/>
                  </a:schemeClr>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世界</a:t>
            </a:r>
            <a:r>
              <a:rPr lang="ja-JP" altLang="en-US" sz="2100" b="1">
                <a:ln w="12700">
                  <a:noFill/>
                  <a:prstDash val="solid"/>
                </a:ln>
                <a:solidFill>
                  <a:schemeClr val="accent1">
                    <a:lumMod val="50000"/>
                  </a:schemeClr>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の</a:t>
            </a:r>
            <a:r>
              <a:rPr lang="ja-JP" altLang="fi-FI" sz="2100" b="1">
                <a:ln w="12700">
                  <a:noFill/>
                  <a:prstDash val="solid"/>
                </a:ln>
                <a:solidFill>
                  <a:schemeClr val="accent1">
                    <a:lumMod val="50000"/>
                  </a:schemeClr>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会員数</a:t>
            </a:r>
            <a:r>
              <a:rPr lang="ja-JP" altLang="en-US" sz="1600" b="1">
                <a:ln w="12700">
                  <a:noFill/>
                  <a:prstDash val="solid"/>
                </a:ln>
                <a:solidFill>
                  <a:schemeClr val="accent1">
                    <a:lumMod val="50000"/>
                  </a:schemeClr>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a:t>
            </a:r>
            <a:r>
              <a:rPr lang="en-US" altLang="ja-JP" sz="1600" b="1" dirty="0">
                <a:ln w="12700">
                  <a:noFill/>
                  <a:prstDash val="solid"/>
                </a:ln>
                <a:solidFill>
                  <a:schemeClr val="accent1">
                    <a:lumMod val="50000"/>
                  </a:schemeClr>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RAC</a:t>
            </a:r>
            <a:r>
              <a:rPr lang="ja-JP" altLang="en-US" sz="1600" b="1">
                <a:ln w="12700">
                  <a:noFill/>
                  <a:prstDash val="solid"/>
                </a:ln>
                <a:solidFill>
                  <a:schemeClr val="accent1">
                    <a:lumMod val="50000"/>
                  </a:schemeClr>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含む）</a:t>
            </a:r>
            <a:r>
              <a:rPr lang="ja-JP" altLang="fi-FI" sz="2100" b="1">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a:t>
            </a:r>
            <a:r>
              <a:rPr lang="ja-JP" altLang="en-US" sz="2100" b="1">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約１４０万</a:t>
            </a:r>
            <a:r>
              <a:rPr lang="ja-JP" altLang="fi-FI" sz="2100" b="1">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人</a:t>
            </a:r>
            <a:endParaRPr lang="en-US" altLang="ja-JP" sz="2100" b="1" dirty="0">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endParaRPr>
          </a:p>
          <a:p>
            <a:pPr algn="r">
              <a:lnSpc>
                <a:spcPct val="150000"/>
              </a:lnSpc>
            </a:pPr>
            <a:r>
              <a:rPr lang="ja-JP" altLang="en-US" b="1">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ロータリアン数：</a:t>
            </a:r>
            <a:r>
              <a:rPr lang="en-US" altLang="ja-JP" b="1" dirty="0">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1,195,863</a:t>
            </a:r>
            <a:r>
              <a:rPr lang="ja-JP" altLang="en-US" b="1">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人</a:t>
            </a:r>
            <a:r>
              <a:rPr lang="ja-JP" altLang="en-US" sz="1200" b="1">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（２０２２</a:t>
            </a:r>
            <a:r>
              <a:rPr lang="en-US" altLang="ja-JP" sz="1200" b="1" dirty="0">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a:t>
            </a:r>
            <a:r>
              <a:rPr lang="ja-JP" altLang="en-US" sz="1200" b="1">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１２時点）</a:t>
            </a:r>
            <a:endParaRPr lang="en-US" altLang="ja-JP" sz="1200" b="1" dirty="0">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endParaRPr>
          </a:p>
          <a:p>
            <a:pPr algn="ctr">
              <a:lnSpc>
                <a:spcPct val="150000"/>
              </a:lnSpc>
            </a:pPr>
            <a:endParaRPr lang="en-US" altLang="ja-JP" sz="900" b="1" dirty="0">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endParaRPr>
          </a:p>
          <a:p>
            <a:pPr algn="ctr">
              <a:lnSpc>
                <a:spcPct val="150000"/>
              </a:lnSpc>
            </a:pPr>
            <a:r>
              <a:rPr lang="ja-JP" altLang="en-US" sz="2100" b="1">
                <a:ln w="12700">
                  <a:noFill/>
                  <a:prstDash val="solid"/>
                </a:ln>
                <a:solidFill>
                  <a:schemeClr val="accent1">
                    <a:lumMod val="50000"/>
                  </a:schemeClr>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世界のクラブ数</a:t>
            </a:r>
            <a:r>
              <a:rPr lang="ja-JP" altLang="en-US" sz="1600" b="1">
                <a:ln w="12700">
                  <a:noFill/>
                  <a:prstDash val="solid"/>
                </a:ln>
                <a:solidFill>
                  <a:schemeClr val="accent1">
                    <a:lumMod val="50000"/>
                  </a:schemeClr>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a:t>
            </a:r>
            <a:r>
              <a:rPr lang="en-US" altLang="ja-JP" sz="1600" b="1" dirty="0">
                <a:ln w="12700">
                  <a:noFill/>
                  <a:prstDash val="solid"/>
                </a:ln>
                <a:solidFill>
                  <a:schemeClr val="accent1">
                    <a:lumMod val="50000"/>
                  </a:schemeClr>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RAC</a:t>
            </a:r>
            <a:r>
              <a:rPr lang="ja-JP" altLang="en-US" sz="1600" b="1">
                <a:ln w="12700">
                  <a:noFill/>
                  <a:prstDash val="solid"/>
                </a:ln>
                <a:solidFill>
                  <a:schemeClr val="accent1">
                    <a:lumMod val="50000"/>
                  </a:schemeClr>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含む）</a:t>
            </a:r>
            <a:r>
              <a:rPr lang="ja-JP" altLang="en-US" sz="2100" b="1">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約４６</a:t>
            </a:r>
            <a:r>
              <a:rPr lang="en-US" altLang="ja-JP" sz="2100" b="1" dirty="0">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a:t>
            </a:r>
            <a:r>
              <a:rPr lang="ja-JP" altLang="en-US" sz="2100" b="1">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０００クラブ</a:t>
            </a:r>
            <a:endParaRPr lang="en-US" altLang="ja-JP" sz="2100" b="1" dirty="0">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endParaRPr>
          </a:p>
          <a:p>
            <a:pPr algn="r">
              <a:lnSpc>
                <a:spcPct val="150000"/>
              </a:lnSpc>
            </a:pPr>
            <a:r>
              <a:rPr lang="ja-JP" altLang="en-US" b="1">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クラブ数</a:t>
            </a:r>
            <a:r>
              <a:rPr lang="en-US" altLang="ja-JP" b="1" dirty="0">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 : </a:t>
            </a:r>
            <a:r>
              <a:rPr lang="ja-JP" altLang="en-US" b="1">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３６</a:t>
            </a:r>
            <a:r>
              <a:rPr lang="en-US" altLang="ja-JP" b="1" dirty="0">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a:t>
            </a:r>
            <a:r>
              <a:rPr lang="ja-JP" altLang="en-US" b="1">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６９７</a:t>
            </a:r>
            <a:r>
              <a:rPr lang="ja-JP" altLang="en-US" sz="1200" b="1">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（２０２２</a:t>
            </a:r>
            <a:r>
              <a:rPr lang="en-US" altLang="ja-JP" sz="1200" b="1" dirty="0">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a:t>
            </a:r>
            <a:r>
              <a:rPr lang="ja-JP" altLang="en-US" sz="1200" b="1">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rPr>
              <a:t>１２時点）</a:t>
            </a:r>
            <a:endParaRPr lang="en-US" altLang="ja-JP" sz="2100" b="1" dirty="0">
              <a:ln w="12700">
                <a:noFill/>
                <a:prstDash val="solid"/>
              </a:ln>
              <a:solidFill>
                <a:srgbClr val="C00000"/>
              </a:solidFill>
              <a:effectLst>
                <a:outerShdw blurRad="41275" dist="20320" dir="1800000" algn="tl" rotWithShape="0">
                  <a:srgbClr val="000000">
                    <a:alpha val="40000"/>
                  </a:srgbClr>
                </a:outerShdw>
              </a:effectLst>
              <a:latin typeface="HGSSoeiKakugothicUB" panose="020B0900000000000000" pitchFamily="34" charset="-128"/>
              <a:ea typeface="HGSSoeiKakugothicUB" panose="020B0900000000000000" pitchFamily="34" charset="-128"/>
              <a:cs typeface="ヒラギノ角ゴ Std W8"/>
            </a:endParaRPr>
          </a:p>
        </p:txBody>
      </p:sp>
      <p:pic>
        <p:nvPicPr>
          <p:cNvPr id="32" name="図 31" descr="グラフィカル ユーザー インターフェイス&#10;&#10;自動的に生成された説明">
            <a:extLst>
              <a:ext uri="{FF2B5EF4-FFF2-40B4-BE49-F238E27FC236}">
                <a16:creationId xmlns:a16="http://schemas.microsoft.com/office/drawing/2014/main" id="{4FB1C16D-10C3-6A45-8449-47E51CD0715D}"/>
              </a:ext>
            </a:extLst>
          </p:cNvPr>
          <p:cNvPicPr>
            <a:picLocks noChangeAspect="1"/>
          </p:cNvPicPr>
          <p:nvPr/>
        </p:nvPicPr>
        <p:blipFill rotWithShape="1">
          <a:blip r:embed="rId3"/>
          <a:srcRect l="18343" t="31600" r="17747" b="9750"/>
          <a:stretch/>
        </p:blipFill>
        <p:spPr>
          <a:xfrm>
            <a:off x="3524578" y="551944"/>
            <a:ext cx="4958141" cy="2559476"/>
          </a:xfrm>
          <a:prstGeom prst="rect">
            <a:avLst/>
          </a:prstGeom>
          <a:effectLst>
            <a:softEdge rad="330200"/>
          </a:effectLst>
        </p:spPr>
      </p:pic>
      <p:pic>
        <p:nvPicPr>
          <p:cNvPr id="13" name="図 12" descr="挿絵, 食品, ウィンドウ が含まれている画像&#10;&#10;自動的に生成された説明">
            <a:extLst>
              <a:ext uri="{FF2B5EF4-FFF2-40B4-BE49-F238E27FC236}">
                <a16:creationId xmlns:a16="http://schemas.microsoft.com/office/drawing/2014/main" id="{863710E6-B5C5-6DD1-66AB-3B89D89A100A}"/>
              </a:ext>
            </a:extLst>
          </p:cNvPr>
          <p:cNvPicPr>
            <a:picLocks noChangeAspect="1"/>
          </p:cNvPicPr>
          <p:nvPr/>
        </p:nvPicPr>
        <p:blipFill>
          <a:blip r:embed="rId4"/>
          <a:stretch>
            <a:fillRect/>
          </a:stretch>
        </p:blipFill>
        <p:spPr>
          <a:xfrm>
            <a:off x="-18472" y="4540703"/>
            <a:ext cx="2316596" cy="621269"/>
          </a:xfrm>
          <a:prstGeom prst="rect">
            <a:avLst/>
          </a:prstGeom>
        </p:spPr>
      </p:pic>
      <p:sp>
        <p:nvSpPr>
          <p:cNvPr id="4" name="スライド番号プレースホルダー 3">
            <a:extLst>
              <a:ext uri="{FF2B5EF4-FFF2-40B4-BE49-F238E27FC236}">
                <a16:creationId xmlns:a16="http://schemas.microsoft.com/office/drawing/2014/main" id="{990E2865-F815-4DE6-15F1-42B411C6C266}"/>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131060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3EE1660-1816-8A44-B3D1-EFFD21337974}"/>
              </a:ext>
            </a:extLst>
          </p:cNvPr>
          <p:cNvSpPr txBox="1"/>
          <p:nvPr/>
        </p:nvSpPr>
        <p:spPr>
          <a:xfrm>
            <a:off x="2873849" y="613712"/>
            <a:ext cx="5868558" cy="523220"/>
          </a:xfrm>
          <a:prstGeom prst="rect">
            <a:avLst/>
          </a:prstGeom>
          <a:solidFill>
            <a:srgbClr val="7030A0"/>
          </a:solidFill>
          <a:ln w="50800">
            <a:solidFill>
              <a:schemeClr val="bg1"/>
            </a:solidFill>
          </a:ln>
        </p:spPr>
        <p:txBody>
          <a:bodyPr vert="horz" wrap="square" rtlCol="0">
            <a:spAutoFit/>
          </a:bodyPr>
          <a:lstStyle/>
          <a:p>
            <a:pPr fontAlgn="ctr"/>
            <a:r>
              <a:rPr kumimoji="1" lang="en-US" altLang="ja-JP" sz="1400" dirty="0">
                <a:solidFill>
                  <a:schemeClr val="bg1"/>
                </a:solidFill>
                <a:latin typeface="HGMaruGothicMPRO" panose="020F0600000000000000" pitchFamily="34" charset="-128"/>
                <a:ea typeface="HGMaruGothicMPRO" panose="020F0600000000000000" pitchFamily="34" charset="-128"/>
              </a:rPr>
              <a:t>2007</a:t>
            </a:r>
            <a:r>
              <a:rPr kumimoji="1" lang="ja-JP" altLang="en-US" sz="1400">
                <a:solidFill>
                  <a:schemeClr val="bg1"/>
                </a:solidFill>
                <a:latin typeface="HGMaruGothicMPRO" panose="020F0600000000000000" pitchFamily="34" charset="-128"/>
                <a:ea typeface="HGMaruGothicMPRO" panose="020F0600000000000000" pitchFamily="34" charset="-128"/>
              </a:rPr>
              <a:t>年　</a:t>
            </a:r>
            <a:r>
              <a:rPr kumimoji="1" lang="en-US" altLang="ja-JP" sz="1400" dirty="0">
                <a:solidFill>
                  <a:schemeClr val="bg1"/>
                </a:solidFill>
                <a:latin typeface="HGMaruGothicMPRO" panose="020F0600000000000000" pitchFamily="34" charset="-128"/>
                <a:ea typeface="HGMaruGothicMPRO" panose="020F0600000000000000" pitchFamily="34" charset="-128"/>
              </a:rPr>
              <a:t>   </a:t>
            </a:r>
            <a:r>
              <a:rPr kumimoji="1" lang="hr-HR" altLang="ja-JP" sz="1400" dirty="0">
                <a:solidFill>
                  <a:schemeClr val="bg1"/>
                </a:solidFill>
                <a:latin typeface="HGMaruGothicMPRO" panose="020F0600000000000000" pitchFamily="34" charset="-128"/>
                <a:ea typeface="HGMaruGothicMPRO" panose="020F0600000000000000" pitchFamily="34" charset="-128"/>
              </a:rPr>
              <a:t>RI</a:t>
            </a:r>
            <a:r>
              <a:rPr kumimoji="1" lang="ja-JP" altLang="en-US" sz="1400">
                <a:solidFill>
                  <a:schemeClr val="bg1"/>
                </a:solidFill>
                <a:latin typeface="HGMaruGothicMPRO" panose="020F0600000000000000" pitchFamily="34" charset="-128"/>
                <a:ea typeface="HGMaruGothicMPRO" panose="020F0600000000000000" pitchFamily="34" charset="-128"/>
              </a:rPr>
              <a:t>戦略</a:t>
            </a:r>
            <a:r>
              <a:rPr kumimoji="1" lang="ja-JP" altLang="ja-JP" sz="1400">
                <a:solidFill>
                  <a:schemeClr val="bg1"/>
                </a:solidFill>
                <a:latin typeface="HGMaruGothicMPRO" panose="020F0600000000000000" pitchFamily="34" charset="-128"/>
                <a:ea typeface="HGMaruGothicMPRO" panose="020F0600000000000000" pitchFamily="34" charset="-128"/>
              </a:rPr>
              <a:t>計画の使命、ビジョン、</a:t>
            </a:r>
            <a:endParaRPr kumimoji="1" lang="en-US" altLang="ja-JP" sz="1400" dirty="0">
              <a:solidFill>
                <a:schemeClr val="bg1"/>
              </a:solidFill>
              <a:latin typeface="HGMaruGothicMPRO" panose="020F0600000000000000" pitchFamily="34" charset="-128"/>
              <a:ea typeface="HGMaruGothicMPRO" panose="020F0600000000000000" pitchFamily="34" charset="-128"/>
            </a:endParaRPr>
          </a:p>
          <a:p>
            <a:pPr fontAlgn="ctr"/>
            <a:r>
              <a:rPr kumimoji="1" lang="en-US" altLang="ja-JP" sz="1400" dirty="0">
                <a:solidFill>
                  <a:schemeClr val="bg1"/>
                </a:solidFill>
                <a:latin typeface="HGMaruGothicMPRO" panose="020F0600000000000000" pitchFamily="34" charset="-128"/>
                <a:ea typeface="HGMaruGothicMPRO" panose="020F0600000000000000" pitchFamily="34" charset="-128"/>
              </a:rPr>
              <a:t>                            </a:t>
            </a:r>
            <a:r>
              <a:rPr kumimoji="1" lang="ja-JP" altLang="ja-JP" sz="1400">
                <a:solidFill>
                  <a:schemeClr val="bg1"/>
                </a:solidFill>
                <a:latin typeface="HGMaruGothicMPRO" panose="020F0600000000000000" pitchFamily="34" charset="-128"/>
                <a:ea typeface="HGMaruGothicMPRO" panose="020F0600000000000000" pitchFamily="34" charset="-128"/>
              </a:rPr>
              <a:t>中核的価値観、優先事項を決定</a:t>
            </a:r>
            <a:endParaRPr lang="ja-JP" altLang="ja-JP" sz="1400">
              <a:solidFill>
                <a:schemeClr val="bg1"/>
              </a:solidFill>
              <a:latin typeface="HGMaruGothicMPRO" panose="020F0600000000000000" pitchFamily="34" charset="-128"/>
              <a:ea typeface="HGMaruGothicMPRO" panose="020F0600000000000000" pitchFamily="34" charset="-128"/>
            </a:endParaRPr>
          </a:p>
        </p:txBody>
      </p:sp>
      <p:sp>
        <p:nvSpPr>
          <p:cNvPr id="9" name="テキスト ボックス 8">
            <a:extLst>
              <a:ext uri="{FF2B5EF4-FFF2-40B4-BE49-F238E27FC236}">
                <a16:creationId xmlns:a16="http://schemas.microsoft.com/office/drawing/2014/main" id="{84031C16-2C44-824F-AA3A-2223B026D062}"/>
              </a:ext>
            </a:extLst>
          </p:cNvPr>
          <p:cNvSpPr txBox="1"/>
          <p:nvPr/>
        </p:nvSpPr>
        <p:spPr>
          <a:xfrm>
            <a:off x="2864618" y="1137915"/>
            <a:ext cx="5868558" cy="307777"/>
          </a:xfrm>
          <a:prstGeom prst="rect">
            <a:avLst/>
          </a:prstGeom>
          <a:solidFill>
            <a:srgbClr val="7030A0"/>
          </a:solidFill>
          <a:ln w="50800">
            <a:solidFill>
              <a:schemeClr val="bg1"/>
            </a:solidFill>
          </a:ln>
        </p:spPr>
        <p:txBody>
          <a:bodyPr vert="horz" wrap="square" rtlCol="0">
            <a:spAutoFit/>
          </a:bodyPr>
          <a:lstStyle/>
          <a:p>
            <a:pPr fontAlgn="ctr"/>
            <a:r>
              <a:rPr lang="en-US" altLang="ja-JP" sz="1400" dirty="0">
                <a:solidFill>
                  <a:schemeClr val="bg1"/>
                </a:solidFill>
                <a:latin typeface="HGMaruGothicMPRO" panose="020F0600000000000000" pitchFamily="34" charset="-128"/>
                <a:ea typeface="HGMaruGothicMPRO" panose="020F0600000000000000" pitchFamily="34" charset="-128"/>
              </a:rPr>
              <a:t>2009</a:t>
            </a:r>
            <a:r>
              <a:rPr lang="ja-JP" altLang="en-US" sz="1400">
                <a:solidFill>
                  <a:schemeClr val="bg1"/>
                </a:solidFill>
                <a:latin typeface="HGMaruGothicMPRO" panose="020F0600000000000000" pitchFamily="34" charset="-128"/>
                <a:ea typeface="HGMaruGothicMPRO" panose="020F0600000000000000" pitchFamily="34" charset="-128"/>
              </a:rPr>
              <a:t>年　　新たな戦略計画を決定</a:t>
            </a:r>
            <a:r>
              <a:rPr lang="ja-JP" altLang="en-US" sz="1400" dirty="0">
                <a:solidFill>
                  <a:schemeClr val="bg1"/>
                </a:solidFill>
                <a:latin typeface="HGMaruGothicMPRO" panose="020F0600000000000000" pitchFamily="34" charset="-128"/>
                <a:ea typeface="HGMaruGothicMPRO" panose="020F0600000000000000" pitchFamily="34" charset="-128"/>
              </a:rPr>
              <a:t>　</a:t>
            </a:r>
            <a:r>
              <a:rPr lang="en-US" altLang="ja-JP" sz="1400" dirty="0">
                <a:solidFill>
                  <a:schemeClr val="bg1"/>
                </a:solidFill>
                <a:latin typeface="HGMaruGothicMPRO" panose="020F0600000000000000" pitchFamily="34" charset="-128"/>
                <a:ea typeface="HGMaruGothicMPRO" panose="020F0600000000000000" pitchFamily="34" charset="-128"/>
              </a:rPr>
              <a:t>7</a:t>
            </a:r>
            <a:r>
              <a:rPr lang="ja-JP" altLang="en-US" sz="1400">
                <a:solidFill>
                  <a:schemeClr val="bg1"/>
                </a:solidFill>
                <a:latin typeface="HGMaruGothicMPRO" panose="020F0600000000000000" pitchFamily="34" charset="-128"/>
                <a:ea typeface="HGMaruGothicMPRO" panose="020F0600000000000000" pitchFamily="34" charset="-128"/>
              </a:rPr>
              <a:t>月</a:t>
            </a:r>
            <a:r>
              <a:rPr lang="en-US" altLang="ja-JP" sz="1400" dirty="0">
                <a:solidFill>
                  <a:schemeClr val="bg1"/>
                </a:solidFill>
                <a:latin typeface="HGMaruGothicMPRO" panose="020F0600000000000000" pitchFamily="34" charset="-128"/>
                <a:ea typeface="HGMaruGothicMPRO" panose="020F0600000000000000" pitchFamily="34" charset="-128"/>
              </a:rPr>
              <a:t>1</a:t>
            </a:r>
            <a:r>
              <a:rPr lang="ja-JP" altLang="en-US" sz="1400">
                <a:solidFill>
                  <a:schemeClr val="bg1"/>
                </a:solidFill>
                <a:latin typeface="HGMaruGothicMPRO" panose="020F0600000000000000" pitchFamily="34" charset="-128"/>
                <a:ea typeface="HGMaruGothicMPRO" panose="020F0600000000000000" pitchFamily="34" charset="-128"/>
              </a:rPr>
              <a:t>日から</a:t>
            </a:r>
          </a:p>
        </p:txBody>
      </p:sp>
      <p:sp>
        <p:nvSpPr>
          <p:cNvPr id="26" name="テキスト ボックス 25">
            <a:extLst>
              <a:ext uri="{FF2B5EF4-FFF2-40B4-BE49-F238E27FC236}">
                <a16:creationId xmlns:a16="http://schemas.microsoft.com/office/drawing/2014/main" id="{6D459CE1-FD24-4E42-8E95-99B83EAECF26}"/>
              </a:ext>
            </a:extLst>
          </p:cNvPr>
          <p:cNvSpPr txBox="1"/>
          <p:nvPr/>
        </p:nvSpPr>
        <p:spPr>
          <a:xfrm>
            <a:off x="2868145" y="1449768"/>
            <a:ext cx="5864748" cy="307777"/>
          </a:xfrm>
          <a:prstGeom prst="rect">
            <a:avLst/>
          </a:prstGeom>
          <a:solidFill>
            <a:srgbClr val="7030A0"/>
          </a:solidFill>
          <a:ln w="50800">
            <a:solidFill>
              <a:schemeClr val="bg1"/>
            </a:solidFill>
          </a:ln>
        </p:spPr>
        <p:txBody>
          <a:bodyPr vert="horz" wrap="square" rtlCol="0">
            <a:spAutoFit/>
          </a:bodyPr>
          <a:lstStyle/>
          <a:p>
            <a:pPr fontAlgn="ctr"/>
            <a:r>
              <a:rPr kumimoji="1" lang="en-US" altLang="ja-JP" sz="1400" dirty="0">
                <a:solidFill>
                  <a:schemeClr val="bg1"/>
                </a:solidFill>
                <a:latin typeface="HGMaruGothicMPRO" panose="020F0600000000000000" pitchFamily="34" charset="-128"/>
                <a:ea typeface="HGMaruGothicMPRO" panose="020F0600000000000000" pitchFamily="34" charset="-128"/>
              </a:rPr>
              <a:t>2010</a:t>
            </a:r>
            <a:r>
              <a:rPr kumimoji="1" lang="ja-JP" altLang="en-US" sz="1400">
                <a:solidFill>
                  <a:schemeClr val="bg1"/>
                </a:solidFill>
                <a:latin typeface="HGMaruGothicMPRO" panose="020F0600000000000000" pitchFamily="34" charset="-128"/>
                <a:ea typeface="HGMaruGothicMPRO" panose="020F0600000000000000" pitchFamily="34" charset="-128"/>
              </a:rPr>
              <a:t>年　</a:t>
            </a:r>
            <a:r>
              <a:rPr kumimoji="1" lang="en-US" altLang="ja-JP" sz="1400" dirty="0">
                <a:solidFill>
                  <a:schemeClr val="bg1"/>
                </a:solidFill>
                <a:latin typeface="HGMaruGothicMPRO" panose="020F0600000000000000" pitchFamily="34" charset="-128"/>
                <a:ea typeface="HGMaruGothicMPRO" panose="020F0600000000000000" pitchFamily="34" charset="-128"/>
              </a:rPr>
              <a:t>   </a:t>
            </a:r>
            <a:r>
              <a:rPr kumimoji="1" lang="ja-JP" altLang="ja-JP" sz="1400">
                <a:solidFill>
                  <a:schemeClr val="bg1"/>
                </a:solidFill>
                <a:latin typeface="HGMaruGothicMPRO" panose="020F0600000000000000" pitchFamily="34" charset="-128"/>
                <a:ea typeface="HGMaruGothicMPRO" panose="020F0600000000000000" pitchFamily="34" charset="-128"/>
              </a:rPr>
              <a:t>決議</a:t>
            </a:r>
            <a:r>
              <a:rPr kumimoji="1" lang="en-US" altLang="ja-JP" sz="1400" dirty="0">
                <a:solidFill>
                  <a:schemeClr val="bg1"/>
                </a:solidFill>
                <a:latin typeface="HGMaruGothicMPRO" panose="020F0600000000000000" pitchFamily="34" charset="-128"/>
                <a:ea typeface="HGMaruGothicMPRO" panose="020F0600000000000000" pitchFamily="34" charset="-128"/>
              </a:rPr>
              <a:t>23-34</a:t>
            </a:r>
            <a:r>
              <a:rPr kumimoji="1" lang="ja-JP" altLang="ja-JP" sz="1400">
                <a:solidFill>
                  <a:schemeClr val="bg1"/>
                </a:solidFill>
                <a:latin typeface="HGMaruGothicMPRO" panose="020F0600000000000000" pitchFamily="34" charset="-128"/>
                <a:ea typeface="HGMaruGothicMPRO" panose="020F0600000000000000" pitchFamily="34" charset="-128"/>
              </a:rPr>
              <a:t>条</a:t>
            </a:r>
            <a:r>
              <a:rPr kumimoji="1" lang="en-US" altLang="ja-JP" sz="1400" dirty="0">
                <a:solidFill>
                  <a:schemeClr val="bg1"/>
                </a:solidFill>
                <a:latin typeface="HGMaruGothicMPRO" panose="020F0600000000000000" pitchFamily="34" charset="-128"/>
                <a:ea typeface="HGMaruGothicMPRO" panose="020F0600000000000000" pitchFamily="34" charset="-128"/>
              </a:rPr>
              <a:t>1</a:t>
            </a:r>
            <a:r>
              <a:rPr kumimoji="1" lang="ja-JP" altLang="ja-JP" sz="1400">
                <a:solidFill>
                  <a:schemeClr val="bg1"/>
                </a:solidFill>
                <a:latin typeface="HGMaruGothicMPRO" panose="020F0600000000000000" pitchFamily="34" charset="-128"/>
                <a:ea typeface="HGMaruGothicMPRO" panose="020F0600000000000000" pitchFamily="34" charset="-128"/>
              </a:rPr>
              <a:t>項を奉仕の哲学と定義</a:t>
            </a:r>
            <a:r>
              <a:rPr lang="ja-JP" altLang="en-US" sz="1400">
                <a:solidFill>
                  <a:schemeClr val="bg1"/>
                </a:solidFill>
                <a:latin typeface="HGMaruGothicMPRO" panose="020F0600000000000000" pitchFamily="34" charset="-128"/>
                <a:ea typeface="HGMaruGothicMPRO" panose="020F0600000000000000" pitchFamily="34" charset="-128"/>
              </a:rPr>
              <a:t>　</a:t>
            </a:r>
            <a:endParaRPr lang="ja-JP" altLang="ja-JP" sz="1400">
              <a:solidFill>
                <a:schemeClr val="bg1"/>
              </a:solidFill>
              <a:latin typeface="HGMaruGothicMPRO" panose="020F0600000000000000" pitchFamily="34" charset="-128"/>
              <a:ea typeface="HGMaruGothicMPRO" panose="020F0600000000000000" pitchFamily="34" charset="-128"/>
            </a:endParaRPr>
          </a:p>
        </p:txBody>
      </p:sp>
      <p:sp>
        <p:nvSpPr>
          <p:cNvPr id="22" name="正方形/長方形 21">
            <a:extLst>
              <a:ext uri="{FF2B5EF4-FFF2-40B4-BE49-F238E27FC236}">
                <a16:creationId xmlns:a16="http://schemas.microsoft.com/office/drawing/2014/main" id="{E1EC32AD-02FE-6D4D-AB6E-0638CC7D9962}"/>
              </a:ext>
            </a:extLst>
          </p:cNvPr>
          <p:cNvSpPr/>
          <p:nvPr/>
        </p:nvSpPr>
        <p:spPr>
          <a:xfrm>
            <a:off x="2593291" y="-190092"/>
            <a:ext cx="299031" cy="5195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HGSSoeiKakugothicUB" panose="020B0900000000000000" pitchFamily="34" charset="-128"/>
              <a:ea typeface="HGSSoeiKakugothicUB" panose="020B0900000000000000" pitchFamily="34" charset="-128"/>
            </a:endParaRPr>
          </a:p>
        </p:txBody>
      </p:sp>
      <p:pic>
        <p:nvPicPr>
          <p:cNvPr id="2" name="図 1" descr="挿絵, 食品, ウィンドウ が含まれている画像&#10;&#10;自動的に生成された説明">
            <a:extLst>
              <a:ext uri="{FF2B5EF4-FFF2-40B4-BE49-F238E27FC236}">
                <a16:creationId xmlns:a16="http://schemas.microsoft.com/office/drawing/2014/main" id="{F7CA173D-DCEB-93BA-764A-1BE938502F28}"/>
              </a:ext>
            </a:extLst>
          </p:cNvPr>
          <p:cNvPicPr>
            <a:picLocks noChangeAspect="1"/>
          </p:cNvPicPr>
          <p:nvPr/>
        </p:nvPicPr>
        <p:blipFill>
          <a:blip r:embed="rId2"/>
          <a:stretch>
            <a:fillRect/>
          </a:stretch>
        </p:blipFill>
        <p:spPr>
          <a:xfrm>
            <a:off x="-18472" y="4540703"/>
            <a:ext cx="2316596" cy="621269"/>
          </a:xfrm>
          <a:prstGeom prst="rect">
            <a:avLst/>
          </a:prstGeom>
        </p:spPr>
      </p:pic>
      <p:sp>
        <p:nvSpPr>
          <p:cNvPr id="6" name="テキスト ボックス 5">
            <a:extLst>
              <a:ext uri="{FF2B5EF4-FFF2-40B4-BE49-F238E27FC236}">
                <a16:creationId xmlns:a16="http://schemas.microsoft.com/office/drawing/2014/main" id="{2BBCDFDF-00C6-26B4-8867-F3237F9C663A}"/>
              </a:ext>
            </a:extLst>
          </p:cNvPr>
          <p:cNvSpPr txBox="1"/>
          <p:nvPr/>
        </p:nvSpPr>
        <p:spPr>
          <a:xfrm>
            <a:off x="318823" y="3122553"/>
            <a:ext cx="1936749" cy="400110"/>
          </a:xfrm>
          <a:prstGeom prst="rect">
            <a:avLst/>
          </a:prstGeom>
          <a:noFill/>
        </p:spPr>
        <p:txBody>
          <a:bodyPr wrap="none" rtlCol="0">
            <a:spAutoFit/>
          </a:bodyPr>
          <a:lstStyle/>
          <a:p>
            <a:r>
              <a:rPr kumimoji="1" lang="en-US" altLang="ja-JP" sz="2000" dirty="0">
                <a:solidFill>
                  <a:schemeClr val="bg1"/>
                </a:solidFill>
                <a:latin typeface="HGSSoeiKakugothicUB" panose="020B0900000000000000" pitchFamily="34" charset="-128"/>
                <a:ea typeface="HGSSoeiKakugothicUB" panose="020B0900000000000000" pitchFamily="34" charset="-128"/>
              </a:rPr>
              <a:t>RI</a:t>
            </a:r>
            <a:r>
              <a:rPr kumimoji="1" lang="ja-JP" altLang="en-US" sz="2000">
                <a:solidFill>
                  <a:schemeClr val="bg1"/>
                </a:solidFill>
                <a:latin typeface="HGSSoeiKakugothicUB" panose="020B0900000000000000" pitchFamily="34" charset="-128"/>
                <a:ea typeface="HGSSoeiKakugothicUB" panose="020B0900000000000000" pitchFamily="34" charset="-128"/>
              </a:rPr>
              <a:t>の方針の変換</a:t>
            </a:r>
          </a:p>
        </p:txBody>
      </p:sp>
      <p:sp>
        <p:nvSpPr>
          <p:cNvPr id="7" name="タイトル 2">
            <a:extLst>
              <a:ext uri="{FF2B5EF4-FFF2-40B4-BE49-F238E27FC236}">
                <a16:creationId xmlns:a16="http://schemas.microsoft.com/office/drawing/2014/main" id="{775A1CDB-C084-B5AD-FA51-3AF3D06D44F4}"/>
              </a:ext>
            </a:extLst>
          </p:cNvPr>
          <p:cNvSpPr txBox="1">
            <a:spLocks/>
          </p:cNvSpPr>
          <p:nvPr/>
        </p:nvSpPr>
        <p:spPr>
          <a:xfrm>
            <a:off x="181351" y="814191"/>
            <a:ext cx="2338770" cy="153886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2700" kern="1200" spc="-45" baseline="0">
                <a:solidFill>
                  <a:srgbClr val="FFFFFF"/>
                </a:solidFill>
                <a:latin typeface="+mj-lt"/>
                <a:ea typeface="+mj-ea"/>
                <a:cs typeface="+mj-cs"/>
              </a:defRPr>
            </a:lvl1pPr>
          </a:lstStyle>
          <a:p>
            <a:r>
              <a:rPr lang="en-US" altLang="ja-JP" sz="3200">
                <a:latin typeface="HGSSoeiKakugothicUB" panose="020B0900000000000000" pitchFamily="34" charset="-128"/>
                <a:ea typeface="HGSSoeiKakugothicUB" panose="020B0900000000000000" pitchFamily="34" charset="-128"/>
              </a:rPr>
              <a:t>R I </a:t>
            </a:r>
            <a:r>
              <a:rPr lang="ja-JP" altLang="en-US" sz="3200">
                <a:latin typeface="HGSSoeiKakugothicUB" panose="020B0900000000000000" pitchFamily="34" charset="-128"/>
                <a:ea typeface="HGSSoeiKakugothicUB" panose="020B0900000000000000" pitchFamily="34" charset="-128"/>
              </a:rPr>
              <a:t>の変化</a:t>
            </a:r>
          </a:p>
        </p:txBody>
      </p:sp>
      <p:sp>
        <p:nvSpPr>
          <p:cNvPr id="10" name="スライド番号プレースホルダー 9">
            <a:extLst>
              <a:ext uri="{FF2B5EF4-FFF2-40B4-BE49-F238E27FC236}">
                <a16:creationId xmlns:a16="http://schemas.microsoft.com/office/drawing/2014/main" id="{CB22D1CC-3269-1DFC-341A-3D3C68DCDA5D}"/>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420100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p:tgtEl>
                                          <p:spTgt spid="4"/>
                                        </p:tgtEl>
                                        <p:attrNameLst>
                                          <p:attrName>ppt_x</p:attrName>
                                        </p:attrNameLst>
                                      </p:cBhvr>
                                      <p:tavLst>
                                        <p:tav tm="0">
                                          <p:val>
                                            <p:strVal val="#ppt_x+#ppt_w*1.125000"/>
                                          </p:val>
                                        </p:tav>
                                        <p:tav tm="100000">
                                          <p:val>
                                            <p:strVal val="#ppt_x"/>
                                          </p:val>
                                        </p:tav>
                                      </p:tavLst>
                                    </p:anim>
                                    <p:animEffect transition="in" filter="wipe(left)">
                                      <p:cBhvr>
                                        <p:cTn id="8" dur="75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750"/>
                                        <p:tgtEl>
                                          <p:spTgt spid="9"/>
                                        </p:tgtEl>
                                        <p:attrNameLst>
                                          <p:attrName>ppt_x</p:attrName>
                                        </p:attrNameLst>
                                      </p:cBhvr>
                                      <p:tavLst>
                                        <p:tav tm="0">
                                          <p:val>
                                            <p:strVal val="#ppt_x+#ppt_w*1.125000"/>
                                          </p:val>
                                        </p:tav>
                                        <p:tav tm="100000">
                                          <p:val>
                                            <p:strVal val="#ppt_x"/>
                                          </p:val>
                                        </p:tav>
                                      </p:tavLst>
                                    </p:anim>
                                    <p:animEffect transition="in" filter="wipe(left)">
                                      <p:cBhvr>
                                        <p:cTn id="14" dur="75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750"/>
                                        <p:tgtEl>
                                          <p:spTgt spid="26"/>
                                        </p:tgtEl>
                                        <p:attrNameLst>
                                          <p:attrName>ppt_x</p:attrName>
                                        </p:attrNameLst>
                                      </p:cBhvr>
                                      <p:tavLst>
                                        <p:tav tm="0">
                                          <p:val>
                                            <p:strVal val="#ppt_x+#ppt_w*1.125000"/>
                                          </p:val>
                                        </p:tav>
                                        <p:tav tm="100000">
                                          <p:val>
                                            <p:strVal val="#ppt_x"/>
                                          </p:val>
                                        </p:tav>
                                      </p:tavLst>
                                    </p:anim>
                                    <p:animEffect transition="in" filter="wipe(left)">
                                      <p:cBhvr>
                                        <p:cTn id="20"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8FD2525-8CA0-0F44-BF29-B13D9BC17BC1}"/>
              </a:ext>
            </a:extLst>
          </p:cNvPr>
          <p:cNvSpPr txBox="1"/>
          <p:nvPr/>
        </p:nvSpPr>
        <p:spPr>
          <a:xfrm>
            <a:off x="170795" y="1324847"/>
            <a:ext cx="8802410" cy="2867965"/>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p:spPr>
        <p:txBody>
          <a:bodyPr wrap="none" rtlCol="0">
            <a:spAutoFit/>
          </a:bodyPr>
          <a:lstStyle/>
          <a:p>
            <a:pPr algn="ctr">
              <a:lnSpc>
                <a:spcPct val="200000"/>
              </a:lnSpc>
            </a:pPr>
            <a:r>
              <a:rPr kumimoji="1" lang="ja-JP" altLang="en-US" sz="3200">
                <a:latin typeface="HGSSoeiKakugothicUB" panose="020B0900000000000000" pitchFamily="34" charset="-128"/>
                <a:ea typeface="HGSSoeiKakugothicUB" panose="020B0900000000000000" pitchFamily="34" charset="-128"/>
              </a:rPr>
              <a:t>決議２３ー３４</a:t>
            </a:r>
            <a:endParaRPr kumimoji="1" lang="en-US" altLang="ja-JP" sz="3200" dirty="0">
              <a:latin typeface="HGSSoeiKakugothicUB" panose="020B0900000000000000" pitchFamily="34" charset="-128"/>
              <a:ea typeface="HGSSoeiKakugothicUB" panose="020B0900000000000000" pitchFamily="34" charset="-128"/>
            </a:endParaRPr>
          </a:p>
          <a:p>
            <a:pPr algn="ctr">
              <a:lnSpc>
                <a:spcPct val="200000"/>
              </a:lnSpc>
            </a:pPr>
            <a:r>
              <a:rPr kumimoji="1" lang="ja-JP" altLang="en-US" sz="2400">
                <a:latin typeface="HGSSoeiKakugothicUB" panose="020B0900000000000000" pitchFamily="34" charset="-128"/>
                <a:ea typeface="HGSSoeiKakugothicUB" panose="020B0900000000000000" pitchFamily="34" charset="-128"/>
              </a:rPr>
              <a:t>奉仕の実践はロータリアン個人が行うことが原則としながら、</a:t>
            </a:r>
            <a:endParaRPr kumimoji="1" lang="en-US" altLang="ja-JP" sz="2400" dirty="0">
              <a:latin typeface="HGSSoeiKakugothicUB" panose="020B0900000000000000" pitchFamily="34" charset="-128"/>
              <a:ea typeface="HGSSoeiKakugothicUB" panose="020B0900000000000000" pitchFamily="34" charset="-128"/>
            </a:endParaRPr>
          </a:p>
          <a:p>
            <a:pPr algn="ctr">
              <a:lnSpc>
                <a:spcPct val="150000"/>
              </a:lnSpc>
            </a:pPr>
            <a:r>
              <a:rPr kumimoji="1" lang="ja-JP" altLang="en-US" sz="2400">
                <a:latin typeface="HGSSoeiKakugothicUB" panose="020B0900000000000000" pitchFamily="34" charset="-128"/>
                <a:ea typeface="HGSSoeiKakugothicUB" panose="020B0900000000000000" pitchFamily="34" charset="-128"/>
              </a:rPr>
              <a:t>会員の教育的効果を狙ってクラブが団体で実施する</a:t>
            </a:r>
            <a:endParaRPr kumimoji="1" lang="en-US" altLang="ja-JP" sz="2400" dirty="0">
              <a:latin typeface="HGSSoeiKakugothicUB" panose="020B0900000000000000" pitchFamily="34" charset="-128"/>
              <a:ea typeface="HGSSoeiKakugothicUB" panose="020B0900000000000000" pitchFamily="34" charset="-128"/>
            </a:endParaRPr>
          </a:p>
          <a:p>
            <a:pPr algn="ctr">
              <a:lnSpc>
                <a:spcPct val="150000"/>
              </a:lnSpc>
            </a:pPr>
            <a:r>
              <a:rPr kumimoji="1" lang="ja-JP" altLang="en-US" sz="2400">
                <a:latin typeface="HGSSoeiKakugothicUB" panose="020B0900000000000000" pitchFamily="34" charset="-128"/>
                <a:ea typeface="HGSSoeiKakugothicUB" panose="020B0900000000000000" pitchFamily="34" charset="-128"/>
              </a:rPr>
              <a:t>社会奉仕活動を制限するものではない。</a:t>
            </a:r>
          </a:p>
        </p:txBody>
      </p:sp>
      <p:sp>
        <p:nvSpPr>
          <p:cNvPr id="4" name="テキスト ボックス 3">
            <a:extLst>
              <a:ext uri="{FF2B5EF4-FFF2-40B4-BE49-F238E27FC236}">
                <a16:creationId xmlns:a16="http://schemas.microsoft.com/office/drawing/2014/main" id="{3C8D5418-46A7-B343-8C7B-7B5299441C0D}"/>
              </a:ext>
            </a:extLst>
          </p:cNvPr>
          <p:cNvSpPr txBox="1"/>
          <p:nvPr/>
        </p:nvSpPr>
        <p:spPr>
          <a:xfrm>
            <a:off x="829914" y="529854"/>
            <a:ext cx="7484171" cy="461665"/>
          </a:xfrm>
          <a:prstGeom prst="rect">
            <a:avLst/>
          </a:prstGeom>
          <a:solidFill>
            <a:srgbClr val="7030A0"/>
          </a:solidFill>
          <a:ln w="50800">
            <a:solidFill>
              <a:schemeClr val="bg1"/>
            </a:solidFill>
          </a:ln>
        </p:spPr>
        <p:txBody>
          <a:bodyPr vert="horz" wrap="square" rtlCol="0">
            <a:spAutoFit/>
          </a:bodyPr>
          <a:lstStyle/>
          <a:p>
            <a:pPr fontAlgn="ctr"/>
            <a:r>
              <a:rPr kumimoji="1" lang="en-US" altLang="ja-JP" sz="2400" dirty="0">
                <a:solidFill>
                  <a:schemeClr val="bg1"/>
                </a:solidFill>
                <a:latin typeface="HGMaruGothicMPRO" panose="020F0600000000000000" pitchFamily="34" charset="-128"/>
                <a:ea typeface="HGMaruGothicMPRO" panose="020F0600000000000000" pitchFamily="34" charset="-128"/>
              </a:rPr>
              <a:t>2010</a:t>
            </a:r>
            <a:r>
              <a:rPr kumimoji="1" lang="ja-JP" altLang="en-US" sz="2400">
                <a:solidFill>
                  <a:schemeClr val="bg1"/>
                </a:solidFill>
                <a:latin typeface="HGMaruGothicMPRO" panose="020F0600000000000000" pitchFamily="34" charset="-128"/>
                <a:ea typeface="HGMaruGothicMPRO" panose="020F0600000000000000" pitchFamily="34" charset="-128"/>
              </a:rPr>
              <a:t>年　</a:t>
            </a:r>
            <a:r>
              <a:rPr kumimoji="1" lang="en-US" altLang="ja-JP" sz="2400" dirty="0">
                <a:solidFill>
                  <a:schemeClr val="bg1"/>
                </a:solidFill>
                <a:latin typeface="HGMaruGothicMPRO" panose="020F0600000000000000" pitchFamily="34" charset="-128"/>
                <a:ea typeface="HGMaruGothicMPRO" panose="020F0600000000000000" pitchFamily="34" charset="-128"/>
              </a:rPr>
              <a:t>   </a:t>
            </a:r>
            <a:r>
              <a:rPr kumimoji="1" lang="ja-JP" altLang="ja-JP" sz="2400">
                <a:solidFill>
                  <a:schemeClr val="bg1"/>
                </a:solidFill>
                <a:latin typeface="HGMaruGothicMPRO" panose="020F0600000000000000" pitchFamily="34" charset="-128"/>
                <a:ea typeface="HGMaruGothicMPRO" panose="020F0600000000000000" pitchFamily="34" charset="-128"/>
              </a:rPr>
              <a:t>決議</a:t>
            </a:r>
            <a:r>
              <a:rPr kumimoji="1" lang="en-US" altLang="ja-JP" sz="2400" dirty="0">
                <a:solidFill>
                  <a:schemeClr val="bg1"/>
                </a:solidFill>
                <a:latin typeface="HGMaruGothicMPRO" panose="020F0600000000000000" pitchFamily="34" charset="-128"/>
                <a:ea typeface="HGMaruGothicMPRO" panose="020F0600000000000000" pitchFamily="34" charset="-128"/>
              </a:rPr>
              <a:t>23-34</a:t>
            </a:r>
            <a:r>
              <a:rPr kumimoji="1" lang="ja-JP" altLang="ja-JP" sz="2400">
                <a:solidFill>
                  <a:schemeClr val="bg1"/>
                </a:solidFill>
                <a:latin typeface="HGMaruGothicMPRO" panose="020F0600000000000000" pitchFamily="34" charset="-128"/>
                <a:ea typeface="HGMaruGothicMPRO" panose="020F0600000000000000" pitchFamily="34" charset="-128"/>
              </a:rPr>
              <a:t>条</a:t>
            </a:r>
            <a:r>
              <a:rPr kumimoji="1" lang="en-US" altLang="ja-JP" sz="2400" dirty="0">
                <a:solidFill>
                  <a:schemeClr val="bg1"/>
                </a:solidFill>
                <a:latin typeface="HGMaruGothicMPRO" panose="020F0600000000000000" pitchFamily="34" charset="-128"/>
                <a:ea typeface="HGMaruGothicMPRO" panose="020F0600000000000000" pitchFamily="34" charset="-128"/>
              </a:rPr>
              <a:t>1</a:t>
            </a:r>
            <a:r>
              <a:rPr kumimoji="1" lang="ja-JP" altLang="ja-JP" sz="2400">
                <a:solidFill>
                  <a:schemeClr val="bg1"/>
                </a:solidFill>
                <a:latin typeface="HGMaruGothicMPRO" panose="020F0600000000000000" pitchFamily="34" charset="-128"/>
                <a:ea typeface="HGMaruGothicMPRO" panose="020F0600000000000000" pitchFamily="34" charset="-128"/>
              </a:rPr>
              <a:t>項を奉仕の哲学と定義</a:t>
            </a:r>
            <a:r>
              <a:rPr lang="ja-JP" altLang="en-US" sz="2400">
                <a:solidFill>
                  <a:schemeClr val="bg1"/>
                </a:solidFill>
                <a:latin typeface="HGMaruGothicMPRO" panose="020F0600000000000000" pitchFamily="34" charset="-128"/>
                <a:ea typeface="HGMaruGothicMPRO" panose="020F0600000000000000" pitchFamily="34" charset="-128"/>
              </a:rPr>
              <a:t>　</a:t>
            </a:r>
            <a:endParaRPr lang="ja-JP" altLang="ja-JP" sz="2400">
              <a:solidFill>
                <a:schemeClr val="bg1"/>
              </a:solidFill>
              <a:latin typeface="HGMaruGothicMPRO" panose="020F0600000000000000" pitchFamily="34" charset="-128"/>
              <a:ea typeface="HGMaruGothicMPRO" panose="020F0600000000000000" pitchFamily="34" charset="-128"/>
            </a:endParaRPr>
          </a:p>
        </p:txBody>
      </p:sp>
      <p:pic>
        <p:nvPicPr>
          <p:cNvPr id="8" name="図 7" descr="挿絵, 食品, ウィンドウ が含まれている画像&#10;&#10;自動的に生成された説明">
            <a:extLst>
              <a:ext uri="{FF2B5EF4-FFF2-40B4-BE49-F238E27FC236}">
                <a16:creationId xmlns:a16="http://schemas.microsoft.com/office/drawing/2014/main" id="{CE1F015C-3367-C8CC-89F0-090AA7F26247}"/>
              </a:ext>
            </a:extLst>
          </p:cNvPr>
          <p:cNvPicPr>
            <a:picLocks noChangeAspect="1"/>
          </p:cNvPicPr>
          <p:nvPr/>
        </p:nvPicPr>
        <p:blipFill>
          <a:blip r:embed="rId2"/>
          <a:stretch>
            <a:fillRect/>
          </a:stretch>
        </p:blipFill>
        <p:spPr>
          <a:xfrm>
            <a:off x="-18472" y="4540703"/>
            <a:ext cx="2316596" cy="621269"/>
          </a:xfrm>
          <a:prstGeom prst="rect">
            <a:avLst/>
          </a:prstGeom>
        </p:spPr>
      </p:pic>
      <p:sp>
        <p:nvSpPr>
          <p:cNvPr id="6" name="スライド番号プレースホルダー 5">
            <a:extLst>
              <a:ext uri="{FF2B5EF4-FFF2-40B4-BE49-F238E27FC236}">
                <a16:creationId xmlns:a16="http://schemas.microsoft.com/office/drawing/2014/main" id="{C0080CBE-13E6-68AB-4728-CECEEBB8DD95}"/>
              </a:ext>
            </a:extLst>
          </p:cNvPr>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202440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3EE1660-1816-8A44-B3D1-EFFD21337974}"/>
              </a:ext>
            </a:extLst>
          </p:cNvPr>
          <p:cNvSpPr txBox="1"/>
          <p:nvPr/>
        </p:nvSpPr>
        <p:spPr>
          <a:xfrm>
            <a:off x="2873849" y="613712"/>
            <a:ext cx="5868558" cy="523220"/>
          </a:xfrm>
          <a:prstGeom prst="rect">
            <a:avLst/>
          </a:prstGeom>
          <a:solidFill>
            <a:srgbClr val="7030A0"/>
          </a:solidFill>
          <a:ln w="50800">
            <a:solidFill>
              <a:schemeClr val="bg1"/>
            </a:solidFill>
          </a:ln>
        </p:spPr>
        <p:txBody>
          <a:bodyPr vert="horz" wrap="square" rtlCol="0">
            <a:spAutoFit/>
          </a:bodyPr>
          <a:lstStyle/>
          <a:p>
            <a:pPr fontAlgn="ctr"/>
            <a:r>
              <a:rPr kumimoji="1" lang="en-US" altLang="ja-JP" sz="1400" dirty="0">
                <a:solidFill>
                  <a:schemeClr val="bg1"/>
                </a:solidFill>
                <a:latin typeface="HGMaruGothicMPRO" panose="020F0600000000000000" pitchFamily="34" charset="-128"/>
                <a:ea typeface="HGMaruGothicMPRO" panose="020F0600000000000000" pitchFamily="34" charset="-128"/>
              </a:rPr>
              <a:t>2007</a:t>
            </a:r>
            <a:r>
              <a:rPr kumimoji="1" lang="ja-JP" altLang="en-US" sz="1400">
                <a:solidFill>
                  <a:schemeClr val="bg1"/>
                </a:solidFill>
                <a:latin typeface="HGMaruGothicMPRO" panose="020F0600000000000000" pitchFamily="34" charset="-128"/>
                <a:ea typeface="HGMaruGothicMPRO" panose="020F0600000000000000" pitchFamily="34" charset="-128"/>
              </a:rPr>
              <a:t>年　</a:t>
            </a:r>
            <a:r>
              <a:rPr kumimoji="1" lang="en-US" altLang="ja-JP" sz="1400" dirty="0">
                <a:solidFill>
                  <a:schemeClr val="bg1"/>
                </a:solidFill>
                <a:latin typeface="HGMaruGothicMPRO" panose="020F0600000000000000" pitchFamily="34" charset="-128"/>
                <a:ea typeface="HGMaruGothicMPRO" panose="020F0600000000000000" pitchFamily="34" charset="-128"/>
              </a:rPr>
              <a:t>   </a:t>
            </a:r>
            <a:r>
              <a:rPr kumimoji="1" lang="hr-HR" altLang="ja-JP" sz="1400" dirty="0">
                <a:solidFill>
                  <a:schemeClr val="bg1"/>
                </a:solidFill>
                <a:latin typeface="HGMaruGothicMPRO" panose="020F0600000000000000" pitchFamily="34" charset="-128"/>
                <a:ea typeface="HGMaruGothicMPRO" panose="020F0600000000000000" pitchFamily="34" charset="-128"/>
              </a:rPr>
              <a:t>RI</a:t>
            </a:r>
            <a:r>
              <a:rPr kumimoji="1" lang="ja-JP" altLang="ja-JP" sz="1400">
                <a:solidFill>
                  <a:schemeClr val="bg1"/>
                </a:solidFill>
                <a:latin typeface="HGMaruGothicMPRO" panose="020F0600000000000000" pitchFamily="34" charset="-128"/>
                <a:ea typeface="HGMaruGothicMPRO" panose="020F0600000000000000" pitchFamily="34" charset="-128"/>
              </a:rPr>
              <a:t>戦</a:t>
            </a:r>
            <a:r>
              <a:rPr kumimoji="1" lang="ja-JP" altLang="en-US" sz="1400">
                <a:solidFill>
                  <a:schemeClr val="bg1"/>
                </a:solidFill>
                <a:latin typeface="HGMaruGothicMPRO" panose="020F0600000000000000" pitchFamily="34" charset="-128"/>
                <a:ea typeface="HGMaruGothicMPRO" panose="020F0600000000000000" pitchFamily="34" charset="-128"/>
              </a:rPr>
              <a:t>略</a:t>
            </a:r>
            <a:r>
              <a:rPr kumimoji="1" lang="ja-JP" altLang="ja-JP" sz="1400">
                <a:solidFill>
                  <a:schemeClr val="bg1"/>
                </a:solidFill>
                <a:latin typeface="HGMaruGothicMPRO" panose="020F0600000000000000" pitchFamily="34" charset="-128"/>
                <a:ea typeface="HGMaruGothicMPRO" panose="020F0600000000000000" pitchFamily="34" charset="-128"/>
              </a:rPr>
              <a:t>計画の使命、ビジョン、</a:t>
            </a:r>
            <a:endParaRPr kumimoji="1" lang="en-US" altLang="ja-JP" sz="1400" dirty="0">
              <a:solidFill>
                <a:schemeClr val="bg1"/>
              </a:solidFill>
              <a:latin typeface="HGMaruGothicMPRO" panose="020F0600000000000000" pitchFamily="34" charset="-128"/>
              <a:ea typeface="HGMaruGothicMPRO" panose="020F0600000000000000" pitchFamily="34" charset="-128"/>
            </a:endParaRPr>
          </a:p>
          <a:p>
            <a:pPr fontAlgn="ctr"/>
            <a:r>
              <a:rPr kumimoji="1" lang="en-US" altLang="ja-JP" sz="1400" dirty="0">
                <a:solidFill>
                  <a:schemeClr val="bg1"/>
                </a:solidFill>
                <a:latin typeface="HGMaruGothicMPRO" panose="020F0600000000000000" pitchFamily="34" charset="-128"/>
                <a:ea typeface="HGMaruGothicMPRO" panose="020F0600000000000000" pitchFamily="34" charset="-128"/>
              </a:rPr>
              <a:t>                            </a:t>
            </a:r>
            <a:r>
              <a:rPr kumimoji="1" lang="ja-JP" altLang="ja-JP" sz="1400">
                <a:solidFill>
                  <a:schemeClr val="bg1"/>
                </a:solidFill>
                <a:latin typeface="HGMaruGothicMPRO" panose="020F0600000000000000" pitchFamily="34" charset="-128"/>
                <a:ea typeface="HGMaruGothicMPRO" panose="020F0600000000000000" pitchFamily="34" charset="-128"/>
              </a:rPr>
              <a:t>中核的価値観、優先事項を決定</a:t>
            </a:r>
            <a:endParaRPr lang="ja-JP" altLang="ja-JP" sz="1400">
              <a:solidFill>
                <a:schemeClr val="bg1"/>
              </a:solidFill>
              <a:latin typeface="HGMaruGothicMPRO" panose="020F0600000000000000" pitchFamily="34" charset="-128"/>
              <a:ea typeface="HGMaruGothicMPRO" panose="020F0600000000000000" pitchFamily="34" charset="-128"/>
            </a:endParaRPr>
          </a:p>
        </p:txBody>
      </p:sp>
      <p:sp>
        <p:nvSpPr>
          <p:cNvPr id="9" name="テキスト ボックス 8">
            <a:extLst>
              <a:ext uri="{FF2B5EF4-FFF2-40B4-BE49-F238E27FC236}">
                <a16:creationId xmlns:a16="http://schemas.microsoft.com/office/drawing/2014/main" id="{84031C16-2C44-824F-AA3A-2223B026D062}"/>
              </a:ext>
            </a:extLst>
          </p:cNvPr>
          <p:cNvSpPr txBox="1"/>
          <p:nvPr/>
        </p:nvSpPr>
        <p:spPr>
          <a:xfrm>
            <a:off x="2864618" y="1137915"/>
            <a:ext cx="5868558" cy="307777"/>
          </a:xfrm>
          <a:prstGeom prst="rect">
            <a:avLst/>
          </a:prstGeom>
          <a:solidFill>
            <a:srgbClr val="7030A0"/>
          </a:solidFill>
          <a:ln w="50800">
            <a:solidFill>
              <a:schemeClr val="bg1"/>
            </a:solidFill>
          </a:ln>
        </p:spPr>
        <p:txBody>
          <a:bodyPr vert="horz" wrap="square" rtlCol="0">
            <a:spAutoFit/>
          </a:bodyPr>
          <a:lstStyle/>
          <a:p>
            <a:pPr fontAlgn="ctr"/>
            <a:r>
              <a:rPr lang="en-US" altLang="ja-JP" sz="1400" dirty="0">
                <a:solidFill>
                  <a:schemeClr val="bg1"/>
                </a:solidFill>
                <a:latin typeface="HGMaruGothicMPRO" panose="020F0600000000000000" pitchFamily="34" charset="-128"/>
                <a:ea typeface="HGMaruGothicMPRO" panose="020F0600000000000000" pitchFamily="34" charset="-128"/>
              </a:rPr>
              <a:t>2009</a:t>
            </a:r>
            <a:r>
              <a:rPr lang="ja-JP" altLang="en-US" sz="1400">
                <a:solidFill>
                  <a:schemeClr val="bg1"/>
                </a:solidFill>
                <a:latin typeface="HGMaruGothicMPRO" panose="020F0600000000000000" pitchFamily="34" charset="-128"/>
                <a:ea typeface="HGMaruGothicMPRO" panose="020F0600000000000000" pitchFamily="34" charset="-128"/>
              </a:rPr>
              <a:t>年　　新たな戦略計画を決定</a:t>
            </a:r>
            <a:r>
              <a:rPr lang="ja-JP" altLang="en-US" sz="1400" dirty="0">
                <a:solidFill>
                  <a:schemeClr val="bg1"/>
                </a:solidFill>
                <a:latin typeface="HGMaruGothicMPRO" panose="020F0600000000000000" pitchFamily="34" charset="-128"/>
                <a:ea typeface="HGMaruGothicMPRO" panose="020F0600000000000000" pitchFamily="34" charset="-128"/>
              </a:rPr>
              <a:t>　</a:t>
            </a:r>
            <a:r>
              <a:rPr lang="en-US" altLang="ja-JP" sz="1400" dirty="0">
                <a:solidFill>
                  <a:schemeClr val="bg1"/>
                </a:solidFill>
                <a:latin typeface="HGMaruGothicMPRO" panose="020F0600000000000000" pitchFamily="34" charset="-128"/>
                <a:ea typeface="HGMaruGothicMPRO" panose="020F0600000000000000" pitchFamily="34" charset="-128"/>
              </a:rPr>
              <a:t>7</a:t>
            </a:r>
            <a:r>
              <a:rPr lang="ja-JP" altLang="en-US" sz="1400">
                <a:solidFill>
                  <a:schemeClr val="bg1"/>
                </a:solidFill>
                <a:latin typeface="HGMaruGothicMPRO" panose="020F0600000000000000" pitchFamily="34" charset="-128"/>
                <a:ea typeface="HGMaruGothicMPRO" panose="020F0600000000000000" pitchFamily="34" charset="-128"/>
              </a:rPr>
              <a:t>月</a:t>
            </a:r>
            <a:r>
              <a:rPr lang="en-US" altLang="ja-JP" sz="1400" dirty="0">
                <a:solidFill>
                  <a:schemeClr val="bg1"/>
                </a:solidFill>
                <a:latin typeface="HGMaruGothicMPRO" panose="020F0600000000000000" pitchFamily="34" charset="-128"/>
                <a:ea typeface="HGMaruGothicMPRO" panose="020F0600000000000000" pitchFamily="34" charset="-128"/>
              </a:rPr>
              <a:t>1</a:t>
            </a:r>
            <a:r>
              <a:rPr lang="ja-JP" altLang="en-US" sz="1400">
                <a:solidFill>
                  <a:schemeClr val="bg1"/>
                </a:solidFill>
                <a:latin typeface="HGMaruGothicMPRO" panose="020F0600000000000000" pitchFamily="34" charset="-128"/>
                <a:ea typeface="HGMaruGothicMPRO" panose="020F0600000000000000" pitchFamily="34" charset="-128"/>
              </a:rPr>
              <a:t>日から</a:t>
            </a:r>
          </a:p>
        </p:txBody>
      </p:sp>
      <p:sp>
        <p:nvSpPr>
          <p:cNvPr id="26" name="テキスト ボックス 25">
            <a:extLst>
              <a:ext uri="{FF2B5EF4-FFF2-40B4-BE49-F238E27FC236}">
                <a16:creationId xmlns:a16="http://schemas.microsoft.com/office/drawing/2014/main" id="{6D459CE1-FD24-4E42-8E95-99B83EAECF26}"/>
              </a:ext>
            </a:extLst>
          </p:cNvPr>
          <p:cNvSpPr txBox="1"/>
          <p:nvPr/>
        </p:nvSpPr>
        <p:spPr>
          <a:xfrm>
            <a:off x="2868145" y="1449768"/>
            <a:ext cx="5864748" cy="307777"/>
          </a:xfrm>
          <a:prstGeom prst="rect">
            <a:avLst/>
          </a:prstGeom>
          <a:solidFill>
            <a:srgbClr val="7030A0"/>
          </a:solidFill>
          <a:ln w="50800">
            <a:solidFill>
              <a:schemeClr val="bg1"/>
            </a:solidFill>
          </a:ln>
        </p:spPr>
        <p:txBody>
          <a:bodyPr vert="horz" wrap="square" rtlCol="0">
            <a:spAutoFit/>
          </a:bodyPr>
          <a:lstStyle/>
          <a:p>
            <a:pPr fontAlgn="ctr"/>
            <a:r>
              <a:rPr kumimoji="1" lang="en-US" altLang="ja-JP" sz="1400" dirty="0">
                <a:solidFill>
                  <a:schemeClr val="bg1"/>
                </a:solidFill>
                <a:latin typeface="HGMaruGothicMPRO" panose="020F0600000000000000" pitchFamily="34" charset="-128"/>
                <a:ea typeface="HGMaruGothicMPRO" panose="020F0600000000000000" pitchFamily="34" charset="-128"/>
              </a:rPr>
              <a:t>2010</a:t>
            </a:r>
            <a:r>
              <a:rPr kumimoji="1" lang="ja-JP" altLang="en-US" sz="1400">
                <a:solidFill>
                  <a:schemeClr val="bg1"/>
                </a:solidFill>
                <a:latin typeface="HGMaruGothicMPRO" panose="020F0600000000000000" pitchFamily="34" charset="-128"/>
                <a:ea typeface="HGMaruGothicMPRO" panose="020F0600000000000000" pitchFamily="34" charset="-128"/>
              </a:rPr>
              <a:t>年　</a:t>
            </a:r>
            <a:r>
              <a:rPr kumimoji="1" lang="en-US" altLang="ja-JP" sz="1400" dirty="0">
                <a:solidFill>
                  <a:schemeClr val="bg1"/>
                </a:solidFill>
                <a:latin typeface="HGMaruGothicMPRO" panose="020F0600000000000000" pitchFamily="34" charset="-128"/>
                <a:ea typeface="HGMaruGothicMPRO" panose="020F0600000000000000" pitchFamily="34" charset="-128"/>
              </a:rPr>
              <a:t>   </a:t>
            </a:r>
            <a:r>
              <a:rPr kumimoji="1" lang="ja-JP" altLang="ja-JP" sz="1400">
                <a:solidFill>
                  <a:schemeClr val="bg1"/>
                </a:solidFill>
                <a:latin typeface="HGMaruGothicMPRO" panose="020F0600000000000000" pitchFamily="34" charset="-128"/>
                <a:ea typeface="HGMaruGothicMPRO" panose="020F0600000000000000" pitchFamily="34" charset="-128"/>
              </a:rPr>
              <a:t>決議</a:t>
            </a:r>
            <a:r>
              <a:rPr kumimoji="1" lang="en-US" altLang="ja-JP" sz="1400" dirty="0">
                <a:solidFill>
                  <a:schemeClr val="bg1"/>
                </a:solidFill>
                <a:latin typeface="HGMaruGothicMPRO" panose="020F0600000000000000" pitchFamily="34" charset="-128"/>
                <a:ea typeface="HGMaruGothicMPRO" panose="020F0600000000000000" pitchFamily="34" charset="-128"/>
              </a:rPr>
              <a:t>23-34</a:t>
            </a:r>
            <a:r>
              <a:rPr kumimoji="1" lang="ja-JP" altLang="ja-JP" sz="1400">
                <a:solidFill>
                  <a:schemeClr val="bg1"/>
                </a:solidFill>
                <a:latin typeface="HGMaruGothicMPRO" panose="020F0600000000000000" pitchFamily="34" charset="-128"/>
                <a:ea typeface="HGMaruGothicMPRO" panose="020F0600000000000000" pitchFamily="34" charset="-128"/>
              </a:rPr>
              <a:t>条</a:t>
            </a:r>
            <a:r>
              <a:rPr kumimoji="1" lang="en-US" altLang="ja-JP" sz="1400" dirty="0">
                <a:solidFill>
                  <a:schemeClr val="bg1"/>
                </a:solidFill>
                <a:latin typeface="HGMaruGothicMPRO" panose="020F0600000000000000" pitchFamily="34" charset="-128"/>
                <a:ea typeface="HGMaruGothicMPRO" panose="020F0600000000000000" pitchFamily="34" charset="-128"/>
              </a:rPr>
              <a:t>1</a:t>
            </a:r>
            <a:r>
              <a:rPr kumimoji="1" lang="ja-JP" altLang="ja-JP" sz="1400">
                <a:solidFill>
                  <a:schemeClr val="bg1"/>
                </a:solidFill>
                <a:latin typeface="HGMaruGothicMPRO" panose="020F0600000000000000" pitchFamily="34" charset="-128"/>
                <a:ea typeface="HGMaruGothicMPRO" panose="020F0600000000000000" pitchFamily="34" charset="-128"/>
              </a:rPr>
              <a:t>項を奉仕の哲学と定義</a:t>
            </a:r>
            <a:r>
              <a:rPr lang="ja-JP" altLang="en-US" sz="1400">
                <a:solidFill>
                  <a:schemeClr val="bg1"/>
                </a:solidFill>
                <a:latin typeface="HGMaruGothicMPRO" panose="020F0600000000000000" pitchFamily="34" charset="-128"/>
                <a:ea typeface="HGMaruGothicMPRO" panose="020F0600000000000000" pitchFamily="34" charset="-128"/>
              </a:rPr>
              <a:t>　</a:t>
            </a:r>
            <a:endParaRPr lang="ja-JP" altLang="ja-JP" sz="1400">
              <a:solidFill>
                <a:schemeClr val="bg1"/>
              </a:solidFill>
              <a:latin typeface="HGMaruGothicMPRO" panose="020F0600000000000000" pitchFamily="34" charset="-128"/>
              <a:ea typeface="HGMaruGothicMPRO" panose="020F0600000000000000" pitchFamily="34" charset="-128"/>
            </a:endParaRPr>
          </a:p>
        </p:txBody>
      </p:sp>
      <p:sp>
        <p:nvSpPr>
          <p:cNvPr id="30" name="テキスト ボックス 29">
            <a:extLst>
              <a:ext uri="{FF2B5EF4-FFF2-40B4-BE49-F238E27FC236}">
                <a16:creationId xmlns:a16="http://schemas.microsoft.com/office/drawing/2014/main" id="{9870B9A4-FD5F-B94A-8338-B34DE02A063C}"/>
              </a:ext>
            </a:extLst>
          </p:cNvPr>
          <p:cNvSpPr txBox="1"/>
          <p:nvPr/>
        </p:nvSpPr>
        <p:spPr>
          <a:xfrm>
            <a:off x="2862234" y="2267751"/>
            <a:ext cx="5899768" cy="954107"/>
          </a:xfrm>
          <a:prstGeom prst="rect">
            <a:avLst/>
          </a:prstGeom>
          <a:solidFill>
            <a:srgbClr val="7030A0"/>
          </a:solidFill>
          <a:ln w="50800">
            <a:solidFill>
              <a:schemeClr val="bg1"/>
            </a:solidFill>
          </a:ln>
        </p:spPr>
        <p:txBody>
          <a:bodyPr vert="horz" wrap="square" rtlCol="0">
            <a:spAutoFit/>
          </a:bodyPr>
          <a:lstStyle/>
          <a:p>
            <a:pPr fontAlgn="ctr"/>
            <a:r>
              <a:rPr kumimoji="1" lang="en-US" altLang="ja-JP" sz="1400" dirty="0">
                <a:solidFill>
                  <a:schemeClr val="bg1"/>
                </a:solidFill>
                <a:latin typeface="HGMaruGothicMPRO" panose="020F0600000000000000" pitchFamily="34" charset="-128"/>
                <a:ea typeface="HGMaruGothicMPRO" panose="020F0600000000000000" pitchFamily="34" charset="-128"/>
              </a:rPr>
              <a:t>2015</a:t>
            </a:r>
            <a:r>
              <a:rPr kumimoji="1" lang="ja-JP" altLang="en-US" sz="1400">
                <a:solidFill>
                  <a:schemeClr val="bg1"/>
                </a:solidFill>
                <a:latin typeface="HGMaruGothicMPRO" panose="020F0600000000000000" pitchFamily="34" charset="-128"/>
                <a:ea typeface="HGMaruGothicMPRO" panose="020F0600000000000000" pitchFamily="34" charset="-128"/>
              </a:rPr>
              <a:t>年　</a:t>
            </a:r>
            <a:r>
              <a:rPr kumimoji="1" lang="en-US" altLang="ja-JP" sz="1400" dirty="0">
                <a:solidFill>
                  <a:schemeClr val="bg1"/>
                </a:solidFill>
                <a:latin typeface="HGMaruGothicMPRO" panose="020F0600000000000000" pitchFamily="34" charset="-128"/>
                <a:ea typeface="HGMaruGothicMPRO" panose="020F0600000000000000" pitchFamily="34" charset="-128"/>
              </a:rPr>
              <a:t>  </a:t>
            </a:r>
            <a:r>
              <a:rPr kumimoji="1" lang="ja-JP" altLang="ja-JP" sz="1400">
                <a:solidFill>
                  <a:schemeClr val="bg1"/>
                </a:solidFill>
                <a:latin typeface="HGMaruGothicMPRO" panose="020F0600000000000000" pitchFamily="34" charset="-128"/>
                <a:ea typeface="HGMaruGothicMPRO" panose="020F0600000000000000" pitchFamily="34" charset="-128"/>
              </a:rPr>
              <a:t>理事会の同意ロータリーは時代に</a:t>
            </a:r>
            <a:endParaRPr kumimoji="1" lang="en-US" altLang="ja-JP" sz="1400" dirty="0">
              <a:solidFill>
                <a:schemeClr val="bg1"/>
              </a:solidFill>
              <a:latin typeface="HGMaruGothicMPRO" panose="020F0600000000000000" pitchFamily="34" charset="-128"/>
              <a:ea typeface="HGMaruGothicMPRO" panose="020F0600000000000000" pitchFamily="34" charset="-128"/>
            </a:endParaRPr>
          </a:p>
          <a:p>
            <a:pPr fontAlgn="ctr"/>
            <a:r>
              <a:rPr kumimoji="1" lang="en-US" altLang="ja-JP" sz="1400" dirty="0">
                <a:solidFill>
                  <a:schemeClr val="bg1"/>
                </a:solidFill>
                <a:latin typeface="HGMaruGothicMPRO" panose="020F0600000000000000" pitchFamily="34" charset="-128"/>
                <a:ea typeface="HGMaruGothicMPRO" panose="020F0600000000000000" pitchFamily="34" charset="-128"/>
              </a:rPr>
              <a:t>                         </a:t>
            </a:r>
            <a:r>
              <a:rPr kumimoji="1" lang="ja-JP" altLang="ja-JP" sz="1400">
                <a:solidFill>
                  <a:schemeClr val="bg1"/>
                </a:solidFill>
                <a:latin typeface="HGMaruGothicMPRO" panose="020F0600000000000000" pitchFamily="34" charset="-128"/>
                <a:ea typeface="HGMaruGothicMPRO" panose="020F0600000000000000" pitchFamily="34" charset="-128"/>
              </a:rPr>
              <a:t>追いついていかなければならない</a:t>
            </a:r>
            <a:endParaRPr lang="ja-JP" altLang="ja-JP" sz="1400">
              <a:solidFill>
                <a:schemeClr val="bg1"/>
              </a:solidFill>
              <a:latin typeface="HGMaruGothicMPRO" panose="020F0600000000000000" pitchFamily="34" charset="-128"/>
              <a:ea typeface="HGMaruGothicMPRO" panose="020F0600000000000000" pitchFamily="34" charset="-128"/>
            </a:endParaRPr>
          </a:p>
          <a:p>
            <a:pPr fontAlgn="ctr"/>
            <a:r>
              <a:rPr kumimoji="1" lang="ja-JP" altLang="ja-JP" sz="1400">
                <a:solidFill>
                  <a:schemeClr val="bg1"/>
                </a:solidFill>
                <a:latin typeface="HGMaruGothicMPRO" panose="020F0600000000000000" pitchFamily="34" charset="-128"/>
                <a:ea typeface="HGMaruGothicMPRO" panose="020F0600000000000000" pitchFamily="34" charset="-128"/>
              </a:rPr>
              <a:t>　　</a:t>
            </a:r>
            <a:r>
              <a:rPr kumimoji="1" lang="ja-JP" altLang="en-US" sz="1400">
                <a:solidFill>
                  <a:schemeClr val="bg1"/>
                </a:solidFill>
                <a:latin typeface="HGMaruGothicMPRO" panose="020F0600000000000000" pitchFamily="34" charset="-128"/>
                <a:ea typeface="HGMaruGothicMPRO" panose="020F0600000000000000" pitchFamily="34" charset="-128"/>
              </a:rPr>
              <a:t>　　　</a:t>
            </a:r>
            <a:r>
              <a:rPr kumimoji="1" lang="en-US" altLang="ja-JP" sz="1400" dirty="0">
                <a:solidFill>
                  <a:schemeClr val="bg1"/>
                </a:solidFill>
                <a:latin typeface="HGMaruGothicMPRO" panose="020F0600000000000000" pitchFamily="34" charset="-128"/>
                <a:ea typeface="HGMaruGothicMPRO" panose="020F0600000000000000" pitchFamily="34" charset="-128"/>
              </a:rPr>
              <a:t> </a:t>
            </a:r>
            <a:r>
              <a:rPr kumimoji="1" lang="ja-JP" altLang="ja-JP" sz="1400">
                <a:solidFill>
                  <a:schemeClr val="bg1"/>
                </a:solidFill>
                <a:latin typeface="HGMaruGothicMPRO" panose="020F0600000000000000" pitchFamily="34" charset="-128"/>
                <a:ea typeface="HGMaruGothicMPRO" panose="020F0600000000000000" pitchFamily="34" charset="-128"/>
              </a:rPr>
              <a:t>ロータリーは時代に適応していかなければならない</a:t>
            </a:r>
            <a:endParaRPr lang="ja-JP" altLang="ja-JP" sz="1400">
              <a:solidFill>
                <a:schemeClr val="bg1"/>
              </a:solidFill>
              <a:latin typeface="HGMaruGothicMPRO" panose="020F0600000000000000" pitchFamily="34" charset="-128"/>
              <a:ea typeface="HGMaruGothicMPRO" panose="020F0600000000000000" pitchFamily="34" charset="-128"/>
            </a:endParaRPr>
          </a:p>
          <a:p>
            <a:pPr fontAlgn="ctr"/>
            <a:r>
              <a:rPr kumimoji="1" lang="ja-JP" altLang="ja-JP" sz="1400">
                <a:solidFill>
                  <a:schemeClr val="bg1"/>
                </a:solidFill>
                <a:latin typeface="HGMaruGothicMPRO" panose="020F0600000000000000" pitchFamily="34" charset="-128"/>
                <a:ea typeface="HGMaruGothicMPRO" panose="020F0600000000000000" pitchFamily="34" charset="-128"/>
              </a:rPr>
              <a:t>　　</a:t>
            </a:r>
            <a:r>
              <a:rPr kumimoji="1" lang="ja-JP" altLang="en-US" sz="1400">
                <a:solidFill>
                  <a:schemeClr val="bg1"/>
                </a:solidFill>
                <a:latin typeface="HGMaruGothicMPRO" panose="020F0600000000000000" pitchFamily="34" charset="-128"/>
                <a:ea typeface="HGMaruGothicMPRO" panose="020F0600000000000000" pitchFamily="34" charset="-128"/>
              </a:rPr>
              <a:t>　　　</a:t>
            </a:r>
            <a:r>
              <a:rPr kumimoji="1" lang="en-US" altLang="ja-JP" sz="1400" dirty="0">
                <a:solidFill>
                  <a:schemeClr val="bg1"/>
                </a:solidFill>
                <a:latin typeface="HGMaruGothicMPRO" panose="020F0600000000000000" pitchFamily="34" charset="-128"/>
                <a:ea typeface="HGMaruGothicMPRO" panose="020F0600000000000000" pitchFamily="34" charset="-128"/>
              </a:rPr>
              <a:t> </a:t>
            </a:r>
            <a:r>
              <a:rPr kumimoji="1" lang="ja-JP" altLang="ja-JP" sz="1400">
                <a:solidFill>
                  <a:schemeClr val="bg1"/>
                </a:solidFill>
                <a:latin typeface="HGMaruGothicMPRO" panose="020F0600000000000000" pitchFamily="34" charset="-128"/>
                <a:ea typeface="HGMaruGothicMPRO" panose="020F0600000000000000" pitchFamily="34" charset="-128"/>
              </a:rPr>
              <a:t>ロータリーは将来</a:t>
            </a:r>
            <a:r>
              <a:rPr kumimoji="1" lang="ja-JP" altLang="en-US" sz="1400">
                <a:solidFill>
                  <a:schemeClr val="bg1"/>
                </a:solidFill>
                <a:latin typeface="HGMaruGothicMPRO" panose="020F0600000000000000" pitchFamily="34" charset="-128"/>
                <a:ea typeface="HGMaruGothicMPRO" panose="020F0600000000000000" pitchFamily="34" charset="-128"/>
              </a:rPr>
              <a:t>へ</a:t>
            </a:r>
            <a:r>
              <a:rPr kumimoji="1" lang="ja-JP" altLang="ja-JP" sz="1400">
                <a:solidFill>
                  <a:schemeClr val="bg1"/>
                </a:solidFill>
                <a:latin typeface="HGMaruGothicMPRO" panose="020F0600000000000000" pitchFamily="34" charset="-128"/>
                <a:ea typeface="HGMaruGothicMPRO" panose="020F0600000000000000" pitchFamily="34" charset="-128"/>
              </a:rPr>
              <a:t>の備えができていなければならない</a:t>
            </a:r>
            <a:endParaRPr lang="ja-JP" altLang="ja-JP" sz="1400">
              <a:solidFill>
                <a:schemeClr val="bg1"/>
              </a:solidFill>
              <a:latin typeface="HGMaruGothicMPRO" panose="020F0600000000000000" pitchFamily="34" charset="-128"/>
              <a:ea typeface="HGMaruGothicMPRO" panose="020F0600000000000000" pitchFamily="34" charset="-128"/>
            </a:endParaRPr>
          </a:p>
        </p:txBody>
      </p:sp>
      <p:sp>
        <p:nvSpPr>
          <p:cNvPr id="34" name="テキスト ボックス 33">
            <a:extLst>
              <a:ext uri="{FF2B5EF4-FFF2-40B4-BE49-F238E27FC236}">
                <a16:creationId xmlns:a16="http://schemas.microsoft.com/office/drawing/2014/main" id="{788B152A-29BB-5743-AE93-1ECBD4028A84}"/>
              </a:ext>
            </a:extLst>
          </p:cNvPr>
          <p:cNvSpPr txBox="1"/>
          <p:nvPr/>
        </p:nvSpPr>
        <p:spPr>
          <a:xfrm>
            <a:off x="2831123" y="3514624"/>
            <a:ext cx="5899768" cy="307777"/>
          </a:xfrm>
          <a:prstGeom prst="rect">
            <a:avLst/>
          </a:prstGeom>
          <a:solidFill>
            <a:srgbClr val="7030A0"/>
          </a:solidFill>
          <a:ln w="50800">
            <a:solidFill>
              <a:schemeClr val="bg1"/>
            </a:solidFill>
          </a:ln>
        </p:spPr>
        <p:txBody>
          <a:bodyPr vert="horz" wrap="square" rtlCol="0">
            <a:spAutoFit/>
          </a:bodyPr>
          <a:lstStyle/>
          <a:p>
            <a:pPr fontAlgn="ctr"/>
            <a:r>
              <a:rPr lang="en-US" altLang="ja-JP" sz="1400" dirty="0">
                <a:solidFill>
                  <a:schemeClr val="bg1"/>
                </a:solidFill>
                <a:latin typeface="HGMaruGothicMPRO" panose="020F0600000000000000" pitchFamily="34" charset="-128"/>
                <a:ea typeface="HGMaruGothicMPRO" panose="020F0600000000000000" pitchFamily="34" charset="-128"/>
              </a:rPr>
              <a:t>2017</a:t>
            </a:r>
            <a:r>
              <a:rPr lang="ja-JP" altLang="en-US" sz="1400">
                <a:solidFill>
                  <a:schemeClr val="bg1"/>
                </a:solidFill>
                <a:latin typeface="HGMaruGothicMPRO" panose="020F0600000000000000" pitchFamily="34" charset="-128"/>
                <a:ea typeface="HGMaruGothicMPRO" panose="020F0600000000000000" pitchFamily="34" charset="-128"/>
              </a:rPr>
              <a:t>年　</a:t>
            </a:r>
            <a:r>
              <a:rPr lang="en-US" altLang="ja-JP" sz="1400" dirty="0">
                <a:solidFill>
                  <a:schemeClr val="bg1"/>
                </a:solidFill>
                <a:latin typeface="HGMaruGothicMPRO" panose="020F0600000000000000" pitchFamily="34" charset="-128"/>
                <a:ea typeface="HGMaruGothicMPRO" panose="020F0600000000000000" pitchFamily="34" charset="-128"/>
              </a:rPr>
              <a:t> </a:t>
            </a:r>
            <a:r>
              <a:rPr lang="ja-JP" altLang="en-US" sz="1400">
                <a:solidFill>
                  <a:schemeClr val="bg1"/>
                </a:solidFill>
                <a:latin typeface="HGMaruGothicMPRO" panose="020F0600000000000000" pitchFamily="34" charset="-128"/>
                <a:ea typeface="HGMaruGothicMPRO" panose="020F0600000000000000" pitchFamily="34" charset="-128"/>
              </a:rPr>
              <a:t>新しいロータリーのビジョン声明採択</a:t>
            </a:r>
          </a:p>
        </p:txBody>
      </p:sp>
      <p:sp>
        <p:nvSpPr>
          <p:cNvPr id="37" name="テキスト ボックス 36">
            <a:extLst>
              <a:ext uri="{FF2B5EF4-FFF2-40B4-BE49-F238E27FC236}">
                <a16:creationId xmlns:a16="http://schemas.microsoft.com/office/drawing/2014/main" id="{079CE018-EEFD-BB45-9C51-3A6075C98DF4}"/>
              </a:ext>
            </a:extLst>
          </p:cNvPr>
          <p:cNvSpPr txBox="1"/>
          <p:nvPr/>
        </p:nvSpPr>
        <p:spPr>
          <a:xfrm>
            <a:off x="2846146" y="3819724"/>
            <a:ext cx="5922307" cy="307777"/>
          </a:xfrm>
          <a:prstGeom prst="rect">
            <a:avLst/>
          </a:prstGeom>
          <a:solidFill>
            <a:srgbClr val="7030A0"/>
          </a:solidFill>
          <a:ln w="50800">
            <a:solidFill>
              <a:schemeClr val="bg1"/>
            </a:solidFill>
          </a:ln>
        </p:spPr>
        <p:txBody>
          <a:bodyPr vert="horz" wrap="square" rtlCol="0">
            <a:spAutoFit/>
          </a:bodyPr>
          <a:lstStyle/>
          <a:p>
            <a:pPr fontAlgn="ctr"/>
            <a:r>
              <a:rPr lang="en-US" altLang="ja-JP" sz="1400" dirty="0">
                <a:solidFill>
                  <a:schemeClr val="bg1"/>
                </a:solidFill>
                <a:latin typeface="HGMaruGothicMPRO" panose="020F0600000000000000" pitchFamily="34" charset="-128"/>
                <a:ea typeface="HGMaruGothicMPRO" panose="020F0600000000000000" pitchFamily="34" charset="-128"/>
              </a:rPr>
              <a:t>2018</a:t>
            </a:r>
            <a:r>
              <a:rPr lang="ja-JP" altLang="en-US" sz="1400">
                <a:solidFill>
                  <a:schemeClr val="bg1"/>
                </a:solidFill>
                <a:latin typeface="HGMaruGothicMPRO" panose="020F0600000000000000" pitchFamily="34" charset="-128"/>
                <a:ea typeface="HGMaruGothicMPRO" panose="020F0600000000000000" pitchFamily="34" charset="-128"/>
              </a:rPr>
              <a:t>年　</a:t>
            </a:r>
            <a:r>
              <a:rPr lang="en-US" altLang="ja-JP" sz="1400" dirty="0">
                <a:solidFill>
                  <a:schemeClr val="bg1"/>
                </a:solidFill>
                <a:latin typeface="HGMaruGothicMPRO" panose="020F0600000000000000" pitchFamily="34" charset="-128"/>
                <a:ea typeface="HGMaruGothicMPRO" panose="020F0600000000000000" pitchFamily="34" charset="-128"/>
              </a:rPr>
              <a:t> </a:t>
            </a:r>
            <a:r>
              <a:rPr lang="ja-JP" altLang="en-US" sz="1400">
                <a:solidFill>
                  <a:schemeClr val="bg1"/>
                </a:solidFill>
                <a:latin typeface="HGMaruGothicMPRO" panose="020F0600000000000000" pitchFamily="34" charset="-128"/>
                <a:ea typeface="HGMaruGothicMPRO" panose="020F0600000000000000" pitchFamily="34" charset="-128"/>
              </a:rPr>
              <a:t>ロータリーの行動計画承認</a:t>
            </a:r>
          </a:p>
        </p:txBody>
      </p:sp>
      <p:sp>
        <p:nvSpPr>
          <p:cNvPr id="25" name="テキスト ボックス 24">
            <a:extLst>
              <a:ext uri="{FF2B5EF4-FFF2-40B4-BE49-F238E27FC236}">
                <a16:creationId xmlns:a16="http://schemas.microsoft.com/office/drawing/2014/main" id="{0157984A-B20C-7840-A88E-31BBDF5261D1}"/>
              </a:ext>
            </a:extLst>
          </p:cNvPr>
          <p:cNvSpPr txBox="1"/>
          <p:nvPr/>
        </p:nvSpPr>
        <p:spPr>
          <a:xfrm>
            <a:off x="2846977" y="4120310"/>
            <a:ext cx="5911433" cy="523220"/>
          </a:xfrm>
          <a:prstGeom prst="rect">
            <a:avLst/>
          </a:prstGeom>
          <a:solidFill>
            <a:srgbClr val="7030A0"/>
          </a:solidFill>
          <a:ln w="50800">
            <a:solidFill>
              <a:schemeClr val="bg1"/>
            </a:solidFill>
          </a:ln>
        </p:spPr>
        <p:txBody>
          <a:bodyPr vert="horz" wrap="square" rtlCol="0">
            <a:spAutoFit/>
          </a:bodyPr>
          <a:lstStyle/>
          <a:p>
            <a:pPr fontAlgn="ctr"/>
            <a:r>
              <a:rPr kumimoji="1" lang="en-US" altLang="ja-JP" sz="1400" dirty="0">
                <a:solidFill>
                  <a:schemeClr val="bg1"/>
                </a:solidFill>
                <a:latin typeface="HGMaruGothicMPRO" panose="020F0600000000000000" pitchFamily="34" charset="-128"/>
                <a:ea typeface="HGMaruGothicMPRO" panose="020F0600000000000000" pitchFamily="34" charset="-128"/>
              </a:rPr>
              <a:t>2019</a:t>
            </a:r>
            <a:r>
              <a:rPr kumimoji="1" lang="ja-JP" altLang="en-US" sz="1400">
                <a:solidFill>
                  <a:schemeClr val="bg1"/>
                </a:solidFill>
                <a:latin typeface="HGMaruGothicMPRO" panose="020F0600000000000000" pitchFamily="34" charset="-128"/>
                <a:ea typeface="HGMaruGothicMPRO" panose="020F0600000000000000" pitchFamily="34" charset="-128"/>
              </a:rPr>
              <a:t>年　</a:t>
            </a:r>
            <a:r>
              <a:rPr kumimoji="1" lang="en-US" altLang="ja-JP" sz="1400" dirty="0">
                <a:solidFill>
                  <a:schemeClr val="bg1"/>
                </a:solidFill>
                <a:latin typeface="HGMaruGothicMPRO" panose="020F0600000000000000" pitchFamily="34" charset="-128"/>
                <a:ea typeface="HGMaruGothicMPRO" panose="020F0600000000000000" pitchFamily="34" charset="-128"/>
              </a:rPr>
              <a:t>  </a:t>
            </a:r>
            <a:r>
              <a:rPr kumimoji="1" lang="hr-HR" altLang="ja-JP" sz="1400" dirty="0">
                <a:solidFill>
                  <a:schemeClr val="bg1"/>
                </a:solidFill>
                <a:latin typeface="HGMaruGothicMPRO" panose="020F0600000000000000" pitchFamily="34" charset="-128"/>
                <a:ea typeface="HGMaruGothicMPRO" panose="020F0600000000000000" pitchFamily="34" charset="-128"/>
              </a:rPr>
              <a:t>RI</a:t>
            </a:r>
            <a:r>
              <a:rPr kumimoji="1" lang="ja-JP" altLang="ja-JP" sz="1400">
                <a:solidFill>
                  <a:schemeClr val="bg1"/>
                </a:solidFill>
                <a:latin typeface="HGMaruGothicMPRO" panose="020F0600000000000000" pitchFamily="34" charset="-128"/>
                <a:ea typeface="HGMaruGothicMPRO" panose="020F0600000000000000" pitchFamily="34" charset="-128"/>
              </a:rPr>
              <a:t>理事会と事務局の権限強化</a:t>
            </a:r>
            <a:endParaRPr kumimoji="1" lang="en-US" altLang="ja-JP" sz="1400" dirty="0">
              <a:solidFill>
                <a:schemeClr val="bg1"/>
              </a:solidFill>
              <a:latin typeface="HGMaruGothicMPRO" panose="020F0600000000000000" pitchFamily="34" charset="-128"/>
              <a:ea typeface="HGMaruGothicMPRO" panose="020F0600000000000000" pitchFamily="34" charset="-128"/>
            </a:endParaRPr>
          </a:p>
          <a:p>
            <a:pPr fontAlgn="ctr"/>
            <a:r>
              <a:rPr kumimoji="1" lang="en-US" altLang="ja-JP" sz="1400" dirty="0">
                <a:solidFill>
                  <a:schemeClr val="bg1"/>
                </a:solidFill>
                <a:latin typeface="HGMaruGothicMPRO" panose="020F0600000000000000" pitchFamily="34" charset="-128"/>
                <a:ea typeface="HGMaruGothicMPRO" panose="020F0600000000000000" pitchFamily="34" charset="-128"/>
              </a:rPr>
              <a:t>                (</a:t>
            </a:r>
            <a:r>
              <a:rPr kumimoji="1" lang="ja-JP" altLang="ja-JP" sz="1400">
                <a:solidFill>
                  <a:schemeClr val="bg1"/>
                </a:solidFill>
                <a:latin typeface="HGMaruGothicMPRO" panose="020F0600000000000000" pitchFamily="34" charset="-128"/>
                <a:ea typeface="HGMaruGothicMPRO" panose="020F0600000000000000" pitchFamily="34" charset="-128"/>
              </a:rPr>
              <a:t>財政的持続性と運用有効の向上）事務局長の</a:t>
            </a:r>
            <a:r>
              <a:rPr kumimoji="1" lang="hr-HR" altLang="ja-JP" sz="1400" dirty="0">
                <a:solidFill>
                  <a:schemeClr val="bg1"/>
                </a:solidFill>
                <a:latin typeface="HGMaruGothicMPRO" panose="020F0600000000000000" pitchFamily="34" charset="-128"/>
                <a:ea typeface="HGMaruGothicMPRO" panose="020F0600000000000000" pitchFamily="34" charset="-128"/>
              </a:rPr>
              <a:t>CEO</a:t>
            </a:r>
            <a:r>
              <a:rPr kumimoji="1" lang="ja-JP" altLang="ja-JP" sz="1400">
                <a:solidFill>
                  <a:schemeClr val="bg1"/>
                </a:solidFill>
                <a:latin typeface="HGMaruGothicMPRO" panose="020F0600000000000000" pitchFamily="34" charset="-128"/>
                <a:ea typeface="HGMaruGothicMPRO" panose="020F0600000000000000" pitchFamily="34" charset="-128"/>
              </a:rPr>
              <a:t>就任</a:t>
            </a:r>
            <a:endParaRPr lang="ja-JP" altLang="ja-JP" sz="1400">
              <a:solidFill>
                <a:schemeClr val="bg1"/>
              </a:solidFill>
              <a:latin typeface="HGMaruGothicMPRO" panose="020F0600000000000000" pitchFamily="34" charset="-128"/>
              <a:ea typeface="HGMaruGothicMPRO" panose="020F0600000000000000" pitchFamily="34" charset="-128"/>
            </a:endParaRPr>
          </a:p>
        </p:txBody>
      </p:sp>
      <p:sp>
        <p:nvSpPr>
          <p:cNvPr id="14" name="テキスト ボックス 13">
            <a:extLst>
              <a:ext uri="{FF2B5EF4-FFF2-40B4-BE49-F238E27FC236}">
                <a16:creationId xmlns:a16="http://schemas.microsoft.com/office/drawing/2014/main" id="{C0013BFD-12B5-D54D-A06F-AFC9B3718077}"/>
              </a:ext>
            </a:extLst>
          </p:cNvPr>
          <p:cNvSpPr txBox="1"/>
          <p:nvPr/>
        </p:nvSpPr>
        <p:spPr>
          <a:xfrm>
            <a:off x="318823" y="3122553"/>
            <a:ext cx="1936749" cy="400110"/>
          </a:xfrm>
          <a:prstGeom prst="rect">
            <a:avLst/>
          </a:prstGeom>
          <a:noFill/>
        </p:spPr>
        <p:txBody>
          <a:bodyPr wrap="none" rtlCol="0">
            <a:spAutoFit/>
          </a:bodyPr>
          <a:lstStyle/>
          <a:p>
            <a:r>
              <a:rPr kumimoji="1" lang="en-US" altLang="ja-JP" sz="2000" dirty="0">
                <a:solidFill>
                  <a:schemeClr val="bg1"/>
                </a:solidFill>
                <a:latin typeface="HGSSoeiKakugothicUB" panose="020B0900000000000000" pitchFamily="34" charset="-128"/>
                <a:ea typeface="HGSSoeiKakugothicUB" panose="020B0900000000000000" pitchFamily="34" charset="-128"/>
              </a:rPr>
              <a:t>RI</a:t>
            </a:r>
            <a:r>
              <a:rPr kumimoji="1" lang="ja-JP" altLang="en-US" sz="2000">
                <a:solidFill>
                  <a:schemeClr val="bg1"/>
                </a:solidFill>
                <a:latin typeface="HGSSoeiKakugothicUB" panose="020B0900000000000000" pitchFamily="34" charset="-128"/>
                <a:ea typeface="HGSSoeiKakugothicUB" panose="020B0900000000000000" pitchFamily="34" charset="-128"/>
              </a:rPr>
              <a:t>の方針の変換</a:t>
            </a:r>
          </a:p>
        </p:txBody>
      </p:sp>
      <p:sp>
        <p:nvSpPr>
          <p:cNvPr id="17" name="タイトル 2">
            <a:extLst>
              <a:ext uri="{FF2B5EF4-FFF2-40B4-BE49-F238E27FC236}">
                <a16:creationId xmlns:a16="http://schemas.microsoft.com/office/drawing/2014/main" id="{D566E522-06E1-4B40-B251-61B38569486B}"/>
              </a:ext>
            </a:extLst>
          </p:cNvPr>
          <p:cNvSpPr>
            <a:spLocks noGrp="1"/>
          </p:cNvSpPr>
          <p:nvPr>
            <p:ph type="title"/>
          </p:nvPr>
        </p:nvSpPr>
        <p:spPr>
          <a:xfrm>
            <a:off x="181351" y="814191"/>
            <a:ext cx="2338770" cy="1538865"/>
          </a:xfrm>
        </p:spPr>
        <p:txBody>
          <a:bodyPr>
            <a:normAutofit/>
          </a:bodyPr>
          <a:lstStyle/>
          <a:p>
            <a:r>
              <a:rPr lang="en-US" altLang="ja-JP" sz="3200" dirty="0">
                <a:latin typeface="HGSSoeiKakugothicUB" panose="020B0900000000000000" pitchFamily="34" charset="-128"/>
                <a:ea typeface="HGSSoeiKakugothicUB" panose="020B0900000000000000" pitchFamily="34" charset="-128"/>
              </a:rPr>
              <a:t>R I </a:t>
            </a:r>
            <a:r>
              <a:rPr lang="ja-JP" altLang="en-US" sz="3200">
                <a:latin typeface="HGSSoeiKakugothicUB" panose="020B0900000000000000" pitchFamily="34" charset="-128"/>
                <a:ea typeface="HGSSoeiKakugothicUB" panose="020B0900000000000000" pitchFamily="34" charset="-128"/>
              </a:rPr>
              <a:t>の変化</a:t>
            </a:r>
          </a:p>
        </p:txBody>
      </p:sp>
      <p:sp>
        <p:nvSpPr>
          <p:cNvPr id="16" name="テキスト ボックス 15">
            <a:extLst>
              <a:ext uri="{FF2B5EF4-FFF2-40B4-BE49-F238E27FC236}">
                <a16:creationId xmlns:a16="http://schemas.microsoft.com/office/drawing/2014/main" id="{F084F055-00DD-8248-8470-FF2D7DB826EE}"/>
              </a:ext>
            </a:extLst>
          </p:cNvPr>
          <p:cNvSpPr txBox="1"/>
          <p:nvPr/>
        </p:nvSpPr>
        <p:spPr>
          <a:xfrm>
            <a:off x="2851888" y="3201646"/>
            <a:ext cx="5899768" cy="307777"/>
          </a:xfrm>
          <a:prstGeom prst="rect">
            <a:avLst/>
          </a:prstGeom>
          <a:solidFill>
            <a:srgbClr val="7030A0"/>
          </a:solidFill>
          <a:ln w="50800">
            <a:solidFill>
              <a:schemeClr val="bg1"/>
            </a:solidFill>
          </a:ln>
        </p:spPr>
        <p:txBody>
          <a:bodyPr vert="horz" wrap="square" rtlCol="0">
            <a:spAutoFit/>
          </a:bodyPr>
          <a:lstStyle/>
          <a:p>
            <a:pPr fontAlgn="ctr"/>
            <a:r>
              <a:rPr lang="en-US" altLang="ja-JP" sz="1400" dirty="0">
                <a:solidFill>
                  <a:schemeClr val="bg1"/>
                </a:solidFill>
                <a:latin typeface="HGMaruGothicMPRO" panose="020F0600000000000000" pitchFamily="34" charset="-128"/>
                <a:ea typeface="HGMaruGothicMPRO" panose="020F0600000000000000" pitchFamily="34" charset="-128"/>
              </a:rPr>
              <a:t>201</a:t>
            </a:r>
            <a:r>
              <a:rPr lang="ja-JP" altLang="en-US" sz="1400">
                <a:solidFill>
                  <a:schemeClr val="bg1"/>
                </a:solidFill>
                <a:latin typeface="HGMaruGothicMPRO" panose="020F0600000000000000" pitchFamily="34" charset="-128"/>
                <a:ea typeface="HGMaruGothicMPRO" panose="020F0600000000000000" pitchFamily="34" charset="-128"/>
              </a:rPr>
              <a:t>６年　</a:t>
            </a:r>
            <a:r>
              <a:rPr lang="en-US" altLang="ja-JP" sz="1400" dirty="0">
                <a:solidFill>
                  <a:schemeClr val="bg1"/>
                </a:solidFill>
                <a:latin typeface="HGMaruGothicMPRO" panose="020F0600000000000000" pitchFamily="34" charset="-128"/>
                <a:ea typeface="HGMaruGothicMPRO" panose="020F0600000000000000" pitchFamily="34" charset="-128"/>
              </a:rPr>
              <a:t> </a:t>
            </a:r>
            <a:r>
              <a:rPr lang="ja-JP" altLang="en-US" sz="1400">
                <a:solidFill>
                  <a:schemeClr val="bg1"/>
                </a:solidFill>
                <a:latin typeface="HGMaruGothicMPRO" panose="020F0600000000000000" pitchFamily="34" charset="-128"/>
                <a:ea typeface="HGMaruGothicMPRO" panose="020F0600000000000000" pitchFamily="34" charset="-128"/>
              </a:rPr>
              <a:t>価値観を行動に　採択</a:t>
            </a:r>
          </a:p>
        </p:txBody>
      </p:sp>
      <p:sp>
        <p:nvSpPr>
          <p:cNvPr id="18" name="テキスト ボックス 17">
            <a:extLst>
              <a:ext uri="{FF2B5EF4-FFF2-40B4-BE49-F238E27FC236}">
                <a16:creationId xmlns:a16="http://schemas.microsoft.com/office/drawing/2014/main" id="{A6293AC3-3BED-A14B-BD84-56D9E1EF6CB2}"/>
              </a:ext>
            </a:extLst>
          </p:cNvPr>
          <p:cNvSpPr txBox="1"/>
          <p:nvPr/>
        </p:nvSpPr>
        <p:spPr>
          <a:xfrm>
            <a:off x="2854699" y="1762181"/>
            <a:ext cx="5899768" cy="523220"/>
          </a:xfrm>
          <a:prstGeom prst="rect">
            <a:avLst/>
          </a:prstGeom>
          <a:solidFill>
            <a:srgbClr val="7030A0"/>
          </a:solidFill>
          <a:ln w="50800">
            <a:solidFill>
              <a:schemeClr val="bg1"/>
            </a:solidFill>
          </a:ln>
        </p:spPr>
        <p:txBody>
          <a:bodyPr vert="horz" wrap="square" rtlCol="0">
            <a:spAutoFit/>
          </a:bodyPr>
          <a:lstStyle/>
          <a:p>
            <a:r>
              <a:rPr lang="en-US" altLang="ja-JP" sz="1400" dirty="0">
                <a:solidFill>
                  <a:schemeClr val="bg1"/>
                </a:solidFill>
                <a:latin typeface="HGMaruGothicMPRO" panose="020F0600000000000000" pitchFamily="34" charset="-128"/>
                <a:ea typeface="HGMaruGothicMPRO" panose="020F0600000000000000" pitchFamily="34" charset="-128"/>
              </a:rPr>
              <a:t>2014</a:t>
            </a:r>
            <a:r>
              <a:rPr lang="ja-JP" altLang="ja-JP" sz="1400">
                <a:solidFill>
                  <a:schemeClr val="bg1"/>
                </a:solidFill>
                <a:latin typeface="HGMaruGothicMPRO" panose="020F0600000000000000" pitchFamily="34" charset="-128"/>
                <a:ea typeface="HGMaruGothicMPRO" panose="020F0600000000000000" pitchFamily="34" charset="-128"/>
              </a:rPr>
              <a:t>年　アンケート実施。</a:t>
            </a:r>
          </a:p>
          <a:p>
            <a:r>
              <a:rPr lang="ja-JP" altLang="en-US" sz="1400">
                <a:solidFill>
                  <a:schemeClr val="bg1"/>
                </a:solidFill>
                <a:latin typeface="HGMaruGothicMPRO" panose="020F0600000000000000" pitchFamily="34" charset="-128"/>
                <a:ea typeface="HGMaruGothicMPRO" panose="020F0600000000000000" pitchFamily="34" charset="-128"/>
              </a:rPr>
              <a:t>　　　　　</a:t>
            </a:r>
            <a:r>
              <a:rPr lang="ja-JP" altLang="ja-JP" sz="1400">
                <a:solidFill>
                  <a:schemeClr val="bg1"/>
                </a:solidFill>
                <a:latin typeface="HGMaruGothicMPRO" panose="020F0600000000000000" pitchFamily="34" charset="-128"/>
                <a:ea typeface="HGMaruGothicMPRO" panose="020F0600000000000000" pitchFamily="34" charset="-128"/>
              </a:rPr>
              <a:t>ＲＩ戦略計画における方向性が適切であることを承認</a:t>
            </a:r>
          </a:p>
        </p:txBody>
      </p:sp>
      <p:sp>
        <p:nvSpPr>
          <p:cNvPr id="22" name="正方形/長方形 21">
            <a:extLst>
              <a:ext uri="{FF2B5EF4-FFF2-40B4-BE49-F238E27FC236}">
                <a16:creationId xmlns:a16="http://schemas.microsoft.com/office/drawing/2014/main" id="{E1EC32AD-02FE-6D4D-AB6E-0638CC7D9962}"/>
              </a:ext>
            </a:extLst>
          </p:cNvPr>
          <p:cNvSpPr/>
          <p:nvPr/>
        </p:nvSpPr>
        <p:spPr>
          <a:xfrm>
            <a:off x="2593292" y="101404"/>
            <a:ext cx="241038" cy="4904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HGSSoeiKakugothicUB" panose="020B0900000000000000" pitchFamily="34" charset="-128"/>
              <a:ea typeface="HGSSoeiKakugothicUB" panose="020B0900000000000000" pitchFamily="34" charset="-128"/>
            </a:endParaRPr>
          </a:p>
        </p:txBody>
      </p:sp>
      <p:sp>
        <p:nvSpPr>
          <p:cNvPr id="23" name="正方形/長方形 22">
            <a:extLst>
              <a:ext uri="{FF2B5EF4-FFF2-40B4-BE49-F238E27FC236}">
                <a16:creationId xmlns:a16="http://schemas.microsoft.com/office/drawing/2014/main" id="{3D202BC8-0C4E-064A-826B-1F7A1330A178}"/>
              </a:ext>
            </a:extLst>
          </p:cNvPr>
          <p:cNvSpPr/>
          <p:nvPr/>
        </p:nvSpPr>
        <p:spPr>
          <a:xfrm>
            <a:off x="8548181" y="0"/>
            <a:ext cx="241038" cy="4904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2" name="図 1" descr="挿絵, 食品, ウィンドウ が含まれている画像&#10;&#10;自動的に生成された説明">
            <a:extLst>
              <a:ext uri="{FF2B5EF4-FFF2-40B4-BE49-F238E27FC236}">
                <a16:creationId xmlns:a16="http://schemas.microsoft.com/office/drawing/2014/main" id="{9DB08F4E-6CB2-35E6-A712-3B9523C3D77B}"/>
              </a:ext>
            </a:extLst>
          </p:cNvPr>
          <p:cNvPicPr>
            <a:picLocks noChangeAspect="1"/>
          </p:cNvPicPr>
          <p:nvPr/>
        </p:nvPicPr>
        <p:blipFill>
          <a:blip r:embed="rId2"/>
          <a:stretch>
            <a:fillRect/>
          </a:stretch>
        </p:blipFill>
        <p:spPr>
          <a:xfrm>
            <a:off x="-18472" y="4540703"/>
            <a:ext cx="2316596" cy="621269"/>
          </a:xfrm>
          <a:prstGeom prst="rect">
            <a:avLst/>
          </a:prstGeom>
        </p:spPr>
      </p:pic>
      <p:sp>
        <p:nvSpPr>
          <p:cNvPr id="3" name="スライド番号プレースホルダー 2">
            <a:extLst>
              <a:ext uri="{FF2B5EF4-FFF2-40B4-BE49-F238E27FC236}">
                <a16:creationId xmlns:a16="http://schemas.microsoft.com/office/drawing/2014/main" id="{84BFACF8-05E4-F37C-D42E-1F13D1D7705C}"/>
              </a:ext>
            </a:extLst>
          </p:cNvPr>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339623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C70CA2-F522-5442-BB6C-49C9F0F3C98D}"/>
              </a:ext>
            </a:extLst>
          </p:cNvPr>
          <p:cNvSpPr>
            <a:spLocks noGrp="1"/>
          </p:cNvSpPr>
          <p:nvPr>
            <p:ph type="ctrTitle"/>
          </p:nvPr>
        </p:nvSpPr>
        <p:spPr>
          <a:xfrm>
            <a:off x="121477" y="1463693"/>
            <a:ext cx="5486400" cy="1377478"/>
          </a:xfrm>
        </p:spPr>
        <p:txBody>
          <a:bodyPr anchor="b">
            <a:normAutofit/>
          </a:bodyPr>
          <a:lstStyle/>
          <a:p>
            <a:pPr algn="ctr"/>
            <a:r>
              <a:rPr lang="ja-JP" altLang="en-US" sz="4000">
                <a:latin typeface="HGSSoeiKakugothicUB" panose="020B0900000000000000" pitchFamily="34" charset="-128"/>
                <a:ea typeface="HGSSoeiKakugothicUB" panose="020B0900000000000000" pitchFamily="34" charset="-128"/>
              </a:rPr>
              <a:t>女性会員の流れ</a:t>
            </a:r>
          </a:p>
        </p:txBody>
      </p:sp>
      <p:sp>
        <p:nvSpPr>
          <p:cNvPr id="9" name="スライド番号プレースホルダー 1">
            <a:extLst>
              <a:ext uri="{FF2B5EF4-FFF2-40B4-BE49-F238E27FC236}">
                <a16:creationId xmlns:a16="http://schemas.microsoft.com/office/drawing/2014/main" id="{3CD90ED7-F080-0549-ABAA-39B4A575A133}"/>
              </a:ext>
            </a:extLst>
          </p:cNvPr>
          <p:cNvSpPr txBox="1">
            <a:spLocks/>
          </p:cNvSpPr>
          <p:nvPr/>
        </p:nvSpPr>
        <p:spPr>
          <a:xfrm>
            <a:off x="7915728" y="4789032"/>
            <a:ext cx="1148195" cy="273844"/>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D57F1E4F-1CFF-5643-939E-217C01CDF565}" type="slidenum">
              <a:rPr lang="en-US" sz="1200" smtClean="0"/>
              <a:pPr>
                <a:lnSpc>
                  <a:spcPct val="90000"/>
                </a:lnSpc>
                <a:spcAft>
                  <a:spcPts val="600"/>
                </a:spcAft>
              </a:pPr>
              <a:t>33</a:t>
            </a:fld>
            <a:endParaRPr lang="en-US" sz="1200" dirty="0"/>
          </a:p>
        </p:txBody>
      </p:sp>
      <p:pic>
        <p:nvPicPr>
          <p:cNvPr id="3" name="図 2" descr="挿絵, 食品, ウィンドウ が含まれている画像&#10;&#10;自動的に生成された説明">
            <a:extLst>
              <a:ext uri="{FF2B5EF4-FFF2-40B4-BE49-F238E27FC236}">
                <a16:creationId xmlns:a16="http://schemas.microsoft.com/office/drawing/2014/main" id="{0D2469BD-DB24-11E2-3C1C-58E4F6FB0B3A}"/>
              </a:ext>
            </a:extLst>
          </p:cNvPr>
          <p:cNvPicPr>
            <a:picLocks noChangeAspect="1"/>
          </p:cNvPicPr>
          <p:nvPr/>
        </p:nvPicPr>
        <p:blipFill>
          <a:blip r:embed="rId2"/>
          <a:stretch>
            <a:fillRect/>
          </a:stretch>
        </p:blipFill>
        <p:spPr>
          <a:xfrm>
            <a:off x="-18472" y="4540703"/>
            <a:ext cx="2316596" cy="621269"/>
          </a:xfrm>
          <a:prstGeom prst="rect">
            <a:avLst/>
          </a:prstGeom>
        </p:spPr>
      </p:pic>
      <p:sp>
        <p:nvSpPr>
          <p:cNvPr id="4" name="スライド番号プレースホルダー 3">
            <a:extLst>
              <a:ext uri="{FF2B5EF4-FFF2-40B4-BE49-F238E27FC236}">
                <a16:creationId xmlns:a16="http://schemas.microsoft.com/office/drawing/2014/main" id="{F85EC318-47E6-489B-78F1-4FE450138204}"/>
              </a:ext>
            </a:extLst>
          </p:cNvPr>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44859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1A64216-FD49-1449-A7C4-301F798F738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0"/>
                    </a14:imgEffect>
                    <a14:imgEffect>
                      <a14:saturation sat="133000"/>
                    </a14:imgEffect>
                  </a14:imgLayer>
                </a14:imgProps>
              </a:ext>
            </a:extLst>
          </a:blip>
          <a:srcRect l="15784" t="27048" r="11773" b="1"/>
          <a:stretch/>
        </p:blipFill>
        <p:spPr>
          <a:xfrm>
            <a:off x="23751" y="-12212"/>
            <a:ext cx="9143999" cy="5143501"/>
          </a:xfrm>
          <a:prstGeom prst="rect">
            <a:avLst/>
          </a:prstGeom>
        </p:spPr>
      </p:pic>
      <p:sp>
        <p:nvSpPr>
          <p:cNvPr id="22" name="テキスト ボックス 21">
            <a:extLst>
              <a:ext uri="{FF2B5EF4-FFF2-40B4-BE49-F238E27FC236}">
                <a16:creationId xmlns:a16="http://schemas.microsoft.com/office/drawing/2014/main" id="{E30CAE91-43CF-6940-9183-D5493C423F28}"/>
              </a:ext>
            </a:extLst>
          </p:cNvPr>
          <p:cNvSpPr txBox="1"/>
          <p:nvPr/>
        </p:nvSpPr>
        <p:spPr>
          <a:xfrm>
            <a:off x="1018290" y="1651698"/>
            <a:ext cx="8558196" cy="390995"/>
          </a:xfrm>
          <a:prstGeom prst="rect">
            <a:avLst/>
          </a:prstGeom>
          <a:solidFill>
            <a:schemeClr val="accent1">
              <a:alpha val="48000"/>
            </a:schemeClr>
          </a:solidFill>
          <a:effectLst>
            <a:softEdge rad="38100"/>
          </a:effectLst>
        </p:spPr>
        <p:txBody>
          <a:bodyPr vert="horz" lIns="68580" tIns="34290" rIns="68580" bIns="34290" rtlCol="0" anchor="ctr">
            <a:noAutofit/>
          </a:bodyPr>
          <a:lstStyle/>
          <a:p>
            <a:pPr defTabSz="685800">
              <a:lnSpc>
                <a:spcPct val="150000"/>
              </a:lnSpc>
              <a:spcAft>
                <a:spcPts val="450"/>
              </a:spcAft>
              <a:buClr>
                <a:schemeClr val="accent1"/>
              </a:buClr>
            </a:pPr>
            <a:r>
              <a:rPr lang="ja-JP" altLang="en-US" sz="2000">
                <a:solidFill>
                  <a:schemeClr val="bg1">
                    <a:lumMod val="95000"/>
                  </a:schemeClr>
                </a:solidFill>
                <a:latin typeface="HGSSoeiKakugothicUB" panose="020B0900000000000000" pitchFamily="34" charset="-128"/>
                <a:ea typeface="HGSSoeiKakugothicUB" panose="020B0900000000000000" pitchFamily="34" charset="-128"/>
              </a:rPr>
              <a:t>２００１年　　　ロータリーの文書から性別限定語を削除する件が採択</a:t>
            </a:r>
            <a:endParaRPr lang="en-US" altLang="ja-JP" sz="2000" dirty="0">
              <a:solidFill>
                <a:schemeClr val="bg1">
                  <a:lumMod val="95000"/>
                </a:schemeClr>
              </a:solidFill>
              <a:latin typeface="HGSSoeiKakugothicUB" panose="020B0900000000000000" pitchFamily="34" charset="-128"/>
              <a:ea typeface="HGSSoeiKakugothicUB" panose="020B0900000000000000" pitchFamily="34" charset="-128"/>
            </a:endParaRPr>
          </a:p>
        </p:txBody>
      </p:sp>
      <p:sp>
        <p:nvSpPr>
          <p:cNvPr id="23" name="テキスト ボックス 22">
            <a:extLst>
              <a:ext uri="{FF2B5EF4-FFF2-40B4-BE49-F238E27FC236}">
                <a16:creationId xmlns:a16="http://schemas.microsoft.com/office/drawing/2014/main" id="{E231FCCE-9F44-F444-92FA-02A375FC343A}"/>
              </a:ext>
            </a:extLst>
          </p:cNvPr>
          <p:cNvSpPr txBox="1"/>
          <p:nvPr/>
        </p:nvSpPr>
        <p:spPr>
          <a:xfrm>
            <a:off x="1020312" y="2197945"/>
            <a:ext cx="7561828" cy="313705"/>
          </a:xfrm>
          <a:prstGeom prst="rect">
            <a:avLst/>
          </a:prstGeom>
          <a:solidFill>
            <a:schemeClr val="accent1">
              <a:alpha val="48000"/>
            </a:schemeClr>
          </a:solidFill>
          <a:effectLst>
            <a:softEdge rad="38100"/>
          </a:effectLst>
        </p:spPr>
        <p:txBody>
          <a:bodyPr vert="horz" lIns="68580" tIns="34290" rIns="68580" bIns="34290" rtlCol="0" anchor="ctr">
            <a:noAutofit/>
          </a:bodyPr>
          <a:lstStyle/>
          <a:p>
            <a:pPr defTabSz="685800">
              <a:lnSpc>
                <a:spcPct val="150000"/>
              </a:lnSpc>
              <a:spcAft>
                <a:spcPts val="450"/>
              </a:spcAft>
              <a:buClr>
                <a:schemeClr val="accent1"/>
              </a:buClr>
            </a:pPr>
            <a:r>
              <a:rPr lang="ja-JP" altLang="en-US" sz="2000">
                <a:solidFill>
                  <a:schemeClr val="bg1">
                    <a:lumMod val="95000"/>
                  </a:schemeClr>
                </a:solidFill>
                <a:latin typeface="HGSSoeiKakugothicUB" panose="020B0900000000000000" pitchFamily="34" charset="-128"/>
                <a:ea typeface="HGSSoeiKakugothicUB" panose="020B0900000000000000" pitchFamily="34" charset="-128"/>
              </a:rPr>
              <a:t>２００４年　　　第２標語の言葉が</a:t>
            </a:r>
            <a:r>
              <a:rPr lang="en-US" altLang="ja-JP" sz="2000" dirty="0">
                <a:solidFill>
                  <a:schemeClr val="bg1">
                    <a:lumMod val="95000"/>
                  </a:schemeClr>
                </a:solidFill>
                <a:latin typeface="HGSSoeiKakugothicUB" panose="020B0900000000000000" pitchFamily="34" charset="-128"/>
                <a:ea typeface="HGSSoeiKakugothicUB" panose="020B0900000000000000" pitchFamily="34" charset="-128"/>
              </a:rPr>
              <a:t>He profit…</a:t>
            </a:r>
            <a:r>
              <a:rPr lang="ja-JP" altLang="en-US" sz="2000">
                <a:solidFill>
                  <a:schemeClr val="bg1">
                    <a:lumMod val="95000"/>
                  </a:schemeClr>
                </a:solidFill>
                <a:latin typeface="HGSSoeiKakugothicUB" panose="020B0900000000000000" pitchFamily="34" charset="-128"/>
                <a:ea typeface="HGSSoeiKakugothicUB" panose="020B0900000000000000" pitchFamily="34" charset="-128"/>
              </a:rPr>
              <a:t>から</a:t>
            </a:r>
            <a:r>
              <a:rPr lang="en-US" altLang="ja-JP" sz="2000" dirty="0">
                <a:solidFill>
                  <a:schemeClr val="bg1">
                    <a:lumMod val="95000"/>
                  </a:schemeClr>
                </a:solidFill>
                <a:latin typeface="HGSSoeiKakugothicUB" panose="020B0900000000000000" pitchFamily="34" charset="-128"/>
                <a:ea typeface="HGSSoeiKakugothicUB" panose="020B0900000000000000" pitchFamily="34" charset="-128"/>
              </a:rPr>
              <a:t>They profit</a:t>
            </a:r>
            <a:r>
              <a:rPr lang="ja-JP" altLang="en-US" sz="2000">
                <a:solidFill>
                  <a:schemeClr val="bg1">
                    <a:lumMod val="95000"/>
                  </a:schemeClr>
                </a:solidFill>
                <a:latin typeface="HGSSoeiKakugothicUB" panose="020B0900000000000000" pitchFamily="34" charset="-128"/>
                <a:ea typeface="HGSSoeiKakugothicUB" panose="020B0900000000000000" pitchFamily="34" charset="-128"/>
              </a:rPr>
              <a:t>へ</a:t>
            </a:r>
            <a:endParaRPr lang="en-US" altLang="ja-JP" sz="2000" dirty="0">
              <a:solidFill>
                <a:schemeClr val="bg1">
                  <a:lumMod val="95000"/>
                </a:schemeClr>
              </a:solidFill>
              <a:latin typeface="HGSSoeiKakugothicUB" panose="020B0900000000000000" pitchFamily="34" charset="-128"/>
              <a:ea typeface="HGSSoeiKakugothicUB" panose="020B0900000000000000" pitchFamily="34" charset="-128"/>
            </a:endParaRPr>
          </a:p>
        </p:txBody>
      </p:sp>
      <p:sp>
        <p:nvSpPr>
          <p:cNvPr id="24" name="テキスト ボックス 23">
            <a:extLst>
              <a:ext uri="{FF2B5EF4-FFF2-40B4-BE49-F238E27FC236}">
                <a16:creationId xmlns:a16="http://schemas.microsoft.com/office/drawing/2014/main" id="{56795508-FAD7-F641-A5EC-FAF5D4F46C88}"/>
              </a:ext>
            </a:extLst>
          </p:cNvPr>
          <p:cNvSpPr txBox="1"/>
          <p:nvPr/>
        </p:nvSpPr>
        <p:spPr>
          <a:xfrm>
            <a:off x="1039072" y="3197363"/>
            <a:ext cx="6036054" cy="309969"/>
          </a:xfrm>
          <a:prstGeom prst="rect">
            <a:avLst/>
          </a:prstGeom>
          <a:solidFill>
            <a:schemeClr val="accent1">
              <a:alpha val="48000"/>
            </a:schemeClr>
          </a:solidFill>
          <a:effectLst>
            <a:softEdge rad="38100"/>
          </a:effectLst>
        </p:spPr>
        <p:txBody>
          <a:bodyPr vert="horz" lIns="68580" tIns="34290" rIns="68580" bIns="34290" rtlCol="0" anchor="ctr">
            <a:normAutofit fontScale="92500" lnSpcReduction="10000"/>
          </a:bodyPr>
          <a:lstStyle/>
          <a:p>
            <a:pPr defTabSz="685800">
              <a:spcAft>
                <a:spcPts val="450"/>
              </a:spcAft>
              <a:buClr>
                <a:schemeClr val="accent1"/>
              </a:buClr>
            </a:pPr>
            <a:r>
              <a:rPr lang="ja-JP" altLang="en-US">
                <a:solidFill>
                  <a:schemeClr val="bg1">
                    <a:lumMod val="95000"/>
                  </a:schemeClr>
                </a:solidFill>
                <a:latin typeface="HGSSoeiKakugothicUB" panose="020B0900000000000000" pitchFamily="34" charset="-128"/>
                <a:ea typeface="HGSSoeiKakugothicUB" panose="020B0900000000000000" pitchFamily="34" charset="-128"/>
              </a:rPr>
              <a:t>２００７年　　　　</a:t>
            </a:r>
            <a:r>
              <a:rPr lang="en-US" altLang="ja-JP" dirty="0">
                <a:solidFill>
                  <a:schemeClr val="bg1">
                    <a:lumMod val="95000"/>
                  </a:schemeClr>
                </a:solidFill>
                <a:latin typeface="HGSSoeiKakugothicUB" panose="020B0900000000000000" pitchFamily="34" charset="-128"/>
                <a:ea typeface="HGSSoeiKakugothicUB" panose="020B0900000000000000" pitchFamily="34" charset="-128"/>
              </a:rPr>
              <a:t> </a:t>
            </a:r>
            <a:r>
              <a:rPr lang="ja-JP" altLang="en-US">
                <a:solidFill>
                  <a:schemeClr val="bg1">
                    <a:lumMod val="95000"/>
                  </a:schemeClr>
                </a:solidFill>
                <a:latin typeface="HGSSoeiKakugothicUB" panose="020B0900000000000000" pitchFamily="34" charset="-128"/>
                <a:ea typeface="HGSSoeiKakugothicUB" panose="020B0900000000000000" pitchFamily="34" charset="-128"/>
              </a:rPr>
              <a:t>日本で初めての女性ガバナーが誕生</a:t>
            </a:r>
            <a:endParaRPr lang="en-US" altLang="ja-JP" dirty="0">
              <a:solidFill>
                <a:schemeClr val="bg1">
                  <a:lumMod val="95000"/>
                </a:schemeClr>
              </a:solidFill>
              <a:latin typeface="HGSSoeiKakugothicUB" panose="020B0900000000000000" pitchFamily="34" charset="-128"/>
              <a:ea typeface="HGSSoeiKakugothicUB" panose="020B0900000000000000" pitchFamily="34" charset="-128"/>
            </a:endParaRPr>
          </a:p>
        </p:txBody>
      </p:sp>
      <p:sp>
        <p:nvSpPr>
          <p:cNvPr id="25" name="テキスト ボックス 24">
            <a:extLst>
              <a:ext uri="{FF2B5EF4-FFF2-40B4-BE49-F238E27FC236}">
                <a16:creationId xmlns:a16="http://schemas.microsoft.com/office/drawing/2014/main" id="{589E7E1D-45F7-774E-A191-0BD151335671}"/>
              </a:ext>
            </a:extLst>
          </p:cNvPr>
          <p:cNvSpPr txBox="1"/>
          <p:nvPr/>
        </p:nvSpPr>
        <p:spPr>
          <a:xfrm>
            <a:off x="1028055" y="3707614"/>
            <a:ext cx="6036054" cy="313705"/>
          </a:xfrm>
          <a:prstGeom prst="rect">
            <a:avLst/>
          </a:prstGeom>
          <a:solidFill>
            <a:schemeClr val="accent1">
              <a:alpha val="48000"/>
            </a:schemeClr>
          </a:solidFill>
          <a:effectLst>
            <a:softEdge rad="38100"/>
          </a:effectLst>
        </p:spPr>
        <p:txBody>
          <a:bodyPr vert="horz" lIns="68580" tIns="34290" rIns="68580" bIns="34290" rtlCol="0" anchor="ctr">
            <a:noAutofit/>
          </a:bodyPr>
          <a:lstStyle/>
          <a:p>
            <a:pPr defTabSz="685800">
              <a:lnSpc>
                <a:spcPct val="150000"/>
              </a:lnSpc>
              <a:spcAft>
                <a:spcPts val="450"/>
              </a:spcAft>
              <a:buClr>
                <a:schemeClr val="accent1"/>
              </a:buClr>
            </a:pPr>
            <a:r>
              <a:rPr lang="ja-JP" altLang="en-US" sz="2000">
                <a:solidFill>
                  <a:schemeClr val="bg1">
                    <a:lumMod val="95000"/>
                  </a:schemeClr>
                </a:solidFill>
                <a:latin typeface="HGSSoeiKakugothicUB" panose="020B0900000000000000" pitchFamily="34" charset="-128"/>
                <a:ea typeface="HGSSoeiKakugothicUB" panose="020B0900000000000000" pitchFamily="34" charset="-128"/>
              </a:rPr>
              <a:t>２００８年　　　初めでの女性ＲＩ理事が誕生</a:t>
            </a:r>
          </a:p>
        </p:txBody>
      </p:sp>
      <p:sp>
        <p:nvSpPr>
          <p:cNvPr id="26" name="テキスト ボックス 25">
            <a:extLst>
              <a:ext uri="{FF2B5EF4-FFF2-40B4-BE49-F238E27FC236}">
                <a16:creationId xmlns:a16="http://schemas.microsoft.com/office/drawing/2014/main" id="{204320C3-64FD-B345-B598-705567999C97}"/>
              </a:ext>
            </a:extLst>
          </p:cNvPr>
          <p:cNvSpPr txBox="1"/>
          <p:nvPr/>
        </p:nvSpPr>
        <p:spPr>
          <a:xfrm>
            <a:off x="1017038" y="724028"/>
            <a:ext cx="6036054" cy="273844"/>
          </a:xfrm>
          <a:prstGeom prst="rect">
            <a:avLst/>
          </a:prstGeom>
          <a:solidFill>
            <a:schemeClr val="accent1">
              <a:alpha val="48000"/>
            </a:schemeClr>
          </a:solidFill>
          <a:effectLst>
            <a:softEdge rad="38100"/>
          </a:effectLst>
        </p:spPr>
        <p:txBody>
          <a:bodyPr vert="horz" lIns="68580" tIns="34290" rIns="68580" bIns="34290" rtlCol="0" anchor="ctr">
            <a:noAutofit/>
          </a:bodyPr>
          <a:lstStyle/>
          <a:p>
            <a:pPr defTabSz="685800">
              <a:spcAft>
                <a:spcPts val="450"/>
              </a:spcAft>
              <a:buClr>
                <a:schemeClr val="accent1"/>
              </a:buClr>
            </a:pPr>
            <a:r>
              <a:rPr lang="ja-JP" altLang="en-US" sz="2000">
                <a:solidFill>
                  <a:schemeClr val="bg1">
                    <a:lumMod val="95000"/>
                  </a:schemeClr>
                </a:solidFill>
                <a:latin typeface="HGSSoeiKakugothicUB" panose="020B0900000000000000" pitchFamily="34" charset="-128"/>
                <a:ea typeface="HGSSoeiKakugothicUB" panose="020B0900000000000000" pitchFamily="34" charset="-128"/>
              </a:rPr>
              <a:t>１９８９年　　　女性会員の入会が認められる</a:t>
            </a:r>
            <a:endParaRPr lang="en-US" altLang="ja-JP" sz="2000" dirty="0">
              <a:solidFill>
                <a:schemeClr val="bg1">
                  <a:lumMod val="95000"/>
                </a:schemeClr>
              </a:solidFill>
              <a:latin typeface="HGSSoeiKakugothicUB" panose="020B0900000000000000" pitchFamily="34" charset="-128"/>
              <a:ea typeface="HGSSoeiKakugothicUB" panose="020B0900000000000000" pitchFamily="34" charset="-128"/>
            </a:endParaRPr>
          </a:p>
        </p:txBody>
      </p:sp>
      <p:sp>
        <p:nvSpPr>
          <p:cNvPr id="16" name="テキスト ボックス 15">
            <a:extLst>
              <a:ext uri="{FF2B5EF4-FFF2-40B4-BE49-F238E27FC236}">
                <a16:creationId xmlns:a16="http://schemas.microsoft.com/office/drawing/2014/main" id="{73B2889C-DFFB-B24E-ADE4-C587C73A2A1F}"/>
              </a:ext>
            </a:extLst>
          </p:cNvPr>
          <p:cNvSpPr txBox="1"/>
          <p:nvPr/>
        </p:nvSpPr>
        <p:spPr>
          <a:xfrm>
            <a:off x="993288" y="1162652"/>
            <a:ext cx="6036054" cy="338236"/>
          </a:xfrm>
          <a:prstGeom prst="rect">
            <a:avLst/>
          </a:prstGeom>
          <a:solidFill>
            <a:schemeClr val="accent1">
              <a:alpha val="48000"/>
            </a:schemeClr>
          </a:solidFill>
          <a:effectLst>
            <a:softEdge rad="38100"/>
          </a:effectLst>
        </p:spPr>
        <p:txBody>
          <a:bodyPr vert="horz" lIns="68580" tIns="34290" rIns="68580" bIns="34290" rtlCol="0" anchor="ctr">
            <a:normAutofit fontScale="92500" lnSpcReduction="10000"/>
          </a:bodyPr>
          <a:lstStyle/>
          <a:p>
            <a:pPr defTabSz="685800">
              <a:spcAft>
                <a:spcPts val="450"/>
              </a:spcAft>
              <a:buClr>
                <a:schemeClr val="accent1"/>
              </a:buClr>
            </a:pPr>
            <a:r>
              <a:rPr lang="ja-JP" altLang="en-US" sz="2000">
                <a:solidFill>
                  <a:schemeClr val="bg1">
                    <a:lumMod val="95000"/>
                  </a:schemeClr>
                </a:solidFill>
                <a:latin typeface="HGSSoeiKakugothicUB" panose="020B0900000000000000" pitchFamily="34" charset="-128"/>
                <a:ea typeface="HGSSoeiKakugothicUB" panose="020B0900000000000000" pitchFamily="34" charset="-128"/>
              </a:rPr>
              <a:t>１９９５年　　　</a:t>
            </a:r>
            <a:r>
              <a:rPr lang="en-US" altLang="ja-JP" sz="2000" dirty="0">
                <a:solidFill>
                  <a:schemeClr val="bg1">
                    <a:lumMod val="95000"/>
                  </a:schemeClr>
                </a:solidFill>
                <a:latin typeface="HGSSoeiKakugothicUB" panose="020B0900000000000000" pitchFamily="34" charset="-128"/>
                <a:ea typeface="HGSSoeiKakugothicUB" panose="020B0900000000000000" pitchFamily="34" charset="-128"/>
              </a:rPr>
              <a:t> </a:t>
            </a:r>
            <a:r>
              <a:rPr lang="ja-JP" altLang="en-US" sz="2000">
                <a:solidFill>
                  <a:schemeClr val="bg1">
                    <a:lumMod val="95000"/>
                  </a:schemeClr>
                </a:solidFill>
                <a:latin typeface="HGSSoeiKakugothicUB" panose="020B0900000000000000" pitchFamily="34" charset="-128"/>
                <a:ea typeface="HGSSoeiKakugothicUB" panose="020B0900000000000000" pitchFamily="34" charset="-128"/>
              </a:rPr>
              <a:t>初の女性ガバナーが誕生</a:t>
            </a:r>
            <a:endParaRPr lang="en-US" altLang="ja-JP" sz="2000" dirty="0">
              <a:solidFill>
                <a:schemeClr val="bg1">
                  <a:lumMod val="95000"/>
                </a:schemeClr>
              </a:solidFill>
              <a:latin typeface="HGSSoeiKakugothicUB" panose="020B0900000000000000" pitchFamily="34" charset="-128"/>
              <a:ea typeface="HGSSoeiKakugothicUB" panose="020B0900000000000000" pitchFamily="34" charset="-128"/>
            </a:endParaRPr>
          </a:p>
        </p:txBody>
      </p:sp>
      <p:sp>
        <p:nvSpPr>
          <p:cNvPr id="14" name="テキスト ボックス 13">
            <a:extLst>
              <a:ext uri="{FF2B5EF4-FFF2-40B4-BE49-F238E27FC236}">
                <a16:creationId xmlns:a16="http://schemas.microsoft.com/office/drawing/2014/main" id="{6837A344-2734-9545-9801-E650EEC9E643}"/>
              </a:ext>
            </a:extLst>
          </p:cNvPr>
          <p:cNvSpPr txBox="1"/>
          <p:nvPr/>
        </p:nvSpPr>
        <p:spPr>
          <a:xfrm>
            <a:off x="1028055" y="2692953"/>
            <a:ext cx="6036054" cy="309969"/>
          </a:xfrm>
          <a:prstGeom prst="rect">
            <a:avLst/>
          </a:prstGeom>
          <a:solidFill>
            <a:schemeClr val="accent1">
              <a:alpha val="48000"/>
            </a:schemeClr>
          </a:solidFill>
          <a:effectLst>
            <a:softEdge rad="38100"/>
          </a:effectLst>
        </p:spPr>
        <p:txBody>
          <a:bodyPr vert="horz" lIns="68580" tIns="34290" rIns="68580" bIns="34290" rtlCol="0" anchor="ctr">
            <a:noAutofit/>
          </a:bodyPr>
          <a:lstStyle/>
          <a:p>
            <a:pPr defTabSz="685800">
              <a:spcAft>
                <a:spcPts val="450"/>
              </a:spcAft>
              <a:buClr>
                <a:schemeClr val="accent1"/>
              </a:buClr>
            </a:pPr>
            <a:r>
              <a:rPr lang="ja-JP" altLang="en-US" sz="2000">
                <a:solidFill>
                  <a:schemeClr val="bg1">
                    <a:lumMod val="95000"/>
                  </a:schemeClr>
                </a:solidFill>
                <a:latin typeface="HGSSoeiKakugothicUB" panose="020B0900000000000000" pitchFamily="34" charset="-128"/>
                <a:ea typeface="HGSSoeiKakugothicUB" panose="020B0900000000000000" pitchFamily="34" charset="-128"/>
              </a:rPr>
              <a:t>２００７年　　　</a:t>
            </a:r>
            <a:r>
              <a:rPr lang="en-US" altLang="ja-JP" sz="2000" dirty="0">
                <a:solidFill>
                  <a:schemeClr val="bg1">
                    <a:lumMod val="95000"/>
                  </a:schemeClr>
                </a:solidFill>
                <a:latin typeface="HGSSoeiKakugothicUB" panose="020B0900000000000000" pitchFamily="34" charset="-128"/>
                <a:ea typeface="HGSSoeiKakugothicUB" panose="020B0900000000000000" pitchFamily="34" charset="-128"/>
              </a:rPr>
              <a:t>One profits</a:t>
            </a:r>
            <a:r>
              <a:rPr lang="ja-JP" altLang="en-US" sz="2000">
                <a:solidFill>
                  <a:schemeClr val="bg1">
                    <a:lumMod val="95000"/>
                  </a:schemeClr>
                </a:solidFill>
                <a:latin typeface="HGSSoeiKakugothicUB" panose="020B0900000000000000" pitchFamily="34" charset="-128"/>
                <a:ea typeface="HGSSoeiKakugothicUB" panose="020B0900000000000000" pitchFamily="34" charset="-128"/>
              </a:rPr>
              <a:t>に変更</a:t>
            </a:r>
            <a:endParaRPr lang="en-US" altLang="ja-JP" sz="2000" dirty="0">
              <a:solidFill>
                <a:schemeClr val="bg1">
                  <a:lumMod val="95000"/>
                </a:schemeClr>
              </a:solidFill>
              <a:latin typeface="HGSSoeiKakugothicUB" panose="020B0900000000000000" pitchFamily="34" charset="-128"/>
              <a:ea typeface="HGSSoeiKakugothicUB" panose="020B0900000000000000" pitchFamily="34" charset="-128"/>
            </a:endParaRPr>
          </a:p>
        </p:txBody>
      </p:sp>
      <p:sp>
        <p:nvSpPr>
          <p:cNvPr id="12" name="タイトル 1">
            <a:extLst>
              <a:ext uri="{FF2B5EF4-FFF2-40B4-BE49-F238E27FC236}">
                <a16:creationId xmlns:a16="http://schemas.microsoft.com/office/drawing/2014/main" id="{2FC7CC9A-182E-EC4F-A8EF-77BC36D78AC8}"/>
              </a:ext>
            </a:extLst>
          </p:cNvPr>
          <p:cNvSpPr txBox="1">
            <a:spLocks/>
          </p:cNvSpPr>
          <p:nvPr/>
        </p:nvSpPr>
        <p:spPr>
          <a:xfrm>
            <a:off x="3575" y="-12212"/>
            <a:ext cx="4114800" cy="559173"/>
          </a:xfrm>
          <a:prstGeom prst="rect">
            <a:avLst/>
          </a:prstGeom>
          <a:solidFill>
            <a:schemeClr val="accent1"/>
          </a:solidFill>
        </p:spPr>
        <p:txBody>
          <a:bodyPr vert="horz" lIns="68580" tIns="34290" rIns="68580" bIns="34290" rtlCol="0" anchor="ctr">
            <a:normAutofit/>
          </a:bodyPr>
          <a:lstStyle>
            <a:lvl1pPr algn="l" defTabSz="914400" rtl="0" eaLnBrk="1" latinLnBrk="0" hangingPunct="1">
              <a:lnSpc>
                <a:spcPct val="90000"/>
              </a:lnSpc>
              <a:spcBef>
                <a:spcPct val="0"/>
              </a:spcBef>
              <a:buNone/>
              <a:defRPr kumimoji="1" sz="3000" kern="1200" spc="-60" baseline="0">
                <a:solidFill>
                  <a:srgbClr val="FFFFFF"/>
                </a:solidFill>
                <a:latin typeface="+mj-lt"/>
                <a:ea typeface="+mj-ea"/>
                <a:cs typeface="+mj-cs"/>
              </a:defRPr>
            </a:lvl1pPr>
          </a:lstStyle>
          <a:p>
            <a:pPr algn="ctr"/>
            <a:r>
              <a:rPr lang="en-US" altLang="ja-JP" sz="2400" dirty="0">
                <a:ln w="17780" cmpd="sng">
                  <a:noFill/>
                  <a:prstDash val="solid"/>
                  <a:miter lim="800000"/>
                </a:ln>
                <a:latin typeface="HGSSoeiKakugothicUB" panose="020B0900000000000000" pitchFamily="34" charset="-128"/>
                <a:ea typeface="HGSSoeiKakugothicUB" panose="020B0900000000000000" pitchFamily="34" charset="-128"/>
              </a:rPr>
              <a:t> </a:t>
            </a:r>
            <a:r>
              <a:rPr lang="ja-JP" altLang="en-US" sz="2400">
                <a:ln w="17780" cmpd="sng">
                  <a:noFill/>
                  <a:prstDash val="solid"/>
                  <a:miter lim="800000"/>
                </a:ln>
                <a:latin typeface="HGSSoeiKakugothicUB" panose="020B0900000000000000" pitchFamily="34" charset="-128"/>
                <a:ea typeface="HGSSoeiKakugothicUB" panose="020B0900000000000000" pitchFamily="34" charset="-128"/>
              </a:rPr>
              <a:t>女性会員の流れ</a:t>
            </a:r>
            <a:endParaRPr lang="en-US" altLang="ja-JP" sz="2400" dirty="0">
              <a:ln w="17780" cmpd="sng">
                <a:noFill/>
                <a:prstDash val="solid"/>
                <a:miter lim="800000"/>
              </a:ln>
              <a:latin typeface="HGSSoeiKakugothicUB" panose="020B0900000000000000" pitchFamily="34" charset="-128"/>
              <a:ea typeface="HGSSoeiKakugothicUB" panose="020B0900000000000000" pitchFamily="34" charset="-128"/>
            </a:endParaRPr>
          </a:p>
        </p:txBody>
      </p:sp>
      <p:sp>
        <p:nvSpPr>
          <p:cNvPr id="17" name="テキスト ボックス 16">
            <a:extLst>
              <a:ext uri="{FF2B5EF4-FFF2-40B4-BE49-F238E27FC236}">
                <a16:creationId xmlns:a16="http://schemas.microsoft.com/office/drawing/2014/main" id="{4171B4F1-5D9A-1A45-AC0E-9B1A01B3FCA4}"/>
              </a:ext>
            </a:extLst>
          </p:cNvPr>
          <p:cNvSpPr txBox="1"/>
          <p:nvPr/>
        </p:nvSpPr>
        <p:spPr>
          <a:xfrm>
            <a:off x="1012210" y="4174918"/>
            <a:ext cx="9143999" cy="390995"/>
          </a:xfrm>
          <a:prstGeom prst="rect">
            <a:avLst/>
          </a:prstGeom>
          <a:solidFill>
            <a:schemeClr val="accent1">
              <a:alpha val="48000"/>
            </a:schemeClr>
          </a:solidFill>
          <a:effectLst>
            <a:softEdge rad="38100"/>
          </a:effectLst>
        </p:spPr>
        <p:txBody>
          <a:bodyPr vert="horz" lIns="68580" tIns="34290" rIns="68580" bIns="34290" rtlCol="0" anchor="ctr">
            <a:noAutofit/>
          </a:bodyPr>
          <a:lstStyle/>
          <a:p>
            <a:pPr defTabSz="685800">
              <a:lnSpc>
                <a:spcPct val="150000"/>
              </a:lnSpc>
              <a:spcAft>
                <a:spcPts val="450"/>
              </a:spcAft>
              <a:buClr>
                <a:schemeClr val="accent1"/>
              </a:buClr>
            </a:pPr>
            <a:r>
              <a:rPr lang="ja-JP" altLang="en-US" sz="2000">
                <a:solidFill>
                  <a:schemeClr val="bg1">
                    <a:lumMod val="95000"/>
                  </a:schemeClr>
                </a:solidFill>
                <a:latin typeface="HGSSoeiKakugothicUB" panose="020B0900000000000000" pitchFamily="34" charset="-128"/>
                <a:ea typeface="HGSSoeiKakugothicUB" panose="020B0900000000000000" pitchFamily="34" charset="-128"/>
              </a:rPr>
              <a:t>２０２２年　　　女性</a:t>
            </a:r>
            <a:r>
              <a:rPr lang="en-US" altLang="ja-JP" sz="2000" dirty="0">
                <a:solidFill>
                  <a:schemeClr val="bg1">
                    <a:lumMod val="95000"/>
                  </a:schemeClr>
                </a:solidFill>
                <a:latin typeface="HGSSoeiKakugothicUB" panose="020B0900000000000000" pitchFamily="34" charset="-128"/>
                <a:ea typeface="HGSSoeiKakugothicUB" panose="020B0900000000000000" pitchFamily="34" charset="-128"/>
              </a:rPr>
              <a:t>RI</a:t>
            </a:r>
            <a:r>
              <a:rPr lang="ja-JP" altLang="en-US" sz="2000">
                <a:solidFill>
                  <a:schemeClr val="bg1">
                    <a:lumMod val="95000"/>
                  </a:schemeClr>
                </a:solidFill>
                <a:latin typeface="HGSSoeiKakugothicUB" panose="020B0900000000000000" pitchFamily="34" charset="-128"/>
                <a:ea typeface="HGSSoeiKakugothicUB" panose="020B0900000000000000" pitchFamily="34" charset="-128"/>
              </a:rPr>
              <a:t>会長・第２６６０地区から女性ガバナー  誕生</a:t>
            </a:r>
          </a:p>
        </p:txBody>
      </p:sp>
      <p:pic>
        <p:nvPicPr>
          <p:cNvPr id="4" name="図 3" descr="挿絵, 食品, ウィンドウ が含まれている画像&#10;&#10;自動的に生成された説明">
            <a:extLst>
              <a:ext uri="{FF2B5EF4-FFF2-40B4-BE49-F238E27FC236}">
                <a16:creationId xmlns:a16="http://schemas.microsoft.com/office/drawing/2014/main" id="{462D035E-112F-0447-0BB3-F9FF0DF03306}"/>
              </a:ext>
            </a:extLst>
          </p:cNvPr>
          <p:cNvPicPr>
            <a:picLocks noChangeAspect="1"/>
          </p:cNvPicPr>
          <p:nvPr/>
        </p:nvPicPr>
        <p:blipFill>
          <a:blip r:embed="rId4"/>
          <a:stretch>
            <a:fillRect/>
          </a:stretch>
        </p:blipFill>
        <p:spPr>
          <a:xfrm>
            <a:off x="-18472" y="4540703"/>
            <a:ext cx="2316596" cy="621269"/>
          </a:xfrm>
          <a:prstGeom prst="rect">
            <a:avLst/>
          </a:prstGeom>
        </p:spPr>
      </p:pic>
      <p:sp>
        <p:nvSpPr>
          <p:cNvPr id="5" name="スライド番号プレースホルダー 4">
            <a:extLst>
              <a:ext uri="{FF2B5EF4-FFF2-40B4-BE49-F238E27FC236}">
                <a16:creationId xmlns:a16="http://schemas.microsoft.com/office/drawing/2014/main" id="{AAF562CD-4031-129F-6230-0E9DD2A91154}"/>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276145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mph" presetSubtype="0" fill="hold" grpId="1" nodeType="clickEffect">
                                  <p:stCondLst>
                                    <p:cond delay="0"/>
                                  </p:stCondLst>
                                  <p:childTnLst>
                                    <p:animClr clrSpc="hsl" dir="cw">
                                      <p:cBhvr override="childStyle">
                                        <p:cTn id="11" dur="500" fill="hold"/>
                                        <p:tgtEl>
                                          <p:spTgt spid="26"/>
                                        </p:tgtEl>
                                        <p:attrNameLst>
                                          <p:attrName>style.color</p:attrName>
                                        </p:attrNameLst>
                                      </p:cBhvr>
                                      <p:by>
                                        <p:hsl h="7200000" s="0" l="0"/>
                                      </p:by>
                                    </p:animClr>
                                    <p:animClr clrSpc="hsl" dir="cw">
                                      <p:cBhvr>
                                        <p:cTn id="12" dur="500" fill="hold"/>
                                        <p:tgtEl>
                                          <p:spTgt spid="26"/>
                                        </p:tgtEl>
                                        <p:attrNameLst>
                                          <p:attrName>fillcolor</p:attrName>
                                        </p:attrNameLst>
                                      </p:cBhvr>
                                      <p:by>
                                        <p:hsl h="7200000" s="0" l="0"/>
                                      </p:by>
                                    </p:animClr>
                                    <p:animClr clrSpc="hsl" dir="cw">
                                      <p:cBhvr>
                                        <p:cTn id="13" dur="500" fill="hold"/>
                                        <p:tgtEl>
                                          <p:spTgt spid="26"/>
                                        </p:tgtEl>
                                        <p:attrNameLst>
                                          <p:attrName>stroke.color</p:attrName>
                                        </p:attrNameLst>
                                      </p:cBhvr>
                                      <p:by>
                                        <p:hsl h="7200000" s="0" l="0"/>
                                      </p:by>
                                    </p:animClr>
                                    <p:set>
                                      <p:cBhvr>
                                        <p:cTn id="14" dur="500" fill="hold"/>
                                        <p:tgtEl>
                                          <p:spTgt spid="2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mph" presetSubtype="0" fill="hold" grpId="1" nodeType="clickEffect">
                                  <p:stCondLst>
                                    <p:cond delay="0"/>
                                  </p:stCondLst>
                                  <p:childTnLst>
                                    <p:animClr clrSpc="hsl" dir="cw">
                                      <p:cBhvr override="childStyle">
                                        <p:cTn id="23" dur="500" fill="hold"/>
                                        <p:tgtEl>
                                          <p:spTgt spid="16"/>
                                        </p:tgtEl>
                                        <p:attrNameLst>
                                          <p:attrName>style.color</p:attrName>
                                        </p:attrNameLst>
                                      </p:cBhvr>
                                      <p:by>
                                        <p:hsl h="7200000" s="0" l="0"/>
                                      </p:by>
                                    </p:animClr>
                                    <p:animClr clrSpc="hsl" dir="cw">
                                      <p:cBhvr>
                                        <p:cTn id="24" dur="500" fill="hold"/>
                                        <p:tgtEl>
                                          <p:spTgt spid="16"/>
                                        </p:tgtEl>
                                        <p:attrNameLst>
                                          <p:attrName>fillcolor</p:attrName>
                                        </p:attrNameLst>
                                      </p:cBhvr>
                                      <p:by>
                                        <p:hsl h="7200000" s="0" l="0"/>
                                      </p:by>
                                    </p:animClr>
                                    <p:animClr clrSpc="hsl" dir="cw">
                                      <p:cBhvr>
                                        <p:cTn id="25" dur="500" fill="hold"/>
                                        <p:tgtEl>
                                          <p:spTgt spid="16"/>
                                        </p:tgtEl>
                                        <p:attrNameLst>
                                          <p:attrName>stroke.color</p:attrName>
                                        </p:attrNameLst>
                                      </p:cBhvr>
                                      <p:by>
                                        <p:hsl h="7200000" s="0" l="0"/>
                                      </p:by>
                                    </p:animClr>
                                    <p:set>
                                      <p:cBhvr>
                                        <p:cTn id="26" dur="500" fill="hold"/>
                                        <p:tgtEl>
                                          <p:spTgt spid="16"/>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mph" presetSubtype="0" fill="hold" grpId="1" nodeType="clickEffect">
                                  <p:stCondLst>
                                    <p:cond delay="0"/>
                                  </p:stCondLst>
                                  <p:childTnLst>
                                    <p:animClr clrSpc="hsl" dir="cw">
                                      <p:cBhvr override="childStyle">
                                        <p:cTn id="35" dur="500" fill="hold"/>
                                        <p:tgtEl>
                                          <p:spTgt spid="22"/>
                                        </p:tgtEl>
                                        <p:attrNameLst>
                                          <p:attrName>style.color</p:attrName>
                                        </p:attrNameLst>
                                      </p:cBhvr>
                                      <p:by>
                                        <p:hsl h="7200000" s="0" l="0"/>
                                      </p:by>
                                    </p:animClr>
                                    <p:animClr clrSpc="hsl" dir="cw">
                                      <p:cBhvr>
                                        <p:cTn id="36" dur="500" fill="hold"/>
                                        <p:tgtEl>
                                          <p:spTgt spid="22"/>
                                        </p:tgtEl>
                                        <p:attrNameLst>
                                          <p:attrName>fillcolor</p:attrName>
                                        </p:attrNameLst>
                                      </p:cBhvr>
                                      <p:by>
                                        <p:hsl h="7200000" s="0" l="0"/>
                                      </p:by>
                                    </p:animClr>
                                    <p:animClr clrSpc="hsl" dir="cw">
                                      <p:cBhvr>
                                        <p:cTn id="37" dur="500" fill="hold"/>
                                        <p:tgtEl>
                                          <p:spTgt spid="22"/>
                                        </p:tgtEl>
                                        <p:attrNameLst>
                                          <p:attrName>stroke.color</p:attrName>
                                        </p:attrNameLst>
                                      </p:cBhvr>
                                      <p:by>
                                        <p:hsl h="7200000" s="0" l="0"/>
                                      </p:by>
                                    </p:animClr>
                                    <p:set>
                                      <p:cBhvr>
                                        <p:cTn id="38" dur="500" fill="hold"/>
                                        <p:tgtEl>
                                          <p:spTgt spid="22"/>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dissolv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mph" presetSubtype="0" fill="hold" grpId="1" nodeType="clickEffect">
                                  <p:stCondLst>
                                    <p:cond delay="0"/>
                                  </p:stCondLst>
                                  <p:childTnLst>
                                    <p:animClr clrSpc="hsl" dir="cw">
                                      <p:cBhvr override="childStyle">
                                        <p:cTn id="47" dur="500" fill="hold"/>
                                        <p:tgtEl>
                                          <p:spTgt spid="23"/>
                                        </p:tgtEl>
                                        <p:attrNameLst>
                                          <p:attrName>style.color</p:attrName>
                                        </p:attrNameLst>
                                      </p:cBhvr>
                                      <p:by>
                                        <p:hsl h="7200000" s="0" l="0"/>
                                      </p:by>
                                    </p:animClr>
                                    <p:animClr clrSpc="hsl" dir="cw">
                                      <p:cBhvr>
                                        <p:cTn id="48" dur="500" fill="hold"/>
                                        <p:tgtEl>
                                          <p:spTgt spid="23"/>
                                        </p:tgtEl>
                                        <p:attrNameLst>
                                          <p:attrName>fillcolor</p:attrName>
                                        </p:attrNameLst>
                                      </p:cBhvr>
                                      <p:by>
                                        <p:hsl h="7200000" s="0" l="0"/>
                                      </p:by>
                                    </p:animClr>
                                    <p:animClr clrSpc="hsl" dir="cw">
                                      <p:cBhvr>
                                        <p:cTn id="49" dur="500" fill="hold"/>
                                        <p:tgtEl>
                                          <p:spTgt spid="23"/>
                                        </p:tgtEl>
                                        <p:attrNameLst>
                                          <p:attrName>stroke.color</p:attrName>
                                        </p:attrNameLst>
                                      </p:cBhvr>
                                      <p:by>
                                        <p:hsl h="7200000" s="0" l="0"/>
                                      </p:by>
                                    </p:animClr>
                                    <p:set>
                                      <p:cBhvr>
                                        <p:cTn id="50" dur="500" fill="hold"/>
                                        <p:tgtEl>
                                          <p:spTgt spid="23"/>
                                        </p:tgtEl>
                                        <p:attrNameLst>
                                          <p:attrName>fill.type</p:attrName>
                                        </p:attrNameLst>
                                      </p:cBhvr>
                                      <p:to>
                                        <p:strVal val="solid"/>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mph" presetSubtype="0" fill="hold" grpId="1" nodeType="clickEffect">
                                  <p:stCondLst>
                                    <p:cond delay="0"/>
                                  </p:stCondLst>
                                  <p:childTnLst>
                                    <p:animClr clrSpc="hsl" dir="cw">
                                      <p:cBhvr override="childStyle">
                                        <p:cTn id="59" dur="500" fill="hold"/>
                                        <p:tgtEl>
                                          <p:spTgt spid="14"/>
                                        </p:tgtEl>
                                        <p:attrNameLst>
                                          <p:attrName>style.color</p:attrName>
                                        </p:attrNameLst>
                                      </p:cBhvr>
                                      <p:by>
                                        <p:hsl h="7200000" s="0" l="0"/>
                                      </p:by>
                                    </p:animClr>
                                    <p:animClr clrSpc="hsl" dir="cw">
                                      <p:cBhvr>
                                        <p:cTn id="60" dur="500" fill="hold"/>
                                        <p:tgtEl>
                                          <p:spTgt spid="14"/>
                                        </p:tgtEl>
                                        <p:attrNameLst>
                                          <p:attrName>fillcolor</p:attrName>
                                        </p:attrNameLst>
                                      </p:cBhvr>
                                      <p:by>
                                        <p:hsl h="7200000" s="0" l="0"/>
                                      </p:by>
                                    </p:animClr>
                                    <p:animClr clrSpc="hsl" dir="cw">
                                      <p:cBhvr>
                                        <p:cTn id="61" dur="500" fill="hold"/>
                                        <p:tgtEl>
                                          <p:spTgt spid="14"/>
                                        </p:tgtEl>
                                        <p:attrNameLst>
                                          <p:attrName>stroke.color</p:attrName>
                                        </p:attrNameLst>
                                      </p:cBhvr>
                                      <p:by>
                                        <p:hsl h="7200000" s="0" l="0"/>
                                      </p:by>
                                    </p:animClr>
                                    <p:set>
                                      <p:cBhvr>
                                        <p:cTn id="62" dur="500" fill="hold"/>
                                        <p:tgtEl>
                                          <p:spTgt spid="14"/>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dissolve">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mph" presetSubtype="0" fill="hold" grpId="1" nodeType="clickEffect">
                                  <p:stCondLst>
                                    <p:cond delay="0"/>
                                  </p:stCondLst>
                                  <p:childTnLst>
                                    <p:animClr clrSpc="hsl" dir="cw">
                                      <p:cBhvr override="childStyle">
                                        <p:cTn id="71" dur="500" fill="hold"/>
                                        <p:tgtEl>
                                          <p:spTgt spid="24"/>
                                        </p:tgtEl>
                                        <p:attrNameLst>
                                          <p:attrName>style.color</p:attrName>
                                        </p:attrNameLst>
                                      </p:cBhvr>
                                      <p:by>
                                        <p:hsl h="7200000" s="0" l="0"/>
                                      </p:by>
                                    </p:animClr>
                                    <p:animClr clrSpc="hsl" dir="cw">
                                      <p:cBhvr>
                                        <p:cTn id="72" dur="500" fill="hold"/>
                                        <p:tgtEl>
                                          <p:spTgt spid="24"/>
                                        </p:tgtEl>
                                        <p:attrNameLst>
                                          <p:attrName>fillcolor</p:attrName>
                                        </p:attrNameLst>
                                      </p:cBhvr>
                                      <p:by>
                                        <p:hsl h="7200000" s="0" l="0"/>
                                      </p:by>
                                    </p:animClr>
                                    <p:animClr clrSpc="hsl" dir="cw">
                                      <p:cBhvr>
                                        <p:cTn id="73" dur="500" fill="hold"/>
                                        <p:tgtEl>
                                          <p:spTgt spid="24"/>
                                        </p:tgtEl>
                                        <p:attrNameLst>
                                          <p:attrName>stroke.color</p:attrName>
                                        </p:attrNameLst>
                                      </p:cBhvr>
                                      <p:by>
                                        <p:hsl h="7200000" s="0" l="0"/>
                                      </p:by>
                                    </p:animClr>
                                    <p:set>
                                      <p:cBhvr>
                                        <p:cTn id="74" dur="500" fill="hold"/>
                                        <p:tgtEl>
                                          <p:spTgt spid="24"/>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dissolve">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mph" presetSubtype="0" fill="hold" grpId="1" nodeType="clickEffect">
                                  <p:stCondLst>
                                    <p:cond delay="0"/>
                                  </p:stCondLst>
                                  <p:childTnLst>
                                    <p:animClr clrSpc="hsl" dir="cw">
                                      <p:cBhvr override="childStyle">
                                        <p:cTn id="83" dur="500" fill="hold"/>
                                        <p:tgtEl>
                                          <p:spTgt spid="25"/>
                                        </p:tgtEl>
                                        <p:attrNameLst>
                                          <p:attrName>style.color</p:attrName>
                                        </p:attrNameLst>
                                      </p:cBhvr>
                                      <p:by>
                                        <p:hsl h="7200000" s="0" l="0"/>
                                      </p:by>
                                    </p:animClr>
                                    <p:animClr clrSpc="hsl" dir="cw">
                                      <p:cBhvr>
                                        <p:cTn id="84" dur="500" fill="hold"/>
                                        <p:tgtEl>
                                          <p:spTgt spid="25"/>
                                        </p:tgtEl>
                                        <p:attrNameLst>
                                          <p:attrName>fillcolor</p:attrName>
                                        </p:attrNameLst>
                                      </p:cBhvr>
                                      <p:by>
                                        <p:hsl h="7200000" s="0" l="0"/>
                                      </p:by>
                                    </p:animClr>
                                    <p:animClr clrSpc="hsl" dir="cw">
                                      <p:cBhvr>
                                        <p:cTn id="85" dur="500" fill="hold"/>
                                        <p:tgtEl>
                                          <p:spTgt spid="25"/>
                                        </p:tgtEl>
                                        <p:attrNameLst>
                                          <p:attrName>stroke.color</p:attrName>
                                        </p:attrNameLst>
                                      </p:cBhvr>
                                      <p:by>
                                        <p:hsl h="7200000" s="0" l="0"/>
                                      </p:by>
                                    </p:animClr>
                                    <p:set>
                                      <p:cBhvr>
                                        <p:cTn id="86" dur="500" fill="hold"/>
                                        <p:tgtEl>
                                          <p:spTgt spid="25"/>
                                        </p:tgtEl>
                                        <p:attrNameLst>
                                          <p:attrName>fill.type</p:attrName>
                                        </p:attrNameLst>
                                      </p:cBhvr>
                                      <p:to>
                                        <p:strVal val="solid"/>
                                      </p:to>
                                    </p:se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dissolve">
                                      <p:cBhvr>
                                        <p:cTn id="91" dur="500"/>
                                        <p:tgtEl>
                                          <p:spTgt spid="17"/>
                                        </p:tgtEl>
                                      </p:cBhvr>
                                    </p:animEffect>
                                  </p:childTnLst>
                                </p:cTn>
                              </p:par>
                            </p:childTnLst>
                          </p:cTn>
                        </p:par>
                      </p:childTnLst>
                    </p:cTn>
                  </p:par>
                  <p:par>
                    <p:cTn id="92" fill="hold">
                      <p:stCondLst>
                        <p:cond delay="indefinite"/>
                      </p:stCondLst>
                      <p:childTnLst>
                        <p:par>
                          <p:cTn id="93" fill="hold">
                            <p:stCondLst>
                              <p:cond delay="0"/>
                            </p:stCondLst>
                            <p:childTnLst>
                              <p:par>
                                <p:cTn id="94" presetID="21" presetClass="emph" presetSubtype="0" fill="hold" grpId="1" nodeType="clickEffect">
                                  <p:stCondLst>
                                    <p:cond delay="0"/>
                                  </p:stCondLst>
                                  <p:childTnLst>
                                    <p:animClr clrSpc="hsl" dir="cw">
                                      <p:cBhvr override="childStyle">
                                        <p:cTn id="95" dur="500" fill="hold"/>
                                        <p:tgtEl>
                                          <p:spTgt spid="17"/>
                                        </p:tgtEl>
                                        <p:attrNameLst>
                                          <p:attrName>style.color</p:attrName>
                                        </p:attrNameLst>
                                      </p:cBhvr>
                                      <p:by>
                                        <p:hsl h="7200000" s="0" l="0"/>
                                      </p:by>
                                    </p:animClr>
                                    <p:animClr clrSpc="hsl" dir="cw">
                                      <p:cBhvr>
                                        <p:cTn id="96" dur="500" fill="hold"/>
                                        <p:tgtEl>
                                          <p:spTgt spid="17"/>
                                        </p:tgtEl>
                                        <p:attrNameLst>
                                          <p:attrName>fillcolor</p:attrName>
                                        </p:attrNameLst>
                                      </p:cBhvr>
                                      <p:by>
                                        <p:hsl h="7200000" s="0" l="0"/>
                                      </p:by>
                                    </p:animClr>
                                    <p:animClr clrSpc="hsl" dir="cw">
                                      <p:cBhvr>
                                        <p:cTn id="97" dur="500" fill="hold"/>
                                        <p:tgtEl>
                                          <p:spTgt spid="17"/>
                                        </p:tgtEl>
                                        <p:attrNameLst>
                                          <p:attrName>stroke.color</p:attrName>
                                        </p:attrNameLst>
                                      </p:cBhvr>
                                      <p:by>
                                        <p:hsl h="7200000" s="0" l="0"/>
                                      </p:by>
                                    </p:animClr>
                                    <p:set>
                                      <p:cBhvr>
                                        <p:cTn id="98"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16" grpId="0" animBg="1"/>
      <p:bldP spid="16" grpId="1" animBg="1"/>
      <p:bldP spid="14" grpId="0" animBg="1"/>
      <p:bldP spid="14" grpId="1" animBg="1"/>
      <p:bldP spid="17" grpId="0" animBg="1"/>
      <p:bldP spid="17"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E73A02B-F0D9-48B8-89C2-4BAC2E211824}"/>
              </a:ext>
            </a:extLst>
          </p:cNvPr>
          <p:cNvSpPr>
            <a:spLocks noGrp="1"/>
          </p:cNvSpPr>
          <p:nvPr>
            <p:ph type="sldNum" sz="quarter" idx="12"/>
          </p:nvPr>
        </p:nvSpPr>
        <p:spPr/>
        <p:txBody>
          <a:bodyPr/>
          <a:lstStyle/>
          <a:p>
            <a:fld id="{D57F1E4F-1CFF-5643-939E-217C01CDF565}" type="slidenum">
              <a:rPr lang="en-US" smtClean="0"/>
              <a:pPr/>
              <a:t>35</a:t>
            </a:fld>
            <a:endParaRPr lang="en-US" dirty="0"/>
          </a:p>
        </p:txBody>
      </p:sp>
      <p:pic>
        <p:nvPicPr>
          <p:cNvPr id="4" name="図 3">
            <a:extLst>
              <a:ext uri="{FF2B5EF4-FFF2-40B4-BE49-F238E27FC236}">
                <a16:creationId xmlns:a16="http://schemas.microsoft.com/office/drawing/2014/main" id="{015945E6-D584-5482-3320-E902B0977B73}"/>
              </a:ext>
            </a:extLst>
          </p:cNvPr>
          <p:cNvPicPr>
            <a:picLocks noChangeAspect="1"/>
          </p:cNvPicPr>
          <p:nvPr/>
        </p:nvPicPr>
        <p:blipFill>
          <a:blip r:embed="rId2">
            <a:alphaModFix amt="28000"/>
          </a:blip>
          <a:stretch>
            <a:fillRect/>
          </a:stretch>
        </p:blipFill>
        <p:spPr>
          <a:xfrm>
            <a:off x="0" y="-47661"/>
            <a:ext cx="9144000" cy="6072188"/>
          </a:xfrm>
          <a:prstGeom prst="rect">
            <a:avLst/>
          </a:prstGeom>
        </p:spPr>
      </p:pic>
      <p:sp>
        <p:nvSpPr>
          <p:cNvPr id="3" name="テキスト ボックス 2">
            <a:extLst>
              <a:ext uri="{FF2B5EF4-FFF2-40B4-BE49-F238E27FC236}">
                <a16:creationId xmlns:a16="http://schemas.microsoft.com/office/drawing/2014/main" id="{67DC6879-223C-9B0F-E2DC-AFFE482566EE}"/>
              </a:ext>
            </a:extLst>
          </p:cNvPr>
          <p:cNvSpPr txBox="1"/>
          <p:nvPr/>
        </p:nvSpPr>
        <p:spPr>
          <a:xfrm>
            <a:off x="1351523" y="227030"/>
            <a:ext cx="6186309" cy="646331"/>
          </a:xfrm>
          <a:prstGeom prst="rect">
            <a:avLst/>
          </a:prstGeom>
          <a:noFill/>
        </p:spPr>
        <p:txBody>
          <a:bodyPr wrap="none" rtlCol="0">
            <a:spAutoFit/>
          </a:bodyPr>
          <a:lstStyle/>
          <a:p>
            <a:r>
              <a:rPr kumimoji="1" lang="ja-JP" altLang="en-US" sz="3600">
                <a:latin typeface="HGSSoeiKakugothicUB" panose="020B0900000000000000" pitchFamily="34" charset="-128"/>
                <a:ea typeface="HGSSoeiKakugothicUB" panose="020B0900000000000000" pitchFamily="34" charset="-128"/>
              </a:rPr>
              <a:t>ジェンダー　クオーター制度</a:t>
            </a:r>
          </a:p>
        </p:txBody>
      </p:sp>
      <p:sp>
        <p:nvSpPr>
          <p:cNvPr id="6" name="テキスト ボックス 5">
            <a:extLst>
              <a:ext uri="{FF2B5EF4-FFF2-40B4-BE49-F238E27FC236}">
                <a16:creationId xmlns:a16="http://schemas.microsoft.com/office/drawing/2014/main" id="{46C4BF34-872A-F9DA-E4EC-2CAF096C4DD2}"/>
              </a:ext>
            </a:extLst>
          </p:cNvPr>
          <p:cNvSpPr txBox="1"/>
          <p:nvPr/>
        </p:nvSpPr>
        <p:spPr>
          <a:xfrm>
            <a:off x="387250" y="2571750"/>
            <a:ext cx="8736547" cy="1319720"/>
          </a:xfrm>
          <a:prstGeom prst="rect">
            <a:avLst/>
          </a:prstGeom>
          <a:noFill/>
        </p:spPr>
        <p:txBody>
          <a:bodyPr wrap="square">
            <a:spAutoFit/>
          </a:bodyPr>
          <a:lstStyle/>
          <a:p>
            <a:pPr>
              <a:lnSpc>
                <a:spcPct val="150000"/>
              </a:lnSpc>
            </a:pPr>
            <a:r>
              <a:rPr lang="ja-JP" altLang="en-US" sz="2800" b="0" i="0" u="none" strike="noStrike">
                <a:effectLst/>
                <a:latin typeface="HGSSoeiKakugothicUB" panose="020B0900000000000000" pitchFamily="34" charset="-128"/>
                <a:ea typeface="HGSSoeiKakugothicUB" panose="020B0900000000000000" pitchFamily="34" charset="-128"/>
              </a:rPr>
              <a:t>格差是正のためにマイノリティに割り当てを行う</a:t>
            </a:r>
            <a:endParaRPr lang="en-US" altLang="ja-JP" sz="2800" b="0" i="0" u="none" strike="noStrike" dirty="0">
              <a:effectLst/>
              <a:latin typeface="HGSSoeiKakugothicUB" panose="020B0900000000000000" pitchFamily="34" charset="-128"/>
              <a:ea typeface="HGSSoeiKakugothicUB" panose="020B0900000000000000" pitchFamily="34" charset="-128"/>
            </a:endParaRPr>
          </a:p>
          <a:p>
            <a:pPr algn="r">
              <a:lnSpc>
                <a:spcPct val="150000"/>
              </a:lnSpc>
            </a:pPr>
            <a:r>
              <a:rPr lang="ja-JP" altLang="en-US" sz="2800" b="0" i="0" u="none" strike="noStrike">
                <a:effectLst/>
                <a:latin typeface="HGSSoeiKakugothicUB" panose="020B0900000000000000" pitchFamily="34" charset="-128"/>
                <a:ea typeface="HGSSoeiKakugothicUB" panose="020B0900000000000000" pitchFamily="34" charset="-128"/>
              </a:rPr>
              <a:t>ポジティブ・アクションの手法の一つ</a:t>
            </a:r>
            <a:endParaRPr lang="ja-JP" altLang="en-US" sz="2800">
              <a:latin typeface="HGSSoeiKakugothicUB" panose="020B0900000000000000" pitchFamily="34" charset="-128"/>
              <a:ea typeface="HGSSoeiKakugothicUB" panose="020B0900000000000000" pitchFamily="34" charset="-128"/>
            </a:endParaRPr>
          </a:p>
        </p:txBody>
      </p:sp>
      <p:pic>
        <p:nvPicPr>
          <p:cNvPr id="9" name="図 8" descr="挿絵, 食品, ウィンドウ が含まれている画像&#10;&#10;自動的に生成された説明">
            <a:extLst>
              <a:ext uri="{FF2B5EF4-FFF2-40B4-BE49-F238E27FC236}">
                <a16:creationId xmlns:a16="http://schemas.microsoft.com/office/drawing/2014/main" id="{DCFC92F0-CDF0-C93B-8CCF-3D3D6507635F}"/>
              </a:ext>
            </a:extLst>
          </p:cNvPr>
          <p:cNvPicPr>
            <a:picLocks noChangeAspect="1"/>
          </p:cNvPicPr>
          <p:nvPr/>
        </p:nvPicPr>
        <p:blipFill>
          <a:blip r:embed="rId3"/>
          <a:stretch>
            <a:fillRect/>
          </a:stretch>
        </p:blipFill>
        <p:spPr>
          <a:xfrm>
            <a:off x="-18472" y="4540703"/>
            <a:ext cx="2316596" cy="621269"/>
          </a:xfrm>
          <a:prstGeom prst="rect">
            <a:avLst/>
          </a:prstGeom>
        </p:spPr>
      </p:pic>
    </p:spTree>
    <p:extLst>
      <p:ext uri="{BB962C8B-B14F-4D97-AF65-F5344CB8AC3E}">
        <p14:creationId xmlns:p14="http://schemas.microsoft.com/office/powerpoint/2010/main" val="23694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F7A2C79-7C01-574F-82A3-9376EE826989}"/>
              </a:ext>
            </a:extLst>
          </p:cNvPr>
          <p:cNvPicPr>
            <a:picLocks noChangeAspect="1"/>
          </p:cNvPicPr>
          <p:nvPr/>
        </p:nvPicPr>
        <p:blipFill rotWithShape="1">
          <a:blip r:embed="rId2">
            <a:alphaModFix amt="40000"/>
          </a:blip>
          <a:srcRect l="21962" r="21705" b="25017"/>
          <a:stretch/>
        </p:blipFill>
        <p:spPr>
          <a:xfrm>
            <a:off x="1" y="12539"/>
            <a:ext cx="9123796" cy="5130961"/>
          </a:xfrm>
          <a:prstGeom prst="rect">
            <a:avLst/>
          </a:prstGeom>
        </p:spPr>
      </p:pic>
      <p:sp>
        <p:nvSpPr>
          <p:cNvPr id="2" name="テキスト ボックス 1">
            <a:extLst>
              <a:ext uri="{FF2B5EF4-FFF2-40B4-BE49-F238E27FC236}">
                <a16:creationId xmlns:a16="http://schemas.microsoft.com/office/drawing/2014/main" id="{B9F5B8B6-4283-F947-83C1-12DEE6228ED7}"/>
              </a:ext>
            </a:extLst>
          </p:cNvPr>
          <p:cNvSpPr txBox="1"/>
          <p:nvPr/>
        </p:nvSpPr>
        <p:spPr>
          <a:xfrm>
            <a:off x="624467" y="401442"/>
            <a:ext cx="7995425" cy="4443878"/>
          </a:xfrm>
          <a:prstGeom prst="rect">
            <a:avLst/>
          </a:prstGeom>
          <a:solidFill>
            <a:schemeClr val="bg1"/>
          </a:solidFill>
          <a:effectLst>
            <a:softEdge rad="927100"/>
          </a:effectLst>
        </p:spPr>
        <p:txBody>
          <a:bodyPr vert="horz" lIns="68580" tIns="34290" rIns="68580" bIns="34290" rtlCol="0" anchor="ctr">
            <a:normAutofit/>
          </a:bodyPr>
          <a:lstStyle/>
          <a:p>
            <a:pPr algn="ctr" defTabSz="685800">
              <a:lnSpc>
                <a:spcPct val="150000"/>
              </a:lnSpc>
              <a:spcAft>
                <a:spcPts val="450"/>
              </a:spcAft>
              <a:buClr>
                <a:schemeClr val="accent1"/>
              </a:buClr>
            </a:pPr>
            <a:r>
              <a:rPr lang="ja-JP" altLang="en-US" sz="3200">
                <a:latin typeface="HGSSoeiKakugothicUB" panose="020B0900000000000000" pitchFamily="34" charset="-128"/>
                <a:ea typeface="HGSSoeiKakugothicUB" panose="020B0900000000000000" pitchFamily="34" charset="-128"/>
              </a:rPr>
              <a:t>２０２０年９月、ＲＩ理事会は</a:t>
            </a:r>
            <a:endParaRPr lang="en-US" altLang="ja-JP" sz="3200" dirty="0">
              <a:latin typeface="HGSSoeiKakugothicUB" panose="020B0900000000000000" pitchFamily="34" charset="-128"/>
              <a:ea typeface="HGSSoeiKakugothicUB" panose="020B0900000000000000" pitchFamily="34" charset="-128"/>
            </a:endParaRPr>
          </a:p>
          <a:p>
            <a:pPr algn="ctr" defTabSz="685800">
              <a:lnSpc>
                <a:spcPct val="150000"/>
              </a:lnSpc>
              <a:spcAft>
                <a:spcPts val="450"/>
              </a:spcAft>
              <a:buClr>
                <a:schemeClr val="accent1"/>
              </a:buClr>
            </a:pPr>
            <a:r>
              <a:rPr lang="ja-JP" altLang="en-US" sz="3200">
                <a:latin typeface="HGSSoeiKakugothicUB" panose="020B0900000000000000" pitchFamily="34" charset="-128"/>
                <a:ea typeface="HGSSoeiKakugothicUB" panose="020B0900000000000000" pitchFamily="34" charset="-128"/>
              </a:rPr>
              <a:t>今後ＲＩ及びゾーンの会合の講演者の</a:t>
            </a:r>
            <a:endParaRPr lang="en-US" altLang="ja-JP" sz="3200" dirty="0">
              <a:latin typeface="HGSSoeiKakugothicUB" panose="020B0900000000000000" pitchFamily="34" charset="-128"/>
              <a:ea typeface="HGSSoeiKakugothicUB" panose="020B0900000000000000" pitchFamily="34" charset="-128"/>
            </a:endParaRPr>
          </a:p>
          <a:p>
            <a:pPr algn="ctr" defTabSz="685800">
              <a:lnSpc>
                <a:spcPct val="150000"/>
              </a:lnSpc>
              <a:spcAft>
                <a:spcPts val="450"/>
              </a:spcAft>
              <a:buClr>
                <a:schemeClr val="accent1"/>
              </a:buClr>
            </a:pPr>
            <a:r>
              <a:rPr lang="ja-JP" altLang="en-US" sz="3200">
                <a:solidFill>
                  <a:srgbClr val="C00000"/>
                </a:solidFill>
                <a:latin typeface="HGSSoeiKakugothicUB" panose="020B0900000000000000" pitchFamily="34" charset="-128"/>
                <a:ea typeface="HGSSoeiKakugothicUB" panose="020B0900000000000000" pitchFamily="34" charset="-128"/>
              </a:rPr>
              <a:t>６０％以上を同一のジェンダーで</a:t>
            </a:r>
            <a:endParaRPr lang="en-US" altLang="ja-JP" sz="3200" dirty="0">
              <a:solidFill>
                <a:srgbClr val="C00000"/>
              </a:solidFill>
              <a:latin typeface="HGSSoeiKakugothicUB" panose="020B0900000000000000" pitchFamily="34" charset="-128"/>
              <a:ea typeface="HGSSoeiKakugothicUB" panose="020B0900000000000000" pitchFamily="34" charset="-128"/>
            </a:endParaRPr>
          </a:p>
          <a:p>
            <a:pPr algn="ctr" defTabSz="685800">
              <a:lnSpc>
                <a:spcPct val="150000"/>
              </a:lnSpc>
              <a:spcAft>
                <a:spcPts val="450"/>
              </a:spcAft>
              <a:buClr>
                <a:schemeClr val="accent1"/>
              </a:buClr>
            </a:pPr>
            <a:r>
              <a:rPr lang="ja-JP" altLang="en-US" sz="3200">
                <a:latin typeface="HGSSoeiKakugothicUB" panose="020B0900000000000000" pitchFamily="34" charset="-128"/>
                <a:ea typeface="HGSSoeiKakugothicUB" panose="020B0900000000000000" pitchFamily="34" charset="-128"/>
              </a:rPr>
              <a:t>占めないことに同意しました </a:t>
            </a:r>
            <a:endParaRPr kumimoji="1" lang="en-US" altLang="ja-JP" sz="3200" dirty="0">
              <a:latin typeface="HGSSoeiKakugothicUB" panose="020B0900000000000000" pitchFamily="34" charset="-128"/>
              <a:ea typeface="HGSSoeiKakugothicUB" panose="020B0900000000000000" pitchFamily="34" charset="-128"/>
            </a:endParaRPr>
          </a:p>
        </p:txBody>
      </p:sp>
      <p:pic>
        <p:nvPicPr>
          <p:cNvPr id="7" name="図 6" descr="挿絵, 食品, ウィンドウ が含まれている画像&#10;&#10;自動的に生成された説明">
            <a:extLst>
              <a:ext uri="{FF2B5EF4-FFF2-40B4-BE49-F238E27FC236}">
                <a16:creationId xmlns:a16="http://schemas.microsoft.com/office/drawing/2014/main" id="{6A25B213-0EC4-E6C5-340B-DFD8BD6A7C5D}"/>
              </a:ext>
            </a:extLst>
          </p:cNvPr>
          <p:cNvPicPr>
            <a:picLocks noChangeAspect="1"/>
          </p:cNvPicPr>
          <p:nvPr/>
        </p:nvPicPr>
        <p:blipFill>
          <a:blip r:embed="rId3"/>
          <a:stretch>
            <a:fillRect/>
          </a:stretch>
        </p:blipFill>
        <p:spPr>
          <a:xfrm>
            <a:off x="-18472" y="4540703"/>
            <a:ext cx="2316596" cy="621269"/>
          </a:xfrm>
          <a:prstGeom prst="rect">
            <a:avLst/>
          </a:prstGeom>
        </p:spPr>
      </p:pic>
      <p:sp>
        <p:nvSpPr>
          <p:cNvPr id="5" name="スライド番号プレースホルダー 4">
            <a:extLst>
              <a:ext uri="{FF2B5EF4-FFF2-40B4-BE49-F238E27FC236}">
                <a16:creationId xmlns:a16="http://schemas.microsoft.com/office/drawing/2014/main" id="{3073E160-6DF6-3E41-C80D-239CBE467F25}"/>
              </a:ext>
            </a:extLst>
          </p:cNvPr>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391567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5F883D2-8476-0C4A-AAE3-2C5505B8A1F6}"/>
              </a:ext>
            </a:extLst>
          </p:cNvPr>
          <p:cNvSpPr txBox="1"/>
          <p:nvPr/>
        </p:nvSpPr>
        <p:spPr>
          <a:xfrm>
            <a:off x="181350" y="525782"/>
            <a:ext cx="5360806" cy="3880485"/>
          </a:xfrm>
          <a:prstGeom prst="rect">
            <a:avLst/>
          </a:prstGeom>
        </p:spPr>
        <p:txBody>
          <a:bodyPr vert="horz" lIns="68580" tIns="34290" rIns="68580" bIns="34290" rtlCol="0" anchor="t">
            <a:normAutofit/>
          </a:bodyPr>
          <a:lstStyle/>
          <a:p>
            <a:pPr algn="ctr" defTabSz="685800">
              <a:lnSpc>
                <a:spcPct val="150000"/>
              </a:lnSpc>
              <a:spcAft>
                <a:spcPts val="450"/>
              </a:spcAft>
              <a:buClr>
                <a:schemeClr val="accent1"/>
              </a:buClr>
            </a:pPr>
            <a:r>
              <a:rPr lang="ja-JP" altLang="en-US" sz="2000">
                <a:latin typeface="HGSSoeiKakugothicUB" panose="020B0900000000000000" pitchFamily="34" charset="-128"/>
                <a:ea typeface="HGSSoeiKakugothicUB" panose="020B0900000000000000" pitchFamily="34" charset="-128"/>
              </a:rPr>
              <a:t>２０１９年の規定審議会にはクロアチアから</a:t>
            </a:r>
            <a:endParaRPr lang="en-US" altLang="ja-JP" sz="2000" dirty="0">
              <a:latin typeface="HGSSoeiKakugothicUB" panose="020B0900000000000000" pitchFamily="34" charset="-128"/>
              <a:ea typeface="HGSSoeiKakugothicUB" panose="020B0900000000000000" pitchFamily="34" charset="-128"/>
            </a:endParaRPr>
          </a:p>
          <a:p>
            <a:pPr algn="ctr" defTabSz="685800">
              <a:lnSpc>
                <a:spcPct val="150000"/>
              </a:lnSpc>
              <a:spcAft>
                <a:spcPts val="450"/>
              </a:spcAft>
              <a:buClr>
                <a:schemeClr val="accent1"/>
              </a:buClr>
            </a:pPr>
            <a:r>
              <a:rPr lang="ja-JP" altLang="en-US" sz="2000">
                <a:solidFill>
                  <a:srgbClr val="FF0000"/>
                </a:solidFill>
                <a:latin typeface="HGSSoeiKakugothicUB" panose="020B0900000000000000" pitchFamily="34" charset="-128"/>
                <a:ea typeface="HGSSoeiKakugothicUB" panose="020B0900000000000000" pitchFamily="34" charset="-128"/>
              </a:rPr>
              <a:t>「男性だけで構成されているクラブからは</a:t>
            </a:r>
            <a:endParaRPr lang="en-US" altLang="ja-JP" sz="2000" dirty="0">
              <a:solidFill>
                <a:srgbClr val="FF0000"/>
              </a:solidFill>
              <a:latin typeface="HGSSoeiKakugothicUB" panose="020B0900000000000000" pitchFamily="34" charset="-128"/>
              <a:ea typeface="HGSSoeiKakugothicUB" panose="020B0900000000000000" pitchFamily="34" charset="-128"/>
            </a:endParaRPr>
          </a:p>
          <a:p>
            <a:pPr algn="ctr" defTabSz="685800">
              <a:lnSpc>
                <a:spcPct val="150000"/>
              </a:lnSpc>
              <a:spcAft>
                <a:spcPts val="450"/>
              </a:spcAft>
              <a:buClr>
                <a:schemeClr val="accent1"/>
              </a:buClr>
            </a:pPr>
            <a:r>
              <a:rPr lang="ja-JP" altLang="en-US" sz="2000">
                <a:solidFill>
                  <a:srgbClr val="FF0000"/>
                </a:solidFill>
                <a:latin typeface="HGSSoeiKakugothicUB" panose="020B0900000000000000" pitchFamily="34" charset="-128"/>
                <a:ea typeface="HGSSoeiKakugothicUB" panose="020B0900000000000000" pitchFamily="34" charset="-128"/>
              </a:rPr>
              <a:t>ガバナー立候補ができない」</a:t>
            </a:r>
            <a:endParaRPr lang="en-US" altLang="ja-JP" sz="2000" dirty="0">
              <a:solidFill>
                <a:srgbClr val="FF0000"/>
              </a:solidFill>
              <a:latin typeface="HGSSoeiKakugothicUB" panose="020B0900000000000000" pitchFamily="34" charset="-128"/>
              <a:ea typeface="HGSSoeiKakugothicUB" panose="020B0900000000000000" pitchFamily="34" charset="-128"/>
            </a:endParaRPr>
          </a:p>
          <a:p>
            <a:pPr algn="ctr" defTabSz="685800">
              <a:lnSpc>
                <a:spcPct val="150000"/>
              </a:lnSpc>
              <a:spcAft>
                <a:spcPts val="450"/>
              </a:spcAft>
              <a:buClr>
                <a:schemeClr val="accent1"/>
              </a:buClr>
            </a:pPr>
            <a:r>
              <a:rPr lang="ja-JP" altLang="en-US" sz="2000">
                <a:latin typeface="HGSSoeiKakugothicUB" panose="020B0900000000000000" pitchFamily="34" charset="-128"/>
                <a:ea typeface="HGSSoeiKakugothicUB" panose="020B0900000000000000" pitchFamily="34" charset="-128"/>
              </a:rPr>
              <a:t>という内容の立法案が提出され、 </a:t>
            </a:r>
            <a:endParaRPr kumimoji="1" lang="en-US" altLang="ja-JP" sz="2000" dirty="0">
              <a:latin typeface="HGSSoeiKakugothicUB" panose="020B0900000000000000" pitchFamily="34" charset="-128"/>
              <a:ea typeface="HGSSoeiKakugothicUB" panose="020B0900000000000000" pitchFamily="34" charset="-128"/>
            </a:endParaRPr>
          </a:p>
        </p:txBody>
      </p:sp>
      <p:pic>
        <p:nvPicPr>
          <p:cNvPr id="3" name="図 2">
            <a:extLst>
              <a:ext uri="{FF2B5EF4-FFF2-40B4-BE49-F238E27FC236}">
                <a16:creationId xmlns:a16="http://schemas.microsoft.com/office/drawing/2014/main" id="{5C5FF386-532A-A841-83C5-DC7BC50DC86B}"/>
              </a:ext>
            </a:extLst>
          </p:cNvPr>
          <p:cNvPicPr>
            <a:picLocks noChangeAspect="1"/>
          </p:cNvPicPr>
          <p:nvPr/>
        </p:nvPicPr>
        <p:blipFill rotWithShape="1">
          <a:blip r:embed="rId2"/>
          <a:srcRect l="10355" r="37869" b="-2"/>
          <a:stretch/>
        </p:blipFill>
        <p:spPr>
          <a:xfrm>
            <a:off x="5780262" y="569440"/>
            <a:ext cx="2946566" cy="3997988"/>
          </a:xfrm>
          <a:prstGeom prst="rect">
            <a:avLst/>
          </a:prstGeom>
        </p:spPr>
      </p:pic>
      <p:sp>
        <p:nvSpPr>
          <p:cNvPr id="7" name="テキスト ボックス 6">
            <a:extLst>
              <a:ext uri="{FF2B5EF4-FFF2-40B4-BE49-F238E27FC236}">
                <a16:creationId xmlns:a16="http://schemas.microsoft.com/office/drawing/2014/main" id="{31F9B45B-AAB5-1247-A4CA-8D2A9D514A80}"/>
              </a:ext>
            </a:extLst>
          </p:cNvPr>
          <p:cNvSpPr txBox="1"/>
          <p:nvPr/>
        </p:nvSpPr>
        <p:spPr>
          <a:xfrm>
            <a:off x="181350" y="2070369"/>
            <a:ext cx="5360806" cy="2470333"/>
          </a:xfrm>
          <a:prstGeom prst="rect">
            <a:avLst/>
          </a:prstGeom>
        </p:spPr>
        <p:txBody>
          <a:bodyPr vert="horz" lIns="68580" tIns="34290" rIns="68580" bIns="34290" rtlCol="0" anchor="t">
            <a:normAutofit/>
          </a:bodyPr>
          <a:lstStyle/>
          <a:p>
            <a:pPr algn="ctr" defTabSz="685800">
              <a:lnSpc>
                <a:spcPct val="150000"/>
              </a:lnSpc>
              <a:spcAft>
                <a:spcPts val="450"/>
              </a:spcAft>
              <a:buClr>
                <a:schemeClr val="accent1"/>
              </a:buClr>
            </a:pPr>
            <a:r>
              <a:rPr lang="ja-JP" altLang="en-US" sz="2000">
                <a:latin typeface="HGSSoeiKakugothicUB" panose="020B0900000000000000" pitchFamily="34" charset="-128"/>
                <a:ea typeface="HGSSoeiKakugothicUB" panose="020B0900000000000000" pitchFamily="34" charset="-128"/>
              </a:rPr>
              <a:t>、</a:t>
            </a:r>
            <a:endParaRPr lang="en-US" altLang="ja-JP" sz="2000" dirty="0">
              <a:latin typeface="HGSSoeiKakugothicUB" panose="020B0900000000000000" pitchFamily="34" charset="-128"/>
              <a:ea typeface="HGSSoeiKakugothicUB" panose="020B0900000000000000" pitchFamily="34" charset="-128"/>
            </a:endParaRPr>
          </a:p>
          <a:p>
            <a:pPr algn="ctr" defTabSz="685800">
              <a:lnSpc>
                <a:spcPct val="150000"/>
              </a:lnSpc>
              <a:spcAft>
                <a:spcPts val="450"/>
              </a:spcAft>
              <a:buClr>
                <a:schemeClr val="accent1"/>
              </a:buClr>
            </a:pPr>
            <a:r>
              <a:rPr lang="ja-JP" altLang="en-US" sz="2000">
                <a:latin typeface="HGSSoeiKakugothicUB" panose="020B0900000000000000" pitchFamily="34" charset="-128"/>
                <a:ea typeface="HGSSoeiKakugothicUB" panose="020B0900000000000000" pitchFamily="34" charset="-128"/>
              </a:rPr>
              <a:t>否決はされましたが</a:t>
            </a:r>
            <a:endParaRPr lang="en-US" altLang="ja-JP" sz="2000" dirty="0">
              <a:latin typeface="HGSSoeiKakugothicUB" panose="020B0900000000000000" pitchFamily="34" charset="-128"/>
              <a:ea typeface="HGSSoeiKakugothicUB" panose="020B0900000000000000" pitchFamily="34" charset="-128"/>
            </a:endParaRPr>
          </a:p>
          <a:p>
            <a:pPr algn="ctr" defTabSz="685800">
              <a:lnSpc>
                <a:spcPct val="150000"/>
              </a:lnSpc>
              <a:spcAft>
                <a:spcPts val="450"/>
              </a:spcAft>
              <a:buClr>
                <a:schemeClr val="accent1"/>
              </a:buClr>
            </a:pPr>
            <a:r>
              <a:rPr lang="ja-JP" altLang="en-US" sz="2800" u="sng">
                <a:solidFill>
                  <a:srgbClr val="C00000"/>
                </a:solidFill>
                <a:latin typeface="HGSSoeiKakugothicUB" panose="020B0900000000000000" pitchFamily="34" charset="-128"/>
                <a:ea typeface="HGSSoeiKakugothicUB" panose="020B0900000000000000" pitchFamily="34" charset="-128"/>
              </a:rPr>
              <a:t>賛成１８６票</a:t>
            </a:r>
            <a:r>
              <a:rPr lang="ja-JP" altLang="en-US" sz="2800" u="sng">
                <a:latin typeface="HGSSoeiKakugothicUB" panose="020B0900000000000000" pitchFamily="34" charset="-128"/>
                <a:ea typeface="HGSSoeiKakugothicUB" panose="020B0900000000000000" pitchFamily="34" charset="-128"/>
              </a:rPr>
              <a:t>、</a:t>
            </a:r>
            <a:r>
              <a:rPr lang="ja-JP" altLang="en-US" sz="2800" u="sng">
                <a:solidFill>
                  <a:srgbClr val="002060"/>
                </a:solidFill>
                <a:latin typeface="HGSSoeiKakugothicUB" panose="020B0900000000000000" pitchFamily="34" charset="-128"/>
                <a:ea typeface="HGSSoeiKakugothicUB" panose="020B0900000000000000" pitchFamily="34" charset="-128"/>
              </a:rPr>
              <a:t>反対３１８票</a:t>
            </a:r>
            <a:endParaRPr lang="en-US" altLang="ja-JP" sz="2800" u="sng" dirty="0">
              <a:solidFill>
                <a:srgbClr val="002060"/>
              </a:solidFill>
              <a:latin typeface="HGSSoeiKakugothicUB" panose="020B0900000000000000" pitchFamily="34" charset="-128"/>
              <a:ea typeface="HGSSoeiKakugothicUB" panose="020B0900000000000000" pitchFamily="34" charset="-128"/>
            </a:endParaRPr>
          </a:p>
          <a:p>
            <a:pPr algn="ctr" defTabSz="685800">
              <a:lnSpc>
                <a:spcPct val="150000"/>
              </a:lnSpc>
              <a:spcAft>
                <a:spcPts val="450"/>
              </a:spcAft>
              <a:buClr>
                <a:schemeClr val="accent1"/>
              </a:buClr>
            </a:pPr>
            <a:r>
              <a:rPr lang="ja-JP" altLang="en-US" sz="2000">
                <a:latin typeface="HGSSoeiKakugothicUB" panose="020B0900000000000000" pitchFamily="34" charset="-128"/>
                <a:ea typeface="HGSSoeiKakugothicUB" panose="020B0900000000000000" pitchFamily="34" charset="-128"/>
              </a:rPr>
              <a:t>というそれほど大きくない差での否決でした。 </a:t>
            </a:r>
            <a:endParaRPr kumimoji="1" lang="en-US" altLang="ja-JP" sz="2000" dirty="0">
              <a:latin typeface="HGSSoeiKakugothicUB" panose="020B0900000000000000" pitchFamily="34" charset="-128"/>
              <a:ea typeface="HGSSoeiKakugothicUB" panose="020B0900000000000000" pitchFamily="34" charset="-128"/>
            </a:endParaRPr>
          </a:p>
        </p:txBody>
      </p:sp>
      <p:pic>
        <p:nvPicPr>
          <p:cNvPr id="5" name="図 4" descr="挿絵, 食品, ウィンドウ が含まれている画像&#10;&#10;自動的に生成された説明">
            <a:extLst>
              <a:ext uri="{FF2B5EF4-FFF2-40B4-BE49-F238E27FC236}">
                <a16:creationId xmlns:a16="http://schemas.microsoft.com/office/drawing/2014/main" id="{E3E62FCD-4898-B30A-6283-A661E3210B4C}"/>
              </a:ext>
            </a:extLst>
          </p:cNvPr>
          <p:cNvPicPr>
            <a:picLocks noChangeAspect="1"/>
          </p:cNvPicPr>
          <p:nvPr/>
        </p:nvPicPr>
        <p:blipFill>
          <a:blip r:embed="rId3"/>
          <a:stretch>
            <a:fillRect/>
          </a:stretch>
        </p:blipFill>
        <p:spPr>
          <a:xfrm>
            <a:off x="-18472" y="4540703"/>
            <a:ext cx="2316596" cy="621269"/>
          </a:xfrm>
          <a:prstGeom prst="rect">
            <a:avLst/>
          </a:prstGeom>
        </p:spPr>
      </p:pic>
      <p:sp>
        <p:nvSpPr>
          <p:cNvPr id="6" name="スライド番号プレースホルダー 5">
            <a:extLst>
              <a:ext uri="{FF2B5EF4-FFF2-40B4-BE49-F238E27FC236}">
                <a16:creationId xmlns:a16="http://schemas.microsoft.com/office/drawing/2014/main" id="{0412BBD3-1129-305A-C5F6-99F2803EBAB5}"/>
              </a:ext>
            </a:extLst>
          </p:cNvPr>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152208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668679F7-954A-C24F-9026-1F51A9956E4B}"/>
              </a:ext>
            </a:extLst>
          </p:cNvPr>
          <p:cNvSpPr txBox="1"/>
          <p:nvPr/>
        </p:nvSpPr>
        <p:spPr>
          <a:xfrm>
            <a:off x="2963744" y="476306"/>
            <a:ext cx="5632021" cy="307777"/>
          </a:xfrm>
          <a:prstGeom prst="rect">
            <a:avLst/>
          </a:prstGeom>
          <a:solidFill>
            <a:srgbClr val="FF2600"/>
          </a:solidFill>
          <a:ln w="50800">
            <a:solidFill>
              <a:schemeClr val="bg1"/>
            </a:solidFill>
          </a:ln>
        </p:spPr>
        <p:txBody>
          <a:bodyPr vert="horz" wrap="square" rtlCol="0">
            <a:spAutoFit/>
          </a:bodyPr>
          <a:lstStyle/>
          <a:p>
            <a:r>
              <a:rPr lang="en-US" altLang="ja-JP" sz="1400" b="1" dirty="0">
                <a:solidFill>
                  <a:schemeClr val="bg1"/>
                </a:solidFill>
                <a:latin typeface="HGMaruGothicMPRO" panose="020F0600000000000000" pitchFamily="34" charset="-128"/>
                <a:ea typeface="HGMaruGothicMPRO" panose="020F0600000000000000" pitchFamily="34" charset="-128"/>
              </a:rPr>
              <a:t>1915</a:t>
            </a:r>
            <a:r>
              <a:rPr lang="ja-JP" altLang="en-US" sz="1400" b="1">
                <a:solidFill>
                  <a:schemeClr val="bg1"/>
                </a:solidFill>
                <a:latin typeface="HGMaruGothicMPRO" panose="020F0600000000000000" pitchFamily="34" charset="-128"/>
                <a:ea typeface="HGMaruGothicMPRO" panose="020F0600000000000000" pitchFamily="34" charset="-128"/>
              </a:rPr>
              <a:t>年　　アディショナル会員　認める</a:t>
            </a:r>
          </a:p>
        </p:txBody>
      </p:sp>
      <p:sp>
        <p:nvSpPr>
          <p:cNvPr id="10" name="テキスト ボックス 9">
            <a:extLst>
              <a:ext uri="{FF2B5EF4-FFF2-40B4-BE49-F238E27FC236}">
                <a16:creationId xmlns:a16="http://schemas.microsoft.com/office/drawing/2014/main" id="{172BF950-4E51-B149-83E8-618585442D6C}"/>
              </a:ext>
            </a:extLst>
          </p:cNvPr>
          <p:cNvSpPr txBox="1"/>
          <p:nvPr/>
        </p:nvSpPr>
        <p:spPr>
          <a:xfrm>
            <a:off x="2960986" y="789109"/>
            <a:ext cx="5636089" cy="307777"/>
          </a:xfrm>
          <a:prstGeom prst="rect">
            <a:avLst/>
          </a:prstGeom>
          <a:solidFill>
            <a:srgbClr val="FF2600"/>
          </a:solidFill>
          <a:ln w="50800">
            <a:solidFill>
              <a:schemeClr val="bg1"/>
            </a:solidFill>
          </a:ln>
        </p:spPr>
        <p:txBody>
          <a:bodyPr vert="horz" wrap="square" rtlCol="0">
            <a:spAutoFit/>
          </a:bodyPr>
          <a:lstStyle/>
          <a:p>
            <a:pPr fontAlgn="ctr"/>
            <a:r>
              <a:rPr lang="en-US" altLang="ja-JP" sz="1400" b="1" dirty="0">
                <a:solidFill>
                  <a:schemeClr val="bg1"/>
                </a:solidFill>
                <a:latin typeface="HGMaruGothicMPRO" panose="020F0600000000000000" pitchFamily="34" charset="-128"/>
                <a:ea typeface="HGMaruGothicMPRO" panose="020F0600000000000000" pitchFamily="34" charset="-128"/>
              </a:rPr>
              <a:t>1930</a:t>
            </a:r>
            <a:r>
              <a:rPr lang="ja-JP" altLang="en-US" sz="1400" b="1">
                <a:solidFill>
                  <a:schemeClr val="bg1"/>
                </a:solidFill>
                <a:latin typeface="HGMaruGothicMPRO" panose="020F0600000000000000" pitchFamily="34" charset="-128"/>
                <a:ea typeface="HGMaruGothicMPRO" panose="020F0600000000000000" pitchFamily="34" charset="-128"/>
              </a:rPr>
              <a:t>年　　パスト・サービス会員</a:t>
            </a:r>
          </a:p>
        </p:txBody>
      </p:sp>
      <p:sp>
        <p:nvSpPr>
          <p:cNvPr id="12" name="テキスト ボックス 11">
            <a:extLst>
              <a:ext uri="{FF2B5EF4-FFF2-40B4-BE49-F238E27FC236}">
                <a16:creationId xmlns:a16="http://schemas.microsoft.com/office/drawing/2014/main" id="{0712F110-9818-8140-9CFB-28D322885C9F}"/>
              </a:ext>
            </a:extLst>
          </p:cNvPr>
          <p:cNvSpPr txBox="1"/>
          <p:nvPr/>
        </p:nvSpPr>
        <p:spPr>
          <a:xfrm>
            <a:off x="2960986" y="1087092"/>
            <a:ext cx="5636089" cy="307777"/>
          </a:xfrm>
          <a:prstGeom prst="rect">
            <a:avLst/>
          </a:prstGeom>
          <a:solidFill>
            <a:srgbClr val="FF2600"/>
          </a:solidFill>
          <a:ln w="50800">
            <a:solidFill>
              <a:schemeClr val="bg1"/>
            </a:solidFill>
          </a:ln>
        </p:spPr>
        <p:txBody>
          <a:bodyPr vert="horz" wrap="square" rtlCol="0">
            <a:spAutoFit/>
          </a:bodyPr>
          <a:lstStyle/>
          <a:p>
            <a:pPr fontAlgn="ctr"/>
            <a:r>
              <a:rPr lang="en-US" altLang="ja-JP" sz="1400" b="1" dirty="0">
                <a:solidFill>
                  <a:schemeClr val="bg1"/>
                </a:solidFill>
                <a:latin typeface="HGMaruGothicMPRO" panose="020F0600000000000000" pitchFamily="34" charset="-128"/>
                <a:ea typeface="HGMaruGothicMPRO" panose="020F0600000000000000" pitchFamily="34" charset="-128"/>
              </a:rPr>
              <a:t>1939</a:t>
            </a:r>
            <a:r>
              <a:rPr lang="ja-JP" altLang="en-US" sz="1400" b="1">
                <a:solidFill>
                  <a:schemeClr val="bg1"/>
                </a:solidFill>
                <a:latin typeface="HGMaruGothicMPRO" panose="020F0600000000000000" pitchFamily="34" charset="-128"/>
                <a:ea typeface="HGMaruGothicMPRO" panose="020F0600000000000000" pitchFamily="34" charset="-128"/>
              </a:rPr>
              <a:t>年　</a:t>
            </a:r>
            <a:r>
              <a:rPr lang="en-US" altLang="ja-JP" sz="1400" b="1" dirty="0">
                <a:solidFill>
                  <a:schemeClr val="bg1"/>
                </a:solidFill>
                <a:latin typeface="HGMaruGothicMPRO" panose="020F0600000000000000" pitchFamily="34" charset="-128"/>
                <a:ea typeface="HGMaruGothicMPRO" panose="020F0600000000000000" pitchFamily="34" charset="-128"/>
              </a:rPr>
              <a:t>   </a:t>
            </a:r>
            <a:r>
              <a:rPr lang="ja-JP" altLang="en-US" sz="1400" b="1">
                <a:solidFill>
                  <a:schemeClr val="bg1"/>
                </a:solidFill>
                <a:latin typeface="HGMaruGothicMPRO" panose="020F0600000000000000" pitchFamily="34" charset="-128"/>
                <a:ea typeface="HGMaruGothicMPRO" panose="020F0600000000000000" pitchFamily="34" charset="-128"/>
              </a:rPr>
              <a:t>シニアアクティブ会員</a:t>
            </a:r>
          </a:p>
        </p:txBody>
      </p:sp>
      <p:sp>
        <p:nvSpPr>
          <p:cNvPr id="14" name="テキスト ボックス 13">
            <a:extLst>
              <a:ext uri="{FF2B5EF4-FFF2-40B4-BE49-F238E27FC236}">
                <a16:creationId xmlns:a16="http://schemas.microsoft.com/office/drawing/2014/main" id="{F6CCD9B6-4CA8-974B-9693-A2C76E282E1A}"/>
              </a:ext>
            </a:extLst>
          </p:cNvPr>
          <p:cNvSpPr txBox="1"/>
          <p:nvPr/>
        </p:nvSpPr>
        <p:spPr>
          <a:xfrm>
            <a:off x="2963744" y="1391798"/>
            <a:ext cx="5632021" cy="307777"/>
          </a:xfrm>
          <a:prstGeom prst="rect">
            <a:avLst/>
          </a:prstGeom>
          <a:solidFill>
            <a:srgbClr val="FF2600"/>
          </a:solidFill>
          <a:ln w="50800">
            <a:solidFill>
              <a:schemeClr val="bg1"/>
            </a:solidFill>
          </a:ln>
        </p:spPr>
        <p:txBody>
          <a:bodyPr vert="horz" wrap="square" rtlCol="0">
            <a:spAutoFit/>
          </a:bodyPr>
          <a:lstStyle/>
          <a:p>
            <a:pPr fontAlgn="ctr"/>
            <a:r>
              <a:rPr lang="en-US" altLang="ja-JP" sz="1400" b="1" dirty="0">
                <a:solidFill>
                  <a:schemeClr val="bg1"/>
                </a:solidFill>
                <a:latin typeface="HGMaruGothicMPRO" panose="020F0600000000000000" pitchFamily="34" charset="-128"/>
                <a:ea typeface="HGMaruGothicMPRO" panose="020F0600000000000000" pitchFamily="34" charset="-128"/>
              </a:rPr>
              <a:t>1989</a:t>
            </a:r>
            <a:r>
              <a:rPr lang="ja-JP" altLang="en-US" sz="1400" b="1">
                <a:solidFill>
                  <a:schemeClr val="bg1"/>
                </a:solidFill>
                <a:latin typeface="HGMaruGothicMPRO" panose="020F0600000000000000" pitchFamily="34" charset="-128"/>
                <a:ea typeface="HGMaruGothicMPRO" panose="020F0600000000000000" pitchFamily="34" charset="-128"/>
              </a:rPr>
              <a:t>年　　女性会員の入会　認められる</a:t>
            </a:r>
          </a:p>
        </p:txBody>
      </p:sp>
      <p:sp>
        <p:nvSpPr>
          <p:cNvPr id="18" name="テキスト ボックス 17">
            <a:extLst>
              <a:ext uri="{FF2B5EF4-FFF2-40B4-BE49-F238E27FC236}">
                <a16:creationId xmlns:a16="http://schemas.microsoft.com/office/drawing/2014/main" id="{68BEECB4-0ECF-3A45-8F8A-F5E70D96FDC5}"/>
              </a:ext>
            </a:extLst>
          </p:cNvPr>
          <p:cNvSpPr txBox="1"/>
          <p:nvPr/>
        </p:nvSpPr>
        <p:spPr>
          <a:xfrm>
            <a:off x="2946657" y="1692484"/>
            <a:ext cx="5658181" cy="523220"/>
          </a:xfrm>
          <a:prstGeom prst="rect">
            <a:avLst/>
          </a:prstGeom>
          <a:solidFill>
            <a:srgbClr val="FF2600"/>
          </a:solidFill>
          <a:ln w="50800">
            <a:solidFill>
              <a:schemeClr val="bg1"/>
            </a:solidFill>
          </a:ln>
        </p:spPr>
        <p:txBody>
          <a:bodyPr vert="horz" wrap="square" rtlCol="0">
            <a:spAutoFit/>
          </a:bodyPr>
          <a:lstStyle/>
          <a:p>
            <a:pPr fontAlgn="ctr"/>
            <a:r>
              <a:rPr lang="en-US" altLang="ja-JP" sz="1400" b="1" dirty="0">
                <a:solidFill>
                  <a:schemeClr val="bg1"/>
                </a:solidFill>
                <a:latin typeface="HGMaruGothicMPRO" panose="020F0600000000000000" pitchFamily="34" charset="-128"/>
                <a:ea typeface="HGMaruGothicMPRO" panose="020F0600000000000000" pitchFamily="34" charset="-128"/>
              </a:rPr>
              <a:t>2001</a:t>
            </a:r>
            <a:r>
              <a:rPr lang="ja-JP" altLang="en-US" sz="1400" b="1">
                <a:solidFill>
                  <a:schemeClr val="bg1"/>
                </a:solidFill>
                <a:latin typeface="HGMaruGothicMPRO" panose="020F0600000000000000" pitchFamily="34" charset="-128"/>
                <a:ea typeface="HGMaruGothicMPRO" panose="020F0600000000000000" pitchFamily="34" charset="-128"/>
              </a:rPr>
              <a:t>年　</a:t>
            </a:r>
            <a:r>
              <a:rPr lang="en-US" altLang="ja-JP" sz="1400" b="1" dirty="0">
                <a:solidFill>
                  <a:schemeClr val="bg1"/>
                </a:solidFill>
                <a:latin typeface="HGMaruGothicMPRO" panose="020F0600000000000000" pitchFamily="34" charset="-128"/>
                <a:ea typeface="HGMaruGothicMPRO" panose="020F0600000000000000" pitchFamily="34" charset="-128"/>
              </a:rPr>
              <a:t>   </a:t>
            </a:r>
            <a:r>
              <a:rPr lang="ja-JP" altLang="en-US" sz="1400" b="1">
                <a:solidFill>
                  <a:schemeClr val="bg1"/>
                </a:solidFill>
                <a:latin typeface="HGMaruGothicMPRO" panose="020F0600000000000000" pitchFamily="34" charset="-128"/>
                <a:ea typeface="HGMaruGothicMPRO" panose="020F0600000000000000" pitchFamily="34" charset="-128"/>
              </a:rPr>
              <a:t>会員種別の変更</a:t>
            </a:r>
            <a:r>
              <a:rPr lang="en-US" altLang="ja-JP" sz="1400" b="1" dirty="0">
                <a:solidFill>
                  <a:schemeClr val="bg1"/>
                </a:solidFill>
                <a:latin typeface="HGMaruGothicMPRO" panose="020F0600000000000000" pitchFamily="34" charset="-128"/>
                <a:ea typeface="HGMaruGothicMPRO" panose="020F0600000000000000" pitchFamily="34" charset="-128"/>
              </a:rPr>
              <a:t>(</a:t>
            </a:r>
            <a:r>
              <a:rPr lang="ja-JP" altLang="en-US" sz="1400" b="1">
                <a:solidFill>
                  <a:schemeClr val="bg1"/>
                </a:solidFill>
                <a:latin typeface="HGMaruGothicMPRO" panose="020F0600000000000000" pitchFamily="34" charset="-128"/>
                <a:ea typeface="HGMaruGothicMPRO" panose="020F0600000000000000" pitchFamily="34" charset="-128"/>
              </a:rPr>
              <a:t>正会員と名誉会員、</a:t>
            </a:r>
            <a:endParaRPr lang="en-US" altLang="ja-JP" sz="1400" b="1" dirty="0">
              <a:solidFill>
                <a:schemeClr val="bg1"/>
              </a:solidFill>
              <a:latin typeface="HGMaruGothicMPRO" panose="020F0600000000000000" pitchFamily="34" charset="-128"/>
              <a:ea typeface="HGMaruGothicMPRO" panose="020F0600000000000000" pitchFamily="34" charset="-128"/>
            </a:endParaRPr>
          </a:p>
          <a:p>
            <a:pPr fontAlgn="ctr"/>
            <a:r>
              <a:rPr lang="ja-JP" altLang="en-US" sz="1400" b="1">
                <a:solidFill>
                  <a:schemeClr val="bg1"/>
                </a:solidFill>
                <a:latin typeface="HGMaruGothicMPRO" panose="020F0600000000000000" pitchFamily="34" charset="-128"/>
                <a:ea typeface="HGMaruGothicMPRO" panose="020F0600000000000000" pitchFamily="34" charset="-128"/>
              </a:rPr>
              <a:t>　　　　　</a:t>
            </a:r>
            <a:r>
              <a:rPr lang="en-US" altLang="ja-JP" sz="1400" b="1" dirty="0">
                <a:solidFill>
                  <a:schemeClr val="bg1"/>
                </a:solidFill>
                <a:latin typeface="HGMaruGothicMPRO" panose="020F0600000000000000" pitchFamily="34" charset="-128"/>
                <a:ea typeface="HGMaruGothicMPRO" panose="020F0600000000000000" pitchFamily="34" charset="-128"/>
              </a:rPr>
              <a:t>  </a:t>
            </a:r>
            <a:r>
              <a:rPr lang="ja-JP" altLang="en-US" sz="1400" b="1">
                <a:solidFill>
                  <a:schemeClr val="bg1"/>
                </a:solidFill>
                <a:latin typeface="HGMaruGothicMPRO" panose="020F0600000000000000" pitchFamily="34" charset="-128"/>
                <a:ea typeface="HGMaruGothicMPRO" panose="020F0600000000000000" pitchFamily="34" charset="-128"/>
              </a:rPr>
              <a:t>退職者も職業分類継続）、職業分類運用柔軟化</a:t>
            </a:r>
          </a:p>
        </p:txBody>
      </p:sp>
      <p:sp>
        <p:nvSpPr>
          <p:cNvPr id="28" name="テキスト ボックス 27">
            <a:extLst>
              <a:ext uri="{FF2B5EF4-FFF2-40B4-BE49-F238E27FC236}">
                <a16:creationId xmlns:a16="http://schemas.microsoft.com/office/drawing/2014/main" id="{664A0DE0-96E1-6C47-85E5-0E2FDC5DDD5A}"/>
              </a:ext>
            </a:extLst>
          </p:cNvPr>
          <p:cNvSpPr txBox="1"/>
          <p:nvPr/>
        </p:nvSpPr>
        <p:spPr>
          <a:xfrm>
            <a:off x="2946656" y="2546552"/>
            <a:ext cx="5654833" cy="307777"/>
          </a:xfrm>
          <a:prstGeom prst="rect">
            <a:avLst/>
          </a:prstGeom>
          <a:solidFill>
            <a:srgbClr val="FF2600"/>
          </a:solidFill>
          <a:ln w="50800">
            <a:solidFill>
              <a:schemeClr val="bg1"/>
            </a:solidFill>
          </a:ln>
        </p:spPr>
        <p:txBody>
          <a:bodyPr vert="horz" wrap="square" rtlCol="0">
            <a:spAutoFit/>
          </a:bodyPr>
          <a:lstStyle/>
          <a:p>
            <a:pPr fontAlgn="ctr"/>
            <a:r>
              <a:rPr kumimoji="1" lang="en-US" altLang="ja-JP" sz="1400" b="1" dirty="0">
                <a:solidFill>
                  <a:schemeClr val="bg1"/>
                </a:solidFill>
                <a:latin typeface="HGMaruGothicMPRO" panose="020F0600000000000000" pitchFamily="34" charset="-128"/>
                <a:ea typeface="HGMaruGothicMPRO" panose="020F0600000000000000" pitchFamily="34" charset="-128"/>
              </a:rPr>
              <a:t>2013</a:t>
            </a:r>
            <a:r>
              <a:rPr kumimoji="1" lang="ja-JP" altLang="en-US" sz="1400" b="1">
                <a:solidFill>
                  <a:schemeClr val="bg1"/>
                </a:solidFill>
                <a:latin typeface="HGMaruGothicMPRO" panose="020F0600000000000000" pitchFamily="34" charset="-128"/>
                <a:ea typeface="HGMaruGothicMPRO" panose="020F0600000000000000" pitchFamily="34" charset="-128"/>
              </a:rPr>
              <a:t>年　</a:t>
            </a:r>
            <a:r>
              <a:rPr kumimoji="1" lang="en-US" altLang="ja-JP" sz="1400" b="1" dirty="0">
                <a:solidFill>
                  <a:schemeClr val="bg1"/>
                </a:solidFill>
                <a:latin typeface="HGMaruGothicMPRO" panose="020F0600000000000000" pitchFamily="34" charset="-128"/>
                <a:ea typeface="HGMaruGothicMPRO" panose="020F0600000000000000" pitchFamily="34" charset="-128"/>
              </a:rPr>
              <a:t>  </a:t>
            </a:r>
            <a:r>
              <a:rPr kumimoji="1" lang="ja-JP" altLang="ja-JP" sz="1400" b="1">
                <a:solidFill>
                  <a:schemeClr val="bg1"/>
                </a:solidFill>
                <a:latin typeface="HGMaruGothicMPRO" panose="020F0600000000000000" pitchFamily="34" charset="-128"/>
                <a:ea typeface="HGMaruGothicMPRO" panose="020F0600000000000000" pitchFamily="34" charset="-128"/>
              </a:rPr>
              <a:t>現職にない人を正会員</a:t>
            </a:r>
            <a:r>
              <a:rPr kumimoji="1" lang="ja-JP" altLang="en-US" sz="1400" b="1">
                <a:solidFill>
                  <a:schemeClr val="bg1"/>
                </a:solidFill>
                <a:latin typeface="HGMaruGothicMPRO" panose="020F0600000000000000" pitchFamily="34" charset="-128"/>
                <a:ea typeface="HGMaruGothicMPRO" panose="020F0600000000000000" pitchFamily="34" charset="-128"/>
              </a:rPr>
              <a:t>と</a:t>
            </a:r>
            <a:r>
              <a:rPr kumimoji="1" lang="ja-JP" altLang="ja-JP" sz="1400" b="1">
                <a:solidFill>
                  <a:schemeClr val="bg1"/>
                </a:solidFill>
                <a:latin typeface="HGMaruGothicMPRO" panose="020F0600000000000000" pitchFamily="34" charset="-128"/>
                <a:ea typeface="HGMaruGothicMPRO" panose="020F0600000000000000" pitchFamily="34" charset="-128"/>
              </a:rPr>
              <a:t>認める</a:t>
            </a:r>
            <a:endParaRPr lang="ja-JP" altLang="ja-JP" sz="1400" b="1">
              <a:solidFill>
                <a:schemeClr val="bg1"/>
              </a:solidFill>
              <a:latin typeface="HGMaruGothicMPRO" panose="020F0600000000000000" pitchFamily="34" charset="-128"/>
              <a:ea typeface="HGMaruGothicMPRO" panose="020F0600000000000000" pitchFamily="34" charset="-128"/>
            </a:endParaRPr>
          </a:p>
        </p:txBody>
      </p:sp>
      <p:sp>
        <p:nvSpPr>
          <p:cNvPr id="32" name="テキスト ボックス 31">
            <a:extLst>
              <a:ext uri="{FF2B5EF4-FFF2-40B4-BE49-F238E27FC236}">
                <a16:creationId xmlns:a16="http://schemas.microsoft.com/office/drawing/2014/main" id="{13221267-A3BA-3945-8618-37751400F928}"/>
              </a:ext>
            </a:extLst>
          </p:cNvPr>
          <p:cNvSpPr txBox="1"/>
          <p:nvPr/>
        </p:nvSpPr>
        <p:spPr>
          <a:xfrm>
            <a:off x="2956476" y="2855021"/>
            <a:ext cx="5623324" cy="954107"/>
          </a:xfrm>
          <a:prstGeom prst="rect">
            <a:avLst/>
          </a:prstGeom>
          <a:solidFill>
            <a:srgbClr val="FF2600"/>
          </a:solidFill>
          <a:ln w="50800">
            <a:solidFill>
              <a:schemeClr val="bg1"/>
            </a:solidFill>
          </a:ln>
        </p:spPr>
        <p:txBody>
          <a:bodyPr vert="horz" wrap="square" rtlCol="0">
            <a:spAutoFit/>
          </a:bodyPr>
          <a:lstStyle/>
          <a:p>
            <a:pPr fontAlgn="ctr"/>
            <a:r>
              <a:rPr kumimoji="1" lang="en-US" altLang="ja-JP" sz="1400" b="1" dirty="0">
                <a:solidFill>
                  <a:schemeClr val="bg1"/>
                </a:solidFill>
                <a:latin typeface="HGMaruGothicMPRO" panose="020F0600000000000000" pitchFamily="34" charset="-128"/>
                <a:ea typeface="HGMaruGothicMPRO" panose="020F0600000000000000" pitchFamily="34" charset="-128"/>
              </a:rPr>
              <a:t>2016</a:t>
            </a:r>
            <a:r>
              <a:rPr kumimoji="1" lang="ja-JP" altLang="en-US" sz="1400" b="1">
                <a:solidFill>
                  <a:schemeClr val="bg1"/>
                </a:solidFill>
                <a:latin typeface="HGMaruGothicMPRO" panose="020F0600000000000000" pitchFamily="34" charset="-128"/>
                <a:ea typeface="HGMaruGothicMPRO" panose="020F0600000000000000" pitchFamily="34" charset="-128"/>
              </a:rPr>
              <a:t>年　</a:t>
            </a:r>
            <a:r>
              <a:rPr kumimoji="1" lang="en-US" altLang="ja-JP" sz="1400" b="1" dirty="0">
                <a:solidFill>
                  <a:schemeClr val="bg1"/>
                </a:solidFill>
                <a:latin typeface="HGMaruGothicMPRO" panose="020F0600000000000000" pitchFamily="34" charset="-128"/>
                <a:ea typeface="HGMaruGothicMPRO" panose="020F0600000000000000" pitchFamily="34" charset="-128"/>
              </a:rPr>
              <a:t>  </a:t>
            </a:r>
            <a:r>
              <a:rPr kumimoji="1" lang="ja-JP" altLang="ja-JP" sz="1400" b="1">
                <a:solidFill>
                  <a:schemeClr val="bg1"/>
                </a:solidFill>
                <a:latin typeface="HGMaruGothicMPRO" panose="020F0600000000000000" pitchFamily="34" charset="-128"/>
                <a:ea typeface="HGMaruGothicMPRO" panose="020F0600000000000000" pitchFamily="34" charset="-128"/>
              </a:rPr>
              <a:t>会員種類の柔軟性</a:t>
            </a:r>
            <a:endParaRPr lang="ja-JP" altLang="ja-JP" sz="1400" b="1">
              <a:solidFill>
                <a:schemeClr val="bg1"/>
              </a:solidFill>
              <a:latin typeface="HGMaruGothicMPRO" panose="020F0600000000000000" pitchFamily="34" charset="-128"/>
              <a:ea typeface="HGMaruGothicMPRO" panose="020F0600000000000000" pitchFamily="34" charset="-128"/>
            </a:endParaRPr>
          </a:p>
          <a:p>
            <a:pPr fontAlgn="ctr"/>
            <a:r>
              <a:rPr kumimoji="1" lang="ja-JP" altLang="en-US" sz="1400" b="1">
                <a:solidFill>
                  <a:schemeClr val="bg1"/>
                </a:solidFill>
                <a:latin typeface="HGMaruGothicMPRO" panose="020F0600000000000000" pitchFamily="34" charset="-128"/>
                <a:ea typeface="HGMaruGothicMPRO" panose="020F0600000000000000" pitchFamily="34" charset="-128"/>
              </a:rPr>
              <a:t>　　　　　</a:t>
            </a:r>
            <a:r>
              <a:rPr kumimoji="1" lang="ja-JP" altLang="ja-JP" sz="1400" b="1">
                <a:solidFill>
                  <a:schemeClr val="bg1"/>
                </a:solidFill>
                <a:latin typeface="HGMaruGothicMPRO" panose="020F0600000000000000" pitchFamily="34" charset="-128"/>
                <a:ea typeface="HGMaruGothicMPRO" panose="020F0600000000000000" pitchFamily="34" charset="-128"/>
              </a:rPr>
              <a:t>ローターアクターの二重身分を認める</a:t>
            </a:r>
            <a:endParaRPr lang="ja-JP" altLang="ja-JP" sz="1400" b="1">
              <a:solidFill>
                <a:schemeClr val="bg1"/>
              </a:solidFill>
              <a:latin typeface="HGMaruGothicMPRO" panose="020F0600000000000000" pitchFamily="34" charset="-128"/>
              <a:ea typeface="HGMaruGothicMPRO" panose="020F0600000000000000" pitchFamily="34" charset="-128"/>
            </a:endParaRPr>
          </a:p>
          <a:p>
            <a:pPr fontAlgn="ctr"/>
            <a:r>
              <a:rPr kumimoji="1" lang="ja-JP" altLang="en-US" sz="1400" b="1">
                <a:solidFill>
                  <a:schemeClr val="bg1"/>
                </a:solidFill>
                <a:latin typeface="HGMaruGothicMPRO" panose="020F0600000000000000" pitchFamily="34" charset="-128"/>
                <a:ea typeface="HGMaruGothicMPRO" panose="020F0600000000000000" pitchFamily="34" charset="-128"/>
              </a:rPr>
              <a:t>　　　　　</a:t>
            </a:r>
            <a:r>
              <a:rPr kumimoji="1" lang="ja-JP" altLang="ja-JP" sz="1400" b="1">
                <a:solidFill>
                  <a:schemeClr val="bg1"/>
                </a:solidFill>
                <a:latin typeface="HGMaruGothicMPRO" panose="020F0600000000000000" pitchFamily="34" charset="-128"/>
                <a:ea typeface="HGMaruGothicMPRO" panose="020F0600000000000000" pitchFamily="34" charset="-128"/>
              </a:rPr>
              <a:t>クラブ細則での自由な会員種別</a:t>
            </a:r>
            <a:endParaRPr kumimoji="1" lang="en-US" altLang="ja-JP" sz="1400" b="1" dirty="0">
              <a:solidFill>
                <a:schemeClr val="bg1"/>
              </a:solidFill>
              <a:latin typeface="HGMaruGothicMPRO" panose="020F0600000000000000" pitchFamily="34" charset="-128"/>
              <a:ea typeface="HGMaruGothicMPRO" panose="020F0600000000000000" pitchFamily="34" charset="-128"/>
            </a:endParaRPr>
          </a:p>
          <a:p>
            <a:pPr fontAlgn="ctr"/>
            <a:r>
              <a:rPr kumimoji="1" lang="en-US" altLang="ja-JP" sz="1400" b="1" dirty="0">
                <a:solidFill>
                  <a:schemeClr val="bg1"/>
                </a:solidFill>
                <a:latin typeface="HGMaruGothicMPRO" panose="020F0600000000000000" pitchFamily="34" charset="-128"/>
                <a:ea typeface="HGMaruGothicMPRO" panose="020F0600000000000000" pitchFamily="34" charset="-128"/>
              </a:rPr>
              <a:t>                (</a:t>
            </a:r>
            <a:r>
              <a:rPr kumimoji="1" lang="ja-JP" altLang="ja-JP" sz="1400" b="1">
                <a:solidFill>
                  <a:schemeClr val="bg1"/>
                </a:solidFill>
                <a:latin typeface="HGMaruGothicMPRO" panose="020F0600000000000000" pitchFamily="34" charset="-128"/>
                <a:ea typeface="HGMaruGothicMPRO" panose="020F0600000000000000" pitchFamily="34" charset="-128"/>
              </a:rPr>
              <a:t>準会員・法人会員・家族会員）</a:t>
            </a:r>
            <a:endParaRPr lang="ja-JP" altLang="ja-JP" sz="1400" b="1">
              <a:solidFill>
                <a:schemeClr val="bg1"/>
              </a:solidFill>
              <a:latin typeface="HGMaruGothicMPRO" panose="020F0600000000000000" pitchFamily="34" charset="-128"/>
              <a:ea typeface="HGMaruGothicMPRO" panose="020F0600000000000000" pitchFamily="34" charset="-128"/>
            </a:endParaRPr>
          </a:p>
        </p:txBody>
      </p:sp>
      <p:sp>
        <p:nvSpPr>
          <p:cNvPr id="24" name="テキスト ボックス 23">
            <a:extLst>
              <a:ext uri="{FF2B5EF4-FFF2-40B4-BE49-F238E27FC236}">
                <a16:creationId xmlns:a16="http://schemas.microsoft.com/office/drawing/2014/main" id="{98E6112B-D693-D846-B0CB-EAECDFEC3B21}"/>
              </a:ext>
            </a:extLst>
          </p:cNvPr>
          <p:cNvSpPr txBox="1"/>
          <p:nvPr/>
        </p:nvSpPr>
        <p:spPr>
          <a:xfrm>
            <a:off x="2919046" y="3800821"/>
            <a:ext cx="5678516" cy="307777"/>
          </a:xfrm>
          <a:prstGeom prst="rect">
            <a:avLst/>
          </a:prstGeom>
          <a:solidFill>
            <a:srgbClr val="FF2600"/>
          </a:solidFill>
          <a:ln w="50800">
            <a:solidFill>
              <a:schemeClr val="bg1"/>
            </a:solidFill>
          </a:ln>
        </p:spPr>
        <p:txBody>
          <a:bodyPr vert="horz" wrap="square" rtlCol="0">
            <a:spAutoFit/>
          </a:bodyPr>
          <a:lstStyle/>
          <a:p>
            <a:pPr fontAlgn="ctr"/>
            <a:r>
              <a:rPr kumimoji="1" lang="en-US" altLang="ja-JP" sz="1400" b="1" dirty="0">
                <a:solidFill>
                  <a:schemeClr val="bg1"/>
                </a:solidFill>
                <a:latin typeface="HGMaruGothicMPRO" panose="020F0600000000000000" pitchFamily="34" charset="-128"/>
                <a:ea typeface="HGMaruGothicMPRO" panose="020F0600000000000000" pitchFamily="34" charset="-128"/>
              </a:rPr>
              <a:t>2019</a:t>
            </a:r>
            <a:r>
              <a:rPr kumimoji="1" lang="ja-JP" altLang="en-US" sz="1400" b="1">
                <a:solidFill>
                  <a:schemeClr val="bg1"/>
                </a:solidFill>
                <a:latin typeface="HGMaruGothicMPRO" panose="020F0600000000000000" pitchFamily="34" charset="-128"/>
                <a:ea typeface="HGMaruGothicMPRO" panose="020F0600000000000000" pitchFamily="34" charset="-128"/>
              </a:rPr>
              <a:t>年　</a:t>
            </a:r>
            <a:r>
              <a:rPr kumimoji="1" lang="en-US" altLang="ja-JP" sz="1400" b="1" dirty="0">
                <a:solidFill>
                  <a:schemeClr val="bg1"/>
                </a:solidFill>
                <a:latin typeface="HGMaruGothicMPRO" panose="020F0600000000000000" pitchFamily="34" charset="-128"/>
                <a:ea typeface="HGMaruGothicMPRO" panose="020F0600000000000000" pitchFamily="34" charset="-128"/>
              </a:rPr>
              <a:t> </a:t>
            </a:r>
            <a:r>
              <a:rPr kumimoji="1" lang="ja-JP" altLang="ja-JP" sz="1400" b="1">
                <a:solidFill>
                  <a:schemeClr val="bg1"/>
                </a:solidFill>
                <a:latin typeface="HGMaruGothicMPRO" panose="020F0600000000000000" pitchFamily="34" charset="-128"/>
                <a:ea typeface="HGMaruGothicMPRO" panose="020F0600000000000000" pitchFamily="34" charset="-128"/>
              </a:rPr>
              <a:t>クラブの職業分類の制限を廃止</a:t>
            </a:r>
          </a:p>
        </p:txBody>
      </p:sp>
      <p:sp>
        <p:nvSpPr>
          <p:cNvPr id="27" name="テキスト ボックス 26">
            <a:extLst>
              <a:ext uri="{FF2B5EF4-FFF2-40B4-BE49-F238E27FC236}">
                <a16:creationId xmlns:a16="http://schemas.microsoft.com/office/drawing/2014/main" id="{FC4F4546-498D-704D-8B8D-45C4A0A1312B}"/>
              </a:ext>
            </a:extLst>
          </p:cNvPr>
          <p:cNvSpPr txBox="1"/>
          <p:nvPr/>
        </p:nvSpPr>
        <p:spPr>
          <a:xfrm>
            <a:off x="2965546" y="2227596"/>
            <a:ext cx="5626981" cy="307777"/>
          </a:xfrm>
          <a:prstGeom prst="rect">
            <a:avLst/>
          </a:prstGeom>
          <a:solidFill>
            <a:srgbClr val="FF2600"/>
          </a:solidFill>
          <a:ln w="50800">
            <a:solidFill>
              <a:schemeClr val="bg1"/>
            </a:solidFill>
          </a:ln>
        </p:spPr>
        <p:txBody>
          <a:bodyPr vert="horz" wrap="square" rtlCol="0">
            <a:spAutoFit/>
          </a:bodyPr>
          <a:lstStyle/>
          <a:p>
            <a:pPr fontAlgn="ctr"/>
            <a:r>
              <a:rPr kumimoji="1" lang="en-US" altLang="ja-JP" sz="1400" b="1" dirty="0">
                <a:solidFill>
                  <a:schemeClr val="bg1"/>
                </a:solidFill>
                <a:latin typeface="HGMaruGothicMPRO" panose="020F0600000000000000" pitchFamily="34" charset="-128"/>
                <a:ea typeface="HGMaruGothicMPRO" panose="020F0600000000000000" pitchFamily="34" charset="-128"/>
              </a:rPr>
              <a:t>2007</a:t>
            </a:r>
            <a:r>
              <a:rPr kumimoji="1" lang="ja-JP" altLang="en-US" sz="1400" b="1">
                <a:solidFill>
                  <a:schemeClr val="bg1"/>
                </a:solidFill>
                <a:latin typeface="HGMaruGothicMPRO" panose="020F0600000000000000" pitchFamily="34" charset="-128"/>
                <a:ea typeface="HGMaruGothicMPRO" panose="020F0600000000000000" pitchFamily="34" charset="-128"/>
              </a:rPr>
              <a:t>年　　</a:t>
            </a:r>
            <a:r>
              <a:rPr kumimoji="1" lang="ja-JP" altLang="ja-JP" sz="1400" b="1">
                <a:solidFill>
                  <a:schemeClr val="bg1"/>
                </a:solidFill>
                <a:latin typeface="HGMaruGothicMPRO" panose="020F0600000000000000" pitchFamily="34" charset="-128"/>
                <a:ea typeface="HGMaruGothicMPRO" panose="020F0600000000000000" pitchFamily="34" charset="-128"/>
              </a:rPr>
              <a:t>ロータリー財団学友が正会員になれる</a:t>
            </a:r>
            <a:endParaRPr lang="ja-JP" altLang="ja-JP" sz="1400" b="1">
              <a:solidFill>
                <a:schemeClr val="bg1"/>
              </a:solidFill>
              <a:latin typeface="HGMaruGothicMPRO" panose="020F0600000000000000" pitchFamily="34" charset="-128"/>
              <a:ea typeface="HGMaruGothicMPRO" panose="020F0600000000000000" pitchFamily="34" charset="-128"/>
            </a:endParaRPr>
          </a:p>
        </p:txBody>
      </p:sp>
      <p:sp>
        <p:nvSpPr>
          <p:cNvPr id="33" name="正方形/長方形 32">
            <a:extLst>
              <a:ext uri="{FF2B5EF4-FFF2-40B4-BE49-F238E27FC236}">
                <a16:creationId xmlns:a16="http://schemas.microsoft.com/office/drawing/2014/main" id="{B3A27EFD-C884-9B47-8A72-8426BD94668F}"/>
              </a:ext>
            </a:extLst>
          </p:cNvPr>
          <p:cNvSpPr/>
          <p:nvPr/>
        </p:nvSpPr>
        <p:spPr>
          <a:xfrm>
            <a:off x="2593291" y="-190092"/>
            <a:ext cx="299031" cy="5195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 name="スライド番号プレースホルダー 1">
            <a:extLst>
              <a:ext uri="{FF2B5EF4-FFF2-40B4-BE49-F238E27FC236}">
                <a16:creationId xmlns:a16="http://schemas.microsoft.com/office/drawing/2014/main" id="{1BAF2626-AD3E-C14A-B07B-2A16AEE4E4F8}"/>
              </a:ext>
            </a:extLst>
          </p:cNvPr>
          <p:cNvSpPr>
            <a:spLocks noGrp="1"/>
          </p:cNvSpPr>
          <p:nvPr>
            <p:ph type="sldNum" sz="quarter" idx="12"/>
          </p:nvPr>
        </p:nvSpPr>
        <p:spPr/>
        <p:txBody>
          <a:bodyPr/>
          <a:lstStyle/>
          <a:p>
            <a:fld id="{D57F1E4F-1CFF-5643-939E-217C01CDF565}" type="slidenum">
              <a:rPr lang="en-US" smtClean="0"/>
              <a:pPr/>
              <a:t>38</a:t>
            </a:fld>
            <a:endParaRPr lang="en-US" dirty="0"/>
          </a:p>
        </p:txBody>
      </p:sp>
      <p:sp>
        <p:nvSpPr>
          <p:cNvPr id="22" name="テキスト ボックス 21">
            <a:extLst>
              <a:ext uri="{FF2B5EF4-FFF2-40B4-BE49-F238E27FC236}">
                <a16:creationId xmlns:a16="http://schemas.microsoft.com/office/drawing/2014/main" id="{D1A80A03-7067-6D42-A084-6721A0664ADE}"/>
              </a:ext>
            </a:extLst>
          </p:cNvPr>
          <p:cNvSpPr txBox="1"/>
          <p:nvPr/>
        </p:nvSpPr>
        <p:spPr>
          <a:xfrm>
            <a:off x="2914011" y="4103374"/>
            <a:ext cx="5678516" cy="307777"/>
          </a:xfrm>
          <a:prstGeom prst="rect">
            <a:avLst/>
          </a:prstGeom>
          <a:solidFill>
            <a:srgbClr val="FF2600"/>
          </a:solidFill>
          <a:ln w="50800">
            <a:solidFill>
              <a:schemeClr val="bg1"/>
            </a:solidFill>
          </a:ln>
        </p:spPr>
        <p:txBody>
          <a:bodyPr vert="horz" wrap="square" rtlCol="0">
            <a:spAutoFit/>
          </a:bodyPr>
          <a:lstStyle/>
          <a:p>
            <a:pPr fontAlgn="ctr"/>
            <a:r>
              <a:rPr kumimoji="1" lang="en-US" altLang="ja-JP" sz="1400" b="1" dirty="0">
                <a:solidFill>
                  <a:schemeClr val="bg1"/>
                </a:solidFill>
                <a:latin typeface="HGMaruGothicMPRO" panose="020F0600000000000000" pitchFamily="34" charset="-128"/>
                <a:ea typeface="HGMaruGothicMPRO" panose="020F0600000000000000" pitchFamily="34" charset="-128"/>
              </a:rPr>
              <a:t>2019</a:t>
            </a:r>
            <a:r>
              <a:rPr kumimoji="1" lang="ja-JP" altLang="en-US" sz="1400" b="1">
                <a:solidFill>
                  <a:schemeClr val="bg1"/>
                </a:solidFill>
                <a:latin typeface="HGMaruGothicMPRO" panose="020F0600000000000000" pitchFamily="34" charset="-128"/>
                <a:ea typeface="HGMaruGothicMPRO" panose="020F0600000000000000" pitchFamily="34" charset="-128"/>
              </a:rPr>
              <a:t>年　</a:t>
            </a:r>
            <a:r>
              <a:rPr kumimoji="1" lang="en-US" altLang="ja-JP" sz="1400" b="1" dirty="0">
                <a:solidFill>
                  <a:schemeClr val="bg1"/>
                </a:solidFill>
                <a:latin typeface="HGMaruGothicMPRO" panose="020F0600000000000000" pitchFamily="34" charset="-128"/>
                <a:ea typeface="HGMaruGothicMPRO" panose="020F0600000000000000" pitchFamily="34" charset="-128"/>
              </a:rPr>
              <a:t> </a:t>
            </a:r>
            <a:r>
              <a:rPr kumimoji="1" lang="ja-JP" altLang="en-US" sz="1400" b="1">
                <a:solidFill>
                  <a:schemeClr val="bg1"/>
                </a:solidFill>
                <a:latin typeface="HGMaruGothicMPRO" panose="020F0600000000000000" pitchFamily="34" charset="-128"/>
                <a:ea typeface="HGMaruGothicMPRO" panose="020F0600000000000000" pitchFamily="34" charset="-128"/>
              </a:rPr>
              <a:t>ローターアクトクラブが</a:t>
            </a:r>
            <a:r>
              <a:rPr lang="ja-JP" altLang="en-US" sz="1400" b="1">
                <a:solidFill>
                  <a:schemeClr val="bg1"/>
                </a:solidFill>
                <a:latin typeface="HGMaruGothicMPRO" panose="020F0600000000000000" pitchFamily="34" charset="-128"/>
                <a:ea typeface="HGMaruGothicMPRO" panose="020F0600000000000000" pitchFamily="34" charset="-128"/>
              </a:rPr>
              <a:t>国際ロータリーの加盟クラブに</a:t>
            </a:r>
            <a:endParaRPr lang="ja-JP" altLang="ja-JP" sz="1400" b="1">
              <a:solidFill>
                <a:schemeClr val="bg1"/>
              </a:solidFill>
              <a:latin typeface="HGMaruGothicMPRO" panose="020F0600000000000000" pitchFamily="34" charset="-128"/>
              <a:ea typeface="HGMaruGothicMPRO" panose="020F0600000000000000" pitchFamily="34" charset="-128"/>
            </a:endParaRPr>
          </a:p>
        </p:txBody>
      </p:sp>
      <p:sp>
        <p:nvSpPr>
          <p:cNvPr id="23" name="正方形/長方形 22">
            <a:extLst>
              <a:ext uri="{FF2B5EF4-FFF2-40B4-BE49-F238E27FC236}">
                <a16:creationId xmlns:a16="http://schemas.microsoft.com/office/drawing/2014/main" id="{FDBC7656-5DBA-C94F-BBB5-A5648B4E2163}"/>
              </a:ext>
            </a:extLst>
          </p:cNvPr>
          <p:cNvSpPr/>
          <p:nvPr/>
        </p:nvSpPr>
        <p:spPr>
          <a:xfrm>
            <a:off x="8548180" y="-291496"/>
            <a:ext cx="299031" cy="5195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b="1">
              <a:latin typeface="HGMaruGothicMPRO" panose="020F0600000000000000" pitchFamily="34" charset="-128"/>
              <a:ea typeface="HGMaruGothicMPRO" panose="020F0600000000000000" pitchFamily="34" charset="-128"/>
            </a:endParaRPr>
          </a:p>
        </p:txBody>
      </p:sp>
      <p:pic>
        <p:nvPicPr>
          <p:cNvPr id="3" name="図 2" descr="挿絵, 食品, ウィンドウ が含まれている画像&#10;&#10;自動的に生成された説明">
            <a:extLst>
              <a:ext uri="{FF2B5EF4-FFF2-40B4-BE49-F238E27FC236}">
                <a16:creationId xmlns:a16="http://schemas.microsoft.com/office/drawing/2014/main" id="{BAEE2AD1-5BC0-3CD2-68A1-AE236B30711C}"/>
              </a:ext>
            </a:extLst>
          </p:cNvPr>
          <p:cNvPicPr>
            <a:picLocks noChangeAspect="1"/>
          </p:cNvPicPr>
          <p:nvPr/>
        </p:nvPicPr>
        <p:blipFill>
          <a:blip r:embed="rId2"/>
          <a:stretch>
            <a:fillRect/>
          </a:stretch>
        </p:blipFill>
        <p:spPr>
          <a:xfrm>
            <a:off x="-18472" y="4540703"/>
            <a:ext cx="2316596" cy="621269"/>
          </a:xfrm>
          <a:prstGeom prst="rect">
            <a:avLst/>
          </a:prstGeom>
        </p:spPr>
      </p:pic>
      <p:sp>
        <p:nvSpPr>
          <p:cNvPr id="7" name="テキスト ボックス 6">
            <a:extLst>
              <a:ext uri="{FF2B5EF4-FFF2-40B4-BE49-F238E27FC236}">
                <a16:creationId xmlns:a16="http://schemas.microsoft.com/office/drawing/2014/main" id="{B1CECBEF-66B8-3428-2B69-1F077A195EC9}"/>
              </a:ext>
            </a:extLst>
          </p:cNvPr>
          <p:cNvSpPr txBox="1"/>
          <p:nvPr/>
        </p:nvSpPr>
        <p:spPr>
          <a:xfrm>
            <a:off x="149707" y="3246824"/>
            <a:ext cx="2236510" cy="400110"/>
          </a:xfrm>
          <a:prstGeom prst="rect">
            <a:avLst/>
          </a:prstGeom>
          <a:noFill/>
        </p:spPr>
        <p:txBody>
          <a:bodyPr wrap="none" rtlCol="0">
            <a:spAutoFit/>
          </a:bodyPr>
          <a:lstStyle/>
          <a:p>
            <a:r>
              <a:rPr kumimoji="1" lang="ja-JP" altLang="en-US" sz="2000">
                <a:solidFill>
                  <a:schemeClr val="bg1"/>
                </a:solidFill>
                <a:latin typeface="HGSSoeiKakugothicUB" panose="020B0900000000000000" pitchFamily="34" charset="-128"/>
                <a:ea typeface="HGSSoeiKakugothicUB" panose="020B0900000000000000" pitchFamily="34" charset="-128"/>
              </a:rPr>
              <a:t>会員に関する事項</a:t>
            </a:r>
            <a:endParaRPr kumimoji="1" lang="en-US" altLang="ja-JP" sz="2000" dirty="0">
              <a:solidFill>
                <a:schemeClr val="bg1"/>
              </a:solidFill>
              <a:latin typeface="HGSSoeiKakugothicUB" panose="020B0900000000000000" pitchFamily="34" charset="-128"/>
              <a:ea typeface="HGSSoeiKakugothicUB" panose="020B0900000000000000" pitchFamily="34" charset="-128"/>
            </a:endParaRPr>
          </a:p>
        </p:txBody>
      </p:sp>
      <p:sp>
        <p:nvSpPr>
          <p:cNvPr id="8" name="タイトル 2">
            <a:extLst>
              <a:ext uri="{FF2B5EF4-FFF2-40B4-BE49-F238E27FC236}">
                <a16:creationId xmlns:a16="http://schemas.microsoft.com/office/drawing/2014/main" id="{E6BCA292-46A1-1DD4-8DE5-1540898C28CF}"/>
              </a:ext>
            </a:extLst>
          </p:cNvPr>
          <p:cNvSpPr txBox="1">
            <a:spLocks/>
          </p:cNvSpPr>
          <p:nvPr/>
        </p:nvSpPr>
        <p:spPr>
          <a:xfrm>
            <a:off x="181351" y="814191"/>
            <a:ext cx="2338770" cy="153886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2700" kern="1200" spc="-45" baseline="0">
                <a:solidFill>
                  <a:srgbClr val="FFFFFF"/>
                </a:solidFill>
                <a:latin typeface="+mj-lt"/>
                <a:ea typeface="+mj-ea"/>
                <a:cs typeface="+mj-cs"/>
              </a:defRPr>
            </a:lvl1pPr>
          </a:lstStyle>
          <a:p>
            <a:r>
              <a:rPr lang="en-US" altLang="ja-JP" sz="3200" dirty="0">
                <a:latin typeface="HGSSoeiKakugothicUB" panose="020B0900000000000000" pitchFamily="34" charset="-128"/>
                <a:ea typeface="HGSSoeiKakugothicUB" panose="020B0900000000000000" pitchFamily="34" charset="-128"/>
              </a:rPr>
              <a:t>R I </a:t>
            </a:r>
            <a:r>
              <a:rPr lang="ja-JP" altLang="en-US" sz="3200">
                <a:latin typeface="HGSSoeiKakugothicUB" panose="020B0900000000000000" pitchFamily="34" charset="-128"/>
                <a:ea typeface="HGSSoeiKakugothicUB" panose="020B0900000000000000" pitchFamily="34" charset="-128"/>
              </a:rPr>
              <a:t>の変化</a:t>
            </a:r>
          </a:p>
        </p:txBody>
      </p:sp>
    </p:spTree>
    <p:extLst>
      <p:ext uri="{BB962C8B-B14F-4D97-AF65-F5344CB8AC3E}">
        <p14:creationId xmlns:p14="http://schemas.microsoft.com/office/powerpoint/2010/main" val="291358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D5BABB66-5D98-134D-BAAF-1498F4B02884}"/>
              </a:ext>
            </a:extLst>
          </p:cNvPr>
          <p:cNvSpPr/>
          <p:nvPr/>
        </p:nvSpPr>
        <p:spPr>
          <a:xfrm>
            <a:off x="2872470" y="1181043"/>
            <a:ext cx="5919415" cy="307777"/>
          </a:xfrm>
          <a:prstGeom prst="rect">
            <a:avLst/>
          </a:prstGeom>
          <a:solidFill>
            <a:schemeClr val="accent6"/>
          </a:solidFill>
          <a:ln w="50800">
            <a:solidFill>
              <a:schemeClr val="bg1"/>
            </a:solidFill>
          </a:ln>
        </p:spPr>
        <p:txBody>
          <a:bodyPr vert="horz" wrap="square">
            <a:spAutoFit/>
          </a:bodyPr>
          <a:lstStyle/>
          <a:p>
            <a:pPr fontAlgn="ctr"/>
            <a:r>
              <a:rPr lang="en-US" altLang="ja-JP" sz="1400" b="1" dirty="0">
                <a:latin typeface="HGMaruGothicMPRO" panose="020F0600000000000000" pitchFamily="34" charset="-128"/>
                <a:ea typeface="HGMaruGothicMPRO" panose="020F0600000000000000" pitchFamily="34" charset="-128"/>
              </a:rPr>
              <a:t>1998</a:t>
            </a:r>
            <a:r>
              <a:rPr lang="ja-JP" altLang="en-US" sz="1400" b="1">
                <a:latin typeface="HGMaruGothicMPRO" panose="020F0600000000000000" pitchFamily="34" charset="-128"/>
                <a:ea typeface="HGMaruGothicMPRO" panose="020F0600000000000000" pitchFamily="34" charset="-128"/>
              </a:rPr>
              <a:t>年　　奉仕活動参加をメイクアップと認める</a:t>
            </a:r>
            <a:endParaRPr lang="ja-JP" altLang="en-US" sz="1400" b="1">
              <a:solidFill>
                <a:srgbClr val="000000"/>
              </a:solidFill>
              <a:latin typeface="HGMaruGothicMPRO" panose="020F0600000000000000" pitchFamily="34" charset="-128"/>
              <a:ea typeface="HGMaruGothicMPRO" panose="020F0600000000000000" pitchFamily="34" charset="-128"/>
            </a:endParaRPr>
          </a:p>
        </p:txBody>
      </p:sp>
      <p:sp>
        <p:nvSpPr>
          <p:cNvPr id="20" name="テキスト ボックス 19">
            <a:extLst>
              <a:ext uri="{FF2B5EF4-FFF2-40B4-BE49-F238E27FC236}">
                <a16:creationId xmlns:a16="http://schemas.microsoft.com/office/drawing/2014/main" id="{EA4BF677-65E5-5345-B137-6057850144F5}"/>
              </a:ext>
            </a:extLst>
          </p:cNvPr>
          <p:cNvSpPr txBox="1"/>
          <p:nvPr/>
        </p:nvSpPr>
        <p:spPr>
          <a:xfrm>
            <a:off x="2874535" y="1486920"/>
            <a:ext cx="5916217" cy="523220"/>
          </a:xfrm>
          <a:prstGeom prst="rect">
            <a:avLst/>
          </a:prstGeom>
          <a:solidFill>
            <a:schemeClr val="accent6"/>
          </a:solidFill>
          <a:ln w="50800">
            <a:solidFill>
              <a:schemeClr val="bg1"/>
            </a:solidFill>
          </a:ln>
        </p:spPr>
        <p:txBody>
          <a:bodyPr vert="horz" wrap="square" rtlCol="0">
            <a:spAutoFit/>
          </a:bodyPr>
          <a:lstStyle/>
          <a:p>
            <a:pPr fontAlgn="ctr"/>
            <a:r>
              <a:rPr lang="en-US" altLang="ja-JP" sz="1400" b="1" dirty="0">
                <a:latin typeface="HGMaruGothicMPRO" panose="020F0600000000000000" pitchFamily="34" charset="-128"/>
                <a:ea typeface="HGMaruGothicMPRO" panose="020F0600000000000000" pitchFamily="34" charset="-128"/>
              </a:rPr>
              <a:t>2001</a:t>
            </a:r>
            <a:r>
              <a:rPr lang="ja-JP" altLang="en-US" sz="1400" b="1">
                <a:latin typeface="HGMaruGothicMPRO" panose="020F0600000000000000" pitchFamily="34" charset="-128"/>
                <a:ea typeface="HGMaruGothicMPRO" panose="020F0600000000000000" pitchFamily="34" charset="-128"/>
              </a:rPr>
              <a:t>年　</a:t>
            </a:r>
            <a:r>
              <a:rPr lang="en-US" altLang="ja-JP" sz="1400" b="1" dirty="0">
                <a:latin typeface="HGMaruGothicMPRO" panose="020F0600000000000000" pitchFamily="34" charset="-128"/>
                <a:ea typeface="HGMaruGothicMPRO" panose="020F0600000000000000" pitchFamily="34" charset="-128"/>
              </a:rPr>
              <a:t>   </a:t>
            </a:r>
            <a:r>
              <a:rPr lang="ja-JP" altLang="en-US" sz="1400" b="1">
                <a:latin typeface="HGMaruGothicMPRO" panose="020F0600000000000000" pitchFamily="34" charset="-128"/>
                <a:ea typeface="HGMaruGothicMPRO" panose="020F0600000000000000" pitchFamily="34" charset="-128"/>
              </a:rPr>
              <a:t>革新と柔軟性を備えたクラブに関する</a:t>
            </a:r>
            <a:endParaRPr lang="en-US" altLang="ja-JP" sz="1400" b="1" dirty="0">
              <a:latin typeface="HGMaruGothicMPRO" panose="020F0600000000000000" pitchFamily="34" charset="-128"/>
              <a:ea typeface="HGMaruGothicMPRO" panose="020F0600000000000000" pitchFamily="34" charset="-128"/>
            </a:endParaRPr>
          </a:p>
          <a:p>
            <a:pPr fontAlgn="ctr"/>
            <a:r>
              <a:rPr lang="en-US" altLang="ja-JP" sz="1400" b="1" dirty="0">
                <a:latin typeface="HGMaruGothicMPRO" panose="020F0600000000000000" pitchFamily="34" charset="-128"/>
                <a:ea typeface="HGMaruGothicMPRO" panose="020F0600000000000000" pitchFamily="34" charset="-128"/>
              </a:rPr>
              <a:t>                 </a:t>
            </a:r>
            <a:r>
              <a:rPr lang="ja-JP" altLang="en-US" sz="1400" b="1">
                <a:latin typeface="HGMaruGothicMPRO" panose="020F0600000000000000" pitchFamily="34" charset="-128"/>
                <a:ea typeface="HGMaruGothicMPRO" panose="020F0600000000000000" pitchFamily="34" charset="-128"/>
              </a:rPr>
              <a:t>試験的プロジェクト進行</a:t>
            </a:r>
            <a:endParaRPr lang="ja-JP" altLang="en-US" sz="1400" b="1">
              <a:solidFill>
                <a:srgbClr val="000000"/>
              </a:solidFill>
              <a:latin typeface="HGMaruGothicMPRO" panose="020F0600000000000000" pitchFamily="34" charset="-128"/>
              <a:ea typeface="HGMaruGothicMPRO" panose="020F0600000000000000" pitchFamily="34" charset="-128"/>
            </a:endParaRPr>
          </a:p>
        </p:txBody>
      </p:sp>
      <p:sp>
        <p:nvSpPr>
          <p:cNvPr id="2" name="テキスト ボックス 1">
            <a:extLst>
              <a:ext uri="{FF2B5EF4-FFF2-40B4-BE49-F238E27FC236}">
                <a16:creationId xmlns:a16="http://schemas.microsoft.com/office/drawing/2014/main" id="{185D3C7F-CFCC-5C45-9F53-42DFE6A4AECE}"/>
              </a:ext>
            </a:extLst>
          </p:cNvPr>
          <p:cNvSpPr txBox="1"/>
          <p:nvPr/>
        </p:nvSpPr>
        <p:spPr>
          <a:xfrm>
            <a:off x="2874839" y="1997117"/>
            <a:ext cx="5915744" cy="307777"/>
          </a:xfrm>
          <a:prstGeom prst="rect">
            <a:avLst/>
          </a:prstGeom>
          <a:solidFill>
            <a:schemeClr val="accent6"/>
          </a:solidFill>
          <a:ln w="50800">
            <a:solidFill>
              <a:schemeClr val="bg1"/>
            </a:solidFill>
          </a:ln>
        </p:spPr>
        <p:txBody>
          <a:bodyPr vert="horz" wrap="square" rtlCol="0">
            <a:spAutoFit/>
          </a:bodyPr>
          <a:lstStyle/>
          <a:p>
            <a:pPr fontAlgn="ctr"/>
            <a:r>
              <a:rPr kumimoji="1" lang="en-US" altLang="ja-JP" sz="1400" b="1" dirty="0">
                <a:latin typeface="HGMaruGothicMPRO" panose="020F0600000000000000" pitchFamily="34" charset="-128"/>
                <a:ea typeface="HGMaruGothicMPRO" panose="020F0600000000000000" pitchFamily="34" charset="-128"/>
              </a:rPr>
              <a:t>2004</a:t>
            </a:r>
            <a:r>
              <a:rPr kumimoji="1" lang="ja-JP" altLang="en-US" sz="1400" b="1">
                <a:latin typeface="HGMaruGothicMPRO" panose="020F0600000000000000" pitchFamily="34" charset="-128"/>
                <a:ea typeface="HGMaruGothicMPRO" panose="020F0600000000000000" pitchFamily="34" charset="-128"/>
              </a:rPr>
              <a:t>年　</a:t>
            </a:r>
            <a:r>
              <a:rPr kumimoji="1" lang="en-US" altLang="ja-JP" sz="1400" b="1" dirty="0">
                <a:latin typeface="HGMaruGothicMPRO" panose="020F0600000000000000" pitchFamily="34" charset="-128"/>
                <a:ea typeface="HGMaruGothicMPRO" panose="020F0600000000000000" pitchFamily="34" charset="-128"/>
              </a:rPr>
              <a:t>   </a:t>
            </a:r>
            <a:r>
              <a:rPr kumimoji="1" lang="ja-JP" altLang="ja-JP" sz="1400" b="1">
                <a:latin typeface="HGMaruGothicMPRO" panose="020F0600000000000000" pitchFamily="34" charset="-128"/>
                <a:ea typeface="HGMaruGothicMPRO" panose="020F0600000000000000" pitchFamily="34" charset="-128"/>
              </a:rPr>
              <a:t>ロータリー親睦活動を例会出席と認める</a:t>
            </a:r>
            <a:endParaRPr lang="ja-JP" altLang="ja-JP" sz="1400" b="1">
              <a:latin typeface="HGMaruGothicMPRO" panose="020F0600000000000000" pitchFamily="34" charset="-128"/>
              <a:ea typeface="HGMaruGothicMPRO" panose="020F0600000000000000" pitchFamily="34" charset="-128"/>
            </a:endParaRPr>
          </a:p>
        </p:txBody>
      </p:sp>
      <p:sp>
        <p:nvSpPr>
          <p:cNvPr id="38" name="テキスト ボックス 37">
            <a:extLst>
              <a:ext uri="{FF2B5EF4-FFF2-40B4-BE49-F238E27FC236}">
                <a16:creationId xmlns:a16="http://schemas.microsoft.com/office/drawing/2014/main" id="{E5664AD3-4A84-7A46-B5AB-3517695CA7DC}"/>
              </a:ext>
            </a:extLst>
          </p:cNvPr>
          <p:cNvSpPr txBox="1"/>
          <p:nvPr/>
        </p:nvSpPr>
        <p:spPr>
          <a:xfrm>
            <a:off x="2870090" y="2595833"/>
            <a:ext cx="5954889" cy="307777"/>
          </a:xfrm>
          <a:prstGeom prst="rect">
            <a:avLst/>
          </a:prstGeom>
          <a:solidFill>
            <a:schemeClr val="accent6"/>
          </a:solidFill>
          <a:ln w="50800">
            <a:solidFill>
              <a:schemeClr val="bg1"/>
            </a:solidFill>
          </a:ln>
        </p:spPr>
        <p:txBody>
          <a:bodyPr vert="horz" wrap="square" rtlCol="0">
            <a:spAutoFit/>
          </a:bodyPr>
          <a:lstStyle/>
          <a:p>
            <a:pPr fontAlgn="ctr"/>
            <a:r>
              <a:rPr kumimoji="1" lang="en-US" altLang="ja-JP" sz="1400" b="1" dirty="0">
                <a:latin typeface="HGMaruGothicMPRO" panose="020F0600000000000000" pitchFamily="34" charset="-128"/>
                <a:ea typeface="HGMaruGothicMPRO" panose="020F0600000000000000" pitchFamily="34" charset="-128"/>
              </a:rPr>
              <a:t>2019</a:t>
            </a:r>
            <a:r>
              <a:rPr kumimoji="1" lang="ja-JP" altLang="en-US" sz="1400" b="1">
                <a:latin typeface="HGMaruGothicMPRO" panose="020F0600000000000000" pitchFamily="34" charset="-128"/>
                <a:ea typeface="HGMaruGothicMPRO" panose="020F0600000000000000" pitchFamily="34" charset="-128"/>
              </a:rPr>
              <a:t>年　</a:t>
            </a:r>
            <a:r>
              <a:rPr kumimoji="1" lang="en-US" altLang="ja-JP" sz="1400" b="1" dirty="0">
                <a:latin typeface="HGMaruGothicMPRO" panose="020F0600000000000000" pitchFamily="34" charset="-128"/>
                <a:ea typeface="HGMaruGothicMPRO" panose="020F0600000000000000" pitchFamily="34" charset="-128"/>
              </a:rPr>
              <a:t> </a:t>
            </a:r>
            <a:r>
              <a:rPr kumimoji="1" lang="ja-JP" altLang="ja-JP" sz="1400" b="1">
                <a:latin typeface="HGMaruGothicMPRO" panose="020F0600000000000000" pitchFamily="34" charset="-128"/>
                <a:ea typeface="HGMaruGothicMPRO" panose="020F0600000000000000" pitchFamily="34" charset="-128"/>
              </a:rPr>
              <a:t>メークアップ期間が年度内に拡大</a:t>
            </a:r>
            <a:endParaRPr lang="ja-JP" altLang="ja-JP" sz="1400" b="1">
              <a:latin typeface="HGMaruGothicMPRO" panose="020F0600000000000000" pitchFamily="34" charset="-128"/>
              <a:ea typeface="HGMaruGothicMPRO" panose="020F0600000000000000" pitchFamily="34" charset="-128"/>
            </a:endParaRPr>
          </a:p>
        </p:txBody>
      </p:sp>
      <p:sp>
        <p:nvSpPr>
          <p:cNvPr id="7" name="テキスト ボックス 6">
            <a:extLst>
              <a:ext uri="{FF2B5EF4-FFF2-40B4-BE49-F238E27FC236}">
                <a16:creationId xmlns:a16="http://schemas.microsoft.com/office/drawing/2014/main" id="{86AE196B-34C3-704A-8A1C-FAC206B3BECE}"/>
              </a:ext>
            </a:extLst>
          </p:cNvPr>
          <p:cNvSpPr txBox="1"/>
          <p:nvPr/>
        </p:nvSpPr>
        <p:spPr>
          <a:xfrm>
            <a:off x="2868518" y="2296207"/>
            <a:ext cx="5957325" cy="307777"/>
          </a:xfrm>
          <a:prstGeom prst="rect">
            <a:avLst/>
          </a:prstGeom>
          <a:solidFill>
            <a:schemeClr val="accent6"/>
          </a:solidFill>
          <a:ln w="50800">
            <a:solidFill>
              <a:schemeClr val="bg1"/>
            </a:solidFill>
          </a:ln>
        </p:spPr>
        <p:txBody>
          <a:bodyPr wrap="square" rtlCol="0">
            <a:spAutoFit/>
          </a:bodyPr>
          <a:lstStyle/>
          <a:p>
            <a:r>
              <a:rPr kumimoji="1" lang="en-US" altLang="ja-JP" sz="1400" b="1" dirty="0">
                <a:latin typeface="HGMaruGothicMPRO" panose="020F0600000000000000" pitchFamily="34" charset="-128"/>
                <a:ea typeface="HGMaruGothicMPRO" panose="020F0600000000000000" pitchFamily="34" charset="-128"/>
              </a:rPr>
              <a:t>2016</a:t>
            </a:r>
            <a:r>
              <a:rPr kumimoji="1" lang="ja-JP" altLang="en-US" sz="1400" b="1">
                <a:latin typeface="HGMaruGothicMPRO" panose="020F0600000000000000" pitchFamily="34" charset="-128"/>
                <a:ea typeface="HGMaruGothicMPRO" panose="020F0600000000000000" pitchFamily="34" charset="-128"/>
              </a:rPr>
              <a:t>年</a:t>
            </a:r>
            <a:r>
              <a:rPr kumimoji="1" lang="en-US" altLang="ja-JP" sz="1400" b="1" dirty="0">
                <a:latin typeface="HGMaruGothicMPRO" panose="020F0600000000000000" pitchFamily="34" charset="-128"/>
                <a:ea typeface="HGMaruGothicMPRO" panose="020F0600000000000000" pitchFamily="34" charset="-128"/>
              </a:rPr>
              <a:t>      </a:t>
            </a:r>
            <a:r>
              <a:rPr kumimoji="1" lang="ja-JP" altLang="ja-JP" sz="1400" b="1">
                <a:latin typeface="HGMaruGothicMPRO" panose="020F0600000000000000" pitchFamily="34" charset="-128"/>
                <a:ea typeface="HGMaruGothicMPRO" panose="020F0600000000000000" pitchFamily="34" charset="-128"/>
              </a:rPr>
              <a:t>例会の頻度</a:t>
            </a:r>
            <a:r>
              <a:rPr kumimoji="1" lang="en-US" altLang="ja-JP" sz="1400" b="1" dirty="0">
                <a:latin typeface="HGMaruGothicMPRO" panose="020F0600000000000000" pitchFamily="34" charset="-128"/>
                <a:ea typeface="HGMaruGothicMPRO" panose="020F0600000000000000" pitchFamily="34" charset="-128"/>
              </a:rPr>
              <a:t>(</a:t>
            </a:r>
            <a:r>
              <a:rPr kumimoji="1" lang="ja-JP" altLang="ja-JP" sz="1400" b="1">
                <a:latin typeface="HGMaruGothicMPRO" panose="020F0600000000000000" pitchFamily="34" charset="-128"/>
                <a:ea typeface="HGMaruGothicMPRO" panose="020F0600000000000000" pitchFamily="34" charset="-128"/>
              </a:rPr>
              <a:t>例会の開催、最低月</a:t>
            </a:r>
            <a:r>
              <a:rPr kumimoji="1" lang="en-US" altLang="ja-JP" sz="1400" b="1" dirty="0">
                <a:latin typeface="HGMaruGothicMPRO" panose="020F0600000000000000" pitchFamily="34" charset="-128"/>
                <a:ea typeface="HGMaruGothicMPRO" panose="020F0600000000000000" pitchFamily="34" charset="-128"/>
              </a:rPr>
              <a:t>2</a:t>
            </a:r>
            <a:r>
              <a:rPr kumimoji="1" lang="ja-JP" altLang="ja-JP" sz="1400" b="1">
                <a:latin typeface="HGMaruGothicMPRO" panose="020F0600000000000000" pitchFamily="34" charset="-128"/>
                <a:ea typeface="HGMaruGothicMPRO" panose="020F0600000000000000" pitchFamily="34" charset="-128"/>
              </a:rPr>
              <a:t>回</a:t>
            </a:r>
            <a:r>
              <a:rPr kumimoji="1" lang="en-US" altLang="ja-JP" sz="1400" b="1" dirty="0">
                <a:latin typeface="HGMaruGothicMPRO" panose="020F0600000000000000" pitchFamily="34" charset="-128"/>
                <a:ea typeface="HGMaruGothicMPRO" panose="020F0600000000000000" pitchFamily="34" charset="-128"/>
              </a:rPr>
              <a:t>) </a:t>
            </a:r>
            <a:r>
              <a:rPr kumimoji="1" lang="ja-JP" altLang="ja-JP" sz="1400" b="1">
                <a:latin typeface="HGMaruGothicMPRO" panose="020F0600000000000000" pitchFamily="34" charset="-128"/>
                <a:ea typeface="HGMaruGothicMPRO" panose="020F0600000000000000" pitchFamily="34" charset="-128"/>
              </a:rPr>
              <a:t>形式、出席の柔軟性</a:t>
            </a:r>
            <a:endParaRPr kumimoji="1" lang="ja-JP" altLang="en-US" sz="1400" b="1">
              <a:latin typeface="HGMaruGothicMPRO" panose="020F0600000000000000" pitchFamily="34" charset="-128"/>
              <a:ea typeface="HGMaruGothicMPRO" panose="020F0600000000000000" pitchFamily="34" charset="-128"/>
            </a:endParaRPr>
          </a:p>
        </p:txBody>
      </p:sp>
      <p:sp>
        <p:nvSpPr>
          <p:cNvPr id="8" name="スライド番号プレースホルダー 7">
            <a:extLst>
              <a:ext uri="{FF2B5EF4-FFF2-40B4-BE49-F238E27FC236}">
                <a16:creationId xmlns:a16="http://schemas.microsoft.com/office/drawing/2014/main" id="{A4019547-8A23-2842-9B1C-DC1CCD760E24}"/>
              </a:ext>
            </a:extLst>
          </p:cNvPr>
          <p:cNvSpPr>
            <a:spLocks noGrp="1"/>
          </p:cNvSpPr>
          <p:nvPr>
            <p:ph type="sldNum" sz="quarter" idx="12"/>
          </p:nvPr>
        </p:nvSpPr>
        <p:spPr/>
        <p:txBody>
          <a:bodyPr/>
          <a:lstStyle/>
          <a:p>
            <a:fld id="{D57F1E4F-1CFF-5643-939E-217C01CDF565}" type="slidenum">
              <a:rPr lang="en-US" smtClean="0"/>
              <a:pPr/>
              <a:t>39</a:t>
            </a:fld>
            <a:endParaRPr lang="en-US" dirty="0"/>
          </a:p>
        </p:txBody>
      </p:sp>
      <p:sp>
        <p:nvSpPr>
          <p:cNvPr id="13" name="テキスト ボックス 12">
            <a:extLst>
              <a:ext uri="{FF2B5EF4-FFF2-40B4-BE49-F238E27FC236}">
                <a16:creationId xmlns:a16="http://schemas.microsoft.com/office/drawing/2014/main" id="{4E3530FE-9C57-EB44-A10A-F781013B37BF}"/>
              </a:ext>
            </a:extLst>
          </p:cNvPr>
          <p:cNvSpPr txBox="1"/>
          <p:nvPr/>
        </p:nvSpPr>
        <p:spPr>
          <a:xfrm>
            <a:off x="318823" y="3122553"/>
            <a:ext cx="1723549" cy="707886"/>
          </a:xfrm>
          <a:prstGeom prst="rect">
            <a:avLst/>
          </a:prstGeom>
          <a:noFill/>
        </p:spPr>
        <p:txBody>
          <a:bodyPr wrap="none" rtlCol="0">
            <a:spAutoFit/>
          </a:bodyPr>
          <a:lstStyle/>
          <a:p>
            <a:r>
              <a:rPr kumimoji="1" lang="ja-JP" altLang="en-US" sz="2000">
                <a:solidFill>
                  <a:schemeClr val="bg1"/>
                </a:solidFill>
                <a:latin typeface="HGSSoeiKakugothicUB" panose="020B0900000000000000" pitchFamily="34" charset="-128"/>
                <a:ea typeface="HGSSoeiKakugothicUB" panose="020B0900000000000000" pitchFamily="34" charset="-128"/>
              </a:rPr>
              <a:t>出席や運用に</a:t>
            </a:r>
            <a:endParaRPr kumimoji="1" lang="en-US" altLang="ja-JP" sz="2000" dirty="0">
              <a:solidFill>
                <a:schemeClr val="bg1"/>
              </a:solidFill>
              <a:latin typeface="HGSSoeiKakugothicUB" panose="020B0900000000000000" pitchFamily="34" charset="-128"/>
              <a:ea typeface="HGSSoeiKakugothicUB" panose="020B0900000000000000" pitchFamily="34" charset="-128"/>
            </a:endParaRPr>
          </a:p>
          <a:p>
            <a:r>
              <a:rPr kumimoji="1" lang="ja-JP" altLang="en-US" sz="2000">
                <a:solidFill>
                  <a:schemeClr val="bg1"/>
                </a:solidFill>
                <a:latin typeface="HGSSoeiKakugothicUB" panose="020B0900000000000000" pitchFamily="34" charset="-128"/>
                <a:ea typeface="HGSSoeiKakugothicUB" panose="020B0900000000000000" pitchFamily="34" charset="-128"/>
              </a:rPr>
              <a:t>関する変化</a:t>
            </a:r>
          </a:p>
        </p:txBody>
      </p:sp>
      <p:sp>
        <p:nvSpPr>
          <p:cNvPr id="19" name="正方形/長方形 18">
            <a:extLst>
              <a:ext uri="{FF2B5EF4-FFF2-40B4-BE49-F238E27FC236}">
                <a16:creationId xmlns:a16="http://schemas.microsoft.com/office/drawing/2014/main" id="{08DDE0FC-8C30-DE43-875B-E9617433F564}"/>
              </a:ext>
            </a:extLst>
          </p:cNvPr>
          <p:cNvSpPr/>
          <p:nvPr/>
        </p:nvSpPr>
        <p:spPr>
          <a:xfrm>
            <a:off x="2593291" y="-190092"/>
            <a:ext cx="299031" cy="5195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3" name="図 2" descr="挿絵, 食品, ウィンドウ が含まれている画像&#10;&#10;自動的に生成された説明">
            <a:extLst>
              <a:ext uri="{FF2B5EF4-FFF2-40B4-BE49-F238E27FC236}">
                <a16:creationId xmlns:a16="http://schemas.microsoft.com/office/drawing/2014/main" id="{394F0832-E151-DEA6-3679-6FD7A4EACA8C}"/>
              </a:ext>
            </a:extLst>
          </p:cNvPr>
          <p:cNvPicPr>
            <a:picLocks noChangeAspect="1"/>
          </p:cNvPicPr>
          <p:nvPr/>
        </p:nvPicPr>
        <p:blipFill>
          <a:blip r:embed="rId2"/>
          <a:stretch>
            <a:fillRect/>
          </a:stretch>
        </p:blipFill>
        <p:spPr>
          <a:xfrm>
            <a:off x="-18472" y="4540703"/>
            <a:ext cx="2316596" cy="621269"/>
          </a:xfrm>
          <a:prstGeom prst="rect">
            <a:avLst/>
          </a:prstGeom>
        </p:spPr>
      </p:pic>
      <p:sp>
        <p:nvSpPr>
          <p:cNvPr id="5" name="タイトル 2">
            <a:extLst>
              <a:ext uri="{FF2B5EF4-FFF2-40B4-BE49-F238E27FC236}">
                <a16:creationId xmlns:a16="http://schemas.microsoft.com/office/drawing/2014/main" id="{6A72E370-B1EE-50CA-CB1E-C95A468908EA}"/>
              </a:ext>
            </a:extLst>
          </p:cNvPr>
          <p:cNvSpPr txBox="1">
            <a:spLocks/>
          </p:cNvSpPr>
          <p:nvPr/>
        </p:nvSpPr>
        <p:spPr>
          <a:xfrm>
            <a:off x="181351" y="814191"/>
            <a:ext cx="2338770" cy="153886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2700" kern="1200" spc="-45" baseline="0">
                <a:solidFill>
                  <a:srgbClr val="FFFFFF"/>
                </a:solidFill>
                <a:latin typeface="+mj-lt"/>
                <a:ea typeface="+mj-ea"/>
                <a:cs typeface="+mj-cs"/>
              </a:defRPr>
            </a:lvl1pPr>
          </a:lstStyle>
          <a:p>
            <a:r>
              <a:rPr lang="en-US" altLang="ja-JP" sz="3200">
                <a:latin typeface="HGSSoeiKakugothicUB" panose="020B0900000000000000" pitchFamily="34" charset="-128"/>
                <a:ea typeface="HGSSoeiKakugothicUB" panose="020B0900000000000000" pitchFamily="34" charset="-128"/>
              </a:rPr>
              <a:t>R I </a:t>
            </a:r>
            <a:r>
              <a:rPr lang="ja-JP" altLang="en-US" sz="3200">
                <a:latin typeface="HGSSoeiKakugothicUB" panose="020B0900000000000000" pitchFamily="34" charset="-128"/>
                <a:ea typeface="HGSSoeiKakugothicUB" panose="020B0900000000000000" pitchFamily="34" charset="-128"/>
              </a:rPr>
              <a:t>の変化</a:t>
            </a:r>
          </a:p>
        </p:txBody>
      </p:sp>
    </p:spTree>
    <p:extLst>
      <p:ext uri="{BB962C8B-B14F-4D97-AF65-F5344CB8AC3E}">
        <p14:creationId xmlns:p14="http://schemas.microsoft.com/office/powerpoint/2010/main" val="335115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54C990-9493-43C5-A08F-2B9A55F7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176A2F0-4868-448D-8624-668A960A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31750" cap="sq">
            <a:solidFill>
              <a:srgbClr val="FE33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図 8" descr="グラフィカル ユーザー インターフェイス が含まれている画像&#10;&#10;自動的に生成された説明">
            <a:extLst>
              <a:ext uri="{FF2B5EF4-FFF2-40B4-BE49-F238E27FC236}">
                <a16:creationId xmlns:a16="http://schemas.microsoft.com/office/drawing/2014/main" id="{0FC1A3F7-8597-8F41-9374-0A88D0B8DEE5}"/>
              </a:ext>
            </a:extLst>
          </p:cNvPr>
          <p:cNvPicPr>
            <a:picLocks noChangeAspect="1"/>
          </p:cNvPicPr>
          <p:nvPr/>
        </p:nvPicPr>
        <p:blipFill>
          <a:blip r:embed="rId2"/>
          <a:stretch>
            <a:fillRect/>
          </a:stretch>
        </p:blipFill>
        <p:spPr>
          <a:xfrm>
            <a:off x="840510" y="449294"/>
            <a:ext cx="7688102" cy="4228456"/>
          </a:xfrm>
          <a:prstGeom prst="rect">
            <a:avLst/>
          </a:prstGeom>
        </p:spPr>
      </p:pic>
      <p:sp>
        <p:nvSpPr>
          <p:cNvPr id="5" name="正方形/長方形 4">
            <a:extLst>
              <a:ext uri="{FF2B5EF4-FFF2-40B4-BE49-F238E27FC236}">
                <a16:creationId xmlns:a16="http://schemas.microsoft.com/office/drawing/2014/main" id="{83688647-12A1-9551-4A6A-593672F5091A}"/>
              </a:ext>
            </a:extLst>
          </p:cNvPr>
          <p:cNvSpPr/>
          <p:nvPr/>
        </p:nvSpPr>
        <p:spPr>
          <a:xfrm>
            <a:off x="840510" y="3973794"/>
            <a:ext cx="2295798" cy="681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挿絵, 食品, ウィンドウ が含まれている画像&#10;&#10;自動的に生成された説明">
            <a:extLst>
              <a:ext uri="{FF2B5EF4-FFF2-40B4-BE49-F238E27FC236}">
                <a16:creationId xmlns:a16="http://schemas.microsoft.com/office/drawing/2014/main" id="{889783C9-BC7A-7825-E64A-CE3E4D1C74C3}"/>
              </a:ext>
            </a:extLst>
          </p:cNvPr>
          <p:cNvPicPr>
            <a:picLocks noChangeAspect="1"/>
          </p:cNvPicPr>
          <p:nvPr/>
        </p:nvPicPr>
        <p:blipFill>
          <a:blip r:embed="rId3"/>
          <a:stretch>
            <a:fillRect/>
          </a:stretch>
        </p:blipFill>
        <p:spPr>
          <a:xfrm>
            <a:off x="357757" y="4214234"/>
            <a:ext cx="2316596" cy="621269"/>
          </a:xfrm>
          <a:prstGeom prst="rect">
            <a:avLst/>
          </a:prstGeom>
        </p:spPr>
      </p:pic>
      <p:sp>
        <p:nvSpPr>
          <p:cNvPr id="3" name="スライド番号プレースホルダー 2">
            <a:extLst>
              <a:ext uri="{FF2B5EF4-FFF2-40B4-BE49-F238E27FC236}">
                <a16:creationId xmlns:a16="http://schemas.microsoft.com/office/drawing/2014/main" id="{716EFEC7-661E-97B5-D89A-468A117C0AF2}"/>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124272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12DCD111-5B3D-6048-AE75-69A6F72CB828}"/>
              </a:ext>
            </a:extLst>
          </p:cNvPr>
          <p:cNvSpPr/>
          <p:nvPr/>
        </p:nvSpPr>
        <p:spPr>
          <a:xfrm>
            <a:off x="2828501" y="1355158"/>
            <a:ext cx="5891811" cy="307777"/>
          </a:xfrm>
          <a:prstGeom prst="rect">
            <a:avLst/>
          </a:prstGeom>
          <a:solidFill>
            <a:srgbClr val="00B0F0"/>
          </a:solidFill>
          <a:ln w="50800">
            <a:solidFill>
              <a:schemeClr val="bg1"/>
            </a:solidFill>
          </a:ln>
        </p:spPr>
        <p:txBody>
          <a:bodyPr vert="horz" wrap="square">
            <a:spAutoFit/>
          </a:bodyPr>
          <a:lstStyle/>
          <a:p>
            <a:pPr fontAlgn="ctr"/>
            <a:r>
              <a:rPr lang="en-US" altLang="ja-JP" sz="1400" b="1" dirty="0">
                <a:solidFill>
                  <a:schemeClr val="bg1"/>
                </a:solidFill>
                <a:latin typeface="HGMaruGothicMPRO" panose="020F0600000000000000" pitchFamily="34" charset="-128"/>
                <a:ea typeface="HGMaruGothicMPRO" panose="020F0600000000000000" pitchFamily="34" charset="-128"/>
              </a:rPr>
              <a:t>2001</a:t>
            </a:r>
            <a:r>
              <a:rPr lang="ja-JP" altLang="en-US" sz="1400" b="1">
                <a:solidFill>
                  <a:schemeClr val="bg1"/>
                </a:solidFill>
                <a:latin typeface="HGMaruGothicMPRO" panose="020F0600000000000000" pitchFamily="34" charset="-128"/>
                <a:ea typeface="HGMaruGothicMPRO" panose="020F0600000000000000" pitchFamily="34" charset="-128"/>
              </a:rPr>
              <a:t>年　　サイバークラブプロジェクト</a:t>
            </a:r>
          </a:p>
        </p:txBody>
      </p:sp>
      <p:sp>
        <p:nvSpPr>
          <p:cNvPr id="22" name="テキスト ボックス 21">
            <a:extLst>
              <a:ext uri="{FF2B5EF4-FFF2-40B4-BE49-F238E27FC236}">
                <a16:creationId xmlns:a16="http://schemas.microsoft.com/office/drawing/2014/main" id="{71BCED9C-2CC3-CD48-92EA-749DF7FFC8E3}"/>
              </a:ext>
            </a:extLst>
          </p:cNvPr>
          <p:cNvSpPr txBox="1"/>
          <p:nvPr/>
        </p:nvSpPr>
        <p:spPr>
          <a:xfrm>
            <a:off x="2809047" y="1962142"/>
            <a:ext cx="5895970" cy="307777"/>
          </a:xfrm>
          <a:prstGeom prst="rect">
            <a:avLst/>
          </a:prstGeom>
          <a:solidFill>
            <a:srgbClr val="00B0F0"/>
          </a:solidFill>
          <a:ln w="50800">
            <a:solidFill>
              <a:schemeClr val="bg1"/>
            </a:solidFill>
          </a:ln>
        </p:spPr>
        <p:txBody>
          <a:bodyPr vert="horz" wrap="square" rtlCol="0">
            <a:spAutoFit/>
          </a:bodyPr>
          <a:lstStyle/>
          <a:p>
            <a:pPr fontAlgn="ctr"/>
            <a:r>
              <a:rPr kumimoji="1" lang="en-US" altLang="ja-JP" sz="1400" b="1" dirty="0">
                <a:solidFill>
                  <a:schemeClr val="bg1"/>
                </a:solidFill>
                <a:latin typeface="HGMaruGothicMPRO" panose="020F0600000000000000" pitchFamily="34" charset="-128"/>
                <a:ea typeface="HGMaruGothicMPRO" panose="020F0600000000000000" pitchFamily="34" charset="-128"/>
              </a:rPr>
              <a:t>2013</a:t>
            </a:r>
            <a:r>
              <a:rPr kumimoji="1" lang="ja-JP" altLang="en-US" sz="1400" b="1">
                <a:solidFill>
                  <a:schemeClr val="bg1"/>
                </a:solidFill>
                <a:latin typeface="HGMaruGothicMPRO" panose="020F0600000000000000" pitchFamily="34" charset="-128"/>
                <a:ea typeface="HGMaruGothicMPRO" panose="020F0600000000000000" pitchFamily="34" charset="-128"/>
              </a:rPr>
              <a:t>年　</a:t>
            </a:r>
            <a:r>
              <a:rPr kumimoji="1" lang="en-US" altLang="ja-JP" sz="1400" b="1" dirty="0">
                <a:solidFill>
                  <a:schemeClr val="bg1"/>
                </a:solidFill>
                <a:latin typeface="HGMaruGothicMPRO" panose="020F0600000000000000" pitchFamily="34" charset="-128"/>
                <a:ea typeface="HGMaruGothicMPRO" panose="020F0600000000000000" pitchFamily="34" charset="-128"/>
              </a:rPr>
              <a:t>  </a:t>
            </a:r>
            <a:r>
              <a:rPr kumimoji="1" lang="ja-JP" altLang="ja-JP" sz="1400" b="1">
                <a:solidFill>
                  <a:schemeClr val="bg1"/>
                </a:solidFill>
                <a:latin typeface="HGMaruGothicMPRO" panose="020F0600000000000000" pitchFamily="34" charset="-128"/>
                <a:ea typeface="HGMaruGothicMPRO" panose="020F0600000000000000" pitchFamily="34" charset="-128"/>
              </a:rPr>
              <a:t>衛星クラブを認める</a:t>
            </a:r>
            <a:r>
              <a:rPr lang="ja-JP" altLang="en-US" sz="1400" b="1">
                <a:solidFill>
                  <a:schemeClr val="bg1"/>
                </a:solidFill>
                <a:latin typeface="HGMaruGothicMPRO" panose="020F0600000000000000" pitchFamily="34" charset="-128"/>
                <a:ea typeface="HGMaruGothicMPRO" panose="020F0600000000000000" pitchFamily="34" charset="-128"/>
              </a:rPr>
              <a:t>　</a:t>
            </a:r>
            <a:r>
              <a:rPr kumimoji="1" lang="hr-HR" altLang="ja-JP" sz="1400" b="1" dirty="0">
                <a:solidFill>
                  <a:schemeClr val="bg1"/>
                </a:solidFill>
                <a:latin typeface="HGMaruGothicMPRO" panose="020F0600000000000000" pitchFamily="34" charset="-128"/>
                <a:ea typeface="HGMaruGothicMPRO" panose="020F0600000000000000" pitchFamily="34" charset="-128"/>
              </a:rPr>
              <a:t>E</a:t>
            </a:r>
            <a:r>
              <a:rPr kumimoji="1" lang="ja-JP" altLang="ja-JP" sz="1400" b="1">
                <a:solidFill>
                  <a:schemeClr val="bg1"/>
                </a:solidFill>
                <a:latin typeface="HGMaruGothicMPRO" panose="020F0600000000000000" pitchFamily="34" charset="-128"/>
                <a:ea typeface="HGMaruGothicMPRO" panose="020F0600000000000000" pitchFamily="34" charset="-128"/>
              </a:rPr>
              <a:t>クラブの地区制限なくなる</a:t>
            </a:r>
            <a:endParaRPr lang="ja-JP" altLang="ja-JP" sz="1400" b="1">
              <a:solidFill>
                <a:schemeClr val="bg1"/>
              </a:solidFill>
              <a:latin typeface="HGMaruGothicMPRO" panose="020F0600000000000000" pitchFamily="34" charset="-128"/>
              <a:ea typeface="HGMaruGothicMPRO" panose="020F0600000000000000" pitchFamily="34" charset="-128"/>
            </a:endParaRPr>
          </a:p>
        </p:txBody>
      </p:sp>
      <p:sp>
        <p:nvSpPr>
          <p:cNvPr id="29" name="テキスト ボックス 28">
            <a:extLst>
              <a:ext uri="{FF2B5EF4-FFF2-40B4-BE49-F238E27FC236}">
                <a16:creationId xmlns:a16="http://schemas.microsoft.com/office/drawing/2014/main" id="{40161679-D78D-4A44-B7AF-7E74D632D691}"/>
              </a:ext>
            </a:extLst>
          </p:cNvPr>
          <p:cNvSpPr txBox="1"/>
          <p:nvPr/>
        </p:nvSpPr>
        <p:spPr>
          <a:xfrm>
            <a:off x="2815269" y="1653142"/>
            <a:ext cx="5886367" cy="307777"/>
          </a:xfrm>
          <a:prstGeom prst="rect">
            <a:avLst/>
          </a:prstGeom>
          <a:solidFill>
            <a:srgbClr val="00B0F0"/>
          </a:solidFill>
          <a:ln w="50800">
            <a:solidFill>
              <a:schemeClr val="bg1"/>
            </a:solidFill>
          </a:ln>
        </p:spPr>
        <p:txBody>
          <a:bodyPr vert="horz" wrap="square" rtlCol="0">
            <a:spAutoFit/>
          </a:bodyPr>
          <a:lstStyle/>
          <a:p>
            <a:pPr fontAlgn="ctr"/>
            <a:r>
              <a:rPr kumimoji="1" lang="en-US" altLang="ja-JP" sz="1400" b="1" dirty="0">
                <a:solidFill>
                  <a:schemeClr val="bg1"/>
                </a:solidFill>
                <a:latin typeface="HGMaruGothicMPRO" panose="020F0600000000000000" pitchFamily="34" charset="-128"/>
                <a:ea typeface="HGMaruGothicMPRO" panose="020F0600000000000000" pitchFamily="34" charset="-128"/>
              </a:rPr>
              <a:t>2010</a:t>
            </a:r>
            <a:r>
              <a:rPr kumimoji="1" lang="ja-JP" altLang="en-US" sz="1400" b="1">
                <a:solidFill>
                  <a:schemeClr val="bg1"/>
                </a:solidFill>
                <a:latin typeface="HGMaruGothicMPRO" panose="020F0600000000000000" pitchFamily="34" charset="-128"/>
                <a:ea typeface="HGMaruGothicMPRO" panose="020F0600000000000000" pitchFamily="34" charset="-128"/>
              </a:rPr>
              <a:t>年　</a:t>
            </a:r>
            <a:r>
              <a:rPr kumimoji="1" lang="en-US" altLang="ja-JP" sz="1400" b="1" dirty="0">
                <a:solidFill>
                  <a:schemeClr val="bg1"/>
                </a:solidFill>
                <a:latin typeface="HGMaruGothicMPRO" panose="020F0600000000000000" pitchFamily="34" charset="-128"/>
                <a:ea typeface="HGMaruGothicMPRO" panose="020F0600000000000000" pitchFamily="34" charset="-128"/>
              </a:rPr>
              <a:t>   </a:t>
            </a:r>
            <a:r>
              <a:rPr kumimoji="1" lang="hr-HR" altLang="ja-JP" sz="1400" b="1" dirty="0">
                <a:solidFill>
                  <a:schemeClr val="bg1"/>
                </a:solidFill>
                <a:latin typeface="HGMaruGothicMPRO" panose="020F0600000000000000" pitchFamily="34" charset="-128"/>
                <a:ea typeface="HGMaruGothicMPRO" panose="020F0600000000000000" pitchFamily="34" charset="-128"/>
              </a:rPr>
              <a:t>E</a:t>
            </a:r>
            <a:r>
              <a:rPr kumimoji="1" lang="ja-JP" altLang="ja-JP" sz="1400" b="1">
                <a:solidFill>
                  <a:schemeClr val="bg1"/>
                </a:solidFill>
                <a:latin typeface="HGMaruGothicMPRO" panose="020F0600000000000000" pitchFamily="34" charset="-128"/>
                <a:ea typeface="HGMaruGothicMPRO" panose="020F0600000000000000" pitchFamily="34" charset="-128"/>
              </a:rPr>
              <a:t>クラブが採択</a:t>
            </a:r>
            <a:endParaRPr lang="ja-JP" altLang="ja-JP" sz="1400" b="1">
              <a:solidFill>
                <a:schemeClr val="bg1"/>
              </a:solidFill>
              <a:latin typeface="HGMaruGothicMPRO" panose="020F0600000000000000" pitchFamily="34" charset="-128"/>
              <a:ea typeface="HGMaruGothicMPRO" panose="020F0600000000000000" pitchFamily="34" charset="-128"/>
            </a:endParaRPr>
          </a:p>
        </p:txBody>
      </p:sp>
      <p:sp>
        <p:nvSpPr>
          <p:cNvPr id="8" name="スライド番号プレースホルダー 7">
            <a:extLst>
              <a:ext uri="{FF2B5EF4-FFF2-40B4-BE49-F238E27FC236}">
                <a16:creationId xmlns:a16="http://schemas.microsoft.com/office/drawing/2014/main" id="{A4019547-8A23-2842-9B1C-DC1CCD760E24}"/>
              </a:ext>
            </a:extLst>
          </p:cNvPr>
          <p:cNvSpPr>
            <a:spLocks noGrp="1"/>
          </p:cNvSpPr>
          <p:nvPr>
            <p:ph type="sldNum" sz="quarter" idx="12"/>
          </p:nvPr>
        </p:nvSpPr>
        <p:spPr/>
        <p:txBody>
          <a:bodyPr/>
          <a:lstStyle/>
          <a:p>
            <a:fld id="{D57F1E4F-1CFF-5643-939E-217C01CDF565}" type="slidenum">
              <a:rPr lang="en-US" smtClean="0"/>
              <a:pPr/>
              <a:t>40</a:t>
            </a:fld>
            <a:endParaRPr lang="en-US" dirty="0"/>
          </a:p>
        </p:txBody>
      </p:sp>
      <p:sp>
        <p:nvSpPr>
          <p:cNvPr id="12" name="テキスト ボックス 11">
            <a:extLst>
              <a:ext uri="{FF2B5EF4-FFF2-40B4-BE49-F238E27FC236}">
                <a16:creationId xmlns:a16="http://schemas.microsoft.com/office/drawing/2014/main" id="{C824AD42-6DC3-2D48-894A-EFD82CF1FFDC}"/>
              </a:ext>
            </a:extLst>
          </p:cNvPr>
          <p:cNvSpPr txBox="1"/>
          <p:nvPr/>
        </p:nvSpPr>
        <p:spPr>
          <a:xfrm>
            <a:off x="318823" y="3122553"/>
            <a:ext cx="1723549" cy="707886"/>
          </a:xfrm>
          <a:prstGeom prst="rect">
            <a:avLst/>
          </a:prstGeom>
          <a:noFill/>
        </p:spPr>
        <p:txBody>
          <a:bodyPr wrap="none" rtlCol="0">
            <a:spAutoFit/>
          </a:bodyPr>
          <a:lstStyle/>
          <a:p>
            <a:r>
              <a:rPr kumimoji="1" lang="ja-JP" altLang="en-US" sz="2000">
                <a:solidFill>
                  <a:schemeClr val="bg1"/>
                </a:solidFill>
                <a:latin typeface="HGSSoeiKakugothicUB" panose="020B0900000000000000" pitchFamily="34" charset="-128"/>
                <a:ea typeface="HGSSoeiKakugothicUB" panose="020B0900000000000000" pitchFamily="34" charset="-128"/>
              </a:rPr>
              <a:t>クラブ種別に</a:t>
            </a:r>
            <a:endParaRPr kumimoji="1" lang="en-US" altLang="ja-JP" sz="2000" dirty="0">
              <a:solidFill>
                <a:schemeClr val="bg1"/>
              </a:solidFill>
              <a:latin typeface="HGSSoeiKakugothicUB" panose="020B0900000000000000" pitchFamily="34" charset="-128"/>
              <a:ea typeface="HGSSoeiKakugothicUB" panose="020B0900000000000000" pitchFamily="34" charset="-128"/>
            </a:endParaRPr>
          </a:p>
          <a:p>
            <a:r>
              <a:rPr kumimoji="1" lang="ja-JP" altLang="en-US" sz="2000">
                <a:solidFill>
                  <a:schemeClr val="bg1"/>
                </a:solidFill>
                <a:latin typeface="HGSSoeiKakugothicUB" panose="020B0900000000000000" pitchFamily="34" charset="-128"/>
                <a:ea typeface="HGSSoeiKakugothicUB" panose="020B0900000000000000" pitchFamily="34" charset="-128"/>
              </a:rPr>
              <a:t>関する変化</a:t>
            </a:r>
          </a:p>
        </p:txBody>
      </p:sp>
      <p:sp>
        <p:nvSpPr>
          <p:cNvPr id="16" name="正方形/長方形 15">
            <a:extLst>
              <a:ext uri="{FF2B5EF4-FFF2-40B4-BE49-F238E27FC236}">
                <a16:creationId xmlns:a16="http://schemas.microsoft.com/office/drawing/2014/main" id="{B329BD7B-8429-7247-B48D-2F10284BA40F}"/>
              </a:ext>
            </a:extLst>
          </p:cNvPr>
          <p:cNvSpPr/>
          <p:nvPr/>
        </p:nvSpPr>
        <p:spPr>
          <a:xfrm>
            <a:off x="2593291" y="-190092"/>
            <a:ext cx="299031" cy="5195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2" name="図 1" descr="挿絵, 食品, ウィンドウ が含まれている画像&#10;&#10;自動的に生成された説明">
            <a:extLst>
              <a:ext uri="{FF2B5EF4-FFF2-40B4-BE49-F238E27FC236}">
                <a16:creationId xmlns:a16="http://schemas.microsoft.com/office/drawing/2014/main" id="{BD13D432-FE27-1345-FE3F-FED0FB73BA6F}"/>
              </a:ext>
            </a:extLst>
          </p:cNvPr>
          <p:cNvPicPr>
            <a:picLocks noChangeAspect="1"/>
          </p:cNvPicPr>
          <p:nvPr/>
        </p:nvPicPr>
        <p:blipFill>
          <a:blip r:embed="rId2"/>
          <a:stretch>
            <a:fillRect/>
          </a:stretch>
        </p:blipFill>
        <p:spPr>
          <a:xfrm>
            <a:off x="-18472" y="4540703"/>
            <a:ext cx="2316596" cy="621269"/>
          </a:xfrm>
          <a:prstGeom prst="rect">
            <a:avLst/>
          </a:prstGeom>
        </p:spPr>
      </p:pic>
      <p:sp>
        <p:nvSpPr>
          <p:cNvPr id="4" name="タイトル 2">
            <a:extLst>
              <a:ext uri="{FF2B5EF4-FFF2-40B4-BE49-F238E27FC236}">
                <a16:creationId xmlns:a16="http://schemas.microsoft.com/office/drawing/2014/main" id="{820EA078-0E5A-46CC-1407-C2379AB34C05}"/>
              </a:ext>
            </a:extLst>
          </p:cNvPr>
          <p:cNvSpPr txBox="1">
            <a:spLocks/>
          </p:cNvSpPr>
          <p:nvPr/>
        </p:nvSpPr>
        <p:spPr>
          <a:xfrm>
            <a:off x="181351" y="814191"/>
            <a:ext cx="2338770" cy="153886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2700" kern="1200" spc="-45" baseline="0">
                <a:solidFill>
                  <a:srgbClr val="FFFFFF"/>
                </a:solidFill>
                <a:latin typeface="+mj-lt"/>
                <a:ea typeface="+mj-ea"/>
                <a:cs typeface="+mj-cs"/>
              </a:defRPr>
            </a:lvl1pPr>
          </a:lstStyle>
          <a:p>
            <a:r>
              <a:rPr lang="en-US" altLang="ja-JP" sz="3200">
                <a:latin typeface="HGSSoeiKakugothicUB" panose="020B0900000000000000" pitchFamily="34" charset="-128"/>
                <a:ea typeface="HGSSoeiKakugothicUB" panose="020B0900000000000000" pitchFamily="34" charset="-128"/>
              </a:rPr>
              <a:t>R I </a:t>
            </a:r>
            <a:r>
              <a:rPr lang="ja-JP" altLang="en-US" sz="3200">
                <a:latin typeface="HGSSoeiKakugothicUB" panose="020B0900000000000000" pitchFamily="34" charset="-128"/>
                <a:ea typeface="HGSSoeiKakugothicUB" panose="020B0900000000000000" pitchFamily="34" charset="-128"/>
              </a:rPr>
              <a:t>の変化</a:t>
            </a:r>
          </a:p>
        </p:txBody>
      </p:sp>
    </p:spTree>
    <p:extLst>
      <p:ext uri="{BB962C8B-B14F-4D97-AF65-F5344CB8AC3E}">
        <p14:creationId xmlns:p14="http://schemas.microsoft.com/office/powerpoint/2010/main" val="345583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スライド番号プレースホルダー 7">
            <a:extLst>
              <a:ext uri="{FF2B5EF4-FFF2-40B4-BE49-F238E27FC236}">
                <a16:creationId xmlns:a16="http://schemas.microsoft.com/office/drawing/2014/main" id="{98BDBFA2-EBD5-8E45-B419-31A8D490D345}"/>
              </a:ext>
            </a:extLst>
          </p:cNvPr>
          <p:cNvSpPr>
            <a:spLocks noGrp="1"/>
          </p:cNvSpPr>
          <p:nvPr>
            <p:ph type="sldNum" sz="quarter" idx="12"/>
          </p:nvPr>
        </p:nvSpPr>
        <p:spPr>
          <a:xfrm>
            <a:off x="7975602" y="4767263"/>
            <a:ext cx="1148195" cy="273844"/>
          </a:xfrm>
        </p:spPr>
        <p:txBody>
          <a:bodyPr/>
          <a:lstStyle/>
          <a:p>
            <a:fld id="{D57F1E4F-1CFF-5643-939E-217C01CDF565}" type="slidenum">
              <a:rPr lang="en-US" smtClean="0"/>
              <a:pPr/>
              <a:t>41</a:t>
            </a:fld>
            <a:endParaRPr lang="en-US" dirty="0"/>
          </a:p>
        </p:txBody>
      </p:sp>
      <p:pic>
        <p:nvPicPr>
          <p:cNvPr id="8" name="図 7" descr="タイムライン&#10;&#10;自動的に生成された説明">
            <a:extLst>
              <a:ext uri="{FF2B5EF4-FFF2-40B4-BE49-F238E27FC236}">
                <a16:creationId xmlns:a16="http://schemas.microsoft.com/office/drawing/2014/main" id="{2E729C93-9F2D-4A42-9202-2A3D22CF873A}"/>
              </a:ext>
            </a:extLst>
          </p:cNvPr>
          <p:cNvPicPr>
            <a:picLocks noChangeAspect="1"/>
          </p:cNvPicPr>
          <p:nvPr/>
        </p:nvPicPr>
        <p:blipFill rotWithShape="1">
          <a:blip r:embed="rId2"/>
          <a:srcRect l="1020" r="2483"/>
          <a:stretch/>
        </p:blipFill>
        <p:spPr>
          <a:xfrm>
            <a:off x="2884715" y="177800"/>
            <a:ext cx="5747657" cy="4787900"/>
          </a:xfrm>
          <a:prstGeom prst="rect">
            <a:avLst/>
          </a:prstGeom>
        </p:spPr>
      </p:pic>
      <p:pic>
        <p:nvPicPr>
          <p:cNvPr id="2" name="図 1" descr="挿絵, 食品, ウィンドウ が含まれている画像&#10;&#10;自動的に生成された説明">
            <a:extLst>
              <a:ext uri="{FF2B5EF4-FFF2-40B4-BE49-F238E27FC236}">
                <a16:creationId xmlns:a16="http://schemas.microsoft.com/office/drawing/2014/main" id="{FDEF8ED9-B0BB-5DDA-6C24-533635061DED}"/>
              </a:ext>
            </a:extLst>
          </p:cNvPr>
          <p:cNvPicPr>
            <a:picLocks noChangeAspect="1"/>
          </p:cNvPicPr>
          <p:nvPr/>
        </p:nvPicPr>
        <p:blipFill>
          <a:blip r:embed="rId3"/>
          <a:stretch>
            <a:fillRect/>
          </a:stretch>
        </p:blipFill>
        <p:spPr>
          <a:xfrm>
            <a:off x="-18472" y="4540703"/>
            <a:ext cx="2316596" cy="621269"/>
          </a:xfrm>
          <a:prstGeom prst="rect">
            <a:avLst/>
          </a:prstGeom>
        </p:spPr>
      </p:pic>
      <p:sp>
        <p:nvSpPr>
          <p:cNvPr id="4" name="タイトル 2">
            <a:extLst>
              <a:ext uri="{FF2B5EF4-FFF2-40B4-BE49-F238E27FC236}">
                <a16:creationId xmlns:a16="http://schemas.microsoft.com/office/drawing/2014/main" id="{7451878E-00C3-8BD0-0CDB-F955BDD36E5F}"/>
              </a:ext>
            </a:extLst>
          </p:cNvPr>
          <p:cNvSpPr txBox="1">
            <a:spLocks/>
          </p:cNvSpPr>
          <p:nvPr/>
        </p:nvSpPr>
        <p:spPr>
          <a:xfrm>
            <a:off x="181351" y="814191"/>
            <a:ext cx="2338770" cy="153886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2700" kern="1200" spc="-45" baseline="0">
                <a:solidFill>
                  <a:srgbClr val="FFFFFF"/>
                </a:solidFill>
                <a:latin typeface="+mj-lt"/>
                <a:ea typeface="+mj-ea"/>
                <a:cs typeface="+mj-cs"/>
              </a:defRPr>
            </a:lvl1pPr>
          </a:lstStyle>
          <a:p>
            <a:r>
              <a:rPr lang="en-US" altLang="ja-JP" sz="3200" dirty="0">
                <a:latin typeface="HGSSoeiKakugothicUB" panose="020B0900000000000000" pitchFamily="34" charset="-128"/>
                <a:ea typeface="HGSSoeiKakugothicUB" panose="020B0900000000000000" pitchFamily="34" charset="-128"/>
              </a:rPr>
              <a:t>R I </a:t>
            </a:r>
            <a:r>
              <a:rPr lang="ja-JP" altLang="en-US" sz="3200">
                <a:latin typeface="HGSSoeiKakugothicUB" panose="020B0900000000000000" pitchFamily="34" charset="-128"/>
                <a:ea typeface="HGSSoeiKakugothicUB" panose="020B0900000000000000" pitchFamily="34" charset="-128"/>
              </a:rPr>
              <a:t>の変化</a:t>
            </a:r>
          </a:p>
        </p:txBody>
      </p:sp>
    </p:spTree>
    <p:extLst>
      <p:ext uri="{BB962C8B-B14F-4D97-AF65-F5344CB8AC3E}">
        <p14:creationId xmlns:p14="http://schemas.microsoft.com/office/powerpoint/2010/main" val="83784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C70CA2-F522-5442-BB6C-49C9F0F3C98D}"/>
              </a:ext>
            </a:extLst>
          </p:cNvPr>
          <p:cNvSpPr>
            <a:spLocks noGrp="1"/>
          </p:cNvSpPr>
          <p:nvPr>
            <p:ph type="ctrTitle"/>
          </p:nvPr>
        </p:nvSpPr>
        <p:spPr>
          <a:xfrm>
            <a:off x="121477" y="1463693"/>
            <a:ext cx="5486400" cy="1377478"/>
          </a:xfrm>
        </p:spPr>
        <p:txBody>
          <a:bodyPr anchor="b">
            <a:normAutofit/>
          </a:bodyPr>
          <a:lstStyle/>
          <a:p>
            <a:pPr algn="ctr"/>
            <a:r>
              <a:rPr lang="en-US" altLang="ja-JP" sz="4000" dirty="0">
                <a:latin typeface="HGSSoeiKakugothicUB" panose="020B0900000000000000" pitchFamily="34" charset="-128"/>
                <a:ea typeface="HGSSoeiKakugothicUB" panose="020B0900000000000000" pitchFamily="34" charset="-128"/>
              </a:rPr>
              <a:t>RI </a:t>
            </a:r>
            <a:r>
              <a:rPr lang="ja-JP" altLang="en-US" sz="4000">
                <a:latin typeface="HGSSoeiKakugothicUB" panose="020B0900000000000000" pitchFamily="34" charset="-128"/>
                <a:ea typeface="HGSSoeiKakugothicUB" panose="020B0900000000000000" pitchFamily="34" charset="-128"/>
              </a:rPr>
              <a:t>テーマの推移</a:t>
            </a:r>
          </a:p>
        </p:txBody>
      </p:sp>
      <p:sp>
        <p:nvSpPr>
          <p:cNvPr id="9" name="スライド番号プレースホルダー 1">
            <a:extLst>
              <a:ext uri="{FF2B5EF4-FFF2-40B4-BE49-F238E27FC236}">
                <a16:creationId xmlns:a16="http://schemas.microsoft.com/office/drawing/2014/main" id="{3CD90ED7-F080-0549-ABAA-39B4A575A133}"/>
              </a:ext>
            </a:extLst>
          </p:cNvPr>
          <p:cNvSpPr txBox="1">
            <a:spLocks/>
          </p:cNvSpPr>
          <p:nvPr/>
        </p:nvSpPr>
        <p:spPr>
          <a:xfrm>
            <a:off x="7915728" y="4789032"/>
            <a:ext cx="1148195" cy="273844"/>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b="1"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D57F1E4F-1CFF-5643-939E-217C01CDF565}" type="slidenum">
              <a:rPr lang="en-US" sz="1200" smtClean="0"/>
              <a:pPr>
                <a:lnSpc>
                  <a:spcPct val="90000"/>
                </a:lnSpc>
                <a:spcAft>
                  <a:spcPts val="600"/>
                </a:spcAft>
              </a:pPr>
              <a:t>42</a:t>
            </a:fld>
            <a:endParaRPr lang="en-US" sz="1200" dirty="0"/>
          </a:p>
        </p:txBody>
      </p:sp>
      <p:pic>
        <p:nvPicPr>
          <p:cNvPr id="3" name="図 2" descr="挿絵, 食品, ウィンドウ が含まれている画像&#10;&#10;自動的に生成された説明">
            <a:extLst>
              <a:ext uri="{FF2B5EF4-FFF2-40B4-BE49-F238E27FC236}">
                <a16:creationId xmlns:a16="http://schemas.microsoft.com/office/drawing/2014/main" id="{6802FD2B-7264-D730-DCCF-A325722817F0}"/>
              </a:ext>
            </a:extLst>
          </p:cNvPr>
          <p:cNvPicPr>
            <a:picLocks noChangeAspect="1"/>
          </p:cNvPicPr>
          <p:nvPr/>
        </p:nvPicPr>
        <p:blipFill>
          <a:blip r:embed="rId2"/>
          <a:stretch>
            <a:fillRect/>
          </a:stretch>
        </p:blipFill>
        <p:spPr>
          <a:xfrm>
            <a:off x="-18472" y="4540703"/>
            <a:ext cx="2316596" cy="621269"/>
          </a:xfrm>
          <a:prstGeom prst="rect">
            <a:avLst/>
          </a:prstGeom>
        </p:spPr>
      </p:pic>
      <p:sp>
        <p:nvSpPr>
          <p:cNvPr id="4" name="スライド番号プレースホルダー 3">
            <a:extLst>
              <a:ext uri="{FF2B5EF4-FFF2-40B4-BE49-F238E27FC236}">
                <a16:creationId xmlns:a16="http://schemas.microsoft.com/office/drawing/2014/main" id="{1D20861C-97AF-BE1A-6BDA-BB97E4A4F66B}"/>
              </a:ext>
            </a:extLst>
          </p:cNvPr>
          <p:cNvSpPr>
            <a:spLocks noGrp="1"/>
          </p:cNvSpPr>
          <p:nvPr>
            <p:ph type="sldNum" sz="quarter" idx="12"/>
          </p:nvPr>
        </p:nvSpPr>
        <p:spPr/>
        <p:txBody>
          <a:bodyPr/>
          <a:lstStyle/>
          <a:p>
            <a:fld id="{D57F1E4F-1CFF-5643-939E-217C01CDF565}" type="slidenum">
              <a:rPr lang="en-US" smtClean="0"/>
              <a:pPr/>
              <a:t>42</a:t>
            </a:fld>
            <a:endParaRPr lang="en-US" dirty="0"/>
          </a:p>
        </p:txBody>
      </p:sp>
    </p:spTree>
    <p:extLst>
      <p:ext uri="{BB962C8B-B14F-4D97-AF65-F5344CB8AC3E}">
        <p14:creationId xmlns:p14="http://schemas.microsoft.com/office/powerpoint/2010/main" val="333052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43852"/>
            <a:ext cx="8428482" cy="442341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表 3">
            <a:extLst>
              <a:ext uri="{FF2B5EF4-FFF2-40B4-BE49-F238E27FC236}">
                <a16:creationId xmlns:a16="http://schemas.microsoft.com/office/drawing/2014/main" id="{D386E919-B26A-014D-8D3F-E0DEC2D18197}"/>
              </a:ext>
            </a:extLst>
          </p:cNvPr>
          <p:cNvGraphicFramePr>
            <a:graphicFrameLocks noGrp="1"/>
          </p:cNvGraphicFramePr>
          <p:nvPr>
            <p:extLst>
              <p:ext uri="{D42A27DB-BD31-4B8C-83A1-F6EECF244321}">
                <p14:modId xmlns:p14="http://schemas.microsoft.com/office/powerpoint/2010/main" val="1184815616"/>
              </p:ext>
            </p:extLst>
          </p:nvPr>
        </p:nvGraphicFramePr>
        <p:xfrm>
          <a:off x="357759" y="241459"/>
          <a:ext cx="8428482" cy="4604386"/>
        </p:xfrm>
        <a:graphic>
          <a:graphicData uri="http://schemas.openxmlformats.org/drawingml/2006/table">
            <a:tbl>
              <a:tblPr/>
              <a:tblGrid>
                <a:gridCol w="959075">
                  <a:extLst>
                    <a:ext uri="{9D8B030D-6E8A-4147-A177-3AD203B41FA5}">
                      <a16:colId xmlns:a16="http://schemas.microsoft.com/office/drawing/2014/main" val="4047884880"/>
                    </a:ext>
                  </a:extLst>
                </a:gridCol>
                <a:gridCol w="833264">
                  <a:extLst>
                    <a:ext uri="{9D8B030D-6E8A-4147-A177-3AD203B41FA5}">
                      <a16:colId xmlns:a16="http://schemas.microsoft.com/office/drawing/2014/main" val="3066351212"/>
                    </a:ext>
                  </a:extLst>
                </a:gridCol>
                <a:gridCol w="2577842">
                  <a:extLst>
                    <a:ext uri="{9D8B030D-6E8A-4147-A177-3AD203B41FA5}">
                      <a16:colId xmlns:a16="http://schemas.microsoft.com/office/drawing/2014/main" val="1157629771"/>
                    </a:ext>
                  </a:extLst>
                </a:gridCol>
                <a:gridCol w="4058301">
                  <a:extLst>
                    <a:ext uri="{9D8B030D-6E8A-4147-A177-3AD203B41FA5}">
                      <a16:colId xmlns:a16="http://schemas.microsoft.com/office/drawing/2014/main" val="3558442469"/>
                    </a:ext>
                  </a:extLst>
                </a:gridCol>
              </a:tblGrid>
              <a:tr h="336262">
                <a:tc gridSpan="4">
                  <a:txBody>
                    <a:bodyPr/>
                    <a:lstStyle/>
                    <a:p>
                      <a:pPr algn="ctr" fontAlgn="ctr">
                        <a:spcBef>
                          <a:spcPts val="0"/>
                        </a:spcBef>
                        <a:spcAft>
                          <a:spcPts val="0"/>
                        </a:spcAft>
                      </a:pPr>
                      <a:r>
                        <a:rPr lang="ja-JP" altLang="en-US" sz="1800" b="1" i="0" u="none" strike="noStrike">
                          <a:solidFill>
                            <a:srgbClr val="FFC000"/>
                          </a:solidFill>
                          <a:effectLst/>
                          <a:latin typeface="游ゴシック" panose="020B0400000000000000" pitchFamily="34" charset="-128"/>
                          <a:ea typeface="游ゴシック" panose="020B0400000000000000" pitchFamily="34" charset="-128"/>
                        </a:rPr>
                        <a:t>歴代</a:t>
                      </a:r>
                      <a:r>
                        <a:rPr lang="en-US" sz="1800" b="1" i="0" u="none" strike="noStrike" dirty="0">
                          <a:solidFill>
                            <a:srgbClr val="FFC000"/>
                          </a:solidFill>
                          <a:effectLst/>
                          <a:latin typeface="游ゴシック" panose="020B0400000000000000" pitchFamily="34" charset="-128"/>
                          <a:ea typeface="游ゴシック" panose="020B0400000000000000" pitchFamily="34" charset="-128"/>
                        </a:rPr>
                        <a:t>RI</a:t>
                      </a:r>
                      <a:r>
                        <a:rPr lang="ja-JP" altLang="en-US" sz="1800" b="1" i="0" u="none" strike="noStrike">
                          <a:solidFill>
                            <a:srgbClr val="FFC000"/>
                          </a:solidFill>
                          <a:effectLst/>
                          <a:latin typeface="游ゴシック" panose="020B0400000000000000" pitchFamily="34" charset="-128"/>
                          <a:ea typeface="游ゴシック" panose="020B0400000000000000" pitchFamily="34" charset="-128"/>
                        </a:rPr>
                        <a:t>会長とテーマ</a:t>
                      </a:r>
                      <a:endParaRPr lang="ja-JP" altLang="en-US" sz="2000" b="0" i="0" u="none" strike="noStrike">
                        <a:effectLst/>
                        <a:latin typeface="Arial" panose="020B0604020202020204" pitchFamily="34" charset="0"/>
                      </a:endParaRPr>
                    </a:p>
                  </a:txBody>
                  <a:tcPr marL="65717" marR="65717" marT="32858" marB="32858">
                    <a:lnL>
                      <a:noFill/>
                    </a:lnL>
                    <a:lnR>
                      <a:noFill/>
                    </a:lnR>
                    <a:lnT>
                      <a:noFill/>
                    </a:lnT>
                    <a:lnB w="6350" cap="flat" cmpd="sng" algn="ctr">
                      <a:solidFill>
                        <a:srgbClr val="000000"/>
                      </a:solidFill>
                      <a:prstDash val="solid"/>
                      <a:round/>
                      <a:headEnd type="none" w="med" len="med"/>
                      <a:tailEnd type="none" w="med" len="med"/>
                    </a:lnB>
                    <a:solidFill>
                      <a:srgbClr val="0070C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412690858"/>
                  </a:ext>
                </a:extLst>
              </a:tr>
              <a:tr h="157478">
                <a:tc rowSpan="2">
                  <a:txBody>
                    <a:bodyPr/>
                    <a:lstStyle/>
                    <a:p>
                      <a:pPr algn="r" fontAlgn="ctr">
                        <a:spcBef>
                          <a:spcPts val="0"/>
                        </a:spcBef>
                        <a:spcAft>
                          <a:spcPts val="0"/>
                        </a:spcAft>
                      </a:pPr>
                      <a:r>
                        <a:rPr lang="en-US" sz="1400" b="0" i="0" u="none" strike="noStrike" dirty="0">
                          <a:solidFill>
                            <a:srgbClr val="000000"/>
                          </a:solidFill>
                          <a:effectLst/>
                          <a:latin typeface="HGPSoeiKakugothicUB" panose="020B0900000000000000" pitchFamily="34" charset="-128"/>
                          <a:ea typeface="HGPSoeiKakugothicUB" panose="020B0900000000000000" pitchFamily="34" charset="-128"/>
                        </a:rPr>
                        <a:t>2010</a:t>
                      </a:r>
                      <a:endParaRPr lang="en-US" altLang="ja-JP" sz="2800" b="0" i="0" u="none" strike="noStrike" dirty="0">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spcBef>
                          <a:spcPts val="0"/>
                        </a:spcBef>
                        <a:spcAft>
                          <a:spcPts val="0"/>
                        </a:spcAft>
                      </a:pPr>
                      <a:r>
                        <a:rPr lang="en-US" sz="1400" b="0" i="0" u="none" strike="noStrike" dirty="0">
                          <a:solidFill>
                            <a:srgbClr val="000000"/>
                          </a:solidFill>
                          <a:effectLst/>
                          <a:latin typeface="HGPSoeiKakugothicUB" panose="020B0900000000000000" pitchFamily="34" charset="-128"/>
                          <a:ea typeface="HGPSoeiKakugothicUB" panose="020B0900000000000000" pitchFamily="34" charset="-128"/>
                        </a:rPr>
                        <a:t>-11</a:t>
                      </a:r>
                      <a:endParaRPr lang="en-US" altLang="ja-JP" sz="2800" b="0" i="0" u="none" strike="noStrike" dirty="0">
                        <a:effectLst/>
                        <a:latin typeface="HGPSoeiKakugothicUB" panose="020B0900000000000000" pitchFamily="34" charset="-128"/>
                        <a:ea typeface="HGPSoeiKakugothicUB" panose="020B0900000000000000" pitchFamily="34" charset="-128"/>
                      </a:endParaRPr>
                    </a:p>
                  </a:txBody>
                  <a:tcPr marL="65717" marR="65717" marT="32858" marB="32858">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spcBef>
                          <a:spcPts val="0"/>
                        </a:spcBef>
                        <a:spcAft>
                          <a:spcPts val="0"/>
                        </a:spcAft>
                      </a:pPr>
                      <a:r>
                        <a:rPr lang="ja-JP" altLang="en-US" sz="1400" b="0" i="0" u="none" strike="noStrike">
                          <a:solidFill>
                            <a:srgbClr val="000000"/>
                          </a:solidFill>
                          <a:effectLst/>
                          <a:latin typeface="HGPSoeiKakugothicUB" panose="020B0900000000000000" pitchFamily="34" charset="-128"/>
                          <a:ea typeface="HGPSoeiKakugothicUB" panose="020B0900000000000000" pitchFamily="34" charset="-128"/>
                        </a:rPr>
                        <a:t>レイ・クリンギンスミス</a:t>
                      </a:r>
                      <a:endParaRPr lang="ja-JP" altLang="en-US"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spcBef>
                          <a:spcPts val="0"/>
                        </a:spcBef>
                        <a:spcAft>
                          <a:spcPts val="0"/>
                        </a:spcAft>
                      </a:pPr>
                      <a:r>
                        <a:rPr lang="en-US" sz="1000" b="0" i="0" u="none" strike="noStrike" dirty="0">
                          <a:solidFill>
                            <a:srgbClr val="000000"/>
                          </a:solidFill>
                          <a:effectLst/>
                          <a:latin typeface="HGPSoeiKakugothicUB" panose="020B0900000000000000" pitchFamily="34" charset="-128"/>
                          <a:ea typeface="HGPSoeiKakugothicUB" panose="020B0900000000000000" pitchFamily="34" charset="-128"/>
                        </a:rPr>
                        <a:t>Building </a:t>
                      </a:r>
                      <a:r>
                        <a:rPr lang="en-US" sz="1000" b="0" i="0" u="none" strike="noStrike" dirty="0" err="1">
                          <a:solidFill>
                            <a:srgbClr val="000000"/>
                          </a:solidFill>
                          <a:effectLst/>
                          <a:latin typeface="HGPSoeiKakugothicUB" panose="020B0900000000000000" pitchFamily="34" charset="-128"/>
                          <a:ea typeface="HGPSoeiKakugothicUB" panose="020B0900000000000000" pitchFamily="34" charset="-128"/>
                        </a:rPr>
                        <a:t>communities,bridging</a:t>
                      </a:r>
                      <a:r>
                        <a:rPr lang="en-US" sz="1000" b="0" i="0" u="none" strike="noStrike" dirty="0">
                          <a:solidFill>
                            <a:srgbClr val="000000"/>
                          </a:solidFill>
                          <a:effectLst/>
                          <a:latin typeface="HGPSoeiKakugothicUB" panose="020B0900000000000000" pitchFamily="34" charset="-128"/>
                          <a:ea typeface="HGPSoeiKakugothicUB" panose="020B0900000000000000" pitchFamily="34" charset="-128"/>
                        </a:rPr>
                        <a:t> continents</a:t>
                      </a:r>
                      <a:endParaRPr lang="en-US" altLang="ja-JP" sz="1600" b="0" i="0" u="none" strike="noStrike" dirty="0">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263931825"/>
                  </a:ext>
                </a:extLst>
              </a:tr>
              <a:tr h="1574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spcBef>
                          <a:spcPts val="0"/>
                        </a:spcBef>
                        <a:spcAft>
                          <a:spcPts val="0"/>
                        </a:spcAft>
                      </a:pPr>
                      <a:r>
                        <a:rPr lang="ja-JP" altLang="en-US" sz="1000" b="0" i="0" u="none" strike="noStrike">
                          <a:solidFill>
                            <a:srgbClr val="000000"/>
                          </a:solidFill>
                          <a:effectLst/>
                          <a:latin typeface="HGPSoeiKakugothicUB" panose="020B0900000000000000" pitchFamily="34" charset="-128"/>
                          <a:ea typeface="HGPSoeiKakugothicUB" panose="020B0900000000000000" pitchFamily="34" charset="-128"/>
                        </a:rPr>
                        <a:t>地域を育み、大陸をつなぐ</a:t>
                      </a:r>
                      <a:endParaRPr lang="ja-JP" altLang="en-US" sz="1600" b="0" i="0" u="none" strike="noStrike">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82152"/>
                  </a:ext>
                </a:extLst>
              </a:tr>
              <a:tr h="157478">
                <a:tc rowSpan="2">
                  <a:txBody>
                    <a:bodyPr/>
                    <a:lstStyle/>
                    <a:p>
                      <a:pPr algn="r" fontAlgn="ctr">
                        <a:spcBef>
                          <a:spcPts val="0"/>
                        </a:spcBef>
                        <a:spcAft>
                          <a:spcPts val="0"/>
                        </a:spcAft>
                      </a:pPr>
                      <a:r>
                        <a:rPr lang="en-US" sz="1400" b="0" i="0" u="none" strike="noStrike" dirty="0">
                          <a:solidFill>
                            <a:srgbClr val="000000"/>
                          </a:solidFill>
                          <a:effectLst/>
                          <a:latin typeface="HGPSoeiKakugothicUB" panose="020B0900000000000000" pitchFamily="34" charset="-128"/>
                          <a:ea typeface="HGPSoeiKakugothicUB" panose="020B0900000000000000" pitchFamily="34" charset="-128"/>
                        </a:rPr>
                        <a:t>2011</a:t>
                      </a:r>
                      <a:endParaRPr lang="en-US" altLang="ja-JP" sz="2800" b="0" i="0" u="none" strike="noStrike" dirty="0">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spcBef>
                          <a:spcPts val="0"/>
                        </a:spcBef>
                        <a:spcAft>
                          <a:spcPts val="0"/>
                        </a:spcAft>
                      </a:pPr>
                      <a:r>
                        <a:rPr lang="en-US" sz="1400" b="0" i="0" u="none" strike="noStrike" dirty="0">
                          <a:solidFill>
                            <a:srgbClr val="000000"/>
                          </a:solidFill>
                          <a:effectLst/>
                          <a:latin typeface="HGPSoeiKakugothicUB" panose="020B0900000000000000" pitchFamily="34" charset="-128"/>
                          <a:ea typeface="HGPSoeiKakugothicUB" panose="020B0900000000000000" pitchFamily="34" charset="-128"/>
                        </a:rPr>
                        <a:t>-12</a:t>
                      </a:r>
                      <a:endParaRPr lang="en-US" altLang="ja-JP" sz="2800" b="0" i="0" u="none" strike="noStrike" dirty="0">
                        <a:effectLst/>
                        <a:latin typeface="HGPSoeiKakugothicUB" panose="020B0900000000000000" pitchFamily="34" charset="-128"/>
                        <a:ea typeface="HGPSoeiKakugothicUB" panose="020B0900000000000000" pitchFamily="34" charset="-128"/>
                      </a:endParaRPr>
                    </a:p>
                  </a:txBody>
                  <a:tcPr marL="65717" marR="65717" marT="32858" marB="32858">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spcBef>
                          <a:spcPts val="0"/>
                        </a:spcBef>
                        <a:spcAft>
                          <a:spcPts val="0"/>
                        </a:spcAft>
                      </a:pPr>
                      <a:r>
                        <a:rPr lang="ja-JP" altLang="en-US" sz="1400" b="0" i="0" u="none" strike="noStrike">
                          <a:solidFill>
                            <a:srgbClr val="000000"/>
                          </a:solidFill>
                          <a:effectLst/>
                          <a:latin typeface="HGPSoeiKakugothicUB" panose="020B0900000000000000" pitchFamily="34" charset="-128"/>
                          <a:ea typeface="HGPSoeiKakugothicUB" panose="020B0900000000000000" pitchFamily="34" charset="-128"/>
                        </a:rPr>
                        <a:t>カルヤン・バネルジー</a:t>
                      </a:r>
                      <a:endParaRPr lang="ja-JP" altLang="en-US"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spcBef>
                          <a:spcPts val="0"/>
                        </a:spcBef>
                        <a:spcAft>
                          <a:spcPts val="0"/>
                        </a:spcAft>
                      </a:pPr>
                      <a:r>
                        <a:rPr lang="en-US" sz="1000" b="0" i="0" u="none" strike="noStrike">
                          <a:solidFill>
                            <a:srgbClr val="000000"/>
                          </a:solidFill>
                          <a:effectLst/>
                          <a:latin typeface="HGPSoeiKakugothicUB" panose="020B0900000000000000" pitchFamily="34" charset="-128"/>
                          <a:ea typeface="HGPSoeiKakugothicUB" panose="020B0900000000000000" pitchFamily="34" charset="-128"/>
                        </a:rPr>
                        <a:t>Reach within to embrace humanity</a:t>
                      </a:r>
                      <a:endParaRPr lang="en-US" altLang="ja-JP" sz="1600" b="0" i="0" u="none" strike="noStrike">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763449250"/>
                  </a:ext>
                </a:extLst>
              </a:tr>
              <a:tr h="1574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spcBef>
                          <a:spcPts val="0"/>
                        </a:spcBef>
                        <a:spcAft>
                          <a:spcPts val="0"/>
                        </a:spcAft>
                      </a:pPr>
                      <a:r>
                        <a:rPr lang="ja-JP" altLang="en-US" sz="1000" b="0" i="0" u="none" strike="noStrike">
                          <a:solidFill>
                            <a:srgbClr val="000000"/>
                          </a:solidFill>
                          <a:effectLst/>
                          <a:latin typeface="HGPSoeiKakugothicUB" panose="020B0900000000000000" pitchFamily="34" charset="-128"/>
                          <a:ea typeface="HGPSoeiKakugothicUB" panose="020B0900000000000000" pitchFamily="34" charset="-128"/>
                        </a:rPr>
                        <a:t>こころの中をみつめよう 博愛を広げるために</a:t>
                      </a:r>
                      <a:endParaRPr lang="ja-JP" altLang="en-US" sz="1600" b="0" i="0" u="none" strike="noStrike">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8245997"/>
                  </a:ext>
                </a:extLst>
              </a:tr>
              <a:tr h="157478">
                <a:tc rowSpan="2">
                  <a:txBody>
                    <a:bodyPr/>
                    <a:lstStyle/>
                    <a:p>
                      <a:pPr algn="r" fontAlgn="ctr">
                        <a:spcBef>
                          <a:spcPts val="0"/>
                        </a:spcBef>
                        <a:spcAft>
                          <a:spcPts val="0"/>
                        </a:spcAft>
                      </a:pPr>
                      <a:r>
                        <a:rPr lang="en-US" sz="1400" b="0" i="0" u="none" strike="noStrike" dirty="0">
                          <a:solidFill>
                            <a:srgbClr val="000000"/>
                          </a:solidFill>
                          <a:effectLst/>
                          <a:latin typeface="HGPSoeiKakugothicUB" panose="020B0900000000000000" pitchFamily="34" charset="-128"/>
                          <a:ea typeface="HGPSoeiKakugothicUB" panose="020B0900000000000000" pitchFamily="34" charset="-128"/>
                        </a:rPr>
                        <a:t>2012</a:t>
                      </a:r>
                      <a:endParaRPr lang="en-US" altLang="ja-JP" sz="2800" b="0" i="0" u="none" strike="noStrike" dirty="0">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spcBef>
                          <a:spcPts val="0"/>
                        </a:spcBef>
                        <a:spcAft>
                          <a:spcPts val="0"/>
                        </a:spcAft>
                      </a:pPr>
                      <a:r>
                        <a:rPr lang="en-US" sz="1400" b="0" i="0" u="none" strike="noStrike">
                          <a:solidFill>
                            <a:srgbClr val="000000"/>
                          </a:solidFill>
                          <a:effectLst/>
                          <a:latin typeface="HGPSoeiKakugothicUB" panose="020B0900000000000000" pitchFamily="34" charset="-128"/>
                          <a:ea typeface="HGPSoeiKakugothicUB" panose="020B0900000000000000" pitchFamily="34" charset="-128"/>
                        </a:rPr>
                        <a:t>-13</a:t>
                      </a:r>
                      <a:endParaRPr lang="en-US" altLang="ja-JP"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spcBef>
                          <a:spcPts val="0"/>
                        </a:spcBef>
                        <a:spcAft>
                          <a:spcPts val="0"/>
                        </a:spcAft>
                      </a:pPr>
                      <a:r>
                        <a:rPr lang="ja-JP" altLang="en-US" sz="1400" b="0" i="0" u="none" strike="noStrike">
                          <a:solidFill>
                            <a:srgbClr val="000000"/>
                          </a:solidFill>
                          <a:effectLst/>
                          <a:latin typeface="HGPSoeiKakugothicUB" panose="020B0900000000000000" pitchFamily="34" charset="-128"/>
                          <a:ea typeface="HGPSoeiKakugothicUB" panose="020B0900000000000000" pitchFamily="34" charset="-128"/>
                        </a:rPr>
                        <a:t>田中 作次</a:t>
                      </a:r>
                      <a:endParaRPr lang="ja-JP" altLang="en-US"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spcBef>
                          <a:spcPts val="0"/>
                        </a:spcBef>
                        <a:spcAft>
                          <a:spcPts val="0"/>
                        </a:spcAft>
                      </a:pPr>
                      <a:r>
                        <a:rPr lang="en-US" sz="1000" b="0" i="0" u="none" strike="noStrike">
                          <a:solidFill>
                            <a:srgbClr val="000000"/>
                          </a:solidFill>
                          <a:effectLst/>
                          <a:latin typeface="HGPSoeiKakugothicUB" panose="020B0900000000000000" pitchFamily="34" charset="-128"/>
                          <a:ea typeface="HGPSoeiKakugothicUB" panose="020B0900000000000000" pitchFamily="34" charset="-128"/>
                        </a:rPr>
                        <a:t>Peace through service</a:t>
                      </a:r>
                      <a:endParaRPr lang="en-US" altLang="ja-JP" sz="1600" b="0" i="0" u="none" strike="noStrike">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930305956"/>
                  </a:ext>
                </a:extLst>
              </a:tr>
              <a:tr h="1574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spcBef>
                          <a:spcPts val="0"/>
                        </a:spcBef>
                        <a:spcAft>
                          <a:spcPts val="0"/>
                        </a:spcAft>
                      </a:pPr>
                      <a:r>
                        <a:rPr lang="ja-JP" altLang="en-US" sz="1000" b="0" i="0" u="none" strike="noStrike">
                          <a:solidFill>
                            <a:srgbClr val="000000"/>
                          </a:solidFill>
                          <a:effectLst/>
                          <a:latin typeface="HGPSoeiKakugothicUB" panose="020B0900000000000000" pitchFamily="34" charset="-128"/>
                          <a:ea typeface="HGPSoeiKakugothicUB" panose="020B0900000000000000" pitchFamily="34" charset="-128"/>
                        </a:rPr>
                        <a:t>奉仕を通じて平和を</a:t>
                      </a:r>
                      <a:endParaRPr lang="ja-JP" altLang="en-US" sz="1600" b="0" i="0" u="none" strike="noStrike">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9160804"/>
                  </a:ext>
                </a:extLst>
              </a:tr>
              <a:tr h="157478">
                <a:tc rowSpan="2">
                  <a:txBody>
                    <a:bodyPr/>
                    <a:lstStyle/>
                    <a:p>
                      <a:pPr algn="r" fontAlgn="ctr">
                        <a:spcBef>
                          <a:spcPts val="0"/>
                        </a:spcBef>
                        <a:spcAft>
                          <a:spcPts val="0"/>
                        </a:spcAft>
                      </a:pPr>
                      <a:r>
                        <a:rPr lang="en-US" sz="1400" b="0" i="0" u="none" strike="noStrike" dirty="0">
                          <a:solidFill>
                            <a:srgbClr val="000000"/>
                          </a:solidFill>
                          <a:effectLst/>
                          <a:latin typeface="HGPSoeiKakugothicUB" panose="020B0900000000000000" pitchFamily="34" charset="-128"/>
                          <a:ea typeface="HGPSoeiKakugothicUB" panose="020B0900000000000000" pitchFamily="34" charset="-128"/>
                        </a:rPr>
                        <a:t>2013</a:t>
                      </a:r>
                      <a:endParaRPr lang="en-US" altLang="ja-JP" sz="2800" b="0" i="0" u="none" strike="noStrike" dirty="0">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spcBef>
                          <a:spcPts val="0"/>
                        </a:spcBef>
                        <a:spcAft>
                          <a:spcPts val="0"/>
                        </a:spcAft>
                      </a:pPr>
                      <a:r>
                        <a:rPr lang="en-US" sz="1400" b="0" i="0" u="none" strike="noStrike">
                          <a:solidFill>
                            <a:srgbClr val="000000"/>
                          </a:solidFill>
                          <a:effectLst/>
                          <a:latin typeface="HGPSoeiKakugothicUB" panose="020B0900000000000000" pitchFamily="34" charset="-128"/>
                          <a:ea typeface="HGPSoeiKakugothicUB" panose="020B0900000000000000" pitchFamily="34" charset="-128"/>
                        </a:rPr>
                        <a:t>-14</a:t>
                      </a:r>
                      <a:endParaRPr lang="en-US" altLang="ja-JP"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spcBef>
                          <a:spcPts val="0"/>
                        </a:spcBef>
                        <a:spcAft>
                          <a:spcPts val="0"/>
                        </a:spcAft>
                      </a:pPr>
                      <a:r>
                        <a:rPr lang="ja-JP" altLang="en-US" sz="1400" b="0" i="0" u="none" strike="noStrike">
                          <a:solidFill>
                            <a:srgbClr val="000000"/>
                          </a:solidFill>
                          <a:effectLst/>
                          <a:latin typeface="HGPSoeiKakugothicUB" panose="020B0900000000000000" pitchFamily="34" charset="-128"/>
                          <a:ea typeface="HGPSoeiKakugothicUB" panose="020B0900000000000000" pitchFamily="34" charset="-128"/>
                        </a:rPr>
                        <a:t>ロン・バートン</a:t>
                      </a:r>
                      <a:endParaRPr lang="ja-JP" altLang="en-US"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spcBef>
                          <a:spcPts val="0"/>
                        </a:spcBef>
                        <a:spcAft>
                          <a:spcPts val="0"/>
                        </a:spcAft>
                      </a:pPr>
                      <a:r>
                        <a:rPr lang="en-US" sz="1000" b="0" i="0" u="none" strike="noStrike">
                          <a:solidFill>
                            <a:srgbClr val="000000"/>
                          </a:solidFill>
                          <a:effectLst/>
                          <a:latin typeface="HGPSoeiKakugothicUB" panose="020B0900000000000000" pitchFamily="34" charset="-128"/>
                          <a:ea typeface="HGPSoeiKakugothicUB" panose="020B0900000000000000" pitchFamily="34" charset="-128"/>
                        </a:rPr>
                        <a:t>Engage Rotary,Change Lives</a:t>
                      </a:r>
                      <a:endParaRPr lang="en-US" altLang="ja-JP" sz="1600" b="0" i="0" u="none" strike="noStrike">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42822898"/>
                  </a:ext>
                </a:extLst>
              </a:tr>
              <a:tr h="1574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spcBef>
                          <a:spcPts val="0"/>
                        </a:spcBef>
                        <a:spcAft>
                          <a:spcPts val="0"/>
                        </a:spcAft>
                      </a:pPr>
                      <a:r>
                        <a:rPr lang="ja-JP" altLang="en-US" sz="1000" b="0" i="0" u="none" strike="noStrike">
                          <a:solidFill>
                            <a:srgbClr val="000000"/>
                          </a:solidFill>
                          <a:effectLst/>
                          <a:latin typeface="HGPSoeiKakugothicUB" panose="020B0900000000000000" pitchFamily="34" charset="-128"/>
                          <a:ea typeface="HGPSoeiKakugothicUB" panose="020B0900000000000000" pitchFamily="34" charset="-128"/>
                        </a:rPr>
                        <a:t>ロータリーを実践し、みんなに豊かな人生を</a:t>
                      </a:r>
                      <a:endParaRPr lang="ja-JP" altLang="en-US" sz="1600" b="0" i="0" u="none" strike="noStrike">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5065795"/>
                  </a:ext>
                </a:extLst>
              </a:tr>
              <a:tr h="157478">
                <a:tc rowSpan="2">
                  <a:txBody>
                    <a:bodyPr/>
                    <a:lstStyle/>
                    <a:p>
                      <a:pPr algn="r" fontAlgn="ctr">
                        <a:spcBef>
                          <a:spcPts val="0"/>
                        </a:spcBef>
                        <a:spcAft>
                          <a:spcPts val="0"/>
                        </a:spcAft>
                      </a:pPr>
                      <a:r>
                        <a:rPr lang="en-US" sz="1400" b="0" i="0" u="none" strike="noStrike">
                          <a:solidFill>
                            <a:srgbClr val="000000"/>
                          </a:solidFill>
                          <a:effectLst/>
                          <a:latin typeface="HGPSoeiKakugothicUB" panose="020B0900000000000000" pitchFamily="34" charset="-128"/>
                          <a:ea typeface="HGPSoeiKakugothicUB" panose="020B0900000000000000" pitchFamily="34" charset="-128"/>
                        </a:rPr>
                        <a:t>2014</a:t>
                      </a:r>
                      <a:endParaRPr lang="en-US" altLang="ja-JP"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spcBef>
                          <a:spcPts val="0"/>
                        </a:spcBef>
                        <a:spcAft>
                          <a:spcPts val="0"/>
                        </a:spcAft>
                      </a:pPr>
                      <a:r>
                        <a:rPr lang="en-US" sz="1400" b="0" i="0" u="none" strike="noStrike" dirty="0">
                          <a:solidFill>
                            <a:srgbClr val="000000"/>
                          </a:solidFill>
                          <a:effectLst/>
                          <a:latin typeface="HGPSoeiKakugothicUB" panose="020B0900000000000000" pitchFamily="34" charset="-128"/>
                          <a:ea typeface="HGPSoeiKakugothicUB" panose="020B0900000000000000" pitchFamily="34" charset="-128"/>
                        </a:rPr>
                        <a:t>-15</a:t>
                      </a:r>
                      <a:endParaRPr lang="en-US" altLang="ja-JP" sz="2800" b="0" i="0" u="none" strike="noStrike" dirty="0">
                        <a:effectLst/>
                        <a:latin typeface="HGPSoeiKakugothicUB" panose="020B0900000000000000" pitchFamily="34" charset="-128"/>
                        <a:ea typeface="HGPSoeiKakugothicUB" panose="020B0900000000000000" pitchFamily="34" charset="-128"/>
                      </a:endParaRPr>
                    </a:p>
                  </a:txBody>
                  <a:tcPr marL="65717" marR="65717" marT="32858" marB="32858">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spcBef>
                          <a:spcPts val="0"/>
                        </a:spcBef>
                        <a:spcAft>
                          <a:spcPts val="0"/>
                        </a:spcAft>
                      </a:pPr>
                      <a:r>
                        <a:rPr lang="ja-JP" altLang="en-US" sz="1400" b="0" i="0" u="none" strike="noStrike">
                          <a:solidFill>
                            <a:srgbClr val="000000"/>
                          </a:solidFill>
                          <a:effectLst/>
                          <a:latin typeface="HGPSoeiKakugothicUB" panose="020B0900000000000000" pitchFamily="34" charset="-128"/>
                          <a:ea typeface="HGPSoeiKakugothicUB" panose="020B0900000000000000" pitchFamily="34" charset="-128"/>
                        </a:rPr>
                        <a:t>黄 其光</a:t>
                      </a:r>
                      <a:endParaRPr lang="ja-JP" altLang="en-US"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spcBef>
                          <a:spcPts val="0"/>
                        </a:spcBef>
                        <a:spcAft>
                          <a:spcPts val="0"/>
                        </a:spcAft>
                      </a:pPr>
                      <a:r>
                        <a:rPr lang="en-US" sz="1000" b="0" i="0" u="none" strike="noStrike" dirty="0">
                          <a:solidFill>
                            <a:srgbClr val="000000"/>
                          </a:solidFill>
                          <a:effectLst/>
                          <a:latin typeface="HGPSoeiKakugothicUB" panose="020B0900000000000000" pitchFamily="34" charset="-128"/>
                          <a:ea typeface="HGPSoeiKakugothicUB" panose="020B0900000000000000" pitchFamily="34" charset="-128"/>
                        </a:rPr>
                        <a:t>Right Up Rotary</a:t>
                      </a:r>
                      <a:endParaRPr lang="en-US" altLang="ja-JP" sz="1600" b="0" i="0" u="none" strike="noStrike" dirty="0">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638147163"/>
                  </a:ext>
                </a:extLst>
              </a:tr>
              <a:tr h="1574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spcBef>
                          <a:spcPts val="0"/>
                        </a:spcBef>
                        <a:spcAft>
                          <a:spcPts val="0"/>
                        </a:spcAft>
                      </a:pPr>
                      <a:r>
                        <a:rPr lang="ja-JP" altLang="en-US" sz="1000" b="0" i="0" u="none" strike="noStrike">
                          <a:solidFill>
                            <a:srgbClr val="000000"/>
                          </a:solidFill>
                          <a:effectLst/>
                          <a:latin typeface="HGPSoeiKakugothicUB" panose="020B0900000000000000" pitchFamily="34" charset="-128"/>
                          <a:ea typeface="HGPSoeiKakugothicUB" panose="020B0900000000000000" pitchFamily="34" charset="-128"/>
                        </a:rPr>
                        <a:t>ロータリーに輝きを</a:t>
                      </a:r>
                      <a:endParaRPr lang="ja-JP" altLang="en-US" sz="1600" b="0" i="0" u="none" strike="noStrike">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1481486"/>
                  </a:ext>
                </a:extLst>
              </a:tr>
              <a:tr h="157478">
                <a:tc rowSpan="2">
                  <a:txBody>
                    <a:bodyPr/>
                    <a:lstStyle/>
                    <a:p>
                      <a:pPr algn="r" fontAlgn="ctr">
                        <a:spcBef>
                          <a:spcPts val="0"/>
                        </a:spcBef>
                        <a:spcAft>
                          <a:spcPts val="0"/>
                        </a:spcAft>
                      </a:pPr>
                      <a:r>
                        <a:rPr lang="en-US" sz="1400" b="0" i="0" u="none" strike="noStrike">
                          <a:solidFill>
                            <a:srgbClr val="000000"/>
                          </a:solidFill>
                          <a:effectLst/>
                          <a:latin typeface="HGPSoeiKakugothicUB" panose="020B0900000000000000" pitchFamily="34" charset="-128"/>
                          <a:ea typeface="HGPSoeiKakugothicUB" panose="020B0900000000000000" pitchFamily="34" charset="-128"/>
                        </a:rPr>
                        <a:t>2015</a:t>
                      </a:r>
                      <a:endParaRPr lang="en-US" altLang="ja-JP"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spcBef>
                          <a:spcPts val="0"/>
                        </a:spcBef>
                        <a:spcAft>
                          <a:spcPts val="0"/>
                        </a:spcAft>
                      </a:pPr>
                      <a:r>
                        <a:rPr lang="en-US" sz="1400" b="0" i="0" u="none" strike="noStrike">
                          <a:solidFill>
                            <a:srgbClr val="000000"/>
                          </a:solidFill>
                          <a:effectLst/>
                          <a:latin typeface="HGPSoeiKakugothicUB" panose="020B0900000000000000" pitchFamily="34" charset="-128"/>
                          <a:ea typeface="HGPSoeiKakugothicUB" panose="020B0900000000000000" pitchFamily="34" charset="-128"/>
                        </a:rPr>
                        <a:t>-16</a:t>
                      </a:r>
                      <a:endParaRPr lang="en-US" altLang="ja-JP"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spcBef>
                          <a:spcPts val="0"/>
                        </a:spcBef>
                        <a:spcAft>
                          <a:spcPts val="0"/>
                        </a:spcAft>
                      </a:pPr>
                      <a:r>
                        <a:rPr lang="en-US" sz="1400" b="0" i="0" u="none" strike="noStrike" dirty="0">
                          <a:solidFill>
                            <a:srgbClr val="000000"/>
                          </a:solidFill>
                          <a:effectLst/>
                          <a:latin typeface="HGPSoeiKakugothicUB" panose="020B0900000000000000" pitchFamily="34" charset="-128"/>
                          <a:ea typeface="HGPSoeiKakugothicUB" panose="020B0900000000000000" pitchFamily="34" charset="-128"/>
                        </a:rPr>
                        <a:t>K.R.</a:t>
                      </a:r>
                      <a:r>
                        <a:rPr lang="ja-JP" altLang="en-US" sz="1400" b="0" i="0" u="none" strike="noStrike">
                          <a:solidFill>
                            <a:srgbClr val="000000"/>
                          </a:solidFill>
                          <a:effectLst/>
                          <a:latin typeface="HGPSoeiKakugothicUB" panose="020B0900000000000000" pitchFamily="34" charset="-128"/>
                          <a:ea typeface="HGPSoeiKakugothicUB" panose="020B0900000000000000" pitchFamily="34" charset="-128"/>
                        </a:rPr>
                        <a:t>ラビンドラン</a:t>
                      </a:r>
                      <a:endParaRPr lang="ja-JP" altLang="en-US"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spcBef>
                          <a:spcPts val="0"/>
                        </a:spcBef>
                        <a:spcAft>
                          <a:spcPts val="0"/>
                        </a:spcAft>
                      </a:pPr>
                      <a:r>
                        <a:rPr lang="en-US" sz="1000" b="0" i="0" u="none" strike="noStrike">
                          <a:solidFill>
                            <a:srgbClr val="000000"/>
                          </a:solidFill>
                          <a:effectLst/>
                          <a:latin typeface="HGPSoeiKakugothicUB" panose="020B0900000000000000" pitchFamily="34" charset="-128"/>
                          <a:ea typeface="HGPSoeiKakugothicUB" panose="020B0900000000000000" pitchFamily="34" charset="-128"/>
                        </a:rPr>
                        <a:t>Be a Gift to the World</a:t>
                      </a:r>
                      <a:endParaRPr lang="en-US" altLang="ja-JP" sz="1600" b="0" i="0" u="none" strike="noStrike">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746098107"/>
                  </a:ext>
                </a:extLst>
              </a:tr>
              <a:tr h="1574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spcBef>
                          <a:spcPts val="0"/>
                        </a:spcBef>
                        <a:spcAft>
                          <a:spcPts val="0"/>
                        </a:spcAft>
                      </a:pPr>
                      <a:r>
                        <a:rPr lang="ja-JP" altLang="en-US" sz="1000" b="0" i="0" u="none" strike="noStrike">
                          <a:solidFill>
                            <a:srgbClr val="000000"/>
                          </a:solidFill>
                          <a:effectLst/>
                          <a:latin typeface="HGPSoeiKakugothicUB" panose="020B0900000000000000" pitchFamily="34" charset="-128"/>
                          <a:ea typeface="HGPSoeiKakugothicUB" panose="020B0900000000000000" pitchFamily="34" charset="-128"/>
                        </a:rPr>
                        <a:t>世界へのプレゼントになろう</a:t>
                      </a:r>
                      <a:endParaRPr lang="ja-JP" altLang="en-US" sz="1600" b="0" i="0" u="none" strike="noStrike">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6127964"/>
                  </a:ext>
                </a:extLst>
              </a:tr>
              <a:tr h="157478">
                <a:tc rowSpan="2">
                  <a:txBody>
                    <a:bodyPr/>
                    <a:lstStyle/>
                    <a:p>
                      <a:pPr algn="r" fontAlgn="ctr">
                        <a:spcBef>
                          <a:spcPts val="0"/>
                        </a:spcBef>
                        <a:spcAft>
                          <a:spcPts val="0"/>
                        </a:spcAft>
                      </a:pPr>
                      <a:r>
                        <a:rPr lang="en-US" sz="1400" b="0" i="0" u="none" strike="noStrike">
                          <a:solidFill>
                            <a:srgbClr val="000000"/>
                          </a:solidFill>
                          <a:effectLst/>
                          <a:latin typeface="HGPSoeiKakugothicUB" panose="020B0900000000000000" pitchFamily="34" charset="-128"/>
                          <a:ea typeface="HGPSoeiKakugothicUB" panose="020B0900000000000000" pitchFamily="34" charset="-128"/>
                        </a:rPr>
                        <a:t>2016</a:t>
                      </a:r>
                      <a:endParaRPr lang="en-US" altLang="ja-JP"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spcBef>
                          <a:spcPts val="0"/>
                        </a:spcBef>
                        <a:spcAft>
                          <a:spcPts val="0"/>
                        </a:spcAft>
                      </a:pPr>
                      <a:r>
                        <a:rPr lang="en-US" sz="1400" b="0" i="0" u="none" strike="noStrike">
                          <a:solidFill>
                            <a:srgbClr val="000000"/>
                          </a:solidFill>
                          <a:effectLst/>
                          <a:latin typeface="HGPSoeiKakugothicUB" panose="020B0900000000000000" pitchFamily="34" charset="-128"/>
                          <a:ea typeface="HGPSoeiKakugothicUB" panose="020B0900000000000000" pitchFamily="34" charset="-128"/>
                        </a:rPr>
                        <a:t>-17</a:t>
                      </a:r>
                      <a:endParaRPr lang="en-US" altLang="ja-JP"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spcBef>
                          <a:spcPts val="0"/>
                        </a:spcBef>
                        <a:spcAft>
                          <a:spcPts val="0"/>
                        </a:spcAft>
                      </a:pPr>
                      <a:r>
                        <a:rPr lang="ja-JP" altLang="en-US" sz="1400" b="0" i="0" u="none" strike="noStrike">
                          <a:solidFill>
                            <a:srgbClr val="000000"/>
                          </a:solidFill>
                          <a:effectLst/>
                          <a:latin typeface="HGPSoeiKakugothicUB" panose="020B0900000000000000" pitchFamily="34" charset="-128"/>
                          <a:ea typeface="HGPSoeiKakugothicUB" panose="020B0900000000000000" pitchFamily="34" charset="-128"/>
                        </a:rPr>
                        <a:t>ジョン・ジャーム</a:t>
                      </a:r>
                      <a:endParaRPr lang="ja-JP" altLang="en-US"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spcBef>
                          <a:spcPts val="0"/>
                        </a:spcBef>
                        <a:spcAft>
                          <a:spcPts val="0"/>
                        </a:spcAft>
                      </a:pPr>
                      <a:r>
                        <a:rPr lang="en-US" sz="1000" b="0" i="0" u="none" strike="noStrike">
                          <a:solidFill>
                            <a:srgbClr val="000000"/>
                          </a:solidFill>
                          <a:effectLst/>
                          <a:latin typeface="HGPSoeiKakugothicUB" panose="020B0900000000000000" pitchFamily="34" charset="-128"/>
                          <a:ea typeface="HGPSoeiKakugothicUB" panose="020B0900000000000000" pitchFamily="34" charset="-128"/>
                        </a:rPr>
                        <a:t>Rotary Serving Humanity</a:t>
                      </a:r>
                      <a:endParaRPr lang="en-US" altLang="ja-JP" sz="1600" b="0" i="0" u="none" strike="noStrike">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287856532"/>
                  </a:ext>
                </a:extLst>
              </a:tr>
              <a:tr h="1574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spcBef>
                          <a:spcPts val="0"/>
                        </a:spcBef>
                        <a:spcAft>
                          <a:spcPts val="0"/>
                        </a:spcAft>
                      </a:pPr>
                      <a:r>
                        <a:rPr lang="ja-JP" altLang="en-US" sz="1000" b="0" i="0" u="none" strike="noStrike">
                          <a:solidFill>
                            <a:srgbClr val="000000"/>
                          </a:solidFill>
                          <a:effectLst/>
                          <a:latin typeface="HGPSoeiKakugothicUB" panose="020B0900000000000000" pitchFamily="34" charset="-128"/>
                          <a:ea typeface="HGPSoeiKakugothicUB" panose="020B0900000000000000" pitchFamily="34" charset="-128"/>
                        </a:rPr>
                        <a:t>人類に奉仕するロータリー</a:t>
                      </a:r>
                      <a:endParaRPr lang="ja-JP" altLang="en-US" sz="1600" b="0" i="0" u="none" strike="noStrike">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2524667"/>
                  </a:ext>
                </a:extLst>
              </a:tr>
              <a:tr h="157478">
                <a:tc rowSpan="2">
                  <a:txBody>
                    <a:bodyPr/>
                    <a:lstStyle/>
                    <a:p>
                      <a:pPr algn="r" fontAlgn="ctr">
                        <a:spcBef>
                          <a:spcPts val="0"/>
                        </a:spcBef>
                        <a:spcAft>
                          <a:spcPts val="0"/>
                        </a:spcAft>
                      </a:pPr>
                      <a:r>
                        <a:rPr lang="en-US" sz="1400" b="0" i="0" u="none" strike="noStrike" dirty="0">
                          <a:solidFill>
                            <a:srgbClr val="000000"/>
                          </a:solidFill>
                          <a:effectLst/>
                          <a:latin typeface="HGPSoeiKakugothicUB" panose="020B0900000000000000" pitchFamily="34" charset="-128"/>
                          <a:ea typeface="HGPSoeiKakugothicUB" panose="020B0900000000000000" pitchFamily="34" charset="-128"/>
                        </a:rPr>
                        <a:t>2017</a:t>
                      </a:r>
                      <a:endParaRPr lang="en-US" altLang="ja-JP" sz="2800" b="0" i="0" u="none" strike="noStrike" dirty="0">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spcBef>
                          <a:spcPts val="0"/>
                        </a:spcBef>
                        <a:spcAft>
                          <a:spcPts val="0"/>
                        </a:spcAft>
                      </a:pPr>
                      <a:r>
                        <a:rPr lang="en-US" sz="1400" b="0" i="0" u="none" strike="noStrike">
                          <a:solidFill>
                            <a:srgbClr val="000000"/>
                          </a:solidFill>
                          <a:effectLst/>
                          <a:latin typeface="HGPSoeiKakugothicUB" panose="020B0900000000000000" pitchFamily="34" charset="-128"/>
                          <a:ea typeface="HGPSoeiKakugothicUB" panose="020B0900000000000000" pitchFamily="34" charset="-128"/>
                        </a:rPr>
                        <a:t>-18</a:t>
                      </a:r>
                      <a:endParaRPr lang="en-US" altLang="ja-JP"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spcBef>
                          <a:spcPts val="0"/>
                        </a:spcBef>
                        <a:spcAft>
                          <a:spcPts val="0"/>
                        </a:spcAft>
                      </a:pPr>
                      <a:r>
                        <a:rPr lang="ja-JP" altLang="en-US" sz="1400" b="0" i="0" u="none" strike="noStrike">
                          <a:solidFill>
                            <a:srgbClr val="000000"/>
                          </a:solidFill>
                          <a:effectLst/>
                          <a:latin typeface="HGPSoeiKakugothicUB" panose="020B0900000000000000" pitchFamily="34" charset="-128"/>
                          <a:ea typeface="HGPSoeiKakugothicUB" panose="020B0900000000000000" pitchFamily="34" charset="-128"/>
                        </a:rPr>
                        <a:t>イアン・ライズリー</a:t>
                      </a:r>
                      <a:endParaRPr lang="ja-JP" altLang="en-US"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spcBef>
                          <a:spcPts val="0"/>
                        </a:spcBef>
                        <a:spcAft>
                          <a:spcPts val="0"/>
                        </a:spcAft>
                      </a:pPr>
                      <a:r>
                        <a:rPr lang="en-US" sz="1000" b="0" i="0" u="none" strike="noStrike">
                          <a:solidFill>
                            <a:srgbClr val="000000"/>
                          </a:solidFill>
                          <a:effectLst/>
                          <a:latin typeface="HGPSoeiKakugothicUB" panose="020B0900000000000000" pitchFamily="34" charset="-128"/>
                          <a:ea typeface="HGPSoeiKakugothicUB" panose="020B0900000000000000" pitchFamily="34" charset="-128"/>
                        </a:rPr>
                        <a:t>Making a Difference</a:t>
                      </a:r>
                      <a:endParaRPr lang="en-US" altLang="ja-JP" sz="1600" b="0" i="0" u="none" strike="noStrike">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12431558"/>
                  </a:ext>
                </a:extLst>
              </a:tr>
              <a:tr h="1574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spcBef>
                          <a:spcPts val="0"/>
                        </a:spcBef>
                        <a:spcAft>
                          <a:spcPts val="0"/>
                        </a:spcAft>
                      </a:pPr>
                      <a:r>
                        <a:rPr lang="ja-JP" altLang="en-US" sz="1000" b="0" i="0" u="none" strike="noStrike">
                          <a:solidFill>
                            <a:srgbClr val="000000"/>
                          </a:solidFill>
                          <a:effectLst/>
                          <a:latin typeface="HGPSoeiKakugothicUB" panose="020B0900000000000000" pitchFamily="34" charset="-128"/>
                          <a:ea typeface="HGPSoeiKakugothicUB" panose="020B0900000000000000" pitchFamily="34" charset="-128"/>
                        </a:rPr>
                        <a:t>ロータリー・変化をもたらす</a:t>
                      </a:r>
                      <a:endParaRPr lang="ja-JP" altLang="en-US" sz="1600" b="0" i="0" u="none" strike="noStrike">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5238352"/>
                  </a:ext>
                </a:extLst>
              </a:tr>
              <a:tr h="157478">
                <a:tc rowSpan="2">
                  <a:txBody>
                    <a:bodyPr/>
                    <a:lstStyle/>
                    <a:p>
                      <a:pPr algn="r" fontAlgn="ctr">
                        <a:spcBef>
                          <a:spcPts val="0"/>
                        </a:spcBef>
                        <a:spcAft>
                          <a:spcPts val="0"/>
                        </a:spcAft>
                      </a:pPr>
                      <a:r>
                        <a:rPr lang="en-US" sz="1400" b="0" i="0" u="none" strike="noStrike" dirty="0">
                          <a:solidFill>
                            <a:srgbClr val="000000"/>
                          </a:solidFill>
                          <a:effectLst/>
                          <a:latin typeface="HGPSoeiKakugothicUB" panose="020B0900000000000000" pitchFamily="34" charset="-128"/>
                          <a:ea typeface="HGPSoeiKakugothicUB" panose="020B0900000000000000" pitchFamily="34" charset="-128"/>
                        </a:rPr>
                        <a:t>2018</a:t>
                      </a:r>
                      <a:endParaRPr lang="en-US" altLang="ja-JP" sz="2800" b="0" i="0" u="none" strike="noStrike" dirty="0">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spcBef>
                          <a:spcPts val="0"/>
                        </a:spcBef>
                        <a:spcAft>
                          <a:spcPts val="0"/>
                        </a:spcAft>
                      </a:pPr>
                      <a:r>
                        <a:rPr lang="en-US" sz="1400" b="0" i="0" u="none" strike="noStrike">
                          <a:solidFill>
                            <a:srgbClr val="000000"/>
                          </a:solidFill>
                          <a:effectLst/>
                          <a:latin typeface="HGPSoeiKakugothicUB" panose="020B0900000000000000" pitchFamily="34" charset="-128"/>
                          <a:ea typeface="HGPSoeiKakugothicUB" panose="020B0900000000000000" pitchFamily="34" charset="-128"/>
                        </a:rPr>
                        <a:t>-19</a:t>
                      </a:r>
                      <a:endParaRPr lang="en-US" altLang="ja-JP"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spcBef>
                          <a:spcPts val="0"/>
                        </a:spcBef>
                        <a:spcAft>
                          <a:spcPts val="0"/>
                        </a:spcAft>
                      </a:pPr>
                      <a:r>
                        <a:rPr lang="ja-JP" altLang="en-US" sz="1400" b="0" i="0" u="none" strike="noStrike">
                          <a:solidFill>
                            <a:srgbClr val="000000"/>
                          </a:solidFill>
                          <a:effectLst/>
                          <a:latin typeface="HGPSoeiKakugothicUB" panose="020B0900000000000000" pitchFamily="34" charset="-128"/>
                          <a:ea typeface="HGPSoeiKakugothicUB" panose="020B0900000000000000" pitchFamily="34" charset="-128"/>
                        </a:rPr>
                        <a:t>バリー・ラシン</a:t>
                      </a:r>
                      <a:endParaRPr lang="ja-JP" altLang="en-US"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spcBef>
                          <a:spcPts val="0"/>
                        </a:spcBef>
                        <a:spcAft>
                          <a:spcPts val="0"/>
                        </a:spcAft>
                      </a:pPr>
                      <a:r>
                        <a:rPr lang="en-US" sz="1000" b="0" i="0" u="none" strike="noStrike" dirty="0">
                          <a:solidFill>
                            <a:srgbClr val="000000"/>
                          </a:solidFill>
                          <a:effectLst/>
                          <a:latin typeface="HGPSoeiKakugothicUB" panose="020B0900000000000000" pitchFamily="34" charset="-128"/>
                          <a:ea typeface="HGPSoeiKakugothicUB" panose="020B0900000000000000" pitchFamily="34" charset="-128"/>
                        </a:rPr>
                        <a:t>BE THE INSPIRATION</a:t>
                      </a:r>
                      <a:endParaRPr lang="en-US" altLang="ja-JP" sz="1600" b="0" i="0" u="none" strike="noStrike" dirty="0">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554401466"/>
                  </a:ext>
                </a:extLst>
              </a:tr>
              <a:tr h="1574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spcBef>
                          <a:spcPts val="0"/>
                        </a:spcBef>
                        <a:spcAft>
                          <a:spcPts val="0"/>
                        </a:spcAft>
                      </a:pPr>
                      <a:r>
                        <a:rPr lang="ja-JP" altLang="en-US" sz="1000" b="0" i="0" u="none" strike="noStrike">
                          <a:solidFill>
                            <a:srgbClr val="000000"/>
                          </a:solidFill>
                          <a:effectLst/>
                          <a:latin typeface="HGPSoeiKakugothicUB" panose="020B0900000000000000" pitchFamily="34" charset="-128"/>
                          <a:ea typeface="HGPSoeiKakugothicUB" panose="020B0900000000000000" pitchFamily="34" charset="-128"/>
                        </a:rPr>
                        <a:t>インスピレーションになろう</a:t>
                      </a:r>
                      <a:endParaRPr lang="ja-JP" altLang="en-US" sz="1600" b="0" i="0" u="none" strike="noStrike">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721976"/>
                  </a:ext>
                </a:extLst>
              </a:tr>
              <a:tr h="157478">
                <a:tc rowSpan="2">
                  <a:txBody>
                    <a:bodyPr/>
                    <a:lstStyle/>
                    <a:p>
                      <a:pPr algn="r" fontAlgn="ctr">
                        <a:spcBef>
                          <a:spcPts val="0"/>
                        </a:spcBef>
                        <a:spcAft>
                          <a:spcPts val="0"/>
                        </a:spcAft>
                      </a:pPr>
                      <a:r>
                        <a:rPr lang="en-US" sz="1400" b="0" i="0" u="none" strike="noStrike" dirty="0">
                          <a:solidFill>
                            <a:srgbClr val="000000"/>
                          </a:solidFill>
                          <a:effectLst/>
                          <a:latin typeface="HGPSoeiKakugothicUB" panose="020B0900000000000000" pitchFamily="34" charset="-128"/>
                          <a:ea typeface="HGPSoeiKakugothicUB" panose="020B0900000000000000" pitchFamily="34" charset="-128"/>
                        </a:rPr>
                        <a:t>2019</a:t>
                      </a:r>
                      <a:endParaRPr lang="en-US" altLang="ja-JP" sz="2800" b="0" i="0" u="none" strike="noStrike" dirty="0">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spcBef>
                          <a:spcPts val="0"/>
                        </a:spcBef>
                        <a:spcAft>
                          <a:spcPts val="0"/>
                        </a:spcAft>
                      </a:pPr>
                      <a:r>
                        <a:rPr lang="en-US" sz="1400" b="0" i="0" u="none" strike="noStrike">
                          <a:solidFill>
                            <a:srgbClr val="000000"/>
                          </a:solidFill>
                          <a:effectLst/>
                          <a:latin typeface="HGPSoeiKakugothicUB" panose="020B0900000000000000" pitchFamily="34" charset="-128"/>
                          <a:ea typeface="HGPSoeiKakugothicUB" panose="020B0900000000000000" pitchFamily="34" charset="-128"/>
                        </a:rPr>
                        <a:t>-20</a:t>
                      </a:r>
                      <a:endParaRPr lang="en-US" altLang="ja-JP"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spcBef>
                          <a:spcPts val="0"/>
                        </a:spcBef>
                        <a:spcAft>
                          <a:spcPts val="0"/>
                        </a:spcAft>
                      </a:pPr>
                      <a:r>
                        <a:rPr lang="ja-JP" altLang="en-US" sz="1400" b="0" i="0" u="none" strike="noStrike">
                          <a:solidFill>
                            <a:srgbClr val="000000"/>
                          </a:solidFill>
                          <a:effectLst/>
                          <a:latin typeface="HGPSoeiKakugothicUB" panose="020B0900000000000000" pitchFamily="34" charset="-128"/>
                          <a:ea typeface="HGPSoeiKakugothicUB" panose="020B0900000000000000" pitchFamily="34" charset="-128"/>
                        </a:rPr>
                        <a:t>マーク</a:t>
                      </a:r>
                      <a:r>
                        <a:rPr lang="en-US" altLang="ja-JP" sz="1400" b="0" i="0" u="none" strike="noStrike" dirty="0">
                          <a:solidFill>
                            <a:srgbClr val="000000"/>
                          </a:solidFill>
                          <a:effectLst/>
                          <a:latin typeface="HGPSoeiKakugothicUB" panose="020B0900000000000000" pitchFamily="34" charset="-128"/>
                          <a:ea typeface="HGPSoeiKakugothicUB" panose="020B0900000000000000" pitchFamily="34" charset="-128"/>
                        </a:rPr>
                        <a:t>.</a:t>
                      </a:r>
                      <a:r>
                        <a:rPr lang="en-US" sz="1400" b="0" i="0" u="none" strike="noStrike" dirty="0">
                          <a:solidFill>
                            <a:srgbClr val="000000"/>
                          </a:solidFill>
                          <a:effectLst/>
                          <a:latin typeface="HGPSoeiKakugothicUB" panose="020B0900000000000000" pitchFamily="34" charset="-128"/>
                          <a:ea typeface="HGPSoeiKakugothicUB" panose="020B0900000000000000" pitchFamily="34" charset="-128"/>
                        </a:rPr>
                        <a:t>D.</a:t>
                      </a:r>
                      <a:r>
                        <a:rPr lang="ja-JP" altLang="en-US" sz="1400" b="0" i="0" u="none" strike="noStrike">
                          <a:solidFill>
                            <a:srgbClr val="000000"/>
                          </a:solidFill>
                          <a:effectLst/>
                          <a:latin typeface="HGPSoeiKakugothicUB" panose="020B0900000000000000" pitchFamily="34" charset="-128"/>
                          <a:ea typeface="HGPSoeiKakugothicUB" panose="020B0900000000000000" pitchFamily="34" charset="-128"/>
                        </a:rPr>
                        <a:t>マローニ</a:t>
                      </a:r>
                      <a:endParaRPr lang="ja-JP" altLang="en-US"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spcBef>
                          <a:spcPts val="0"/>
                        </a:spcBef>
                        <a:spcAft>
                          <a:spcPts val="0"/>
                        </a:spcAft>
                      </a:pPr>
                      <a:r>
                        <a:rPr lang="en-US" sz="1000" b="0" i="0" u="none" strike="noStrike" dirty="0">
                          <a:solidFill>
                            <a:srgbClr val="000000"/>
                          </a:solidFill>
                          <a:effectLst/>
                          <a:latin typeface="HGPSoeiKakugothicUB" panose="020B0900000000000000" pitchFamily="34" charset="-128"/>
                          <a:ea typeface="HGPSoeiKakugothicUB" panose="020B0900000000000000" pitchFamily="34" charset="-128"/>
                        </a:rPr>
                        <a:t>ROTARY CONNECTS THE WORLD</a:t>
                      </a:r>
                      <a:endParaRPr lang="en-US" altLang="ja-JP" sz="1600" b="0" i="0" u="none" strike="noStrike" dirty="0">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77097959"/>
                  </a:ext>
                </a:extLst>
              </a:tr>
              <a:tr h="1574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spcBef>
                          <a:spcPts val="0"/>
                        </a:spcBef>
                        <a:spcAft>
                          <a:spcPts val="0"/>
                        </a:spcAft>
                      </a:pPr>
                      <a:r>
                        <a:rPr lang="ja-JP" altLang="en-US" sz="1000" b="0" i="0" u="none" strike="noStrike">
                          <a:solidFill>
                            <a:srgbClr val="000000"/>
                          </a:solidFill>
                          <a:effectLst/>
                          <a:latin typeface="HGPSoeiKakugothicUB" panose="020B0900000000000000" pitchFamily="34" charset="-128"/>
                          <a:ea typeface="HGPSoeiKakugothicUB" panose="020B0900000000000000" pitchFamily="34" charset="-128"/>
                        </a:rPr>
                        <a:t>ロータリーは世界をつなぐ</a:t>
                      </a:r>
                      <a:endParaRPr lang="ja-JP" altLang="en-US" sz="1600" b="0" i="0" u="none" strike="noStrike">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92086"/>
                  </a:ext>
                </a:extLst>
              </a:tr>
              <a:tr h="157478">
                <a:tc rowSpan="2">
                  <a:txBody>
                    <a:bodyPr/>
                    <a:lstStyle/>
                    <a:p>
                      <a:pPr algn="r" fontAlgn="ctr">
                        <a:spcBef>
                          <a:spcPts val="0"/>
                        </a:spcBef>
                        <a:spcAft>
                          <a:spcPts val="0"/>
                        </a:spcAft>
                      </a:pPr>
                      <a:r>
                        <a:rPr lang="en-US" sz="1400" b="0" i="0" u="none" strike="noStrike" dirty="0">
                          <a:solidFill>
                            <a:srgbClr val="000000"/>
                          </a:solidFill>
                          <a:effectLst/>
                          <a:latin typeface="HGPSoeiKakugothicUB" panose="020B0900000000000000" pitchFamily="34" charset="-128"/>
                          <a:ea typeface="HGPSoeiKakugothicUB" panose="020B0900000000000000" pitchFamily="34" charset="-128"/>
                        </a:rPr>
                        <a:t>2020</a:t>
                      </a:r>
                      <a:endParaRPr lang="en-US" altLang="ja-JP" sz="2800" b="0" i="0" u="none" strike="noStrike" dirty="0">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spcBef>
                          <a:spcPts val="0"/>
                        </a:spcBef>
                        <a:spcAft>
                          <a:spcPts val="0"/>
                        </a:spcAft>
                      </a:pPr>
                      <a:r>
                        <a:rPr lang="en-US" sz="1400" b="0" i="0" u="none" strike="noStrike" dirty="0">
                          <a:solidFill>
                            <a:srgbClr val="000000"/>
                          </a:solidFill>
                          <a:effectLst/>
                          <a:latin typeface="HGPSoeiKakugothicUB" panose="020B0900000000000000" pitchFamily="34" charset="-128"/>
                          <a:ea typeface="HGPSoeiKakugothicUB" panose="020B0900000000000000" pitchFamily="34" charset="-128"/>
                        </a:rPr>
                        <a:t>-21</a:t>
                      </a:r>
                      <a:endParaRPr lang="en-US" altLang="ja-JP" sz="2800" b="0" i="0" u="none" strike="noStrike" dirty="0">
                        <a:effectLst/>
                        <a:latin typeface="HGPSoeiKakugothicUB" panose="020B0900000000000000" pitchFamily="34" charset="-128"/>
                        <a:ea typeface="HGPSoeiKakugothicUB" panose="020B0900000000000000" pitchFamily="34" charset="-128"/>
                      </a:endParaRPr>
                    </a:p>
                  </a:txBody>
                  <a:tcPr marL="65717" marR="65717" marT="32858" marB="32858">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spcBef>
                          <a:spcPts val="0"/>
                        </a:spcBef>
                        <a:spcAft>
                          <a:spcPts val="0"/>
                        </a:spcAft>
                      </a:pPr>
                      <a:r>
                        <a:rPr lang="ja-JP" altLang="en-US" sz="1400" b="0" i="0" u="none" strike="noStrike">
                          <a:solidFill>
                            <a:srgbClr val="000000"/>
                          </a:solidFill>
                          <a:effectLst/>
                          <a:latin typeface="HGPSoeiKakugothicUB" panose="020B0900000000000000" pitchFamily="34" charset="-128"/>
                          <a:ea typeface="HGPSoeiKakugothicUB" panose="020B0900000000000000" pitchFamily="34" charset="-128"/>
                        </a:rPr>
                        <a:t>ホルガー・クナーク</a:t>
                      </a:r>
                      <a:endParaRPr lang="ja-JP" altLang="en-US"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spcBef>
                          <a:spcPts val="0"/>
                        </a:spcBef>
                        <a:spcAft>
                          <a:spcPts val="0"/>
                        </a:spcAft>
                      </a:pPr>
                      <a:r>
                        <a:rPr lang="en-US" sz="1000" b="0" i="0" u="none" strike="noStrike">
                          <a:solidFill>
                            <a:srgbClr val="000000"/>
                          </a:solidFill>
                          <a:effectLst/>
                          <a:latin typeface="HGPSoeiKakugothicUB" panose="020B0900000000000000" pitchFamily="34" charset="-128"/>
                          <a:ea typeface="HGPSoeiKakugothicUB" panose="020B0900000000000000" pitchFamily="34" charset="-128"/>
                        </a:rPr>
                        <a:t>Rotary Opens Opportunities</a:t>
                      </a:r>
                      <a:endParaRPr lang="en-US" altLang="ja-JP" sz="1600" b="0" i="0" u="none" strike="noStrike">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75856212"/>
                  </a:ext>
                </a:extLst>
              </a:tr>
              <a:tr h="1574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spcBef>
                          <a:spcPts val="0"/>
                        </a:spcBef>
                        <a:spcAft>
                          <a:spcPts val="0"/>
                        </a:spcAft>
                      </a:pPr>
                      <a:r>
                        <a:rPr lang="ja-JP" altLang="en-US" sz="1000" b="0" i="0" u="none" strike="noStrike">
                          <a:solidFill>
                            <a:srgbClr val="000000"/>
                          </a:solidFill>
                          <a:effectLst/>
                          <a:latin typeface="HGPSoeiKakugothicUB" panose="020B0900000000000000" pitchFamily="34" charset="-128"/>
                          <a:ea typeface="HGPSoeiKakugothicUB" panose="020B0900000000000000" pitchFamily="34" charset="-128"/>
                        </a:rPr>
                        <a:t>ロータリーは機会の扉を開く</a:t>
                      </a:r>
                      <a:endParaRPr lang="ja-JP" altLang="en-US" sz="1600" b="0" i="0" u="none" strike="noStrike">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9906046"/>
                  </a:ext>
                </a:extLst>
              </a:tr>
              <a:tr h="157478">
                <a:tc rowSpan="2">
                  <a:txBody>
                    <a:bodyPr/>
                    <a:lstStyle/>
                    <a:p>
                      <a:pPr algn="r" fontAlgn="ctr">
                        <a:spcBef>
                          <a:spcPts val="0"/>
                        </a:spcBef>
                        <a:spcAft>
                          <a:spcPts val="0"/>
                        </a:spcAft>
                      </a:pPr>
                      <a:r>
                        <a:rPr lang="en-US" sz="1400" b="0" i="0" u="none" strike="noStrike" dirty="0">
                          <a:solidFill>
                            <a:srgbClr val="000000"/>
                          </a:solidFill>
                          <a:effectLst/>
                          <a:latin typeface="HGPSoeiKakugothicUB" panose="020B0900000000000000" pitchFamily="34" charset="-128"/>
                          <a:ea typeface="HGPSoeiKakugothicUB" panose="020B0900000000000000" pitchFamily="34" charset="-128"/>
                        </a:rPr>
                        <a:t>2021</a:t>
                      </a:r>
                      <a:endParaRPr lang="en-US" altLang="ja-JP" sz="2800" b="0" i="0" u="none" strike="noStrike" dirty="0">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spcBef>
                          <a:spcPts val="0"/>
                        </a:spcBef>
                        <a:spcAft>
                          <a:spcPts val="0"/>
                        </a:spcAft>
                      </a:pPr>
                      <a:r>
                        <a:rPr lang="en-US" sz="1400" b="0" i="0" u="none" strike="noStrike" dirty="0">
                          <a:solidFill>
                            <a:srgbClr val="000000"/>
                          </a:solidFill>
                          <a:effectLst/>
                          <a:latin typeface="HGPSoeiKakugothicUB" panose="020B0900000000000000" pitchFamily="34" charset="-128"/>
                          <a:ea typeface="HGPSoeiKakugothicUB" panose="020B0900000000000000" pitchFamily="34" charset="-128"/>
                        </a:rPr>
                        <a:t>-22</a:t>
                      </a:r>
                      <a:endParaRPr lang="en-US" altLang="ja-JP" sz="2800" b="0" i="0" u="none" strike="noStrike" dirty="0">
                        <a:effectLst/>
                        <a:latin typeface="HGPSoeiKakugothicUB" panose="020B0900000000000000" pitchFamily="34" charset="-128"/>
                        <a:ea typeface="HGPSoeiKakugothicUB" panose="020B0900000000000000" pitchFamily="34" charset="-128"/>
                      </a:endParaRPr>
                    </a:p>
                  </a:txBody>
                  <a:tcPr marL="65717" marR="65717" marT="32858" marB="32858">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spcBef>
                          <a:spcPts val="0"/>
                        </a:spcBef>
                        <a:spcAft>
                          <a:spcPts val="0"/>
                        </a:spcAft>
                      </a:pPr>
                      <a:r>
                        <a:rPr lang="ja-JP" altLang="en-US" sz="1400" b="0" i="0" u="none" strike="noStrike">
                          <a:solidFill>
                            <a:srgbClr val="000000"/>
                          </a:solidFill>
                          <a:effectLst/>
                          <a:latin typeface="HGPSoeiKakugothicUB" panose="020B0900000000000000" pitchFamily="34" charset="-128"/>
                          <a:ea typeface="HGPSoeiKakugothicUB" panose="020B0900000000000000" pitchFamily="34" charset="-128"/>
                        </a:rPr>
                        <a:t>シェカール・メータ</a:t>
                      </a:r>
                      <a:endParaRPr lang="ja-JP" altLang="en-US" sz="2800" b="0" i="0" u="none" strike="noStrike">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spcBef>
                          <a:spcPts val="0"/>
                        </a:spcBef>
                        <a:spcAft>
                          <a:spcPts val="0"/>
                        </a:spcAft>
                      </a:pPr>
                      <a:r>
                        <a:rPr lang="en-US" sz="1000" b="0" i="0" u="none" strike="noStrike" dirty="0">
                          <a:solidFill>
                            <a:srgbClr val="000000"/>
                          </a:solidFill>
                          <a:effectLst/>
                          <a:latin typeface="HGPSoeiKakugothicUB" panose="020B0900000000000000" pitchFamily="34" charset="-128"/>
                          <a:ea typeface="HGPSoeiKakugothicUB" panose="020B0900000000000000" pitchFamily="34" charset="-128"/>
                        </a:rPr>
                        <a:t>Serve to Change Lives</a:t>
                      </a:r>
                      <a:endParaRPr lang="en-US" altLang="ja-JP" sz="1600" b="0" i="0" u="none" strike="noStrike" dirty="0">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35978416"/>
                  </a:ext>
                </a:extLst>
              </a:tr>
              <a:tr h="15747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spcBef>
                          <a:spcPts val="0"/>
                        </a:spcBef>
                        <a:spcAft>
                          <a:spcPts val="0"/>
                        </a:spcAft>
                      </a:pPr>
                      <a:r>
                        <a:rPr lang="ja-JP" altLang="en-US" sz="1000" b="0" i="0" u="none" strike="noStrike">
                          <a:solidFill>
                            <a:srgbClr val="000000"/>
                          </a:solidFill>
                          <a:effectLst/>
                          <a:latin typeface="HGPSoeiKakugothicUB" panose="020B0900000000000000" pitchFamily="34" charset="-128"/>
                          <a:ea typeface="HGPSoeiKakugothicUB" panose="020B0900000000000000" pitchFamily="34" charset="-128"/>
                        </a:rPr>
                        <a:t>奉仕しよう　みんなの人生を豊かにするために</a:t>
                      </a:r>
                      <a:endParaRPr lang="ja-JP" altLang="en-US" sz="1600" b="0" i="0" u="none" strike="noStrike">
                        <a:effectLst/>
                        <a:latin typeface="HGPSoeiKakugothicUB" panose="020B0900000000000000" pitchFamily="34" charset="-128"/>
                        <a:ea typeface="HGPSoeiKakugothicUB" panose="020B0900000000000000" pitchFamily="34" charset="-128"/>
                      </a:endParaRP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118085614"/>
                  </a:ext>
                </a:extLst>
              </a:tr>
              <a:tr h="442446">
                <a:tc>
                  <a:txBody>
                    <a:bodyPr/>
                    <a:lstStyle/>
                    <a:p>
                      <a:pPr algn="r" fontAlgn="ctr">
                        <a:spcBef>
                          <a:spcPts val="0"/>
                        </a:spcBef>
                        <a:spcAft>
                          <a:spcPts val="0"/>
                        </a:spcAft>
                      </a:pPr>
                      <a:r>
                        <a:rPr lang="en-US" sz="1600" b="0" i="0" u="none" strike="noStrike" dirty="0">
                          <a:solidFill>
                            <a:srgbClr val="000000"/>
                          </a:solidFill>
                          <a:effectLst/>
                          <a:latin typeface="HGPSoeiKakugothicUB" panose="020B0900000000000000" pitchFamily="34" charset="-128"/>
                          <a:ea typeface="HGPSoeiKakugothicUB" panose="020B0900000000000000" pitchFamily="34" charset="-128"/>
                        </a:rPr>
                        <a:t>2022</a:t>
                      </a:r>
                      <a:endParaRPr lang="en-US" altLang="ja-JP" sz="3200" b="0" i="0" u="none" strike="noStrike" dirty="0">
                        <a:effectLst/>
                        <a:latin typeface="HGPSoeiKakugothicUB" panose="020B0900000000000000" pitchFamily="34" charset="-128"/>
                        <a:ea typeface="HGPSoeiKakugothicUB" panose="020B0900000000000000" pitchFamily="34" charset="-128"/>
                      </a:endParaRPr>
                    </a:p>
                  </a:txBody>
                  <a:tcPr marL="65717" marR="65717" marT="32858" marB="32858">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spcBef>
                          <a:spcPts val="0"/>
                        </a:spcBef>
                        <a:spcAft>
                          <a:spcPts val="0"/>
                        </a:spcAft>
                      </a:pPr>
                      <a:r>
                        <a:rPr lang="en-US" sz="1600" b="0" i="0" u="none" strike="noStrike" dirty="0">
                          <a:solidFill>
                            <a:srgbClr val="000000"/>
                          </a:solidFill>
                          <a:effectLst/>
                          <a:latin typeface="HGPSoeiKakugothicUB" panose="020B0900000000000000" pitchFamily="34" charset="-128"/>
                          <a:ea typeface="HGPSoeiKakugothicUB" panose="020B0900000000000000" pitchFamily="34" charset="-128"/>
                        </a:rPr>
                        <a:t>-23</a:t>
                      </a:r>
                      <a:endParaRPr lang="en-US" altLang="ja-JP" sz="3200" b="0" i="0" u="none" strike="noStrike" dirty="0">
                        <a:effectLst/>
                        <a:latin typeface="HGPSoeiKakugothicUB" panose="020B0900000000000000" pitchFamily="34" charset="-128"/>
                        <a:ea typeface="HGPSoeiKakugothicUB" panose="020B0900000000000000" pitchFamily="34" charset="-128"/>
                      </a:endParaRPr>
                    </a:p>
                  </a:txBody>
                  <a:tcPr marL="65717" marR="65717" marT="32858" marB="32858">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ja-JP" altLang="en-US" sz="1400" b="0" i="0" u="none" strike="noStrike">
                          <a:effectLst/>
                          <a:latin typeface="HGPSoeiKakugothicUB" panose="020B0900000000000000" pitchFamily="34" charset="-128"/>
                          <a:ea typeface="HGPSoeiKakugothicUB" panose="020B0900000000000000" pitchFamily="34" charset="-128"/>
                        </a:rPr>
                        <a:t>ジェニファー・ジョーンズ</a:t>
                      </a:r>
                    </a:p>
                  </a:txBody>
                  <a:tcPr marL="65717" marR="65717" marT="32858" marB="3285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spcBef>
                          <a:spcPts val="0"/>
                        </a:spcBef>
                        <a:spcAft>
                          <a:spcPts val="0"/>
                        </a:spcAft>
                      </a:pPr>
                      <a:r>
                        <a:rPr lang="en-US" altLang="ja-JP" sz="1400" b="0" i="0" u="none" strike="noStrike" dirty="0">
                          <a:effectLst/>
                          <a:latin typeface="HGPSoeiKakugothicUB" panose="020B0900000000000000" pitchFamily="34" charset="-128"/>
                          <a:ea typeface="HGPSoeiKakugothicUB" panose="020B0900000000000000" pitchFamily="34" charset="-128"/>
                        </a:rPr>
                        <a:t>IMAGINE ROTARY  </a:t>
                      </a:r>
                      <a:r>
                        <a:rPr lang="ja-JP" altLang="en-US" sz="1400" b="0" i="0" u="none" strike="noStrike">
                          <a:effectLst/>
                          <a:latin typeface="HGPSoeiKakugothicUB" panose="020B0900000000000000" pitchFamily="34" charset="-128"/>
                          <a:ea typeface="HGPSoeiKakugothicUB" panose="020B0900000000000000" pitchFamily="34" charset="-128"/>
                        </a:rPr>
                        <a:t>イマジン ロータリー</a:t>
                      </a:r>
                    </a:p>
                  </a:txBody>
                  <a:tcPr marL="6846" marR="6846" marT="68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67881697"/>
                  </a:ext>
                </a:extLst>
              </a:tr>
            </a:tbl>
          </a:graphicData>
        </a:graphic>
      </p:graphicFrame>
      <p:sp>
        <p:nvSpPr>
          <p:cNvPr id="2" name="スライド番号プレースホルダー 1">
            <a:extLst>
              <a:ext uri="{FF2B5EF4-FFF2-40B4-BE49-F238E27FC236}">
                <a16:creationId xmlns:a16="http://schemas.microsoft.com/office/drawing/2014/main" id="{3DD25B8E-E506-7F70-F99D-D0658D371EA6}"/>
              </a:ext>
            </a:extLst>
          </p:cNvPr>
          <p:cNvSpPr>
            <a:spLocks noGrp="1"/>
          </p:cNvSpPr>
          <p:nvPr>
            <p:ph type="sldNum" sz="quarter" idx="12"/>
          </p:nvPr>
        </p:nvSpPr>
        <p:spPr/>
        <p:txBody>
          <a:bodyPr/>
          <a:lstStyle/>
          <a:p>
            <a:fld id="{D57F1E4F-1CFF-5643-939E-217C01CDF565}" type="slidenum">
              <a:rPr lang="en-US" smtClean="0"/>
              <a:pPr/>
              <a:t>43</a:t>
            </a:fld>
            <a:endParaRPr lang="en-US" dirty="0"/>
          </a:p>
        </p:txBody>
      </p:sp>
    </p:spTree>
    <p:extLst>
      <p:ext uri="{BB962C8B-B14F-4D97-AF65-F5344CB8AC3E}">
        <p14:creationId xmlns:p14="http://schemas.microsoft.com/office/powerpoint/2010/main" val="413786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5" name="Rectangle 16">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1499"/>
            <a:ext cx="6856214"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18">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571499"/>
            <a:ext cx="2193988" cy="40005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7" name="Rectangle 20">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2">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75729"/>
            <a:ext cx="8780525" cy="13891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1">
            <a:extLst>
              <a:ext uri="{FF2B5EF4-FFF2-40B4-BE49-F238E27FC236}">
                <a16:creationId xmlns:a16="http://schemas.microsoft.com/office/drawing/2014/main" id="{AC6712D3-1E39-DA4D-9581-5A6D491421EF}"/>
              </a:ext>
            </a:extLst>
          </p:cNvPr>
          <p:cNvSpPr>
            <a:spLocks noGrp="1"/>
          </p:cNvSpPr>
          <p:nvPr>
            <p:ph type="title"/>
          </p:nvPr>
        </p:nvSpPr>
        <p:spPr>
          <a:xfrm>
            <a:off x="89166" y="3275729"/>
            <a:ext cx="8460532" cy="995314"/>
          </a:xfrm>
        </p:spPr>
        <p:txBody>
          <a:bodyPr vert="horz" lIns="91440" tIns="45720" rIns="91440" bIns="45720" rtlCol="0" anchor="b">
            <a:normAutofit fontScale="90000"/>
          </a:bodyPr>
          <a:lstStyle/>
          <a:p>
            <a:pPr lvl="0" defTabSz="914400"/>
            <a:r>
              <a:rPr lang="ja-JP" altLang="en-US" sz="3700" spc="-100">
                <a:latin typeface="HGSSoeiKakugothicUB" panose="020B0900000000000000" pitchFamily="34" charset="-128"/>
                <a:ea typeface="HGSSoeiKakugothicUB" panose="020B0900000000000000" pitchFamily="34" charset="-128"/>
              </a:rPr>
              <a:t>国際ロータリーの大きく、しかも急激に変化</a:t>
            </a:r>
            <a:endParaRPr lang="en-US" altLang="ja-JP" sz="3700" spc="-100" dirty="0">
              <a:latin typeface="HGSSoeiKakugothicUB" panose="020B0900000000000000" pitchFamily="34" charset="-128"/>
              <a:ea typeface="HGSSoeiKakugothicUB" panose="020B0900000000000000" pitchFamily="34" charset="-128"/>
            </a:endParaRPr>
          </a:p>
        </p:txBody>
      </p:sp>
      <p:pic>
        <p:nvPicPr>
          <p:cNvPr id="5" name="Picture 4" descr="粒子のグラフの抽象的な背景">
            <a:extLst>
              <a:ext uri="{FF2B5EF4-FFF2-40B4-BE49-F238E27FC236}">
                <a16:creationId xmlns:a16="http://schemas.microsoft.com/office/drawing/2014/main" id="{2FDEEDBA-953D-4D78-94C9-C7EBFFF3571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11021" b="-2"/>
          <a:stretch/>
        </p:blipFill>
        <p:spPr>
          <a:xfrm>
            <a:off x="-18472" y="-18471"/>
            <a:ext cx="4352757" cy="3298856"/>
          </a:xfrm>
          <a:prstGeom prst="rect">
            <a:avLst/>
          </a:prstGeom>
        </p:spPr>
      </p:pic>
      <p:pic>
        <p:nvPicPr>
          <p:cNvPr id="10" name="図 9">
            <a:extLst>
              <a:ext uri="{FF2B5EF4-FFF2-40B4-BE49-F238E27FC236}">
                <a16:creationId xmlns:a16="http://schemas.microsoft.com/office/drawing/2014/main" id="{E36DEFE4-952F-DC45-870D-361419BDC711}"/>
              </a:ext>
            </a:extLst>
          </p:cNvPr>
          <p:cNvPicPr>
            <a:picLocks noChangeAspect="1"/>
          </p:cNvPicPr>
          <p:nvPr/>
        </p:nvPicPr>
        <p:blipFill>
          <a:blip r:embed="rId4"/>
          <a:stretch>
            <a:fillRect/>
          </a:stretch>
        </p:blipFill>
        <p:spPr>
          <a:xfrm>
            <a:off x="4570278" y="553027"/>
            <a:ext cx="3979420" cy="1493215"/>
          </a:xfrm>
          <a:prstGeom prst="rect">
            <a:avLst/>
          </a:prstGeom>
        </p:spPr>
      </p:pic>
      <p:sp>
        <p:nvSpPr>
          <p:cNvPr id="3" name="スライド番号プレースホルダー 2">
            <a:extLst>
              <a:ext uri="{FF2B5EF4-FFF2-40B4-BE49-F238E27FC236}">
                <a16:creationId xmlns:a16="http://schemas.microsoft.com/office/drawing/2014/main" id="{FC0F6331-03EB-9443-A992-2B0B862B3B0F}"/>
              </a:ext>
            </a:extLst>
          </p:cNvPr>
          <p:cNvSpPr>
            <a:spLocks noGrp="1"/>
          </p:cNvSpPr>
          <p:nvPr>
            <p:ph type="sldNum" sz="quarter" idx="12"/>
          </p:nvPr>
        </p:nvSpPr>
        <p:spPr>
          <a:xfrm>
            <a:off x="7975601" y="4767262"/>
            <a:ext cx="1148195" cy="273844"/>
          </a:xfrm>
        </p:spPr>
        <p:txBody>
          <a:bodyPr vert="horz" lIns="91440" tIns="45720" rIns="91440" bIns="45720" rtlCol="0" anchor="ctr">
            <a:normAutofit/>
          </a:bodyPr>
          <a:lstStyle/>
          <a:p>
            <a:pPr>
              <a:lnSpc>
                <a:spcPct val="90000"/>
              </a:lnSpc>
              <a:spcAft>
                <a:spcPts val="600"/>
              </a:spcAft>
            </a:pPr>
            <a:fld id="{D57F1E4F-1CFF-5643-939E-217C01CDF565}" type="slidenum">
              <a:rPr lang="en-US" sz="1200" b="1" kern="1200" smtClean="0">
                <a:solidFill>
                  <a:schemeClr val="accent1"/>
                </a:solidFill>
                <a:latin typeface="+mn-lt"/>
                <a:ea typeface="+mn-ea"/>
                <a:cs typeface="+mn-cs"/>
              </a:rPr>
              <a:pPr>
                <a:lnSpc>
                  <a:spcPct val="90000"/>
                </a:lnSpc>
                <a:spcAft>
                  <a:spcPts val="600"/>
                </a:spcAft>
              </a:pPr>
              <a:t>44</a:t>
            </a:fld>
            <a:endParaRPr lang="en-US" sz="1200" b="1" kern="1200" dirty="0">
              <a:solidFill>
                <a:schemeClr val="accent1"/>
              </a:solidFill>
              <a:latin typeface="+mn-lt"/>
              <a:ea typeface="+mn-ea"/>
              <a:cs typeface="+mn-cs"/>
            </a:endParaRPr>
          </a:p>
        </p:txBody>
      </p:sp>
      <p:pic>
        <p:nvPicPr>
          <p:cNvPr id="7" name="図 6" descr="挿絵, 食品, ウィンドウ が含まれている画像&#10;&#10;自動的に生成された説明">
            <a:extLst>
              <a:ext uri="{FF2B5EF4-FFF2-40B4-BE49-F238E27FC236}">
                <a16:creationId xmlns:a16="http://schemas.microsoft.com/office/drawing/2014/main" id="{D115C517-785B-56F4-0688-AAEBF07450A8}"/>
              </a:ext>
            </a:extLst>
          </p:cNvPr>
          <p:cNvPicPr>
            <a:picLocks noChangeAspect="1"/>
          </p:cNvPicPr>
          <p:nvPr/>
        </p:nvPicPr>
        <p:blipFill>
          <a:blip r:embed="rId5"/>
          <a:stretch>
            <a:fillRect/>
          </a:stretch>
        </p:blipFill>
        <p:spPr>
          <a:xfrm>
            <a:off x="-18472" y="4540703"/>
            <a:ext cx="2316596" cy="621269"/>
          </a:xfrm>
          <a:prstGeom prst="rect">
            <a:avLst/>
          </a:prstGeom>
        </p:spPr>
      </p:pic>
    </p:spTree>
    <p:extLst>
      <p:ext uri="{BB962C8B-B14F-4D97-AF65-F5344CB8AC3E}">
        <p14:creationId xmlns:p14="http://schemas.microsoft.com/office/powerpoint/2010/main" val="284930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濃いピンクと青の明るい小道">
            <a:extLst>
              <a:ext uri="{FF2B5EF4-FFF2-40B4-BE49-F238E27FC236}">
                <a16:creationId xmlns:a16="http://schemas.microsoft.com/office/drawing/2014/main" id="{B1D3D74F-4196-9549-8454-F3960DBB6CD3}"/>
              </a:ext>
            </a:extLst>
          </p:cNvPr>
          <p:cNvPicPr>
            <a:picLocks noChangeAspect="1"/>
          </p:cNvPicPr>
          <p:nvPr/>
        </p:nvPicPr>
        <p:blipFill rotWithShape="1">
          <a:blip r:embed="rId2"/>
          <a:srcRect l="25267" r="20525" b="-2"/>
          <a:stretch/>
        </p:blipFill>
        <p:spPr>
          <a:xfrm>
            <a:off x="0" y="-1407473"/>
            <a:ext cx="5320071" cy="6550973"/>
          </a:xfrm>
          <a:prstGeom prst="rect">
            <a:avLst/>
          </a:prstGeom>
        </p:spPr>
      </p:pic>
      <p:pic>
        <p:nvPicPr>
          <p:cNvPr id="14" name="図 13" descr="モーション ブラー効果を使用した高速の電車">
            <a:extLst>
              <a:ext uri="{FF2B5EF4-FFF2-40B4-BE49-F238E27FC236}">
                <a16:creationId xmlns:a16="http://schemas.microsoft.com/office/drawing/2014/main" id="{A29A0194-6E9C-5041-B53C-B77ABEA8B2F5}"/>
              </a:ext>
            </a:extLst>
          </p:cNvPr>
          <p:cNvPicPr>
            <a:picLocks noChangeAspect="1"/>
          </p:cNvPicPr>
          <p:nvPr/>
        </p:nvPicPr>
        <p:blipFill rotWithShape="1">
          <a:blip r:embed="rId3"/>
          <a:srcRect l="19524" r="46478" b="-2"/>
          <a:stretch/>
        </p:blipFill>
        <p:spPr>
          <a:xfrm>
            <a:off x="5320071" y="-2273857"/>
            <a:ext cx="3900931" cy="7658888"/>
          </a:xfrm>
          <a:prstGeom prst="rect">
            <a:avLst/>
          </a:prstGeom>
        </p:spPr>
      </p:pic>
      <p:sp>
        <p:nvSpPr>
          <p:cNvPr id="36" name="タイトル 1">
            <a:extLst>
              <a:ext uri="{FF2B5EF4-FFF2-40B4-BE49-F238E27FC236}">
                <a16:creationId xmlns:a16="http://schemas.microsoft.com/office/drawing/2014/main" id="{68E6C02A-29C4-2440-9C36-A84CCD3CE17D}"/>
              </a:ext>
            </a:extLst>
          </p:cNvPr>
          <p:cNvSpPr txBox="1">
            <a:spLocks/>
          </p:cNvSpPr>
          <p:nvPr/>
        </p:nvSpPr>
        <p:spPr>
          <a:xfrm>
            <a:off x="223025" y="1779373"/>
            <a:ext cx="8419170" cy="2418662"/>
          </a:xfrm>
          <a:prstGeom prst="rect">
            <a:avLst/>
          </a:prstGeom>
          <a:solidFill>
            <a:schemeClr val="bg1"/>
          </a:solidFill>
          <a:effectLst>
            <a:softEdge rad="723900"/>
          </a:effectLst>
        </p:spPr>
        <p:txBody>
          <a:bodyPr vert="horz" lIns="68580" tIns="34290" rIns="68580" bIns="34290" rtlCol="0" anchor="b">
            <a:noAutofit/>
          </a:bodyPr>
          <a:lstStyle>
            <a:lvl1pPr algn="l" defTabSz="914400" rtl="0" eaLnBrk="1" latinLnBrk="0" hangingPunct="1">
              <a:lnSpc>
                <a:spcPct val="90000"/>
              </a:lnSpc>
              <a:spcBef>
                <a:spcPct val="0"/>
              </a:spcBef>
              <a:buNone/>
              <a:defRPr kumimoji="1" sz="3000" kern="1200" spc="-60" baseline="0">
                <a:solidFill>
                  <a:srgbClr val="FFFFFF"/>
                </a:solidFill>
                <a:latin typeface="+mj-lt"/>
                <a:ea typeface="+mj-ea"/>
                <a:cs typeface="+mj-cs"/>
              </a:defRPr>
            </a:lvl1pPr>
          </a:lstStyle>
          <a:p>
            <a:r>
              <a:rPr lang="ja-JP" altLang="en-US" sz="3600" spc="-75">
                <a:ln>
                  <a:solidFill>
                    <a:schemeClr val="tx2"/>
                  </a:solidFill>
                </a:ln>
                <a:solidFill>
                  <a:schemeClr val="tx1"/>
                </a:solidFill>
                <a:latin typeface="HGSSoeiKakugothicUB" panose="020B0900000000000000" pitchFamily="34" charset="-128"/>
                <a:ea typeface="HGSSoeiKakugothicUB" panose="020B0900000000000000" pitchFamily="34" charset="-128"/>
              </a:rPr>
              <a:t>　　　国際ロータリーの大きな、</a:t>
            </a:r>
            <a:endParaRPr lang="en-US" altLang="ja-JP" sz="3600" spc="-75" dirty="0">
              <a:ln>
                <a:solidFill>
                  <a:schemeClr val="tx2"/>
                </a:solidFill>
              </a:ln>
              <a:solidFill>
                <a:schemeClr val="tx1"/>
              </a:solidFill>
              <a:latin typeface="HGSSoeiKakugothicUB" panose="020B0900000000000000" pitchFamily="34" charset="-128"/>
              <a:ea typeface="HGSSoeiKakugothicUB" panose="020B0900000000000000" pitchFamily="34" charset="-128"/>
            </a:endParaRPr>
          </a:p>
          <a:p>
            <a:endParaRPr lang="en-US" altLang="ja-JP" sz="3600" spc="-75" dirty="0">
              <a:ln>
                <a:solidFill>
                  <a:schemeClr val="tx2"/>
                </a:solidFill>
              </a:ln>
              <a:solidFill>
                <a:schemeClr val="bg1"/>
              </a:solidFill>
              <a:latin typeface="HGSSoeiKakugothicUB" panose="020B0900000000000000" pitchFamily="34" charset="-128"/>
              <a:ea typeface="HGSSoeiKakugothicUB" panose="020B0900000000000000" pitchFamily="34" charset="-128"/>
            </a:endParaRPr>
          </a:p>
          <a:p>
            <a:pPr algn="r"/>
            <a:r>
              <a:rPr lang="ja-JP" altLang="en-US" sz="3600" spc="-75">
                <a:ln>
                  <a:solidFill>
                    <a:schemeClr val="tx2"/>
                  </a:solidFill>
                </a:ln>
                <a:solidFill>
                  <a:srgbClr val="FF0000"/>
                </a:solidFill>
                <a:latin typeface="HGSSoeiKakugothicUB" panose="020B0900000000000000" pitchFamily="34" charset="-128"/>
                <a:ea typeface="HGSSoeiKakugothicUB" panose="020B0900000000000000" pitchFamily="34" charset="-128"/>
              </a:rPr>
              <a:t>しかも早い変革の流れ</a:t>
            </a:r>
            <a:endParaRPr lang="en-US" altLang="ja-JP" sz="3600" spc="-75" dirty="0">
              <a:ln>
                <a:solidFill>
                  <a:schemeClr val="tx2"/>
                </a:solidFill>
              </a:ln>
              <a:solidFill>
                <a:srgbClr val="FF0000"/>
              </a:solidFill>
              <a:latin typeface="HGSSoeiKakugothicUB" panose="020B0900000000000000" pitchFamily="34" charset="-128"/>
              <a:ea typeface="HGSSoeiKakugothicUB" panose="020B0900000000000000" pitchFamily="34" charset="-128"/>
            </a:endParaRPr>
          </a:p>
        </p:txBody>
      </p:sp>
      <p:pic>
        <p:nvPicPr>
          <p:cNvPr id="37" name="図 36">
            <a:extLst>
              <a:ext uri="{FF2B5EF4-FFF2-40B4-BE49-F238E27FC236}">
                <a16:creationId xmlns:a16="http://schemas.microsoft.com/office/drawing/2014/main" id="{3EAF8753-8E81-004E-ABD5-DD6558FAB2B4}"/>
              </a:ext>
            </a:extLst>
          </p:cNvPr>
          <p:cNvPicPr>
            <a:picLocks noChangeAspect="1"/>
          </p:cNvPicPr>
          <p:nvPr/>
        </p:nvPicPr>
        <p:blipFill>
          <a:blip r:embed="rId4"/>
          <a:stretch>
            <a:fillRect/>
          </a:stretch>
        </p:blipFill>
        <p:spPr>
          <a:xfrm>
            <a:off x="5634932" y="1451777"/>
            <a:ext cx="1747175" cy="655191"/>
          </a:xfrm>
          <a:prstGeom prst="rect">
            <a:avLst/>
          </a:prstGeom>
        </p:spPr>
      </p:pic>
      <p:sp>
        <p:nvSpPr>
          <p:cNvPr id="2" name="スライド番号プレースホルダー 1">
            <a:extLst>
              <a:ext uri="{FF2B5EF4-FFF2-40B4-BE49-F238E27FC236}">
                <a16:creationId xmlns:a16="http://schemas.microsoft.com/office/drawing/2014/main" id="{F25C1EFF-5D73-F016-3B41-AE4A5F045F8E}"/>
              </a:ext>
            </a:extLst>
          </p:cNvPr>
          <p:cNvSpPr>
            <a:spLocks noGrp="1"/>
          </p:cNvSpPr>
          <p:nvPr>
            <p:ph type="sldNum" sz="quarter" idx="12"/>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418285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FDD83F4-C398-DB4E-BFF6-E2FCE4EE7E61}"/>
              </a:ext>
            </a:extLst>
          </p:cNvPr>
          <p:cNvSpPr txBox="1"/>
          <p:nvPr/>
        </p:nvSpPr>
        <p:spPr>
          <a:xfrm>
            <a:off x="185195" y="833042"/>
            <a:ext cx="8657550" cy="3462038"/>
          </a:xfrm>
          <a:prstGeom prst="rect">
            <a:avLst/>
          </a:prstGeom>
          <a:noFill/>
        </p:spPr>
        <p:txBody>
          <a:bodyPr wrap="square" rtlCol="0">
            <a:spAutoFit/>
          </a:bodyPr>
          <a:lstStyle/>
          <a:p>
            <a:pPr>
              <a:lnSpc>
                <a:spcPct val="150000"/>
              </a:lnSpc>
            </a:pPr>
            <a:r>
              <a:rPr lang="ja-JP" altLang="ja-JP" sz="2800" b="1">
                <a:latin typeface="HGSSoeiKakugothicUB" panose="020B0900000000000000" pitchFamily="34" charset="-128"/>
                <a:ea typeface="HGSSoeiKakugothicUB" panose="020B0900000000000000" pitchFamily="34" charset="-128"/>
              </a:rPr>
              <a:t>創立当初</a:t>
            </a:r>
            <a:r>
              <a:rPr lang="en-US" altLang="ja-JP" sz="2800" b="1" dirty="0">
                <a:latin typeface="HGSSoeiKakugothicUB" panose="020B0900000000000000" pitchFamily="34" charset="-128"/>
                <a:ea typeface="HGSSoeiKakugothicUB" panose="020B0900000000000000" pitchFamily="34" charset="-128"/>
              </a:rPr>
              <a:t> </a:t>
            </a:r>
            <a:r>
              <a:rPr lang="ja-JP" altLang="ja-JP" sz="2800" b="1">
                <a:latin typeface="HGSSoeiKakugothicUB" panose="020B0900000000000000" pitchFamily="34" charset="-128"/>
                <a:ea typeface="HGSSoeiKakugothicUB" panose="020B0900000000000000" pitchFamily="34" charset="-128"/>
              </a:rPr>
              <a:t>のロータリー</a:t>
            </a:r>
            <a:r>
              <a:rPr lang="ja-JP" altLang="en-US" sz="2800" b="1">
                <a:latin typeface="HGSSoeiKakugothicUB" panose="020B0900000000000000" pitchFamily="34" charset="-128"/>
                <a:ea typeface="HGSSoeiKakugothicUB" panose="020B0900000000000000" pitchFamily="34" charset="-128"/>
              </a:rPr>
              <a:t>　</a:t>
            </a:r>
            <a:endParaRPr lang="en-US" altLang="ja-JP" sz="2800" b="1" dirty="0">
              <a:latin typeface="HGSSoeiKakugothicUB" panose="020B0900000000000000" pitchFamily="34" charset="-128"/>
              <a:ea typeface="HGSSoeiKakugothicUB" panose="020B0900000000000000" pitchFamily="34" charset="-128"/>
            </a:endParaRPr>
          </a:p>
          <a:p>
            <a:pPr>
              <a:lnSpc>
                <a:spcPct val="150000"/>
              </a:lnSpc>
            </a:pPr>
            <a:r>
              <a:rPr lang="ja-JP" altLang="en-US" sz="2000" b="1">
                <a:latin typeface="HGSSoeiKakugothicUB" panose="020B0900000000000000" pitchFamily="34" charset="-128"/>
                <a:ea typeface="HGSSoeiKakugothicUB" panose="020B0900000000000000" pitchFamily="34" charset="-128"/>
              </a:rPr>
              <a:t>　</a:t>
            </a:r>
            <a:endParaRPr lang="ja-JP" altLang="ja-JP" sz="2000">
              <a:latin typeface="HGSSoeiKakugothicUB" panose="020B0900000000000000" pitchFamily="34" charset="-128"/>
              <a:ea typeface="HGSSoeiKakugothicUB" panose="020B0900000000000000" pitchFamily="34" charset="-128"/>
            </a:endParaRPr>
          </a:p>
          <a:p>
            <a:pPr marL="342900" indent="-342900">
              <a:lnSpc>
                <a:spcPct val="150000"/>
              </a:lnSpc>
              <a:buFont typeface="+mj-lt"/>
              <a:buAutoNum type="arabicPeriod"/>
            </a:pPr>
            <a:r>
              <a:rPr lang="ja-JP" altLang="ja-JP" sz="2000">
                <a:latin typeface="HGSSoeiKakugothicUB" panose="020B0900000000000000" pitchFamily="34" charset="-128"/>
                <a:ea typeface="HGSSoeiKakugothicUB" panose="020B0900000000000000" pitchFamily="34" charset="-128"/>
              </a:rPr>
              <a:t>親睦と相互扶助が多くの共感を呼ぶ</a:t>
            </a:r>
          </a:p>
          <a:p>
            <a:pPr marL="342900" indent="-342900">
              <a:lnSpc>
                <a:spcPct val="150000"/>
              </a:lnSpc>
              <a:buFont typeface="+mj-lt"/>
              <a:buAutoNum type="arabicPeriod"/>
            </a:pPr>
            <a:r>
              <a:rPr lang="ja-JP" altLang="ja-JP" sz="2000">
                <a:latin typeface="HGSSoeiKakugothicUB" panose="020B0900000000000000" pitchFamily="34" charset="-128"/>
                <a:ea typeface="HGSSoeiKakugothicUB" panose="020B0900000000000000" pitchFamily="34" charset="-128"/>
              </a:rPr>
              <a:t>会員は、固有の事業や専門職種における唯一の代表者</a:t>
            </a:r>
            <a:endParaRPr lang="en-US" altLang="ja-JP" sz="2000" dirty="0">
              <a:latin typeface="HGSSoeiKakugothicUB" panose="020B0900000000000000" pitchFamily="34" charset="-128"/>
              <a:ea typeface="HGSSoeiKakugothicUB" panose="020B0900000000000000" pitchFamily="34" charset="-128"/>
            </a:endParaRPr>
          </a:p>
          <a:p>
            <a:pPr algn="r">
              <a:lnSpc>
                <a:spcPct val="150000"/>
              </a:lnSpc>
            </a:pPr>
            <a:r>
              <a:rPr lang="ja-JP" altLang="ja-JP" sz="2000">
                <a:latin typeface="HGSSoeiKakugothicUB" panose="020B0900000000000000" pitchFamily="34" charset="-128"/>
                <a:ea typeface="HGSSoeiKakugothicUB" panose="020B0900000000000000" pitchFamily="34" charset="-128"/>
              </a:rPr>
              <a:t>（同業者排除）</a:t>
            </a:r>
          </a:p>
          <a:p>
            <a:pPr>
              <a:lnSpc>
                <a:spcPct val="150000"/>
              </a:lnSpc>
            </a:pPr>
            <a:r>
              <a:rPr lang="ja-JP" altLang="en-US" sz="2000">
                <a:latin typeface="HGSSoeiKakugothicUB" panose="020B0900000000000000" pitchFamily="34" charset="-128"/>
                <a:ea typeface="HGSSoeiKakugothicUB" panose="020B0900000000000000" pitchFamily="34" charset="-128"/>
              </a:rPr>
              <a:t>３</a:t>
            </a:r>
            <a:r>
              <a:rPr lang="en-US" altLang="ja-JP" sz="2000" dirty="0">
                <a:latin typeface="HGSSoeiKakugothicUB" panose="020B0900000000000000" pitchFamily="34" charset="-128"/>
                <a:ea typeface="HGSSoeiKakugothicUB" panose="020B0900000000000000" pitchFamily="34" charset="-128"/>
              </a:rPr>
              <a:t>.</a:t>
            </a:r>
            <a:r>
              <a:rPr lang="ja-JP" altLang="ja-JP" sz="2000">
                <a:latin typeface="HGSSoeiKakugothicUB" panose="020B0900000000000000" pitchFamily="34" charset="-128"/>
                <a:ea typeface="HGSSoeiKakugothicUB" panose="020B0900000000000000" pitchFamily="34" charset="-128"/>
              </a:rPr>
              <a:t>「話し合う場所」の共有（例会場）</a:t>
            </a:r>
          </a:p>
          <a:p>
            <a:pPr lvl="0">
              <a:lnSpc>
                <a:spcPct val="150000"/>
              </a:lnSpc>
            </a:pPr>
            <a:r>
              <a:rPr lang="ja-JP" altLang="ja-JP" sz="2000">
                <a:latin typeface="HGSSoeiKakugothicUB" panose="020B0900000000000000" pitchFamily="34" charset="-128"/>
                <a:ea typeface="HGSSoeiKakugothicUB" panose="020B0900000000000000" pitchFamily="34" charset="-128"/>
              </a:rPr>
              <a:t>　　</a:t>
            </a:r>
            <a:r>
              <a:rPr lang="ja-JP" altLang="en-US" sz="2000">
                <a:latin typeface="HGSSoeiKakugothicUB" panose="020B0900000000000000" pitchFamily="34" charset="-128"/>
                <a:ea typeface="HGSSoeiKakugothicUB" panose="020B0900000000000000" pitchFamily="34" charset="-128"/>
              </a:rPr>
              <a:t>　　　</a:t>
            </a:r>
            <a:r>
              <a:rPr lang="ja-JP" altLang="ja-JP" sz="2000" b="1">
                <a:latin typeface="HGSSoeiKakugothicUB" panose="020B0900000000000000" pitchFamily="34" charset="-128"/>
                <a:ea typeface="HGSSoeiKakugothicUB" panose="020B0900000000000000" pitchFamily="34" charset="-128"/>
              </a:rPr>
              <a:t>→</a:t>
            </a:r>
            <a:r>
              <a:rPr lang="ja-JP" altLang="ja-JP" sz="2000">
                <a:latin typeface="HGSSoeiKakugothicUB" panose="020B0900000000000000" pitchFamily="34" charset="-128"/>
                <a:ea typeface="HGSSoeiKakugothicUB" panose="020B0900000000000000" pitchFamily="34" charset="-128"/>
              </a:rPr>
              <a:t>飛躍的な会員の増加・入会願望</a:t>
            </a:r>
            <a:r>
              <a:rPr lang="ja-JP" altLang="en-US" sz="2000">
                <a:latin typeface="HGSSoeiKakugothicUB" panose="020B0900000000000000" pitchFamily="34" charset="-128"/>
                <a:ea typeface="HGSSoeiKakugothicUB" panose="020B0900000000000000" pitchFamily="34" charset="-128"/>
              </a:rPr>
              <a:t>　</a:t>
            </a:r>
            <a:r>
              <a:rPr lang="ja-JP" altLang="ja-JP" sz="2000">
                <a:latin typeface="HGSSoeiKakugothicUB" panose="020B0900000000000000" pitchFamily="34" charset="-128"/>
                <a:ea typeface="HGSSoeiKakugothicUB" panose="020B0900000000000000" pitchFamily="34" charset="-128"/>
              </a:rPr>
              <a:t>多くの実業人を惹き付けた</a:t>
            </a:r>
            <a:r>
              <a:rPr lang="ja-JP" altLang="en-US" sz="2000">
                <a:latin typeface="HGSSoeiKakugothicUB" panose="020B0900000000000000" pitchFamily="34" charset="-128"/>
                <a:ea typeface="HGSSoeiKakugothicUB" panose="020B0900000000000000" pitchFamily="34" charset="-128"/>
              </a:rPr>
              <a:t>　　</a:t>
            </a:r>
            <a:endParaRPr lang="en-US" altLang="ja-JP" sz="2000" dirty="0">
              <a:latin typeface="HGSSoeiKakugothicUB" panose="020B0900000000000000" pitchFamily="34" charset="-128"/>
              <a:ea typeface="HGSSoeiKakugothicUB" panose="020B0900000000000000" pitchFamily="34" charset="-128"/>
            </a:endParaRPr>
          </a:p>
        </p:txBody>
      </p:sp>
      <p:sp>
        <p:nvSpPr>
          <p:cNvPr id="4" name="タイトル 1">
            <a:extLst>
              <a:ext uri="{FF2B5EF4-FFF2-40B4-BE49-F238E27FC236}">
                <a16:creationId xmlns:a16="http://schemas.microsoft.com/office/drawing/2014/main" id="{A83FD0C2-A03D-AE42-91A8-74FACD5F59A0}"/>
              </a:ext>
            </a:extLst>
          </p:cNvPr>
          <p:cNvSpPr txBox="1">
            <a:spLocks/>
          </p:cNvSpPr>
          <p:nvPr/>
        </p:nvSpPr>
        <p:spPr>
          <a:xfrm>
            <a:off x="0" y="0"/>
            <a:ext cx="4377981" cy="639352"/>
          </a:xfrm>
          <a:prstGeom prst="rect">
            <a:avLst/>
          </a:prstGeom>
          <a:solidFill>
            <a:schemeClr val="accent1"/>
          </a:solidFill>
        </p:spPr>
        <p:txBody>
          <a:bodyPr vert="horz" lIns="68580" tIns="34290" rIns="68580" bIns="34290" rtlCol="0" anchor="ctr">
            <a:normAutofit/>
          </a:bodyPr>
          <a:lstStyle>
            <a:lvl1pPr algn="l" defTabSz="914400" rtl="0" eaLnBrk="1" latinLnBrk="0" hangingPunct="1">
              <a:lnSpc>
                <a:spcPct val="90000"/>
              </a:lnSpc>
              <a:spcBef>
                <a:spcPct val="0"/>
              </a:spcBef>
              <a:buNone/>
              <a:defRPr kumimoji="1" sz="3000" kern="1200" spc="-60" baseline="0">
                <a:solidFill>
                  <a:srgbClr val="FFFFFF"/>
                </a:solidFill>
                <a:latin typeface="+mj-lt"/>
                <a:ea typeface="+mj-ea"/>
                <a:cs typeface="+mj-cs"/>
              </a:defRPr>
            </a:lvl1pPr>
          </a:lstStyle>
          <a:p>
            <a:pPr algn="ctr"/>
            <a:r>
              <a:rPr lang="en-US" altLang="ja-JP" sz="2400" dirty="0">
                <a:ln w="17780" cmpd="sng">
                  <a:noFill/>
                  <a:prstDash val="solid"/>
                  <a:miter lim="800000"/>
                </a:ln>
                <a:latin typeface="HGSSoeiKakugothicUB" panose="020B0900000000000000" pitchFamily="34" charset="-128"/>
                <a:ea typeface="HGSSoeiKakugothicUB" panose="020B0900000000000000" pitchFamily="34" charset="-128"/>
              </a:rPr>
              <a:t> </a:t>
            </a:r>
            <a:r>
              <a:rPr lang="ja-JP" altLang="en-US" sz="2400">
                <a:ln w="17780" cmpd="sng">
                  <a:noFill/>
                  <a:prstDash val="solid"/>
                  <a:miter lim="800000"/>
                </a:ln>
                <a:latin typeface="HGSSoeiKakugothicUB" panose="020B0900000000000000" pitchFamily="34" charset="-128"/>
                <a:ea typeface="HGSSoeiKakugothicUB" panose="020B0900000000000000" pitchFamily="34" charset="-128"/>
              </a:rPr>
              <a:t>創立当初のロータリー</a:t>
            </a:r>
            <a:endParaRPr lang="en-US" altLang="ja-JP" sz="2400" dirty="0">
              <a:ln w="17780" cmpd="sng">
                <a:noFill/>
                <a:prstDash val="solid"/>
                <a:miter lim="800000"/>
              </a:ln>
              <a:latin typeface="HGSSoeiKakugothicUB" panose="020B0900000000000000" pitchFamily="34" charset="-128"/>
              <a:ea typeface="HGSSoeiKakugothicUB" panose="020B0900000000000000" pitchFamily="34" charset="-128"/>
            </a:endParaRPr>
          </a:p>
        </p:txBody>
      </p:sp>
      <p:sp>
        <p:nvSpPr>
          <p:cNvPr id="8" name="テキスト ボックス 7">
            <a:extLst>
              <a:ext uri="{FF2B5EF4-FFF2-40B4-BE49-F238E27FC236}">
                <a16:creationId xmlns:a16="http://schemas.microsoft.com/office/drawing/2014/main" id="{BCF4A514-F470-7547-8EBE-C0DE85201C19}"/>
              </a:ext>
            </a:extLst>
          </p:cNvPr>
          <p:cNvSpPr txBox="1"/>
          <p:nvPr/>
        </p:nvSpPr>
        <p:spPr>
          <a:xfrm>
            <a:off x="4572000" y="135010"/>
            <a:ext cx="4226670" cy="369332"/>
          </a:xfrm>
          <a:prstGeom prst="rect">
            <a:avLst/>
          </a:prstGeom>
          <a:noFill/>
        </p:spPr>
        <p:txBody>
          <a:bodyPr wrap="square" rtlCol="0">
            <a:spAutoFit/>
          </a:bodyPr>
          <a:lstStyle/>
          <a:p>
            <a:r>
              <a:rPr kumimoji="1" lang="ja-JP" altLang="en-US">
                <a:latin typeface="HGSSoeiKakugothicUB" panose="020B0900000000000000" pitchFamily="34" charset="-128"/>
                <a:ea typeface="HGSSoeiKakugothicUB" panose="020B0900000000000000" pitchFamily="34" charset="-128"/>
              </a:rPr>
              <a:t>松宮元</a:t>
            </a:r>
            <a:r>
              <a:rPr kumimoji="1" lang="en-US" altLang="ja-JP" dirty="0">
                <a:latin typeface="HGSSoeiKakugothicUB" panose="020B0900000000000000" pitchFamily="34" charset="-128"/>
                <a:ea typeface="HGSSoeiKakugothicUB" panose="020B0900000000000000" pitchFamily="34" charset="-128"/>
              </a:rPr>
              <a:t>RI</a:t>
            </a:r>
            <a:r>
              <a:rPr kumimoji="1" lang="ja-JP" altLang="en-US">
                <a:latin typeface="HGSSoeiKakugothicUB" panose="020B0900000000000000" pitchFamily="34" charset="-128"/>
                <a:ea typeface="HGSSoeiKakugothicUB" panose="020B0900000000000000" pitchFamily="34" charset="-128"/>
              </a:rPr>
              <a:t>理事講演資料より</a:t>
            </a:r>
          </a:p>
        </p:txBody>
      </p:sp>
      <p:pic>
        <p:nvPicPr>
          <p:cNvPr id="7" name="図 6" descr="挿絵, 食品, ウィンドウ が含まれている画像&#10;&#10;自動的に生成された説明">
            <a:extLst>
              <a:ext uri="{FF2B5EF4-FFF2-40B4-BE49-F238E27FC236}">
                <a16:creationId xmlns:a16="http://schemas.microsoft.com/office/drawing/2014/main" id="{3617A1D6-9D79-A1C0-BEC4-3AD62A33BBE3}"/>
              </a:ext>
            </a:extLst>
          </p:cNvPr>
          <p:cNvPicPr>
            <a:picLocks noChangeAspect="1"/>
          </p:cNvPicPr>
          <p:nvPr/>
        </p:nvPicPr>
        <p:blipFill>
          <a:blip r:embed="rId2"/>
          <a:stretch>
            <a:fillRect/>
          </a:stretch>
        </p:blipFill>
        <p:spPr>
          <a:xfrm>
            <a:off x="-18472" y="4540703"/>
            <a:ext cx="2316596" cy="621269"/>
          </a:xfrm>
          <a:prstGeom prst="rect">
            <a:avLst/>
          </a:prstGeom>
        </p:spPr>
      </p:pic>
      <p:sp>
        <p:nvSpPr>
          <p:cNvPr id="2" name="スライド番号プレースホルダー 1">
            <a:extLst>
              <a:ext uri="{FF2B5EF4-FFF2-40B4-BE49-F238E27FC236}">
                <a16:creationId xmlns:a16="http://schemas.microsoft.com/office/drawing/2014/main" id="{6A62466E-74E4-FD46-BAD3-96A769034E9F}"/>
              </a:ext>
            </a:extLst>
          </p:cNvPr>
          <p:cNvSpPr>
            <a:spLocks noGrp="1"/>
          </p:cNvSpPr>
          <p:nvPr>
            <p:ph type="sldNum" sz="quarter" idx="12"/>
          </p:nvPr>
        </p:nvSpPr>
        <p:spPr/>
        <p:txBody>
          <a:bodyPr/>
          <a:lstStyle/>
          <a:p>
            <a:fld id="{D57F1E4F-1CFF-5643-939E-217C01CDF565}" type="slidenum">
              <a:rPr lang="en-US" smtClean="0"/>
              <a:pPr/>
              <a:t>46</a:t>
            </a:fld>
            <a:endParaRPr lang="en-US" dirty="0"/>
          </a:p>
        </p:txBody>
      </p:sp>
    </p:spTree>
    <p:extLst>
      <p:ext uri="{BB962C8B-B14F-4D97-AF65-F5344CB8AC3E}">
        <p14:creationId xmlns:p14="http://schemas.microsoft.com/office/powerpoint/2010/main" val="138939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9FD54E1-0D4F-0642-A545-92A7559D6F6E}"/>
              </a:ext>
            </a:extLst>
          </p:cNvPr>
          <p:cNvSpPr txBox="1"/>
          <p:nvPr/>
        </p:nvSpPr>
        <p:spPr>
          <a:xfrm>
            <a:off x="6092" y="3772148"/>
            <a:ext cx="3296095" cy="1029193"/>
          </a:xfrm>
          <a:prstGeom prst="rect">
            <a:avLst/>
          </a:prstGeom>
          <a:noFill/>
        </p:spPr>
        <p:txBody>
          <a:bodyPr wrap="none" rtlCol="0">
            <a:spAutoFit/>
          </a:bodyPr>
          <a:lstStyle/>
          <a:p>
            <a:pPr>
              <a:lnSpc>
                <a:spcPct val="150000"/>
              </a:lnSpc>
            </a:pPr>
            <a:r>
              <a:rPr lang="ja-JP" altLang="en-US" sz="1400">
                <a:solidFill>
                  <a:schemeClr val="tx2"/>
                </a:solidFill>
                <a:latin typeface="HGSSoeiKakugothicUB" panose="020B0900000000000000" pitchFamily="34" charset="-128"/>
                <a:ea typeface="HGSSoeiKakugothicUB" panose="020B0900000000000000" pitchFamily="34" charset="-128"/>
              </a:rPr>
              <a:t>皮肉屋で知られる</a:t>
            </a:r>
            <a:endParaRPr lang="en-US" altLang="ja-JP" sz="1400" dirty="0">
              <a:solidFill>
                <a:schemeClr val="tx2"/>
              </a:solidFill>
              <a:latin typeface="HGSSoeiKakugothicUB" panose="020B0900000000000000" pitchFamily="34" charset="-128"/>
              <a:ea typeface="HGSSoeiKakugothicUB" panose="020B0900000000000000" pitchFamily="34" charset="-128"/>
            </a:endParaRPr>
          </a:p>
          <a:p>
            <a:pPr>
              <a:lnSpc>
                <a:spcPct val="150000"/>
              </a:lnSpc>
            </a:pPr>
            <a:r>
              <a:rPr lang="ja-JP" altLang="en-US" sz="1400">
                <a:solidFill>
                  <a:schemeClr val="tx2"/>
                </a:solidFill>
                <a:latin typeface="HGSSoeiKakugothicUB" panose="020B0900000000000000" pitchFamily="34" charset="-128"/>
                <a:ea typeface="HGSSoeiKakugothicUB" panose="020B0900000000000000" pitchFamily="34" charset="-128"/>
              </a:rPr>
              <a:t>イギリス有名な劇作家、</a:t>
            </a:r>
            <a:endParaRPr lang="en-US" altLang="ja-JP" sz="1400" dirty="0">
              <a:solidFill>
                <a:schemeClr val="tx2"/>
              </a:solidFill>
              <a:latin typeface="HGSSoeiKakugothicUB" panose="020B0900000000000000" pitchFamily="34" charset="-128"/>
              <a:ea typeface="HGSSoeiKakugothicUB" panose="020B0900000000000000" pitchFamily="34" charset="-128"/>
            </a:endParaRPr>
          </a:p>
          <a:p>
            <a:pPr>
              <a:lnSpc>
                <a:spcPct val="150000"/>
              </a:lnSpc>
            </a:pPr>
            <a:r>
              <a:rPr lang="ja-JP" altLang="en-US" sz="1400">
                <a:solidFill>
                  <a:schemeClr val="tx2"/>
                </a:solidFill>
                <a:latin typeface="HGSSoeiKakugothicUB" panose="020B0900000000000000" pitchFamily="34" charset="-128"/>
                <a:ea typeface="HGSSoeiKakugothicUB" panose="020B0900000000000000" pitchFamily="34" charset="-128"/>
              </a:rPr>
              <a:t>ジョージ・バーナード・ショーの言葉 </a:t>
            </a:r>
          </a:p>
        </p:txBody>
      </p:sp>
      <p:sp>
        <p:nvSpPr>
          <p:cNvPr id="4" name="テキスト ボックス 3">
            <a:extLst>
              <a:ext uri="{FF2B5EF4-FFF2-40B4-BE49-F238E27FC236}">
                <a16:creationId xmlns:a16="http://schemas.microsoft.com/office/drawing/2014/main" id="{5AA0CA2D-9B05-DB45-8C68-5344EA69766B}"/>
              </a:ext>
            </a:extLst>
          </p:cNvPr>
          <p:cNvSpPr txBox="1"/>
          <p:nvPr/>
        </p:nvSpPr>
        <p:spPr>
          <a:xfrm>
            <a:off x="2575121" y="62438"/>
            <a:ext cx="6309741" cy="923330"/>
          </a:xfrm>
          <a:prstGeom prst="rect">
            <a:avLst/>
          </a:prstGeom>
          <a:noFill/>
        </p:spPr>
        <p:txBody>
          <a:bodyPr wrap="none" rtlCol="0">
            <a:spAutoFit/>
          </a:bodyPr>
          <a:lstStyle/>
          <a:p>
            <a:pPr algn="ctr"/>
            <a:r>
              <a:rPr lang="ja-JP" altLang="en-US">
                <a:solidFill>
                  <a:schemeClr val="accent1">
                    <a:lumMod val="75000"/>
                  </a:schemeClr>
                </a:solidFill>
                <a:latin typeface="HGSSoeiKakugothicUB" panose="020B0900000000000000" pitchFamily="34" charset="-128"/>
                <a:ea typeface="HGSSoeiKakugothicUB" panose="020B0900000000000000" pitchFamily="34" charset="-128"/>
              </a:rPr>
              <a:t>ショーは、</a:t>
            </a:r>
            <a:r>
              <a:rPr lang="en-US" altLang="ja-JP" dirty="0">
                <a:solidFill>
                  <a:schemeClr val="accent1">
                    <a:lumMod val="75000"/>
                  </a:schemeClr>
                </a:solidFill>
                <a:latin typeface="HGSSoeiKakugothicUB" panose="020B0900000000000000" pitchFamily="34" charset="-128"/>
                <a:ea typeface="HGSSoeiKakugothicUB" panose="020B0900000000000000" pitchFamily="34" charset="-128"/>
              </a:rPr>
              <a:t>1930 </a:t>
            </a:r>
            <a:r>
              <a:rPr lang="ja-JP" altLang="en-US">
                <a:solidFill>
                  <a:schemeClr val="accent1">
                    <a:lumMod val="75000"/>
                  </a:schemeClr>
                </a:solidFill>
                <a:latin typeface="HGSSoeiKakugothicUB" panose="020B0900000000000000" pitchFamily="34" charset="-128"/>
                <a:ea typeface="HGSSoeiKakugothicUB" panose="020B0900000000000000" pitchFamily="34" charset="-128"/>
              </a:rPr>
              <a:t>年の </a:t>
            </a:r>
            <a:endParaRPr lang="en-US" altLang="ja-JP" dirty="0">
              <a:solidFill>
                <a:schemeClr val="accent1">
                  <a:lumMod val="75000"/>
                </a:schemeClr>
              </a:solidFill>
              <a:latin typeface="HGSSoeiKakugothicUB" panose="020B0900000000000000" pitchFamily="34" charset="-128"/>
              <a:ea typeface="HGSSoeiKakugothicUB" panose="020B0900000000000000" pitchFamily="34" charset="-128"/>
            </a:endParaRPr>
          </a:p>
          <a:p>
            <a:pPr algn="ctr"/>
            <a:r>
              <a:rPr lang="en" altLang="ja-JP" dirty="0">
                <a:solidFill>
                  <a:schemeClr val="accent1">
                    <a:lumMod val="75000"/>
                  </a:schemeClr>
                </a:solidFill>
                <a:latin typeface="HGSSoeiKakugothicUB" panose="020B0900000000000000" pitchFamily="34" charset="-128"/>
                <a:ea typeface="HGSSoeiKakugothicUB" panose="020B0900000000000000" pitchFamily="34" charset="-128"/>
              </a:rPr>
              <a:t>RIBI </a:t>
            </a:r>
            <a:r>
              <a:rPr lang="ja-JP" altLang="en-US">
                <a:solidFill>
                  <a:schemeClr val="accent1">
                    <a:lumMod val="75000"/>
                  </a:schemeClr>
                </a:solidFill>
                <a:latin typeface="HGSSoeiKakugothicUB" panose="020B0900000000000000" pitchFamily="34" charset="-128"/>
                <a:ea typeface="HGSSoeiKakugothicUB" panose="020B0900000000000000" pitchFamily="34" charset="-128"/>
              </a:rPr>
              <a:t>エジンバラ大会の講演者として招聘されたのですが、</a:t>
            </a:r>
            <a:endParaRPr lang="en-US" altLang="ja-JP" dirty="0">
              <a:solidFill>
                <a:schemeClr val="accent1">
                  <a:lumMod val="75000"/>
                </a:schemeClr>
              </a:solidFill>
              <a:latin typeface="HGSSoeiKakugothicUB" panose="020B0900000000000000" pitchFamily="34" charset="-128"/>
              <a:ea typeface="HGSSoeiKakugothicUB" panose="020B0900000000000000" pitchFamily="34" charset="-128"/>
            </a:endParaRPr>
          </a:p>
          <a:p>
            <a:pPr algn="ctr"/>
            <a:r>
              <a:rPr lang="ja-JP" altLang="en-US">
                <a:solidFill>
                  <a:schemeClr val="accent1">
                    <a:lumMod val="75000"/>
                  </a:schemeClr>
                </a:solidFill>
                <a:latin typeface="HGSSoeiKakugothicUB" panose="020B0900000000000000" pitchFamily="34" charset="-128"/>
                <a:ea typeface="HGSSoeiKakugothicUB" panose="020B0900000000000000" pitchFamily="34" charset="-128"/>
              </a:rPr>
              <a:t>それを断って次のように言いました。 </a:t>
            </a:r>
          </a:p>
        </p:txBody>
      </p:sp>
      <p:sp>
        <p:nvSpPr>
          <p:cNvPr id="5" name="テキスト ボックス 4">
            <a:extLst>
              <a:ext uri="{FF2B5EF4-FFF2-40B4-BE49-F238E27FC236}">
                <a16:creationId xmlns:a16="http://schemas.microsoft.com/office/drawing/2014/main" id="{FB7E469E-95CB-1C47-AA4F-7C0550A0454A}"/>
              </a:ext>
            </a:extLst>
          </p:cNvPr>
          <p:cNvSpPr txBox="1"/>
          <p:nvPr/>
        </p:nvSpPr>
        <p:spPr>
          <a:xfrm>
            <a:off x="2848225" y="942036"/>
            <a:ext cx="5811207" cy="3360407"/>
          </a:xfrm>
          <a:prstGeom prst="rect">
            <a:avLst/>
          </a:prstGeom>
          <a:solidFill>
            <a:srgbClr val="7030A0"/>
          </a:solidFill>
          <a:effectLst>
            <a:softEdge rad="63500"/>
          </a:effectLst>
        </p:spPr>
        <p:txBody>
          <a:bodyPr wrap="none" rtlCol="0">
            <a:spAutoFit/>
          </a:bodyPr>
          <a:lstStyle/>
          <a:p>
            <a:pPr algn="ctr">
              <a:lnSpc>
                <a:spcPct val="150000"/>
              </a:lnSpc>
            </a:pPr>
            <a:r>
              <a:rPr lang="ja-JP" altLang="en-US" sz="2400" i="1">
                <a:solidFill>
                  <a:schemeClr val="bg1"/>
                </a:solidFill>
                <a:latin typeface="HGSSoeiKakugothicUB" panose="020B0900000000000000" pitchFamily="34" charset="-128"/>
                <a:ea typeface="HGSSoeiKakugothicUB" panose="020B0900000000000000" pitchFamily="34" charset="-128"/>
              </a:rPr>
              <a:t>「エジンバラまで見に行かなくても、</a:t>
            </a:r>
            <a:endParaRPr lang="en-US" altLang="ja-JP" sz="2400" i="1" dirty="0">
              <a:solidFill>
                <a:schemeClr val="bg1"/>
              </a:solidFill>
              <a:latin typeface="HGSSoeiKakugothicUB" panose="020B0900000000000000" pitchFamily="34" charset="-128"/>
              <a:ea typeface="HGSSoeiKakugothicUB" panose="020B0900000000000000" pitchFamily="34" charset="-128"/>
            </a:endParaRPr>
          </a:p>
          <a:p>
            <a:pPr algn="ctr">
              <a:lnSpc>
                <a:spcPct val="150000"/>
              </a:lnSpc>
            </a:pPr>
            <a:r>
              <a:rPr lang="ja-JP" altLang="en-US" sz="2400" i="1">
                <a:solidFill>
                  <a:schemeClr val="bg1"/>
                </a:solidFill>
                <a:latin typeface="HGSSoeiKakugothicUB" panose="020B0900000000000000" pitchFamily="34" charset="-128"/>
                <a:ea typeface="HGSSoeiKakugothicUB" panose="020B0900000000000000" pitchFamily="34" charset="-128"/>
              </a:rPr>
              <a:t>私はロータリーが</a:t>
            </a:r>
            <a:endParaRPr lang="en-US" altLang="ja-JP" sz="2400" i="1" dirty="0">
              <a:solidFill>
                <a:schemeClr val="bg1"/>
              </a:solidFill>
              <a:latin typeface="HGSSoeiKakugothicUB" panose="020B0900000000000000" pitchFamily="34" charset="-128"/>
              <a:ea typeface="HGSSoeiKakugothicUB" panose="020B0900000000000000" pitchFamily="34" charset="-128"/>
            </a:endParaRPr>
          </a:p>
          <a:p>
            <a:pPr algn="ctr">
              <a:lnSpc>
                <a:spcPct val="150000"/>
              </a:lnSpc>
            </a:pPr>
            <a:r>
              <a:rPr lang="ja-JP" altLang="en-US" sz="2400" i="1">
                <a:solidFill>
                  <a:schemeClr val="bg1"/>
                </a:solidFill>
                <a:latin typeface="HGSSoeiKakugothicUB" panose="020B0900000000000000" pitchFamily="34" charset="-128"/>
                <a:ea typeface="HGSSoeiKakugothicUB" panose="020B0900000000000000" pitchFamily="34" charset="-128"/>
              </a:rPr>
              <a:t>何処に行こうとしているのかわかる。</a:t>
            </a:r>
            <a:endParaRPr lang="en-US" altLang="ja-JP" sz="2400" i="1" dirty="0">
              <a:solidFill>
                <a:schemeClr val="bg1"/>
              </a:solidFill>
              <a:latin typeface="HGSSoeiKakugothicUB" panose="020B0900000000000000" pitchFamily="34" charset="-128"/>
              <a:ea typeface="HGSSoeiKakugothicUB" panose="020B0900000000000000" pitchFamily="34" charset="-128"/>
            </a:endParaRPr>
          </a:p>
          <a:p>
            <a:pPr algn="ctr">
              <a:lnSpc>
                <a:spcPct val="150000"/>
              </a:lnSpc>
            </a:pPr>
            <a:r>
              <a:rPr lang="ja-JP" altLang="en-US" sz="2400" i="1">
                <a:solidFill>
                  <a:schemeClr val="bg1"/>
                </a:solidFill>
                <a:latin typeface="HGSSoeiKakugothicUB" panose="020B0900000000000000" pitchFamily="34" charset="-128"/>
                <a:ea typeface="HGSSoeiKakugothicUB" panose="020B0900000000000000" pitchFamily="34" charset="-128"/>
              </a:rPr>
              <a:t>昼食をしに行こうとしているのだ。</a:t>
            </a:r>
            <a:endParaRPr lang="en-US" altLang="ja-JP" sz="2400" i="1" dirty="0">
              <a:solidFill>
                <a:schemeClr val="bg1"/>
              </a:solidFill>
              <a:latin typeface="HGSSoeiKakugothicUB" panose="020B0900000000000000" pitchFamily="34" charset="-128"/>
              <a:ea typeface="HGSSoeiKakugothicUB" panose="020B0900000000000000" pitchFamily="34" charset="-128"/>
            </a:endParaRPr>
          </a:p>
          <a:p>
            <a:pPr algn="ctr">
              <a:lnSpc>
                <a:spcPct val="150000"/>
              </a:lnSpc>
            </a:pPr>
            <a:r>
              <a:rPr lang="ja-JP" altLang="en-US" sz="2400" i="1">
                <a:solidFill>
                  <a:schemeClr val="bg1"/>
                </a:solidFill>
                <a:latin typeface="HGSSoeiKakugothicUB" panose="020B0900000000000000" pitchFamily="34" charset="-128"/>
                <a:ea typeface="HGSSoeiKakugothicUB" panose="020B0900000000000000" pitchFamily="34" charset="-128"/>
              </a:rPr>
              <a:t>いつもこの国で</a:t>
            </a:r>
            <a:endParaRPr lang="en-US" altLang="ja-JP" sz="2400" i="1" dirty="0">
              <a:solidFill>
                <a:schemeClr val="bg1"/>
              </a:solidFill>
              <a:latin typeface="HGSSoeiKakugothicUB" panose="020B0900000000000000" pitchFamily="34" charset="-128"/>
              <a:ea typeface="HGSSoeiKakugothicUB" panose="020B0900000000000000" pitchFamily="34" charset="-128"/>
            </a:endParaRPr>
          </a:p>
          <a:p>
            <a:pPr algn="ctr">
              <a:lnSpc>
                <a:spcPct val="150000"/>
              </a:lnSpc>
            </a:pPr>
            <a:r>
              <a:rPr lang="ja-JP" altLang="en-US" sz="2400" i="1">
                <a:solidFill>
                  <a:schemeClr val="bg1"/>
                </a:solidFill>
                <a:latin typeface="HGSSoeiKakugothicUB" panose="020B0900000000000000" pitchFamily="34" charset="-128"/>
                <a:ea typeface="HGSSoeiKakugothicUB" panose="020B0900000000000000" pitchFamily="34" charset="-128"/>
              </a:rPr>
              <a:t>やっているのはそれぐらいだからだ。」 </a:t>
            </a:r>
          </a:p>
        </p:txBody>
      </p:sp>
      <p:sp>
        <p:nvSpPr>
          <p:cNvPr id="6" name="テキスト ボックス 5">
            <a:extLst>
              <a:ext uri="{FF2B5EF4-FFF2-40B4-BE49-F238E27FC236}">
                <a16:creationId xmlns:a16="http://schemas.microsoft.com/office/drawing/2014/main" id="{49751CAF-4ABF-6044-912C-7A5AB7BF39E2}"/>
              </a:ext>
            </a:extLst>
          </p:cNvPr>
          <p:cNvSpPr txBox="1"/>
          <p:nvPr/>
        </p:nvSpPr>
        <p:spPr>
          <a:xfrm>
            <a:off x="3245721" y="4570508"/>
            <a:ext cx="5892187" cy="461665"/>
          </a:xfrm>
          <a:prstGeom prst="rect">
            <a:avLst/>
          </a:prstGeom>
          <a:noFill/>
        </p:spPr>
        <p:txBody>
          <a:bodyPr wrap="square" rtlCol="0">
            <a:spAutoFit/>
          </a:bodyPr>
          <a:lstStyle/>
          <a:p>
            <a:r>
              <a:rPr lang="en-US" altLang="ja-JP" sz="1200" dirty="0">
                <a:solidFill>
                  <a:schemeClr val="accent1">
                    <a:lumMod val="75000"/>
                  </a:schemeClr>
                </a:solidFill>
                <a:latin typeface="HGSSoeiKakugothicUB" panose="020B0900000000000000" pitchFamily="34" charset="-128"/>
                <a:ea typeface="HGSSoeiKakugothicUB" panose="020B0900000000000000" pitchFamily="34" charset="-128"/>
              </a:rPr>
              <a:t>『</a:t>
            </a:r>
            <a:r>
              <a:rPr lang="ja-JP" altLang="en-US" sz="1200">
                <a:solidFill>
                  <a:schemeClr val="accent1">
                    <a:lumMod val="75000"/>
                  </a:schemeClr>
                </a:solidFill>
                <a:latin typeface="HGSSoeiKakugothicUB" panose="020B0900000000000000" pitchFamily="34" charset="-128"/>
                <a:ea typeface="HGSSoeiKakugothicUB" panose="020B0900000000000000" pitchFamily="34" charset="-128"/>
              </a:rPr>
              <a:t>ポール・ハリス 偉大なる奉仕の先覚者</a:t>
            </a:r>
            <a:r>
              <a:rPr lang="en-US" altLang="ja-JP" sz="1200" dirty="0">
                <a:solidFill>
                  <a:schemeClr val="accent1">
                    <a:lumMod val="75000"/>
                  </a:schemeClr>
                </a:solidFill>
                <a:latin typeface="HGSSoeiKakugothicUB" panose="020B0900000000000000" pitchFamily="34" charset="-128"/>
                <a:ea typeface="HGSSoeiKakugothicUB" panose="020B0900000000000000" pitchFamily="34" charset="-128"/>
              </a:rPr>
              <a:t>』166</a:t>
            </a:r>
            <a:r>
              <a:rPr lang="ja-JP" altLang="en-US" sz="1200">
                <a:solidFill>
                  <a:schemeClr val="accent1">
                    <a:lumMod val="75000"/>
                  </a:schemeClr>
                </a:solidFill>
                <a:latin typeface="HGSSoeiKakugothicUB" panose="020B0900000000000000" pitchFamily="34" charset="-128"/>
                <a:ea typeface="HGSSoeiKakugothicUB" panose="020B0900000000000000" pitchFamily="34" charset="-128"/>
              </a:rPr>
              <a:t>ページ</a:t>
            </a:r>
            <a:endParaRPr lang="en-US" altLang="ja-JP" sz="1200" dirty="0">
              <a:solidFill>
                <a:schemeClr val="accent1">
                  <a:lumMod val="75000"/>
                </a:schemeClr>
              </a:solidFill>
              <a:latin typeface="HGSSoeiKakugothicUB" panose="020B0900000000000000" pitchFamily="34" charset="-128"/>
              <a:ea typeface="HGSSoeiKakugothicUB" panose="020B0900000000000000" pitchFamily="34" charset="-128"/>
            </a:endParaRPr>
          </a:p>
          <a:p>
            <a:r>
              <a:rPr lang="ja-JP" altLang="en-US" sz="1200">
                <a:solidFill>
                  <a:schemeClr val="accent1">
                    <a:lumMod val="75000"/>
                  </a:schemeClr>
                </a:solidFill>
                <a:latin typeface="HGSSoeiKakugothicUB" panose="020B0900000000000000" pitchFamily="34" charset="-128"/>
                <a:ea typeface="HGSSoeiKakugothicUB" panose="020B0900000000000000" pitchFamily="34" charset="-128"/>
              </a:rPr>
              <a:t>原題</a:t>
            </a:r>
            <a:r>
              <a:rPr lang="en-US" altLang="ja-JP" sz="1200" dirty="0">
                <a:solidFill>
                  <a:schemeClr val="accent1">
                    <a:lumMod val="75000"/>
                  </a:schemeClr>
                </a:solidFill>
                <a:latin typeface="HGSSoeiKakugothicUB" panose="020B0900000000000000" pitchFamily="34" charset="-128"/>
                <a:ea typeface="HGSSoeiKakugothicUB" panose="020B0900000000000000" pitchFamily="34" charset="-128"/>
              </a:rPr>
              <a:t>:</a:t>
            </a:r>
            <a:r>
              <a:rPr lang="en" altLang="ja-JP" sz="1200" dirty="0">
                <a:solidFill>
                  <a:schemeClr val="accent1">
                    <a:lumMod val="75000"/>
                  </a:schemeClr>
                </a:solidFill>
                <a:latin typeface="HGSSoeiKakugothicUB" panose="020B0900000000000000" pitchFamily="34" charset="-128"/>
                <a:ea typeface="HGSSoeiKakugothicUB" panose="020B0900000000000000" pitchFamily="34" charset="-128"/>
              </a:rPr>
              <a:t>THE FIRST ROTARIAN </a:t>
            </a:r>
            <a:r>
              <a:rPr lang="ja-JP" altLang="en-US" sz="1200">
                <a:solidFill>
                  <a:schemeClr val="accent1">
                    <a:lumMod val="75000"/>
                  </a:schemeClr>
                </a:solidFill>
                <a:latin typeface="HGSSoeiKakugothicUB" panose="020B0900000000000000" pitchFamily="34" charset="-128"/>
                <a:ea typeface="HGSSoeiKakugothicUB" panose="020B0900000000000000" pitchFamily="34" charset="-128"/>
              </a:rPr>
              <a:t>ジェームズ</a:t>
            </a:r>
            <a:r>
              <a:rPr lang="en" altLang="ja-JP" sz="1200" dirty="0">
                <a:solidFill>
                  <a:schemeClr val="accent1">
                    <a:lumMod val="75000"/>
                  </a:schemeClr>
                </a:solidFill>
                <a:latin typeface="HGSSoeiKakugothicUB" panose="020B0900000000000000" pitchFamily="34" charset="-128"/>
                <a:ea typeface="HGSSoeiKakugothicUB" panose="020B0900000000000000" pitchFamily="34" charset="-128"/>
              </a:rPr>
              <a:t>P.</a:t>
            </a:r>
            <a:r>
              <a:rPr lang="ja-JP" altLang="en-US" sz="1200">
                <a:solidFill>
                  <a:schemeClr val="accent1">
                    <a:lumMod val="75000"/>
                  </a:schemeClr>
                </a:solidFill>
                <a:latin typeface="HGSSoeiKakugothicUB" panose="020B0900000000000000" pitchFamily="34" charset="-128"/>
                <a:ea typeface="HGSSoeiKakugothicUB" panose="020B0900000000000000" pitchFamily="34" charset="-128"/>
              </a:rPr>
              <a:t>ウォルシュ 著 是恒 正 訳 </a:t>
            </a:r>
            <a:r>
              <a:rPr lang="en-US" altLang="ja-JP" sz="1200" dirty="0">
                <a:solidFill>
                  <a:schemeClr val="accent1">
                    <a:lumMod val="75000"/>
                  </a:schemeClr>
                </a:solidFill>
                <a:latin typeface="HGSSoeiKakugothicUB" panose="020B0900000000000000" pitchFamily="34" charset="-128"/>
                <a:ea typeface="HGSSoeiKakugothicUB" panose="020B0900000000000000" pitchFamily="34" charset="-128"/>
              </a:rPr>
              <a:t>1980) </a:t>
            </a:r>
            <a:endParaRPr lang="ja-JP" altLang="en-US" sz="1200">
              <a:solidFill>
                <a:schemeClr val="accent1">
                  <a:lumMod val="75000"/>
                </a:schemeClr>
              </a:solidFill>
              <a:latin typeface="HGSSoeiKakugothicUB" panose="020B0900000000000000" pitchFamily="34" charset="-128"/>
              <a:ea typeface="HGSSoeiKakugothicUB" panose="020B0900000000000000" pitchFamily="34" charset="-128"/>
            </a:endParaRPr>
          </a:p>
        </p:txBody>
      </p:sp>
      <p:pic>
        <p:nvPicPr>
          <p:cNvPr id="7" name="図 6">
            <a:extLst>
              <a:ext uri="{FF2B5EF4-FFF2-40B4-BE49-F238E27FC236}">
                <a16:creationId xmlns:a16="http://schemas.microsoft.com/office/drawing/2014/main" id="{4311E221-20C2-D440-8E3A-8659A7CE2E69}"/>
              </a:ext>
            </a:extLst>
          </p:cNvPr>
          <p:cNvPicPr>
            <a:picLocks noChangeAspect="1"/>
          </p:cNvPicPr>
          <p:nvPr/>
        </p:nvPicPr>
        <p:blipFill>
          <a:blip r:embed="rId2"/>
          <a:stretch>
            <a:fillRect/>
          </a:stretch>
        </p:blipFill>
        <p:spPr>
          <a:xfrm>
            <a:off x="-1946" y="0"/>
            <a:ext cx="2405679" cy="3648173"/>
          </a:xfrm>
          <a:prstGeom prst="rect">
            <a:avLst/>
          </a:prstGeom>
        </p:spPr>
      </p:pic>
      <p:sp>
        <p:nvSpPr>
          <p:cNvPr id="2" name="スライド番号プレースホルダー 1">
            <a:extLst>
              <a:ext uri="{FF2B5EF4-FFF2-40B4-BE49-F238E27FC236}">
                <a16:creationId xmlns:a16="http://schemas.microsoft.com/office/drawing/2014/main" id="{707D55C4-BD30-5F71-7847-17F2EC82058C}"/>
              </a:ext>
            </a:extLst>
          </p:cNvPr>
          <p:cNvSpPr>
            <a:spLocks noGrp="1"/>
          </p:cNvSpPr>
          <p:nvPr>
            <p:ph type="sldNum" sz="quarter" idx="12"/>
          </p:nvPr>
        </p:nvSpPr>
        <p:spPr/>
        <p:txBody>
          <a:bodyPr/>
          <a:lstStyle/>
          <a:p>
            <a:fld id="{D57F1E4F-1CFF-5643-939E-217C01CDF565}" type="slidenum">
              <a:rPr lang="en-US" smtClean="0">
                <a:latin typeface="HGSSoeiKakugothicUB" panose="020B0900000000000000" pitchFamily="34" charset="-128"/>
                <a:ea typeface="HGSSoeiKakugothicUB" panose="020B0900000000000000" pitchFamily="34" charset="-128"/>
              </a:rPr>
              <a:pPr/>
              <a:t>47</a:t>
            </a:fld>
            <a:endParaRPr lang="en-US" dirty="0">
              <a:latin typeface="HGSSoeiKakugothicUB" panose="020B0900000000000000" pitchFamily="34" charset="-128"/>
              <a:ea typeface="HGSSoeiKakugothicUB" panose="020B0900000000000000" pitchFamily="34" charset="-128"/>
            </a:endParaRPr>
          </a:p>
        </p:txBody>
      </p:sp>
    </p:spTree>
    <p:extLst>
      <p:ext uri="{BB962C8B-B14F-4D97-AF65-F5344CB8AC3E}">
        <p14:creationId xmlns:p14="http://schemas.microsoft.com/office/powerpoint/2010/main" val="417704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6" name="図 1">
            <a:extLst>
              <a:ext uri="{FF2B5EF4-FFF2-40B4-BE49-F238E27FC236}">
                <a16:creationId xmlns:a16="http://schemas.microsoft.com/office/drawing/2014/main" id="{DC2674BB-846A-2B4B-89D6-A67421211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36" y="-23926"/>
            <a:ext cx="2805427" cy="3658917"/>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92CCFE94-9446-B345-B182-91D81534A200}"/>
              </a:ext>
            </a:extLst>
          </p:cNvPr>
          <p:cNvSpPr txBox="1"/>
          <p:nvPr/>
        </p:nvSpPr>
        <p:spPr>
          <a:xfrm>
            <a:off x="2793808" y="37370"/>
            <a:ext cx="6283070" cy="5068760"/>
          </a:xfrm>
          <a:prstGeom prst="rect">
            <a:avLst/>
          </a:prstGeom>
          <a:noFill/>
        </p:spPr>
        <p:txBody>
          <a:bodyPr wrap="square" rtlCol="0">
            <a:spAutoFit/>
          </a:bodyPr>
          <a:lstStyle/>
          <a:p>
            <a:pPr defTabSz="685783" eaLnBrk="0" fontAlgn="base" hangingPunct="0">
              <a:lnSpc>
                <a:spcPct val="150000"/>
              </a:lnSpc>
              <a:spcBef>
                <a:spcPct val="0"/>
              </a:spcBef>
              <a:spcAft>
                <a:spcPct val="0"/>
              </a:spcAft>
            </a:pPr>
            <a:r>
              <a:rPr lang="ja-JP" altLang="ja-JP" sz="1400" i="1">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1934年の著者【This Rotarian Age】</a:t>
            </a:r>
            <a:endParaRPr lang="en-US" altLang="ja-JP" sz="1400" i="1" dirty="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endParaRPr>
          </a:p>
          <a:p>
            <a:pPr defTabSz="685783" eaLnBrk="0" fontAlgn="base" hangingPunct="0">
              <a:lnSpc>
                <a:spcPct val="150000"/>
              </a:lnSpc>
              <a:spcBef>
                <a:spcPct val="0"/>
              </a:spcBef>
              <a:spcAft>
                <a:spcPct val="0"/>
              </a:spcAft>
            </a:pPr>
            <a:r>
              <a:rPr lang="ja-JP" altLang="ja-JP" sz="1400" i="1">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「ロータリーの理想と友愛」(米山梅吉訳)の中で</a:t>
            </a:r>
            <a:endParaRPr lang="en-US" altLang="ja-JP" sz="1400" i="1" dirty="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endParaRPr>
          </a:p>
          <a:p>
            <a:pPr defTabSz="685783" eaLnBrk="0" fontAlgn="base" hangingPunct="0">
              <a:lnSpc>
                <a:spcPct val="150000"/>
              </a:lnSpc>
              <a:spcBef>
                <a:spcPct val="0"/>
              </a:spcBef>
              <a:spcAft>
                <a:spcPct val="0"/>
              </a:spcAft>
            </a:pPr>
            <a:r>
              <a:rPr lang="ja-JP" altLang="ja-JP" sz="1400" i="1">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『我々は、言うべきことは全て言い尽くした。</a:t>
            </a:r>
            <a:endParaRPr lang="en-US" altLang="ja-JP" sz="1400" i="1" dirty="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endParaRPr>
          </a:p>
          <a:p>
            <a:pPr defTabSz="685783" eaLnBrk="0" fontAlgn="base" hangingPunct="0">
              <a:lnSpc>
                <a:spcPct val="150000"/>
              </a:lnSpc>
              <a:spcBef>
                <a:spcPct val="0"/>
              </a:spcBef>
              <a:spcAft>
                <a:spcPct val="0"/>
              </a:spcAft>
            </a:pPr>
            <a:r>
              <a:rPr lang="ja-JP" altLang="ja-JP" sz="1400" i="1">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しかし、為すべきことは未だ何一つ為されていない。</a:t>
            </a:r>
            <a:endParaRPr lang="en-US" altLang="ja-JP" sz="1400" i="1" dirty="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endParaRPr>
          </a:p>
          <a:p>
            <a:pPr defTabSz="685783" eaLnBrk="0" fontAlgn="base" hangingPunct="0">
              <a:lnSpc>
                <a:spcPct val="150000"/>
              </a:lnSpc>
              <a:spcBef>
                <a:spcPct val="0"/>
              </a:spcBef>
              <a:spcAft>
                <a:spcPct val="0"/>
              </a:spcAft>
            </a:pPr>
            <a:r>
              <a:rPr lang="ja-JP" altLang="ja-JP" sz="1400" i="1">
                <a:solidFill>
                  <a:srgbClr val="FF0000"/>
                </a:solidFill>
                <a:latin typeface="HGSSoeiKakugothicUB" panose="020B0900000000000000" pitchFamily="34" charset="-128"/>
                <a:ea typeface="HGSSoeiKakugothicUB" panose="020B0900000000000000" pitchFamily="34" charset="-128"/>
                <a:cs typeface="Arial" panose="020B0604020202020204" pitchFamily="34" charset="0"/>
              </a:rPr>
              <a:t>これからは実践のロータリーに邁進しよう。</a:t>
            </a:r>
            <a:endParaRPr lang="en-US" altLang="ja-JP" sz="1050" i="1" dirty="0">
              <a:solidFill>
                <a:srgbClr val="FF0000"/>
              </a:solidFill>
              <a:latin typeface="HGSSoeiKakugothicUB" panose="020B0900000000000000" pitchFamily="34" charset="-128"/>
              <a:ea typeface="HGSSoeiKakugothicUB" panose="020B0900000000000000" pitchFamily="34" charset="-128"/>
              <a:cs typeface="Arial" panose="020B0604020202020204" pitchFamily="34" charset="0"/>
            </a:endParaRPr>
          </a:p>
          <a:p>
            <a:pPr algn="r" defTabSz="685783" eaLnBrk="0" fontAlgn="base" hangingPunct="0">
              <a:lnSpc>
                <a:spcPct val="150000"/>
              </a:lnSpc>
              <a:spcBef>
                <a:spcPct val="0"/>
              </a:spcBef>
              <a:spcAft>
                <a:spcPct val="0"/>
              </a:spcAft>
            </a:pPr>
            <a:endParaRPr lang="ja-JP" altLang="ja-JP" sz="1050" i="1">
              <a:solidFill>
                <a:schemeClr val="bg1"/>
              </a:solidFill>
              <a:latin typeface="HGSSoeiKakugothicUB" panose="020B0900000000000000" pitchFamily="34" charset="-128"/>
              <a:ea typeface="HGSSoeiKakugothicUB" panose="020B0900000000000000" pitchFamily="34" charset="-128"/>
            </a:endParaRPr>
          </a:p>
          <a:p>
            <a:pPr algn="r" defTabSz="685783" eaLnBrk="0" fontAlgn="base" hangingPunct="0">
              <a:lnSpc>
                <a:spcPct val="150000"/>
              </a:lnSpc>
              <a:spcBef>
                <a:spcPct val="0"/>
              </a:spcBef>
              <a:spcAft>
                <a:spcPct val="0"/>
              </a:spcAft>
            </a:pPr>
            <a:r>
              <a:rPr lang="ja-JP" altLang="ja-JP" sz="1400" i="1">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ロータリーが何の責務も負わず、</a:t>
            </a:r>
            <a:endParaRPr lang="en-US" altLang="ja-JP" sz="1400" i="1" dirty="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endParaRPr>
          </a:p>
          <a:p>
            <a:pPr algn="r" defTabSz="685783" eaLnBrk="0" fontAlgn="base" hangingPunct="0">
              <a:lnSpc>
                <a:spcPct val="150000"/>
              </a:lnSpc>
              <a:spcBef>
                <a:spcPct val="0"/>
              </a:spcBef>
              <a:spcAft>
                <a:spcPct val="0"/>
              </a:spcAft>
            </a:pPr>
            <a:r>
              <a:rPr lang="ja-JP" altLang="ja-JP" sz="1400" i="1">
                <a:solidFill>
                  <a:srgbClr val="FF0000"/>
                </a:solidFill>
                <a:latin typeface="HGSSoeiKakugothicUB" panose="020B0900000000000000" pitchFamily="34" charset="-128"/>
                <a:ea typeface="HGSSoeiKakugothicUB" panose="020B0900000000000000" pitchFamily="34" charset="-128"/>
                <a:cs typeface="Arial" panose="020B0604020202020204" pitchFamily="34" charset="0"/>
              </a:rPr>
              <a:t>単なる気休めまたは余暇を過ごす場になったら</a:t>
            </a:r>
            <a:endParaRPr lang="en-US" altLang="ja-JP" sz="1400" i="1" dirty="0">
              <a:solidFill>
                <a:srgbClr val="FF0000"/>
              </a:solidFill>
              <a:latin typeface="HGSSoeiKakugothicUB" panose="020B0900000000000000" pitchFamily="34" charset="-128"/>
              <a:ea typeface="HGSSoeiKakugothicUB" panose="020B0900000000000000" pitchFamily="34" charset="-128"/>
              <a:cs typeface="Arial" panose="020B0604020202020204" pitchFamily="34" charset="0"/>
            </a:endParaRPr>
          </a:p>
          <a:p>
            <a:pPr algn="r" defTabSz="685783" eaLnBrk="0" fontAlgn="base" hangingPunct="0">
              <a:lnSpc>
                <a:spcPct val="150000"/>
              </a:lnSpc>
              <a:spcBef>
                <a:spcPct val="0"/>
              </a:spcBef>
              <a:spcAft>
                <a:spcPct val="0"/>
              </a:spcAft>
            </a:pPr>
            <a:r>
              <a:rPr lang="ja-JP" altLang="ja-JP" sz="1400" i="1">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ロータリーの有益さは消えてなくなります。</a:t>
            </a:r>
            <a:endParaRPr lang="en-US" altLang="ja-JP" sz="1400" i="1" dirty="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endParaRPr>
          </a:p>
          <a:p>
            <a:pPr algn="r" defTabSz="685783" eaLnBrk="0" fontAlgn="base" hangingPunct="0">
              <a:lnSpc>
                <a:spcPct val="150000"/>
              </a:lnSpc>
              <a:spcBef>
                <a:spcPct val="0"/>
              </a:spcBef>
              <a:spcAft>
                <a:spcPct val="0"/>
              </a:spcAft>
            </a:pPr>
            <a:r>
              <a:rPr lang="ja-JP" altLang="ja-JP" sz="1400" i="1">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（テキサス州、ヒューストン1914年ＲＩ国際退会でのメッセージ）</a:t>
            </a:r>
            <a:endParaRPr lang="en-US" altLang="ja-JP" sz="1050" i="1" dirty="0">
              <a:solidFill>
                <a:schemeClr val="bg1"/>
              </a:solidFill>
              <a:latin typeface="HGSSoeiKakugothicUB" panose="020B0900000000000000" pitchFamily="34" charset="-128"/>
              <a:ea typeface="HGSSoeiKakugothicUB" panose="020B0900000000000000" pitchFamily="34" charset="-128"/>
            </a:endParaRPr>
          </a:p>
          <a:p>
            <a:pPr defTabSz="685783" eaLnBrk="0" fontAlgn="base" hangingPunct="0">
              <a:lnSpc>
                <a:spcPct val="150000"/>
              </a:lnSpc>
              <a:spcBef>
                <a:spcPct val="0"/>
              </a:spcBef>
              <a:spcAft>
                <a:spcPct val="0"/>
              </a:spcAft>
            </a:pPr>
            <a:endParaRPr lang="ja-JP" altLang="ja-JP" sz="1050" i="1">
              <a:solidFill>
                <a:schemeClr val="bg1"/>
              </a:solidFill>
              <a:latin typeface="HGSSoeiKakugothicUB" panose="020B0900000000000000" pitchFamily="34" charset="-128"/>
              <a:ea typeface="HGSSoeiKakugothicUB" panose="020B0900000000000000" pitchFamily="34" charset="-128"/>
            </a:endParaRPr>
          </a:p>
          <a:p>
            <a:pPr defTabSz="685783" eaLnBrk="0" fontAlgn="base" hangingPunct="0">
              <a:lnSpc>
                <a:spcPct val="150000"/>
              </a:lnSpc>
              <a:spcBef>
                <a:spcPct val="0"/>
              </a:spcBef>
              <a:spcAft>
                <a:spcPct val="0"/>
              </a:spcAft>
            </a:pPr>
            <a:r>
              <a:rPr lang="ja-JP" altLang="ja-JP" sz="1400" b="1" i="1">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ロータリーの拡大</a:t>
            </a:r>
            <a:endParaRPr lang="ja-JP" altLang="ja-JP" sz="1400" i="1">
              <a:solidFill>
                <a:schemeClr val="bg1"/>
              </a:solidFill>
              <a:latin typeface="HGSSoeiKakugothicUB" panose="020B0900000000000000" pitchFamily="34" charset="-128"/>
              <a:ea typeface="HGSSoeiKakugothicUB" panose="020B0900000000000000" pitchFamily="34" charset="-128"/>
            </a:endParaRPr>
          </a:p>
          <a:p>
            <a:pPr defTabSz="685783" eaLnBrk="0" fontAlgn="base" hangingPunct="0">
              <a:lnSpc>
                <a:spcPct val="150000"/>
              </a:lnSpc>
              <a:spcBef>
                <a:spcPct val="0"/>
              </a:spcBef>
              <a:spcAft>
                <a:spcPct val="0"/>
              </a:spcAft>
            </a:pPr>
            <a:r>
              <a:rPr lang="ja-JP" altLang="ja-JP" sz="1400" i="1">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ロータリーは、適切な方式が考え出されたという事実だけで、</a:t>
            </a:r>
            <a:endParaRPr lang="en-US" altLang="ja-JP" sz="1400" i="1" dirty="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endParaRPr>
          </a:p>
          <a:p>
            <a:pPr defTabSz="685783" eaLnBrk="0" fontAlgn="base" hangingPunct="0">
              <a:lnSpc>
                <a:spcPct val="150000"/>
              </a:lnSpc>
              <a:spcBef>
                <a:spcPct val="0"/>
              </a:spcBef>
              <a:spcAft>
                <a:spcPct val="0"/>
              </a:spcAft>
            </a:pPr>
            <a:r>
              <a:rPr lang="ja-JP" altLang="ja-JP" sz="1400" i="1">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大きくなっていたのではないです。</a:t>
            </a:r>
            <a:endParaRPr lang="en-US" altLang="ja-JP" sz="1400" i="1" dirty="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endParaRPr>
          </a:p>
          <a:p>
            <a:pPr defTabSz="685783" eaLnBrk="0" fontAlgn="base" hangingPunct="0">
              <a:lnSpc>
                <a:spcPct val="150000"/>
              </a:lnSpc>
              <a:spcBef>
                <a:spcPct val="0"/>
              </a:spcBef>
              <a:spcAft>
                <a:spcPct val="0"/>
              </a:spcAft>
            </a:pPr>
            <a:r>
              <a:rPr lang="ja-JP" altLang="ja-JP" sz="1400" i="1">
                <a:solidFill>
                  <a:srgbClr val="FF0000"/>
                </a:solidFill>
                <a:latin typeface="HGSSoeiKakugothicUB" panose="020B0900000000000000" pitchFamily="34" charset="-128"/>
                <a:ea typeface="HGSSoeiKakugothicUB" panose="020B0900000000000000" pitchFamily="34" charset="-128"/>
                <a:cs typeface="Arial" panose="020B0604020202020204" pitchFamily="34" charset="0"/>
              </a:rPr>
              <a:t>拡大しようと</a:t>
            </a:r>
            <a:r>
              <a:rPr lang="ja-JP" altLang="en-US" sz="1400" i="1">
                <a:solidFill>
                  <a:srgbClr val="FF0000"/>
                </a:solidFill>
                <a:latin typeface="HGSSoeiKakugothicUB" panose="020B0900000000000000" pitchFamily="34" charset="-128"/>
                <a:ea typeface="HGSSoeiKakugothicUB" panose="020B0900000000000000" pitchFamily="34" charset="-128"/>
                <a:cs typeface="Arial" panose="020B0604020202020204" pitchFamily="34" charset="0"/>
              </a:rPr>
              <a:t>言う　</a:t>
            </a:r>
            <a:r>
              <a:rPr lang="ja-JP" altLang="ja-JP" sz="1400" i="1">
                <a:solidFill>
                  <a:srgbClr val="FF0000"/>
                </a:solidFill>
                <a:latin typeface="HGSSoeiKakugothicUB" panose="020B0900000000000000" pitchFamily="34" charset="-128"/>
                <a:ea typeface="HGSSoeiKakugothicUB" panose="020B0900000000000000" pitchFamily="34" charset="-128"/>
                <a:cs typeface="Arial" panose="020B0604020202020204" pitchFamily="34" charset="0"/>
              </a:rPr>
              <a:t>たゆみない努力があったからこそ、</a:t>
            </a:r>
            <a:endParaRPr lang="en-US" altLang="ja-JP" sz="1400" i="1" dirty="0">
              <a:solidFill>
                <a:srgbClr val="FF0000"/>
              </a:solidFill>
              <a:latin typeface="HGSSoeiKakugothicUB" panose="020B0900000000000000" pitchFamily="34" charset="-128"/>
              <a:ea typeface="HGSSoeiKakugothicUB" panose="020B0900000000000000" pitchFamily="34" charset="-128"/>
              <a:cs typeface="Arial" panose="020B0604020202020204" pitchFamily="34" charset="0"/>
            </a:endParaRPr>
          </a:p>
          <a:p>
            <a:pPr defTabSz="685783" eaLnBrk="0" fontAlgn="base" hangingPunct="0">
              <a:lnSpc>
                <a:spcPct val="150000"/>
              </a:lnSpc>
              <a:spcBef>
                <a:spcPct val="0"/>
              </a:spcBef>
              <a:spcAft>
                <a:spcPct val="0"/>
              </a:spcAft>
            </a:pPr>
            <a:r>
              <a:rPr lang="ja-JP" altLang="ja-JP" sz="1400" i="1">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ロータリーは世界的な</a:t>
            </a:r>
            <a:r>
              <a:rPr lang="ja-JP" altLang="en-US" sz="1400" i="1">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影響</a:t>
            </a:r>
            <a:r>
              <a:rPr lang="ja-JP" altLang="ja-JP" sz="1400" i="1">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力を持つようになったのです。</a:t>
            </a:r>
            <a:r>
              <a:rPr lang="ja-JP" altLang="ja-JP" sz="900" i="1">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（My Road to Rotary）</a:t>
            </a:r>
            <a:endParaRPr lang="ja-JP" altLang="ja-JP" sz="1050" i="1">
              <a:solidFill>
                <a:schemeClr val="bg1"/>
              </a:solidFill>
              <a:latin typeface="HGSSoeiKakugothicUB" panose="020B0900000000000000" pitchFamily="34" charset="-128"/>
              <a:ea typeface="HGSSoeiKakugothicUB" panose="020B0900000000000000" pitchFamily="34" charset="-128"/>
            </a:endParaRPr>
          </a:p>
        </p:txBody>
      </p:sp>
      <p:sp>
        <p:nvSpPr>
          <p:cNvPr id="7" name="テキスト ボックス 6">
            <a:extLst>
              <a:ext uri="{FF2B5EF4-FFF2-40B4-BE49-F238E27FC236}">
                <a16:creationId xmlns:a16="http://schemas.microsoft.com/office/drawing/2014/main" id="{72BD01E4-0ACF-5748-82BB-F4F4EF039319}"/>
              </a:ext>
            </a:extLst>
          </p:cNvPr>
          <p:cNvSpPr txBox="1"/>
          <p:nvPr/>
        </p:nvSpPr>
        <p:spPr>
          <a:xfrm>
            <a:off x="232242" y="3913665"/>
            <a:ext cx="1980029" cy="954107"/>
          </a:xfrm>
          <a:prstGeom prst="rect">
            <a:avLst/>
          </a:prstGeom>
          <a:noFill/>
        </p:spPr>
        <p:txBody>
          <a:bodyPr wrap="none" rtlCol="0">
            <a:spAutoFit/>
          </a:bodyPr>
          <a:lstStyle/>
          <a:p>
            <a:pPr algn="ctr" defTabSz="685783" eaLnBrk="0" fontAlgn="base" hangingPunct="0">
              <a:spcBef>
                <a:spcPct val="0"/>
              </a:spcBef>
              <a:spcAft>
                <a:spcPct val="0"/>
              </a:spcAft>
            </a:pPr>
            <a:br>
              <a:rPr lang="ja-JP" altLang="ja-JP" sz="1400">
                <a:solidFill>
                  <a:schemeClr val="bg1"/>
                </a:solidFill>
                <a:latin typeface="HGSSoeiKakugothicUB" panose="020B0900000000000000" pitchFamily="34" charset="-128"/>
                <a:ea typeface="HGSSoeiKakugothicUB" panose="020B0900000000000000" pitchFamily="34" charset="-128"/>
                <a:cs typeface="ＭＳ Ｐゴシック" panose="020B0600070205080204" pitchFamily="34" charset="-128"/>
              </a:rPr>
            </a:br>
            <a:r>
              <a:rPr lang="ja-JP" altLang="ja-JP" sz="1400">
                <a:solidFill>
                  <a:schemeClr val="bg1"/>
                </a:solidFill>
                <a:latin typeface="HGSSoeiKakugothicUB" panose="020B0900000000000000" pitchFamily="34" charset="-128"/>
                <a:ea typeface="HGSSoeiKakugothicUB" panose="020B0900000000000000" pitchFamily="34" charset="-128"/>
                <a:cs typeface="ＭＳ Ｐゴシック" panose="020B0600070205080204" pitchFamily="34" charset="-128"/>
              </a:rPr>
              <a:t>ポール Ｐ．ハリス</a:t>
            </a:r>
            <a:br>
              <a:rPr lang="ja-JP" altLang="ja-JP" sz="1400">
                <a:solidFill>
                  <a:schemeClr val="bg1"/>
                </a:solidFill>
                <a:latin typeface="HGSSoeiKakugothicUB" panose="020B0900000000000000" pitchFamily="34" charset="-128"/>
                <a:ea typeface="HGSSoeiKakugothicUB" panose="020B0900000000000000" pitchFamily="34" charset="-128"/>
                <a:cs typeface="ＭＳ Ｐゴシック" panose="020B0600070205080204" pitchFamily="34" charset="-128"/>
              </a:rPr>
            </a:br>
            <a:r>
              <a:rPr lang="ja-JP" altLang="ja-JP" sz="1400">
                <a:solidFill>
                  <a:schemeClr val="bg1"/>
                </a:solidFill>
                <a:latin typeface="HGSSoeiKakugothicUB" panose="020B0900000000000000" pitchFamily="34" charset="-128"/>
                <a:ea typeface="HGSSoeiKakugothicUB" panose="020B0900000000000000" pitchFamily="34" charset="-128"/>
                <a:cs typeface="ＭＳ Ｐゴシック" panose="020B0600070205080204" pitchFamily="34" charset="-128"/>
              </a:rPr>
              <a:t>Paul Ｐ．Harris</a:t>
            </a:r>
            <a:br>
              <a:rPr lang="ja-JP" altLang="ja-JP" sz="1400">
                <a:solidFill>
                  <a:schemeClr val="bg1"/>
                </a:solidFill>
                <a:latin typeface="HGSSoeiKakugothicUB" panose="020B0900000000000000" pitchFamily="34" charset="-128"/>
                <a:ea typeface="HGSSoeiKakugothicUB" panose="020B0900000000000000" pitchFamily="34" charset="-128"/>
                <a:cs typeface="ＭＳ Ｐゴシック" panose="020B0600070205080204" pitchFamily="34" charset="-128"/>
              </a:rPr>
            </a:br>
            <a:r>
              <a:rPr lang="ja-JP" altLang="ja-JP" sz="1400">
                <a:solidFill>
                  <a:schemeClr val="bg1"/>
                </a:solidFill>
                <a:latin typeface="HGSSoeiKakugothicUB" panose="020B0900000000000000" pitchFamily="34" charset="-128"/>
                <a:ea typeface="HGSSoeiKakugothicUB" panose="020B0900000000000000" pitchFamily="34" charset="-128"/>
                <a:cs typeface="ＭＳ Ｐゴシック" panose="020B0600070205080204" pitchFamily="34" charset="-128"/>
              </a:rPr>
              <a:t>（米国・シカゴＲＣ）</a:t>
            </a:r>
            <a:endParaRPr lang="ja-JP" altLang="ja-JP" sz="1400">
              <a:solidFill>
                <a:schemeClr val="bg1"/>
              </a:solidFill>
              <a:latin typeface="HGSSoeiKakugothicUB" panose="020B0900000000000000" pitchFamily="34" charset="-128"/>
              <a:ea typeface="HGSSoeiKakugothicUB" panose="020B0900000000000000" pitchFamily="34" charset="-128"/>
            </a:endParaRPr>
          </a:p>
        </p:txBody>
      </p:sp>
      <p:sp>
        <p:nvSpPr>
          <p:cNvPr id="3" name="正方形/長方形 2">
            <a:extLst>
              <a:ext uri="{FF2B5EF4-FFF2-40B4-BE49-F238E27FC236}">
                <a16:creationId xmlns:a16="http://schemas.microsoft.com/office/drawing/2014/main" id="{A9945FE6-3AF8-EC40-98E4-1FE21439F5B7}"/>
              </a:ext>
            </a:extLst>
          </p:cNvPr>
          <p:cNvSpPr/>
          <p:nvPr/>
        </p:nvSpPr>
        <p:spPr>
          <a:xfrm>
            <a:off x="2730158" y="1692137"/>
            <a:ext cx="6393638" cy="1759226"/>
          </a:xfrm>
          <a:prstGeom prst="rect">
            <a:avLst/>
          </a:prstGeom>
          <a:solidFill>
            <a:schemeClr val="accent5">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HGSSoeiKakugothicUB" panose="020B0900000000000000" pitchFamily="34" charset="-128"/>
              <a:ea typeface="HGSSoeiKakugothicUB" panose="020B0900000000000000" pitchFamily="34" charset="-128"/>
            </a:endParaRPr>
          </a:p>
        </p:txBody>
      </p:sp>
      <p:sp>
        <p:nvSpPr>
          <p:cNvPr id="4" name="スライド番号プレースホルダー 3">
            <a:extLst>
              <a:ext uri="{FF2B5EF4-FFF2-40B4-BE49-F238E27FC236}">
                <a16:creationId xmlns:a16="http://schemas.microsoft.com/office/drawing/2014/main" id="{1151EDB2-C4B2-89C3-19C4-BAE154D36A2E}"/>
              </a:ext>
            </a:extLst>
          </p:cNvPr>
          <p:cNvSpPr>
            <a:spLocks noGrp="1"/>
          </p:cNvSpPr>
          <p:nvPr>
            <p:ph type="sldNum" sz="quarter" idx="12"/>
          </p:nvPr>
        </p:nvSpPr>
        <p:spPr/>
        <p:txBody>
          <a:bodyPr/>
          <a:lstStyle/>
          <a:p>
            <a:fld id="{D57F1E4F-1CFF-5643-939E-217C01CDF565}" type="slidenum">
              <a:rPr lang="en-US" smtClean="0">
                <a:latin typeface="HGSSoeiKakugothicUB" panose="020B0900000000000000" pitchFamily="34" charset="-128"/>
                <a:ea typeface="HGSSoeiKakugothicUB" panose="020B0900000000000000" pitchFamily="34" charset="-128"/>
              </a:rPr>
              <a:pPr/>
              <a:t>48</a:t>
            </a:fld>
            <a:endParaRPr lang="en-US" dirty="0">
              <a:latin typeface="HGSSoeiKakugothicUB" panose="020B0900000000000000" pitchFamily="34" charset="-128"/>
              <a:ea typeface="HGSSoeiKakugothicUB" panose="020B0900000000000000" pitchFamily="34" charset="-128"/>
            </a:endParaRPr>
          </a:p>
        </p:txBody>
      </p:sp>
    </p:spTree>
    <p:extLst>
      <p:ext uri="{BB962C8B-B14F-4D97-AF65-F5344CB8AC3E}">
        <p14:creationId xmlns:p14="http://schemas.microsoft.com/office/powerpoint/2010/main" val="404794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3" name="図 1">
            <a:extLst>
              <a:ext uri="{FF2B5EF4-FFF2-40B4-BE49-F238E27FC236}">
                <a16:creationId xmlns:a16="http://schemas.microsoft.com/office/drawing/2014/main" id="{42170F6A-CB7F-934B-9230-A83AB45E7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6" y="0"/>
            <a:ext cx="3309901" cy="424919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AD1A6F49-02C9-A849-860F-1670DCBAD765}"/>
              </a:ext>
            </a:extLst>
          </p:cNvPr>
          <p:cNvSpPr txBox="1"/>
          <p:nvPr/>
        </p:nvSpPr>
        <p:spPr>
          <a:xfrm>
            <a:off x="3422822" y="53022"/>
            <a:ext cx="5707111" cy="4828630"/>
          </a:xfrm>
          <a:prstGeom prst="rect">
            <a:avLst/>
          </a:prstGeom>
          <a:noFill/>
        </p:spPr>
        <p:txBody>
          <a:bodyPr wrap="square" rtlCol="0">
            <a:spAutoFit/>
          </a:bodyPr>
          <a:lstStyle/>
          <a:p>
            <a:pPr defTabSz="685783" eaLnBrk="0" fontAlgn="base" hangingPunct="0">
              <a:lnSpc>
                <a:spcPct val="150000"/>
              </a:lnSpc>
              <a:spcBef>
                <a:spcPct val="0"/>
              </a:spcBef>
              <a:spcAft>
                <a:spcPct val="0"/>
              </a:spcAft>
            </a:pPr>
            <a:r>
              <a:rPr lang="ja-JP" altLang="ja-JP" i="1">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ロータリーの理論は正しい。</a:t>
            </a:r>
            <a:endParaRPr lang="en-US" altLang="ja-JP" i="1" dirty="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endParaRPr>
          </a:p>
          <a:p>
            <a:pPr defTabSz="685783" eaLnBrk="0" fontAlgn="base" hangingPunct="0">
              <a:lnSpc>
                <a:spcPct val="150000"/>
              </a:lnSpc>
              <a:spcBef>
                <a:spcPct val="0"/>
              </a:spcBef>
              <a:spcAft>
                <a:spcPct val="0"/>
              </a:spcAft>
            </a:pPr>
            <a:r>
              <a:rPr lang="ja-JP" altLang="ja-JP" i="1">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しかし、最大の欠点は</a:t>
            </a:r>
            <a:endParaRPr lang="en-US" altLang="ja-JP" i="1" dirty="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endParaRPr>
          </a:p>
          <a:p>
            <a:pPr algn="r" defTabSz="685783" eaLnBrk="0" fontAlgn="base" hangingPunct="0">
              <a:lnSpc>
                <a:spcPct val="150000"/>
              </a:lnSpc>
              <a:spcBef>
                <a:spcPct val="0"/>
              </a:spcBef>
              <a:spcAft>
                <a:spcPct val="0"/>
              </a:spcAft>
            </a:pPr>
            <a:r>
              <a:rPr lang="ja-JP" altLang="ja-JP" i="1">
                <a:solidFill>
                  <a:srgbClr val="FF0000"/>
                </a:solidFill>
                <a:latin typeface="HGSSoeiKakugothicUB" panose="020B0900000000000000" pitchFamily="34" charset="-128"/>
                <a:ea typeface="HGSSoeiKakugothicUB" panose="020B0900000000000000" pitchFamily="34" charset="-128"/>
                <a:cs typeface="Arial" panose="020B0604020202020204" pitchFamily="34" charset="0"/>
              </a:rPr>
              <a:t>口先だけの二重人格者を作ってしまうことだ。</a:t>
            </a:r>
            <a:endParaRPr lang="en-US" altLang="ja-JP" i="1" dirty="0">
              <a:solidFill>
                <a:srgbClr val="FF0000"/>
              </a:solidFill>
              <a:latin typeface="HGSSoeiKakugothicUB" panose="020B0900000000000000" pitchFamily="34" charset="-128"/>
              <a:ea typeface="HGSSoeiKakugothicUB" panose="020B0900000000000000" pitchFamily="34" charset="-128"/>
              <a:cs typeface="Arial" panose="020B0604020202020204" pitchFamily="34" charset="0"/>
            </a:endParaRPr>
          </a:p>
          <a:p>
            <a:pPr defTabSz="685783" eaLnBrk="0" fontAlgn="base" hangingPunct="0">
              <a:lnSpc>
                <a:spcPct val="150000"/>
              </a:lnSpc>
              <a:spcBef>
                <a:spcPct val="0"/>
              </a:spcBef>
              <a:spcAft>
                <a:spcPct val="0"/>
              </a:spcAft>
            </a:pPr>
            <a:endParaRPr lang="en-US" altLang="ja-JP" i="1" dirty="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endParaRPr>
          </a:p>
          <a:p>
            <a:pPr defTabSz="685783" eaLnBrk="0" fontAlgn="base" hangingPunct="0">
              <a:lnSpc>
                <a:spcPct val="150000"/>
              </a:lnSpc>
              <a:spcBef>
                <a:spcPct val="0"/>
              </a:spcBef>
              <a:spcAft>
                <a:spcPct val="0"/>
              </a:spcAft>
            </a:pPr>
            <a:r>
              <a:rPr lang="ja-JP" altLang="ja-JP" i="1">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ロータリーは、必ずしもお金を出せ、</a:t>
            </a:r>
            <a:endParaRPr lang="en-US" altLang="ja-JP" i="1" dirty="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endParaRPr>
          </a:p>
          <a:p>
            <a:pPr defTabSz="685783" eaLnBrk="0" fontAlgn="base" hangingPunct="0">
              <a:lnSpc>
                <a:spcPct val="150000"/>
              </a:lnSpc>
              <a:spcBef>
                <a:spcPct val="0"/>
              </a:spcBef>
              <a:spcAft>
                <a:spcPct val="0"/>
              </a:spcAft>
            </a:pPr>
            <a:r>
              <a:rPr lang="ja-JP" altLang="ja-JP" i="1">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と言っているわけではない。</a:t>
            </a:r>
            <a:endParaRPr lang="en-US" altLang="ja-JP" i="1" dirty="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endParaRPr>
          </a:p>
          <a:p>
            <a:pPr defTabSz="685783" eaLnBrk="0" fontAlgn="base" hangingPunct="0">
              <a:lnSpc>
                <a:spcPct val="150000"/>
              </a:lnSpc>
              <a:spcBef>
                <a:spcPct val="0"/>
              </a:spcBef>
              <a:spcAft>
                <a:spcPct val="0"/>
              </a:spcAft>
            </a:pPr>
            <a:endParaRPr lang="en-US" altLang="ja-JP" sz="900" i="1" dirty="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endParaRPr>
          </a:p>
          <a:p>
            <a:pPr algn="r" defTabSz="685783" eaLnBrk="0" fontAlgn="base" hangingPunct="0">
              <a:lnSpc>
                <a:spcPct val="150000"/>
              </a:lnSpc>
              <a:spcBef>
                <a:spcPct val="0"/>
              </a:spcBef>
              <a:spcAft>
                <a:spcPct val="0"/>
              </a:spcAft>
            </a:pPr>
            <a:r>
              <a:rPr lang="ja-JP" altLang="ja-JP" i="1">
                <a:solidFill>
                  <a:srgbClr val="FF0000"/>
                </a:solidFill>
                <a:latin typeface="HGSSoeiKakugothicUB" panose="020B0900000000000000" pitchFamily="34" charset="-128"/>
                <a:ea typeface="HGSSoeiKakugothicUB" panose="020B0900000000000000" pitchFamily="34" charset="-128"/>
                <a:cs typeface="Arial" panose="020B0604020202020204" pitchFamily="34" charset="0"/>
              </a:rPr>
              <a:t>しかし、出さなければならないものについては、</a:t>
            </a:r>
            <a:endParaRPr lang="en-US" altLang="ja-JP" i="1" dirty="0">
              <a:solidFill>
                <a:srgbClr val="FF0000"/>
              </a:solidFill>
              <a:latin typeface="HGSSoeiKakugothicUB" panose="020B0900000000000000" pitchFamily="34" charset="-128"/>
              <a:ea typeface="HGSSoeiKakugothicUB" panose="020B0900000000000000" pitchFamily="34" charset="-128"/>
              <a:cs typeface="Arial" panose="020B0604020202020204" pitchFamily="34" charset="0"/>
            </a:endParaRPr>
          </a:p>
          <a:p>
            <a:pPr algn="r" defTabSz="685783" eaLnBrk="0" fontAlgn="base" hangingPunct="0">
              <a:lnSpc>
                <a:spcPct val="150000"/>
              </a:lnSpc>
              <a:spcBef>
                <a:spcPct val="0"/>
              </a:spcBef>
              <a:spcAft>
                <a:spcPct val="0"/>
              </a:spcAft>
            </a:pPr>
            <a:r>
              <a:rPr lang="ja-JP" altLang="ja-JP" i="1">
                <a:solidFill>
                  <a:srgbClr val="FF0000"/>
                </a:solidFill>
                <a:latin typeface="HGSSoeiKakugothicUB" panose="020B0900000000000000" pitchFamily="34" charset="-128"/>
                <a:ea typeface="HGSSoeiKakugothicUB" panose="020B0900000000000000" pitchFamily="34" charset="-128"/>
                <a:cs typeface="Arial" panose="020B0604020202020204" pitchFamily="34" charset="0"/>
              </a:rPr>
              <a:t>財布のひもをゆるめなければ、</a:t>
            </a:r>
            <a:endParaRPr lang="en-US" altLang="ja-JP" i="1" dirty="0">
              <a:solidFill>
                <a:srgbClr val="FF0000"/>
              </a:solidFill>
              <a:latin typeface="HGSSoeiKakugothicUB" panose="020B0900000000000000" pitchFamily="34" charset="-128"/>
              <a:ea typeface="HGSSoeiKakugothicUB" panose="020B0900000000000000" pitchFamily="34" charset="-128"/>
              <a:cs typeface="Arial" panose="020B0604020202020204" pitchFamily="34" charset="0"/>
            </a:endParaRPr>
          </a:p>
          <a:p>
            <a:pPr algn="r" defTabSz="685783" eaLnBrk="0" fontAlgn="base" hangingPunct="0">
              <a:lnSpc>
                <a:spcPct val="150000"/>
              </a:lnSpc>
              <a:spcBef>
                <a:spcPct val="0"/>
              </a:spcBef>
              <a:spcAft>
                <a:spcPct val="0"/>
              </a:spcAft>
            </a:pPr>
            <a:r>
              <a:rPr lang="ja-JP" altLang="ja-JP" i="1">
                <a:solidFill>
                  <a:srgbClr val="FF0000"/>
                </a:solidFill>
                <a:latin typeface="HGSSoeiKakugothicUB" panose="020B0900000000000000" pitchFamily="34" charset="-128"/>
                <a:ea typeface="HGSSoeiKakugothicUB" panose="020B0900000000000000" pitchFamily="34" charset="-128"/>
                <a:cs typeface="Arial" panose="020B0604020202020204" pitchFamily="34" charset="0"/>
              </a:rPr>
              <a:t>口先だけのことになってしまうではないか。</a:t>
            </a:r>
            <a:endParaRPr lang="en-US" altLang="ja-JP" i="1" dirty="0">
              <a:solidFill>
                <a:srgbClr val="FF0000"/>
              </a:solidFill>
              <a:latin typeface="HGSSoeiKakugothicUB" panose="020B0900000000000000" pitchFamily="34" charset="-128"/>
              <a:ea typeface="HGSSoeiKakugothicUB" panose="020B0900000000000000" pitchFamily="34" charset="-128"/>
              <a:cs typeface="Arial" panose="020B0604020202020204" pitchFamily="34" charset="0"/>
            </a:endParaRPr>
          </a:p>
          <a:p>
            <a:pPr defTabSz="685783" eaLnBrk="0" fontAlgn="base" hangingPunct="0">
              <a:lnSpc>
                <a:spcPct val="150000"/>
              </a:lnSpc>
              <a:spcBef>
                <a:spcPct val="0"/>
              </a:spcBef>
              <a:spcAft>
                <a:spcPct val="0"/>
              </a:spcAft>
            </a:pPr>
            <a:r>
              <a:rPr lang="ja-JP" altLang="ja-JP" i="1">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したがって、実践のできないことは、</a:t>
            </a:r>
            <a:endParaRPr lang="en-US" altLang="ja-JP" i="1" dirty="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endParaRPr>
          </a:p>
          <a:p>
            <a:pPr defTabSz="685783" eaLnBrk="0" fontAlgn="base" hangingPunct="0">
              <a:lnSpc>
                <a:spcPct val="150000"/>
              </a:lnSpc>
              <a:spcBef>
                <a:spcPct val="0"/>
              </a:spcBef>
              <a:spcAft>
                <a:spcPct val="0"/>
              </a:spcAft>
            </a:pPr>
            <a:r>
              <a:rPr lang="ja-JP" altLang="ja-JP" i="1">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一切口にするべきではない。</a:t>
            </a:r>
            <a:endParaRPr lang="en-US" altLang="ja-JP" sz="1600" i="1" dirty="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A4A7D9A8-B669-9941-84CF-C1BF725D311A}"/>
              </a:ext>
            </a:extLst>
          </p:cNvPr>
          <p:cNvSpPr txBox="1"/>
          <p:nvPr/>
        </p:nvSpPr>
        <p:spPr>
          <a:xfrm>
            <a:off x="370969" y="4276592"/>
            <a:ext cx="1914307" cy="769441"/>
          </a:xfrm>
          <a:prstGeom prst="rect">
            <a:avLst/>
          </a:prstGeom>
          <a:noFill/>
        </p:spPr>
        <p:txBody>
          <a:bodyPr wrap="none" rtlCol="0">
            <a:spAutoFit/>
          </a:bodyPr>
          <a:lstStyle/>
          <a:p>
            <a:pPr defTabSz="685783" eaLnBrk="0" fontAlgn="base" hangingPunct="0">
              <a:spcBef>
                <a:spcPct val="0"/>
              </a:spcBef>
              <a:spcAft>
                <a:spcPct val="0"/>
              </a:spcAft>
            </a:pPr>
            <a:r>
              <a:rPr lang="ja-JP" altLang="ja-JP" sz="110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1914-15年度</a:t>
            </a:r>
            <a:br>
              <a:rPr lang="ja-JP" altLang="ja-JP" sz="110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br>
            <a:r>
              <a:rPr lang="ja-JP" altLang="ja-JP" sz="110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フランク Ｌ．マルホランド</a:t>
            </a:r>
            <a:br>
              <a:rPr lang="ja-JP" altLang="ja-JP" sz="110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br>
            <a:r>
              <a:rPr lang="ja-JP" altLang="ja-JP" sz="110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Frank Ｌ．Mulholland</a:t>
            </a:r>
            <a:br>
              <a:rPr lang="ja-JP" altLang="ja-JP" sz="110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br>
            <a:r>
              <a:rPr lang="ja-JP" altLang="ja-JP" sz="1100">
                <a:solidFill>
                  <a:schemeClr val="bg1"/>
                </a:solidFill>
                <a:latin typeface="HGSSoeiKakugothicUB" panose="020B0900000000000000" pitchFamily="34" charset="-128"/>
                <a:ea typeface="HGSSoeiKakugothicUB" panose="020B0900000000000000" pitchFamily="34" charset="-128"/>
                <a:cs typeface="Arial" panose="020B0604020202020204" pitchFamily="34" charset="0"/>
              </a:rPr>
              <a:t>（米国・トレドＲＣ）</a:t>
            </a:r>
            <a:endParaRPr lang="ja-JP" altLang="ja-JP" sz="600">
              <a:solidFill>
                <a:schemeClr val="bg1"/>
              </a:solidFill>
              <a:latin typeface="HGSSoeiKakugothicUB" panose="020B0900000000000000" pitchFamily="34" charset="-128"/>
              <a:ea typeface="HGSSoeiKakugothicUB" panose="020B0900000000000000" pitchFamily="34" charset="-128"/>
            </a:endParaRPr>
          </a:p>
        </p:txBody>
      </p:sp>
      <p:sp>
        <p:nvSpPr>
          <p:cNvPr id="2" name="スライド番号プレースホルダー 1">
            <a:extLst>
              <a:ext uri="{FF2B5EF4-FFF2-40B4-BE49-F238E27FC236}">
                <a16:creationId xmlns:a16="http://schemas.microsoft.com/office/drawing/2014/main" id="{C79C180B-EDCA-AA33-B2A8-7E1B56CB8B8A}"/>
              </a:ext>
            </a:extLst>
          </p:cNvPr>
          <p:cNvSpPr>
            <a:spLocks noGrp="1"/>
          </p:cNvSpPr>
          <p:nvPr>
            <p:ph type="sldNum" sz="quarter" idx="12"/>
          </p:nvPr>
        </p:nvSpPr>
        <p:spPr/>
        <p:txBody>
          <a:bodyPr/>
          <a:lstStyle/>
          <a:p>
            <a:fld id="{D57F1E4F-1CFF-5643-939E-217C01CDF565}" type="slidenum">
              <a:rPr lang="en-US" smtClean="0">
                <a:latin typeface="HGSSoeiKakugothicUB" panose="020B0900000000000000" pitchFamily="34" charset="-128"/>
                <a:ea typeface="HGSSoeiKakugothicUB" panose="020B0900000000000000" pitchFamily="34" charset="-128"/>
              </a:rPr>
              <a:pPr/>
              <a:t>49</a:t>
            </a:fld>
            <a:endParaRPr lang="en-US" dirty="0">
              <a:latin typeface="HGSSoeiKakugothicUB" panose="020B0900000000000000" pitchFamily="34" charset="-128"/>
              <a:ea typeface="HGSSoeiKakugothicUB" panose="020B0900000000000000" pitchFamily="34" charset="-128"/>
            </a:endParaRPr>
          </a:p>
        </p:txBody>
      </p:sp>
    </p:spTree>
    <p:extLst>
      <p:ext uri="{BB962C8B-B14F-4D97-AF65-F5344CB8AC3E}">
        <p14:creationId xmlns:p14="http://schemas.microsoft.com/office/powerpoint/2010/main" val="122331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E19F7774-69E3-244A-A214-AEAA1284AEAE}"/>
              </a:ext>
            </a:extLst>
          </p:cNvPr>
          <p:cNvSpPr/>
          <p:nvPr/>
        </p:nvSpPr>
        <p:spPr>
          <a:xfrm>
            <a:off x="0" y="708115"/>
            <a:ext cx="4711337" cy="37272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SSoeiKakugothicUB" panose="020B0900000000000000" pitchFamily="34" charset="-128"/>
              <a:ea typeface="HGSSoeiKakugothicUB" panose="020B0900000000000000" pitchFamily="34" charset="-128"/>
            </a:endParaRPr>
          </a:p>
        </p:txBody>
      </p:sp>
      <p:sp>
        <p:nvSpPr>
          <p:cNvPr id="2" name="正方形/長方形 1">
            <a:extLst>
              <a:ext uri="{FF2B5EF4-FFF2-40B4-BE49-F238E27FC236}">
                <a16:creationId xmlns:a16="http://schemas.microsoft.com/office/drawing/2014/main" id="{703228D9-A827-DB48-9973-154F0FD970F3}"/>
              </a:ext>
            </a:extLst>
          </p:cNvPr>
          <p:cNvSpPr/>
          <p:nvPr/>
        </p:nvSpPr>
        <p:spPr>
          <a:xfrm>
            <a:off x="284585" y="1504625"/>
            <a:ext cx="4838331" cy="2455939"/>
          </a:xfrm>
          <a:prstGeom prst="rect">
            <a:avLst/>
          </a:prstGeom>
          <a:ln>
            <a:noFill/>
          </a:ln>
        </p:spPr>
        <p:txBody>
          <a:bodyPr vert="horz" lIns="91440" tIns="45720" rIns="91440" bIns="45720" rtlCol="0" anchor="t">
            <a:noAutofit/>
          </a:bodyPr>
          <a:lstStyle/>
          <a:p>
            <a:pPr defTabSz="914400">
              <a:lnSpc>
                <a:spcPct val="90000"/>
              </a:lnSpc>
              <a:spcBef>
                <a:spcPct val="0"/>
              </a:spcBef>
              <a:spcAft>
                <a:spcPts val="450"/>
              </a:spcAft>
              <a:buClr>
                <a:schemeClr val="accent1"/>
              </a:buClr>
            </a:pPr>
            <a:endParaRPr lang="en-US" altLang="ja-JP" sz="2400" b="1" spc="-75" dirty="0">
              <a:ln w="15875">
                <a:noFill/>
                <a:prstDash val="solid"/>
              </a:ln>
              <a:solidFill>
                <a:schemeClr val="bg1"/>
              </a:solidFill>
              <a:latin typeface="HGSSoeiKakugothicUB" panose="020B0900000000000000" pitchFamily="34" charset="-128"/>
              <a:ea typeface="HGSSoeiKakugothicUB" panose="020B0900000000000000" pitchFamily="34" charset="-128"/>
            </a:endParaRPr>
          </a:p>
          <a:p>
            <a:pPr defTabSz="914400">
              <a:lnSpc>
                <a:spcPct val="90000"/>
              </a:lnSpc>
              <a:spcBef>
                <a:spcPct val="0"/>
              </a:spcBef>
              <a:spcAft>
                <a:spcPts val="450"/>
              </a:spcAft>
              <a:buClr>
                <a:schemeClr val="accent1"/>
              </a:buClr>
            </a:pPr>
            <a:r>
              <a:rPr lang="ja-JP" altLang="en-US" sz="2400" b="1" spc="-75">
                <a:ln w="15875">
                  <a:noFill/>
                  <a:prstDash val="solid"/>
                </a:ln>
                <a:solidFill>
                  <a:schemeClr val="bg1"/>
                </a:solidFill>
                <a:latin typeface="HGSSoeiKakugothicUB" panose="020B0900000000000000" pitchFamily="34" charset="-128"/>
                <a:ea typeface="HGSSoeiKakugothicUB" panose="020B0900000000000000" pitchFamily="34" charset="-128"/>
              </a:rPr>
              <a:t>世界のゾーン数：　</a:t>
            </a:r>
            <a:r>
              <a:rPr lang="en-US" altLang="ja-JP" sz="2400" b="1" spc="-75" dirty="0">
                <a:ln w="15875">
                  <a:noFill/>
                  <a:prstDash val="solid"/>
                </a:ln>
                <a:solidFill>
                  <a:schemeClr val="bg1"/>
                </a:solidFill>
                <a:latin typeface="HGSSoeiKakugothicUB" panose="020B0900000000000000" pitchFamily="34" charset="-128"/>
                <a:ea typeface="HGSSoeiKakugothicUB" panose="020B0900000000000000" pitchFamily="34" charset="-128"/>
              </a:rPr>
              <a:t>34</a:t>
            </a:r>
            <a:r>
              <a:rPr lang="ja-JP" altLang="en-US" sz="2400" b="1" spc="-75">
                <a:ln w="15875">
                  <a:noFill/>
                  <a:prstDash val="solid"/>
                </a:ln>
                <a:solidFill>
                  <a:schemeClr val="bg1"/>
                </a:solidFill>
                <a:latin typeface="HGSSoeiKakugothicUB" panose="020B0900000000000000" pitchFamily="34" charset="-128"/>
                <a:ea typeface="HGSSoeiKakugothicUB" panose="020B0900000000000000" pitchFamily="34" charset="-128"/>
              </a:rPr>
              <a:t>ゾーン</a:t>
            </a:r>
            <a:endParaRPr lang="en-US" altLang="ja-JP" sz="2400" b="1" spc="-75" dirty="0">
              <a:ln w="15875">
                <a:noFill/>
                <a:prstDash val="solid"/>
              </a:ln>
              <a:solidFill>
                <a:schemeClr val="bg1"/>
              </a:solidFill>
              <a:latin typeface="HGSSoeiKakugothicUB" panose="020B0900000000000000" pitchFamily="34" charset="-128"/>
              <a:ea typeface="HGSSoeiKakugothicUB" panose="020B0900000000000000" pitchFamily="34" charset="-128"/>
            </a:endParaRPr>
          </a:p>
          <a:p>
            <a:pPr defTabSz="914400">
              <a:lnSpc>
                <a:spcPct val="90000"/>
              </a:lnSpc>
              <a:spcBef>
                <a:spcPct val="0"/>
              </a:spcBef>
              <a:spcAft>
                <a:spcPts val="450"/>
              </a:spcAft>
              <a:buClr>
                <a:schemeClr val="accent1"/>
              </a:buClr>
            </a:pPr>
            <a:endParaRPr lang="en-US" altLang="ja-JP" sz="2400" b="1" spc="-75" dirty="0">
              <a:ln w="15875">
                <a:noFill/>
                <a:prstDash val="solid"/>
              </a:ln>
              <a:solidFill>
                <a:schemeClr val="bg1"/>
              </a:solidFill>
              <a:latin typeface="HGSSoeiKakugothicUB" panose="020B0900000000000000" pitchFamily="34" charset="-128"/>
              <a:ea typeface="HGSSoeiKakugothicUB" panose="020B0900000000000000" pitchFamily="34" charset="-128"/>
            </a:endParaRPr>
          </a:p>
          <a:p>
            <a:pPr defTabSz="914400">
              <a:lnSpc>
                <a:spcPct val="90000"/>
              </a:lnSpc>
              <a:spcBef>
                <a:spcPct val="0"/>
              </a:spcBef>
              <a:spcAft>
                <a:spcPts val="450"/>
              </a:spcAft>
              <a:buClr>
                <a:schemeClr val="accent1"/>
              </a:buClr>
            </a:pPr>
            <a:r>
              <a:rPr lang="ja-JP" altLang="en-US" sz="2400" b="1" spc="-75">
                <a:ln w="15875">
                  <a:noFill/>
                  <a:prstDash val="solid"/>
                </a:ln>
                <a:solidFill>
                  <a:schemeClr val="bg1"/>
                </a:solidFill>
                <a:latin typeface="HGSSoeiKakugothicUB" panose="020B0900000000000000" pitchFamily="34" charset="-128"/>
                <a:ea typeface="HGSSoeiKakugothicUB" panose="020B0900000000000000" pitchFamily="34" charset="-128"/>
              </a:rPr>
              <a:t>世界の地区数：　</a:t>
            </a:r>
            <a:r>
              <a:rPr lang="en-US" altLang="ja-JP" sz="2400" b="1" spc="-75" dirty="0">
                <a:ln w="15875">
                  <a:noFill/>
                  <a:prstDash val="solid"/>
                </a:ln>
                <a:solidFill>
                  <a:schemeClr val="bg1"/>
                </a:solidFill>
                <a:latin typeface="HGSSoeiKakugothicUB" panose="020B0900000000000000" pitchFamily="34" charset="-128"/>
                <a:ea typeface="HGSSoeiKakugothicUB" panose="020B0900000000000000" pitchFamily="34" charset="-128"/>
              </a:rPr>
              <a:t>5</a:t>
            </a:r>
            <a:r>
              <a:rPr lang="ja-JP" altLang="en-US" sz="2400" b="1" spc="-75">
                <a:ln w="15875">
                  <a:noFill/>
                  <a:prstDash val="solid"/>
                </a:ln>
                <a:solidFill>
                  <a:schemeClr val="bg1"/>
                </a:solidFill>
                <a:latin typeface="HGSSoeiKakugothicUB" panose="020B0900000000000000" pitchFamily="34" charset="-128"/>
                <a:ea typeface="HGSSoeiKakugothicUB" panose="020B0900000000000000" pitchFamily="34" charset="-128"/>
              </a:rPr>
              <a:t>２０地区</a:t>
            </a:r>
          </a:p>
        </p:txBody>
      </p:sp>
      <p:pic>
        <p:nvPicPr>
          <p:cNvPr id="3" name="図 2" descr="RotaryInternationalWorldMap-World-large.png">
            <a:extLst>
              <a:ext uri="{FF2B5EF4-FFF2-40B4-BE49-F238E27FC236}">
                <a16:creationId xmlns:a16="http://schemas.microsoft.com/office/drawing/2014/main" id="{125017F4-E6D5-424E-862D-0C0C6FC341BF}"/>
              </a:ext>
            </a:extLst>
          </p:cNvPr>
          <p:cNvPicPr>
            <a:picLocks noChangeAspect="1"/>
          </p:cNvPicPr>
          <p:nvPr/>
        </p:nvPicPr>
        <p:blipFill rotWithShape="1">
          <a:blip r:embed="rId2">
            <a:extLst>
              <a:ext uri="{28A0092B-C50C-407E-A947-70E740481C1C}">
                <a14:useLocalDpi xmlns:a14="http://schemas.microsoft.com/office/drawing/2010/main" val="0"/>
              </a:ext>
            </a:extLst>
          </a:blip>
          <a:srcRect l="9119" r="29382" b="9092"/>
          <a:stretch/>
        </p:blipFill>
        <p:spPr>
          <a:xfrm>
            <a:off x="5122916" y="708115"/>
            <a:ext cx="3244837" cy="2434237"/>
          </a:xfrm>
          <a:prstGeom prst="rect">
            <a:avLst/>
          </a:prstGeom>
        </p:spPr>
      </p:pic>
      <p:pic>
        <p:nvPicPr>
          <p:cNvPr id="9" name="図 8" descr="挿絵, 食品, ウィンドウ が含まれている画像&#10;&#10;自動的に生成された説明">
            <a:extLst>
              <a:ext uri="{FF2B5EF4-FFF2-40B4-BE49-F238E27FC236}">
                <a16:creationId xmlns:a16="http://schemas.microsoft.com/office/drawing/2014/main" id="{8982AAFE-DC51-19EC-7AD5-4B27AA9CE5F0}"/>
              </a:ext>
            </a:extLst>
          </p:cNvPr>
          <p:cNvPicPr>
            <a:picLocks noChangeAspect="1"/>
          </p:cNvPicPr>
          <p:nvPr/>
        </p:nvPicPr>
        <p:blipFill>
          <a:blip r:embed="rId3"/>
          <a:stretch>
            <a:fillRect/>
          </a:stretch>
        </p:blipFill>
        <p:spPr>
          <a:xfrm>
            <a:off x="5197034" y="3604029"/>
            <a:ext cx="3440497" cy="922679"/>
          </a:xfrm>
          <a:prstGeom prst="rect">
            <a:avLst/>
          </a:prstGeom>
        </p:spPr>
      </p:pic>
      <p:sp>
        <p:nvSpPr>
          <p:cNvPr id="6" name="スライド番号プレースホルダー 5">
            <a:extLst>
              <a:ext uri="{FF2B5EF4-FFF2-40B4-BE49-F238E27FC236}">
                <a16:creationId xmlns:a16="http://schemas.microsoft.com/office/drawing/2014/main" id="{ED31B79C-BDB9-FDB3-AC16-0F0041A456DF}"/>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62686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C70CA2-F522-5442-BB6C-49C9F0F3C98D}"/>
              </a:ext>
            </a:extLst>
          </p:cNvPr>
          <p:cNvSpPr>
            <a:spLocks noGrp="1"/>
          </p:cNvSpPr>
          <p:nvPr>
            <p:ph type="ctrTitle"/>
          </p:nvPr>
        </p:nvSpPr>
        <p:spPr>
          <a:xfrm>
            <a:off x="121477" y="1463693"/>
            <a:ext cx="5486400" cy="1377478"/>
          </a:xfrm>
        </p:spPr>
        <p:txBody>
          <a:bodyPr anchor="b">
            <a:normAutofit/>
          </a:bodyPr>
          <a:lstStyle/>
          <a:p>
            <a:pPr algn="ctr"/>
            <a:r>
              <a:rPr lang="ja-JP" altLang="en-US" sz="4000">
                <a:latin typeface="HGSSoeiKakugothicUB" panose="020B0900000000000000" pitchFamily="34" charset="-128"/>
                <a:ea typeface="HGSSoeiKakugothicUB" panose="020B0900000000000000" pitchFamily="34" charset="-128"/>
              </a:rPr>
              <a:t>総　括</a:t>
            </a:r>
          </a:p>
        </p:txBody>
      </p:sp>
      <p:pic>
        <p:nvPicPr>
          <p:cNvPr id="3" name="図 2" descr="挿絵, 食品, ウィンドウ が含まれている画像&#10;&#10;自動的に生成された説明">
            <a:extLst>
              <a:ext uri="{FF2B5EF4-FFF2-40B4-BE49-F238E27FC236}">
                <a16:creationId xmlns:a16="http://schemas.microsoft.com/office/drawing/2014/main" id="{E1875688-C732-6E23-DC50-B091F1A8CD99}"/>
              </a:ext>
            </a:extLst>
          </p:cNvPr>
          <p:cNvPicPr>
            <a:picLocks noChangeAspect="1"/>
          </p:cNvPicPr>
          <p:nvPr/>
        </p:nvPicPr>
        <p:blipFill>
          <a:blip r:embed="rId2"/>
          <a:stretch>
            <a:fillRect/>
          </a:stretch>
        </p:blipFill>
        <p:spPr>
          <a:xfrm>
            <a:off x="-18472" y="4540703"/>
            <a:ext cx="2316596" cy="621269"/>
          </a:xfrm>
          <a:prstGeom prst="rect">
            <a:avLst/>
          </a:prstGeom>
        </p:spPr>
      </p:pic>
      <p:sp>
        <p:nvSpPr>
          <p:cNvPr id="4" name="スライド番号プレースホルダー 3">
            <a:extLst>
              <a:ext uri="{FF2B5EF4-FFF2-40B4-BE49-F238E27FC236}">
                <a16:creationId xmlns:a16="http://schemas.microsoft.com/office/drawing/2014/main" id="{F026C81D-0A16-9565-D6F9-FC590D1EB9E5}"/>
              </a:ext>
            </a:extLst>
          </p:cNvPr>
          <p:cNvSpPr>
            <a:spLocks noGrp="1"/>
          </p:cNvSpPr>
          <p:nvPr>
            <p:ph type="sldNum" sz="quarter" idx="12"/>
          </p:nvPr>
        </p:nvSpPr>
        <p:spPr/>
        <p:txBody>
          <a:bodyPr/>
          <a:lstStyle/>
          <a:p>
            <a:fld id="{D57F1E4F-1CFF-5643-939E-217C01CDF565}" type="slidenum">
              <a:rPr lang="en-US" smtClean="0"/>
              <a:pPr/>
              <a:t>50</a:t>
            </a:fld>
            <a:endParaRPr lang="en-US" dirty="0"/>
          </a:p>
        </p:txBody>
      </p:sp>
    </p:spTree>
    <p:extLst>
      <p:ext uri="{BB962C8B-B14F-4D97-AF65-F5344CB8AC3E}">
        <p14:creationId xmlns:p14="http://schemas.microsoft.com/office/powerpoint/2010/main" val="18202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D594C31-C89C-8B49-8C85-A5D20E9CE4F2}"/>
              </a:ext>
            </a:extLst>
          </p:cNvPr>
          <p:cNvSpPr txBox="1">
            <a:spLocks/>
          </p:cNvSpPr>
          <p:nvPr/>
        </p:nvSpPr>
        <p:spPr>
          <a:xfrm>
            <a:off x="-7311" y="-12212"/>
            <a:ext cx="4114800" cy="559173"/>
          </a:xfrm>
          <a:prstGeom prst="rect">
            <a:avLst/>
          </a:prstGeom>
          <a:solidFill>
            <a:schemeClr val="accent1"/>
          </a:solidFill>
        </p:spPr>
        <p:txBody>
          <a:bodyPr vert="horz" lIns="68580" tIns="34290" rIns="68580" bIns="34290" rtlCol="0" anchor="ctr">
            <a:normAutofit/>
          </a:bodyPr>
          <a:lstStyle>
            <a:lvl1pPr algn="l" defTabSz="914400" rtl="0" eaLnBrk="1" latinLnBrk="0" hangingPunct="1">
              <a:lnSpc>
                <a:spcPct val="90000"/>
              </a:lnSpc>
              <a:spcBef>
                <a:spcPct val="0"/>
              </a:spcBef>
              <a:buNone/>
              <a:defRPr kumimoji="1" sz="3000" kern="1200" spc="-60" baseline="0">
                <a:solidFill>
                  <a:srgbClr val="FFFFFF"/>
                </a:solidFill>
                <a:latin typeface="+mj-lt"/>
                <a:ea typeface="+mj-ea"/>
                <a:cs typeface="+mj-cs"/>
              </a:defRPr>
            </a:lvl1pPr>
          </a:lstStyle>
          <a:p>
            <a:pPr algn="ctr"/>
            <a:r>
              <a:rPr lang="en-US" altLang="ja-JP" sz="2400" dirty="0">
                <a:ln w="17780" cmpd="sng">
                  <a:noFill/>
                  <a:prstDash val="solid"/>
                  <a:miter lim="800000"/>
                </a:ln>
                <a:latin typeface="HGSSoeiKakugothicUB" panose="020B0900000000000000" pitchFamily="34" charset="-128"/>
                <a:ea typeface="HGSSoeiKakugothicUB" panose="020B0900000000000000" pitchFamily="34" charset="-128"/>
              </a:rPr>
              <a:t> </a:t>
            </a:r>
            <a:r>
              <a:rPr lang="ja-JP" altLang="en-US" sz="2400">
                <a:ln w="17780" cmpd="sng">
                  <a:noFill/>
                  <a:prstDash val="solid"/>
                  <a:miter lim="800000"/>
                </a:ln>
                <a:latin typeface="HGSSoeiKakugothicUB" panose="020B0900000000000000" pitchFamily="34" charset="-128"/>
                <a:ea typeface="HGSSoeiKakugothicUB" panose="020B0900000000000000" pitchFamily="34" charset="-128"/>
              </a:rPr>
              <a:t>私の私見ですが、</a:t>
            </a:r>
            <a:endParaRPr lang="en-US" altLang="ja-JP" sz="2400" dirty="0">
              <a:ln w="17780" cmpd="sng">
                <a:noFill/>
                <a:prstDash val="solid"/>
                <a:miter lim="800000"/>
              </a:ln>
              <a:latin typeface="HGSSoeiKakugothicUB" panose="020B0900000000000000" pitchFamily="34" charset="-128"/>
              <a:ea typeface="HGSSoeiKakugothicUB" panose="020B0900000000000000" pitchFamily="34" charset="-128"/>
            </a:endParaRPr>
          </a:p>
        </p:txBody>
      </p:sp>
      <p:sp>
        <p:nvSpPr>
          <p:cNvPr id="7" name="テキスト ボックス 6">
            <a:extLst>
              <a:ext uri="{FF2B5EF4-FFF2-40B4-BE49-F238E27FC236}">
                <a16:creationId xmlns:a16="http://schemas.microsoft.com/office/drawing/2014/main" id="{A7253E40-22D8-E445-B9A5-DDE224B4661B}"/>
              </a:ext>
            </a:extLst>
          </p:cNvPr>
          <p:cNvSpPr txBox="1"/>
          <p:nvPr/>
        </p:nvSpPr>
        <p:spPr>
          <a:xfrm>
            <a:off x="400247" y="2919606"/>
            <a:ext cx="8343506" cy="1430713"/>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a:lnSpc>
                <a:spcPct val="150000"/>
              </a:lnSpc>
            </a:pPr>
            <a:r>
              <a:rPr lang="ja-JP" altLang="ja-JP" sz="2000">
                <a:latin typeface="HGSSoeiKakugothicUB" panose="020B0900000000000000" pitchFamily="34" charset="-128"/>
                <a:ea typeface="HGSSoeiKakugothicUB" panose="020B0900000000000000" pitchFamily="34" charset="-128"/>
              </a:rPr>
              <a:t>●</a:t>
            </a:r>
            <a:r>
              <a:rPr lang="ja-JP" altLang="en-US" sz="2000">
                <a:latin typeface="HGSSoeiKakugothicUB" panose="020B0900000000000000" pitchFamily="34" charset="-128"/>
                <a:ea typeface="HGSSoeiKakugothicUB" panose="020B0900000000000000" pitchFamily="34" charset="-128"/>
              </a:rPr>
              <a:t>　</a:t>
            </a:r>
            <a:r>
              <a:rPr lang="ja-JP" altLang="ja-JP" sz="2000">
                <a:latin typeface="HGSSoeiKakugothicUB" panose="020B0900000000000000" pitchFamily="34" charset="-128"/>
                <a:ea typeface="HGSSoeiKakugothicUB" panose="020B0900000000000000" pitchFamily="34" charset="-128"/>
              </a:rPr>
              <a:t>運用の柔軟性を活用する際には、</a:t>
            </a:r>
            <a:endParaRPr lang="en-US" altLang="ja-JP" sz="2000" dirty="0">
              <a:latin typeface="HGSSoeiKakugothicUB" panose="020B0900000000000000" pitchFamily="34" charset="-128"/>
              <a:ea typeface="HGSSoeiKakugothicUB" panose="020B0900000000000000" pitchFamily="34" charset="-128"/>
            </a:endParaRPr>
          </a:p>
          <a:p>
            <a:pPr>
              <a:lnSpc>
                <a:spcPct val="150000"/>
              </a:lnSpc>
            </a:pPr>
            <a:r>
              <a:rPr lang="en-US" altLang="ja-JP" sz="2000" dirty="0">
                <a:latin typeface="HGSSoeiKakugothicUB" panose="020B0900000000000000" pitchFamily="34" charset="-128"/>
                <a:ea typeface="HGSSoeiKakugothicUB" panose="020B0900000000000000" pitchFamily="34" charset="-128"/>
              </a:rPr>
              <a:t>      </a:t>
            </a:r>
            <a:r>
              <a:rPr lang="ja-JP" altLang="ja-JP" sz="2000">
                <a:solidFill>
                  <a:srgbClr val="C00000"/>
                </a:solidFill>
                <a:latin typeface="HGSSoeiKakugothicUB" panose="020B0900000000000000" pitchFamily="34" charset="-128"/>
                <a:ea typeface="HGSSoeiKakugothicUB" panose="020B0900000000000000" pitchFamily="34" charset="-128"/>
              </a:rPr>
              <a:t>その目的をしっかりと議論し認識を共有した</a:t>
            </a:r>
            <a:r>
              <a:rPr lang="ja-JP" altLang="ja-JP" sz="2000">
                <a:latin typeface="HGSSoeiKakugothicUB" panose="020B0900000000000000" pitchFamily="34" charset="-128"/>
                <a:ea typeface="HGSSoeiKakugothicUB" panose="020B0900000000000000" pitchFamily="34" charset="-128"/>
              </a:rPr>
              <a:t>うえで</a:t>
            </a:r>
            <a:endParaRPr lang="en-US" altLang="ja-JP" sz="2000" dirty="0">
              <a:latin typeface="HGSSoeiKakugothicUB" panose="020B0900000000000000" pitchFamily="34" charset="-128"/>
              <a:ea typeface="HGSSoeiKakugothicUB" panose="020B0900000000000000" pitchFamily="34" charset="-128"/>
            </a:endParaRPr>
          </a:p>
          <a:p>
            <a:pPr>
              <a:lnSpc>
                <a:spcPct val="150000"/>
              </a:lnSpc>
            </a:pPr>
            <a:r>
              <a:rPr lang="en-US" altLang="ja-JP" sz="2000" dirty="0">
                <a:latin typeface="HGSSoeiKakugothicUB" panose="020B0900000000000000" pitchFamily="34" charset="-128"/>
                <a:ea typeface="HGSSoeiKakugothicUB" panose="020B0900000000000000" pitchFamily="34" charset="-128"/>
              </a:rPr>
              <a:t>      </a:t>
            </a:r>
            <a:r>
              <a:rPr lang="ja-JP" altLang="ja-JP" sz="2000">
                <a:latin typeface="HGSSoeiKakugothicUB" panose="020B0900000000000000" pitchFamily="34" charset="-128"/>
                <a:ea typeface="HGSSoeiKakugothicUB" panose="020B0900000000000000" pitchFamily="34" charset="-128"/>
              </a:rPr>
              <a:t>運用していかなければならないのではないでしょうか</a:t>
            </a:r>
          </a:p>
        </p:txBody>
      </p:sp>
      <p:sp>
        <p:nvSpPr>
          <p:cNvPr id="8" name="テキスト ボックス 7">
            <a:extLst>
              <a:ext uri="{FF2B5EF4-FFF2-40B4-BE49-F238E27FC236}">
                <a16:creationId xmlns:a16="http://schemas.microsoft.com/office/drawing/2014/main" id="{046C545D-5B00-8545-A531-BC1240270C0B}"/>
              </a:ext>
            </a:extLst>
          </p:cNvPr>
          <p:cNvSpPr txBox="1"/>
          <p:nvPr/>
        </p:nvSpPr>
        <p:spPr>
          <a:xfrm>
            <a:off x="400247" y="780040"/>
            <a:ext cx="8343506" cy="1892378"/>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a:lnSpc>
                <a:spcPct val="150000"/>
              </a:lnSpc>
            </a:pPr>
            <a:r>
              <a:rPr lang="en-US" altLang="ja-JP" sz="2000" dirty="0">
                <a:latin typeface="HGSSoeiKakugothicUB" panose="020B0900000000000000" pitchFamily="34" charset="-128"/>
                <a:ea typeface="HGSSoeiKakugothicUB" panose="020B0900000000000000" pitchFamily="34" charset="-128"/>
              </a:rPr>
              <a:t> </a:t>
            </a:r>
            <a:r>
              <a:rPr lang="ja-JP" altLang="ja-JP" sz="2000">
                <a:latin typeface="HGSSoeiKakugothicUB" panose="020B0900000000000000" pitchFamily="34" charset="-128"/>
                <a:ea typeface="HGSSoeiKakugothicUB" panose="020B0900000000000000" pitchFamily="34" charset="-128"/>
              </a:rPr>
              <a:t>●</a:t>
            </a:r>
            <a:r>
              <a:rPr lang="ja-JP" altLang="en-US" sz="2000">
                <a:latin typeface="HGSSoeiKakugothicUB" panose="020B0900000000000000" pitchFamily="34" charset="-128"/>
                <a:ea typeface="HGSSoeiKakugothicUB" panose="020B0900000000000000" pitchFamily="34" charset="-128"/>
              </a:rPr>
              <a:t>　</a:t>
            </a:r>
            <a:r>
              <a:rPr lang="ja-JP" altLang="ja-JP" sz="2000">
                <a:latin typeface="HGSSoeiKakugothicUB" panose="020B0900000000000000" pitchFamily="34" charset="-128"/>
                <a:ea typeface="HGSSoeiKakugothicUB" panose="020B0900000000000000" pitchFamily="34" charset="-128"/>
              </a:rPr>
              <a:t>今後は、様々な革新的なクラブ、</a:t>
            </a:r>
            <a:endParaRPr lang="en-US" altLang="ja-JP" sz="2000" dirty="0">
              <a:latin typeface="HGSSoeiKakugothicUB" panose="020B0900000000000000" pitchFamily="34" charset="-128"/>
              <a:ea typeface="HGSSoeiKakugothicUB" panose="020B0900000000000000" pitchFamily="34" charset="-128"/>
            </a:endParaRPr>
          </a:p>
          <a:p>
            <a:pPr>
              <a:lnSpc>
                <a:spcPct val="150000"/>
              </a:lnSpc>
            </a:pPr>
            <a:r>
              <a:rPr lang="en-US" altLang="ja-JP" sz="2000" dirty="0">
                <a:latin typeface="HGSSoeiKakugothicUB" panose="020B0900000000000000" pitchFamily="34" charset="-128"/>
                <a:ea typeface="HGSSoeiKakugothicUB" panose="020B0900000000000000" pitchFamily="34" charset="-128"/>
              </a:rPr>
              <a:t>       </a:t>
            </a:r>
            <a:r>
              <a:rPr lang="ja-JP" altLang="ja-JP" sz="2000">
                <a:latin typeface="HGSSoeiKakugothicUB" panose="020B0900000000000000" pitchFamily="34" charset="-128"/>
                <a:ea typeface="HGSSoeiKakugothicUB" panose="020B0900000000000000" pitchFamily="34" charset="-128"/>
              </a:rPr>
              <a:t>新しい会員種別の会員が誕生してくる事が想定されますが、</a:t>
            </a:r>
            <a:endParaRPr lang="en-US" altLang="ja-JP" sz="2000" dirty="0">
              <a:latin typeface="HGSSoeiKakugothicUB" panose="020B0900000000000000" pitchFamily="34" charset="-128"/>
              <a:ea typeface="HGSSoeiKakugothicUB" panose="020B0900000000000000" pitchFamily="34" charset="-128"/>
            </a:endParaRPr>
          </a:p>
          <a:p>
            <a:pPr>
              <a:lnSpc>
                <a:spcPct val="150000"/>
              </a:lnSpc>
            </a:pPr>
            <a:r>
              <a:rPr lang="en-US" altLang="ja-JP" sz="2000" dirty="0">
                <a:latin typeface="HGSSoeiKakugothicUB" panose="020B0900000000000000" pitchFamily="34" charset="-128"/>
                <a:ea typeface="HGSSoeiKakugothicUB" panose="020B0900000000000000" pitchFamily="34" charset="-128"/>
              </a:rPr>
              <a:t>       </a:t>
            </a:r>
            <a:r>
              <a:rPr lang="ja-JP" altLang="ja-JP" sz="2000">
                <a:latin typeface="HGSSoeiKakugothicUB" panose="020B0900000000000000" pitchFamily="34" charset="-128"/>
                <a:ea typeface="HGSSoeiKakugothicUB" panose="020B0900000000000000" pitchFamily="34" charset="-128"/>
              </a:rPr>
              <a:t>彼らも同じロータリークラブ、同じロータリアンである事を</a:t>
            </a:r>
            <a:r>
              <a:rPr lang="en-US" altLang="ja-JP" sz="2000" dirty="0">
                <a:latin typeface="HGSSoeiKakugothicUB" panose="020B0900000000000000" pitchFamily="34" charset="-128"/>
                <a:ea typeface="HGSSoeiKakugothicUB" panose="020B0900000000000000" pitchFamily="34" charset="-128"/>
              </a:rPr>
              <a:t>    </a:t>
            </a:r>
          </a:p>
          <a:p>
            <a:pPr>
              <a:lnSpc>
                <a:spcPct val="150000"/>
              </a:lnSpc>
            </a:pPr>
            <a:r>
              <a:rPr lang="en-US" altLang="ja-JP" sz="2000" dirty="0">
                <a:latin typeface="HGSSoeiKakugothicUB" panose="020B0900000000000000" pitchFamily="34" charset="-128"/>
                <a:ea typeface="HGSSoeiKakugothicUB" panose="020B0900000000000000" pitchFamily="34" charset="-128"/>
              </a:rPr>
              <a:t>       </a:t>
            </a:r>
            <a:r>
              <a:rPr lang="ja-JP" altLang="ja-JP" sz="2000">
                <a:latin typeface="HGSSoeiKakugothicUB" panose="020B0900000000000000" pitchFamily="34" charset="-128"/>
                <a:ea typeface="HGSSoeiKakugothicUB" panose="020B0900000000000000" pitchFamily="34" charset="-128"/>
              </a:rPr>
              <a:t>認識し、</a:t>
            </a:r>
            <a:r>
              <a:rPr lang="ja-JP" altLang="ja-JP" sz="2000">
                <a:solidFill>
                  <a:srgbClr val="C00000"/>
                </a:solidFill>
                <a:latin typeface="HGSSoeiKakugothicUB" panose="020B0900000000000000" pitchFamily="34" charset="-128"/>
                <a:ea typeface="HGSSoeiKakugothicUB" panose="020B0900000000000000" pitchFamily="34" charset="-128"/>
              </a:rPr>
              <a:t>仲間として敬愛</a:t>
            </a:r>
            <a:r>
              <a:rPr lang="ja-JP" altLang="en-US" sz="2000">
                <a:solidFill>
                  <a:srgbClr val="C00000"/>
                </a:solidFill>
                <a:latin typeface="HGSSoeiKakugothicUB" panose="020B0900000000000000" pitchFamily="34" charset="-128"/>
                <a:ea typeface="HGSSoeiKakugothicUB" panose="020B0900000000000000" pitchFamily="34" charset="-128"/>
              </a:rPr>
              <a:t>しなければならないと思います</a:t>
            </a:r>
          </a:p>
        </p:txBody>
      </p:sp>
      <p:pic>
        <p:nvPicPr>
          <p:cNvPr id="9" name="図 8" descr="挿絵, 食品, ウィンドウ が含まれている画像&#10;&#10;自動的に生成された説明">
            <a:extLst>
              <a:ext uri="{FF2B5EF4-FFF2-40B4-BE49-F238E27FC236}">
                <a16:creationId xmlns:a16="http://schemas.microsoft.com/office/drawing/2014/main" id="{559D2631-167D-1ADF-132F-B4B28C837A41}"/>
              </a:ext>
            </a:extLst>
          </p:cNvPr>
          <p:cNvPicPr>
            <a:picLocks noChangeAspect="1"/>
          </p:cNvPicPr>
          <p:nvPr/>
        </p:nvPicPr>
        <p:blipFill>
          <a:blip r:embed="rId2"/>
          <a:stretch>
            <a:fillRect/>
          </a:stretch>
        </p:blipFill>
        <p:spPr>
          <a:xfrm>
            <a:off x="-18472" y="4540703"/>
            <a:ext cx="2316596" cy="621269"/>
          </a:xfrm>
          <a:prstGeom prst="rect">
            <a:avLst/>
          </a:prstGeom>
        </p:spPr>
      </p:pic>
      <p:sp>
        <p:nvSpPr>
          <p:cNvPr id="2" name="スライド番号プレースホルダー 1">
            <a:extLst>
              <a:ext uri="{FF2B5EF4-FFF2-40B4-BE49-F238E27FC236}">
                <a16:creationId xmlns:a16="http://schemas.microsoft.com/office/drawing/2014/main" id="{023A0D77-8E94-CF70-E3AF-7BFC8B8655C3}"/>
              </a:ext>
            </a:extLst>
          </p:cNvPr>
          <p:cNvSpPr>
            <a:spLocks noGrp="1"/>
          </p:cNvSpPr>
          <p:nvPr>
            <p:ph type="sldNum" sz="quarter" idx="12"/>
          </p:nvPr>
        </p:nvSpPr>
        <p:spPr/>
        <p:txBody>
          <a:bodyPr/>
          <a:lstStyle/>
          <a:p>
            <a:fld id="{D57F1E4F-1CFF-5643-939E-217C01CDF565}" type="slidenum">
              <a:rPr lang="en-US" smtClean="0">
                <a:latin typeface="HGSSoeiKakugothicUB" panose="020B0900000000000000" pitchFamily="34" charset="-128"/>
                <a:ea typeface="HGSSoeiKakugothicUB" panose="020B0900000000000000" pitchFamily="34" charset="-128"/>
              </a:rPr>
              <a:pPr/>
              <a:t>51</a:t>
            </a:fld>
            <a:endParaRPr lang="en-US" dirty="0">
              <a:latin typeface="HGSSoeiKakugothicUB" panose="020B0900000000000000" pitchFamily="34" charset="-128"/>
              <a:ea typeface="HGSSoeiKakugothicUB" panose="020B0900000000000000" pitchFamily="34" charset="-128"/>
            </a:endParaRPr>
          </a:p>
        </p:txBody>
      </p:sp>
    </p:spTree>
    <p:extLst>
      <p:ext uri="{BB962C8B-B14F-4D97-AF65-F5344CB8AC3E}">
        <p14:creationId xmlns:p14="http://schemas.microsoft.com/office/powerpoint/2010/main" val="270904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9879885-D91B-A045-A2C4-0E7375F7F076}"/>
              </a:ext>
            </a:extLst>
          </p:cNvPr>
          <p:cNvSpPr txBox="1"/>
          <p:nvPr/>
        </p:nvSpPr>
        <p:spPr>
          <a:xfrm>
            <a:off x="372298" y="1148738"/>
            <a:ext cx="8399403" cy="325185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square" rtlCol="0">
            <a:spAutoFit/>
          </a:bodyPr>
          <a:lstStyle/>
          <a:p>
            <a:pPr>
              <a:lnSpc>
                <a:spcPct val="150000"/>
              </a:lnSpc>
            </a:pPr>
            <a:r>
              <a:rPr lang="ja-JP" altLang="ja-JP" sz="2000">
                <a:latin typeface="HGSSoeiKakugothicUB" panose="020B0900000000000000" pitchFamily="34" charset="-128"/>
                <a:ea typeface="HGSSoeiKakugothicUB" panose="020B0900000000000000" pitchFamily="34" charset="-128"/>
              </a:rPr>
              <a:t>●</a:t>
            </a:r>
            <a:r>
              <a:rPr lang="ja-JP" altLang="en-US" sz="2000">
                <a:latin typeface="HGSSoeiKakugothicUB" panose="020B0900000000000000" pitchFamily="34" charset="-128"/>
                <a:ea typeface="HGSSoeiKakugothicUB" panose="020B0900000000000000" pitchFamily="34" charset="-128"/>
              </a:rPr>
              <a:t>　</a:t>
            </a:r>
            <a:r>
              <a:rPr lang="ja-JP" altLang="ja-JP" sz="2000">
                <a:latin typeface="HGSSoeiKakugothicUB" panose="020B0900000000000000" pitchFamily="34" charset="-128"/>
                <a:ea typeface="HGSSoeiKakugothicUB" panose="020B0900000000000000" pitchFamily="34" charset="-128"/>
              </a:rPr>
              <a:t>今後もますます急激な速度で変化していくであろうＲ</a:t>
            </a:r>
            <a:r>
              <a:rPr lang="en-US" altLang="ja-JP" sz="2000" dirty="0">
                <a:latin typeface="HGSSoeiKakugothicUB" panose="020B0900000000000000" pitchFamily="34" charset="-128"/>
                <a:ea typeface="HGSSoeiKakugothicUB" panose="020B0900000000000000" pitchFamily="34" charset="-128"/>
              </a:rPr>
              <a:t>I</a:t>
            </a:r>
            <a:r>
              <a:rPr lang="ja-JP" altLang="ja-JP" sz="2000">
                <a:latin typeface="HGSSoeiKakugothicUB" panose="020B0900000000000000" pitchFamily="34" charset="-128"/>
                <a:ea typeface="HGSSoeiKakugothicUB" panose="020B0900000000000000" pitchFamily="34" charset="-128"/>
              </a:rPr>
              <a:t>の方針に対し、</a:t>
            </a:r>
            <a:endParaRPr lang="en-US" altLang="ja-JP" sz="2000" dirty="0">
              <a:latin typeface="HGSSoeiKakugothicUB" panose="020B0900000000000000" pitchFamily="34" charset="-128"/>
              <a:ea typeface="HGSSoeiKakugothicUB" panose="020B0900000000000000" pitchFamily="34" charset="-128"/>
            </a:endParaRPr>
          </a:p>
          <a:p>
            <a:pPr>
              <a:lnSpc>
                <a:spcPct val="150000"/>
              </a:lnSpc>
            </a:pPr>
            <a:r>
              <a:rPr lang="ja-JP" altLang="en-US" sz="2000">
                <a:latin typeface="HGSSoeiKakugothicUB" panose="020B0900000000000000" pitchFamily="34" charset="-128"/>
                <a:ea typeface="HGSSoeiKakugothicUB" panose="020B0900000000000000" pitchFamily="34" charset="-128"/>
              </a:rPr>
              <a:t>　　</a:t>
            </a:r>
            <a:r>
              <a:rPr lang="ja-JP" altLang="ja-JP" sz="2000">
                <a:latin typeface="HGSSoeiKakugothicUB" panose="020B0900000000000000" pitchFamily="34" charset="-128"/>
                <a:ea typeface="HGSSoeiKakugothicUB" panose="020B0900000000000000" pitchFamily="34" charset="-128"/>
              </a:rPr>
              <a:t>変化を傍観するだけでなく、変化に翻弄される事無く、</a:t>
            </a:r>
            <a:endParaRPr lang="en-US" altLang="ja-JP" sz="2000" dirty="0">
              <a:latin typeface="HGSSoeiKakugothicUB" panose="020B0900000000000000" pitchFamily="34" charset="-128"/>
              <a:ea typeface="HGSSoeiKakugothicUB" panose="020B0900000000000000" pitchFamily="34" charset="-128"/>
            </a:endParaRPr>
          </a:p>
          <a:p>
            <a:pPr algn="r">
              <a:lnSpc>
                <a:spcPct val="150000"/>
              </a:lnSpc>
            </a:pPr>
            <a:r>
              <a:rPr lang="ja-JP" altLang="en-US" sz="2000">
                <a:latin typeface="HGSSoeiKakugothicUB" panose="020B0900000000000000" pitchFamily="34" charset="-128"/>
                <a:ea typeface="HGSSoeiKakugothicUB" panose="020B0900000000000000" pitchFamily="34" charset="-128"/>
              </a:rPr>
              <a:t>　　　</a:t>
            </a:r>
            <a:r>
              <a:rPr lang="ja-JP" altLang="ja-JP" sz="2000">
                <a:solidFill>
                  <a:srgbClr val="C00000"/>
                </a:solidFill>
                <a:latin typeface="HGSSoeiKakugothicUB" panose="020B0900000000000000" pitchFamily="34" charset="-128"/>
                <a:ea typeface="HGSSoeiKakugothicUB" panose="020B0900000000000000" pitchFamily="34" charset="-128"/>
              </a:rPr>
              <a:t>主体的に変化に対応していく為にクラブのビジョン</a:t>
            </a:r>
            <a:r>
              <a:rPr lang="ja-JP" altLang="ja-JP" sz="2000">
                <a:latin typeface="HGSSoeiKakugothicUB" panose="020B0900000000000000" pitchFamily="34" charset="-128"/>
                <a:ea typeface="HGSSoeiKakugothicUB" panose="020B0900000000000000" pitchFamily="34" charset="-128"/>
              </a:rPr>
              <a:t>が必要です</a:t>
            </a:r>
          </a:p>
          <a:p>
            <a:pPr>
              <a:lnSpc>
                <a:spcPct val="150000"/>
              </a:lnSpc>
            </a:pPr>
            <a:r>
              <a:rPr lang="en-US" altLang="ja-JP" sz="2000" dirty="0">
                <a:latin typeface="HGSSoeiKakugothicUB" panose="020B0900000000000000" pitchFamily="34" charset="-128"/>
                <a:ea typeface="HGSSoeiKakugothicUB" panose="020B0900000000000000" pitchFamily="34" charset="-128"/>
              </a:rPr>
              <a:t> </a:t>
            </a:r>
            <a:endParaRPr lang="ja-JP" altLang="ja-JP" sz="2000">
              <a:latin typeface="HGSSoeiKakugothicUB" panose="020B0900000000000000" pitchFamily="34" charset="-128"/>
              <a:ea typeface="HGSSoeiKakugothicUB" panose="020B0900000000000000" pitchFamily="34" charset="-128"/>
            </a:endParaRPr>
          </a:p>
          <a:p>
            <a:pPr>
              <a:lnSpc>
                <a:spcPct val="150000"/>
              </a:lnSpc>
            </a:pPr>
            <a:r>
              <a:rPr lang="ja-JP" altLang="ja-JP" sz="2000">
                <a:latin typeface="HGSSoeiKakugothicUB" panose="020B0900000000000000" pitchFamily="34" charset="-128"/>
                <a:ea typeface="HGSSoeiKakugothicUB" panose="020B0900000000000000" pitchFamily="34" charset="-128"/>
              </a:rPr>
              <a:t>●</a:t>
            </a:r>
            <a:r>
              <a:rPr lang="ja-JP" altLang="en-US" sz="2000">
                <a:latin typeface="HGSSoeiKakugothicUB" panose="020B0900000000000000" pitchFamily="34" charset="-128"/>
                <a:ea typeface="HGSSoeiKakugothicUB" panose="020B0900000000000000" pitchFamily="34" charset="-128"/>
              </a:rPr>
              <a:t>　</a:t>
            </a:r>
            <a:r>
              <a:rPr lang="ja-JP" altLang="ja-JP" sz="2000">
                <a:latin typeface="HGSSoeiKakugothicUB" panose="020B0900000000000000" pitchFamily="34" charset="-128"/>
                <a:ea typeface="HGSSoeiKakugothicUB" panose="020B0900000000000000" pitchFamily="34" charset="-128"/>
              </a:rPr>
              <a:t>是非ともクラブのビジョンを持ち、それに向かって</a:t>
            </a:r>
            <a:endParaRPr lang="en-US" altLang="ja-JP" sz="2000" dirty="0">
              <a:latin typeface="HGSSoeiKakugothicUB" panose="020B0900000000000000" pitchFamily="34" charset="-128"/>
              <a:ea typeface="HGSSoeiKakugothicUB" panose="020B0900000000000000" pitchFamily="34" charset="-128"/>
            </a:endParaRPr>
          </a:p>
          <a:p>
            <a:pPr algn="r">
              <a:lnSpc>
                <a:spcPct val="150000"/>
              </a:lnSpc>
            </a:pPr>
            <a:r>
              <a:rPr lang="en-US" altLang="ja-JP" sz="2000" dirty="0">
                <a:latin typeface="HGSSoeiKakugothicUB" panose="020B0900000000000000" pitchFamily="34" charset="-128"/>
                <a:ea typeface="HGSSoeiKakugothicUB" panose="020B0900000000000000" pitchFamily="34" charset="-128"/>
              </a:rPr>
              <a:t>      </a:t>
            </a:r>
            <a:r>
              <a:rPr lang="ja-JP" altLang="ja-JP" sz="2000">
                <a:latin typeface="HGSSoeiKakugothicUB" panose="020B0900000000000000" pitchFamily="34" charset="-128"/>
                <a:ea typeface="HGSSoeiKakugothicUB" panose="020B0900000000000000" pitchFamily="34" charset="-128"/>
              </a:rPr>
              <a:t>この変化の中を一歩一歩堂々と歩んで行って下さい</a:t>
            </a:r>
            <a:endParaRPr lang="en-US" altLang="ja-JP" sz="2000" dirty="0">
              <a:latin typeface="HGSSoeiKakugothicUB" panose="020B0900000000000000" pitchFamily="34" charset="-128"/>
              <a:ea typeface="HGSSoeiKakugothicUB" panose="020B0900000000000000" pitchFamily="34" charset="-128"/>
            </a:endParaRPr>
          </a:p>
          <a:p>
            <a:pPr>
              <a:lnSpc>
                <a:spcPct val="150000"/>
              </a:lnSpc>
            </a:pPr>
            <a:endParaRPr lang="ja-JP" altLang="ja-JP" sz="2000">
              <a:latin typeface="HGSSoeiKakugothicUB" panose="020B0900000000000000" pitchFamily="34" charset="-128"/>
              <a:ea typeface="HGSSoeiKakugothicUB" panose="020B0900000000000000" pitchFamily="34" charset="-128"/>
            </a:endParaRPr>
          </a:p>
        </p:txBody>
      </p:sp>
      <p:pic>
        <p:nvPicPr>
          <p:cNvPr id="7" name="図 6" descr="挿絵, 食品, ウィンドウ が含まれている画像&#10;&#10;自動的に生成された説明">
            <a:extLst>
              <a:ext uri="{FF2B5EF4-FFF2-40B4-BE49-F238E27FC236}">
                <a16:creationId xmlns:a16="http://schemas.microsoft.com/office/drawing/2014/main" id="{4F6CA97C-A837-2560-E03E-35DC98814F49}"/>
              </a:ext>
            </a:extLst>
          </p:cNvPr>
          <p:cNvPicPr>
            <a:picLocks noChangeAspect="1"/>
          </p:cNvPicPr>
          <p:nvPr/>
        </p:nvPicPr>
        <p:blipFill>
          <a:blip r:embed="rId2"/>
          <a:stretch>
            <a:fillRect/>
          </a:stretch>
        </p:blipFill>
        <p:spPr>
          <a:xfrm>
            <a:off x="-18472" y="4540703"/>
            <a:ext cx="2316596" cy="621269"/>
          </a:xfrm>
          <a:prstGeom prst="rect">
            <a:avLst/>
          </a:prstGeom>
        </p:spPr>
      </p:pic>
      <p:sp>
        <p:nvSpPr>
          <p:cNvPr id="5" name="タイトル 1">
            <a:extLst>
              <a:ext uri="{FF2B5EF4-FFF2-40B4-BE49-F238E27FC236}">
                <a16:creationId xmlns:a16="http://schemas.microsoft.com/office/drawing/2014/main" id="{ADFB390C-B755-9884-F4E7-3132CB76AFEC}"/>
              </a:ext>
            </a:extLst>
          </p:cNvPr>
          <p:cNvSpPr txBox="1">
            <a:spLocks/>
          </p:cNvSpPr>
          <p:nvPr/>
        </p:nvSpPr>
        <p:spPr>
          <a:xfrm>
            <a:off x="-7311" y="-12212"/>
            <a:ext cx="4114800" cy="559173"/>
          </a:xfrm>
          <a:prstGeom prst="rect">
            <a:avLst/>
          </a:prstGeom>
          <a:solidFill>
            <a:schemeClr val="accent1"/>
          </a:solidFill>
        </p:spPr>
        <p:txBody>
          <a:bodyPr vert="horz" lIns="68580" tIns="34290" rIns="68580" bIns="34290" rtlCol="0" anchor="ctr">
            <a:normAutofit/>
          </a:bodyPr>
          <a:lstStyle>
            <a:lvl1pPr algn="l" defTabSz="914400" rtl="0" eaLnBrk="1" latinLnBrk="0" hangingPunct="1">
              <a:lnSpc>
                <a:spcPct val="90000"/>
              </a:lnSpc>
              <a:spcBef>
                <a:spcPct val="0"/>
              </a:spcBef>
              <a:buNone/>
              <a:defRPr kumimoji="1" sz="3000" kern="1200" spc="-60" baseline="0">
                <a:solidFill>
                  <a:srgbClr val="FFFFFF"/>
                </a:solidFill>
                <a:latin typeface="+mj-lt"/>
                <a:ea typeface="+mj-ea"/>
                <a:cs typeface="+mj-cs"/>
              </a:defRPr>
            </a:lvl1pPr>
          </a:lstStyle>
          <a:p>
            <a:pPr algn="ctr"/>
            <a:r>
              <a:rPr lang="en-US" altLang="ja-JP" sz="2400" dirty="0">
                <a:ln w="17780" cmpd="sng">
                  <a:noFill/>
                  <a:prstDash val="solid"/>
                  <a:miter lim="800000"/>
                </a:ln>
                <a:latin typeface="HGSSoeiKakugothicUB" panose="020B0900000000000000" pitchFamily="34" charset="-128"/>
                <a:ea typeface="HGSSoeiKakugothicUB" panose="020B0900000000000000" pitchFamily="34" charset="-128"/>
              </a:rPr>
              <a:t> </a:t>
            </a:r>
            <a:r>
              <a:rPr lang="ja-JP" altLang="en-US" sz="2400">
                <a:ln w="17780" cmpd="sng">
                  <a:noFill/>
                  <a:prstDash val="solid"/>
                  <a:miter lim="800000"/>
                </a:ln>
                <a:latin typeface="HGSSoeiKakugothicUB" panose="020B0900000000000000" pitchFamily="34" charset="-128"/>
                <a:ea typeface="HGSSoeiKakugothicUB" panose="020B0900000000000000" pitchFamily="34" charset="-128"/>
              </a:rPr>
              <a:t>私の私見ですが、</a:t>
            </a:r>
            <a:endParaRPr lang="en-US" altLang="ja-JP" sz="2400" dirty="0">
              <a:ln w="17780" cmpd="sng">
                <a:noFill/>
                <a:prstDash val="solid"/>
                <a:miter lim="800000"/>
              </a:ln>
              <a:latin typeface="HGSSoeiKakugothicUB" panose="020B0900000000000000" pitchFamily="34" charset="-128"/>
              <a:ea typeface="HGSSoeiKakugothicUB" panose="020B0900000000000000" pitchFamily="34" charset="-128"/>
            </a:endParaRPr>
          </a:p>
        </p:txBody>
      </p:sp>
      <p:sp>
        <p:nvSpPr>
          <p:cNvPr id="6" name="スライド番号プレースホルダー 5">
            <a:extLst>
              <a:ext uri="{FF2B5EF4-FFF2-40B4-BE49-F238E27FC236}">
                <a16:creationId xmlns:a16="http://schemas.microsoft.com/office/drawing/2014/main" id="{5797E264-2A5B-DAD4-FE3E-D6547D18381C}"/>
              </a:ext>
            </a:extLst>
          </p:cNvPr>
          <p:cNvSpPr>
            <a:spLocks noGrp="1"/>
          </p:cNvSpPr>
          <p:nvPr>
            <p:ph type="sldNum" sz="quarter" idx="12"/>
          </p:nvPr>
        </p:nvSpPr>
        <p:spPr/>
        <p:txBody>
          <a:bodyPr/>
          <a:lstStyle/>
          <a:p>
            <a:fld id="{D57F1E4F-1CFF-5643-939E-217C01CDF565}" type="slidenum">
              <a:rPr lang="en-US" smtClean="0"/>
              <a:pPr/>
              <a:t>52</a:t>
            </a:fld>
            <a:endParaRPr lang="en-US" dirty="0"/>
          </a:p>
        </p:txBody>
      </p:sp>
    </p:spTree>
    <p:extLst>
      <p:ext uri="{BB962C8B-B14F-4D97-AF65-F5344CB8AC3E}">
        <p14:creationId xmlns:p14="http://schemas.microsoft.com/office/powerpoint/2010/main" val="50936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3" name="テキスト ボックス 2">
            <a:extLst>
              <a:ext uri="{FF2B5EF4-FFF2-40B4-BE49-F238E27FC236}">
                <a16:creationId xmlns:a16="http://schemas.microsoft.com/office/drawing/2014/main" id="{C9879885-D91B-A045-A2C4-0E7375F7F076}"/>
              </a:ext>
            </a:extLst>
          </p:cNvPr>
          <p:cNvSpPr txBox="1"/>
          <p:nvPr/>
        </p:nvSpPr>
        <p:spPr>
          <a:xfrm>
            <a:off x="208904" y="802035"/>
            <a:ext cx="8726192" cy="3539430"/>
          </a:xfrm>
          <a:prstGeom prst="rect">
            <a:avLst/>
          </a:prstGeom>
        </p:spPr>
        <p:txBody>
          <a:bodyPr wrap="square" rtlCol="0">
            <a:spAutoFit/>
          </a:bodyPr>
          <a:lstStyle/>
          <a:p>
            <a:pPr algn="ctr"/>
            <a:endParaRPr lang="ja-JP" altLang="ja-JP" sz="3200">
              <a:solidFill>
                <a:srgbClr val="C00000"/>
              </a:solidFill>
              <a:latin typeface="Hiragino Kaku Gothic Std W8" panose="020B0800000000000000" pitchFamily="34" charset="-128"/>
              <a:ea typeface="Hiragino Kaku Gothic Std W8" panose="020B0800000000000000" pitchFamily="34" charset="-128"/>
            </a:endParaRPr>
          </a:p>
          <a:p>
            <a:pPr algn="ctr"/>
            <a:r>
              <a:rPr lang="ja-JP" altLang="ja-JP" sz="3200">
                <a:solidFill>
                  <a:srgbClr val="C00000"/>
                </a:solidFill>
                <a:latin typeface="Hiragino Kaku Gothic Std W8" panose="020B0800000000000000" pitchFamily="34" charset="-128"/>
                <a:ea typeface="Hiragino Kaku Gothic Std W8" panose="020B0800000000000000" pitchFamily="34" charset="-128"/>
              </a:rPr>
              <a:t>会長の熱意</a:t>
            </a:r>
            <a:r>
              <a:rPr lang="ja-JP" altLang="ja-JP" sz="3200">
                <a:latin typeface="Hiragino Kaku Gothic Std W8" panose="020B0800000000000000" pitchFamily="34" charset="-128"/>
                <a:ea typeface="Hiragino Kaku Gothic Std W8" panose="020B0800000000000000" pitchFamily="34" charset="-128"/>
              </a:rPr>
              <a:t>と</a:t>
            </a:r>
            <a:r>
              <a:rPr lang="ja-JP" altLang="ja-JP" sz="3200">
                <a:solidFill>
                  <a:srgbClr val="C00000"/>
                </a:solidFill>
                <a:latin typeface="Hiragino Kaku Gothic Std W8" panose="020B0800000000000000" pitchFamily="34" charset="-128"/>
                <a:ea typeface="Hiragino Kaku Gothic Std W8" panose="020B0800000000000000" pitchFamily="34" charset="-128"/>
              </a:rPr>
              <a:t>幹事の気配り</a:t>
            </a:r>
            <a:r>
              <a:rPr lang="ja-JP" altLang="ja-JP" sz="3200">
                <a:latin typeface="Hiragino Kaku Gothic Std W8" panose="020B0800000000000000" pitchFamily="34" charset="-128"/>
                <a:ea typeface="Hiragino Kaku Gothic Std W8" panose="020B0800000000000000" pitchFamily="34" charset="-128"/>
              </a:rPr>
              <a:t>で</a:t>
            </a:r>
            <a:endParaRPr lang="en-US" altLang="ja-JP" sz="3200" dirty="0">
              <a:latin typeface="Hiragino Kaku Gothic Std W8" panose="020B0800000000000000" pitchFamily="34" charset="-128"/>
              <a:ea typeface="Hiragino Kaku Gothic Std W8" panose="020B0800000000000000" pitchFamily="34" charset="-128"/>
            </a:endParaRPr>
          </a:p>
          <a:p>
            <a:pPr algn="ctr"/>
            <a:endParaRPr lang="en-US" altLang="ja-JP" sz="3200" dirty="0">
              <a:latin typeface="Hiragino Kaku Gothic Std W8" panose="020B0800000000000000" pitchFamily="34" charset="-128"/>
              <a:ea typeface="Hiragino Kaku Gothic Std W8" panose="020B0800000000000000" pitchFamily="34" charset="-128"/>
            </a:endParaRPr>
          </a:p>
          <a:p>
            <a:pPr algn="ctr"/>
            <a:r>
              <a:rPr lang="ja-JP" altLang="ja-JP" sz="3200">
                <a:latin typeface="Hiragino Kaku Gothic Std W8" panose="020B0800000000000000" pitchFamily="34" charset="-128"/>
                <a:ea typeface="Hiragino Kaku Gothic Std W8" panose="020B0800000000000000" pitchFamily="34" charset="-128"/>
              </a:rPr>
              <a:t>クラブは必ず元気になります</a:t>
            </a:r>
            <a:endParaRPr lang="en-US" altLang="ja-JP" sz="3200" dirty="0">
              <a:latin typeface="Hiragino Kaku Gothic Std W8" panose="020B0800000000000000" pitchFamily="34" charset="-128"/>
              <a:ea typeface="Hiragino Kaku Gothic Std W8" panose="020B0800000000000000" pitchFamily="34" charset="-128"/>
            </a:endParaRPr>
          </a:p>
          <a:p>
            <a:pPr algn="ctr"/>
            <a:endParaRPr lang="en-US" altLang="ja-JP" sz="3200" dirty="0">
              <a:latin typeface="Hiragino Kaku Gothic Std W8" panose="020B0800000000000000" pitchFamily="34" charset="-128"/>
              <a:ea typeface="Hiragino Kaku Gothic Std W8" panose="020B0800000000000000" pitchFamily="34" charset="-128"/>
            </a:endParaRPr>
          </a:p>
          <a:p>
            <a:pPr algn="ctr"/>
            <a:r>
              <a:rPr lang="ja-JP" altLang="ja-JP" sz="3200">
                <a:latin typeface="Hiragino Kaku Gothic Std W8" panose="020B0800000000000000" pitchFamily="34" charset="-128"/>
                <a:ea typeface="Hiragino Kaku Gothic Std W8" panose="020B0800000000000000" pitchFamily="34" charset="-128"/>
              </a:rPr>
              <a:t>皆様のクラブのご発展を祈念申し上げます</a:t>
            </a:r>
            <a:endParaRPr lang="en-US" altLang="ja-JP" sz="3200" dirty="0">
              <a:latin typeface="Hiragino Kaku Gothic Std W8" panose="020B0800000000000000" pitchFamily="34" charset="-128"/>
              <a:ea typeface="Hiragino Kaku Gothic Std W8" panose="020B0800000000000000" pitchFamily="34" charset="-128"/>
            </a:endParaRPr>
          </a:p>
          <a:p>
            <a:pPr algn="ctr"/>
            <a:endParaRPr lang="ja-JP" altLang="ja-JP" sz="3200">
              <a:latin typeface="Hiragino Kaku Gothic Std W8" panose="020B0800000000000000" pitchFamily="34" charset="-128"/>
              <a:ea typeface="Hiragino Kaku Gothic Std W8" panose="020B0800000000000000" pitchFamily="34" charset="-128"/>
            </a:endParaRPr>
          </a:p>
        </p:txBody>
      </p:sp>
      <p:pic>
        <p:nvPicPr>
          <p:cNvPr id="7" name="図 6" descr="挿絵, 食品, ウィンドウ が含まれている画像&#10;&#10;自動的に生成された説明">
            <a:extLst>
              <a:ext uri="{FF2B5EF4-FFF2-40B4-BE49-F238E27FC236}">
                <a16:creationId xmlns:a16="http://schemas.microsoft.com/office/drawing/2014/main" id="{4F6CA97C-A837-2560-E03E-35DC98814F49}"/>
              </a:ext>
            </a:extLst>
          </p:cNvPr>
          <p:cNvPicPr>
            <a:picLocks noChangeAspect="1"/>
          </p:cNvPicPr>
          <p:nvPr/>
        </p:nvPicPr>
        <p:blipFill>
          <a:blip r:embed="rId2"/>
          <a:stretch>
            <a:fillRect/>
          </a:stretch>
        </p:blipFill>
        <p:spPr>
          <a:xfrm>
            <a:off x="-18472" y="4540703"/>
            <a:ext cx="2316596" cy="621269"/>
          </a:xfrm>
          <a:prstGeom prst="rect">
            <a:avLst/>
          </a:prstGeom>
        </p:spPr>
      </p:pic>
      <p:sp>
        <p:nvSpPr>
          <p:cNvPr id="5" name="タイトル 1">
            <a:extLst>
              <a:ext uri="{FF2B5EF4-FFF2-40B4-BE49-F238E27FC236}">
                <a16:creationId xmlns:a16="http://schemas.microsoft.com/office/drawing/2014/main" id="{9AF70126-3B83-7937-D115-302F43A01913}"/>
              </a:ext>
            </a:extLst>
          </p:cNvPr>
          <p:cNvSpPr txBox="1">
            <a:spLocks/>
          </p:cNvSpPr>
          <p:nvPr/>
        </p:nvSpPr>
        <p:spPr>
          <a:xfrm>
            <a:off x="-7312" y="-12212"/>
            <a:ext cx="9151311" cy="559173"/>
          </a:xfrm>
          <a:prstGeom prst="rect">
            <a:avLst/>
          </a:prstGeom>
          <a:solidFill>
            <a:schemeClr val="accent1"/>
          </a:solidFill>
        </p:spPr>
        <p:txBody>
          <a:bodyPr vert="horz" lIns="68580" tIns="34290" rIns="68580" bIns="34290" rtlCol="0" anchor="ctr">
            <a:normAutofit/>
          </a:bodyPr>
          <a:lstStyle>
            <a:lvl1pPr algn="l" defTabSz="914400" rtl="0" eaLnBrk="1" latinLnBrk="0" hangingPunct="1">
              <a:lnSpc>
                <a:spcPct val="90000"/>
              </a:lnSpc>
              <a:spcBef>
                <a:spcPct val="0"/>
              </a:spcBef>
              <a:buNone/>
              <a:defRPr kumimoji="1" sz="3000" kern="1200" spc="-60" baseline="0">
                <a:solidFill>
                  <a:srgbClr val="FFFFFF"/>
                </a:solidFill>
                <a:latin typeface="+mj-lt"/>
                <a:ea typeface="+mj-ea"/>
                <a:cs typeface="+mj-cs"/>
              </a:defRPr>
            </a:lvl1pPr>
          </a:lstStyle>
          <a:p>
            <a:pPr algn="ctr"/>
            <a:r>
              <a:rPr lang="en-US" altLang="ja-JP" sz="2400" dirty="0">
                <a:ln w="17780" cmpd="sng">
                  <a:noFill/>
                  <a:prstDash val="solid"/>
                  <a:miter lim="800000"/>
                </a:ln>
                <a:latin typeface="Hiragino Kaku Gothic Std W8" panose="020B0800000000000000" pitchFamily="34" charset="-128"/>
                <a:ea typeface="Hiragino Kaku Gothic Std W8" panose="020B0800000000000000" pitchFamily="34" charset="-128"/>
              </a:rPr>
              <a:t> </a:t>
            </a:r>
            <a:r>
              <a:rPr lang="ja-JP" altLang="en-US" sz="2400">
                <a:ln w="17780" cmpd="sng">
                  <a:noFill/>
                  <a:prstDash val="solid"/>
                  <a:miter lim="800000"/>
                </a:ln>
                <a:latin typeface="Hiragino Kaku Gothic Std W8" panose="020B0800000000000000" pitchFamily="34" charset="-128"/>
                <a:ea typeface="Hiragino Kaku Gothic Std W8" panose="020B0800000000000000" pitchFamily="34" charset="-128"/>
              </a:rPr>
              <a:t>私の私見ですが、</a:t>
            </a:r>
            <a:r>
              <a:rPr lang="en-US" altLang="ja-JP" sz="2400" dirty="0">
                <a:ln w="17780" cmpd="sng">
                  <a:noFill/>
                  <a:prstDash val="solid"/>
                  <a:miter lim="800000"/>
                </a:ln>
                <a:latin typeface="Hiragino Kaku Gothic Std W8" panose="020B0800000000000000" pitchFamily="34" charset="-128"/>
                <a:ea typeface="Hiragino Kaku Gothic Std W8" panose="020B0800000000000000" pitchFamily="34" charset="-128"/>
              </a:rPr>
              <a:t>                   </a:t>
            </a:r>
          </a:p>
        </p:txBody>
      </p:sp>
      <p:sp>
        <p:nvSpPr>
          <p:cNvPr id="6" name="スライド番号プレースホルダー 5">
            <a:extLst>
              <a:ext uri="{FF2B5EF4-FFF2-40B4-BE49-F238E27FC236}">
                <a16:creationId xmlns:a16="http://schemas.microsoft.com/office/drawing/2014/main" id="{12C859CD-FD08-375A-3CCD-86ED5F07A7D0}"/>
              </a:ext>
            </a:extLst>
          </p:cNvPr>
          <p:cNvSpPr>
            <a:spLocks noGrp="1"/>
          </p:cNvSpPr>
          <p:nvPr>
            <p:ph type="sldNum" sz="quarter" idx="12"/>
          </p:nvPr>
        </p:nvSpPr>
        <p:spPr/>
        <p:txBody>
          <a:bodyPr/>
          <a:lstStyle/>
          <a:p>
            <a:fld id="{D57F1E4F-1CFF-5643-939E-217C01CDF565}" type="slidenum">
              <a:rPr lang="en-US" smtClean="0"/>
              <a:pPr/>
              <a:t>53</a:t>
            </a:fld>
            <a:endParaRPr lang="en-US" dirty="0"/>
          </a:p>
        </p:txBody>
      </p:sp>
    </p:spTree>
    <p:extLst>
      <p:ext uri="{BB962C8B-B14F-4D97-AF65-F5344CB8AC3E}">
        <p14:creationId xmlns:p14="http://schemas.microsoft.com/office/powerpoint/2010/main" val="338651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B61AD67-10D0-E044-B816-566E55FC0FB3}"/>
              </a:ext>
            </a:extLst>
          </p:cNvPr>
          <p:cNvSpPr txBox="1"/>
          <p:nvPr/>
        </p:nvSpPr>
        <p:spPr>
          <a:xfrm>
            <a:off x="1976577" y="3820548"/>
            <a:ext cx="5301451" cy="523220"/>
          </a:xfrm>
          <a:prstGeom prst="rect">
            <a:avLst/>
          </a:prstGeom>
          <a:noFill/>
        </p:spPr>
        <p:txBody>
          <a:bodyPr wrap="none" rtlCol="0">
            <a:spAutoFit/>
          </a:bodyPr>
          <a:lstStyle/>
          <a:p>
            <a:r>
              <a:rPr kumimoji="1" lang="ja-JP" altLang="en-US" sz="2800" b="1">
                <a:solidFill>
                  <a:schemeClr val="tx2">
                    <a:lumMod val="50000"/>
                  </a:schemeClr>
                </a:solidFill>
                <a:latin typeface="HGSSoeiKakugothicUB" panose="020B0900000000000000" pitchFamily="34" charset="-128"/>
                <a:ea typeface="HGSSoeiKakugothicUB" panose="020B0900000000000000" pitchFamily="34" charset="-128"/>
              </a:rPr>
              <a:t>ご静聴ありがとうございました</a:t>
            </a:r>
          </a:p>
        </p:txBody>
      </p:sp>
      <p:pic>
        <p:nvPicPr>
          <p:cNvPr id="3" name="図 2" descr="挿絵, 食品, ウィンドウ が含まれている画像&#10;&#10;自動的に生成された説明">
            <a:extLst>
              <a:ext uri="{FF2B5EF4-FFF2-40B4-BE49-F238E27FC236}">
                <a16:creationId xmlns:a16="http://schemas.microsoft.com/office/drawing/2014/main" id="{D0DAD5E0-B5DD-5D12-8E83-065AD0FF4A4F}"/>
              </a:ext>
            </a:extLst>
          </p:cNvPr>
          <p:cNvPicPr>
            <a:picLocks noChangeAspect="1"/>
          </p:cNvPicPr>
          <p:nvPr/>
        </p:nvPicPr>
        <p:blipFill>
          <a:blip r:embed="rId2"/>
          <a:stretch>
            <a:fillRect/>
          </a:stretch>
        </p:blipFill>
        <p:spPr>
          <a:xfrm>
            <a:off x="1167683" y="799732"/>
            <a:ext cx="7013970" cy="1881020"/>
          </a:xfrm>
          <a:prstGeom prst="rect">
            <a:avLst/>
          </a:prstGeom>
        </p:spPr>
      </p:pic>
      <p:sp>
        <p:nvSpPr>
          <p:cNvPr id="4" name="スライド番号プレースホルダー 3">
            <a:extLst>
              <a:ext uri="{FF2B5EF4-FFF2-40B4-BE49-F238E27FC236}">
                <a16:creationId xmlns:a16="http://schemas.microsoft.com/office/drawing/2014/main" id="{6A76DB99-4876-40EA-D6F8-E6559A4D0E47}"/>
              </a:ext>
            </a:extLst>
          </p:cNvPr>
          <p:cNvSpPr>
            <a:spLocks noGrp="1"/>
          </p:cNvSpPr>
          <p:nvPr>
            <p:ph type="sldNum" sz="quarter" idx="12"/>
          </p:nvPr>
        </p:nvSpPr>
        <p:spPr/>
        <p:txBody>
          <a:bodyPr/>
          <a:lstStyle/>
          <a:p>
            <a:fld id="{D57F1E4F-1CFF-5643-939E-217C01CDF565}" type="slidenum">
              <a:rPr lang="en-US" smtClean="0"/>
              <a:pPr/>
              <a:t>54</a:t>
            </a:fld>
            <a:endParaRPr lang="en-US" dirty="0"/>
          </a:p>
        </p:txBody>
      </p:sp>
    </p:spTree>
    <p:extLst>
      <p:ext uri="{BB962C8B-B14F-4D97-AF65-F5344CB8AC3E}">
        <p14:creationId xmlns:p14="http://schemas.microsoft.com/office/powerpoint/2010/main" val="281693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1B619AE-7E70-B547-8DCA-207022F92C58}"/>
              </a:ext>
            </a:extLst>
          </p:cNvPr>
          <p:cNvSpPr txBox="1"/>
          <p:nvPr/>
        </p:nvSpPr>
        <p:spPr>
          <a:xfrm>
            <a:off x="123250" y="1621536"/>
            <a:ext cx="2811917" cy="2784560"/>
          </a:xfrm>
          <a:prstGeom prst="rect">
            <a:avLst/>
          </a:prstGeom>
        </p:spPr>
        <p:txBody>
          <a:bodyPr vert="horz" lIns="68580" tIns="34290" rIns="68580" bIns="34290" rtlCol="0" anchor="t">
            <a:normAutofit lnSpcReduction="10000"/>
          </a:bodyPr>
          <a:lstStyle/>
          <a:p>
            <a:pPr defTabSz="685783">
              <a:lnSpc>
                <a:spcPct val="200000"/>
              </a:lnSpc>
              <a:spcAft>
                <a:spcPts val="450"/>
              </a:spcAft>
              <a:buClr>
                <a:schemeClr val="accent1"/>
              </a:buClr>
            </a:pPr>
            <a:r>
              <a:rPr lang="en-US" altLang="ja-JP" sz="2100" dirty="0">
                <a:solidFill>
                  <a:schemeClr val="bg1"/>
                </a:solidFill>
                <a:latin typeface="HGSSoeiKakugothicUB" panose="020B0900000000000000" pitchFamily="34" charset="-128"/>
                <a:ea typeface="HGSSoeiKakugothicUB" panose="020B0900000000000000" pitchFamily="34" charset="-128"/>
              </a:rPr>
              <a:t> R</a:t>
            </a:r>
            <a:r>
              <a:rPr lang="ja-JP" altLang="en-US" sz="2100">
                <a:solidFill>
                  <a:schemeClr val="bg1"/>
                </a:solidFill>
                <a:latin typeface="HGSSoeiKakugothicUB" panose="020B0900000000000000" pitchFamily="34" charset="-128"/>
                <a:ea typeface="HGSSoeiKakugothicUB" panose="020B0900000000000000" pitchFamily="34" charset="-128"/>
              </a:rPr>
              <a:t> </a:t>
            </a:r>
            <a:r>
              <a:rPr lang="en-US" altLang="ja-JP" sz="2100" dirty="0">
                <a:solidFill>
                  <a:schemeClr val="bg1"/>
                </a:solidFill>
                <a:latin typeface="HGSSoeiKakugothicUB" panose="020B0900000000000000" pitchFamily="34" charset="-128"/>
                <a:ea typeface="HGSSoeiKakugothicUB" panose="020B0900000000000000" pitchFamily="34" charset="-128"/>
              </a:rPr>
              <a:t>I</a:t>
            </a:r>
            <a:r>
              <a:rPr lang="ja-JP" altLang="en-US" sz="2100">
                <a:solidFill>
                  <a:schemeClr val="bg1"/>
                </a:solidFill>
                <a:latin typeface="HGSSoeiKakugothicUB" panose="020B0900000000000000" pitchFamily="34" charset="-128"/>
                <a:ea typeface="HGSSoeiKakugothicUB" panose="020B0900000000000000" pitchFamily="34" charset="-128"/>
              </a:rPr>
              <a:t> は</a:t>
            </a:r>
            <a:endParaRPr lang="en-US" altLang="ja-JP" sz="2100" dirty="0">
              <a:solidFill>
                <a:schemeClr val="bg1"/>
              </a:solidFill>
              <a:latin typeface="HGSSoeiKakugothicUB" panose="020B0900000000000000" pitchFamily="34" charset="-128"/>
              <a:ea typeface="HGSSoeiKakugothicUB" panose="020B0900000000000000" pitchFamily="34" charset="-128"/>
            </a:endParaRPr>
          </a:p>
          <a:p>
            <a:pPr defTabSz="685783">
              <a:lnSpc>
                <a:spcPct val="200000"/>
              </a:lnSpc>
              <a:spcAft>
                <a:spcPts val="450"/>
              </a:spcAft>
              <a:buClr>
                <a:schemeClr val="accent1"/>
              </a:buClr>
            </a:pPr>
            <a:r>
              <a:rPr lang="ja-JP" altLang="ja-JP" sz="2100">
                <a:solidFill>
                  <a:schemeClr val="bg1"/>
                </a:solidFill>
                <a:latin typeface="HGSSoeiKakugothicUB" panose="020B0900000000000000" pitchFamily="34" charset="-128"/>
                <a:ea typeface="HGSSoeiKakugothicUB" panose="020B0900000000000000" pitchFamily="34" charset="-128"/>
              </a:rPr>
              <a:t>奉仕活動を研究し、</a:t>
            </a:r>
            <a:endParaRPr lang="en-US" altLang="ja-JP" sz="2100" dirty="0">
              <a:solidFill>
                <a:schemeClr val="bg1"/>
              </a:solidFill>
              <a:latin typeface="HGSSoeiKakugothicUB" panose="020B0900000000000000" pitchFamily="34" charset="-128"/>
              <a:ea typeface="HGSSoeiKakugothicUB" panose="020B0900000000000000" pitchFamily="34" charset="-128"/>
            </a:endParaRPr>
          </a:p>
          <a:p>
            <a:pPr defTabSz="685783">
              <a:lnSpc>
                <a:spcPct val="200000"/>
              </a:lnSpc>
              <a:spcAft>
                <a:spcPts val="450"/>
              </a:spcAft>
              <a:buClr>
                <a:schemeClr val="accent1"/>
              </a:buClr>
            </a:pPr>
            <a:r>
              <a:rPr lang="ja-JP" altLang="ja-JP" sz="2100">
                <a:solidFill>
                  <a:schemeClr val="bg1"/>
                </a:solidFill>
                <a:latin typeface="HGSSoeiKakugothicUB" panose="020B0900000000000000" pitchFamily="34" charset="-128"/>
                <a:ea typeface="HGSSoeiKakugothicUB" panose="020B0900000000000000" pitchFamily="34" charset="-128"/>
              </a:rPr>
              <a:t>平準化し、</a:t>
            </a:r>
            <a:endParaRPr lang="en-US" altLang="ja-JP" sz="2100" dirty="0">
              <a:solidFill>
                <a:schemeClr val="bg1"/>
              </a:solidFill>
              <a:latin typeface="HGSSoeiKakugothicUB" panose="020B0900000000000000" pitchFamily="34" charset="-128"/>
              <a:ea typeface="HGSSoeiKakugothicUB" panose="020B0900000000000000" pitchFamily="34" charset="-128"/>
            </a:endParaRPr>
          </a:p>
          <a:p>
            <a:pPr defTabSz="685783">
              <a:lnSpc>
                <a:spcPct val="200000"/>
              </a:lnSpc>
              <a:spcAft>
                <a:spcPts val="450"/>
              </a:spcAft>
              <a:buClr>
                <a:schemeClr val="accent1"/>
              </a:buClr>
            </a:pPr>
            <a:r>
              <a:rPr lang="ja-JP" altLang="ja-JP" sz="2100">
                <a:solidFill>
                  <a:schemeClr val="bg1"/>
                </a:solidFill>
                <a:latin typeface="HGSSoeiKakugothicUB" panose="020B0900000000000000" pitchFamily="34" charset="-128"/>
                <a:ea typeface="HGSSoeiKakugothicUB" panose="020B0900000000000000" pitchFamily="34" charset="-128"/>
              </a:rPr>
              <a:t>推進</a:t>
            </a:r>
            <a:r>
              <a:rPr lang="ja-JP" altLang="en-US" sz="2100">
                <a:solidFill>
                  <a:schemeClr val="bg1"/>
                </a:solidFill>
                <a:latin typeface="HGSSoeiKakugothicUB" panose="020B0900000000000000" pitchFamily="34" charset="-128"/>
                <a:ea typeface="HGSSoeiKakugothicUB" panose="020B0900000000000000" pitchFamily="34" charset="-128"/>
              </a:rPr>
              <a:t>する</a:t>
            </a:r>
            <a:endParaRPr lang="en-US" altLang="ja-JP" sz="2100" dirty="0">
              <a:solidFill>
                <a:schemeClr val="bg1"/>
              </a:solidFill>
              <a:latin typeface="HGSSoeiKakugothicUB" panose="020B0900000000000000" pitchFamily="34" charset="-128"/>
              <a:ea typeface="HGSSoeiKakugothicUB" panose="020B0900000000000000" pitchFamily="34" charset="-128"/>
            </a:endParaRPr>
          </a:p>
          <a:p>
            <a:pPr indent="-137156" defTabSz="685783">
              <a:lnSpc>
                <a:spcPct val="90000"/>
              </a:lnSpc>
              <a:spcAft>
                <a:spcPts val="450"/>
              </a:spcAft>
              <a:buClr>
                <a:schemeClr val="accent1"/>
              </a:buClr>
              <a:buFont typeface="Wingdings 2" pitchFamily="18" charset="2"/>
              <a:buChar char=""/>
            </a:pPr>
            <a:endParaRPr lang="en-US" altLang="ja-JP" sz="2400" dirty="0">
              <a:solidFill>
                <a:schemeClr val="bg1"/>
              </a:solidFill>
              <a:latin typeface="HGSSoeiKakugothicUB" panose="020B0900000000000000" pitchFamily="34" charset="-128"/>
              <a:ea typeface="HGSSoeiKakugothicUB" panose="020B0900000000000000" pitchFamily="34" charset="-128"/>
            </a:endParaRPr>
          </a:p>
          <a:p>
            <a:pPr indent="-137156" defTabSz="685783">
              <a:lnSpc>
                <a:spcPct val="90000"/>
              </a:lnSpc>
              <a:spcAft>
                <a:spcPts val="450"/>
              </a:spcAft>
              <a:buClr>
                <a:schemeClr val="accent1"/>
              </a:buClr>
              <a:buFont typeface="Wingdings 2" pitchFamily="18" charset="2"/>
              <a:buChar char=""/>
            </a:pPr>
            <a:endParaRPr kumimoji="1" lang="en-US" altLang="ja-JP" sz="1500" dirty="0">
              <a:solidFill>
                <a:srgbClr val="FFFFFF"/>
              </a:solidFill>
              <a:latin typeface="HGSSoeiKakugothicUB" panose="020B0900000000000000" pitchFamily="34" charset="-128"/>
              <a:ea typeface="HGSSoeiKakugothicUB" panose="020B0900000000000000" pitchFamily="34" charset="-128"/>
            </a:endParaRPr>
          </a:p>
        </p:txBody>
      </p:sp>
      <p:pic>
        <p:nvPicPr>
          <p:cNvPr id="5" name="図 4" descr="男性の写真のコラージュ&#10;&#10;中程度の精度で自動的に生成された説明">
            <a:extLst>
              <a:ext uri="{FF2B5EF4-FFF2-40B4-BE49-F238E27FC236}">
                <a16:creationId xmlns:a16="http://schemas.microsoft.com/office/drawing/2014/main" id="{7823C4CD-DA42-9E44-ABFB-C5D119A90879}"/>
              </a:ext>
            </a:extLst>
          </p:cNvPr>
          <p:cNvPicPr>
            <a:picLocks noChangeAspect="1"/>
          </p:cNvPicPr>
          <p:nvPr/>
        </p:nvPicPr>
        <p:blipFill rotWithShape="1">
          <a:blip r:embed="rId2"/>
          <a:srcRect l="28610" t="5435" r="29933" b="2"/>
          <a:stretch/>
        </p:blipFill>
        <p:spPr>
          <a:xfrm>
            <a:off x="2733820" y="588102"/>
            <a:ext cx="3092033" cy="3967295"/>
          </a:xfrm>
          <a:prstGeom prst="rect">
            <a:avLst/>
          </a:prstGeom>
        </p:spPr>
      </p:pic>
      <p:pic>
        <p:nvPicPr>
          <p:cNvPr id="11" name="図 10">
            <a:extLst>
              <a:ext uri="{FF2B5EF4-FFF2-40B4-BE49-F238E27FC236}">
                <a16:creationId xmlns:a16="http://schemas.microsoft.com/office/drawing/2014/main" id="{1BDDE84B-87AA-C441-84B0-599D73C5B0D2}"/>
              </a:ext>
            </a:extLst>
          </p:cNvPr>
          <p:cNvPicPr>
            <a:picLocks noChangeAspect="1"/>
          </p:cNvPicPr>
          <p:nvPr/>
        </p:nvPicPr>
        <p:blipFill>
          <a:blip r:embed="rId3"/>
          <a:stretch>
            <a:fillRect/>
          </a:stretch>
        </p:blipFill>
        <p:spPr>
          <a:xfrm>
            <a:off x="494077" y="677996"/>
            <a:ext cx="1638300" cy="647700"/>
          </a:xfrm>
          <a:prstGeom prst="rect">
            <a:avLst/>
          </a:prstGeom>
        </p:spPr>
      </p:pic>
      <p:pic>
        <p:nvPicPr>
          <p:cNvPr id="10" name="図 9" descr="台の上に立っている子供たち&#10;&#10;低い精度で自動的に生成された説明">
            <a:extLst>
              <a:ext uri="{FF2B5EF4-FFF2-40B4-BE49-F238E27FC236}">
                <a16:creationId xmlns:a16="http://schemas.microsoft.com/office/drawing/2014/main" id="{0560731C-5087-774A-9D25-E8CD87B69608}"/>
              </a:ext>
            </a:extLst>
          </p:cNvPr>
          <p:cNvPicPr>
            <a:picLocks noChangeAspect="1"/>
          </p:cNvPicPr>
          <p:nvPr/>
        </p:nvPicPr>
        <p:blipFill rotWithShape="1">
          <a:blip r:embed="rId4"/>
          <a:srcRect l="45235"/>
          <a:stretch/>
        </p:blipFill>
        <p:spPr>
          <a:xfrm>
            <a:off x="5917119" y="588102"/>
            <a:ext cx="3212945" cy="3967294"/>
          </a:xfrm>
          <a:prstGeom prst="rect">
            <a:avLst/>
          </a:prstGeom>
        </p:spPr>
      </p:pic>
      <p:pic>
        <p:nvPicPr>
          <p:cNvPr id="7" name="図 6" descr="挿絵, 食品, ウィンドウ が含まれている画像&#10;&#10;自動的に生成された説明">
            <a:extLst>
              <a:ext uri="{FF2B5EF4-FFF2-40B4-BE49-F238E27FC236}">
                <a16:creationId xmlns:a16="http://schemas.microsoft.com/office/drawing/2014/main" id="{7DCDAFBE-7A65-B190-5F1C-BA662DB3669D}"/>
              </a:ext>
            </a:extLst>
          </p:cNvPr>
          <p:cNvPicPr>
            <a:picLocks noChangeAspect="1"/>
          </p:cNvPicPr>
          <p:nvPr/>
        </p:nvPicPr>
        <p:blipFill>
          <a:blip r:embed="rId5"/>
          <a:stretch>
            <a:fillRect/>
          </a:stretch>
        </p:blipFill>
        <p:spPr>
          <a:xfrm>
            <a:off x="-18472" y="4540703"/>
            <a:ext cx="2316596" cy="621269"/>
          </a:xfrm>
          <a:prstGeom prst="rect">
            <a:avLst/>
          </a:prstGeom>
        </p:spPr>
      </p:pic>
      <p:sp>
        <p:nvSpPr>
          <p:cNvPr id="4" name="スライド番号プレースホルダー 3">
            <a:extLst>
              <a:ext uri="{FF2B5EF4-FFF2-40B4-BE49-F238E27FC236}">
                <a16:creationId xmlns:a16="http://schemas.microsoft.com/office/drawing/2014/main" id="{F5B348C0-E9E1-F7FB-2D0B-EF4702529E45}"/>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7406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94CA27F-EEF3-F244-9DE8-27618D23412C}"/>
              </a:ext>
            </a:extLst>
          </p:cNvPr>
          <p:cNvSpPr txBox="1"/>
          <p:nvPr/>
        </p:nvSpPr>
        <p:spPr>
          <a:xfrm>
            <a:off x="302947" y="598514"/>
            <a:ext cx="8538106" cy="2245778"/>
          </a:xfrm>
          <a:prstGeom prst="rect">
            <a:avLst/>
          </a:prstGeom>
          <a:solidFill>
            <a:schemeClr val="bg1"/>
          </a:solidFill>
          <a:effectLst>
            <a:softEdge rad="393700"/>
          </a:effectLst>
        </p:spPr>
        <p:txBody>
          <a:bodyPr vert="horz" lIns="68580" tIns="34290" rIns="68580" bIns="34290" rtlCol="0" anchor="b">
            <a:normAutofit/>
          </a:bodyPr>
          <a:lstStyle/>
          <a:p>
            <a:pPr defTabSz="685783">
              <a:lnSpc>
                <a:spcPct val="200000"/>
              </a:lnSpc>
              <a:spcBef>
                <a:spcPct val="0"/>
              </a:spcBef>
              <a:spcAft>
                <a:spcPts val="450"/>
              </a:spcAft>
              <a:buClr>
                <a:schemeClr val="accent1"/>
              </a:buClr>
            </a:pPr>
            <a:r>
              <a:rPr lang="ja-JP" altLang="en-US" sz="2800" spc="-75">
                <a:solidFill>
                  <a:schemeClr val="accent1"/>
                </a:solidFill>
                <a:latin typeface="Hiragino Kaku Gothic Std W8" panose="020B0800000000000000" pitchFamily="34" charset="-128"/>
                <a:ea typeface="Hiragino Kaku Gothic Std W8" panose="020B0800000000000000" pitchFamily="34" charset="-128"/>
                <a:cs typeface="+mj-cs"/>
              </a:rPr>
              <a:t>「地方的実情において</a:t>
            </a:r>
            <a:r>
              <a:rPr lang="en-US" altLang="ja-JP" sz="2800" spc="-75" dirty="0">
                <a:solidFill>
                  <a:schemeClr val="accent1"/>
                </a:solidFill>
                <a:latin typeface="Hiragino Kaku Gothic Std W8" panose="020B0800000000000000" pitchFamily="34" charset="-128"/>
                <a:ea typeface="Hiragino Kaku Gothic Std W8" panose="020B0800000000000000" pitchFamily="34" charset="-128"/>
                <a:cs typeface="+mj-cs"/>
              </a:rPr>
              <a:t>RI</a:t>
            </a:r>
            <a:r>
              <a:rPr lang="ja-JP" altLang="en-US" sz="2800" spc="-75">
                <a:solidFill>
                  <a:schemeClr val="accent1"/>
                </a:solidFill>
                <a:latin typeface="Hiragino Kaku Gothic Std W8" panose="020B0800000000000000" pitchFamily="34" charset="-128"/>
                <a:ea typeface="Hiragino Kaku Gothic Std W8" panose="020B0800000000000000" pitchFamily="34" charset="-128"/>
                <a:cs typeface="+mj-cs"/>
              </a:rPr>
              <a:t>の方針を解釈し</a:t>
            </a:r>
            <a:endParaRPr lang="en-US" altLang="ja-JP" sz="2800" spc="-75" dirty="0">
              <a:solidFill>
                <a:schemeClr val="accent1"/>
              </a:solidFill>
              <a:latin typeface="Hiragino Kaku Gothic Std W8" panose="020B0800000000000000" pitchFamily="34" charset="-128"/>
              <a:ea typeface="Hiragino Kaku Gothic Std W8" panose="020B0800000000000000" pitchFamily="34" charset="-128"/>
              <a:cs typeface="+mj-cs"/>
            </a:endParaRPr>
          </a:p>
          <a:p>
            <a:pPr defTabSz="685783">
              <a:lnSpc>
                <a:spcPct val="200000"/>
              </a:lnSpc>
              <a:spcBef>
                <a:spcPct val="0"/>
              </a:spcBef>
              <a:spcAft>
                <a:spcPts val="450"/>
              </a:spcAft>
              <a:buClr>
                <a:schemeClr val="accent1"/>
              </a:buClr>
            </a:pPr>
            <a:r>
              <a:rPr lang="ja-JP" altLang="en-US" sz="2800" spc="-75">
                <a:solidFill>
                  <a:schemeClr val="accent1"/>
                </a:solidFill>
                <a:latin typeface="Hiragino Kaku Gothic Std W8" panose="020B0800000000000000" pitchFamily="34" charset="-128"/>
                <a:ea typeface="Hiragino Kaku Gothic Std W8" panose="020B0800000000000000" pitchFamily="34" charset="-128"/>
                <a:cs typeface="+mj-cs"/>
              </a:rPr>
              <a:t>　　　実行するにあたり最大の融通性を認めるもの」 </a:t>
            </a:r>
            <a:endParaRPr lang="en-US" altLang="ja-JP" sz="2800" spc="-75" dirty="0">
              <a:solidFill>
                <a:schemeClr val="accent1"/>
              </a:solidFill>
              <a:latin typeface="Hiragino Kaku Gothic Std W8" panose="020B0800000000000000" pitchFamily="34" charset="-128"/>
              <a:ea typeface="Hiragino Kaku Gothic Std W8" panose="020B0800000000000000" pitchFamily="34" charset="-128"/>
              <a:cs typeface="+mj-cs"/>
            </a:endParaRPr>
          </a:p>
          <a:p>
            <a:pPr defTabSz="685783">
              <a:lnSpc>
                <a:spcPct val="200000"/>
              </a:lnSpc>
              <a:spcBef>
                <a:spcPct val="0"/>
              </a:spcBef>
              <a:spcAft>
                <a:spcPts val="450"/>
              </a:spcAft>
              <a:buClr>
                <a:schemeClr val="accent1"/>
              </a:buClr>
            </a:pPr>
            <a:endParaRPr kumimoji="1" lang="en-US" altLang="ja-JP" sz="2400" spc="-75" dirty="0">
              <a:solidFill>
                <a:schemeClr val="accent1"/>
              </a:solidFill>
              <a:latin typeface="Hiragino Kaku Gothic Std W8" panose="020B0800000000000000" pitchFamily="34" charset="-128"/>
              <a:ea typeface="Hiragino Kaku Gothic Std W8" panose="020B0800000000000000" pitchFamily="34" charset="-128"/>
              <a:cs typeface="+mj-cs"/>
            </a:endParaRPr>
          </a:p>
        </p:txBody>
      </p:sp>
      <p:sp>
        <p:nvSpPr>
          <p:cNvPr id="3" name="テキスト ボックス 2">
            <a:extLst>
              <a:ext uri="{FF2B5EF4-FFF2-40B4-BE49-F238E27FC236}">
                <a16:creationId xmlns:a16="http://schemas.microsoft.com/office/drawing/2014/main" id="{71252E34-91A2-9246-BB87-E434D1C1BBF7}"/>
              </a:ext>
            </a:extLst>
          </p:cNvPr>
          <p:cNvSpPr txBox="1"/>
          <p:nvPr/>
        </p:nvSpPr>
        <p:spPr>
          <a:xfrm>
            <a:off x="5277844" y="3927363"/>
            <a:ext cx="3555782" cy="338554"/>
          </a:xfrm>
          <a:prstGeom prst="rect">
            <a:avLst/>
          </a:prstGeom>
          <a:noFill/>
        </p:spPr>
        <p:txBody>
          <a:bodyPr wrap="none" rtlCol="0">
            <a:spAutoFit/>
          </a:bodyPr>
          <a:lstStyle/>
          <a:p>
            <a:r>
              <a:rPr lang="en-US" altLang="ja-JP" sz="1600" dirty="0">
                <a:latin typeface="Hiragino Kaku Gothic Std W8" panose="020B0800000000000000" pitchFamily="34" charset="-128"/>
                <a:ea typeface="Hiragino Kaku Gothic Std W8" panose="020B0800000000000000" pitchFamily="34" charset="-128"/>
              </a:rPr>
              <a:t>1962</a:t>
            </a:r>
            <a:r>
              <a:rPr lang="ja-JP" altLang="ja-JP" sz="1600">
                <a:latin typeface="Hiragino Kaku Gothic Std W8" panose="020B0800000000000000" pitchFamily="34" charset="-128"/>
                <a:ea typeface="Hiragino Kaku Gothic Std W8" panose="020B0800000000000000" pitchFamily="34" charset="-128"/>
              </a:rPr>
              <a:t>年</a:t>
            </a:r>
            <a:r>
              <a:rPr lang="ja-JP" altLang="en-US" sz="1600">
                <a:latin typeface="Hiragino Kaku Gothic Std W8" panose="020B0800000000000000" pitchFamily="34" charset="-128"/>
                <a:ea typeface="Hiragino Kaku Gothic Std W8" panose="020B0800000000000000" pitchFamily="34" charset="-128"/>
              </a:rPr>
              <a:t>　</a:t>
            </a:r>
            <a:r>
              <a:rPr lang="ja-JP" altLang="ja-JP" sz="1600">
                <a:latin typeface="Hiragino Kaku Gothic Std W8" panose="020B0800000000000000" pitchFamily="34" charset="-128"/>
                <a:ea typeface="Hiragino Kaku Gothic Std W8" panose="020B0800000000000000" pitchFamily="34" charset="-128"/>
              </a:rPr>
              <a:t>国際ロータリー基本方針 </a:t>
            </a:r>
            <a:endParaRPr kumimoji="1" lang="ja-JP" altLang="en-US" sz="1600">
              <a:latin typeface="Hiragino Kaku Gothic Std W8" panose="020B0800000000000000" pitchFamily="34" charset="-128"/>
              <a:ea typeface="Hiragino Kaku Gothic Std W8" panose="020B0800000000000000" pitchFamily="34" charset="-128"/>
            </a:endParaRPr>
          </a:p>
        </p:txBody>
      </p:sp>
      <p:pic>
        <p:nvPicPr>
          <p:cNvPr id="6" name="図 5" descr="人, 男, 建物, 写真 が含まれている画像&#10;&#10;自動的に生成された説明">
            <a:extLst>
              <a:ext uri="{FF2B5EF4-FFF2-40B4-BE49-F238E27FC236}">
                <a16:creationId xmlns:a16="http://schemas.microsoft.com/office/drawing/2014/main" id="{432D3579-5FF8-3641-99AE-F08D8AF13D2C}"/>
              </a:ext>
            </a:extLst>
          </p:cNvPr>
          <p:cNvPicPr>
            <a:picLocks noChangeAspect="1"/>
          </p:cNvPicPr>
          <p:nvPr/>
        </p:nvPicPr>
        <p:blipFill>
          <a:blip r:embed="rId2"/>
          <a:stretch>
            <a:fillRect/>
          </a:stretch>
        </p:blipFill>
        <p:spPr>
          <a:xfrm>
            <a:off x="508048" y="2165346"/>
            <a:ext cx="4564695" cy="2209997"/>
          </a:xfrm>
          <a:prstGeom prst="rect">
            <a:avLst/>
          </a:prstGeom>
          <a:effectLst>
            <a:softEdge rad="139700"/>
          </a:effectLst>
        </p:spPr>
      </p:pic>
      <p:pic>
        <p:nvPicPr>
          <p:cNvPr id="8" name="図 7" descr="挿絵, 食品, ウィンドウ が含まれている画像&#10;&#10;自動的に生成された説明">
            <a:extLst>
              <a:ext uri="{FF2B5EF4-FFF2-40B4-BE49-F238E27FC236}">
                <a16:creationId xmlns:a16="http://schemas.microsoft.com/office/drawing/2014/main" id="{D341DA1A-F6CF-3485-DBEB-8B8F41DBE1D9}"/>
              </a:ext>
            </a:extLst>
          </p:cNvPr>
          <p:cNvPicPr>
            <a:picLocks noChangeAspect="1"/>
          </p:cNvPicPr>
          <p:nvPr/>
        </p:nvPicPr>
        <p:blipFill>
          <a:blip r:embed="rId3"/>
          <a:stretch>
            <a:fillRect/>
          </a:stretch>
        </p:blipFill>
        <p:spPr>
          <a:xfrm>
            <a:off x="-18472" y="4540703"/>
            <a:ext cx="2316596" cy="621269"/>
          </a:xfrm>
          <a:prstGeom prst="rect">
            <a:avLst/>
          </a:prstGeom>
        </p:spPr>
      </p:pic>
      <p:sp>
        <p:nvSpPr>
          <p:cNvPr id="5" name="スライド番号プレースホルダー 4">
            <a:extLst>
              <a:ext uri="{FF2B5EF4-FFF2-40B4-BE49-F238E27FC236}">
                <a16:creationId xmlns:a16="http://schemas.microsoft.com/office/drawing/2014/main" id="{D90774BE-59E0-86BB-226D-9E0DA2B75ECF}"/>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232959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E3D57A8-0962-BC4C-B7AD-904E75DE77CB}"/>
              </a:ext>
            </a:extLst>
          </p:cNvPr>
          <p:cNvSpPr txBox="1"/>
          <p:nvPr/>
        </p:nvSpPr>
        <p:spPr>
          <a:xfrm>
            <a:off x="181350" y="918552"/>
            <a:ext cx="5043793" cy="2944921"/>
          </a:xfrm>
          <a:prstGeom prst="rect">
            <a:avLst/>
          </a:prstGeom>
        </p:spPr>
        <p:txBody>
          <a:bodyPr vert="horz" lIns="68580" tIns="34290" rIns="68580" bIns="34290" rtlCol="0" anchor="t">
            <a:normAutofit lnSpcReduction="10000"/>
          </a:bodyPr>
          <a:lstStyle/>
          <a:p>
            <a:pPr algn="ctr" defTabSz="685783">
              <a:lnSpc>
                <a:spcPct val="150000"/>
              </a:lnSpc>
              <a:spcAft>
                <a:spcPts val="450"/>
              </a:spcAft>
              <a:buClr>
                <a:schemeClr val="accent1"/>
              </a:buClr>
            </a:pPr>
            <a:r>
              <a:rPr lang="ja-JP" altLang="en-US" sz="2400">
                <a:solidFill>
                  <a:srgbClr val="FFFFFF"/>
                </a:solidFill>
                <a:latin typeface="HGSSoeiKakugothicUB" panose="020B0900000000000000" pitchFamily="34" charset="-128"/>
                <a:ea typeface="HGSSoeiKakugothicUB" panose="020B0900000000000000" pitchFamily="34" charset="-128"/>
              </a:rPr>
              <a:t>地区の活動と組織は、　　</a:t>
            </a:r>
            <a:endParaRPr lang="en-US" altLang="ja-JP" sz="2400" dirty="0">
              <a:solidFill>
                <a:srgbClr val="FFFFFF"/>
              </a:solidFill>
              <a:latin typeface="HGSSoeiKakugothicUB" panose="020B0900000000000000" pitchFamily="34" charset="-128"/>
              <a:ea typeface="HGSSoeiKakugothicUB" panose="020B0900000000000000" pitchFamily="34" charset="-128"/>
            </a:endParaRPr>
          </a:p>
          <a:p>
            <a:pPr algn="ctr" defTabSz="685783">
              <a:lnSpc>
                <a:spcPct val="150000"/>
              </a:lnSpc>
              <a:spcAft>
                <a:spcPts val="450"/>
              </a:spcAft>
              <a:buClr>
                <a:schemeClr val="accent1"/>
              </a:buClr>
            </a:pPr>
            <a:r>
              <a:rPr lang="ja-JP" altLang="en-US" sz="2400">
                <a:solidFill>
                  <a:srgbClr val="FFFFFF"/>
                </a:solidFill>
                <a:latin typeface="HGSSoeiKakugothicUB" panose="020B0900000000000000" pitchFamily="34" charset="-128"/>
                <a:ea typeface="HGSSoeiKakugothicUB" panose="020B0900000000000000" pitchFamily="34" charset="-128"/>
              </a:rPr>
              <a:t>個々のクラブが</a:t>
            </a:r>
            <a:endParaRPr lang="en-US" altLang="ja-JP" sz="2400" dirty="0">
              <a:solidFill>
                <a:srgbClr val="FFFFFF"/>
              </a:solidFill>
              <a:latin typeface="HGSSoeiKakugothicUB" panose="020B0900000000000000" pitchFamily="34" charset="-128"/>
              <a:ea typeface="HGSSoeiKakugothicUB" panose="020B0900000000000000" pitchFamily="34" charset="-128"/>
            </a:endParaRPr>
          </a:p>
          <a:p>
            <a:pPr algn="ctr" defTabSz="685783">
              <a:lnSpc>
                <a:spcPct val="150000"/>
              </a:lnSpc>
              <a:spcAft>
                <a:spcPts val="450"/>
              </a:spcAft>
              <a:buClr>
                <a:schemeClr val="accent1"/>
              </a:buClr>
            </a:pPr>
            <a:r>
              <a:rPr lang="ja-JP" altLang="en-US" sz="2400">
                <a:solidFill>
                  <a:srgbClr val="FFFFFF"/>
                </a:solidFill>
                <a:latin typeface="HGSSoeiKakugothicUB" panose="020B0900000000000000" pitchFamily="34" charset="-128"/>
                <a:ea typeface="HGSSoeiKakugothicUB" panose="020B0900000000000000" pitchFamily="34" charset="-128"/>
              </a:rPr>
              <a:t>ロータリーの綱領を推進するのを</a:t>
            </a:r>
            <a:endParaRPr lang="en-US" altLang="ja-JP" sz="2400" dirty="0">
              <a:solidFill>
                <a:srgbClr val="FFFFFF"/>
              </a:solidFill>
              <a:latin typeface="HGSSoeiKakugothicUB" panose="020B0900000000000000" pitchFamily="34" charset="-128"/>
              <a:ea typeface="HGSSoeiKakugothicUB" panose="020B0900000000000000" pitchFamily="34" charset="-128"/>
            </a:endParaRPr>
          </a:p>
          <a:p>
            <a:pPr algn="ctr" defTabSz="685783">
              <a:lnSpc>
                <a:spcPct val="150000"/>
              </a:lnSpc>
              <a:spcAft>
                <a:spcPts val="450"/>
              </a:spcAft>
              <a:buClr>
                <a:schemeClr val="accent1"/>
              </a:buClr>
            </a:pPr>
            <a:r>
              <a:rPr lang="ja-JP" altLang="en-US" sz="2400">
                <a:solidFill>
                  <a:srgbClr val="FFFFFF"/>
                </a:solidFill>
                <a:latin typeface="HGSSoeiKakugothicUB" panose="020B0900000000000000" pitchFamily="34" charset="-128"/>
                <a:ea typeface="HGSSoeiKakugothicUB" panose="020B0900000000000000" pitchFamily="34" charset="-128"/>
              </a:rPr>
              <a:t>助ける事を</a:t>
            </a:r>
            <a:endParaRPr lang="en-US" altLang="ja-JP" sz="2400" dirty="0">
              <a:solidFill>
                <a:srgbClr val="FFFFFF"/>
              </a:solidFill>
              <a:latin typeface="HGSSoeiKakugothicUB" panose="020B0900000000000000" pitchFamily="34" charset="-128"/>
              <a:ea typeface="HGSSoeiKakugothicUB" panose="020B0900000000000000" pitchFamily="34" charset="-128"/>
            </a:endParaRPr>
          </a:p>
          <a:p>
            <a:pPr algn="ctr" defTabSz="685783">
              <a:lnSpc>
                <a:spcPct val="150000"/>
              </a:lnSpc>
              <a:spcAft>
                <a:spcPts val="450"/>
              </a:spcAft>
              <a:buClr>
                <a:schemeClr val="accent1"/>
              </a:buClr>
            </a:pPr>
            <a:r>
              <a:rPr lang="ja-JP" altLang="en-US" sz="2400">
                <a:solidFill>
                  <a:srgbClr val="FF0000"/>
                </a:solidFill>
                <a:latin typeface="HGSSoeiKakugothicUB" panose="020B0900000000000000" pitchFamily="34" charset="-128"/>
                <a:ea typeface="HGSSoeiKakugothicUB" panose="020B0900000000000000" pitchFamily="34" charset="-128"/>
              </a:rPr>
              <a:t>唯一の目的</a:t>
            </a:r>
            <a:r>
              <a:rPr lang="ja-JP" altLang="en-US" sz="2400">
                <a:solidFill>
                  <a:srgbClr val="FFFFFF"/>
                </a:solidFill>
                <a:latin typeface="HGSSoeiKakugothicUB" panose="020B0900000000000000" pitchFamily="34" charset="-128"/>
                <a:ea typeface="HGSSoeiKakugothicUB" panose="020B0900000000000000" pitchFamily="34" charset="-128"/>
              </a:rPr>
              <a:t>としている</a:t>
            </a:r>
            <a:r>
              <a:rPr lang="en-US" altLang="ja-JP" sz="2400" dirty="0">
                <a:solidFill>
                  <a:srgbClr val="FFFFFF"/>
                </a:solidFill>
                <a:latin typeface="HGSSoeiKakugothicUB" panose="020B0900000000000000" pitchFamily="34" charset="-128"/>
                <a:ea typeface="HGSSoeiKakugothicUB" panose="020B0900000000000000" pitchFamily="34" charset="-128"/>
              </a:rPr>
              <a:t> </a:t>
            </a:r>
            <a:endParaRPr kumimoji="1" lang="en-US" altLang="ja-JP" sz="2400" dirty="0">
              <a:solidFill>
                <a:srgbClr val="FFFFFF"/>
              </a:solidFill>
              <a:latin typeface="HGSSoeiKakugothicUB" panose="020B0900000000000000" pitchFamily="34" charset="-128"/>
              <a:ea typeface="HGSSoeiKakugothicUB" panose="020B0900000000000000" pitchFamily="34" charset="-128"/>
            </a:endParaRPr>
          </a:p>
        </p:txBody>
      </p:sp>
      <p:sp>
        <p:nvSpPr>
          <p:cNvPr id="4" name="テキスト ボックス 3">
            <a:extLst>
              <a:ext uri="{FF2B5EF4-FFF2-40B4-BE49-F238E27FC236}">
                <a16:creationId xmlns:a16="http://schemas.microsoft.com/office/drawing/2014/main" id="{787122EA-30B0-1248-912C-E125DDD16F40}"/>
              </a:ext>
            </a:extLst>
          </p:cNvPr>
          <p:cNvSpPr txBox="1"/>
          <p:nvPr/>
        </p:nvSpPr>
        <p:spPr>
          <a:xfrm>
            <a:off x="4037277" y="4091465"/>
            <a:ext cx="1396536" cy="300082"/>
          </a:xfrm>
          <a:prstGeom prst="rect">
            <a:avLst/>
          </a:prstGeom>
          <a:noFill/>
        </p:spPr>
        <p:txBody>
          <a:bodyPr wrap="none" rtlCol="0">
            <a:spAutoFit/>
          </a:bodyPr>
          <a:lstStyle/>
          <a:p>
            <a:pPr>
              <a:spcAft>
                <a:spcPts val="450"/>
              </a:spcAft>
            </a:pPr>
            <a:r>
              <a:rPr lang="ja-JP" altLang="en-US" sz="1350">
                <a:solidFill>
                  <a:schemeClr val="bg1"/>
                </a:solidFill>
                <a:latin typeface="HGSSoeiKakugothicUB" panose="020B0900000000000000" pitchFamily="34" charset="-128"/>
                <a:ea typeface="HGSSoeiKakugothicUB" panose="020B0900000000000000" pitchFamily="34" charset="-128"/>
              </a:rPr>
              <a:t>ロータリー章典</a:t>
            </a:r>
          </a:p>
        </p:txBody>
      </p:sp>
      <p:sp>
        <p:nvSpPr>
          <p:cNvPr id="3" name="スライド番号プレースホルダー 2">
            <a:extLst>
              <a:ext uri="{FF2B5EF4-FFF2-40B4-BE49-F238E27FC236}">
                <a16:creationId xmlns:a16="http://schemas.microsoft.com/office/drawing/2014/main" id="{9CE07DEB-9EB2-3647-B1FF-D3966E66D536}"/>
              </a:ext>
            </a:extLst>
          </p:cNvPr>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8" name="図 7">
            <a:extLst>
              <a:ext uri="{FF2B5EF4-FFF2-40B4-BE49-F238E27FC236}">
                <a16:creationId xmlns:a16="http://schemas.microsoft.com/office/drawing/2014/main" id="{0A37BF24-F32F-0845-8AA8-88A9A3EBFFC9}"/>
              </a:ext>
            </a:extLst>
          </p:cNvPr>
          <p:cNvPicPr>
            <a:picLocks noChangeAspect="1"/>
          </p:cNvPicPr>
          <p:nvPr/>
        </p:nvPicPr>
        <p:blipFill>
          <a:blip r:embed="rId2"/>
          <a:stretch>
            <a:fillRect/>
          </a:stretch>
        </p:blipFill>
        <p:spPr>
          <a:xfrm>
            <a:off x="5249815" y="1654858"/>
            <a:ext cx="3894185" cy="2586648"/>
          </a:xfrm>
          <a:prstGeom prst="rect">
            <a:avLst/>
          </a:prstGeom>
          <a:effectLst>
            <a:softEdge rad="317500"/>
          </a:effectLst>
        </p:spPr>
      </p:pic>
      <p:pic>
        <p:nvPicPr>
          <p:cNvPr id="7" name="図 6" descr="挿絵, 食品, ウィンドウ が含まれている画像&#10;&#10;自動的に生成された説明">
            <a:extLst>
              <a:ext uri="{FF2B5EF4-FFF2-40B4-BE49-F238E27FC236}">
                <a16:creationId xmlns:a16="http://schemas.microsoft.com/office/drawing/2014/main" id="{709BC6E2-690E-757F-B916-22EA138FA2F7}"/>
              </a:ext>
            </a:extLst>
          </p:cNvPr>
          <p:cNvPicPr>
            <a:picLocks noChangeAspect="1"/>
          </p:cNvPicPr>
          <p:nvPr/>
        </p:nvPicPr>
        <p:blipFill>
          <a:blip r:embed="rId3"/>
          <a:stretch>
            <a:fillRect/>
          </a:stretch>
        </p:blipFill>
        <p:spPr>
          <a:xfrm>
            <a:off x="-18472" y="4540703"/>
            <a:ext cx="2316596" cy="621269"/>
          </a:xfrm>
          <a:prstGeom prst="rect">
            <a:avLst/>
          </a:prstGeom>
        </p:spPr>
      </p:pic>
    </p:spTree>
    <p:extLst>
      <p:ext uri="{BB962C8B-B14F-4D97-AF65-F5344CB8AC3E}">
        <p14:creationId xmlns:p14="http://schemas.microsoft.com/office/powerpoint/2010/main" val="246006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図 1" descr="地区とクラブ2.pdf">
            <a:extLst>
              <a:ext uri="{FF2B5EF4-FFF2-40B4-BE49-F238E27FC236}">
                <a16:creationId xmlns:a16="http://schemas.microsoft.com/office/drawing/2014/main" id="{AF3E3951-877E-4544-8D02-A3ECC0925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707" y="502402"/>
            <a:ext cx="6267164" cy="4625567"/>
          </a:xfrm>
          <a:prstGeom prst="rect">
            <a:avLst/>
          </a:prstGeom>
        </p:spPr>
      </p:pic>
      <p:sp>
        <p:nvSpPr>
          <p:cNvPr id="5" name="テキスト ボックス 4">
            <a:extLst>
              <a:ext uri="{FF2B5EF4-FFF2-40B4-BE49-F238E27FC236}">
                <a16:creationId xmlns:a16="http://schemas.microsoft.com/office/drawing/2014/main" id="{7F1F6E65-F24C-2647-91A4-3BF795272E78}"/>
              </a:ext>
            </a:extLst>
          </p:cNvPr>
          <p:cNvSpPr txBox="1"/>
          <p:nvPr/>
        </p:nvSpPr>
        <p:spPr>
          <a:xfrm>
            <a:off x="-162461" y="142993"/>
            <a:ext cx="4321807" cy="746358"/>
          </a:xfrm>
          <a:prstGeom prst="rect">
            <a:avLst/>
          </a:prstGeom>
          <a:noFill/>
        </p:spPr>
        <p:txBody>
          <a:bodyPr wrap="square" rtlCol="0">
            <a:spAutoFit/>
          </a:bodyPr>
          <a:lstStyle/>
          <a:p>
            <a:pPr algn="ctr"/>
            <a:r>
              <a:rPr kumimoji="1" lang="ja-JP" altLang="en-US" sz="3200" i="1" dirty="0">
                <a:solidFill>
                  <a:srgbClr val="FF0000"/>
                </a:solidFill>
                <a:latin typeface="HGPSoeiKakugothicUB" panose="020B0900000000000000" pitchFamily="34" charset="-128"/>
                <a:ea typeface="HGPSoeiKakugothicUB" panose="020B0900000000000000" pitchFamily="34" charset="-128"/>
                <a:cs typeface="ヒラギノ角ゴ Std W8"/>
              </a:rPr>
              <a:t>クラブへ</a:t>
            </a:r>
            <a:r>
              <a:rPr kumimoji="1" lang="ja-JP" altLang="en-US" sz="3200" i="1">
                <a:solidFill>
                  <a:srgbClr val="FF0000"/>
                </a:solidFill>
                <a:latin typeface="HGPSoeiKakugothicUB" panose="020B0900000000000000" pitchFamily="34" charset="-128"/>
                <a:ea typeface="HGPSoeiKakugothicUB" panose="020B0900000000000000" pitchFamily="34" charset="-128"/>
                <a:cs typeface="ヒラギノ角ゴ Std W8"/>
              </a:rPr>
              <a:t>のサポート</a:t>
            </a:r>
            <a:endParaRPr kumimoji="1" lang="en-US" altLang="ja-JP" sz="3200" i="1" dirty="0">
              <a:solidFill>
                <a:srgbClr val="FF0000"/>
              </a:solidFill>
              <a:latin typeface="HGPSoeiKakugothicUB" panose="020B0900000000000000" pitchFamily="34" charset="-128"/>
              <a:ea typeface="HGPSoeiKakugothicUB" panose="020B0900000000000000" pitchFamily="34" charset="-128"/>
              <a:cs typeface="ヒラギノ角ゴ Std W8"/>
            </a:endParaRPr>
          </a:p>
          <a:p>
            <a:pPr algn="ctr"/>
            <a:endParaRPr kumimoji="1" lang="ja-JP" altLang="en-US" sz="1050" i="1" dirty="0">
              <a:solidFill>
                <a:srgbClr val="FF0000"/>
              </a:solidFill>
              <a:latin typeface="HGPSoeiKakugothicUB" panose="020B0900000000000000" pitchFamily="34" charset="-128"/>
              <a:ea typeface="HGPSoeiKakugothicUB" panose="020B0900000000000000" pitchFamily="34" charset="-128"/>
              <a:cs typeface="ヒラギノ角ゴ Std W8"/>
            </a:endParaRPr>
          </a:p>
        </p:txBody>
      </p:sp>
      <p:sp>
        <p:nvSpPr>
          <p:cNvPr id="8" name="正方形/長方形 7">
            <a:extLst>
              <a:ext uri="{FF2B5EF4-FFF2-40B4-BE49-F238E27FC236}">
                <a16:creationId xmlns:a16="http://schemas.microsoft.com/office/drawing/2014/main" id="{B83A01F7-AF19-FB47-840A-A7534EF72A27}"/>
              </a:ext>
            </a:extLst>
          </p:cNvPr>
          <p:cNvSpPr/>
          <p:nvPr/>
        </p:nvSpPr>
        <p:spPr>
          <a:xfrm>
            <a:off x="5057917" y="2596926"/>
            <a:ext cx="403070" cy="433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3" name="テキスト ボックス 2">
            <a:extLst>
              <a:ext uri="{FF2B5EF4-FFF2-40B4-BE49-F238E27FC236}">
                <a16:creationId xmlns:a16="http://schemas.microsoft.com/office/drawing/2014/main" id="{0682CE0D-776C-694E-9C1A-9E3E6AF050EA}"/>
              </a:ext>
            </a:extLst>
          </p:cNvPr>
          <p:cNvSpPr txBox="1"/>
          <p:nvPr/>
        </p:nvSpPr>
        <p:spPr>
          <a:xfrm>
            <a:off x="5529475" y="378576"/>
            <a:ext cx="1948904" cy="546945"/>
          </a:xfrm>
          <a:prstGeom prst="rect">
            <a:avLst/>
          </a:prstGeom>
          <a:noFill/>
        </p:spPr>
        <p:txBody>
          <a:bodyPr wrap="square" rtlCol="0">
            <a:spAutoFit/>
          </a:bodyPr>
          <a:lstStyle/>
          <a:p>
            <a:pPr algn="ctr"/>
            <a:r>
              <a:rPr lang="ja-JP" altLang="en-US" sz="1477" dirty="0">
                <a:solidFill>
                  <a:srgbClr val="000000"/>
                </a:solidFill>
                <a:latin typeface="HGPSoeiKakugothicUB" panose="020B0900000000000000" pitchFamily="34" charset="-128"/>
                <a:ea typeface="HGPSoeiKakugothicUB" panose="020B0900000000000000" pitchFamily="34" charset="-128"/>
                <a:cs typeface="ヒラギノ角ゴ Std W8"/>
              </a:rPr>
              <a:t>国際ロータリー会長</a:t>
            </a:r>
            <a:endParaRPr lang="en-US" altLang="ja-JP" sz="1477" dirty="0">
              <a:solidFill>
                <a:srgbClr val="000000"/>
              </a:solidFill>
              <a:latin typeface="HGPSoeiKakugothicUB" panose="020B0900000000000000" pitchFamily="34" charset="-128"/>
              <a:ea typeface="HGPSoeiKakugothicUB" panose="020B0900000000000000" pitchFamily="34" charset="-128"/>
              <a:cs typeface="ヒラギノ角ゴ Std W8"/>
            </a:endParaRPr>
          </a:p>
          <a:p>
            <a:pPr algn="ctr"/>
            <a:endParaRPr kumimoji="1" lang="ja-JP" altLang="en-US" sz="1477" dirty="0">
              <a:solidFill>
                <a:srgbClr val="000000"/>
              </a:solidFill>
              <a:latin typeface="HGPSoeiKakugothicUB" panose="020B0900000000000000" pitchFamily="34" charset="-128"/>
              <a:ea typeface="HGPSoeiKakugothicUB" panose="020B0900000000000000" pitchFamily="34" charset="-128"/>
              <a:cs typeface="ヒラギノ角ゴ Std W8"/>
            </a:endParaRPr>
          </a:p>
        </p:txBody>
      </p:sp>
      <p:sp>
        <p:nvSpPr>
          <p:cNvPr id="14" name="正方形/長方形 13">
            <a:extLst>
              <a:ext uri="{FF2B5EF4-FFF2-40B4-BE49-F238E27FC236}">
                <a16:creationId xmlns:a16="http://schemas.microsoft.com/office/drawing/2014/main" id="{4BE747D8-BFB6-9444-A563-76C5B569E8FD}"/>
              </a:ext>
            </a:extLst>
          </p:cNvPr>
          <p:cNvSpPr/>
          <p:nvPr/>
        </p:nvSpPr>
        <p:spPr>
          <a:xfrm>
            <a:off x="5456179" y="3705601"/>
            <a:ext cx="2090692" cy="728991"/>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70F028A2-2269-EF49-A2E9-BC11EE811B80}"/>
              </a:ext>
            </a:extLst>
          </p:cNvPr>
          <p:cNvPicPr>
            <a:picLocks noChangeAspect="1"/>
          </p:cNvPicPr>
          <p:nvPr/>
        </p:nvPicPr>
        <p:blipFill>
          <a:blip r:embed="rId3"/>
          <a:stretch>
            <a:fillRect/>
          </a:stretch>
        </p:blipFill>
        <p:spPr>
          <a:xfrm>
            <a:off x="5842681" y="3817294"/>
            <a:ext cx="1333821" cy="500183"/>
          </a:xfrm>
          <a:prstGeom prst="rect">
            <a:avLst/>
          </a:prstGeom>
        </p:spPr>
      </p:pic>
      <p:pic>
        <p:nvPicPr>
          <p:cNvPr id="18" name="図 17">
            <a:extLst>
              <a:ext uri="{FF2B5EF4-FFF2-40B4-BE49-F238E27FC236}">
                <a16:creationId xmlns:a16="http://schemas.microsoft.com/office/drawing/2014/main" id="{06D9357A-694C-B34A-A357-EF8230468578}"/>
              </a:ext>
            </a:extLst>
          </p:cNvPr>
          <p:cNvPicPr>
            <a:picLocks noChangeAspect="1"/>
          </p:cNvPicPr>
          <p:nvPr/>
        </p:nvPicPr>
        <p:blipFill>
          <a:blip r:embed="rId4"/>
          <a:stretch>
            <a:fillRect/>
          </a:stretch>
        </p:blipFill>
        <p:spPr>
          <a:xfrm>
            <a:off x="3810373" y="778095"/>
            <a:ext cx="1370095" cy="1340992"/>
          </a:xfrm>
          <a:prstGeom prst="rect">
            <a:avLst/>
          </a:prstGeom>
        </p:spPr>
      </p:pic>
      <p:pic>
        <p:nvPicPr>
          <p:cNvPr id="15" name="図 14">
            <a:extLst>
              <a:ext uri="{FF2B5EF4-FFF2-40B4-BE49-F238E27FC236}">
                <a16:creationId xmlns:a16="http://schemas.microsoft.com/office/drawing/2014/main" id="{C9B71EBF-3F8E-D888-B8A2-B65575E754DB}"/>
              </a:ext>
            </a:extLst>
          </p:cNvPr>
          <p:cNvPicPr>
            <a:picLocks noChangeAspect="1"/>
          </p:cNvPicPr>
          <p:nvPr/>
        </p:nvPicPr>
        <p:blipFill rotWithShape="1">
          <a:blip r:embed="rId5">
            <a:alphaModFix amt="35000"/>
          </a:blip>
          <a:srcRect l="13172"/>
          <a:stretch/>
        </p:blipFill>
        <p:spPr>
          <a:xfrm>
            <a:off x="5452508" y="-1"/>
            <a:ext cx="6920961" cy="5127969"/>
          </a:xfrm>
          <a:prstGeom prst="rect">
            <a:avLst/>
          </a:prstGeom>
        </p:spPr>
      </p:pic>
      <p:pic>
        <p:nvPicPr>
          <p:cNvPr id="13" name="図 12">
            <a:extLst>
              <a:ext uri="{FF2B5EF4-FFF2-40B4-BE49-F238E27FC236}">
                <a16:creationId xmlns:a16="http://schemas.microsoft.com/office/drawing/2014/main" id="{481D5A6D-E19B-41A7-82E3-3CBF6EF43252}"/>
              </a:ext>
            </a:extLst>
          </p:cNvPr>
          <p:cNvPicPr>
            <a:picLocks noChangeAspect="1"/>
          </p:cNvPicPr>
          <p:nvPr/>
        </p:nvPicPr>
        <p:blipFill>
          <a:blip r:embed="rId6"/>
          <a:stretch>
            <a:fillRect/>
          </a:stretch>
        </p:blipFill>
        <p:spPr>
          <a:xfrm>
            <a:off x="5456179" y="700987"/>
            <a:ext cx="2090692" cy="2994296"/>
          </a:xfrm>
          <a:prstGeom prst="rect">
            <a:avLst/>
          </a:prstGeom>
        </p:spPr>
      </p:pic>
      <p:pic>
        <p:nvPicPr>
          <p:cNvPr id="17" name="図 16" descr="挿絵, 食品, ウィンドウ が含まれている画像&#10;&#10;自動的に生成された説明">
            <a:extLst>
              <a:ext uri="{FF2B5EF4-FFF2-40B4-BE49-F238E27FC236}">
                <a16:creationId xmlns:a16="http://schemas.microsoft.com/office/drawing/2014/main" id="{89EDD1BC-8A2A-5849-FF12-AC11A1D4ABBD}"/>
              </a:ext>
            </a:extLst>
          </p:cNvPr>
          <p:cNvPicPr>
            <a:picLocks noChangeAspect="1"/>
          </p:cNvPicPr>
          <p:nvPr/>
        </p:nvPicPr>
        <p:blipFill>
          <a:blip r:embed="rId7"/>
          <a:stretch>
            <a:fillRect/>
          </a:stretch>
        </p:blipFill>
        <p:spPr>
          <a:xfrm>
            <a:off x="-18472" y="4540703"/>
            <a:ext cx="2316596" cy="621269"/>
          </a:xfrm>
          <a:prstGeom prst="rect">
            <a:avLst/>
          </a:prstGeom>
        </p:spPr>
      </p:pic>
      <p:sp>
        <p:nvSpPr>
          <p:cNvPr id="6" name="テキスト ボックス 5">
            <a:extLst>
              <a:ext uri="{FF2B5EF4-FFF2-40B4-BE49-F238E27FC236}">
                <a16:creationId xmlns:a16="http://schemas.microsoft.com/office/drawing/2014/main" id="{C45B79FA-4952-8CB0-0E05-10DC73BF0C57}"/>
              </a:ext>
            </a:extLst>
          </p:cNvPr>
          <p:cNvSpPr txBox="1"/>
          <p:nvPr/>
        </p:nvSpPr>
        <p:spPr>
          <a:xfrm>
            <a:off x="5130119" y="4548594"/>
            <a:ext cx="3963531" cy="369332"/>
          </a:xfrm>
          <a:prstGeom prst="rect">
            <a:avLst/>
          </a:prstGeom>
          <a:noFill/>
        </p:spPr>
        <p:txBody>
          <a:bodyPr wrap="square" rtlCol="0">
            <a:spAutoFit/>
          </a:bodyPr>
          <a:lstStyle/>
          <a:p>
            <a:r>
              <a:rPr kumimoji="1" lang="ja-JP" altLang="en-US">
                <a:latin typeface="Hiragino Kaku Gothic Std W8" panose="020B0800000000000000" pitchFamily="34" charset="-128"/>
                <a:ea typeface="Hiragino Kaku Gothic Std W8" panose="020B0800000000000000" pitchFamily="34" charset="-128"/>
              </a:rPr>
              <a:t>　ゴートン</a:t>
            </a:r>
            <a:r>
              <a:rPr kumimoji="1" lang="en-US" altLang="ja-JP" dirty="0">
                <a:latin typeface="Hiragino Kaku Gothic Std W8" panose="020B0800000000000000" pitchFamily="34" charset="-128"/>
                <a:ea typeface="Hiragino Kaku Gothic Std W8" panose="020B0800000000000000" pitchFamily="34" charset="-128"/>
              </a:rPr>
              <a:t>R.</a:t>
            </a:r>
            <a:r>
              <a:rPr kumimoji="1" lang="ja-JP" altLang="en-US">
                <a:latin typeface="Hiragino Kaku Gothic Std W8" panose="020B0800000000000000" pitchFamily="34" charset="-128"/>
                <a:ea typeface="Hiragino Kaku Gothic Std W8" panose="020B0800000000000000" pitchFamily="34" charset="-128"/>
              </a:rPr>
              <a:t>マッキナリー</a:t>
            </a:r>
          </a:p>
        </p:txBody>
      </p:sp>
      <p:sp>
        <p:nvSpPr>
          <p:cNvPr id="7" name="テキスト ボックス 6">
            <a:extLst>
              <a:ext uri="{FF2B5EF4-FFF2-40B4-BE49-F238E27FC236}">
                <a16:creationId xmlns:a16="http://schemas.microsoft.com/office/drawing/2014/main" id="{67B5F8AC-03FA-ECD5-927D-A7391288C159}"/>
              </a:ext>
            </a:extLst>
          </p:cNvPr>
          <p:cNvSpPr txBox="1"/>
          <p:nvPr/>
        </p:nvSpPr>
        <p:spPr>
          <a:xfrm>
            <a:off x="3311139" y="3090740"/>
            <a:ext cx="3963531" cy="338554"/>
          </a:xfrm>
          <a:prstGeom prst="rect">
            <a:avLst/>
          </a:prstGeom>
          <a:noFill/>
        </p:spPr>
        <p:txBody>
          <a:bodyPr wrap="square" rtlCol="0">
            <a:spAutoFit/>
          </a:bodyPr>
          <a:lstStyle/>
          <a:p>
            <a:r>
              <a:rPr kumimoji="1" lang="ja-JP" altLang="en-US" sz="1600">
                <a:solidFill>
                  <a:schemeClr val="tx2"/>
                </a:solidFill>
                <a:latin typeface="Hiragino Kaku Gothic Std W8" panose="020B0800000000000000" pitchFamily="34" charset="-128"/>
                <a:ea typeface="Hiragino Kaku Gothic Std W8" panose="020B0800000000000000" pitchFamily="34" charset="-128"/>
              </a:rPr>
              <a:t>　延原健二</a:t>
            </a:r>
            <a:r>
              <a:rPr kumimoji="1" lang="en-US" altLang="ja-JP" sz="1600" dirty="0">
                <a:solidFill>
                  <a:schemeClr val="tx2"/>
                </a:solidFill>
                <a:latin typeface="Hiragino Kaku Gothic Std W8" panose="020B0800000000000000" pitchFamily="34" charset="-128"/>
                <a:ea typeface="Hiragino Kaku Gothic Std W8" panose="020B0800000000000000" pitchFamily="34" charset="-128"/>
              </a:rPr>
              <a:t> </a:t>
            </a:r>
            <a:r>
              <a:rPr kumimoji="1" lang="ja-JP" altLang="en-US" sz="1600">
                <a:solidFill>
                  <a:schemeClr val="tx2"/>
                </a:solidFill>
                <a:latin typeface="Hiragino Kaku Gothic Std W8" panose="020B0800000000000000" pitchFamily="34" charset="-128"/>
                <a:ea typeface="Hiragino Kaku Gothic Std W8" panose="020B0800000000000000" pitchFamily="34" charset="-128"/>
              </a:rPr>
              <a:t>ガバナー </a:t>
            </a:r>
          </a:p>
        </p:txBody>
      </p:sp>
      <p:sp>
        <p:nvSpPr>
          <p:cNvPr id="9" name="スライド番号プレースホルダー 8">
            <a:extLst>
              <a:ext uri="{FF2B5EF4-FFF2-40B4-BE49-F238E27FC236}">
                <a16:creationId xmlns:a16="http://schemas.microsoft.com/office/drawing/2014/main" id="{3424573B-FF88-C9AD-4C93-16C56CE27408}"/>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28768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フレーム">
  <a:themeElements>
    <a:clrScheme name="ユーザー定義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フレーム">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フレーム">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3333</TotalTime>
  <Words>3644</Words>
  <Application>Microsoft Office PowerPoint</Application>
  <PresentationFormat>画面に合わせる (16:9)</PresentationFormat>
  <Paragraphs>526</Paragraphs>
  <Slides>54</Slides>
  <Notes>3</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54</vt:i4>
      </vt:variant>
    </vt:vector>
  </HeadingPairs>
  <TitlesOfParts>
    <vt:vector size="64" baseType="lpstr">
      <vt:lpstr>HGPSoeiKakugothicUB</vt:lpstr>
      <vt:lpstr>HGSSoeiKakugothicUB</vt:lpstr>
      <vt:lpstr>HGMaruGothicMPRO</vt:lpstr>
      <vt:lpstr>Hiragino Kaku Gothic Std W8</vt:lpstr>
      <vt:lpstr>Meiryo</vt:lpstr>
      <vt:lpstr>游ゴシック</vt:lpstr>
      <vt:lpstr>Arial</vt:lpstr>
      <vt:lpstr>Corbel</vt:lpstr>
      <vt:lpstr>Wingdings 2</vt:lpstr>
      <vt:lpstr>フレーム</vt:lpstr>
      <vt:lpstr>クラブ会長の責務 </vt:lpstr>
      <vt:lpstr>RIとクラブと地区について</vt:lpstr>
      <vt:lpstr>R I  (国際ロータリー）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ロータリーの目的</vt:lpstr>
      <vt:lpstr>PowerPoint プレゼンテーション</vt:lpstr>
      <vt:lpstr>R I の方針の変化の流れ</vt:lpstr>
      <vt:lpstr> ロータリーの目的</vt:lpstr>
      <vt:lpstr> ロータリーの目的</vt:lpstr>
      <vt:lpstr>PowerPoint プレゼンテーション</vt:lpstr>
      <vt:lpstr> ロータリーの目的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R I の変化</vt:lpstr>
      <vt:lpstr>女性会員の流れ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RI テーマの推移</vt:lpstr>
      <vt:lpstr>PowerPoint プレゼンテーション</vt:lpstr>
      <vt:lpstr>国際ロータリーの大きく、しかも急激に変化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総　括</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国際ロータリーの変化</dc:title>
  <dc:creator>栗原 大</dc:creator>
  <cp:lastModifiedBy>岡松 展明</cp:lastModifiedBy>
  <cp:revision>42</cp:revision>
  <dcterms:created xsi:type="dcterms:W3CDTF">2022-03-28T06:37:01Z</dcterms:created>
  <dcterms:modified xsi:type="dcterms:W3CDTF">2023-03-06T08:47:26Z</dcterms:modified>
</cp:coreProperties>
</file>