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31"/>
  </p:notesMasterIdLst>
  <p:sldIdLst>
    <p:sldId id="256" r:id="rId5"/>
    <p:sldId id="257" r:id="rId6"/>
    <p:sldId id="289" r:id="rId7"/>
    <p:sldId id="258" r:id="rId8"/>
    <p:sldId id="290" r:id="rId9"/>
    <p:sldId id="263" r:id="rId10"/>
    <p:sldId id="288" r:id="rId11"/>
    <p:sldId id="259" r:id="rId12"/>
    <p:sldId id="277" r:id="rId13"/>
    <p:sldId id="265" r:id="rId14"/>
    <p:sldId id="261" r:id="rId15"/>
    <p:sldId id="271" r:id="rId16"/>
    <p:sldId id="264" r:id="rId17"/>
    <p:sldId id="273" r:id="rId18"/>
    <p:sldId id="272" r:id="rId19"/>
    <p:sldId id="274" r:id="rId20"/>
    <p:sldId id="275" r:id="rId21"/>
    <p:sldId id="278" r:id="rId22"/>
    <p:sldId id="282" r:id="rId23"/>
    <p:sldId id="279" r:id="rId24"/>
    <p:sldId id="280" r:id="rId25"/>
    <p:sldId id="281" r:id="rId26"/>
    <p:sldId id="2046" r:id="rId27"/>
    <p:sldId id="283" r:id="rId28"/>
    <p:sldId id="284" r:id="rId29"/>
    <p:sldId id="285" r:id="rId3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C9EBC8-0EE4-4E30-A8D5-191AEA271D9E}" v="10" dt="2023-05-02T08:20:33.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5529" autoAdjust="0"/>
  </p:normalViewPr>
  <p:slideViewPr>
    <p:cSldViewPr snapToGrid="0">
      <p:cViewPr varScale="1">
        <p:scale>
          <a:sx n="61" d="100"/>
          <a:sy n="61" d="100"/>
        </p:scale>
        <p:origin x="12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20323-E4B9-4C6B-B705-3CF0082DD711}"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21CB73E3-B771-4D7C-AA4B-6907C1B9EB3D}">
      <dgm:prSet/>
      <dgm:spPr>
        <a:solidFill>
          <a:schemeClr val="bg1">
            <a:lumMod val="75000"/>
          </a:schemeClr>
        </a:solidFill>
      </dgm:spPr>
      <dgm:t>
        <a:bodyPr/>
        <a:lstStyle/>
        <a:p>
          <a:r>
            <a:rPr kumimoji="1" lang="ja-JP" dirty="0">
              <a:latin typeface="+mn-lt"/>
              <a:ea typeface="HGP明朝E" panose="02020900000000000000" pitchFamily="18" charset="-128"/>
            </a:rPr>
            <a:t>忙しいから退会する</a:t>
          </a:r>
          <a:r>
            <a:rPr kumimoji="1" lang="ja-JP" altLang="en-US" dirty="0">
              <a:latin typeface="+mn-lt"/>
              <a:ea typeface="HGP明朝E" panose="02020900000000000000" pitchFamily="18" charset="-128"/>
            </a:rPr>
            <a:t>（毎週例会に出ることが大変）</a:t>
          </a:r>
          <a:r>
            <a:rPr kumimoji="1" lang="ja-JP" dirty="0">
              <a:latin typeface="+mn-lt"/>
              <a:ea typeface="HGP明朝E" panose="02020900000000000000" pitchFamily="18" charset="-128"/>
            </a:rPr>
            <a:t>　</a:t>
          </a:r>
          <a:endParaRPr lang="en-US" dirty="0">
            <a:latin typeface="+mn-lt"/>
            <a:ea typeface="HGP明朝E" panose="02020900000000000000" pitchFamily="18" charset="-128"/>
          </a:endParaRPr>
        </a:p>
      </dgm:t>
    </dgm:pt>
    <dgm:pt modelId="{CF53FF52-AE59-42EC-9451-2E9FDD7CDAF4}" type="parTrans" cxnId="{A4937AF0-86A0-459A-BC9A-CCCA61DA4588}">
      <dgm:prSet/>
      <dgm:spPr/>
      <dgm:t>
        <a:bodyPr/>
        <a:lstStyle/>
        <a:p>
          <a:endParaRPr lang="en-US"/>
        </a:p>
      </dgm:t>
    </dgm:pt>
    <dgm:pt modelId="{F9DA6F5F-A5BF-4FBD-8D78-417E729CE089}" type="sibTrans" cxnId="{A4937AF0-86A0-459A-BC9A-CCCA61DA4588}">
      <dgm:prSet phldrT="01" phldr="0"/>
      <dgm:spPr/>
      <dgm:t>
        <a:bodyPr/>
        <a:lstStyle/>
        <a:p>
          <a:r>
            <a:rPr lang="en-US"/>
            <a:t>01</a:t>
          </a:r>
        </a:p>
      </dgm:t>
    </dgm:pt>
    <dgm:pt modelId="{5B53B98F-01CC-4FAC-93F3-9C13189CE038}">
      <dgm:prSet/>
      <dgm:spPr>
        <a:solidFill>
          <a:schemeClr val="bg1">
            <a:lumMod val="75000"/>
          </a:schemeClr>
        </a:solidFill>
      </dgm:spPr>
      <dgm:t>
        <a:bodyPr/>
        <a:lstStyle/>
        <a:p>
          <a:r>
            <a:rPr kumimoji="1" lang="ja-JP" dirty="0"/>
            <a:t>昼の時間に例会に出席できなくなったから退会する</a:t>
          </a:r>
          <a:endParaRPr lang="en-US" dirty="0"/>
        </a:p>
      </dgm:t>
    </dgm:pt>
    <dgm:pt modelId="{9014A6C9-8A47-4665-80E4-73C15C4338B3}" type="parTrans" cxnId="{2B8D9355-FAFB-4FAE-A332-E267895835A3}">
      <dgm:prSet/>
      <dgm:spPr/>
      <dgm:t>
        <a:bodyPr/>
        <a:lstStyle/>
        <a:p>
          <a:endParaRPr lang="en-US"/>
        </a:p>
      </dgm:t>
    </dgm:pt>
    <dgm:pt modelId="{C7FB958B-84CF-4445-AA84-94B039659B47}" type="sibTrans" cxnId="{2B8D9355-FAFB-4FAE-A332-E267895835A3}">
      <dgm:prSet phldrT="02" phldr="0"/>
      <dgm:spPr/>
      <dgm:t>
        <a:bodyPr/>
        <a:lstStyle/>
        <a:p>
          <a:r>
            <a:rPr lang="en-US"/>
            <a:t>02</a:t>
          </a:r>
        </a:p>
      </dgm:t>
    </dgm:pt>
    <dgm:pt modelId="{445691B2-40EE-4446-A0F5-5DB0954069F3}">
      <dgm:prSet/>
      <dgm:spPr>
        <a:solidFill>
          <a:schemeClr val="bg1">
            <a:lumMod val="75000"/>
          </a:schemeClr>
        </a:solidFill>
      </dgm:spPr>
      <dgm:t>
        <a:bodyPr/>
        <a:lstStyle/>
        <a:p>
          <a:r>
            <a:rPr kumimoji="1" lang="ja-JP" dirty="0"/>
            <a:t>ロータリーは費用が掛かるから退会する</a:t>
          </a:r>
          <a:endParaRPr lang="en-US" dirty="0"/>
        </a:p>
      </dgm:t>
    </dgm:pt>
    <dgm:pt modelId="{5580A25D-B7BB-49AA-9139-4A0F5D25335E}" type="parTrans" cxnId="{89A7532D-67C8-43E7-A903-529607C097CB}">
      <dgm:prSet/>
      <dgm:spPr/>
      <dgm:t>
        <a:bodyPr/>
        <a:lstStyle/>
        <a:p>
          <a:endParaRPr lang="en-US"/>
        </a:p>
      </dgm:t>
    </dgm:pt>
    <dgm:pt modelId="{DF6EA141-7FD2-4B4E-93A6-B359C8B10781}" type="sibTrans" cxnId="{89A7532D-67C8-43E7-A903-529607C097CB}">
      <dgm:prSet phldrT="03" phldr="0"/>
      <dgm:spPr/>
      <dgm:t>
        <a:bodyPr/>
        <a:lstStyle/>
        <a:p>
          <a:r>
            <a:rPr lang="en-US"/>
            <a:t>03</a:t>
          </a:r>
        </a:p>
      </dgm:t>
    </dgm:pt>
    <dgm:pt modelId="{1BA035C2-6C00-4A70-B7E8-F73543164AC6}">
      <dgm:prSet/>
      <dgm:spPr>
        <a:solidFill>
          <a:schemeClr val="bg1">
            <a:lumMod val="75000"/>
          </a:schemeClr>
        </a:solidFill>
      </dgm:spPr>
      <dgm:t>
        <a:bodyPr/>
        <a:lstStyle/>
        <a:p>
          <a:r>
            <a:rPr kumimoji="1" lang="ja-JP" dirty="0"/>
            <a:t>退職したから退会する</a:t>
          </a:r>
          <a:endParaRPr lang="en-US" dirty="0"/>
        </a:p>
      </dgm:t>
    </dgm:pt>
    <dgm:pt modelId="{FD4EE635-9CF3-45F6-9F20-C5E8D4FADC13}" type="parTrans" cxnId="{8345E936-F68C-460D-B791-67ED16F5B1CE}">
      <dgm:prSet/>
      <dgm:spPr/>
      <dgm:t>
        <a:bodyPr/>
        <a:lstStyle/>
        <a:p>
          <a:endParaRPr lang="en-US"/>
        </a:p>
      </dgm:t>
    </dgm:pt>
    <dgm:pt modelId="{323E2035-71F6-418B-91CC-F9BCF54ED4CB}" type="sibTrans" cxnId="{8345E936-F68C-460D-B791-67ED16F5B1CE}">
      <dgm:prSet phldrT="04" phldr="0"/>
      <dgm:spPr/>
      <dgm:t>
        <a:bodyPr/>
        <a:lstStyle/>
        <a:p>
          <a:r>
            <a:rPr lang="en-US"/>
            <a:t>04</a:t>
          </a:r>
        </a:p>
      </dgm:t>
    </dgm:pt>
    <dgm:pt modelId="{458DDDFC-D0FD-4867-93EF-F0D2E72EB146}" type="pres">
      <dgm:prSet presAssocID="{D3020323-E4B9-4C6B-B705-3CF0082DD711}" presName="Name0" presStyleCnt="0">
        <dgm:presLayoutVars>
          <dgm:animLvl val="lvl"/>
          <dgm:resizeHandles val="exact"/>
        </dgm:presLayoutVars>
      </dgm:prSet>
      <dgm:spPr/>
    </dgm:pt>
    <dgm:pt modelId="{C19870A9-A5FE-4262-89B3-1974103B4DA0}" type="pres">
      <dgm:prSet presAssocID="{21CB73E3-B771-4D7C-AA4B-6907C1B9EB3D}" presName="compositeNode" presStyleCnt="0">
        <dgm:presLayoutVars>
          <dgm:bulletEnabled val="1"/>
        </dgm:presLayoutVars>
      </dgm:prSet>
      <dgm:spPr/>
    </dgm:pt>
    <dgm:pt modelId="{71F8FD76-D534-45B0-8041-CC6714A2025D}" type="pres">
      <dgm:prSet presAssocID="{21CB73E3-B771-4D7C-AA4B-6907C1B9EB3D}" presName="bgRect" presStyleLbl="alignNode1" presStyleIdx="0" presStyleCnt="4" custLinFactNeighborX="-797" custLinFactNeighborY="1801"/>
      <dgm:spPr/>
    </dgm:pt>
    <dgm:pt modelId="{47984CBF-614C-4662-BE79-B79CAB86017D}" type="pres">
      <dgm:prSet presAssocID="{F9DA6F5F-A5BF-4FBD-8D78-417E729CE089}" presName="sibTransNodeRect" presStyleLbl="alignNode1" presStyleIdx="0" presStyleCnt="4">
        <dgm:presLayoutVars>
          <dgm:chMax val="0"/>
          <dgm:bulletEnabled val="1"/>
        </dgm:presLayoutVars>
      </dgm:prSet>
      <dgm:spPr/>
    </dgm:pt>
    <dgm:pt modelId="{C5ACBAB1-56A2-489E-9561-648D45CB1470}" type="pres">
      <dgm:prSet presAssocID="{21CB73E3-B771-4D7C-AA4B-6907C1B9EB3D}" presName="nodeRect" presStyleLbl="alignNode1" presStyleIdx="0" presStyleCnt="4">
        <dgm:presLayoutVars>
          <dgm:bulletEnabled val="1"/>
        </dgm:presLayoutVars>
      </dgm:prSet>
      <dgm:spPr/>
    </dgm:pt>
    <dgm:pt modelId="{5B6F1CFE-543B-40F5-B146-925FF84E26A7}" type="pres">
      <dgm:prSet presAssocID="{F9DA6F5F-A5BF-4FBD-8D78-417E729CE089}" presName="sibTrans" presStyleCnt="0"/>
      <dgm:spPr/>
    </dgm:pt>
    <dgm:pt modelId="{FD4D3FBC-559E-417F-8547-6E4A006590F3}" type="pres">
      <dgm:prSet presAssocID="{5B53B98F-01CC-4FAC-93F3-9C13189CE038}" presName="compositeNode" presStyleCnt="0">
        <dgm:presLayoutVars>
          <dgm:bulletEnabled val="1"/>
        </dgm:presLayoutVars>
      </dgm:prSet>
      <dgm:spPr/>
    </dgm:pt>
    <dgm:pt modelId="{48962526-08A0-4076-8386-B04599010DF7}" type="pres">
      <dgm:prSet presAssocID="{5B53B98F-01CC-4FAC-93F3-9C13189CE038}" presName="bgRect" presStyleLbl="alignNode1" presStyleIdx="1" presStyleCnt="4"/>
      <dgm:spPr/>
    </dgm:pt>
    <dgm:pt modelId="{6B5801E2-7BD8-49C2-B76A-C6C1D025CE0F}" type="pres">
      <dgm:prSet presAssocID="{C7FB958B-84CF-4445-AA84-94B039659B47}" presName="sibTransNodeRect" presStyleLbl="alignNode1" presStyleIdx="1" presStyleCnt="4">
        <dgm:presLayoutVars>
          <dgm:chMax val="0"/>
          <dgm:bulletEnabled val="1"/>
        </dgm:presLayoutVars>
      </dgm:prSet>
      <dgm:spPr/>
    </dgm:pt>
    <dgm:pt modelId="{B00C5DFC-8EC7-40E2-A985-1B3D25AFB210}" type="pres">
      <dgm:prSet presAssocID="{5B53B98F-01CC-4FAC-93F3-9C13189CE038}" presName="nodeRect" presStyleLbl="alignNode1" presStyleIdx="1" presStyleCnt="4">
        <dgm:presLayoutVars>
          <dgm:bulletEnabled val="1"/>
        </dgm:presLayoutVars>
      </dgm:prSet>
      <dgm:spPr/>
    </dgm:pt>
    <dgm:pt modelId="{7AA69074-43F0-4F52-B9E2-9A65CFD5A26F}" type="pres">
      <dgm:prSet presAssocID="{C7FB958B-84CF-4445-AA84-94B039659B47}" presName="sibTrans" presStyleCnt="0"/>
      <dgm:spPr/>
    </dgm:pt>
    <dgm:pt modelId="{CB375433-0918-4489-A9DC-C46412F2D56B}" type="pres">
      <dgm:prSet presAssocID="{445691B2-40EE-4446-A0F5-5DB0954069F3}" presName="compositeNode" presStyleCnt="0">
        <dgm:presLayoutVars>
          <dgm:bulletEnabled val="1"/>
        </dgm:presLayoutVars>
      </dgm:prSet>
      <dgm:spPr/>
    </dgm:pt>
    <dgm:pt modelId="{176FF287-85FA-41E7-972C-CA51E733297E}" type="pres">
      <dgm:prSet presAssocID="{445691B2-40EE-4446-A0F5-5DB0954069F3}" presName="bgRect" presStyleLbl="alignNode1" presStyleIdx="2" presStyleCnt="4"/>
      <dgm:spPr/>
    </dgm:pt>
    <dgm:pt modelId="{260BF8D8-7C10-4FD3-B79F-8E76439B2787}" type="pres">
      <dgm:prSet presAssocID="{DF6EA141-7FD2-4B4E-93A6-B359C8B10781}" presName="sibTransNodeRect" presStyleLbl="alignNode1" presStyleIdx="2" presStyleCnt="4">
        <dgm:presLayoutVars>
          <dgm:chMax val="0"/>
          <dgm:bulletEnabled val="1"/>
        </dgm:presLayoutVars>
      </dgm:prSet>
      <dgm:spPr/>
    </dgm:pt>
    <dgm:pt modelId="{FB94A08B-B277-4D73-B846-2E2FBEEAFFA2}" type="pres">
      <dgm:prSet presAssocID="{445691B2-40EE-4446-A0F5-5DB0954069F3}" presName="nodeRect" presStyleLbl="alignNode1" presStyleIdx="2" presStyleCnt="4">
        <dgm:presLayoutVars>
          <dgm:bulletEnabled val="1"/>
        </dgm:presLayoutVars>
      </dgm:prSet>
      <dgm:spPr/>
    </dgm:pt>
    <dgm:pt modelId="{A753A8D5-8CDC-4500-B0E9-50A3E17A6D8B}" type="pres">
      <dgm:prSet presAssocID="{DF6EA141-7FD2-4B4E-93A6-B359C8B10781}" presName="sibTrans" presStyleCnt="0"/>
      <dgm:spPr/>
    </dgm:pt>
    <dgm:pt modelId="{82C91CA5-AC14-4055-BF48-B0AA978605E2}" type="pres">
      <dgm:prSet presAssocID="{1BA035C2-6C00-4A70-B7E8-F73543164AC6}" presName="compositeNode" presStyleCnt="0">
        <dgm:presLayoutVars>
          <dgm:bulletEnabled val="1"/>
        </dgm:presLayoutVars>
      </dgm:prSet>
      <dgm:spPr/>
    </dgm:pt>
    <dgm:pt modelId="{D8A118D0-5D18-4A23-8E43-E53CDF4FC41D}" type="pres">
      <dgm:prSet presAssocID="{1BA035C2-6C00-4A70-B7E8-F73543164AC6}" presName="bgRect" presStyleLbl="alignNode1" presStyleIdx="3" presStyleCnt="4"/>
      <dgm:spPr/>
    </dgm:pt>
    <dgm:pt modelId="{EB79C2E9-F3A4-4C70-8392-F9D9047DCC27}" type="pres">
      <dgm:prSet presAssocID="{323E2035-71F6-418B-91CC-F9BCF54ED4CB}" presName="sibTransNodeRect" presStyleLbl="alignNode1" presStyleIdx="3" presStyleCnt="4">
        <dgm:presLayoutVars>
          <dgm:chMax val="0"/>
          <dgm:bulletEnabled val="1"/>
        </dgm:presLayoutVars>
      </dgm:prSet>
      <dgm:spPr/>
    </dgm:pt>
    <dgm:pt modelId="{2E60BB40-19D2-42EE-A0E0-9548D2DB5F0B}" type="pres">
      <dgm:prSet presAssocID="{1BA035C2-6C00-4A70-B7E8-F73543164AC6}" presName="nodeRect" presStyleLbl="alignNode1" presStyleIdx="3" presStyleCnt="4">
        <dgm:presLayoutVars>
          <dgm:bulletEnabled val="1"/>
        </dgm:presLayoutVars>
      </dgm:prSet>
      <dgm:spPr/>
    </dgm:pt>
  </dgm:ptLst>
  <dgm:cxnLst>
    <dgm:cxn modelId="{65C6DF0B-001F-4982-B2DD-D7BFF79BB7B5}" type="presOf" srcId="{445691B2-40EE-4446-A0F5-5DB0954069F3}" destId="{FB94A08B-B277-4D73-B846-2E2FBEEAFFA2}" srcOrd="1" destOrd="0" presId="urn:microsoft.com/office/officeart/2016/7/layout/LinearBlockProcessNumbered"/>
    <dgm:cxn modelId="{C5FCB30E-6EB1-4788-8514-80F964E84BAA}" type="presOf" srcId="{5B53B98F-01CC-4FAC-93F3-9C13189CE038}" destId="{B00C5DFC-8EC7-40E2-A985-1B3D25AFB210}" srcOrd="1" destOrd="0" presId="urn:microsoft.com/office/officeart/2016/7/layout/LinearBlockProcessNumbered"/>
    <dgm:cxn modelId="{C0AFAD1F-43F5-4D97-800B-1B34CDA91098}" type="presOf" srcId="{F9DA6F5F-A5BF-4FBD-8D78-417E729CE089}" destId="{47984CBF-614C-4662-BE79-B79CAB86017D}" srcOrd="0" destOrd="0" presId="urn:microsoft.com/office/officeart/2016/7/layout/LinearBlockProcessNumbered"/>
    <dgm:cxn modelId="{8C4DE125-6D77-47A3-9C83-E512D9E99496}" type="presOf" srcId="{C7FB958B-84CF-4445-AA84-94B039659B47}" destId="{6B5801E2-7BD8-49C2-B76A-C6C1D025CE0F}" srcOrd="0" destOrd="0" presId="urn:microsoft.com/office/officeart/2016/7/layout/LinearBlockProcessNumbered"/>
    <dgm:cxn modelId="{58272228-7F39-4806-8AFF-332E71D96619}" type="presOf" srcId="{323E2035-71F6-418B-91CC-F9BCF54ED4CB}" destId="{EB79C2E9-F3A4-4C70-8392-F9D9047DCC27}" srcOrd="0" destOrd="0" presId="urn:microsoft.com/office/officeart/2016/7/layout/LinearBlockProcessNumbered"/>
    <dgm:cxn modelId="{89A7532D-67C8-43E7-A903-529607C097CB}" srcId="{D3020323-E4B9-4C6B-B705-3CF0082DD711}" destId="{445691B2-40EE-4446-A0F5-5DB0954069F3}" srcOrd="2" destOrd="0" parTransId="{5580A25D-B7BB-49AA-9139-4A0F5D25335E}" sibTransId="{DF6EA141-7FD2-4B4E-93A6-B359C8B10781}"/>
    <dgm:cxn modelId="{8345E936-F68C-460D-B791-67ED16F5B1CE}" srcId="{D3020323-E4B9-4C6B-B705-3CF0082DD711}" destId="{1BA035C2-6C00-4A70-B7E8-F73543164AC6}" srcOrd="3" destOrd="0" parTransId="{FD4EE635-9CF3-45F6-9F20-C5E8D4FADC13}" sibTransId="{323E2035-71F6-418B-91CC-F9BCF54ED4CB}"/>
    <dgm:cxn modelId="{4931956E-8954-463F-8550-B0A07FEC24C5}" type="presOf" srcId="{5B53B98F-01CC-4FAC-93F3-9C13189CE038}" destId="{48962526-08A0-4076-8386-B04599010DF7}" srcOrd="0" destOrd="0" presId="urn:microsoft.com/office/officeart/2016/7/layout/LinearBlockProcessNumbered"/>
    <dgm:cxn modelId="{2B8D9355-FAFB-4FAE-A332-E267895835A3}" srcId="{D3020323-E4B9-4C6B-B705-3CF0082DD711}" destId="{5B53B98F-01CC-4FAC-93F3-9C13189CE038}" srcOrd="1" destOrd="0" parTransId="{9014A6C9-8A47-4665-80E4-73C15C4338B3}" sibTransId="{C7FB958B-84CF-4445-AA84-94B039659B47}"/>
    <dgm:cxn modelId="{04349A7F-2E62-4383-B8E9-E59B205BBD44}" type="presOf" srcId="{D3020323-E4B9-4C6B-B705-3CF0082DD711}" destId="{458DDDFC-D0FD-4867-93EF-F0D2E72EB146}" srcOrd="0" destOrd="0" presId="urn:microsoft.com/office/officeart/2016/7/layout/LinearBlockProcessNumbered"/>
    <dgm:cxn modelId="{101DAA8E-B3EB-457D-B9F0-9BF9BBB83F8E}" type="presOf" srcId="{21CB73E3-B771-4D7C-AA4B-6907C1B9EB3D}" destId="{71F8FD76-D534-45B0-8041-CC6714A2025D}" srcOrd="0" destOrd="0" presId="urn:microsoft.com/office/officeart/2016/7/layout/LinearBlockProcessNumbered"/>
    <dgm:cxn modelId="{9280BD92-6674-4B16-B5B4-13DAB7F1FDD0}" type="presOf" srcId="{DF6EA141-7FD2-4B4E-93A6-B359C8B10781}" destId="{260BF8D8-7C10-4FD3-B79F-8E76439B2787}" srcOrd="0" destOrd="0" presId="urn:microsoft.com/office/officeart/2016/7/layout/LinearBlockProcessNumbered"/>
    <dgm:cxn modelId="{E41A479C-C9D1-4A51-A967-E687CC247259}" type="presOf" srcId="{21CB73E3-B771-4D7C-AA4B-6907C1B9EB3D}" destId="{C5ACBAB1-56A2-489E-9561-648D45CB1470}" srcOrd="1" destOrd="0" presId="urn:microsoft.com/office/officeart/2016/7/layout/LinearBlockProcessNumbered"/>
    <dgm:cxn modelId="{494DADBC-1C87-47E8-9407-FA12D71140A1}" type="presOf" srcId="{1BA035C2-6C00-4A70-B7E8-F73543164AC6}" destId="{2E60BB40-19D2-42EE-A0E0-9548D2DB5F0B}" srcOrd="1" destOrd="0" presId="urn:microsoft.com/office/officeart/2016/7/layout/LinearBlockProcessNumbered"/>
    <dgm:cxn modelId="{D6A064D3-EFEB-4389-84DB-71DA7AB2EBA5}" type="presOf" srcId="{1BA035C2-6C00-4A70-B7E8-F73543164AC6}" destId="{D8A118D0-5D18-4A23-8E43-E53CDF4FC41D}" srcOrd="0" destOrd="0" presId="urn:microsoft.com/office/officeart/2016/7/layout/LinearBlockProcessNumbered"/>
    <dgm:cxn modelId="{A4937AF0-86A0-459A-BC9A-CCCA61DA4588}" srcId="{D3020323-E4B9-4C6B-B705-3CF0082DD711}" destId="{21CB73E3-B771-4D7C-AA4B-6907C1B9EB3D}" srcOrd="0" destOrd="0" parTransId="{CF53FF52-AE59-42EC-9451-2E9FDD7CDAF4}" sibTransId="{F9DA6F5F-A5BF-4FBD-8D78-417E729CE089}"/>
    <dgm:cxn modelId="{12D369F5-9F31-4903-8985-577476EE9940}" type="presOf" srcId="{445691B2-40EE-4446-A0F5-5DB0954069F3}" destId="{176FF287-85FA-41E7-972C-CA51E733297E}" srcOrd="0" destOrd="0" presId="urn:microsoft.com/office/officeart/2016/7/layout/LinearBlockProcessNumbered"/>
    <dgm:cxn modelId="{0B3C0108-F25C-414E-A0ED-DF6471B6A54C}" type="presParOf" srcId="{458DDDFC-D0FD-4867-93EF-F0D2E72EB146}" destId="{C19870A9-A5FE-4262-89B3-1974103B4DA0}" srcOrd="0" destOrd="0" presId="urn:microsoft.com/office/officeart/2016/7/layout/LinearBlockProcessNumbered"/>
    <dgm:cxn modelId="{A6077019-563C-4F8C-A17F-55F0D0656AD0}" type="presParOf" srcId="{C19870A9-A5FE-4262-89B3-1974103B4DA0}" destId="{71F8FD76-D534-45B0-8041-CC6714A2025D}" srcOrd="0" destOrd="0" presId="urn:microsoft.com/office/officeart/2016/7/layout/LinearBlockProcessNumbered"/>
    <dgm:cxn modelId="{8902A75A-D918-4E54-A0CE-696F1EE9D056}" type="presParOf" srcId="{C19870A9-A5FE-4262-89B3-1974103B4DA0}" destId="{47984CBF-614C-4662-BE79-B79CAB86017D}" srcOrd="1" destOrd="0" presId="urn:microsoft.com/office/officeart/2016/7/layout/LinearBlockProcessNumbered"/>
    <dgm:cxn modelId="{A638D2C4-D4BA-4896-BB04-69284296F9CA}" type="presParOf" srcId="{C19870A9-A5FE-4262-89B3-1974103B4DA0}" destId="{C5ACBAB1-56A2-489E-9561-648D45CB1470}" srcOrd="2" destOrd="0" presId="urn:microsoft.com/office/officeart/2016/7/layout/LinearBlockProcessNumbered"/>
    <dgm:cxn modelId="{0582F314-3A4F-434A-82D9-47BD2DC4B90F}" type="presParOf" srcId="{458DDDFC-D0FD-4867-93EF-F0D2E72EB146}" destId="{5B6F1CFE-543B-40F5-B146-925FF84E26A7}" srcOrd="1" destOrd="0" presId="urn:microsoft.com/office/officeart/2016/7/layout/LinearBlockProcessNumbered"/>
    <dgm:cxn modelId="{E78B52FD-2314-45E5-82B0-80EF2CF04516}" type="presParOf" srcId="{458DDDFC-D0FD-4867-93EF-F0D2E72EB146}" destId="{FD4D3FBC-559E-417F-8547-6E4A006590F3}" srcOrd="2" destOrd="0" presId="urn:microsoft.com/office/officeart/2016/7/layout/LinearBlockProcessNumbered"/>
    <dgm:cxn modelId="{FA6676DD-13CA-4E3B-80E8-D5BB9F95CF8B}" type="presParOf" srcId="{FD4D3FBC-559E-417F-8547-6E4A006590F3}" destId="{48962526-08A0-4076-8386-B04599010DF7}" srcOrd="0" destOrd="0" presId="urn:microsoft.com/office/officeart/2016/7/layout/LinearBlockProcessNumbered"/>
    <dgm:cxn modelId="{F80F19D9-09CB-49BD-AD54-E5A16504E87A}" type="presParOf" srcId="{FD4D3FBC-559E-417F-8547-6E4A006590F3}" destId="{6B5801E2-7BD8-49C2-B76A-C6C1D025CE0F}" srcOrd="1" destOrd="0" presId="urn:microsoft.com/office/officeart/2016/7/layout/LinearBlockProcessNumbered"/>
    <dgm:cxn modelId="{2C34F844-7ABE-4E7A-A012-08A6EF4539A4}" type="presParOf" srcId="{FD4D3FBC-559E-417F-8547-6E4A006590F3}" destId="{B00C5DFC-8EC7-40E2-A985-1B3D25AFB210}" srcOrd="2" destOrd="0" presId="urn:microsoft.com/office/officeart/2016/7/layout/LinearBlockProcessNumbered"/>
    <dgm:cxn modelId="{71C22551-333A-4810-940F-5D163A7E67B6}" type="presParOf" srcId="{458DDDFC-D0FD-4867-93EF-F0D2E72EB146}" destId="{7AA69074-43F0-4F52-B9E2-9A65CFD5A26F}" srcOrd="3" destOrd="0" presId="urn:microsoft.com/office/officeart/2016/7/layout/LinearBlockProcessNumbered"/>
    <dgm:cxn modelId="{052B99CA-17E0-4570-BED0-4AE025C92CA7}" type="presParOf" srcId="{458DDDFC-D0FD-4867-93EF-F0D2E72EB146}" destId="{CB375433-0918-4489-A9DC-C46412F2D56B}" srcOrd="4" destOrd="0" presId="urn:microsoft.com/office/officeart/2016/7/layout/LinearBlockProcessNumbered"/>
    <dgm:cxn modelId="{9BF6E6A5-1BB0-42E7-BB8A-8C2CBE018645}" type="presParOf" srcId="{CB375433-0918-4489-A9DC-C46412F2D56B}" destId="{176FF287-85FA-41E7-972C-CA51E733297E}" srcOrd="0" destOrd="0" presId="urn:microsoft.com/office/officeart/2016/7/layout/LinearBlockProcessNumbered"/>
    <dgm:cxn modelId="{303F3EF7-231F-4A99-9A61-EC97B98F6C07}" type="presParOf" srcId="{CB375433-0918-4489-A9DC-C46412F2D56B}" destId="{260BF8D8-7C10-4FD3-B79F-8E76439B2787}" srcOrd="1" destOrd="0" presId="urn:microsoft.com/office/officeart/2016/7/layout/LinearBlockProcessNumbered"/>
    <dgm:cxn modelId="{3117844A-6C35-48B4-8BD9-0E158ABEC1F1}" type="presParOf" srcId="{CB375433-0918-4489-A9DC-C46412F2D56B}" destId="{FB94A08B-B277-4D73-B846-2E2FBEEAFFA2}" srcOrd="2" destOrd="0" presId="urn:microsoft.com/office/officeart/2016/7/layout/LinearBlockProcessNumbered"/>
    <dgm:cxn modelId="{D99509FC-4B59-4DB9-A1A7-958686BE38C0}" type="presParOf" srcId="{458DDDFC-D0FD-4867-93EF-F0D2E72EB146}" destId="{A753A8D5-8CDC-4500-B0E9-50A3E17A6D8B}" srcOrd="5" destOrd="0" presId="urn:microsoft.com/office/officeart/2016/7/layout/LinearBlockProcessNumbered"/>
    <dgm:cxn modelId="{2EBA5DD6-B842-4F7A-A47A-7BC26C217CDE}" type="presParOf" srcId="{458DDDFC-D0FD-4867-93EF-F0D2E72EB146}" destId="{82C91CA5-AC14-4055-BF48-B0AA978605E2}" srcOrd="6" destOrd="0" presId="urn:microsoft.com/office/officeart/2016/7/layout/LinearBlockProcessNumbered"/>
    <dgm:cxn modelId="{88189154-69C5-445E-90FF-E477338E401F}" type="presParOf" srcId="{82C91CA5-AC14-4055-BF48-B0AA978605E2}" destId="{D8A118D0-5D18-4A23-8E43-E53CDF4FC41D}" srcOrd="0" destOrd="0" presId="urn:microsoft.com/office/officeart/2016/7/layout/LinearBlockProcessNumbered"/>
    <dgm:cxn modelId="{2C623D20-A5BA-4FAF-AD1E-6C645F49612F}" type="presParOf" srcId="{82C91CA5-AC14-4055-BF48-B0AA978605E2}" destId="{EB79C2E9-F3A4-4C70-8392-F9D9047DCC27}" srcOrd="1" destOrd="0" presId="urn:microsoft.com/office/officeart/2016/7/layout/LinearBlockProcessNumbered"/>
    <dgm:cxn modelId="{ED811A04-55FE-487F-9273-90BE2269D608}" type="presParOf" srcId="{82C91CA5-AC14-4055-BF48-B0AA978605E2}" destId="{2E60BB40-19D2-42EE-A0E0-9548D2DB5F0B}"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868CA-07B1-4E90-9BFA-1899A42B44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38B219-60E3-4CB5-99C5-10BC50687C7E}">
      <dgm:prSet custT="1"/>
      <dgm:spPr/>
      <dgm:t>
        <a:bodyPr/>
        <a:lstStyle/>
        <a:p>
          <a:r>
            <a:rPr kumimoji="1" lang="ja-JP" sz="1800" dirty="0"/>
            <a:t>２０１３年に新ロータリークラブ結成に必要な会員数がいない場合のオプションとして導入されました　２０人の創立会員を必要とする通常のロータリークラブと異なり、８名の会員で結成が可能</a:t>
          </a:r>
          <a:endParaRPr lang="en-US" sz="1800" dirty="0"/>
        </a:p>
      </dgm:t>
    </dgm:pt>
    <dgm:pt modelId="{CAFE7924-BEA3-4970-A2DC-C0291C22FAFB}" type="parTrans" cxnId="{7541961F-8A31-4257-961E-DBB9315D55D7}">
      <dgm:prSet/>
      <dgm:spPr/>
      <dgm:t>
        <a:bodyPr/>
        <a:lstStyle/>
        <a:p>
          <a:endParaRPr lang="en-US"/>
        </a:p>
      </dgm:t>
    </dgm:pt>
    <dgm:pt modelId="{24FDCF4E-8EC1-4BB1-98D4-AB061BB20EBA}" type="sibTrans" cxnId="{7541961F-8A31-4257-961E-DBB9315D55D7}">
      <dgm:prSet/>
      <dgm:spPr/>
      <dgm:t>
        <a:bodyPr/>
        <a:lstStyle/>
        <a:p>
          <a:endParaRPr lang="en-US"/>
        </a:p>
      </dgm:t>
    </dgm:pt>
    <dgm:pt modelId="{4381EFBB-A7DD-4732-A98C-6C25055A4EA0}">
      <dgm:prSet custT="1"/>
      <dgm:spPr/>
      <dgm:t>
        <a:bodyPr/>
        <a:lstStyle/>
        <a:p>
          <a:r>
            <a:rPr kumimoji="1" lang="ja-JP" sz="1800" dirty="0"/>
            <a:t>既存のロータリークラブとは異なる環境で社会奉仕できるチャンスを地域の人々やロータリアンに提供します</a:t>
          </a:r>
          <a:endParaRPr lang="en-US" sz="1800" dirty="0"/>
        </a:p>
      </dgm:t>
    </dgm:pt>
    <dgm:pt modelId="{72AC5985-5B5D-4B76-8CAE-E08852A89CFF}" type="parTrans" cxnId="{9DD8BE4D-7A61-4ABF-9652-355D7EE9B07D}">
      <dgm:prSet/>
      <dgm:spPr/>
      <dgm:t>
        <a:bodyPr/>
        <a:lstStyle/>
        <a:p>
          <a:endParaRPr lang="en-US"/>
        </a:p>
      </dgm:t>
    </dgm:pt>
    <dgm:pt modelId="{D5AD07B1-5771-4F42-91CF-9C3C3D2D20AB}" type="sibTrans" cxnId="{9DD8BE4D-7A61-4ABF-9652-355D7EE9B07D}">
      <dgm:prSet/>
      <dgm:spPr/>
      <dgm:t>
        <a:bodyPr/>
        <a:lstStyle/>
        <a:p>
          <a:endParaRPr lang="en-US"/>
        </a:p>
      </dgm:t>
    </dgm:pt>
    <dgm:pt modelId="{9A87A42D-5897-4B39-8B01-000D60F5EA4E}">
      <dgm:prSet custT="1"/>
      <dgm:spPr/>
      <dgm:t>
        <a:bodyPr/>
        <a:lstStyle/>
        <a:p>
          <a:r>
            <a:rPr kumimoji="1" lang="ja-JP" sz="1800" dirty="0"/>
            <a:t>衛星クラブの会員数が２０名になったときにスポンサークラブとのつながりを維持しながら衛星クラブのままでいるのか、独立したロータリークラブなるか選択できる</a:t>
          </a:r>
          <a:endParaRPr lang="en-US" sz="1800" dirty="0"/>
        </a:p>
      </dgm:t>
    </dgm:pt>
    <dgm:pt modelId="{9DC2B300-5A8C-4DD5-AABD-02CA5DD6FC8B}" type="parTrans" cxnId="{752BF5A9-BCA1-4880-A2BA-6C4A537B059C}">
      <dgm:prSet/>
      <dgm:spPr/>
      <dgm:t>
        <a:bodyPr/>
        <a:lstStyle/>
        <a:p>
          <a:endParaRPr lang="en-US"/>
        </a:p>
      </dgm:t>
    </dgm:pt>
    <dgm:pt modelId="{77E6F30E-C007-4126-9A82-9D3F4442D0DC}" type="sibTrans" cxnId="{752BF5A9-BCA1-4880-A2BA-6C4A537B059C}">
      <dgm:prSet/>
      <dgm:spPr/>
      <dgm:t>
        <a:bodyPr/>
        <a:lstStyle/>
        <a:p>
          <a:endParaRPr lang="en-US"/>
        </a:p>
      </dgm:t>
    </dgm:pt>
    <dgm:pt modelId="{B42C7D92-42B9-4016-AF39-A1CB0CC3C5B2}">
      <dgm:prSet custT="1"/>
      <dgm:spPr/>
      <dgm:t>
        <a:bodyPr/>
        <a:lstStyle/>
        <a:p>
          <a:r>
            <a:rPr kumimoji="1" lang="ja-JP" sz="1800" dirty="0"/>
            <a:t>衛</a:t>
          </a:r>
          <a:r>
            <a:rPr kumimoji="1" lang="ja-JP" altLang="en-US" sz="1800" dirty="0"/>
            <a:t>星</a:t>
          </a:r>
          <a:r>
            <a:rPr kumimoji="1" lang="ja-JP" sz="1800" dirty="0"/>
            <a:t>クラブは通常のロータリーと同様に、例会を開き、細則と理事会を設け、地域社会で奉仕活動を行います　</a:t>
          </a:r>
          <a:endParaRPr lang="en-US" sz="1800" dirty="0"/>
        </a:p>
      </dgm:t>
    </dgm:pt>
    <dgm:pt modelId="{410AC7D3-31DA-4F55-BD7C-4B7CDDFD3759}" type="parTrans" cxnId="{9CACEAB1-4783-4B6E-93CF-C07997E0A55A}">
      <dgm:prSet/>
      <dgm:spPr/>
      <dgm:t>
        <a:bodyPr/>
        <a:lstStyle/>
        <a:p>
          <a:endParaRPr lang="en-US"/>
        </a:p>
      </dgm:t>
    </dgm:pt>
    <dgm:pt modelId="{15F915BC-EFEA-4E70-8CB2-05333518119B}" type="sibTrans" cxnId="{9CACEAB1-4783-4B6E-93CF-C07997E0A55A}">
      <dgm:prSet/>
      <dgm:spPr/>
      <dgm:t>
        <a:bodyPr/>
        <a:lstStyle/>
        <a:p>
          <a:endParaRPr lang="en-US"/>
        </a:p>
      </dgm:t>
    </dgm:pt>
    <dgm:pt modelId="{A33AC5EB-53BF-4D90-A8EB-8D424C8A0CE8}" type="pres">
      <dgm:prSet presAssocID="{C5E868CA-07B1-4E90-9BFA-1899A42B44B0}" presName="linear" presStyleCnt="0">
        <dgm:presLayoutVars>
          <dgm:animLvl val="lvl"/>
          <dgm:resizeHandles val="exact"/>
        </dgm:presLayoutVars>
      </dgm:prSet>
      <dgm:spPr/>
    </dgm:pt>
    <dgm:pt modelId="{C583D1C8-A585-4FCB-806D-04EE9E5652AE}" type="pres">
      <dgm:prSet presAssocID="{1538B219-60E3-4CB5-99C5-10BC50687C7E}" presName="parentText" presStyleLbl="node1" presStyleIdx="0" presStyleCnt="4" custLinFactNeighborY="71020">
        <dgm:presLayoutVars>
          <dgm:chMax val="0"/>
          <dgm:bulletEnabled val="1"/>
        </dgm:presLayoutVars>
      </dgm:prSet>
      <dgm:spPr/>
    </dgm:pt>
    <dgm:pt modelId="{C393C8E1-F534-4E88-855C-A1C75067257E}" type="pres">
      <dgm:prSet presAssocID="{24FDCF4E-8EC1-4BB1-98D4-AB061BB20EBA}" presName="spacer" presStyleCnt="0"/>
      <dgm:spPr/>
    </dgm:pt>
    <dgm:pt modelId="{748A241A-0B5A-4C0B-80D5-A63D87F96FA3}" type="pres">
      <dgm:prSet presAssocID="{4381EFBB-A7DD-4732-A98C-6C25055A4EA0}" presName="parentText" presStyleLbl="node1" presStyleIdx="1" presStyleCnt="4" custLinFactY="310" custLinFactNeighborY="100000">
        <dgm:presLayoutVars>
          <dgm:chMax val="0"/>
          <dgm:bulletEnabled val="1"/>
        </dgm:presLayoutVars>
      </dgm:prSet>
      <dgm:spPr/>
    </dgm:pt>
    <dgm:pt modelId="{87CB956A-2DB8-4A7E-A1B4-7B1BF312965B}" type="pres">
      <dgm:prSet presAssocID="{D5AD07B1-5771-4F42-91CF-9C3C3D2D20AB}" presName="spacer" presStyleCnt="0"/>
      <dgm:spPr/>
    </dgm:pt>
    <dgm:pt modelId="{4851FD96-CF0D-43E1-B846-57F6DF9B0794}" type="pres">
      <dgm:prSet presAssocID="{9A87A42D-5897-4B39-8B01-000D60F5EA4E}" presName="parentText" presStyleLbl="node1" presStyleIdx="2" presStyleCnt="4" custLinFactNeighborY="51784">
        <dgm:presLayoutVars>
          <dgm:chMax val="0"/>
          <dgm:bulletEnabled val="1"/>
        </dgm:presLayoutVars>
      </dgm:prSet>
      <dgm:spPr/>
    </dgm:pt>
    <dgm:pt modelId="{BFF3D167-1389-421C-83B1-DE5189895CF1}" type="pres">
      <dgm:prSet presAssocID="{77E6F30E-C007-4126-9A82-9D3F4442D0DC}" presName="spacer" presStyleCnt="0"/>
      <dgm:spPr/>
    </dgm:pt>
    <dgm:pt modelId="{0A525644-A36A-4664-ABBA-49593B393DFB}" type="pres">
      <dgm:prSet presAssocID="{B42C7D92-42B9-4016-AF39-A1CB0CC3C5B2}" presName="parentText" presStyleLbl="node1" presStyleIdx="3" presStyleCnt="4" custLinFactNeighborY="52762">
        <dgm:presLayoutVars>
          <dgm:chMax val="0"/>
          <dgm:bulletEnabled val="1"/>
        </dgm:presLayoutVars>
      </dgm:prSet>
      <dgm:spPr/>
    </dgm:pt>
  </dgm:ptLst>
  <dgm:cxnLst>
    <dgm:cxn modelId="{7541961F-8A31-4257-961E-DBB9315D55D7}" srcId="{C5E868CA-07B1-4E90-9BFA-1899A42B44B0}" destId="{1538B219-60E3-4CB5-99C5-10BC50687C7E}" srcOrd="0" destOrd="0" parTransId="{CAFE7924-BEA3-4970-A2DC-C0291C22FAFB}" sibTransId="{24FDCF4E-8EC1-4BB1-98D4-AB061BB20EBA}"/>
    <dgm:cxn modelId="{9DD8BE4D-7A61-4ABF-9652-355D7EE9B07D}" srcId="{C5E868CA-07B1-4E90-9BFA-1899A42B44B0}" destId="{4381EFBB-A7DD-4732-A98C-6C25055A4EA0}" srcOrd="1" destOrd="0" parTransId="{72AC5985-5B5D-4B76-8CAE-E08852A89CFF}" sibTransId="{D5AD07B1-5771-4F42-91CF-9C3C3D2D20AB}"/>
    <dgm:cxn modelId="{DC2093A1-6A72-4101-AFB6-3A528876F57A}" type="presOf" srcId="{1538B219-60E3-4CB5-99C5-10BC50687C7E}" destId="{C583D1C8-A585-4FCB-806D-04EE9E5652AE}" srcOrd="0" destOrd="0" presId="urn:microsoft.com/office/officeart/2005/8/layout/vList2"/>
    <dgm:cxn modelId="{752BF5A9-BCA1-4880-A2BA-6C4A537B059C}" srcId="{C5E868CA-07B1-4E90-9BFA-1899A42B44B0}" destId="{9A87A42D-5897-4B39-8B01-000D60F5EA4E}" srcOrd="2" destOrd="0" parTransId="{9DC2B300-5A8C-4DD5-AABD-02CA5DD6FC8B}" sibTransId="{77E6F30E-C007-4126-9A82-9D3F4442D0DC}"/>
    <dgm:cxn modelId="{F4F47DAF-888C-4CD7-A980-8B945479EFA6}" type="presOf" srcId="{9A87A42D-5897-4B39-8B01-000D60F5EA4E}" destId="{4851FD96-CF0D-43E1-B846-57F6DF9B0794}" srcOrd="0" destOrd="0" presId="urn:microsoft.com/office/officeart/2005/8/layout/vList2"/>
    <dgm:cxn modelId="{9CACEAB1-4783-4B6E-93CF-C07997E0A55A}" srcId="{C5E868CA-07B1-4E90-9BFA-1899A42B44B0}" destId="{B42C7D92-42B9-4016-AF39-A1CB0CC3C5B2}" srcOrd="3" destOrd="0" parTransId="{410AC7D3-31DA-4F55-BD7C-4B7CDDFD3759}" sibTransId="{15F915BC-EFEA-4E70-8CB2-05333518119B}"/>
    <dgm:cxn modelId="{B33AC6C6-BCB5-42A3-8AD0-8F9BB0041617}" type="presOf" srcId="{C5E868CA-07B1-4E90-9BFA-1899A42B44B0}" destId="{A33AC5EB-53BF-4D90-A8EB-8D424C8A0CE8}" srcOrd="0" destOrd="0" presId="urn:microsoft.com/office/officeart/2005/8/layout/vList2"/>
    <dgm:cxn modelId="{268FA1CA-BAF8-40C1-A931-865F0A294FE0}" type="presOf" srcId="{4381EFBB-A7DD-4732-A98C-6C25055A4EA0}" destId="{748A241A-0B5A-4C0B-80D5-A63D87F96FA3}" srcOrd="0" destOrd="0" presId="urn:microsoft.com/office/officeart/2005/8/layout/vList2"/>
    <dgm:cxn modelId="{CBECAAF8-C79D-43C5-8FAF-868CE2ABC49D}" type="presOf" srcId="{B42C7D92-42B9-4016-AF39-A1CB0CC3C5B2}" destId="{0A525644-A36A-4664-ABBA-49593B393DFB}" srcOrd="0" destOrd="0" presId="urn:microsoft.com/office/officeart/2005/8/layout/vList2"/>
    <dgm:cxn modelId="{F53DC491-D592-499B-BDDC-B20C67A6FB99}" type="presParOf" srcId="{A33AC5EB-53BF-4D90-A8EB-8D424C8A0CE8}" destId="{C583D1C8-A585-4FCB-806D-04EE9E5652AE}" srcOrd="0" destOrd="0" presId="urn:microsoft.com/office/officeart/2005/8/layout/vList2"/>
    <dgm:cxn modelId="{076A6273-A0F1-4B34-B505-27DDC3A8921F}" type="presParOf" srcId="{A33AC5EB-53BF-4D90-A8EB-8D424C8A0CE8}" destId="{C393C8E1-F534-4E88-855C-A1C75067257E}" srcOrd="1" destOrd="0" presId="urn:microsoft.com/office/officeart/2005/8/layout/vList2"/>
    <dgm:cxn modelId="{83AA5AF4-69CB-4AE9-93EA-B69977510103}" type="presParOf" srcId="{A33AC5EB-53BF-4D90-A8EB-8D424C8A0CE8}" destId="{748A241A-0B5A-4C0B-80D5-A63D87F96FA3}" srcOrd="2" destOrd="0" presId="urn:microsoft.com/office/officeart/2005/8/layout/vList2"/>
    <dgm:cxn modelId="{7419AE6F-70A6-4406-B01D-350613763FE3}" type="presParOf" srcId="{A33AC5EB-53BF-4D90-A8EB-8D424C8A0CE8}" destId="{87CB956A-2DB8-4A7E-A1B4-7B1BF312965B}" srcOrd="3" destOrd="0" presId="urn:microsoft.com/office/officeart/2005/8/layout/vList2"/>
    <dgm:cxn modelId="{AE7F77E6-B497-4A39-B871-B27A51766DED}" type="presParOf" srcId="{A33AC5EB-53BF-4D90-A8EB-8D424C8A0CE8}" destId="{4851FD96-CF0D-43E1-B846-57F6DF9B0794}" srcOrd="4" destOrd="0" presId="urn:microsoft.com/office/officeart/2005/8/layout/vList2"/>
    <dgm:cxn modelId="{E6B548BB-BA1B-4CBB-ACA3-D5541D4048D6}" type="presParOf" srcId="{A33AC5EB-53BF-4D90-A8EB-8D424C8A0CE8}" destId="{BFF3D167-1389-421C-83B1-DE5189895CF1}" srcOrd="5" destOrd="0" presId="urn:microsoft.com/office/officeart/2005/8/layout/vList2"/>
    <dgm:cxn modelId="{7F00915E-5CF2-4F56-859A-CEDA501CB6BC}" type="presParOf" srcId="{A33AC5EB-53BF-4D90-A8EB-8D424C8A0CE8}" destId="{0A525644-A36A-4664-ABBA-49593B393DF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E868CA-07B1-4E90-9BFA-1899A42B44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32DB52-1084-4EE3-95BA-0258624F8767}">
      <dgm:prSet custT="1"/>
      <dgm:spPr/>
      <dgm:t>
        <a:bodyPr/>
        <a:lstStyle/>
        <a:p>
          <a:r>
            <a:rPr kumimoji="1" lang="ja-JP" altLang="en-US" sz="1800" dirty="0"/>
            <a:t>衛星クラブの会員はスポンサークラブの会員であるためロータリアンです（クラブの会員数に含む）</a:t>
          </a:r>
          <a:r>
            <a:rPr kumimoji="1" lang="ja-JP" sz="1800" dirty="0"/>
            <a:t>　</a:t>
          </a:r>
          <a:endParaRPr lang="en-US" sz="1800" dirty="0"/>
        </a:p>
      </dgm:t>
    </dgm:pt>
    <dgm:pt modelId="{FF8A8DE4-28E7-4D8F-B4B2-F06A43A6C4F7}" type="parTrans" cxnId="{98893F7E-9CBF-4172-9E67-A05ED2105B26}">
      <dgm:prSet/>
      <dgm:spPr/>
      <dgm:t>
        <a:bodyPr/>
        <a:lstStyle/>
        <a:p>
          <a:endParaRPr kumimoji="1" lang="ja-JP" altLang="en-US"/>
        </a:p>
      </dgm:t>
    </dgm:pt>
    <dgm:pt modelId="{7D4574D4-2078-4190-9AF5-1ADE08A287CB}" type="sibTrans" cxnId="{98893F7E-9CBF-4172-9E67-A05ED2105B26}">
      <dgm:prSet/>
      <dgm:spPr/>
      <dgm:t>
        <a:bodyPr/>
        <a:lstStyle/>
        <a:p>
          <a:endParaRPr kumimoji="1" lang="ja-JP" altLang="en-US"/>
        </a:p>
      </dgm:t>
    </dgm:pt>
    <dgm:pt modelId="{8BB54ABF-930E-4B2F-98FE-7BC8255F33E5}">
      <dgm:prSet custT="1"/>
      <dgm:spPr/>
      <dgm:t>
        <a:bodyPr/>
        <a:lstStyle/>
        <a:p>
          <a:r>
            <a:rPr kumimoji="1" lang="ja-JP" altLang="en-US" sz="1800" dirty="0"/>
            <a:t>衛星クラブは</a:t>
          </a:r>
          <a:r>
            <a:rPr kumimoji="1" lang="en-US" altLang="ja-JP" sz="1800" dirty="0"/>
            <a:t>RC</a:t>
          </a:r>
          <a:r>
            <a:rPr kumimoji="1" lang="ja-JP" altLang="en-US" sz="1800" dirty="0"/>
            <a:t>設立のための手段の一つです。衛星クラブは本格的な独立した</a:t>
          </a:r>
          <a:r>
            <a:rPr kumimoji="1" lang="en-US" altLang="ja-JP" sz="1800" dirty="0"/>
            <a:t>RC</a:t>
          </a:r>
          <a:r>
            <a:rPr kumimoji="1" lang="ja-JP" altLang="en-US" sz="1800" dirty="0"/>
            <a:t>になるまでの短期間の以降的形態です</a:t>
          </a:r>
          <a:endParaRPr kumimoji="1" lang="en-US" altLang="ja-JP" sz="1800" dirty="0"/>
        </a:p>
      </dgm:t>
    </dgm:pt>
    <dgm:pt modelId="{CCD4A1FC-CAD2-4537-BC35-01B28C8F204D}" type="parTrans" cxnId="{E16B4947-F001-494B-BC3D-758F2BCFB959}">
      <dgm:prSet/>
      <dgm:spPr/>
      <dgm:t>
        <a:bodyPr/>
        <a:lstStyle/>
        <a:p>
          <a:endParaRPr kumimoji="1" lang="ja-JP" altLang="en-US"/>
        </a:p>
      </dgm:t>
    </dgm:pt>
    <dgm:pt modelId="{564AA3BC-ACF4-4745-88D1-3F06CF991CD1}" type="sibTrans" cxnId="{E16B4947-F001-494B-BC3D-758F2BCFB959}">
      <dgm:prSet/>
      <dgm:spPr/>
      <dgm:t>
        <a:bodyPr/>
        <a:lstStyle/>
        <a:p>
          <a:endParaRPr kumimoji="1" lang="ja-JP" altLang="en-US"/>
        </a:p>
      </dgm:t>
    </dgm:pt>
    <dgm:pt modelId="{A33AC5EB-53BF-4D90-A8EB-8D424C8A0CE8}" type="pres">
      <dgm:prSet presAssocID="{C5E868CA-07B1-4E90-9BFA-1899A42B44B0}" presName="linear" presStyleCnt="0">
        <dgm:presLayoutVars>
          <dgm:animLvl val="lvl"/>
          <dgm:resizeHandles val="exact"/>
        </dgm:presLayoutVars>
      </dgm:prSet>
      <dgm:spPr/>
    </dgm:pt>
    <dgm:pt modelId="{87BE8E15-858A-45EC-BF4A-4C743AEC9CDE}" type="pres">
      <dgm:prSet presAssocID="{8BB54ABF-930E-4B2F-98FE-7BC8255F33E5}" presName="parentText" presStyleLbl="node1" presStyleIdx="0" presStyleCnt="2" custLinFactY="-28548" custLinFactNeighborX="-282" custLinFactNeighborY="-100000">
        <dgm:presLayoutVars>
          <dgm:chMax val="0"/>
          <dgm:bulletEnabled val="1"/>
        </dgm:presLayoutVars>
      </dgm:prSet>
      <dgm:spPr/>
    </dgm:pt>
    <dgm:pt modelId="{5155785B-FA50-452F-B5AA-C79FDDD8076F}" type="pres">
      <dgm:prSet presAssocID="{564AA3BC-ACF4-4745-88D1-3F06CF991CD1}" presName="spacer" presStyleCnt="0"/>
      <dgm:spPr/>
    </dgm:pt>
    <dgm:pt modelId="{DF942ED7-744D-4339-9243-A7D63535DFC7}" type="pres">
      <dgm:prSet presAssocID="{7E32DB52-1084-4EE3-95BA-0258624F8767}" presName="parentText" presStyleLbl="node1" presStyleIdx="1" presStyleCnt="2" custLinFactNeighborY="30874">
        <dgm:presLayoutVars>
          <dgm:chMax val="0"/>
          <dgm:bulletEnabled val="1"/>
        </dgm:presLayoutVars>
      </dgm:prSet>
      <dgm:spPr/>
    </dgm:pt>
  </dgm:ptLst>
  <dgm:cxnLst>
    <dgm:cxn modelId="{E16B4947-F001-494B-BC3D-758F2BCFB959}" srcId="{C5E868CA-07B1-4E90-9BFA-1899A42B44B0}" destId="{8BB54ABF-930E-4B2F-98FE-7BC8255F33E5}" srcOrd="0" destOrd="0" parTransId="{CCD4A1FC-CAD2-4537-BC35-01B28C8F204D}" sibTransId="{564AA3BC-ACF4-4745-88D1-3F06CF991CD1}"/>
    <dgm:cxn modelId="{98893F7E-9CBF-4172-9E67-A05ED2105B26}" srcId="{C5E868CA-07B1-4E90-9BFA-1899A42B44B0}" destId="{7E32DB52-1084-4EE3-95BA-0258624F8767}" srcOrd="1" destOrd="0" parTransId="{FF8A8DE4-28E7-4D8F-B4B2-F06A43A6C4F7}" sibTransId="{7D4574D4-2078-4190-9AF5-1ADE08A287CB}"/>
    <dgm:cxn modelId="{F812C78C-A496-47DD-B757-128AC6DB948E}" type="presOf" srcId="{7E32DB52-1084-4EE3-95BA-0258624F8767}" destId="{DF942ED7-744D-4339-9243-A7D63535DFC7}" srcOrd="0" destOrd="0" presId="urn:microsoft.com/office/officeart/2005/8/layout/vList2"/>
    <dgm:cxn modelId="{BEE5469F-E03B-4907-9CD7-BC073A226C48}" type="presOf" srcId="{8BB54ABF-930E-4B2F-98FE-7BC8255F33E5}" destId="{87BE8E15-858A-45EC-BF4A-4C743AEC9CDE}" srcOrd="0" destOrd="0" presId="urn:microsoft.com/office/officeart/2005/8/layout/vList2"/>
    <dgm:cxn modelId="{B33AC6C6-BCB5-42A3-8AD0-8F9BB0041617}" type="presOf" srcId="{C5E868CA-07B1-4E90-9BFA-1899A42B44B0}" destId="{A33AC5EB-53BF-4D90-A8EB-8D424C8A0CE8}" srcOrd="0" destOrd="0" presId="urn:microsoft.com/office/officeart/2005/8/layout/vList2"/>
    <dgm:cxn modelId="{F599998A-14D6-42DD-82C2-A250CF869EE0}" type="presParOf" srcId="{A33AC5EB-53BF-4D90-A8EB-8D424C8A0CE8}" destId="{87BE8E15-858A-45EC-BF4A-4C743AEC9CDE}" srcOrd="0" destOrd="0" presId="urn:microsoft.com/office/officeart/2005/8/layout/vList2"/>
    <dgm:cxn modelId="{DCE293DB-6FA4-4930-8878-4D0D6C743555}" type="presParOf" srcId="{A33AC5EB-53BF-4D90-A8EB-8D424C8A0CE8}" destId="{5155785B-FA50-452F-B5AA-C79FDDD8076F}" srcOrd="1" destOrd="0" presId="urn:microsoft.com/office/officeart/2005/8/layout/vList2"/>
    <dgm:cxn modelId="{05502069-7785-4FA4-BF11-77A84A2BB5E2}" type="presParOf" srcId="{A33AC5EB-53BF-4D90-A8EB-8D424C8A0CE8}" destId="{DF942ED7-744D-4339-9243-A7D63535DFC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51EE23-6FF7-45B9-85AF-0BDA3B075B5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675722A-3425-4079-9F4A-D19E457C20BF}">
      <dgm:prSet custT="1"/>
      <dgm:spPr/>
      <dgm:t>
        <a:bodyPr/>
        <a:lstStyle/>
        <a:p>
          <a:pPr>
            <a:lnSpc>
              <a:spcPct val="100000"/>
            </a:lnSpc>
          </a:pPr>
          <a:r>
            <a:rPr kumimoji="1" lang="ja-JP" sz="1800" dirty="0"/>
            <a:t>クラブ内</a:t>
          </a:r>
          <a:r>
            <a:rPr kumimoji="1" lang="ja-JP" altLang="en-US" sz="1800" dirty="0"/>
            <a:t>で</a:t>
          </a:r>
          <a:r>
            <a:rPr kumimoji="1" lang="ja-JP" sz="1800" dirty="0"/>
            <a:t>衛星クラブ</a:t>
          </a:r>
          <a:r>
            <a:rPr kumimoji="1" lang="ja-JP" altLang="en-US" sz="1800" dirty="0"/>
            <a:t>創設</a:t>
          </a:r>
          <a:r>
            <a:rPr kumimoji="1" lang="ja-JP" sz="1800" dirty="0"/>
            <a:t>を理事会等で検討する</a:t>
          </a:r>
          <a:r>
            <a:rPr kumimoji="1" lang="ja-JP" altLang="en-US" sz="1800" dirty="0"/>
            <a:t>→創設が決定　</a:t>
          </a:r>
          <a:endParaRPr lang="en-US" sz="1800" dirty="0"/>
        </a:p>
      </dgm:t>
    </dgm:pt>
    <dgm:pt modelId="{F764589D-B600-4186-81F9-B3BCDD80BEEF}" type="parTrans" cxnId="{A8E351D3-7B2E-4047-87C3-954068FA6B18}">
      <dgm:prSet/>
      <dgm:spPr/>
      <dgm:t>
        <a:bodyPr/>
        <a:lstStyle/>
        <a:p>
          <a:endParaRPr lang="en-US"/>
        </a:p>
      </dgm:t>
    </dgm:pt>
    <dgm:pt modelId="{05FDC77D-9238-44ED-BE4B-C4ADA857948D}" type="sibTrans" cxnId="{A8E351D3-7B2E-4047-87C3-954068FA6B18}">
      <dgm:prSet/>
      <dgm:spPr/>
      <dgm:t>
        <a:bodyPr/>
        <a:lstStyle/>
        <a:p>
          <a:endParaRPr lang="en-US"/>
        </a:p>
      </dgm:t>
    </dgm:pt>
    <dgm:pt modelId="{32E5B3D6-767E-4CA2-89B2-BEDD0811F7E9}">
      <dgm:prSet custT="1"/>
      <dgm:spPr/>
      <dgm:t>
        <a:bodyPr/>
        <a:lstStyle/>
        <a:p>
          <a:pPr>
            <a:lnSpc>
              <a:spcPct val="100000"/>
            </a:lnSpc>
          </a:pPr>
          <a:r>
            <a:rPr kumimoji="1" lang="ja-JP" sz="1600" dirty="0"/>
            <a:t>衛星委員会を立ち上げる（西南</a:t>
          </a:r>
          <a:r>
            <a:rPr kumimoji="1" lang="en-US" sz="1600" dirty="0"/>
            <a:t>RC</a:t>
          </a:r>
          <a:r>
            <a:rPr kumimoji="1" lang="ja-JP" sz="1600" dirty="0"/>
            <a:t>では昨年衛星クラブが</a:t>
          </a:r>
          <a:r>
            <a:rPr kumimoji="1" lang="ja-JP" altLang="en-US" sz="1600" dirty="0"/>
            <a:t>設立</a:t>
          </a:r>
          <a:r>
            <a:rPr kumimoji="1" lang="ja-JP" sz="1600" dirty="0"/>
            <a:t>されましたが３年前に衛星委員会を立ち上げました）→例会時間に出席できなくなった会員で奉仕活動に熱心な方が衛星クラブ</a:t>
          </a:r>
          <a:r>
            <a:rPr kumimoji="1" lang="ja-JP" altLang="en-US" sz="1600" dirty="0"/>
            <a:t>の</a:t>
          </a:r>
          <a:r>
            <a:rPr kumimoji="1" lang="ja-JP" sz="1600" dirty="0"/>
            <a:t>議長として就任頂け</a:t>
          </a:r>
          <a:r>
            <a:rPr kumimoji="1" lang="ja-JP" altLang="en-US" sz="1600" dirty="0"/>
            <a:t>ることが決まり</a:t>
          </a:r>
          <a:r>
            <a:rPr kumimoji="1" lang="ja-JP" sz="1600" dirty="0"/>
            <a:t>ました。（衛星クラブが無ければ退会になったかも？）</a:t>
          </a:r>
          <a:r>
            <a:rPr kumimoji="1" lang="ja-JP" altLang="en-US" sz="1600" dirty="0"/>
            <a:t>　</a:t>
          </a:r>
          <a:r>
            <a:rPr kumimoji="1" lang="en-US" altLang="ja-JP" sz="1600" dirty="0"/>
            <a:t>RC</a:t>
          </a:r>
          <a:r>
            <a:rPr kumimoji="1" lang="ja-JP" altLang="en-US" sz="1600" dirty="0"/>
            <a:t>で会長にあたるのが衛星クラブでは議長</a:t>
          </a:r>
          <a:endParaRPr lang="en-US" sz="1600" dirty="0"/>
        </a:p>
      </dgm:t>
    </dgm:pt>
    <dgm:pt modelId="{588C151D-ED90-40C8-BA48-DD620CA97899}" type="parTrans" cxnId="{6345967B-1ED5-442F-AC0A-51A82A3B88A5}">
      <dgm:prSet/>
      <dgm:spPr/>
      <dgm:t>
        <a:bodyPr/>
        <a:lstStyle/>
        <a:p>
          <a:endParaRPr lang="en-US"/>
        </a:p>
      </dgm:t>
    </dgm:pt>
    <dgm:pt modelId="{705A22B9-3BCA-4D75-A7E6-73F68A0A4013}" type="sibTrans" cxnId="{6345967B-1ED5-442F-AC0A-51A82A3B88A5}">
      <dgm:prSet/>
      <dgm:spPr/>
      <dgm:t>
        <a:bodyPr/>
        <a:lstStyle/>
        <a:p>
          <a:endParaRPr lang="en-US"/>
        </a:p>
      </dgm:t>
    </dgm:pt>
    <dgm:pt modelId="{CB063EE0-EC25-4ABE-A039-EBAAA2F714CD}" type="pres">
      <dgm:prSet presAssocID="{2951EE23-6FF7-45B9-85AF-0BDA3B075B52}" presName="root" presStyleCnt="0">
        <dgm:presLayoutVars>
          <dgm:dir/>
          <dgm:resizeHandles val="exact"/>
        </dgm:presLayoutVars>
      </dgm:prSet>
      <dgm:spPr/>
    </dgm:pt>
    <dgm:pt modelId="{1CF0F536-5593-40B6-8230-426A1E85D489}" type="pres">
      <dgm:prSet presAssocID="{3675722A-3425-4079-9F4A-D19E457C20BF}" presName="compNode" presStyleCnt="0"/>
      <dgm:spPr/>
    </dgm:pt>
    <dgm:pt modelId="{D4518B11-06FA-4B87-9283-E831BA9C672D}" type="pres">
      <dgm:prSet presAssocID="{3675722A-3425-4079-9F4A-D19E457C20BF}" presName="bgRect" presStyleLbl="bgShp" presStyleIdx="0" presStyleCnt="2" custLinFactNeighborX="282" custLinFactNeighborY="2744"/>
      <dgm:spPr/>
    </dgm:pt>
    <dgm:pt modelId="{F008E00C-5616-41FD-BF9D-CCE3806B6FE1}" type="pres">
      <dgm:prSet presAssocID="{3675722A-3425-4079-9F4A-D19E457C20BF}" presName="iconRect" presStyleLbl="node1" presStyleIdx="0" presStyleCnt="2"/>
      <dgm:spPr>
        <a:noFill/>
      </dgm:spPr>
    </dgm:pt>
    <dgm:pt modelId="{F3AF7F59-0014-482D-8ED6-7E3BDD617D3B}" type="pres">
      <dgm:prSet presAssocID="{3675722A-3425-4079-9F4A-D19E457C20BF}" presName="spaceRect" presStyleCnt="0"/>
      <dgm:spPr/>
    </dgm:pt>
    <dgm:pt modelId="{DF6B5847-B05B-434A-B42A-81F8298B92B3}" type="pres">
      <dgm:prSet presAssocID="{3675722A-3425-4079-9F4A-D19E457C20BF}" presName="parTx" presStyleLbl="revTx" presStyleIdx="0" presStyleCnt="2">
        <dgm:presLayoutVars>
          <dgm:chMax val="0"/>
          <dgm:chPref val="0"/>
        </dgm:presLayoutVars>
      </dgm:prSet>
      <dgm:spPr/>
    </dgm:pt>
    <dgm:pt modelId="{5FB17E26-C48A-4BC1-90F2-08775C782215}" type="pres">
      <dgm:prSet presAssocID="{05FDC77D-9238-44ED-BE4B-C4ADA857948D}" presName="sibTrans" presStyleCnt="0"/>
      <dgm:spPr/>
    </dgm:pt>
    <dgm:pt modelId="{41941887-0509-41F2-9E64-3D75B087BF1A}" type="pres">
      <dgm:prSet presAssocID="{32E5B3D6-767E-4CA2-89B2-BEDD0811F7E9}" presName="compNode" presStyleCnt="0"/>
      <dgm:spPr/>
    </dgm:pt>
    <dgm:pt modelId="{60D9C588-E7ED-4CC7-BDDE-FC21E215D509}" type="pres">
      <dgm:prSet presAssocID="{32E5B3D6-767E-4CA2-89B2-BEDD0811F7E9}" presName="bgRect" presStyleLbl="bgShp" presStyleIdx="1" presStyleCnt="2"/>
      <dgm:spPr/>
    </dgm:pt>
    <dgm:pt modelId="{31B27183-19FC-4749-8259-FF0BE4C703C4}" type="pres">
      <dgm:prSet presAssocID="{32E5B3D6-767E-4CA2-89B2-BEDD0811F7E9}" presName="iconRect" presStyleLbl="node1" presStyleIdx="1" presStyleCnt="2"/>
      <dgm:spPr/>
    </dgm:pt>
    <dgm:pt modelId="{3198B3F9-9D64-41BD-9BFE-CCD63FBAE000}" type="pres">
      <dgm:prSet presAssocID="{32E5B3D6-767E-4CA2-89B2-BEDD0811F7E9}" presName="spaceRect" presStyleCnt="0"/>
      <dgm:spPr/>
    </dgm:pt>
    <dgm:pt modelId="{C773E408-933E-469D-BF4C-8C7BF11629F5}" type="pres">
      <dgm:prSet presAssocID="{32E5B3D6-767E-4CA2-89B2-BEDD0811F7E9}" presName="parTx" presStyleLbl="revTx" presStyleIdx="1" presStyleCnt="2" custLinFactNeighborX="-1288" custLinFactNeighborY="3219">
        <dgm:presLayoutVars>
          <dgm:chMax val="0"/>
          <dgm:chPref val="0"/>
        </dgm:presLayoutVars>
      </dgm:prSet>
      <dgm:spPr/>
    </dgm:pt>
  </dgm:ptLst>
  <dgm:cxnLst>
    <dgm:cxn modelId="{2F158A22-A12A-4BC3-910B-E63000933928}" type="presOf" srcId="{2951EE23-6FF7-45B9-85AF-0BDA3B075B52}" destId="{CB063EE0-EC25-4ABE-A039-EBAAA2F714CD}" srcOrd="0" destOrd="0" presId="urn:microsoft.com/office/officeart/2018/2/layout/IconVerticalSolidList"/>
    <dgm:cxn modelId="{CE5A904B-EF2D-4711-B565-56447AF6833F}" type="presOf" srcId="{32E5B3D6-767E-4CA2-89B2-BEDD0811F7E9}" destId="{C773E408-933E-469D-BF4C-8C7BF11629F5}" srcOrd="0" destOrd="0" presId="urn:microsoft.com/office/officeart/2018/2/layout/IconVerticalSolidList"/>
    <dgm:cxn modelId="{6345967B-1ED5-442F-AC0A-51A82A3B88A5}" srcId="{2951EE23-6FF7-45B9-85AF-0BDA3B075B52}" destId="{32E5B3D6-767E-4CA2-89B2-BEDD0811F7E9}" srcOrd="1" destOrd="0" parTransId="{588C151D-ED90-40C8-BA48-DD620CA97899}" sibTransId="{705A22B9-3BCA-4D75-A7E6-73F68A0A4013}"/>
    <dgm:cxn modelId="{A8E351D3-7B2E-4047-87C3-954068FA6B18}" srcId="{2951EE23-6FF7-45B9-85AF-0BDA3B075B52}" destId="{3675722A-3425-4079-9F4A-D19E457C20BF}" srcOrd="0" destOrd="0" parTransId="{F764589D-B600-4186-81F9-B3BCDD80BEEF}" sibTransId="{05FDC77D-9238-44ED-BE4B-C4ADA857948D}"/>
    <dgm:cxn modelId="{6C0B14E8-B7D6-459B-A585-6468C821DE69}" type="presOf" srcId="{3675722A-3425-4079-9F4A-D19E457C20BF}" destId="{DF6B5847-B05B-434A-B42A-81F8298B92B3}" srcOrd="0" destOrd="0" presId="urn:microsoft.com/office/officeart/2018/2/layout/IconVerticalSolidList"/>
    <dgm:cxn modelId="{E75187BD-390C-4311-97CF-A97F8E0B652B}" type="presParOf" srcId="{CB063EE0-EC25-4ABE-A039-EBAAA2F714CD}" destId="{1CF0F536-5593-40B6-8230-426A1E85D489}" srcOrd="0" destOrd="0" presId="urn:microsoft.com/office/officeart/2018/2/layout/IconVerticalSolidList"/>
    <dgm:cxn modelId="{AD87A6C8-721A-48E0-994F-86EB0079FABB}" type="presParOf" srcId="{1CF0F536-5593-40B6-8230-426A1E85D489}" destId="{D4518B11-06FA-4B87-9283-E831BA9C672D}" srcOrd="0" destOrd="0" presId="urn:microsoft.com/office/officeart/2018/2/layout/IconVerticalSolidList"/>
    <dgm:cxn modelId="{539878B0-2D42-4143-AE6E-859BAD0D50B5}" type="presParOf" srcId="{1CF0F536-5593-40B6-8230-426A1E85D489}" destId="{F008E00C-5616-41FD-BF9D-CCE3806B6FE1}" srcOrd="1" destOrd="0" presId="urn:microsoft.com/office/officeart/2018/2/layout/IconVerticalSolidList"/>
    <dgm:cxn modelId="{8D5296F0-EF92-4F56-AFE9-6CE6EE04C6F6}" type="presParOf" srcId="{1CF0F536-5593-40B6-8230-426A1E85D489}" destId="{F3AF7F59-0014-482D-8ED6-7E3BDD617D3B}" srcOrd="2" destOrd="0" presId="urn:microsoft.com/office/officeart/2018/2/layout/IconVerticalSolidList"/>
    <dgm:cxn modelId="{CE4BF60A-1B1A-4984-A628-832DBD4B8056}" type="presParOf" srcId="{1CF0F536-5593-40B6-8230-426A1E85D489}" destId="{DF6B5847-B05B-434A-B42A-81F8298B92B3}" srcOrd="3" destOrd="0" presId="urn:microsoft.com/office/officeart/2018/2/layout/IconVerticalSolidList"/>
    <dgm:cxn modelId="{576013C6-4404-4D8C-B364-3BB246C4C9B9}" type="presParOf" srcId="{CB063EE0-EC25-4ABE-A039-EBAAA2F714CD}" destId="{5FB17E26-C48A-4BC1-90F2-08775C782215}" srcOrd="1" destOrd="0" presId="urn:microsoft.com/office/officeart/2018/2/layout/IconVerticalSolidList"/>
    <dgm:cxn modelId="{D391FF44-F162-47E5-A19E-A58D470898A0}" type="presParOf" srcId="{CB063EE0-EC25-4ABE-A039-EBAAA2F714CD}" destId="{41941887-0509-41F2-9E64-3D75B087BF1A}" srcOrd="2" destOrd="0" presId="urn:microsoft.com/office/officeart/2018/2/layout/IconVerticalSolidList"/>
    <dgm:cxn modelId="{671F5F72-2B85-4321-B150-7E657B82B7F9}" type="presParOf" srcId="{41941887-0509-41F2-9E64-3D75B087BF1A}" destId="{60D9C588-E7ED-4CC7-BDDE-FC21E215D509}" srcOrd="0" destOrd="0" presId="urn:microsoft.com/office/officeart/2018/2/layout/IconVerticalSolidList"/>
    <dgm:cxn modelId="{8E5D7409-4697-4D93-B41D-621B6FEA27BF}" type="presParOf" srcId="{41941887-0509-41F2-9E64-3D75B087BF1A}" destId="{31B27183-19FC-4749-8259-FF0BE4C703C4}" srcOrd="1" destOrd="0" presId="urn:microsoft.com/office/officeart/2018/2/layout/IconVerticalSolidList"/>
    <dgm:cxn modelId="{B1EDC4B1-D07B-43E7-8B80-D1B59AA425A6}" type="presParOf" srcId="{41941887-0509-41F2-9E64-3D75B087BF1A}" destId="{3198B3F9-9D64-41BD-9BFE-CCD63FBAE000}" srcOrd="2" destOrd="0" presId="urn:microsoft.com/office/officeart/2018/2/layout/IconVerticalSolidList"/>
    <dgm:cxn modelId="{B3E18A83-B7BB-421A-A596-BFFE4C226525}" type="presParOf" srcId="{41941887-0509-41F2-9E64-3D75B087BF1A}" destId="{C773E408-933E-469D-BF4C-8C7BF11629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DCCFF9-7181-4D80-8C02-91B7CC1B24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BD5AD28-C0A1-47DE-9867-B6AA93A0BBAC}">
      <dgm:prSet custT="1"/>
      <dgm:spPr/>
      <dgm:t>
        <a:bodyPr/>
        <a:lstStyle/>
        <a:p>
          <a:r>
            <a:rPr kumimoji="1" lang="ja-JP" sz="1800" dirty="0"/>
            <a:t>出席率（衛星クラブ会員も</a:t>
          </a:r>
          <a:r>
            <a:rPr kumimoji="1" lang="ja-JP" altLang="en-US" sz="1800" dirty="0"/>
            <a:t>クラブ会員ですので</a:t>
          </a:r>
          <a:r>
            <a:rPr kumimoji="1" lang="ja-JP" sz="1800" dirty="0"/>
            <a:t>出席率算定の分母に含まれますが、衛星会員が例会に出席することが少ないと思われますので衛星会員を出席率の分母から外す規定）　</a:t>
          </a:r>
          <a:endParaRPr lang="en-US" sz="1800" dirty="0"/>
        </a:p>
      </dgm:t>
    </dgm:pt>
    <dgm:pt modelId="{E31F7B6A-D5DC-4125-A8D7-051E9A44FCB3}" type="parTrans" cxnId="{48808B6D-FE37-4B8E-B924-4CD80BAEBFAC}">
      <dgm:prSet/>
      <dgm:spPr/>
      <dgm:t>
        <a:bodyPr/>
        <a:lstStyle/>
        <a:p>
          <a:endParaRPr lang="en-US"/>
        </a:p>
      </dgm:t>
    </dgm:pt>
    <dgm:pt modelId="{2C74736F-4523-4BC9-BFA0-0D0937195278}" type="sibTrans" cxnId="{48808B6D-FE37-4B8E-B924-4CD80BAEBFAC}">
      <dgm:prSet/>
      <dgm:spPr/>
      <dgm:t>
        <a:bodyPr/>
        <a:lstStyle/>
        <a:p>
          <a:endParaRPr lang="en-US"/>
        </a:p>
      </dgm:t>
    </dgm:pt>
    <dgm:pt modelId="{C2DFE53B-97F7-4505-8580-B301D79037BD}">
      <dgm:prSet custT="1"/>
      <dgm:spPr/>
      <dgm:t>
        <a:bodyPr/>
        <a:lstStyle/>
        <a:p>
          <a:r>
            <a:rPr kumimoji="1" lang="ja-JP" sz="1800" dirty="0"/>
            <a:t>衛星クラブの組織運営</a:t>
          </a:r>
          <a:endParaRPr lang="en-US" sz="1800" dirty="0"/>
        </a:p>
      </dgm:t>
    </dgm:pt>
    <dgm:pt modelId="{301D24CF-ADC2-4924-BBC3-224D73BF4A97}" type="parTrans" cxnId="{A0A2E7CC-B7B3-4FFC-AC3D-BD99C372B0D1}">
      <dgm:prSet/>
      <dgm:spPr/>
      <dgm:t>
        <a:bodyPr/>
        <a:lstStyle/>
        <a:p>
          <a:endParaRPr lang="en-US"/>
        </a:p>
      </dgm:t>
    </dgm:pt>
    <dgm:pt modelId="{ED4FEA8D-BE1E-4152-BDA9-16BE0EFE0ADD}" type="sibTrans" cxnId="{A0A2E7CC-B7B3-4FFC-AC3D-BD99C372B0D1}">
      <dgm:prSet/>
      <dgm:spPr/>
      <dgm:t>
        <a:bodyPr/>
        <a:lstStyle/>
        <a:p>
          <a:endParaRPr lang="en-US"/>
        </a:p>
      </dgm:t>
    </dgm:pt>
    <dgm:pt modelId="{67EE9954-C129-42F4-BEB9-1CED8A0C7349}">
      <dgm:prSet custT="1"/>
      <dgm:spPr/>
      <dgm:t>
        <a:bodyPr/>
        <a:lstStyle/>
        <a:p>
          <a:r>
            <a:rPr kumimoji="1" lang="ja-JP" sz="1800" dirty="0"/>
            <a:t>委員会の任務</a:t>
          </a:r>
          <a:endParaRPr lang="en-US" sz="1800" dirty="0"/>
        </a:p>
      </dgm:t>
    </dgm:pt>
    <dgm:pt modelId="{340FEE73-CDD1-46AA-815B-CD2FA8F41C78}" type="parTrans" cxnId="{524EBF3C-386F-410B-BDC6-9E0A1D88B574}">
      <dgm:prSet/>
      <dgm:spPr/>
      <dgm:t>
        <a:bodyPr/>
        <a:lstStyle/>
        <a:p>
          <a:endParaRPr lang="en-US"/>
        </a:p>
      </dgm:t>
    </dgm:pt>
    <dgm:pt modelId="{34B8E567-E850-4B48-ADD1-1618B8D0EF83}" type="sibTrans" cxnId="{524EBF3C-386F-410B-BDC6-9E0A1D88B574}">
      <dgm:prSet/>
      <dgm:spPr/>
      <dgm:t>
        <a:bodyPr/>
        <a:lstStyle/>
        <a:p>
          <a:endParaRPr lang="en-US"/>
        </a:p>
      </dgm:t>
    </dgm:pt>
    <dgm:pt modelId="{8A4791E9-A828-4F15-AD6E-A58880DF059A}">
      <dgm:prSet custT="1"/>
      <dgm:spPr/>
      <dgm:t>
        <a:bodyPr/>
        <a:lstStyle/>
        <a:p>
          <a:r>
            <a:rPr lang="ja-JP" altLang="en-US" sz="1800" dirty="0"/>
            <a:t>入会規定</a:t>
          </a:r>
          <a:endParaRPr lang="en-US" sz="1800" dirty="0"/>
        </a:p>
      </dgm:t>
    </dgm:pt>
    <dgm:pt modelId="{EB8A1852-255F-4B06-9B6F-97253561EFA5}" type="parTrans" cxnId="{340FBBB8-1FC6-4FB3-A2D9-9CE336966B6D}">
      <dgm:prSet/>
      <dgm:spPr/>
      <dgm:t>
        <a:bodyPr/>
        <a:lstStyle/>
        <a:p>
          <a:endParaRPr lang="en-US"/>
        </a:p>
      </dgm:t>
    </dgm:pt>
    <dgm:pt modelId="{81036777-8003-4AD6-95E3-7DC552323BD9}" type="sibTrans" cxnId="{340FBBB8-1FC6-4FB3-A2D9-9CE336966B6D}">
      <dgm:prSet/>
      <dgm:spPr/>
      <dgm:t>
        <a:bodyPr/>
        <a:lstStyle/>
        <a:p>
          <a:endParaRPr lang="en-US"/>
        </a:p>
      </dgm:t>
    </dgm:pt>
    <dgm:pt modelId="{22C4A9D3-0D95-4E6E-8B21-84BBC3F93B0F}">
      <dgm:prSet custT="1"/>
      <dgm:spPr/>
      <dgm:t>
        <a:bodyPr/>
        <a:lstStyle/>
        <a:p>
          <a:r>
            <a:rPr lang="ja-JP" altLang="en-US" sz="1800" dirty="0"/>
            <a:t>最終決定権はスポンサークラブの理事会</a:t>
          </a:r>
          <a:endParaRPr lang="en-US" sz="1800" dirty="0"/>
        </a:p>
      </dgm:t>
    </dgm:pt>
    <dgm:pt modelId="{09AD1225-57C9-47B4-93EF-798EDBC3153C}" type="parTrans" cxnId="{3BF3B068-B7A9-45A4-B855-4ABCF8CB7218}">
      <dgm:prSet/>
      <dgm:spPr/>
      <dgm:t>
        <a:bodyPr/>
        <a:lstStyle/>
        <a:p>
          <a:endParaRPr kumimoji="1" lang="ja-JP" altLang="en-US"/>
        </a:p>
      </dgm:t>
    </dgm:pt>
    <dgm:pt modelId="{BB40B24D-704C-47A6-9C1E-E0BA7C4E349D}" type="sibTrans" cxnId="{3BF3B068-B7A9-45A4-B855-4ABCF8CB7218}">
      <dgm:prSet/>
      <dgm:spPr/>
      <dgm:t>
        <a:bodyPr/>
        <a:lstStyle/>
        <a:p>
          <a:endParaRPr kumimoji="1" lang="ja-JP" altLang="en-US"/>
        </a:p>
      </dgm:t>
    </dgm:pt>
    <dgm:pt modelId="{DC0CA979-3A27-4911-B856-C18C699BFE12}" type="pres">
      <dgm:prSet presAssocID="{B3DCCFF9-7181-4D80-8C02-91B7CC1B245E}" presName="hierChild1" presStyleCnt="0">
        <dgm:presLayoutVars>
          <dgm:chPref val="1"/>
          <dgm:dir/>
          <dgm:animOne val="branch"/>
          <dgm:animLvl val="lvl"/>
          <dgm:resizeHandles/>
        </dgm:presLayoutVars>
      </dgm:prSet>
      <dgm:spPr/>
    </dgm:pt>
    <dgm:pt modelId="{56243634-6FE3-4CC8-8056-DB02D8522EBA}" type="pres">
      <dgm:prSet presAssocID="{8BD5AD28-C0A1-47DE-9867-B6AA93A0BBAC}" presName="hierRoot1" presStyleCnt="0"/>
      <dgm:spPr/>
    </dgm:pt>
    <dgm:pt modelId="{B8D9D0E0-7B6F-4B8B-938D-A82E2A95FE60}" type="pres">
      <dgm:prSet presAssocID="{8BD5AD28-C0A1-47DE-9867-B6AA93A0BBAC}" presName="composite" presStyleCnt="0"/>
      <dgm:spPr/>
    </dgm:pt>
    <dgm:pt modelId="{D20F9AC4-A967-4D1C-9314-001B7F2AEA17}" type="pres">
      <dgm:prSet presAssocID="{8BD5AD28-C0A1-47DE-9867-B6AA93A0BBAC}" presName="background" presStyleLbl="node0" presStyleIdx="0" presStyleCnt="5"/>
      <dgm:spPr/>
    </dgm:pt>
    <dgm:pt modelId="{1B4B043D-1517-4683-B81A-65ADE34B4960}" type="pres">
      <dgm:prSet presAssocID="{8BD5AD28-C0A1-47DE-9867-B6AA93A0BBAC}" presName="text" presStyleLbl="fgAcc0" presStyleIdx="0" presStyleCnt="5" custScaleX="1060193" custScaleY="958364" custLinFactNeighborX="-2083" custLinFactNeighborY="-64317">
        <dgm:presLayoutVars>
          <dgm:chPref val="3"/>
        </dgm:presLayoutVars>
      </dgm:prSet>
      <dgm:spPr/>
    </dgm:pt>
    <dgm:pt modelId="{E09CB721-AF43-4E85-BD57-2DB7036915BF}" type="pres">
      <dgm:prSet presAssocID="{8BD5AD28-C0A1-47DE-9867-B6AA93A0BBAC}" presName="hierChild2" presStyleCnt="0"/>
      <dgm:spPr/>
    </dgm:pt>
    <dgm:pt modelId="{BF146D8B-BE0D-4876-9544-8C1EE7163679}" type="pres">
      <dgm:prSet presAssocID="{C2DFE53B-97F7-4505-8580-B301D79037BD}" presName="hierRoot1" presStyleCnt="0"/>
      <dgm:spPr/>
    </dgm:pt>
    <dgm:pt modelId="{A8CBB813-8C5C-456D-9E3C-92E3B3F69958}" type="pres">
      <dgm:prSet presAssocID="{C2DFE53B-97F7-4505-8580-B301D79037BD}" presName="composite" presStyleCnt="0"/>
      <dgm:spPr/>
    </dgm:pt>
    <dgm:pt modelId="{259DDE4D-754F-49D0-9213-AB0F8782F976}" type="pres">
      <dgm:prSet presAssocID="{C2DFE53B-97F7-4505-8580-B301D79037BD}" presName="background" presStyleLbl="node0" presStyleIdx="1" presStyleCnt="5"/>
      <dgm:spPr/>
    </dgm:pt>
    <dgm:pt modelId="{D56208FC-CE60-4008-826F-C149A9BFF8CA}" type="pres">
      <dgm:prSet presAssocID="{C2DFE53B-97F7-4505-8580-B301D79037BD}" presName="text" presStyleLbl="fgAcc0" presStyleIdx="1" presStyleCnt="5" custScaleX="396829" custScaleY="273337" custLinFactX="8235" custLinFactNeighborX="100000" custLinFactNeighborY="-51400">
        <dgm:presLayoutVars>
          <dgm:chPref val="3"/>
        </dgm:presLayoutVars>
      </dgm:prSet>
      <dgm:spPr/>
    </dgm:pt>
    <dgm:pt modelId="{85B54941-3994-4064-9AA1-D3D522530559}" type="pres">
      <dgm:prSet presAssocID="{C2DFE53B-97F7-4505-8580-B301D79037BD}" presName="hierChild2" presStyleCnt="0"/>
      <dgm:spPr/>
    </dgm:pt>
    <dgm:pt modelId="{208AD1BA-3C8D-4E5A-AA92-DDB4C93CA585}" type="pres">
      <dgm:prSet presAssocID="{67EE9954-C129-42F4-BEB9-1CED8A0C7349}" presName="hierRoot1" presStyleCnt="0"/>
      <dgm:spPr/>
    </dgm:pt>
    <dgm:pt modelId="{8ABE052B-AC6A-4442-B801-199E42E0DBE6}" type="pres">
      <dgm:prSet presAssocID="{67EE9954-C129-42F4-BEB9-1CED8A0C7349}" presName="composite" presStyleCnt="0"/>
      <dgm:spPr/>
    </dgm:pt>
    <dgm:pt modelId="{E6F98FB2-3BAF-4630-8212-B4D2AF024DF0}" type="pres">
      <dgm:prSet presAssocID="{67EE9954-C129-42F4-BEB9-1CED8A0C7349}" presName="background" presStyleLbl="node0" presStyleIdx="2" presStyleCnt="5"/>
      <dgm:spPr/>
    </dgm:pt>
    <dgm:pt modelId="{EC0DDA73-79FB-4CE4-B531-141A98F6DB92}" type="pres">
      <dgm:prSet presAssocID="{67EE9954-C129-42F4-BEB9-1CED8A0C7349}" presName="text" presStyleLbl="fgAcc0" presStyleIdx="2" presStyleCnt="5" custScaleX="565948" custScaleY="252184" custLinFactX="-100000" custLinFactY="200000" custLinFactNeighborX="-189934" custLinFactNeighborY="294124">
        <dgm:presLayoutVars>
          <dgm:chPref val="3"/>
        </dgm:presLayoutVars>
      </dgm:prSet>
      <dgm:spPr/>
    </dgm:pt>
    <dgm:pt modelId="{69B5B584-F4D5-4878-BDDE-088136F580F0}" type="pres">
      <dgm:prSet presAssocID="{67EE9954-C129-42F4-BEB9-1CED8A0C7349}" presName="hierChild2" presStyleCnt="0"/>
      <dgm:spPr/>
    </dgm:pt>
    <dgm:pt modelId="{C474CC9A-5980-4FC2-B274-5ACC853A6081}" type="pres">
      <dgm:prSet presAssocID="{8A4791E9-A828-4F15-AD6E-A58880DF059A}" presName="hierRoot1" presStyleCnt="0"/>
      <dgm:spPr/>
    </dgm:pt>
    <dgm:pt modelId="{F9846FB7-3C58-420A-952D-92A3B78CF0DA}" type="pres">
      <dgm:prSet presAssocID="{8A4791E9-A828-4F15-AD6E-A58880DF059A}" presName="composite" presStyleCnt="0"/>
      <dgm:spPr/>
    </dgm:pt>
    <dgm:pt modelId="{609F74ED-68C0-40FD-85D6-1196F4501E2E}" type="pres">
      <dgm:prSet presAssocID="{8A4791E9-A828-4F15-AD6E-A58880DF059A}" presName="background" presStyleLbl="node0" presStyleIdx="3" presStyleCnt="5"/>
      <dgm:spPr/>
    </dgm:pt>
    <dgm:pt modelId="{8AB111D3-DC95-4468-8A65-1F5CC2CD99F7}" type="pres">
      <dgm:prSet presAssocID="{8A4791E9-A828-4F15-AD6E-A58880DF059A}" presName="text" presStyleLbl="fgAcc0" presStyleIdx="3" presStyleCnt="5" custScaleX="324609" custScaleY="318381" custLinFactY="259470" custLinFactNeighborX="-22762" custLinFactNeighborY="300000">
        <dgm:presLayoutVars>
          <dgm:chPref val="3"/>
        </dgm:presLayoutVars>
      </dgm:prSet>
      <dgm:spPr/>
    </dgm:pt>
    <dgm:pt modelId="{24F08F2E-02F2-40D2-9D33-A0F59BCA4A2E}" type="pres">
      <dgm:prSet presAssocID="{8A4791E9-A828-4F15-AD6E-A58880DF059A}" presName="hierChild2" presStyleCnt="0"/>
      <dgm:spPr/>
    </dgm:pt>
    <dgm:pt modelId="{F9A14C6D-F9D3-4AB7-9C0C-EF21A91CE97B}" type="pres">
      <dgm:prSet presAssocID="{22C4A9D3-0D95-4E6E-8B21-84BBC3F93B0F}" presName="hierRoot1" presStyleCnt="0"/>
      <dgm:spPr/>
    </dgm:pt>
    <dgm:pt modelId="{6CA86DC2-12E6-4090-BDA9-89291EEDD191}" type="pres">
      <dgm:prSet presAssocID="{22C4A9D3-0D95-4E6E-8B21-84BBC3F93B0F}" presName="composite" presStyleCnt="0"/>
      <dgm:spPr/>
    </dgm:pt>
    <dgm:pt modelId="{1F22B322-8E61-4C5B-A8AF-46F5AA416A57}" type="pres">
      <dgm:prSet presAssocID="{22C4A9D3-0D95-4E6E-8B21-84BBC3F93B0F}" presName="background" presStyleLbl="node0" presStyleIdx="4" presStyleCnt="5"/>
      <dgm:spPr/>
    </dgm:pt>
    <dgm:pt modelId="{48CFA650-6A02-47DC-9224-56D94729E9BF}" type="pres">
      <dgm:prSet presAssocID="{22C4A9D3-0D95-4E6E-8B21-84BBC3F93B0F}" presName="text" presStyleLbl="fgAcc0" presStyleIdx="4" presStyleCnt="5" custScaleX="475986" custScaleY="496301" custLinFactX="-181329" custLinFactNeighborX="-200000" custLinFactNeighborY="-61855">
        <dgm:presLayoutVars>
          <dgm:chPref val="3"/>
        </dgm:presLayoutVars>
      </dgm:prSet>
      <dgm:spPr/>
    </dgm:pt>
    <dgm:pt modelId="{33F4195A-EF8B-43EC-AE8F-D7CF7655C528}" type="pres">
      <dgm:prSet presAssocID="{22C4A9D3-0D95-4E6E-8B21-84BBC3F93B0F}" presName="hierChild2" presStyleCnt="0"/>
      <dgm:spPr/>
    </dgm:pt>
  </dgm:ptLst>
  <dgm:cxnLst>
    <dgm:cxn modelId="{524EBF3C-386F-410B-BDC6-9E0A1D88B574}" srcId="{B3DCCFF9-7181-4D80-8C02-91B7CC1B245E}" destId="{67EE9954-C129-42F4-BEB9-1CED8A0C7349}" srcOrd="2" destOrd="0" parTransId="{340FEE73-CDD1-46AA-815B-CD2FA8F41C78}" sibTransId="{34B8E567-E850-4B48-ADD1-1618B8D0EF83}"/>
    <dgm:cxn modelId="{3BF3B068-B7A9-45A4-B855-4ABCF8CB7218}" srcId="{B3DCCFF9-7181-4D80-8C02-91B7CC1B245E}" destId="{22C4A9D3-0D95-4E6E-8B21-84BBC3F93B0F}" srcOrd="4" destOrd="0" parTransId="{09AD1225-57C9-47B4-93EF-798EDBC3153C}" sibTransId="{BB40B24D-704C-47A6-9C1E-E0BA7C4E349D}"/>
    <dgm:cxn modelId="{0132B24B-1823-4FC3-81E7-A6B9A5298D74}" type="presOf" srcId="{22C4A9D3-0D95-4E6E-8B21-84BBC3F93B0F}" destId="{48CFA650-6A02-47DC-9224-56D94729E9BF}" srcOrd="0" destOrd="0" presId="urn:microsoft.com/office/officeart/2005/8/layout/hierarchy1"/>
    <dgm:cxn modelId="{48808B6D-FE37-4B8E-B924-4CD80BAEBFAC}" srcId="{B3DCCFF9-7181-4D80-8C02-91B7CC1B245E}" destId="{8BD5AD28-C0A1-47DE-9867-B6AA93A0BBAC}" srcOrd="0" destOrd="0" parTransId="{E31F7B6A-D5DC-4125-A8D7-051E9A44FCB3}" sibTransId="{2C74736F-4523-4BC9-BFA0-0D0937195278}"/>
    <dgm:cxn modelId="{1A24BF55-09E6-453B-B035-29F6B0498912}" type="presOf" srcId="{67EE9954-C129-42F4-BEB9-1CED8A0C7349}" destId="{EC0DDA73-79FB-4CE4-B531-141A98F6DB92}" srcOrd="0" destOrd="0" presId="urn:microsoft.com/office/officeart/2005/8/layout/hierarchy1"/>
    <dgm:cxn modelId="{61CD9079-CF5C-4413-A155-6F91BA3BBEDD}" type="presOf" srcId="{8A4791E9-A828-4F15-AD6E-A58880DF059A}" destId="{8AB111D3-DC95-4468-8A65-1F5CC2CD99F7}" srcOrd="0" destOrd="0" presId="urn:microsoft.com/office/officeart/2005/8/layout/hierarchy1"/>
    <dgm:cxn modelId="{340FBBB8-1FC6-4FB3-A2D9-9CE336966B6D}" srcId="{B3DCCFF9-7181-4D80-8C02-91B7CC1B245E}" destId="{8A4791E9-A828-4F15-AD6E-A58880DF059A}" srcOrd="3" destOrd="0" parTransId="{EB8A1852-255F-4B06-9B6F-97253561EFA5}" sibTransId="{81036777-8003-4AD6-95E3-7DC552323BD9}"/>
    <dgm:cxn modelId="{A0A2E7CC-B7B3-4FFC-AC3D-BD99C372B0D1}" srcId="{B3DCCFF9-7181-4D80-8C02-91B7CC1B245E}" destId="{C2DFE53B-97F7-4505-8580-B301D79037BD}" srcOrd="1" destOrd="0" parTransId="{301D24CF-ADC2-4924-BBC3-224D73BF4A97}" sibTransId="{ED4FEA8D-BE1E-4152-BDA9-16BE0EFE0ADD}"/>
    <dgm:cxn modelId="{B834FBD3-87C5-47AB-8697-77CD5D062C4F}" type="presOf" srcId="{B3DCCFF9-7181-4D80-8C02-91B7CC1B245E}" destId="{DC0CA979-3A27-4911-B856-C18C699BFE12}" srcOrd="0" destOrd="0" presId="urn:microsoft.com/office/officeart/2005/8/layout/hierarchy1"/>
    <dgm:cxn modelId="{35F0DEF1-5E32-4857-ACA9-167A69060BB2}" type="presOf" srcId="{C2DFE53B-97F7-4505-8580-B301D79037BD}" destId="{D56208FC-CE60-4008-826F-C149A9BFF8CA}" srcOrd="0" destOrd="0" presId="urn:microsoft.com/office/officeart/2005/8/layout/hierarchy1"/>
    <dgm:cxn modelId="{F4A83CFF-2F26-4642-9D76-BD528C2A83EA}" type="presOf" srcId="{8BD5AD28-C0A1-47DE-9867-B6AA93A0BBAC}" destId="{1B4B043D-1517-4683-B81A-65ADE34B4960}" srcOrd="0" destOrd="0" presId="urn:microsoft.com/office/officeart/2005/8/layout/hierarchy1"/>
    <dgm:cxn modelId="{9D8875BF-B25A-43CD-94AB-5001E10CA9AA}" type="presParOf" srcId="{DC0CA979-3A27-4911-B856-C18C699BFE12}" destId="{56243634-6FE3-4CC8-8056-DB02D8522EBA}" srcOrd="0" destOrd="0" presId="urn:microsoft.com/office/officeart/2005/8/layout/hierarchy1"/>
    <dgm:cxn modelId="{D1DD9F11-E127-439A-A1A7-40DAF3DA850C}" type="presParOf" srcId="{56243634-6FE3-4CC8-8056-DB02D8522EBA}" destId="{B8D9D0E0-7B6F-4B8B-938D-A82E2A95FE60}" srcOrd="0" destOrd="0" presId="urn:microsoft.com/office/officeart/2005/8/layout/hierarchy1"/>
    <dgm:cxn modelId="{7A004938-AE56-4F5F-9384-6626F467BC96}" type="presParOf" srcId="{B8D9D0E0-7B6F-4B8B-938D-A82E2A95FE60}" destId="{D20F9AC4-A967-4D1C-9314-001B7F2AEA17}" srcOrd="0" destOrd="0" presId="urn:microsoft.com/office/officeart/2005/8/layout/hierarchy1"/>
    <dgm:cxn modelId="{8A9E3E37-765C-46B8-93F2-A476E3C3A6F1}" type="presParOf" srcId="{B8D9D0E0-7B6F-4B8B-938D-A82E2A95FE60}" destId="{1B4B043D-1517-4683-B81A-65ADE34B4960}" srcOrd="1" destOrd="0" presId="urn:microsoft.com/office/officeart/2005/8/layout/hierarchy1"/>
    <dgm:cxn modelId="{9E695536-ED22-487D-BF04-42E19ADEA110}" type="presParOf" srcId="{56243634-6FE3-4CC8-8056-DB02D8522EBA}" destId="{E09CB721-AF43-4E85-BD57-2DB7036915BF}" srcOrd="1" destOrd="0" presId="urn:microsoft.com/office/officeart/2005/8/layout/hierarchy1"/>
    <dgm:cxn modelId="{3E64F2CB-035D-4295-9494-8B6FEF0AA625}" type="presParOf" srcId="{DC0CA979-3A27-4911-B856-C18C699BFE12}" destId="{BF146D8B-BE0D-4876-9544-8C1EE7163679}" srcOrd="1" destOrd="0" presId="urn:microsoft.com/office/officeart/2005/8/layout/hierarchy1"/>
    <dgm:cxn modelId="{6F061671-7A6F-4E23-BAB8-13770C1A3866}" type="presParOf" srcId="{BF146D8B-BE0D-4876-9544-8C1EE7163679}" destId="{A8CBB813-8C5C-456D-9E3C-92E3B3F69958}" srcOrd="0" destOrd="0" presId="urn:microsoft.com/office/officeart/2005/8/layout/hierarchy1"/>
    <dgm:cxn modelId="{FB554FE2-43F0-4661-A831-0210CDCF8FDD}" type="presParOf" srcId="{A8CBB813-8C5C-456D-9E3C-92E3B3F69958}" destId="{259DDE4D-754F-49D0-9213-AB0F8782F976}" srcOrd="0" destOrd="0" presId="urn:microsoft.com/office/officeart/2005/8/layout/hierarchy1"/>
    <dgm:cxn modelId="{DA7342B6-D08D-4499-A3FF-13000DF9B6B1}" type="presParOf" srcId="{A8CBB813-8C5C-456D-9E3C-92E3B3F69958}" destId="{D56208FC-CE60-4008-826F-C149A9BFF8CA}" srcOrd="1" destOrd="0" presId="urn:microsoft.com/office/officeart/2005/8/layout/hierarchy1"/>
    <dgm:cxn modelId="{6DDE1760-04FA-4329-9449-463C5B328F67}" type="presParOf" srcId="{BF146D8B-BE0D-4876-9544-8C1EE7163679}" destId="{85B54941-3994-4064-9AA1-D3D522530559}" srcOrd="1" destOrd="0" presId="urn:microsoft.com/office/officeart/2005/8/layout/hierarchy1"/>
    <dgm:cxn modelId="{1E575507-64BA-4F92-A004-552B95C0E2A5}" type="presParOf" srcId="{DC0CA979-3A27-4911-B856-C18C699BFE12}" destId="{208AD1BA-3C8D-4E5A-AA92-DDB4C93CA585}" srcOrd="2" destOrd="0" presId="urn:microsoft.com/office/officeart/2005/8/layout/hierarchy1"/>
    <dgm:cxn modelId="{F3DF0EDD-2EDB-4FAD-8C74-E90A61E34E7D}" type="presParOf" srcId="{208AD1BA-3C8D-4E5A-AA92-DDB4C93CA585}" destId="{8ABE052B-AC6A-4442-B801-199E42E0DBE6}" srcOrd="0" destOrd="0" presId="urn:microsoft.com/office/officeart/2005/8/layout/hierarchy1"/>
    <dgm:cxn modelId="{061D6891-DF8E-4385-A846-B34738152FC3}" type="presParOf" srcId="{8ABE052B-AC6A-4442-B801-199E42E0DBE6}" destId="{E6F98FB2-3BAF-4630-8212-B4D2AF024DF0}" srcOrd="0" destOrd="0" presId="urn:microsoft.com/office/officeart/2005/8/layout/hierarchy1"/>
    <dgm:cxn modelId="{7C36E25E-EB8F-4394-98B9-F31E288BD4C3}" type="presParOf" srcId="{8ABE052B-AC6A-4442-B801-199E42E0DBE6}" destId="{EC0DDA73-79FB-4CE4-B531-141A98F6DB92}" srcOrd="1" destOrd="0" presId="urn:microsoft.com/office/officeart/2005/8/layout/hierarchy1"/>
    <dgm:cxn modelId="{889F3CA2-70CC-4EF8-BF8A-44783142AD59}" type="presParOf" srcId="{208AD1BA-3C8D-4E5A-AA92-DDB4C93CA585}" destId="{69B5B584-F4D5-4878-BDDE-088136F580F0}" srcOrd="1" destOrd="0" presId="urn:microsoft.com/office/officeart/2005/8/layout/hierarchy1"/>
    <dgm:cxn modelId="{45CF61CA-2278-451F-BA00-B71E81C89C85}" type="presParOf" srcId="{DC0CA979-3A27-4911-B856-C18C699BFE12}" destId="{C474CC9A-5980-4FC2-B274-5ACC853A6081}" srcOrd="3" destOrd="0" presId="urn:microsoft.com/office/officeart/2005/8/layout/hierarchy1"/>
    <dgm:cxn modelId="{C2D04716-0F42-4D1E-9232-9334B30B70DC}" type="presParOf" srcId="{C474CC9A-5980-4FC2-B274-5ACC853A6081}" destId="{F9846FB7-3C58-420A-952D-92A3B78CF0DA}" srcOrd="0" destOrd="0" presId="urn:microsoft.com/office/officeart/2005/8/layout/hierarchy1"/>
    <dgm:cxn modelId="{61C5A4F9-0C24-4676-B4F6-6ABCDAFF7BF1}" type="presParOf" srcId="{F9846FB7-3C58-420A-952D-92A3B78CF0DA}" destId="{609F74ED-68C0-40FD-85D6-1196F4501E2E}" srcOrd="0" destOrd="0" presId="urn:microsoft.com/office/officeart/2005/8/layout/hierarchy1"/>
    <dgm:cxn modelId="{FF61323E-1748-4B1C-9D7E-FE683D706946}" type="presParOf" srcId="{F9846FB7-3C58-420A-952D-92A3B78CF0DA}" destId="{8AB111D3-DC95-4468-8A65-1F5CC2CD99F7}" srcOrd="1" destOrd="0" presId="urn:microsoft.com/office/officeart/2005/8/layout/hierarchy1"/>
    <dgm:cxn modelId="{426987BB-AA63-4A3B-A2A6-C9D46E9DA1EC}" type="presParOf" srcId="{C474CC9A-5980-4FC2-B274-5ACC853A6081}" destId="{24F08F2E-02F2-40D2-9D33-A0F59BCA4A2E}" srcOrd="1" destOrd="0" presId="urn:microsoft.com/office/officeart/2005/8/layout/hierarchy1"/>
    <dgm:cxn modelId="{01574C27-B724-4D74-A7EC-83E84BC286A0}" type="presParOf" srcId="{DC0CA979-3A27-4911-B856-C18C699BFE12}" destId="{F9A14C6D-F9D3-4AB7-9C0C-EF21A91CE97B}" srcOrd="4" destOrd="0" presId="urn:microsoft.com/office/officeart/2005/8/layout/hierarchy1"/>
    <dgm:cxn modelId="{D9FAA8E1-5D64-460B-9D01-B384249E5D85}" type="presParOf" srcId="{F9A14C6D-F9D3-4AB7-9C0C-EF21A91CE97B}" destId="{6CA86DC2-12E6-4090-BDA9-89291EEDD191}" srcOrd="0" destOrd="0" presId="urn:microsoft.com/office/officeart/2005/8/layout/hierarchy1"/>
    <dgm:cxn modelId="{640C0216-EF87-4DCB-B5E4-3F81485002D6}" type="presParOf" srcId="{6CA86DC2-12E6-4090-BDA9-89291EEDD191}" destId="{1F22B322-8E61-4C5B-A8AF-46F5AA416A57}" srcOrd="0" destOrd="0" presId="urn:microsoft.com/office/officeart/2005/8/layout/hierarchy1"/>
    <dgm:cxn modelId="{5027AC90-4ABC-4F8B-BFD3-D772BDF903A2}" type="presParOf" srcId="{6CA86DC2-12E6-4090-BDA9-89291EEDD191}" destId="{48CFA650-6A02-47DC-9224-56D94729E9BF}" srcOrd="1" destOrd="0" presId="urn:microsoft.com/office/officeart/2005/8/layout/hierarchy1"/>
    <dgm:cxn modelId="{0B82FD69-C7D5-4A11-8F5F-40183E353D62}" type="presParOf" srcId="{F9A14C6D-F9D3-4AB7-9C0C-EF21A91CE97B}" destId="{33F4195A-EF8B-43EC-AE8F-D7CF7655C52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AEF0CE-36EB-4922-9A9B-CB53D78126EF}"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A0185D47-1FC4-4959-85EC-7D02CF43593A}">
      <dgm:prSet/>
      <dgm:spPr/>
      <dgm:t>
        <a:bodyPr/>
        <a:lstStyle/>
        <a:p>
          <a:r>
            <a:rPr kumimoji="1" lang="ja-JP" dirty="0"/>
            <a:t>○退会理由を払拭するこ</a:t>
          </a:r>
          <a:endParaRPr kumimoji="1" lang="en-US" altLang="ja-JP" dirty="0"/>
        </a:p>
        <a:p>
          <a:r>
            <a:rPr kumimoji="1" lang="ja-JP" altLang="en-US" dirty="0"/>
            <a:t>　</a:t>
          </a:r>
          <a:r>
            <a:rPr kumimoji="1" lang="ja-JP" dirty="0"/>
            <a:t>とができる</a:t>
          </a:r>
          <a:endParaRPr lang="en-US" dirty="0"/>
        </a:p>
      </dgm:t>
    </dgm:pt>
    <dgm:pt modelId="{058E8BDF-A51F-4335-9E23-F2556E24DACC}" type="parTrans" cxnId="{DAB2574F-74C1-42F8-8B41-B11BBD06962F}">
      <dgm:prSet/>
      <dgm:spPr/>
      <dgm:t>
        <a:bodyPr/>
        <a:lstStyle/>
        <a:p>
          <a:endParaRPr lang="en-US"/>
        </a:p>
      </dgm:t>
    </dgm:pt>
    <dgm:pt modelId="{6E9F305D-E9C2-4FF4-910F-7C2E2A23450A}" type="sibTrans" cxnId="{DAB2574F-74C1-42F8-8B41-B11BBD06962F}">
      <dgm:prSet phldrT="1" phldr="0"/>
      <dgm:spPr/>
      <dgm:t>
        <a:bodyPr/>
        <a:lstStyle/>
        <a:p>
          <a:r>
            <a:rPr lang="en-US" dirty="0"/>
            <a:t>1</a:t>
          </a:r>
        </a:p>
      </dgm:t>
    </dgm:pt>
    <dgm:pt modelId="{84019EB4-CE06-45D7-A281-B6145BDD01C0}">
      <dgm:prSet/>
      <dgm:spPr/>
      <dgm:t>
        <a:bodyPr/>
        <a:lstStyle/>
        <a:p>
          <a:r>
            <a:rPr lang="ja-JP" dirty="0"/>
            <a:t>○今まで通りクラブの奉</a:t>
          </a:r>
          <a:endParaRPr lang="en-US" altLang="ja-JP" dirty="0"/>
        </a:p>
        <a:p>
          <a:r>
            <a:rPr lang="ja-JP" altLang="en-US" dirty="0"/>
            <a:t>　</a:t>
          </a:r>
          <a:r>
            <a:rPr lang="ja-JP" dirty="0"/>
            <a:t>仕活動や親睦行事に参</a:t>
          </a:r>
          <a:r>
            <a:rPr lang="ja-JP" altLang="en-US" dirty="0"/>
            <a:t>　</a:t>
          </a:r>
          <a:endParaRPr lang="en-US" altLang="ja-JP" dirty="0"/>
        </a:p>
        <a:p>
          <a:r>
            <a:rPr lang="ja-JP" altLang="en-US" dirty="0"/>
            <a:t>　</a:t>
          </a:r>
          <a:r>
            <a:rPr lang="ja-JP" dirty="0"/>
            <a:t>加することができる</a:t>
          </a:r>
          <a:endParaRPr lang="en-US" dirty="0"/>
        </a:p>
      </dgm:t>
    </dgm:pt>
    <dgm:pt modelId="{C158495F-D4A7-414D-8AF4-2EF52E05101B}" type="parTrans" cxnId="{91B0B102-314D-4EBD-8DBF-108E82979C66}">
      <dgm:prSet/>
      <dgm:spPr/>
      <dgm:t>
        <a:bodyPr/>
        <a:lstStyle/>
        <a:p>
          <a:endParaRPr lang="en-US"/>
        </a:p>
      </dgm:t>
    </dgm:pt>
    <dgm:pt modelId="{DB37911F-8AAE-46FE-AD00-925324A95F90}" type="sibTrans" cxnId="{91B0B102-314D-4EBD-8DBF-108E82979C66}">
      <dgm:prSet phldrT="2" phldr="0"/>
      <dgm:spPr/>
      <dgm:t>
        <a:bodyPr/>
        <a:lstStyle/>
        <a:p>
          <a:r>
            <a:rPr lang="en-US"/>
            <a:t>2</a:t>
          </a:r>
        </a:p>
      </dgm:t>
    </dgm:pt>
    <dgm:pt modelId="{186B5A8A-678D-4863-BECB-8BB2567BAEF9}" type="pres">
      <dgm:prSet presAssocID="{77AEF0CE-36EB-4922-9A9B-CB53D78126EF}" presName="Name0" presStyleCnt="0">
        <dgm:presLayoutVars>
          <dgm:animLvl val="lvl"/>
          <dgm:resizeHandles val="exact"/>
        </dgm:presLayoutVars>
      </dgm:prSet>
      <dgm:spPr/>
    </dgm:pt>
    <dgm:pt modelId="{3AD0D906-B7F8-4415-999B-3CCF684386DB}" type="pres">
      <dgm:prSet presAssocID="{A0185D47-1FC4-4959-85EC-7D02CF43593A}" presName="compositeNode" presStyleCnt="0">
        <dgm:presLayoutVars>
          <dgm:bulletEnabled val="1"/>
        </dgm:presLayoutVars>
      </dgm:prSet>
      <dgm:spPr/>
    </dgm:pt>
    <dgm:pt modelId="{73977695-2389-4446-9B80-FC5037996F07}" type="pres">
      <dgm:prSet presAssocID="{A0185D47-1FC4-4959-85EC-7D02CF43593A}" presName="bgRect" presStyleLbl="bgAccFollowNode1" presStyleIdx="0" presStyleCnt="2"/>
      <dgm:spPr/>
    </dgm:pt>
    <dgm:pt modelId="{AFA675A9-FE3E-4851-AD66-C24E9B955DC0}" type="pres">
      <dgm:prSet presAssocID="{6E9F305D-E9C2-4FF4-910F-7C2E2A23450A}" presName="sibTransNodeCircle" presStyleLbl="alignNode1" presStyleIdx="0" presStyleCnt="4">
        <dgm:presLayoutVars>
          <dgm:chMax val="0"/>
          <dgm:bulletEnabled/>
        </dgm:presLayoutVars>
      </dgm:prSet>
      <dgm:spPr/>
    </dgm:pt>
    <dgm:pt modelId="{3A16DC27-4402-44CE-A2F5-F4F312925B6F}" type="pres">
      <dgm:prSet presAssocID="{A0185D47-1FC4-4959-85EC-7D02CF43593A}" presName="bottomLine" presStyleLbl="alignNode1" presStyleIdx="1" presStyleCnt="4">
        <dgm:presLayoutVars/>
      </dgm:prSet>
      <dgm:spPr/>
    </dgm:pt>
    <dgm:pt modelId="{1F0B3A4D-419C-4481-A3BC-6A50C2B67126}" type="pres">
      <dgm:prSet presAssocID="{A0185D47-1FC4-4959-85EC-7D02CF43593A}" presName="nodeText" presStyleLbl="bgAccFollowNode1" presStyleIdx="0" presStyleCnt="2">
        <dgm:presLayoutVars>
          <dgm:bulletEnabled val="1"/>
        </dgm:presLayoutVars>
      </dgm:prSet>
      <dgm:spPr/>
    </dgm:pt>
    <dgm:pt modelId="{48D54B5A-8BDB-40C5-B975-A71081EA6742}" type="pres">
      <dgm:prSet presAssocID="{6E9F305D-E9C2-4FF4-910F-7C2E2A23450A}" presName="sibTrans" presStyleCnt="0"/>
      <dgm:spPr/>
    </dgm:pt>
    <dgm:pt modelId="{8CBED6BE-C8E8-4DB6-9631-0419617EE628}" type="pres">
      <dgm:prSet presAssocID="{84019EB4-CE06-45D7-A281-B6145BDD01C0}" presName="compositeNode" presStyleCnt="0">
        <dgm:presLayoutVars>
          <dgm:bulletEnabled val="1"/>
        </dgm:presLayoutVars>
      </dgm:prSet>
      <dgm:spPr/>
    </dgm:pt>
    <dgm:pt modelId="{4048EC91-98D5-410F-A314-A72BFB851482}" type="pres">
      <dgm:prSet presAssocID="{84019EB4-CE06-45D7-A281-B6145BDD01C0}" presName="bgRect" presStyleLbl="bgAccFollowNode1" presStyleIdx="1" presStyleCnt="2"/>
      <dgm:spPr/>
    </dgm:pt>
    <dgm:pt modelId="{C9B64EBF-AEBF-4B1D-9DC8-870FD508653E}" type="pres">
      <dgm:prSet presAssocID="{DB37911F-8AAE-46FE-AD00-925324A95F90}" presName="sibTransNodeCircle" presStyleLbl="alignNode1" presStyleIdx="2" presStyleCnt="4">
        <dgm:presLayoutVars>
          <dgm:chMax val="0"/>
          <dgm:bulletEnabled/>
        </dgm:presLayoutVars>
      </dgm:prSet>
      <dgm:spPr/>
    </dgm:pt>
    <dgm:pt modelId="{BC5810F5-8078-4D83-A670-5A94A1FAD6E7}" type="pres">
      <dgm:prSet presAssocID="{84019EB4-CE06-45D7-A281-B6145BDD01C0}" presName="bottomLine" presStyleLbl="alignNode1" presStyleIdx="3" presStyleCnt="4">
        <dgm:presLayoutVars/>
      </dgm:prSet>
      <dgm:spPr/>
    </dgm:pt>
    <dgm:pt modelId="{2045791C-7720-4BD2-BCB9-7EFCB877B7EA}" type="pres">
      <dgm:prSet presAssocID="{84019EB4-CE06-45D7-A281-B6145BDD01C0}" presName="nodeText" presStyleLbl="bgAccFollowNode1" presStyleIdx="1" presStyleCnt="2">
        <dgm:presLayoutVars>
          <dgm:bulletEnabled val="1"/>
        </dgm:presLayoutVars>
      </dgm:prSet>
      <dgm:spPr/>
    </dgm:pt>
  </dgm:ptLst>
  <dgm:cxnLst>
    <dgm:cxn modelId="{91B0B102-314D-4EBD-8DBF-108E82979C66}" srcId="{77AEF0CE-36EB-4922-9A9B-CB53D78126EF}" destId="{84019EB4-CE06-45D7-A281-B6145BDD01C0}" srcOrd="1" destOrd="0" parTransId="{C158495F-D4A7-414D-8AF4-2EF52E05101B}" sibTransId="{DB37911F-8AAE-46FE-AD00-925324A95F90}"/>
    <dgm:cxn modelId="{0EB8A51A-DAD8-4395-A033-4A61CE632262}" type="presOf" srcId="{A0185D47-1FC4-4959-85EC-7D02CF43593A}" destId="{73977695-2389-4446-9B80-FC5037996F07}" srcOrd="0" destOrd="0" presId="urn:microsoft.com/office/officeart/2016/7/layout/BasicLinearProcessNumbered"/>
    <dgm:cxn modelId="{4351061E-D434-403A-89B7-736E43596F21}" type="presOf" srcId="{6E9F305D-E9C2-4FF4-910F-7C2E2A23450A}" destId="{AFA675A9-FE3E-4851-AD66-C24E9B955DC0}" srcOrd="0" destOrd="0" presId="urn:microsoft.com/office/officeart/2016/7/layout/BasicLinearProcessNumbered"/>
    <dgm:cxn modelId="{50F0C43A-6A9F-4DFB-B492-BCE453CBD767}" type="presOf" srcId="{A0185D47-1FC4-4959-85EC-7D02CF43593A}" destId="{1F0B3A4D-419C-4481-A3BC-6A50C2B67126}" srcOrd="1" destOrd="0" presId="urn:microsoft.com/office/officeart/2016/7/layout/BasicLinearProcessNumbered"/>
    <dgm:cxn modelId="{DAB2574F-74C1-42F8-8B41-B11BBD06962F}" srcId="{77AEF0CE-36EB-4922-9A9B-CB53D78126EF}" destId="{A0185D47-1FC4-4959-85EC-7D02CF43593A}" srcOrd="0" destOrd="0" parTransId="{058E8BDF-A51F-4335-9E23-F2556E24DACC}" sibTransId="{6E9F305D-E9C2-4FF4-910F-7C2E2A23450A}"/>
    <dgm:cxn modelId="{F13CEF9B-902F-4F79-B5E6-47541BB07303}" type="presOf" srcId="{DB37911F-8AAE-46FE-AD00-925324A95F90}" destId="{C9B64EBF-AEBF-4B1D-9DC8-870FD508653E}" srcOrd="0" destOrd="0" presId="urn:microsoft.com/office/officeart/2016/7/layout/BasicLinearProcessNumbered"/>
    <dgm:cxn modelId="{E5DC29A9-20B9-4367-A31B-F8EB9716109D}" type="presOf" srcId="{84019EB4-CE06-45D7-A281-B6145BDD01C0}" destId="{4048EC91-98D5-410F-A314-A72BFB851482}" srcOrd="0" destOrd="0" presId="urn:microsoft.com/office/officeart/2016/7/layout/BasicLinearProcessNumbered"/>
    <dgm:cxn modelId="{8EB1BBC8-3FA2-4667-BE93-B2A7CC1A1132}" type="presOf" srcId="{84019EB4-CE06-45D7-A281-B6145BDD01C0}" destId="{2045791C-7720-4BD2-BCB9-7EFCB877B7EA}" srcOrd="1" destOrd="0" presId="urn:microsoft.com/office/officeart/2016/7/layout/BasicLinearProcessNumbered"/>
    <dgm:cxn modelId="{A86596F3-5099-4E25-8FD7-F9F8904C9227}" type="presOf" srcId="{77AEF0CE-36EB-4922-9A9B-CB53D78126EF}" destId="{186B5A8A-678D-4863-BECB-8BB2567BAEF9}" srcOrd="0" destOrd="0" presId="urn:microsoft.com/office/officeart/2016/7/layout/BasicLinearProcessNumbered"/>
    <dgm:cxn modelId="{EDAAC1CF-E9E6-4492-9BC5-D2854D4DDBE4}" type="presParOf" srcId="{186B5A8A-678D-4863-BECB-8BB2567BAEF9}" destId="{3AD0D906-B7F8-4415-999B-3CCF684386DB}" srcOrd="0" destOrd="0" presId="urn:microsoft.com/office/officeart/2016/7/layout/BasicLinearProcessNumbered"/>
    <dgm:cxn modelId="{21371E29-F908-4AB3-B503-01B242780FF8}" type="presParOf" srcId="{3AD0D906-B7F8-4415-999B-3CCF684386DB}" destId="{73977695-2389-4446-9B80-FC5037996F07}" srcOrd="0" destOrd="0" presId="urn:microsoft.com/office/officeart/2016/7/layout/BasicLinearProcessNumbered"/>
    <dgm:cxn modelId="{A89BC345-6B0A-49FB-99B7-C29A839A0D50}" type="presParOf" srcId="{3AD0D906-B7F8-4415-999B-3CCF684386DB}" destId="{AFA675A9-FE3E-4851-AD66-C24E9B955DC0}" srcOrd="1" destOrd="0" presId="urn:microsoft.com/office/officeart/2016/7/layout/BasicLinearProcessNumbered"/>
    <dgm:cxn modelId="{7711115B-E5EB-4C2A-A681-5A9B84004E6F}" type="presParOf" srcId="{3AD0D906-B7F8-4415-999B-3CCF684386DB}" destId="{3A16DC27-4402-44CE-A2F5-F4F312925B6F}" srcOrd="2" destOrd="0" presId="urn:microsoft.com/office/officeart/2016/7/layout/BasicLinearProcessNumbered"/>
    <dgm:cxn modelId="{374D1D9A-64A7-4B6F-9551-58CD50AED8C5}" type="presParOf" srcId="{3AD0D906-B7F8-4415-999B-3CCF684386DB}" destId="{1F0B3A4D-419C-4481-A3BC-6A50C2B67126}" srcOrd="3" destOrd="0" presId="urn:microsoft.com/office/officeart/2016/7/layout/BasicLinearProcessNumbered"/>
    <dgm:cxn modelId="{0904BEC5-13E8-4130-825D-F3941C131493}" type="presParOf" srcId="{186B5A8A-678D-4863-BECB-8BB2567BAEF9}" destId="{48D54B5A-8BDB-40C5-B975-A71081EA6742}" srcOrd="1" destOrd="0" presId="urn:microsoft.com/office/officeart/2016/7/layout/BasicLinearProcessNumbered"/>
    <dgm:cxn modelId="{DC3A5C2E-6CC0-4C8E-9F90-B80C377AD81D}" type="presParOf" srcId="{186B5A8A-678D-4863-BECB-8BB2567BAEF9}" destId="{8CBED6BE-C8E8-4DB6-9631-0419617EE628}" srcOrd="2" destOrd="0" presId="urn:microsoft.com/office/officeart/2016/7/layout/BasicLinearProcessNumbered"/>
    <dgm:cxn modelId="{B928EC69-5A29-4E5B-814D-6813D1762671}" type="presParOf" srcId="{8CBED6BE-C8E8-4DB6-9631-0419617EE628}" destId="{4048EC91-98D5-410F-A314-A72BFB851482}" srcOrd="0" destOrd="0" presId="urn:microsoft.com/office/officeart/2016/7/layout/BasicLinearProcessNumbered"/>
    <dgm:cxn modelId="{B13BDC22-2AD8-43AE-88E0-0A713A8FF197}" type="presParOf" srcId="{8CBED6BE-C8E8-4DB6-9631-0419617EE628}" destId="{C9B64EBF-AEBF-4B1D-9DC8-870FD508653E}" srcOrd="1" destOrd="0" presId="urn:microsoft.com/office/officeart/2016/7/layout/BasicLinearProcessNumbered"/>
    <dgm:cxn modelId="{C422738E-4922-4585-8493-00E635627BD8}" type="presParOf" srcId="{8CBED6BE-C8E8-4DB6-9631-0419617EE628}" destId="{BC5810F5-8078-4D83-A670-5A94A1FAD6E7}" srcOrd="2" destOrd="0" presId="urn:microsoft.com/office/officeart/2016/7/layout/BasicLinearProcessNumbered"/>
    <dgm:cxn modelId="{F4187D3C-1921-4489-9DAE-02BB8B18AF44}" type="presParOf" srcId="{8CBED6BE-C8E8-4DB6-9631-0419617EE628}" destId="{2045791C-7720-4BD2-BCB9-7EFCB877B7E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AEF0CE-36EB-4922-9A9B-CB53D78126EF}"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A0185D47-1FC4-4959-85EC-7D02CF43593A}">
      <dgm:prSet custT="1"/>
      <dgm:spPr/>
      <dgm:t>
        <a:bodyPr/>
        <a:lstStyle/>
        <a:p>
          <a:r>
            <a:rPr kumimoji="1" lang="ja-JP" sz="1600" dirty="0"/>
            <a:t>衛</a:t>
          </a:r>
          <a:r>
            <a:rPr kumimoji="1" lang="ja-JP" altLang="en-US" sz="1600" dirty="0"/>
            <a:t>星</a:t>
          </a:r>
          <a:r>
            <a:rPr kumimoji="1" lang="ja-JP" sz="1600" dirty="0"/>
            <a:t>クラブに移行した方はスポンサークラブの会員であるためロータリアンです。（退会防止）→会員数減無し</a:t>
          </a:r>
          <a:endParaRPr kumimoji="1" lang="en-US" altLang="ja-JP" sz="1600" dirty="0"/>
        </a:p>
        <a:p>
          <a:endParaRPr lang="en-US" sz="1300" dirty="0"/>
        </a:p>
      </dgm:t>
    </dgm:pt>
    <dgm:pt modelId="{058E8BDF-A51F-4335-9E23-F2556E24DACC}" type="parTrans" cxnId="{DAB2574F-74C1-42F8-8B41-B11BBD06962F}">
      <dgm:prSet/>
      <dgm:spPr/>
      <dgm:t>
        <a:bodyPr/>
        <a:lstStyle/>
        <a:p>
          <a:endParaRPr lang="en-US"/>
        </a:p>
      </dgm:t>
    </dgm:pt>
    <dgm:pt modelId="{6E9F305D-E9C2-4FF4-910F-7C2E2A23450A}" type="sibTrans" cxnId="{DAB2574F-74C1-42F8-8B41-B11BBD06962F}">
      <dgm:prSet phldrT="1" phldr="0"/>
      <dgm:spPr/>
      <dgm:t>
        <a:bodyPr/>
        <a:lstStyle/>
        <a:p>
          <a:r>
            <a:rPr lang="en-US"/>
            <a:t>1</a:t>
          </a:r>
        </a:p>
      </dgm:t>
    </dgm:pt>
    <dgm:pt modelId="{84019EB4-CE06-45D7-A281-B6145BDD01C0}">
      <dgm:prSet custT="1"/>
      <dgm:spPr/>
      <dgm:t>
        <a:bodyPr/>
        <a:lstStyle/>
        <a:p>
          <a:r>
            <a:rPr kumimoji="1" lang="ja-JP" altLang="en-US" sz="1600" dirty="0"/>
            <a:t>既存会員が</a:t>
          </a:r>
          <a:r>
            <a:rPr kumimoji="1" lang="ja-JP" sz="1600" dirty="0"/>
            <a:t>衛星クラブ</a:t>
          </a:r>
          <a:r>
            <a:rPr kumimoji="1" lang="ja-JP" altLang="en-US" sz="1600" dirty="0"/>
            <a:t>例会や行事</a:t>
          </a:r>
          <a:r>
            <a:rPr kumimoji="1" lang="ja-JP" sz="1600" dirty="0"/>
            <a:t>に参加することでメーキャップの機会が増える</a:t>
          </a:r>
          <a:endParaRPr lang="en-US" sz="1600" dirty="0"/>
        </a:p>
      </dgm:t>
    </dgm:pt>
    <dgm:pt modelId="{C158495F-D4A7-414D-8AF4-2EF52E05101B}" type="parTrans" cxnId="{91B0B102-314D-4EBD-8DBF-108E82979C66}">
      <dgm:prSet/>
      <dgm:spPr/>
      <dgm:t>
        <a:bodyPr/>
        <a:lstStyle/>
        <a:p>
          <a:endParaRPr lang="en-US"/>
        </a:p>
      </dgm:t>
    </dgm:pt>
    <dgm:pt modelId="{DB37911F-8AAE-46FE-AD00-925324A95F90}" type="sibTrans" cxnId="{91B0B102-314D-4EBD-8DBF-108E82979C66}">
      <dgm:prSet phldrT="2" phldr="0"/>
      <dgm:spPr/>
      <dgm:t>
        <a:bodyPr/>
        <a:lstStyle/>
        <a:p>
          <a:r>
            <a:rPr lang="en-US"/>
            <a:t>2</a:t>
          </a:r>
        </a:p>
      </dgm:t>
    </dgm:pt>
    <dgm:pt modelId="{4452C520-3C9B-4487-AF41-37907B03F432}">
      <dgm:prSet custT="1"/>
      <dgm:spPr/>
      <dgm:t>
        <a:bodyPr/>
        <a:lstStyle/>
        <a:p>
          <a:r>
            <a:rPr kumimoji="1" lang="ja-JP" sz="1600" dirty="0"/>
            <a:t>新規入会候補者に衛星クラブに入会いただくか、既存のクラブに入会いただくか提案することができる→新会員を募りやすくなる</a:t>
          </a:r>
          <a:endParaRPr lang="en-US" sz="1600" dirty="0"/>
        </a:p>
      </dgm:t>
    </dgm:pt>
    <dgm:pt modelId="{4BB5692D-0DA4-49F2-8520-CB4C517F0B25}" type="parTrans" cxnId="{42194893-8C8B-4690-A297-8CCF259B7E15}">
      <dgm:prSet/>
      <dgm:spPr/>
      <dgm:t>
        <a:bodyPr/>
        <a:lstStyle/>
        <a:p>
          <a:endParaRPr lang="en-US"/>
        </a:p>
      </dgm:t>
    </dgm:pt>
    <dgm:pt modelId="{5A72BF13-43E2-4A77-A1B0-8F0F4EAB45BC}" type="sibTrans" cxnId="{42194893-8C8B-4690-A297-8CCF259B7E15}">
      <dgm:prSet phldrT="3" phldr="0"/>
      <dgm:spPr/>
      <dgm:t>
        <a:bodyPr/>
        <a:lstStyle/>
        <a:p>
          <a:r>
            <a:rPr lang="en-US"/>
            <a:t>3</a:t>
          </a:r>
        </a:p>
      </dgm:t>
    </dgm:pt>
    <dgm:pt modelId="{829F2E8A-AA6A-40CD-975F-4BA375F4D5FE}">
      <dgm:prSet custT="1"/>
      <dgm:spPr/>
      <dgm:t>
        <a:bodyPr/>
        <a:lstStyle/>
        <a:p>
          <a:r>
            <a:rPr lang="ja-JP" altLang="en-US" sz="1600" dirty="0"/>
            <a:t>会員種類の多様化</a:t>
          </a:r>
          <a:endParaRPr lang="en-US" sz="1600" dirty="0"/>
        </a:p>
      </dgm:t>
    </dgm:pt>
    <dgm:pt modelId="{7181CACE-F4DF-4037-A79A-757B7D558138}" type="parTrans" cxnId="{53F3DB10-2AA9-4D64-A026-026E9AFFD035}">
      <dgm:prSet/>
      <dgm:spPr/>
      <dgm:t>
        <a:bodyPr/>
        <a:lstStyle/>
        <a:p>
          <a:endParaRPr lang="en-US"/>
        </a:p>
      </dgm:t>
    </dgm:pt>
    <dgm:pt modelId="{22D45053-8AE8-45D2-A7DF-3C116F59DB55}" type="sibTrans" cxnId="{53F3DB10-2AA9-4D64-A026-026E9AFFD035}">
      <dgm:prSet phldrT="4" phldr="0"/>
      <dgm:spPr/>
      <dgm:t>
        <a:bodyPr/>
        <a:lstStyle/>
        <a:p>
          <a:r>
            <a:rPr lang="en-US"/>
            <a:t>4</a:t>
          </a:r>
        </a:p>
      </dgm:t>
    </dgm:pt>
    <dgm:pt modelId="{186B5A8A-678D-4863-BECB-8BB2567BAEF9}" type="pres">
      <dgm:prSet presAssocID="{77AEF0CE-36EB-4922-9A9B-CB53D78126EF}" presName="Name0" presStyleCnt="0">
        <dgm:presLayoutVars>
          <dgm:animLvl val="lvl"/>
          <dgm:resizeHandles val="exact"/>
        </dgm:presLayoutVars>
      </dgm:prSet>
      <dgm:spPr/>
    </dgm:pt>
    <dgm:pt modelId="{3AD0D906-B7F8-4415-999B-3CCF684386DB}" type="pres">
      <dgm:prSet presAssocID="{A0185D47-1FC4-4959-85EC-7D02CF43593A}" presName="compositeNode" presStyleCnt="0">
        <dgm:presLayoutVars>
          <dgm:bulletEnabled val="1"/>
        </dgm:presLayoutVars>
      </dgm:prSet>
      <dgm:spPr/>
    </dgm:pt>
    <dgm:pt modelId="{73977695-2389-4446-9B80-FC5037996F07}" type="pres">
      <dgm:prSet presAssocID="{A0185D47-1FC4-4959-85EC-7D02CF43593A}" presName="bgRect" presStyleLbl="bgAccFollowNode1" presStyleIdx="0" presStyleCnt="4" custLinFactNeighborY="-234"/>
      <dgm:spPr/>
    </dgm:pt>
    <dgm:pt modelId="{AFA675A9-FE3E-4851-AD66-C24E9B955DC0}" type="pres">
      <dgm:prSet presAssocID="{6E9F305D-E9C2-4FF4-910F-7C2E2A23450A}" presName="sibTransNodeCircle" presStyleLbl="alignNode1" presStyleIdx="0" presStyleCnt="8">
        <dgm:presLayoutVars>
          <dgm:chMax val="0"/>
          <dgm:bulletEnabled/>
        </dgm:presLayoutVars>
      </dgm:prSet>
      <dgm:spPr/>
    </dgm:pt>
    <dgm:pt modelId="{3A16DC27-4402-44CE-A2F5-F4F312925B6F}" type="pres">
      <dgm:prSet presAssocID="{A0185D47-1FC4-4959-85EC-7D02CF43593A}" presName="bottomLine" presStyleLbl="alignNode1" presStyleIdx="1" presStyleCnt="8">
        <dgm:presLayoutVars/>
      </dgm:prSet>
      <dgm:spPr/>
    </dgm:pt>
    <dgm:pt modelId="{1F0B3A4D-419C-4481-A3BC-6A50C2B67126}" type="pres">
      <dgm:prSet presAssocID="{A0185D47-1FC4-4959-85EC-7D02CF43593A}" presName="nodeText" presStyleLbl="bgAccFollowNode1" presStyleIdx="0" presStyleCnt="4">
        <dgm:presLayoutVars>
          <dgm:bulletEnabled val="1"/>
        </dgm:presLayoutVars>
      </dgm:prSet>
      <dgm:spPr/>
    </dgm:pt>
    <dgm:pt modelId="{48D54B5A-8BDB-40C5-B975-A71081EA6742}" type="pres">
      <dgm:prSet presAssocID="{6E9F305D-E9C2-4FF4-910F-7C2E2A23450A}" presName="sibTrans" presStyleCnt="0"/>
      <dgm:spPr/>
    </dgm:pt>
    <dgm:pt modelId="{8CBED6BE-C8E8-4DB6-9631-0419617EE628}" type="pres">
      <dgm:prSet presAssocID="{84019EB4-CE06-45D7-A281-B6145BDD01C0}" presName="compositeNode" presStyleCnt="0">
        <dgm:presLayoutVars>
          <dgm:bulletEnabled val="1"/>
        </dgm:presLayoutVars>
      </dgm:prSet>
      <dgm:spPr/>
    </dgm:pt>
    <dgm:pt modelId="{4048EC91-98D5-410F-A314-A72BFB851482}" type="pres">
      <dgm:prSet presAssocID="{84019EB4-CE06-45D7-A281-B6145BDD01C0}" presName="bgRect" presStyleLbl="bgAccFollowNode1" presStyleIdx="1" presStyleCnt="4"/>
      <dgm:spPr/>
    </dgm:pt>
    <dgm:pt modelId="{C9B64EBF-AEBF-4B1D-9DC8-870FD508653E}" type="pres">
      <dgm:prSet presAssocID="{DB37911F-8AAE-46FE-AD00-925324A95F90}" presName="sibTransNodeCircle" presStyleLbl="alignNode1" presStyleIdx="2" presStyleCnt="8">
        <dgm:presLayoutVars>
          <dgm:chMax val="0"/>
          <dgm:bulletEnabled/>
        </dgm:presLayoutVars>
      </dgm:prSet>
      <dgm:spPr/>
    </dgm:pt>
    <dgm:pt modelId="{BC5810F5-8078-4D83-A670-5A94A1FAD6E7}" type="pres">
      <dgm:prSet presAssocID="{84019EB4-CE06-45D7-A281-B6145BDD01C0}" presName="bottomLine" presStyleLbl="alignNode1" presStyleIdx="3" presStyleCnt="8">
        <dgm:presLayoutVars/>
      </dgm:prSet>
      <dgm:spPr/>
    </dgm:pt>
    <dgm:pt modelId="{2045791C-7720-4BD2-BCB9-7EFCB877B7EA}" type="pres">
      <dgm:prSet presAssocID="{84019EB4-CE06-45D7-A281-B6145BDD01C0}" presName="nodeText" presStyleLbl="bgAccFollowNode1" presStyleIdx="1" presStyleCnt="4">
        <dgm:presLayoutVars>
          <dgm:bulletEnabled val="1"/>
        </dgm:presLayoutVars>
      </dgm:prSet>
      <dgm:spPr/>
    </dgm:pt>
    <dgm:pt modelId="{4A1D1B4A-E7DC-4D50-BA0E-53C2789FF3E0}" type="pres">
      <dgm:prSet presAssocID="{DB37911F-8AAE-46FE-AD00-925324A95F90}" presName="sibTrans" presStyleCnt="0"/>
      <dgm:spPr/>
    </dgm:pt>
    <dgm:pt modelId="{D297D366-0009-4EC8-B9DE-0997D234FBA7}" type="pres">
      <dgm:prSet presAssocID="{4452C520-3C9B-4487-AF41-37907B03F432}" presName="compositeNode" presStyleCnt="0">
        <dgm:presLayoutVars>
          <dgm:bulletEnabled val="1"/>
        </dgm:presLayoutVars>
      </dgm:prSet>
      <dgm:spPr/>
    </dgm:pt>
    <dgm:pt modelId="{26006548-0895-4D8B-97F1-588228C3D545}" type="pres">
      <dgm:prSet presAssocID="{4452C520-3C9B-4487-AF41-37907B03F432}" presName="bgRect" presStyleLbl="bgAccFollowNode1" presStyleIdx="2" presStyleCnt="4"/>
      <dgm:spPr/>
    </dgm:pt>
    <dgm:pt modelId="{27278991-2648-4763-9355-E7E33E2D0511}" type="pres">
      <dgm:prSet presAssocID="{5A72BF13-43E2-4A77-A1B0-8F0F4EAB45BC}" presName="sibTransNodeCircle" presStyleLbl="alignNode1" presStyleIdx="4" presStyleCnt="8">
        <dgm:presLayoutVars>
          <dgm:chMax val="0"/>
          <dgm:bulletEnabled/>
        </dgm:presLayoutVars>
      </dgm:prSet>
      <dgm:spPr/>
    </dgm:pt>
    <dgm:pt modelId="{04367EC0-5B67-40C7-B8A4-7F808370623E}" type="pres">
      <dgm:prSet presAssocID="{4452C520-3C9B-4487-AF41-37907B03F432}" presName="bottomLine" presStyleLbl="alignNode1" presStyleIdx="5" presStyleCnt="8">
        <dgm:presLayoutVars/>
      </dgm:prSet>
      <dgm:spPr/>
    </dgm:pt>
    <dgm:pt modelId="{CB465C27-B975-4479-9C7D-EB9BA4324E43}" type="pres">
      <dgm:prSet presAssocID="{4452C520-3C9B-4487-AF41-37907B03F432}" presName="nodeText" presStyleLbl="bgAccFollowNode1" presStyleIdx="2" presStyleCnt="4">
        <dgm:presLayoutVars>
          <dgm:bulletEnabled val="1"/>
        </dgm:presLayoutVars>
      </dgm:prSet>
      <dgm:spPr/>
    </dgm:pt>
    <dgm:pt modelId="{A1565B85-0F74-453A-BF66-9F34375850DB}" type="pres">
      <dgm:prSet presAssocID="{5A72BF13-43E2-4A77-A1B0-8F0F4EAB45BC}" presName="sibTrans" presStyleCnt="0"/>
      <dgm:spPr/>
    </dgm:pt>
    <dgm:pt modelId="{5519554D-19A8-4CC6-B66C-EBCEB72E0B6E}" type="pres">
      <dgm:prSet presAssocID="{829F2E8A-AA6A-40CD-975F-4BA375F4D5FE}" presName="compositeNode" presStyleCnt="0">
        <dgm:presLayoutVars>
          <dgm:bulletEnabled val="1"/>
        </dgm:presLayoutVars>
      </dgm:prSet>
      <dgm:spPr/>
    </dgm:pt>
    <dgm:pt modelId="{FF15CFDE-E60E-4002-A9E1-58870310F4A6}" type="pres">
      <dgm:prSet presAssocID="{829F2E8A-AA6A-40CD-975F-4BA375F4D5FE}" presName="bgRect" presStyleLbl="bgAccFollowNode1" presStyleIdx="3" presStyleCnt="4"/>
      <dgm:spPr/>
    </dgm:pt>
    <dgm:pt modelId="{75BB535B-0F7F-423D-9012-4DD1C221CDEB}" type="pres">
      <dgm:prSet presAssocID="{22D45053-8AE8-45D2-A7DF-3C116F59DB55}" presName="sibTransNodeCircle" presStyleLbl="alignNode1" presStyleIdx="6" presStyleCnt="8">
        <dgm:presLayoutVars>
          <dgm:chMax val="0"/>
          <dgm:bulletEnabled/>
        </dgm:presLayoutVars>
      </dgm:prSet>
      <dgm:spPr/>
    </dgm:pt>
    <dgm:pt modelId="{756A7A08-A4C6-425E-A976-B4AE8EA81BC2}" type="pres">
      <dgm:prSet presAssocID="{829F2E8A-AA6A-40CD-975F-4BA375F4D5FE}" presName="bottomLine" presStyleLbl="alignNode1" presStyleIdx="7" presStyleCnt="8">
        <dgm:presLayoutVars/>
      </dgm:prSet>
      <dgm:spPr/>
    </dgm:pt>
    <dgm:pt modelId="{A241E51B-2909-416A-B245-A5C0AB6059F0}" type="pres">
      <dgm:prSet presAssocID="{829F2E8A-AA6A-40CD-975F-4BA375F4D5FE}" presName="nodeText" presStyleLbl="bgAccFollowNode1" presStyleIdx="3" presStyleCnt="4">
        <dgm:presLayoutVars>
          <dgm:bulletEnabled val="1"/>
        </dgm:presLayoutVars>
      </dgm:prSet>
      <dgm:spPr/>
    </dgm:pt>
  </dgm:ptLst>
  <dgm:cxnLst>
    <dgm:cxn modelId="{91B0B102-314D-4EBD-8DBF-108E82979C66}" srcId="{77AEF0CE-36EB-4922-9A9B-CB53D78126EF}" destId="{84019EB4-CE06-45D7-A281-B6145BDD01C0}" srcOrd="1" destOrd="0" parTransId="{C158495F-D4A7-414D-8AF4-2EF52E05101B}" sibTransId="{DB37911F-8AAE-46FE-AD00-925324A95F90}"/>
    <dgm:cxn modelId="{64883707-4EDD-42D1-84BD-DC4E4E580564}" type="presOf" srcId="{22D45053-8AE8-45D2-A7DF-3C116F59DB55}" destId="{75BB535B-0F7F-423D-9012-4DD1C221CDEB}" srcOrd="0" destOrd="0" presId="urn:microsoft.com/office/officeart/2016/7/layout/BasicLinearProcessNumbered"/>
    <dgm:cxn modelId="{53F3DB10-2AA9-4D64-A026-026E9AFFD035}" srcId="{77AEF0CE-36EB-4922-9A9B-CB53D78126EF}" destId="{829F2E8A-AA6A-40CD-975F-4BA375F4D5FE}" srcOrd="3" destOrd="0" parTransId="{7181CACE-F4DF-4037-A79A-757B7D558138}" sibTransId="{22D45053-8AE8-45D2-A7DF-3C116F59DB55}"/>
    <dgm:cxn modelId="{0EB8A51A-DAD8-4395-A033-4A61CE632262}" type="presOf" srcId="{A0185D47-1FC4-4959-85EC-7D02CF43593A}" destId="{73977695-2389-4446-9B80-FC5037996F07}" srcOrd="0" destOrd="0" presId="urn:microsoft.com/office/officeart/2016/7/layout/BasicLinearProcessNumbered"/>
    <dgm:cxn modelId="{202D0D1B-4B1F-47CE-9B2A-1B3504CA1380}" type="presOf" srcId="{829F2E8A-AA6A-40CD-975F-4BA375F4D5FE}" destId="{FF15CFDE-E60E-4002-A9E1-58870310F4A6}" srcOrd="0" destOrd="0" presId="urn:microsoft.com/office/officeart/2016/7/layout/BasicLinearProcessNumbered"/>
    <dgm:cxn modelId="{4351061E-D434-403A-89B7-736E43596F21}" type="presOf" srcId="{6E9F305D-E9C2-4FF4-910F-7C2E2A23450A}" destId="{AFA675A9-FE3E-4851-AD66-C24E9B955DC0}" srcOrd="0" destOrd="0" presId="urn:microsoft.com/office/officeart/2016/7/layout/BasicLinearProcessNumbered"/>
    <dgm:cxn modelId="{50F0C43A-6A9F-4DFB-B492-BCE453CBD767}" type="presOf" srcId="{A0185D47-1FC4-4959-85EC-7D02CF43593A}" destId="{1F0B3A4D-419C-4481-A3BC-6A50C2B67126}" srcOrd="1" destOrd="0" presId="urn:microsoft.com/office/officeart/2016/7/layout/BasicLinearProcessNumbered"/>
    <dgm:cxn modelId="{0DFCD665-C5F8-4722-9FA2-3E8A775239E8}" type="presOf" srcId="{829F2E8A-AA6A-40CD-975F-4BA375F4D5FE}" destId="{A241E51B-2909-416A-B245-A5C0AB6059F0}" srcOrd="1" destOrd="0" presId="urn:microsoft.com/office/officeart/2016/7/layout/BasicLinearProcessNumbered"/>
    <dgm:cxn modelId="{4480FC48-38D0-4696-9C0B-845FB4E3017C}" type="presOf" srcId="{5A72BF13-43E2-4A77-A1B0-8F0F4EAB45BC}" destId="{27278991-2648-4763-9355-E7E33E2D0511}" srcOrd="0" destOrd="0" presId="urn:microsoft.com/office/officeart/2016/7/layout/BasicLinearProcessNumbered"/>
    <dgm:cxn modelId="{DAB2574F-74C1-42F8-8B41-B11BBD06962F}" srcId="{77AEF0CE-36EB-4922-9A9B-CB53D78126EF}" destId="{A0185D47-1FC4-4959-85EC-7D02CF43593A}" srcOrd="0" destOrd="0" parTransId="{058E8BDF-A51F-4335-9E23-F2556E24DACC}" sibTransId="{6E9F305D-E9C2-4FF4-910F-7C2E2A23450A}"/>
    <dgm:cxn modelId="{8118EE83-D630-40CF-81D6-2160528E578C}" type="presOf" srcId="{4452C520-3C9B-4487-AF41-37907B03F432}" destId="{CB465C27-B975-4479-9C7D-EB9BA4324E43}" srcOrd="1" destOrd="0" presId="urn:microsoft.com/office/officeart/2016/7/layout/BasicLinearProcessNumbered"/>
    <dgm:cxn modelId="{549F4491-192C-4ADE-8ED2-98D398BFD39A}" type="presOf" srcId="{4452C520-3C9B-4487-AF41-37907B03F432}" destId="{26006548-0895-4D8B-97F1-588228C3D545}" srcOrd="0" destOrd="0" presId="urn:microsoft.com/office/officeart/2016/7/layout/BasicLinearProcessNumbered"/>
    <dgm:cxn modelId="{42194893-8C8B-4690-A297-8CCF259B7E15}" srcId="{77AEF0CE-36EB-4922-9A9B-CB53D78126EF}" destId="{4452C520-3C9B-4487-AF41-37907B03F432}" srcOrd="2" destOrd="0" parTransId="{4BB5692D-0DA4-49F2-8520-CB4C517F0B25}" sibTransId="{5A72BF13-43E2-4A77-A1B0-8F0F4EAB45BC}"/>
    <dgm:cxn modelId="{F13CEF9B-902F-4F79-B5E6-47541BB07303}" type="presOf" srcId="{DB37911F-8AAE-46FE-AD00-925324A95F90}" destId="{C9B64EBF-AEBF-4B1D-9DC8-870FD508653E}" srcOrd="0" destOrd="0" presId="urn:microsoft.com/office/officeart/2016/7/layout/BasicLinearProcessNumbered"/>
    <dgm:cxn modelId="{E5DC29A9-20B9-4367-A31B-F8EB9716109D}" type="presOf" srcId="{84019EB4-CE06-45D7-A281-B6145BDD01C0}" destId="{4048EC91-98D5-410F-A314-A72BFB851482}" srcOrd="0" destOrd="0" presId="urn:microsoft.com/office/officeart/2016/7/layout/BasicLinearProcessNumbered"/>
    <dgm:cxn modelId="{8EB1BBC8-3FA2-4667-BE93-B2A7CC1A1132}" type="presOf" srcId="{84019EB4-CE06-45D7-A281-B6145BDD01C0}" destId="{2045791C-7720-4BD2-BCB9-7EFCB877B7EA}" srcOrd="1" destOrd="0" presId="urn:microsoft.com/office/officeart/2016/7/layout/BasicLinearProcessNumbered"/>
    <dgm:cxn modelId="{A86596F3-5099-4E25-8FD7-F9F8904C9227}" type="presOf" srcId="{77AEF0CE-36EB-4922-9A9B-CB53D78126EF}" destId="{186B5A8A-678D-4863-BECB-8BB2567BAEF9}" srcOrd="0" destOrd="0" presId="urn:microsoft.com/office/officeart/2016/7/layout/BasicLinearProcessNumbered"/>
    <dgm:cxn modelId="{EDAAC1CF-E9E6-4492-9BC5-D2854D4DDBE4}" type="presParOf" srcId="{186B5A8A-678D-4863-BECB-8BB2567BAEF9}" destId="{3AD0D906-B7F8-4415-999B-3CCF684386DB}" srcOrd="0" destOrd="0" presId="urn:microsoft.com/office/officeart/2016/7/layout/BasicLinearProcessNumbered"/>
    <dgm:cxn modelId="{21371E29-F908-4AB3-B503-01B242780FF8}" type="presParOf" srcId="{3AD0D906-B7F8-4415-999B-3CCF684386DB}" destId="{73977695-2389-4446-9B80-FC5037996F07}" srcOrd="0" destOrd="0" presId="urn:microsoft.com/office/officeart/2016/7/layout/BasicLinearProcessNumbered"/>
    <dgm:cxn modelId="{A89BC345-6B0A-49FB-99B7-C29A839A0D50}" type="presParOf" srcId="{3AD0D906-B7F8-4415-999B-3CCF684386DB}" destId="{AFA675A9-FE3E-4851-AD66-C24E9B955DC0}" srcOrd="1" destOrd="0" presId="urn:microsoft.com/office/officeart/2016/7/layout/BasicLinearProcessNumbered"/>
    <dgm:cxn modelId="{7711115B-E5EB-4C2A-A681-5A9B84004E6F}" type="presParOf" srcId="{3AD0D906-B7F8-4415-999B-3CCF684386DB}" destId="{3A16DC27-4402-44CE-A2F5-F4F312925B6F}" srcOrd="2" destOrd="0" presId="urn:microsoft.com/office/officeart/2016/7/layout/BasicLinearProcessNumbered"/>
    <dgm:cxn modelId="{374D1D9A-64A7-4B6F-9551-58CD50AED8C5}" type="presParOf" srcId="{3AD0D906-B7F8-4415-999B-3CCF684386DB}" destId="{1F0B3A4D-419C-4481-A3BC-6A50C2B67126}" srcOrd="3" destOrd="0" presId="urn:microsoft.com/office/officeart/2016/7/layout/BasicLinearProcessNumbered"/>
    <dgm:cxn modelId="{0904BEC5-13E8-4130-825D-F3941C131493}" type="presParOf" srcId="{186B5A8A-678D-4863-BECB-8BB2567BAEF9}" destId="{48D54B5A-8BDB-40C5-B975-A71081EA6742}" srcOrd="1" destOrd="0" presId="urn:microsoft.com/office/officeart/2016/7/layout/BasicLinearProcessNumbered"/>
    <dgm:cxn modelId="{DC3A5C2E-6CC0-4C8E-9F90-B80C377AD81D}" type="presParOf" srcId="{186B5A8A-678D-4863-BECB-8BB2567BAEF9}" destId="{8CBED6BE-C8E8-4DB6-9631-0419617EE628}" srcOrd="2" destOrd="0" presId="urn:microsoft.com/office/officeart/2016/7/layout/BasicLinearProcessNumbered"/>
    <dgm:cxn modelId="{B928EC69-5A29-4E5B-814D-6813D1762671}" type="presParOf" srcId="{8CBED6BE-C8E8-4DB6-9631-0419617EE628}" destId="{4048EC91-98D5-410F-A314-A72BFB851482}" srcOrd="0" destOrd="0" presId="urn:microsoft.com/office/officeart/2016/7/layout/BasicLinearProcessNumbered"/>
    <dgm:cxn modelId="{B13BDC22-2AD8-43AE-88E0-0A713A8FF197}" type="presParOf" srcId="{8CBED6BE-C8E8-4DB6-9631-0419617EE628}" destId="{C9B64EBF-AEBF-4B1D-9DC8-870FD508653E}" srcOrd="1" destOrd="0" presId="urn:microsoft.com/office/officeart/2016/7/layout/BasicLinearProcessNumbered"/>
    <dgm:cxn modelId="{C422738E-4922-4585-8493-00E635627BD8}" type="presParOf" srcId="{8CBED6BE-C8E8-4DB6-9631-0419617EE628}" destId="{BC5810F5-8078-4D83-A670-5A94A1FAD6E7}" srcOrd="2" destOrd="0" presId="urn:microsoft.com/office/officeart/2016/7/layout/BasicLinearProcessNumbered"/>
    <dgm:cxn modelId="{F4187D3C-1921-4489-9DAE-02BB8B18AF44}" type="presParOf" srcId="{8CBED6BE-C8E8-4DB6-9631-0419617EE628}" destId="{2045791C-7720-4BD2-BCB9-7EFCB877B7EA}" srcOrd="3" destOrd="0" presId="urn:microsoft.com/office/officeart/2016/7/layout/BasicLinearProcessNumbered"/>
    <dgm:cxn modelId="{AF553857-1450-4B85-A697-486373EBA756}" type="presParOf" srcId="{186B5A8A-678D-4863-BECB-8BB2567BAEF9}" destId="{4A1D1B4A-E7DC-4D50-BA0E-53C2789FF3E0}" srcOrd="3" destOrd="0" presId="urn:microsoft.com/office/officeart/2016/7/layout/BasicLinearProcessNumbered"/>
    <dgm:cxn modelId="{6FDD21ED-19B3-4522-89AA-BAFAF2767E1F}" type="presParOf" srcId="{186B5A8A-678D-4863-BECB-8BB2567BAEF9}" destId="{D297D366-0009-4EC8-B9DE-0997D234FBA7}" srcOrd="4" destOrd="0" presId="urn:microsoft.com/office/officeart/2016/7/layout/BasicLinearProcessNumbered"/>
    <dgm:cxn modelId="{75D1E656-7CC4-4569-A722-471FA1087747}" type="presParOf" srcId="{D297D366-0009-4EC8-B9DE-0997D234FBA7}" destId="{26006548-0895-4D8B-97F1-588228C3D545}" srcOrd="0" destOrd="0" presId="urn:microsoft.com/office/officeart/2016/7/layout/BasicLinearProcessNumbered"/>
    <dgm:cxn modelId="{C69121DD-76A4-4F2A-A551-7CEEF388FC02}" type="presParOf" srcId="{D297D366-0009-4EC8-B9DE-0997D234FBA7}" destId="{27278991-2648-4763-9355-E7E33E2D0511}" srcOrd="1" destOrd="0" presId="urn:microsoft.com/office/officeart/2016/7/layout/BasicLinearProcessNumbered"/>
    <dgm:cxn modelId="{8CBF2ED2-291A-4E56-99AA-E1896C9836F7}" type="presParOf" srcId="{D297D366-0009-4EC8-B9DE-0997D234FBA7}" destId="{04367EC0-5B67-40C7-B8A4-7F808370623E}" srcOrd="2" destOrd="0" presId="urn:microsoft.com/office/officeart/2016/7/layout/BasicLinearProcessNumbered"/>
    <dgm:cxn modelId="{3687E9C7-6054-415E-BAC7-B148A1B51F03}" type="presParOf" srcId="{D297D366-0009-4EC8-B9DE-0997D234FBA7}" destId="{CB465C27-B975-4479-9C7D-EB9BA4324E43}" srcOrd="3" destOrd="0" presId="urn:microsoft.com/office/officeart/2016/7/layout/BasicLinearProcessNumbered"/>
    <dgm:cxn modelId="{59B0A504-DADB-4183-97E5-010DF14370E2}" type="presParOf" srcId="{186B5A8A-678D-4863-BECB-8BB2567BAEF9}" destId="{A1565B85-0F74-453A-BF66-9F34375850DB}" srcOrd="5" destOrd="0" presId="urn:microsoft.com/office/officeart/2016/7/layout/BasicLinearProcessNumbered"/>
    <dgm:cxn modelId="{48D912C6-BB59-4391-B5F5-037E2265B333}" type="presParOf" srcId="{186B5A8A-678D-4863-BECB-8BB2567BAEF9}" destId="{5519554D-19A8-4CC6-B66C-EBCEB72E0B6E}" srcOrd="6" destOrd="0" presId="urn:microsoft.com/office/officeart/2016/7/layout/BasicLinearProcessNumbered"/>
    <dgm:cxn modelId="{6A1AADA5-A2B4-47FA-A238-84A5F36C4B5A}" type="presParOf" srcId="{5519554D-19A8-4CC6-B66C-EBCEB72E0B6E}" destId="{FF15CFDE-E60E-4002-A9E1-58870310F4A6}" srcOrd="0" destOrd="0" presId="urn:microsoft.com/office/officeart/2016/7/layout/BasicLinearProcessNumbered"/>
    <dgm:cxn modelId="{5A0FED63-0EF4-4452-8365-645BFA0B86CE}" type="presParOf" srcId="{5519554D-19A8-4CC6-B66C-EBCEB72E0B6E}" destId="{75BB535B-0F7F-423D-9012-4DD1C221CDEB}" srcOrd="1" destOrd="0" presId="urn:microsoft.com/office/officeart/2016/7/layout/BasicLinearProcessNumbered"/>
    <dgm:cxn modelId="{37F339FD-7F1C-4377-B0C0-4319E4580272}" type="presParOf" srcId="{5519554D-19A8-4CC6-B66C-EBCEB72E0B6E}" destId="{756A7A08-A4C6-425E-A976-B4AE8EA81BC2}" srcOrd="2" destOrd="0" presId="urn:microsoft.com/office/officeart/2016/7/layout/BasicLinearProcessNumbered"/>
    <dgm:cxn modelId="{7651C7D8-FAAE-4607-A14F-209048DDF48C}" type="presParOf" srcId="{5519554D-19A8-4CC6-B66C-EBCEB72E0B6E}" destId="{A241E51B-2909-416A-B245-A5C0AB6059F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8FD76-D534-45B0-8041-CC6714A2025D}">
      <dsp:nvSpPr>
        <dsp:cNvPr id="0" name=""/>
        <dsp:cNvSpPr/>
      </dsp:nvSpPr>
      <dsp:spPr>
        <a:xfrm>
          <a:off x="0" y="0"/>
          <a:ext cx="2350606" cy="2571416"/>
        </a:xfrm>
        <a:prstGeom prst="rect">
          <a:avLst/>
        </a:prstGeom>
        <a:solidFill>
          <a:schemeClr val="bg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188" tIns="0" rIns="232188" bIns="330200" numCol="1" spcCol="1270" anchor="t" anchorCtr="0">
          <a:noAutofit/>
        </a:bodyPr>
        <a:lstStyle/>
        <a:p>
          <a:pPr marL="0" lvl="0" indent="0" algn="l" defTabSz="800100">
            <a:lnSpc>
              <a:spcPct val="90000"/>
            </a:lnSpc>
            <a:spcBef>
              <a:spcPct val="0"/>
            </a:spcBef>
            <a:spcAft>
              <a:spcPct val="35000"/>
            </a:spcAft>
            <a:buNone/>
          </a:pPr>
          <a:r>
            <a:rPr kumimoji="1" lang="ja-JP" sz="1800" kern="1200" dirty="0">
              <a:latin typeface="+mn-lt"/>
              <a:ea typeface="HGP明朝E" panose="02020900000000000000" pitchFamily="18" charset="-128"/>
            </a:rPr>
            <a:t>忙しいから退会する</a:t>
          </a:r>
          <a:r>
            <a:rPr kumimoji="1" lang="ja-JP" altLang="en-US" sz="1800" kern="1200" dirty="0">
              <a:latin typeface="+mn-lt"/>
              <a:ea typeface="HGP明朝E" panose="02020900000000000000" pitchFamily="18" charset="-128"/>
            </a:rPr>
            <a:t>（毎週例会に出ることが大変）</a:t>
          </a:r>
          <a:r>
            <a:rPr kumimoji="1" lang="ja-JP" sz="1800" kern="1200" dirty="0">
              <a:latin typeface="+mn-lt"/>
              <a:ea typeface="HGP明朝E" panose="02020900000000000000" pitchFamily="18" charset="-128"/>
            </a:rPr>
            <a:t>　</a:t>
          </a:r>
          <a:endParaRPr lang="en-US" sz="1800" kern="1200" dirty="0">
            <a:latin typeface="+mn-lt"/>
            <a:ea typeface="HGP明朝E" panose="02020900000000000000" pitchFamily="18" charset="-128"/>
          </a:endParaRPr>
        </a:p>
      </dsp:txBody>
      <dsp:txXfrm>
        <a:off x="0" y="1028566"/>
        <a:ext cx="2350606" cy="1542849"/>
      </dsp:txXfrm>
    </dsp:sp>
    <dsp:sp modelId="{47984CBF-614C-4662-BE79-B79CAB86017D}">
      <dsp:nvSpPr>
        <dsp:cNvPr id="0" name=""/>
        <dsp:cNvSpPr/>
      </dsp:nvSpPr>
      <dsp:spPr>
        <a:xfrm>
          <a:off x="194" y="0"/>
          <a:ext cx="2350606" cy="10285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188" tIns="165100" rIns="232188" bIns="165100" numCol="1" spcCol="1270" anchor="ctr" anchorCtr="0">
          <a:noAutofit/>
        </a:bodyPr>
        <a:lstStyle/>
        <a:p>
          <a:pPr marL="0" lvl="0" indent="0" algn="l" defTabSz="1555750">
            <a:lnSpc>
              <a:spcPct val="90000"/>
            </a:lnSpc>
            <a:spcBef>
              <a:spcPct val="0"/>
            </a:spcBef>
            <a:spcAft>
              <a:spcPct val="35000"/>
            </a:spcAft>
            <a:buNone/>
          </a:pPr>
          <a:r>
            <a:rPr lang="en-US" sz="3500" kern="1200"/>
            <a:t>01</a:t>
          </a:r>
        </a:p>
      </dsp:txBody>
      <dsp:txXfrm>
        <a:off x="194" y="0"/>
        <a:ext cx="2350606" cy="1028566"/>
      </dsp:txXfrm>
    </dsp:sp>
    <dsp:sp modelId="{48962526-08A0-4076-8386-B04599010DF7}">
      <dsp:nvSpPr>
        <dsp:cNvPr id="0" name=""/>
        <dsp:cNvSpPr/>
      </dsp:nvSpPr>
      <dsp:spPr>
        <a:xfrm>
          <a:off x="2538849" y="0"/>
          <a:ext cx="2350606" cy="2571416"/>
        </a:xfrm>
        <a:prstGeom prst="rect">
          <a:avLst/>
        </a:prstGeom>
        <a:solidFill>
          <a:schemeClr val="bg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188" tIns="0" rIns="232188" bIns="330200" numCol="1" spcCol="1270" anchor="t" anchorCtr="0">
          <a:noAutofit/>
        </a:bodyPr>
        <a:lstStyle/>
        <a:p>
          <a:pPr marL="0" lvl="0" indent="0" algn="l" defTabSz="800100">
            <a:lnSpc>
              <a:spcPct val="90000"/>
            </a:lnSpc>
            <a:spcBef>
              <a:spcPct val="0"/>
            </a:spcBef>
            <a:spcAft>
              <a:spcPct val="35000"/>
            </a:spcAft>
            <a:buNone/>
          </a:pPr>
          <a:r>
            <a:rPr kumimoji="1" lang="ja-JP" sz="1800" kern="1200" dirty="0"/>
            <a:t>昼の時間に例会に出席できなくなったから退会する</a:t>
          </a:r>
          <a:endParaRPr lang="en-US" sz="1800" kern="1200" dirty="0"/>
        </a:p>
      </dsp:txBody>
      <dsp:txXfrm>
        <a:off x="2538849" y="1028566"/>
        <a:ext cx="2350606" cy="1542849"/>
      </dsp:txXfrm>
    </dsp:sp>
    <dsp:sp modelId="{6B5801E2-7BD8-49C2-B76A-C6C1D025CE0F}">
      <dsp:nvSpPr>
        <dsp:cNvPr id="0" name=""/>
        <dsp:cNvSpPr/>
      </dsp:nvSpPr>
      <dsp:spPr>
        <a:xfrm>
          <a:off x="2538849" y="0"/>
          <a:ext cx="2350606" cy="10285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188" tIns="165100" rIns="232188" bIns="165100" numCol="1" spcCol="1270" anchor="ctr" anchorCtr="0">
          <a:noAutofit/>
        </a:bodyPr>
        <a:lstStyle/>
        <a:p>
          <a:pPr marL="0" lvl="0" indent="0" algn="l" defTabSz="1555750">
            <a:lnSpc>
              <a:spcPct val="90000"/>
            </a:lnSpc>
            <a:spcBef>
              <a:spcPct val="0"/>
            </a:spcBef>
            <a:spcAft>
              <a:spcPct val="35000"/>
            </a:spcAft>
            <a:buNone/>
          </a:pPr>
          <a:r>
            <a:rPr lang="en-US" sz="3500" kern="1200"/>
            <a:t>02</a:t>
          </a:r>
        </a:p>
      </dsp:txBody>
      <dsp:txXfrm>
        <a:off x="2538849" y="0"/>
        <a:ext cx="2350606" cy="1028566"/>
      </dsp:txXfrm>
    </dsp:sp>
    <dsp:sp modelId="{176FF287-85FA-41E7-972C-CA51E733297E}">
      <dsp:nvSpPr>
        <dsp:cNvPr id="0" name=""/>
        <dsp:cNvSpPr/>
      </dsp:nvSpPr>
      <dsp:spPr>
        <a:xfrm>
          <a:off x="5077504" y="0"/>
          <a:ext cx="2350606" cy="2571416"/>
        </a:xfrm>
        <a:prstGeom prst="rect">
          <a:avLst/>
        </a:prstGeom>
        <a:solidFill>
          <a:schemeClr val="bg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188" tIns="0" rIns="232188" bIns="330200" numCol="1" spcCol="1270" anchor="t" anchorCtr="0">
          <a:noAutofit/>
        </a:bodyPr>
        <a:lstStyle/>
        <a:p>
          <a:pPr marL="0" lvl="0" indent="0" algn="l" defTabSz="800100">
            <a:lnSpc>
              <a:spcPct val="90000"/>
            </a:lnSpc>
            <a:spcBef>
              <a:spcPct val="0"/>
            </a:spcBef>
            <a:spcAft>
              <a:spcPct val="35000"/>
            </a:spcAft>
            <a:buNone/>
          </a:pPr>
          <a:r>
            <a:rPr kumimoji="1" lang="ja-JP" sz="1800" kern="1200" dirty="0"/>
            <a:t>ロータリーは費用が掛かるから退会する</a:t>
          </a:r>
          <a:endParaRPr lang="en-US" sz="1800" kern="1200" dirty="0"/>
        </a:p>
      </dsp:txBody>
      <dsp:txXfrm>
        <a:off x="5077504" y="1028566"/>
        <a:ext cx="2350606" cy="1542849"/>
      </dsp:txXfrm>
    </dsp:sp>
    <dsp:sp modelId="{260BF8D8-7C10-4FD3-B79F-8E76439B2787}">
      <dsp:nvSpPr>
        <dsp:cNvPr id="0" name=""/>
        <dsp:cNvSpPr/>
      </dsp:nvSpPr>
      <dsp:spPr>
        <a:xfrm>
          <a:off x="5077504" y="0"/>
          <a:ext cx="2350606" cy="10285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188" tIns="165100" rIns="232188" bIns="165100" numCol="1" spcCol="1270" anchor="ctr" anchorCtr="0">
          <a:noAutofit/>
        </a:bodyPr>
        <a:lstStyle/>
        <a:p>
          <a:pPr marL="0" lvl="0" indent="0" algn="l" defTabSz="1555750">
            <a:lnSpc>
              <a:spcPct val="90000"/>
            </a:lnSpc>
            <a:spcBef>
              <a:spcPct val="0"/>
            </a:spcBef>
            <a:spcAft>
              <a:spcPct val="35000"/>
            </a:spcAft>
            <a:buNone/>
          </a:pPr>
          <a:r>
            <a:rPr lang="en-US" sz="3500" kern="1200"/>
            <a:t>03</a:t>
          </a:r>
        </a:p>
      </dsp:txBody>
      <dsp:txXfrm>
        <a:off x="5077504" y="0"/>
        <a:ext cx="2350606" cy="1028566"/>
      </dsp:txXfrm>
    </dsp:sp>
    <dsp:sp modelId="{D8A118D0-5D18-4A23-8E43-E53CDF4FC41D}">
      <dsp:nvSpPr>
        <dsp:cNvPr id="0" name=""/>
        <dsp:cNvSpPr/>
      </dsp:nvSpPr>
      <dsp:spPr>
        <a:xfrm>
          <a:off x="7616159" y="0"/>
          <a:ext cx="2350606" cy="2571416"/>
        </a:xfrm>
        <a:prstGeom prst="rect">
          <a:avLst/>
        </a:prstGeom>
        <a:solidFill>
          <a:schemeClr val="bg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188" tIns="0" rIns="232188" bIns="330200" numCol="1" spcCol="1270" anchor="t" anchorCtr="0">
          <a:noAutofit/>
        </a:bodyPr>
        <a:lstStyle/>
        <a:p>
          <a:pPr marL="0" lvl="0" indent="0" algn="l" defTabSz="800100">
            <a:lnSpc>
              <a:spcPct val="90000"/>
            </a:lnSpc>
            <a:spcBef>
              <a:spcPct val="0"/>
            </a:spcBef>
            <a:spcAft>
              <a:spcPct val="35000"/>
            </a:spcAft>
            <a:buNone/>
          </a:pPr>
          <a:r>
            <a:rPr kumimoji="1" lang="ja-JP" sz="1800" kern="1200" dirty="0"/>
            <a:t>退職したから退会する</a:t>
          </a:r>
          <a:endParaRPr lang="en-US" sz="1800" kern="1200" dirty="0"/>
        </a:p>
      </dsp:txBody>
      <dsp:txXfrm>
        <a:off x="7616159" y="1028566"/>
        <a:ext cx="2350606" cy="1542849"/>
      </dsp:txXfrm>
    </dsp:sp>
    <dsp:sp modelId="{EB79C2E9-F3A4-4C70-8392-F9D9047DCC27}">
      <dsp:nvSpPr>
        <dsp:cNvPr id="0" name=""/>
        <dsp:cNvSpPr/>
      </dsp:nvSpPr>
      <dsp:spPr>
        <a:xfrm>
          <a:off x="7616159" y="0"/>
          <a:ext cx="2350606" cy="10285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188" tIns="165100" rIns="232188" bIns="165100" numCol="1" spcCol="1270" anchor="ctr" anchorCtr="0">
          <a:noAutofit/>
        </a:bodyPr>
        <a:lstStyle/>
        <a:p>
          <a:pPr marL="0" lvl="0" indent="0" algn="l" defTabSz="1555750">
            <a:lnSpc>
              <a:spcPct val="90000"/>
            </a:lnSpc>
            <a:spcBef>
              <a:spcPct val="0"/>
            </a:spcBef>
            <a:spcAft>
              <a:spcPct val="35000"/>
            </a:spcAft>
            <a:buNone/>
          </a:pPr>
          <a:r>
            <a:rPr lang="en-US" sz="3500" kern="1200"/>
            <a:t>04</a:t>
          </a:r>
        </a:p>
      </dsp:txBody>
      <dsp:txXfrm>
        <a:off x="7616159" y="0"/>
        <a:ext cx="2350606" cy="1028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3D1C8-A585-4FCB-806D-04EE9E5652AE}">
      <dsp:nvSpPr>
        <dsp:cNvPr id="0" name=""/>
        <dsp:cNvSpPr/>
      </dsp:nvSpPr>
      <dsp:spPr>
        <a:xfrm>
          <a:off x="0" y="144964"/>
          <a:ext cx="11033029" cy="1123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２０１３年に新ロータリークラブ結成に必要な会員数がいない場合のオプションとして導入されました　２０人の創立会員を必要とする通常のロータリークラブと異なり、８名の会員で結成が可能</a:t>
          </a:r>
          <a:endParaRPr lang="en-US" sz="1800" kern="1200" dirty="0"/>
        </a:p>
      </dsp:txBody>
      <dsp:txXfrm>
        <a:off x="54830" y="199794"/>
        <a:ext cx="10923369" cy="1013540"/>
      </dsp:txXfrm>
    </dsp:sp>
    <dsp:sp modelId="{748A241A-0B5A-4C0B-80D5-A63D87F96FA3}">
      <dsp:nvSpPr>
        <dsp:cNvPr id="0" name=""/>
        <dsp:cNvSpPr/>
      </dsp:nvSpPr>
      <dsp:spPr>
        <a:xfrm>
          <a:off x="0" y="1494523"/>
          <a:ext cx="11033029" cy="1123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既存のロータリークラブとは異なる環境で社会奉仕できるチャンスを地域の人々やロータリアンに提供します</a:t>
          </a:r>
          <a:endParaRPr lang="en-US" sz="1800" kern="1200" dirty="0"/>
        </a:p>
      </dsp:txBody>
      <dsp:txXfrm>
        <a:off x="54830" y="1549353"/>
        <a:ext cx="10923369" cy="1013540"/>
      </dsp:txXfrm>
    </dsp:sp>
    <dsp:sp modelId="{4851FD96-CF0D-43E1-B846-57F6DF9B0794}">
      <dsp:nvSpPr>
        <dsp:cNvPr id="0" name=""/>
        <dsp:cNvSpPr/>
      </dsp:nvSpPr>
      <dsp:spPr>
        <a:xfrm>
          <a:off x="0" y="2703724"/>
          <a:ext cx="11033029" cy="1123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衛星クラブの会員数が２０名になったときにスポンサークラブとのつながりを維持しながら衛星クラブのままでいるのか、独立したロータリークラブなるか選択できる</a:t>
          </a:r>
          <a:endParaRPr lang="en-US" sz="1800" kern="1200" dirty="0"/>
        </a:p>
      </dsp:txBody>
      <dsp:txXfrm>
        <a:off x="54830" y="2758554"/>
        <a:ext cx="10923369" cy="1013540"/>
      </dsp:txXfrm>
    </dsp:sp>
    <dsp:sp modelId="{0A525644-A36A-4664-ABBA-49593B393DFB}">
      <dsp:nvSpPr>
        <dsp:cNvPr id="0" name=""/>
        <dsp:cNvSpPr/>
      </dsp:nvSpPr>
      <dsp:spPr>
        <a:xfrm>
          <a:off x="0" y="3932484"/>
          <a:ext cx="11033029" cy="1123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衛</a:t>
          </a:r>
          <a:r>
            <a:rPr kumimoji="1" lang="ja-JP" altLang="en-US" sz="1800" kern="1200" dirty="0"/>
            <a:t>星</a:t>
          </a:r>
          <a:r>
            <a:rPr kumimoji="1" lang="ja-JP" sz="1800" kern="1200" dirty="0"/>
            <a:t>クラブは通常のロータリーと同様に、例会を開き、細則と理事会を設け、地域社会で奉仕活動を行います　</a:t>
          </a:r>
          <a:endParaRPr lang="en-US" sz="1800" kern="1200" dirty="0"/>
        </a:p>
      </dsp:txBody>
      <dsp:txXfrm>
        <a:off x="54830" y="3987314"/>
        <a:ext cx="10923369" cy="1013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E8E15-858A-45EC-BF4A-4C743AEC9CDE}">
      <dsp:nvSpPr>
        <dsp:cNvPr id="0" name=""/>
        <dsp:cNvSpPr/>
      </dsp:nvSpPr>
      <dsp:spPr>
        <a:xfrm>
          <a:off x="0" y="655080"/>
          <a:ext cx="10240963"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衛星クラブは</a:t>
          </a:r>
          <a:r>
            <a:rPr kumimoji="1" lang="en-US" altLang="ja-JP" sz="1800" kern="1200" dirty="0"/>
            <a:t>RC</a:t>
          </a:r>
          <a:r>
            <a:rPr kumimoji="1" lang="ja-JP" altLang="en-US" sz="1800" kern="1200" dirty="0"/>
            <a:t>設立のための手段の一つです。衛星クラブは本格的な独立した</a:t>
          </a:r>
          <a:r>
            <a:rPr kumimoji="1" lang="en-US" altLang="ja-JP" sz="1800" kern="1200" dirty="0"/>
            <a:t>RC</a:t>
          </a:r>
          <a:r>
            <a:rPr kumimoji="1" lang="ja-JP" altLang="en-US" sz="1800" kern="1200" dirty="0"/>
            <a:t>になるまでの短期間の以降的形態です</a:t>
          </a:r>
          <a:endParaRPr kumimoji="1" lang="en-US" altLang="ja-JP" sz="1800" kern="1200" dirty="0"/>
        </a:p>
      </dsp:txBody>
      <dsp:txXfrm>
        <a:off x="59399" y="714479"/>
        <a:ext cx="10122165" cy="1098002"/>
      </dsp:txXfrm>
    </dsp:sp>
    <dsp:sp modelId="{DF942ED7-744D-4339-9243-A7D63535DFC7}">
      <dsp:nvSpPr>
        <dsp:cNvPr id="0" name=""/>
        <dsp:cNvSpPr/>
      </dsp:nvSpPr>
      <dsp:spPr>
        <a:xfrm>
          <a:off x="0" y="2651449"/>
          <a:ext cx="10240963"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衛星クラブの会員はスポンサークラブの会員であるためロータリアンです（クラブの会員数に含む）</a:t>
          </a:r>
          <a:r>
            <a:rPr kumimoji="1" lang="ja-JP" sz="1800" kern="1200" dirty="0"/>
            <a:t>　</a:t>
          </a:r>
          <a:endParaRPr lang="en-US" sz="1800" kern="1200" dirty="0"/>
        </a:p>
      </dsp:txBody>
      <dsp:txXfrm>
        <a:off x="59399" y="2710848"/>
        <a:ext cx="10122165"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18B11-06FA-4B87-9283-E831BA9C672D}">
      <dsp:nvSpPr>
        <dsp:cNvPr id="0" name=""/>
        <dsp:cNvSpPr/>
      </dsp:nvSpPr>
      <dsp:spPr>
        <a:xfrm>
          <a:off x="0" y="631177"/>
          <a:ext cx="10241280" cy="17495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08E00C-5616-41FD-BF9D-CCE3806B6FE1}">
      <dsp:nvSpPr>
        <dsp:cNvPr id="0" name=""/>
        <dsp:cNvSpPr/>
      </dsp:nvSpPr>
      <dsp:spPr>
        <a:xfrm>
          <a:off x="529227" y="976810"/>
          <a:ext cx="962231" cy="96223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B5847-B05B-434A-B42A-81F8298B92B3}">
      <dsp:nvSpPr>
        <dsp:cNvPr id="0" name=""/>
        <dsp:cNvSpPr/>
      </dsp:nvSpPr>
      <dsp:spPr>
        <a:xfrm>
          <a:off x="2020685" y="583170"/>
          <a:ext cx="8220594" cy="1749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157" tIns="185157" rIns="185157" bIns="185157" numCol="1" spcCol="1270" anchor="ctr" anchorCtr="0">
          <a:noAutofit/>
        </a:bodyPr>
        <a:lstStyle/>
        <a:p>
          <a:pPr marL="0" lvl="0" indent="0" algn="l" defTabSz="800100">
            <a:lnSpc>
              <a:spcPct val="100000"/>
            </a:lnSpc>
            <a:spcBef>
              <a:spcPct val="0"/>
            </a:spcBef>
            <a:spcAft>
              <a:spcPct val="35000"/>
            </a:spcAft>
            <a:buNone/>
          </a:pPr>
          <a:r>
            <a:rPr kumimoji="1" lang="ja-JP" sz="1800" kern="1200" dirty="0"/>
            <a:t>クラブ内</a:t>
          </a:r>
          <a:r>
            <a:rPr kumimoji="1" lang="ja-JP" altLang="en-US" sz="1800" kern="1200" dirty="0"/>
            <a:t>で</a:t>
          </a:r>
          <a:r>
            <a:rPr kumimoji="1" lang="ja-JP" sz="1800" kern="1200" dirty="0"/>
            <a:t>衛星クラブ</a:t>
          </a:r>
          <a:r>
            <a:rPr kumimoji="1" lang="ja-JP" altLang="en-US" sz="1800" kern="1200" dirty="0"/>
            <a:t>創設</a:t>
          </a:r>
          <a:r>
            <a:rPr kumimoji="1" lang="ja-JP" sz="1800" kern="1200" dirty="0"/>
            <a:t>を理事会等で検討する</a:t>
          </a:r>
          <a:r>
            <a:rPr kumimoji="1" lang="ja-JP" altLang="en-US" sz="1800" kern="1200" dirty="0"/>
            <a:t>→創設が決定　</a:t>
          </a:r>
          <a:endParaRPr lang="en-US" sz="1800" kern="1200" dirty="0"/>
        </a:p>
      </dsp:txBody>
      <dsp:txXfrm>
        <a:off x="2020685" y="583170"/>
        <a:ext cx="8220594" cy="1749511"/>
      </dsp:txXfrm>
    </dsp:sp>
    <dsp:sp modelId="{60D9C588-E7ED-4CC7-BDDE-FC21E215D509}">
      <dsp:nvSpPr>
        <dsp:cNvPr id="0" name=""/>
        <dsp:cNvSpPr/>
      </dsp:nvSpPr>
      <dsp:spPr>
        <a:xfrm>
          <a:off x="0" y="2710954"/>
          <a:ext cx="10241280" cy="17495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B27183-19FC-4749-8259-FF0BE4C703C4}">
      <dsp:nvSpPr>
        <dsp:cNvPr id="0" name=""/>
        <dsp:cNvSpPr/>
      </dsp:nvSpPr>
      <dsp:spPr>
        <a:xfrm>
          <a:off x="529227" y="3104594"/>
          <a:ext cx="962231" cy="9622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3E408-933E-469D-BF4C-8C7BF11629F5}">
      <dsp:nvSpPr>
        <dsp:cNvPr id="0" name=""/>
        <dsp:cNvSpPr/>
      </dsp:nvSpPr>
      <dsp:spPr>
        <a:xfrm>
          <a:off x="1914804" y="2767271"/>
          <a:ext cx="8220594" cy="1749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157" tIns="185157" rIns="185157" bIns="185157" numCol="1" spcCol="1270" anchor="ctr" anchorCtr="0">
          <a:noAutofit/>
        </a:bodyPr>
        <a:lstStyle/>
        <a:p>
          <a:pPr marL="0" lvl="0" indent="0" algn="l" defTabSz="711200">
            <a:lnSpc>
              <a:spcPct val="100000"/>
            </a:lnSpc>
            <a:spcBef>
              <a:spcPct val="0"/>
            </a:spcBef>
            <a:spcAft>
              <a:spcPct val="35000"/>
            </a:spcAft>
            <a:buNone/>
          </a:pPr>
          <a:r>
            <a:rPr kumimoji="1" lang="ja-JP" sz="1600" kern="1200" dirty="0"/>
            <a:t>衛星委員会を立ち上げる（西南</a:t>
          </a:r>
          <a:r>
            <a:rPr kumimoji="1" lang="en-US" sz="1600" kern="1200" dirty="0"/>
            <a:t>RC</a:t>
          </a:r>
          <a:r>
            <a:rPr kumimoji="1" lang="ja-JP" sz="1600" kern="1200" dirty="0"/>
            <a:t>では昨年衛星クラブが</a:t>
          </a:r>
          <a:r>
            <a:rPr kumimoji="1" lang="ja-JP" altLang="en-US" sz="1600" kern="1200" dirty="0"/>
            <a:t>設立</a:t>
          </a:r>
          <a:r>
            <a:rPr kumimoji="1" lang="ja-JP" sz="1600" kern="1200" dirty="0"/>
            <a:t>されましたが３年前に衛星委員会を立ち上げました）→例会時間に出席できなくなった会員で奉仕活動に熱心な方が衛星クラブ</a:t>
          </a:r>
          <a:r>
            <a:rPr kumimoji="1" lang="ja-JP" altLang="en-US" sz="1600" kern="1200" dirty="0"/>
            <a:t>の</a:t>
          </a:r>
          <a:r>
            <a:rPr kumimoji="1" lang="ja-JP" sz="1600" kern="1200" dirty="0"/>
            <a:t>議長として就任頂け</a:t>
          </a:r>
          <a:r>
            <a:rPr kumimoji="1" lang="ja-JP" altLang="en-US" sz="1600" kern="1200" dirty="0"/>
            <a:t>ることが決まり</a:t>
          </a:r>
          <a:r>
            <a:rPr kumimoji="1" lang="ja-JP" sz="1600" kern="1200" dirty="0"/>
            <a:t>ました。（衛星クラブが無ければ退会になったかも？）</a:t>
          </a:r>
          <a:r>
            <a:rPr kumimoji="1" lang="ja-JP" altLang="en-US" sz="1600" kern="1200" dirty="0"/>
            <a:t>　</a:t>
          </a:r>
          <a:r>
            <a:rPr kumimoji="1" lang="en-US" altLang="ja-JP" sz="1600" kern="1200" dirty="0"/>
            <a:t>RC</a:t>
          </a:r>
          <a:r>
            <a:rPr kumimoji="1" lang="ja-JP" altLang="en-US" sz="1600" kern="1200" dirty="0"/>
            <a:t>で会長にあたるのが衛星クラブでは議長</a:t>
          </a:r>
          <a:endParaRPr lang="en-US" sz="1600" kern="1200" dirty="0"/>
        </a:p>
      </dsp:txBody>
      <dsp:txXfrm>
        <a:off x="1914804" y="2767271"/>
        <a:ext cx="8220594" cy="1749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F9AC4-A967-4D1C-9314-001B7F2AEA17}">
      <dsp:nvSpPr>
        <dsp:cNvPr id="0" name=""/>
        <dsp:cNvSpPr/>
      </dsp:nvSpPr>
      <dsp:spPr>
        <a:xfrm>
          <a:off x="-1699" y="385361"/>
          <a:ext cx="3709813" cy="21294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B043D-1517-4683-B81A-65ADE34B4960}">
      <dsp:nvSpPr>
        <dsp:cNvPr id="0" name=""/>
        <dsp:cNvSpPr/>
      </dsp:nvSpPr>
      <dsp:spPr>
        <a:xfrm>
          <a:off x="37180" y="422297"/>
          <a:ext cx="3709813" cy="21294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出席率（衛星クラブ会員も</a:t>
          </a:r>
          <a:r>
            <a:rPr kumimoji="1" lang="ja-JP" altLang="en-US" sz="1800" kern="1200" dirty="0"/>
            <a:t>クラブ会員ですので</a:t>
          </a:r>
          <a:r>
            <a:rPr kumimoji="1" lang="ja-JP" sz="1800" kern="1200" dirty="0"/>
            <a:t>出席率算定の分母に含まれますが、衛星会員が例会に出席することが少ないと思われますので衛星会員を出席率の分母から外す規定）　</a:t>
          </a:r>
          <a:endParaRPr lang="en-US" sz="1800" kern="1200" dirty="0"/>
        </a:p>
      </dsp:txBody>
      <dsp:txXfrm>
        <a:off x="99550" y="484667"/>
        <a:ext cx="3585073" cy="2004729"/>
      </dsp:txXfrm>
    </dsp:sp>
    <dsp:sp modelId="{259DDE4D-754F-49D0-9213-AB0F8782F976}">
      <dsp:nvSpPr>
        <dsp:cNvPr id="0" name=""/>
        <dsp:cNvSpPr/>
      </dsp:nvSpPr>
      <dsp:spPr>
        <a:xfrm>
          <a:off x="4171897" y="414062"/>
          <a:ext cx="1388579" cy="6073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208FC-CE60-4008-826F-C149A9BFF8CA}">
      <dsp:nvSpPr>
        <dsp:cNvPr id="0" name=""/>
        <dsp:cNvSpPr/>
      </dsp:nvSpPr>
      <dsp:spPr>
        <a:xfrm>
          <a:off x="4210777" y="450998"/>
          <a:ext cx="1388579" cy="6073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衛星クラブの組織運営</a:t>
          </a:r>
          <a:endParaRPr lang="en-US" sz="1800" kern="1200" dirty="0"/>
        </a:p>
      </dsp:txBody>
      <dsp:txXfrm>
        <a:off x="4228566" y="468787"/>
        <a:ext cx="1353001" cy="571772"/>
      </dsp:txXfrm>
    </dsp:sp>
    <dsp:sp modelId="{E6F98FB2-3BAF-4630-8212-B4D2AF024DF0}">
      <dsp:nvSpPr>
        <dsp:cNvPr id="0" name=""/>
        <dsp:cNvSpPr/>
      </dsp:nvSpPr>
      <dsp:spPr>
        <a:xfrm>
          <a:off x="4244968" y="1626208"/>
          <a:ext cx="1980358" cy="5603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0DDA73-79FB-4CE4-B531-141A98F6DB92}">
      <dsp:nvSpPr>
        <dsp:cNvPr id="0" name=""/>
        <dsp:cNvSpPr/>
      </dsp:nvSpPr>
      <dsp:spPr>
        <a:xfrm>
          <a:off x="4283848" y="1663144"/>
          <a:ext cx="1980358" cy="5603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委員会の任務</a:t>
          </a:r>
          <a:endParaRPr lang="en-US" sz="1800" kern="1200" dirty="0"/>
        </a:p>
      </dsp:txBody>
      <dsp:txXfrm>
        <a:off x="4300260" y="1679556"/>
        <a:ext cx="1947534" cy="527524"/>
      </dsp:txXfrm>
    </dsp:sp>
    <dsp:sp modelId="{609F74ED-68C0-40FD-85D6-1196F4501E2E}">
      <dsp:nvSpPr>
        <dsp:cNvPr id="0" name=""/>
        <dsp:cNvSpPr/>
      </dsp:nvSpPr>
      <dsp:spPr>
        <a:xfrm>
          <a:off x="7237970" y="1771406"/>
          <a:ext cx="1135867" cy="7074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111D3-DC95-4468-8A65-1F5CC2CD99F7}">
      <dsp:nvSpPr>
        <dsp:cNvPr id="0" name=""/>
        <dsp:cNvSpPr/>
      </dsp:nvSpPr>
      <dsp:spPr>
        <a:xfrm>
          <a:off x="7276850" y="1808342"/>
          <a:ext cx="1135867" cy="7074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ja-JP" altLang="en-US" sz="1800" kern="1200" dirty="0"/>
            <a:t>入会規定</a:t>
          </a:r>
          <a:endParaRPr lang="en-US" sz="1800" kern="1200" dirty="0"/>
        </a:p>
      </dsp:txBody>
      <dsp:txXfrm>
        <a:off x="7297570" y="1829062"/>
        <a:ext cx="1094427" cy="665997"/>
      </dsp:txXfrm>
    </dsp:sp>
    <dsp:sp modelId="{1F22B322-8E61-4C5B-A8AF-46F5AA416A57}">
      <dsp:nvSpPr>
        <dsp:cNvPr id="0" name=""/>
        <dsp:cNvSpPr/>
      </dsp:nvSpPr>
      <dsp:spPr>
        <a:xfrm>
          <a:off x="7196905" y="390832"/>
          <a:ext cx="1665564" cy="11027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FA650-6A02-47DC-9224-56D94729E9BF}">
      <dsp:nvSpPr>
        <dsp:cNvPr id="0" name=""/>
        <dsp:cNvSpPr/>
      </dsp:nvSpPr>
      <dsp:spPr>
        <a:xfrm>
          <a:off x="7235785" y="427767"/>
          <a:ext cx="1665564" cy="11027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ja-JP" altLang="en-US" sz="1800" kern="1200" dirty="0"/>
            <a:t>最終決定権はスポンサークラブの理事会</a:t>
          </a:r>
          <a:endParaRPr lang="en-US" sz="1800" kern="1200" dirty="0"/>
        </a:p>
      </dsp:txBody>
      <dsp:txXfrm>
        <a:off x="7268084" y="460066"/>
        <a:ext cx="1600966" cy="10381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77695-2389-4446-9B80-FC5037996F07}">
      <dsp:nvSpPr>
        <dsp:cNvPr id="0" name=""/>
        <dsp:cNvSpPr/>
      </dsp:nvSpPr>
      <dsp:spPr>
        <a:xfrm>
          <a:off x="831" y="0"/>
          <a:ext cx="3243364" cy="418922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2865" tIns="330200" rIns="252865" bIns="330200" numCol="1" spcCol="1270" anchor="t" anchorCtr="0">
          <a:noAutofit/>
        </a:bodyPr>
        <a:lstStyle/>
        <a:p>
          <a:pPr marL="0" lvl="0" indent="0" algn="l" defTabSz="844550">
            <a:lnSpc>
              <a:spcPct val="90000"/>
            </a:lnSpc>
            <a:spcBef>
              <a:spcPct val="0"/>
            </a:spcBef>
            <a:spcAft>
              <a:spcPct val="35000"/>
            </a:spcAft>
            <a:buNone/>
          </a:pPr>
          <a:r>
            <a:rPr kumimoji="1" lang="ja-JP" sz="1900" kern="1200" dirty="0"/>
            <a:t>○退会理由を払拭するこ</a:t>
          </a:r>
          <a:endParaRPr kumimoji="1" lang="en-US" altLang="ja-JP" sz="1900" kern="1200" dirty="0"/>
        </a:p>
        <a:p>
          <a:pPr marL="0" lvl="0" indent="0" algn="l" defTabSz="844550">
            <a:lnSpc>
              <a:spcPct val="90000"/>
            </a:lnSpc>
            <a:spcBef>
              <a:spcPct val="0"/>
            </a:spcBef>
            <a:spcAft>
              <a:spcPct val="35000"/>
            </a:spcAft>
            <a:buNone/>
          </a:pPr>
          <a:r>
            <a:rPr kumimoji="1" lang="ja-JP" altLang="en-US" sz="1900" kern="1200" dirty="0"/>
            <a:t>　</a:t>
          </a:r>
          <a:r>
            <a:rPr kumimoji="1" lang="ja-JP" sz="1900" kern="1200" dirty="0"/>
            <a:t>とができる</a:t>
          </a:r>
          <a:endParaRPr lang="en-US" sz="1900" kern="1200" dirty="0"/>
        </a:p>
      </dsp:txBody>
      <dsp:txXfrm>
        <a:off x="831" y="1591907"/>
        <a:ext cx="3243364" cy="2513537"/>
      </dsp:txXfrm>
    </dsp:sp>
    <dsp:sp modelId="{AFA675A9-FE3E-4851-AD66-C24E9B955DC0}">
      <dsp:nvSpPr>
        <dsp:cNvPr id="0" name=""/>
        <dsp:cNvSpPr/>
      </dsp:nvSpPr>
      <dsp:spPr>
        <a:xfrm>
          <a:off x="994129" y="418922"/>
          <a:ext cx="1256768" cy="125676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983" tIns="12700" rIns="97983" bIns="12700" numCol="1" spcCol="1270" anchor="ctr" anchorCtr="0">
          <a:noAutofit/>
        </a:bodyPr>
        <a:lstStyle/>
        <a:p>
          <a:pPr marL="0" lvl="0" indent="0" algn="ctr" defTabSz="1911350">
            <a:lnSpc>
              <a:spcPct val="90000"/>
            </a:lnSpc>
            <a:spcBef>
              <a:spcPct val="0"/>
            </a:spcBef>
            <a:spcAft>
              <a:spcPct val="35000"/>
            </a:spcAft>
            <a:buNone/>
          </a:pPr>
          <a:r>
            <a:rPr lang="en-US" sz="4300" kern="1200" dirty="0"/>
            <a:t>1</a:t>
          </a:r>
        </a:p>
      </dsp:txBody>
      <dsp:txXfrm>
        <a:off x="1178178" y="602971"/>
        <a:ext cx="888670" cy="888670"/>
      </dsp:txXfrm>
    </dsp:sp>
    <dsp:sp modelId="{3A16DC27-4402-44CE-A2F5-F4F312925B6F}">
      <dsp:nvSpPr>
        <dsp:cNvPr id="0" name=""/>
        <dsp:cNvSpPr/>
      </dsp:nvSpPr>
      <dsp:spPr>
        <a:xfrm>
          <a:off x="831" y="4189157"/>
          <a:ext cx="3243364"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8EC91-98D5-410F-A314-A72BFB851482}">
      <dsp:nvSpPr>
        <dsp:cNvPr id="0" name=""/>
        <dsp:cNvSpPr/>
      </dsp:nvSpPr>
      <dsp:spPr>
        <a:xfrm>
          <a:off x="3568532" y="0"/>
          <a:ext cx="3243364" cy="418922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2865" tIns="330200" rIns="252865" bIns="330200" numCol="1" spcCol="1270" anchor="t" anchorCtr="0">
          <a:noAutofit/>
        </a:bodyPr>
        <a:lstStyle/>
        <a:p>
          <a:pPr marL="0" lvl="0" indent="0" algn="l" defTabSz="844550">
            <a:lnSpc>
              <a:spcPct val="90000"/>
            </a:lnSpc>
            <a:spcBef>
              <a:spcPct val="0"/>
            </a:spcBef>
            <a:spcAft>
              <a:spcPct val="35000"/>
            </a:spcAft>
            <a:buNone/>
          </a:pPr>
          <a:r>
            <a:rPr lang="ja-JP" sz="1900" kern="1200" dirty="0"/>
            <a:t>○今まで通りクラブの奉</a:t>
          </a:r>
          <a:endParaRPr lang="en-US" altLang="ja-JP" sz="1900" kern="1200" dirty="0"/>
        </a:p>
        <a:p>
          <a:pPr marL="0" lvl="0" indent="0" algn="l" defTabSz="844550">
            <a:lnSpc>
              <a:spcPct val="90000"/>
            </a:lnSpc>
            <a:spcBef>
              <a:spcPct val="0"/>
            </a:spcBef>
            <a:spcAft>
              <a:spcPct val="35000"/>
            </a:spcAft>
            <a:buNone/>
          </a:pPr>
          <a:r>
            <a:rPr lang="ja-JP" altLang="en-US" sz="1900" kern="1200" dirty="0"/>
            <a:t>　</a:t>
          </a:r>
          <a:r>
            <a:rPr lang="ja-JP" sz="1900" kern="1200" dirty="0"/>
            <a:t>仕活動や親睦行事に参</a:t>
          </a:r>
          <a:r>
            <a:rPr lang="ja-JP" altLang="en-US" sz="1900" kern="1200" dirty="0"/>
            <a:t>　</a:t>
          </a:r>
          <a:endParaRPr lang="en-US" altLang="ja-JP" sz="1900" kern="1200" dirty="0"/>
        </a:p>
        <a:p>
          <a:pPr marL="0" lvl="0" indent="0" algn="l" defTabSz="844550">
            <a:lnSpc>
              <a:spcPct val="90000"/>
            </a:lnSpc>
            <a:spcBef>
              <a:spcPct val="0"/>
            </a:spcBef>
            <a:spcAft>
              <a:spcPct val="35000"/>
            </a:spcAft>
            <a:buNone/>
          </a:pPr>
          <a:r>
            <a:rPr lang="ja-JP" altLang="en-US" sz="1900" kern="1200" dirty="0"/>
            <a:t>　</a:t>
          </a:r>
          <a:r>
            <a:rPr lang="ja-JP" sz="1900" kern="1200" dirty="0"/>
            <a:t>加することができる</a:t>
          </a:r>
          <a:endParaRPr lang="en-US" sz="1900" kern="1200" dirty="0"/>
        </a:p>
      </dsp:txBody>
      <dsp:txXfrm>
        <a:off x="3568532" y="1591907"/>
        <a:ext cx="3243364" cy="2513537"/>
      </dsp:txXfrm>
    </dsp:sp>
    <dsp:sp modelId="{C9B64EBF-AEBF-4B1D-9DC8-870FD508653E}">
      <dsp:nvSpPr>
        <dsp:cNvPr id="0" name=""/>
        <dsp:cNvSpPr/>
      </dsp:nvSpPr>
      <dsp:spPr>
        <a:xfrm>
          <a:off x="4561829" y="418922"/>
          <a:ext cx="1256768" cy="1256768"/>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983" tIns="12700" rIns="97983" bIns="1270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4745878" y="602971"/>
        <a:ext cx="888670" cy="888670"/>
      </dsp:txXfrm>
    </dsp:sp>
    <dsp:sp modelId="{BC5810F5-8078-4D83-A670-5A94A1FAD6E7}">
      <dsp:nvSpPr>
        <dsp:cNvPr id="0" name=""/>
        <dsp:cNvSpPr/>
      </dsp:nvSpPr>
      <dsp:spPr>
        <a:xfrm>
          <a:off x="3568532" y="4189157"/>
          <a:ext cx="324336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77695-2389-4446-9B80-FC5037996F07}">
      <dsp:nvSpPr>
        <dsp:cNvPr id="0" name=""/>
        <dsp:cNvSpPr/>
      </dsp:nvSpPr>
      <dsp:spPr>
        <a:xfrm>
          <a:off x="3232" y="291191"/>
          <a:ext cx="2564317" cy="359004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924" tIns="330200" rIns="199924" bIns="330200" numCol="1" spcCol="1270" anchor="t" anchorCtr="0">
          <a:noAutofit/>
        </a:bodyPr>
        <a:lstStyle/>
        <a:p>
          <a:pPr marL="0" lvl="0" indent="0" algn="l" defTabSz="711200">
            <a:lnSpc>
              <a:spcPct val="90000"/>
            </a:lnSpc>
            <a:spcBef>
              <a:spcPct val="0"/>
            </a:spcBef>
            <a:spcAft>
              <a:spcPct val="35000"/>
            </a:spcAft>
            <a:buNone/>
          </a:pPr>
          <a:r>
            <a:rPr kumimoji="1" lang="ja-JP" sz="1600" kern="1200" dirty="0"/>
            <a:t>衛</a:t>
          </a:r>
          <a:r>
            <a:rPr kumimoji="1" lang="ja-JP" altLang="en-US" sz="1600" kern="1200" dirty="0"/>
            <a:t>星</a:t>
          </a:r>
          <a:r>
            <a:rPr kumimoji="1" lang="ja-JP" sz="1600" kern="1200" dirty="0"/>
            <a:t>クラブに移行した方はスポンサークラブの会員であるためロータリアンです。（退会防止）→会員数減無し</a:t>
          </a:r>
          <a:endParaRPr kumimoji="1" lang="en-US" altLang="ja-JP" sz="1600" kern="1200" dirty="0"/>
        </a:p>
        <a:p>
          <a:pPr marL="0" lvl="0" indent="0" algn="l" defTabSz="711200">
            <a:lnSpc>
              <a:spcPct val="90000"/>
            </a:lnSpc>
            <a:spcBef>
              <a:spcPct val="0"/>
            </a:spcBef>
            <a:spcAft>
              <a:spcPct val="35000"/>
            </a:spcAft>
            <a:buNone/>
          </a:pPr>
          <a:endParaRPr lang="en-US" sz="1300" kern="1200" dirty="0"/>
        </a:p>
      </dsp:txBody>
      <dsp:txXfrm>
        <a:off x="3232" y="1655408"/>
        <a:ext cx="2564317" cy="2154026"/>
      </dsp:txXfrm>
    </dsp:sp>
    <dsp:sp modelId="{AFA675A9-FE3E-4851-AD66-C24E9B955DC0}">
      <dsp:nvSpPr>
        <dsp:cNvPr id="0" name=""/>
        <dsp:cNvSpPr/>
      </dsp:nvSpPr>
      <dsp:spPr>
        <a:xfrm>
          <a:off x="746884" y="658596"/>
          <a:ext cx="1077013" cy="107701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968" tIns="12700" rIns="83968"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904609" y="816321"/>
        <a:ext cx="761563" cy="761563"/>
      </dsp:txXfrm>
    </dsp:sp>
    <dsp:sp modelId="{3A16DC27-4402-44CE-A2F5-F4F312925B6F}">
      <dsp:nvSpPr>
        <dsp:cNvPr id="0" name=""/>
        <dsp:cNvSpPr/>
      </dsp:nvSpPr>
      <dsp:spPr>
        <a:xfrm>
          <a:off x="3232" y="3889564"/>
          <a:ext cx="2564317"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8EC91-98D5-410F-A314-A72BFB851482}">
      <dsp:nvSpPr>
        <dsp:cNvPr id="0" name=""/>
        <dsp:cNvSpPr/>
      </dsp:nvSpPr>
      <dsp:spPr>
        <a:xfrm>
          <a:off x="2823981" y="299592"/>
          <a:ext cx="2564317" cy="359004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924" tIns="330200" rIns="199924" bIns="330200" numCol="1" spcCol="1270" anchor="t" anchorCtr="0">
          <a:noAutofit/>
        </a:bodyPr>
        <a:lstStyle/>
        <a:p>
          <a:pPr marL="0" lvl="0" indent="0" algn="l" defTabSz="711200">
            <a:lnSpc>
              <a:spcPct val="90000"/>
            </a:lnSpc>
            <a:spcBef>
              <a:spcPct val="0"/>
            </a:spcBef>
            <a:spcAft>
              <a:spcPct val="35000"/>
            </a:spcAft>
            <a:buNone/>
          </a:pPr>
          <a:r>
            <a:rPr kumimoji="1" lang="ja-JP" altLang="en-US" sz="1600" kern="1200" dirty="0"/>
            <a:t>既存会員が</a:t>
          </a:r>
          <a:r>
            <a:rPr kumimoji="1" lang="ja-JP" sz="1600" kern="1200" dirty="0"/>
            <a:t>衛星クラブ</a:t>
          </a:r>
          <a:r>
            <a:rPr kumimoji="1" lang="ja-JP" altLang="en-US" sz="1600" kern="1200" dirty="0"/>
            <a:t>例会や行事</a:t>
          </a:r>
          <a:r>
            <a:rPr kumimoji="1" lang="ja-JP" sz="1600" kern="1200" dirty="0"/>
            <a:t>に参加することでメーキャップの機会が増える</a:t>
          </a:r>
          <a:endParaRPr lang="en-US" sz="1600" kern="1200" dirty="0"/>
        </a:p>
      </dsp:txBody>
      <dsp:txXfrm>
        <a:off x="2823981" y="1663809"/>
        <a:ext cx="2564317" cy="2154026"/>
      </dsp:txXfrm>
    </dsp:sp>
    <dsp:sp modelId="{C9B64EBF-AEBF-4B1D-9DC8-870FD508653E}">
      <dsp:nvSpPr>
        <dsp:cNvPr id="0" name=""/>
        <dsp:cNvSpPr/>
      </dsp:nvSpPr>
      <dsp:spPr>
        <a:xfrm>
          <a:off x="3567633" y="658596"/>
          <a:ext cx="1077013" cy="107701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968" tIns="12700" rIns="83968"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3725358" y="816321"/>
        <a:ext cx="761563" cy="761563"/>
      </dsp:txXfrm>
    </dsp:sp>
    <dsp:sp modelId="{BC5810F5-8078-4D83-A670-5A94A1FAD6E7}">
      <dsp:nvSpPr>
        <dsp:cNvPr id="0" name=""/>
        <dsp:cNvSpPr/>
      </dsp:nvSpPr>
      <dsp:spPr>
        <a:xfrm>
          <a:off x="2823981" y="3889564"/>
          <a:ext cx="2564317"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06548-0895-4D8B-97F1-588228C3D545}">
      <dsp:nvSpPr>
        <dsp:cNvPr id="0" name=""/>
        <dsp:cNvSpPr/>
      </dsp:nvSpPr>
      <dsp:spPr>
        <a:xfrm>
          <a:off x="5644730" y="299592"/>
          <a:ext cx="2564317" cy="359004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924" tIns="330200" rIns="199924" bIns="330200" numCol="1" spcCol="1270" anchor="t" anchorCtr="0">
          <a:noAutofit/>
        </a:bodyPr>
        <a:lstStyle/>
        <a:p>
          <a:pPr marL="0" lvl="0" indent="0" algn="l" defTabSz="711200">
            <a:lnSpc>
              <a:spcPct val="90000"/>
            </a:lnSpc>
            <a:spcBef>
              <a:spcPct val="0"/>
            </a:spcBef>
            <a:spcAft>
              <a:spcPct val="35000"/>
            </a:spcAft>
            <a:buNone/>
          </a:pPr>
          <a:r>
            <a:rPr kumimoji="1" lang="ja-JP" sz="1600" kern="1200" dirty="0"/>
            <a:t>新規入会候補者に衛星クラブに入会いただくか、既存のクラブに入会いただくか提案することができる→新会員を募りやすくなる</a:t>
          </a:r>
          <a:endParaRPr lang="en-US" sz="1600" kern="1200" dirty="0"/>
        </a:p>
      </dsp:txBody>
      <dsp:txXfrm>
        <a:off x="5644730" y="1663809"/>
        <a:ext cx="2564317" cy="2154026"/>
      </dsp:txXfrm>
    </dsp:sp>
    <dsp:sp modelId="{27278991-2648-4763-9355-E7E33E2D0511}">
      <dsp:nvSpPr>
        <dsp:cNvPr id="0" name=""/>
        <dsp:cNvSpPr/>
      </dsp:nvSpPr>
      <dsp:spPr>
        <a:xfrm>
          <a:off x="6388382" y="658596"/>
          <a:ext cx="1077013" cy="107701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968" tIns="12700" rIns="83968"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6546107" y="816321"/>
        <a:ext cx="761563" cy="761563"/>
      </dsp:txXfrm>
    </dsp:sp>
    <dsp:sp modelId="{04367EC0-5B67-40C7-B8A4-7F808370623E}">
      <dsp:nvSpPr>
        <dsp:cNvPr id="0" name=""/>
        <dsp:cNvSpPr/>
      </dsp:nvSpPr>
      <dsp:spPr>
        <a:xfrm>
          <a:off x="5644730" y="3889564"/>
          <a:ext cx="256431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5CFDE-E60E-4002-A9E1-58870310F4A6}">
      <dsp:nvSpPr>
        <dsp:cNvPr id="0" name=""/>
        <dsp:cNvSpPr/>
      </dsp:nvSpPr>
      <dsp:spPr>
        <a:xfrm>
          <a:off x="8465479" y="299592"/>
          <a:ext cx="2564317" cy="359004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924" tIns="330200" rIns="199924" bIns="330200" numCol="1" spcCol="1270" anchor="t" anchorCtr="0">
          <a:noAutofit/>
        </a:bodyPr>
        <a:lstStyle/>
        <a:p>
          <a:pPr marL="0" lvl="0" indent="0" algn="l" defTabSz="711200">
            <a:lnSpc>
              <a:spcPct val="90000"/>
            </a:lnSpc>
            <a:spcBef>
              <a:spcPct val="0"/>
            </a:spcBef>
            <a:spcAft>
              <a:spcPct val="35000"/>
            </a:spcAft>
            <a:buNone/>
          </a:pPr>
          <a:r>
            <a:rPr lang="ja-JP" altLang="en-US" sz="1600" kern="1200" dirty="0"/>
            <a:t>会員種類の多様化</a:t>
          </a:r>
          <a:endParaRPr lang="en-US" sz="1600" kern="1200" dirty="0"/>
        </a:p>
      </dsp:txBody>
      <dsp:txXfrm>
        <a:off x="8465479" y="1663809"/>
        <a:ext cx="2564317" cy="2154026"/>
      </dsp:txXfrm>
    </dsp:sp>
    <dsp:sp modelId="{75BB535B-0F7F-423D-9012-4DD1C221CDEB}">
      <dsp:nvSpPr>
        <dsp:cNvPr id="0" name=""/>
        <dsp:cNvSpPr/>
      </dsp:nvSpPr>
      <dsp:spPr>
        <a:xfrm>
          <a:off x="9209131" y="658596"/>
          <a:ext cx="1077013" cy="107701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968" tIns="12700" rIns="83968" bIns="12700"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9366856" y="816321"/>
        <a:ext cx="761563" cy="761563"/>
      </dsp:txXfrm>
    </dsp:sp>
    <dsp:sp modelId="{756A7A08-A4C6-425E-A976-B4AE8EA81BC2}">
      <dsp:nvSpPr>
        <dsp:cNvPr id="0" name=""/>
        <dsp:cNvSpPr/>
      </dsp:nvSpPr>
      <dsp:spPr>
        <a:xfrm>
          <a:off x="8465479" y="3889564"/>
          <a:ext cx="2564317"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017DF-1391-4E03-A747-142E1D332B97}" type="datetimeFigureOut">
              <a:rPr kumimoji="1" lang="ja-JP" altLang="en-US" smtClean="0"/>
              <a:t>2023/5/24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70277-604B-4C66-8F4E-CA6DB25E1805}" type="slidenum">
              <a:rPr kumimoji="1" lang="ja-JP" altLang="en-US" smtClean="0"/>
              <a:t>‹#›</a:t>
            </a:fld>
            <a:endParaRPr kumimoji="1" lang="ja-JP" altLang="en-US"/>
          </a:p>
        </p:txBody>
      </p:sp>
    </p:spTree>
    <p:extLst>
      <p:ext uri="{BB962C8B-B14F-4D97-AF65-F5344CB8AC3E}">
        <p14:creationId xmlns:p14="http://schemas.microsoft.com/office/powerpoint/2010/main" val="26186252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2</a:t>
            </a:fld>
            <a:endParaRPr kumimoji="1" lang="ja-JP" altLang="en-US"/>
          </a:p>
        </p:txBody>
      </p:sp>
    </p:spTree>
    <p:extLst>
      <p:ext uri="{BB962C8B-B14F-4D97-AF65-F5344CB8AC3E}">
        <p14:creationId xmlns:p14="http://schemas.microsoft.com/office/powerpoint/2010/main" val="366903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4</a:t>
            </a:fld>
            <a:endParaRPr kumimoji="1" lang="ja-JP" altLang="en-US"/>
          </a:p>
        </p:txBody>
      </p:sp>
    </p:spTree>
    <p:extLst>
      <p:ext uri="{BB962C8B-B14F-4D97-AF65-F5344CB8AC3E}">
        <p14:creationId xmlns:p14="http://schemas.microsoft.com/office/powerpoint/2010/main" val="301599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10</a:t>
            </a:fld>
            <a:endParaRPr kumimoji="1" lang="ja-JP" altLang="en-US"/>
          </a:p>
        </p:txBody>
      </p:sp>
    </p:spTree>
    <p:extLst>
      <p:ext uri="{BB962C8B-B14F-4D97-AF65-F5344CB8AC3E}">
        <p14:creationId xmlns:p14="http://schemas.microsoft.com/office/powerpoint/2010/main" val="160711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11</a:t>
            </a:fld>
            <a:endParaRPr kumimoji="1" lang="ja-JP" altLang="en-US"/>
          </a:p>
        </p:txBody>
      </p:sp>
    </p:spTree>
    <p:extLst>
      <p:ext uri="{BB962C8B-B14F-4D97-AF65-F5344CB8AC3E}">
        <p14:creationId xmlns:p14="http://schemas.microsoft.com/office/powerpoint/2010/main" val="123993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21</a:t>
            </a:fld>
            <a:endParaRPr kumimoji="1" lang="ja-JP" altLang="en-US"/>
          </a:p>
        </p:txBody>
      </p:sp>
    </p:spTree>
    <p:extLst>
      <p:ext uri="{BB962C8B-B14F-4D97-AF65-F5344CB8AC3E}">
        <p14:creationId xmlns:p14="http://schemas.microsoft.com/office/powerpoint/2010/main" val="412225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22</a:t>
            </a:fld>
            <a:endParaRPr kumimoji="1" lang="ja-JP" altLang="en-US"/>
          </a:p>
        </p:txBody>
      </p:sp>
    </p:spTree>
    <p:extLst>
      <p:ext uri="{BB962C8B-B14F-4D97-AF65-F5344CB8AC3E}">
        <p14:creationId xmlns:p14="http://schemas.microsoft.com/office/powerpoint/2010/main" val="394358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70277-604B-4C66-8F4E-CA6DB25E180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686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24</a:t>
            </a:fld>
            <a:endParaRPr kumimoji="1" lang="ja-JP" altLang="en-US"/>
          </a:p>
        </p:txBody>
      </p:sp>
    </p:spTree>
    <p:extLst>
      <p:ext uri="{BB962C8B-B14F-4D97-AF65-F5344CB8AC3E}">
        <p14:creationId xmlns:p14="http://schemas.microsoft.com/office/powerpoint/2010/main" val="371813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470277-604B-4C66-8F4E-CA6DB25E1805}" type="slidenum">
              <a:rPr kumimoji="1" lang="ja-JP" altLang="en-US" smtClean="0"/>
              <a:t>25</a:t>
            </a:fld>
            <a:endParaRPr kumimoji="1" lang="ja-JP" altLang="en-US"/>
          </a:p>
        </p:txBody>
      </p:sp>
    </p:spTree>
    <p:extLst>
      <p:ext uri="{BB962C8B-B14F-4D97-AF65-F5344CB8AC3E}">
        <p14:creationId xmlns:p14="http://schemas.microsoft.com/office/powerpoint/2010/main" val="276767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lnSpc>
                <a:spcPct val="100000"/>
              </a:lnSpc>
              <a:defRPr sz="48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Wednesday, May 24,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787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Wednesday, May 24,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0001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Wednesday, May 24,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3233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Wednesday, May 24,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1444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Wednesday, May 24,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89662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Wednesday, May 24,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29052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Wednesday, May 24,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5962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Wednesday, May 24,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1757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Wednesday, May 24,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3411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Wednesday, May 24,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5422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Wednesday, May 24,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0547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lIns="109728" tIns="109728" rIns="109728" bIns="91440" anchor="b"/>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lIns="109728" tIns="109728" rIns="109728" bIns="91440" anchor="ctr"/>
          <a:lstStyle>
            <a:lvl1pPr algn="r">
              <a:defRPr sz="1000" cap="none" spc="300" baseline="0">
                <a:solidFill>
                  <a:srgbClr val="FFFFFF"/>
                </a:solidFill>
              </a:defRPr>
            </a:lvl1pPr>
          </a:lstStyle>
          <a:p>
            <a:fld id="{AE0C963C-C1DB-4AFD-9DDC-0691666BF49B}" type="datetime2">
              <a:rPr lang="en-US" smtClean="0"/>
              <a:pPr/>
              <a:t>Wednesday, May 24,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lIns="109728" tIns="109728" rIns="109728" bIns="91440" anchor="ctr"/>
          <a:lstStyle>
            <a:lvl1pPr algn="l">
              <a:defRPr sz="1000" b="0" spc="150">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lIns="109728" tIns="109728" rIns="109728" bIns="91440" anchor="ctr"/>
          <a:lstStyle>
            <a:lvl1pPr algn="r">
              <a:defRPr sz="10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9712431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Lst>
  <p:hf sldNum="0" hdr="0" ftr="0" dt="0"/>
  <p:txStyles>
    <p:title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spc="13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13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3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2BC22C-81E6-17EF-74F4-8F81FF1BDB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 y="10"/>
            <a:ext cx="4587901" cy="6857990"/>
          </a:xfrm>
          <a:prstGeom prst="rect">
            <a:avLst/>
          </a:prstGeom>
        </p:spPr>
      </p:pic>
      <p:sp>
        <p:nvSpPr>
          <p:cNvPr id="11" name="Rectangle 1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3B6F6F3A-1B1E-CEB3-5CDE-E4A6B2B24C29}"/>
              </a:ext>
            </a:extLst>
          </p:cNvPr>
          <p:cNvSpPr>
            <a:spLocks noGrp="1"/>
          </p:cNvSpPr>
          <p:nvPr>
            <p:ph type="ctrTitle"/>
          </p:nvPr>
        </p:nvSpPr>
        <p:spPr>
          <a:xfrm>
            <a:off x="5323121" y="500421"/>
            <a:ext cx="6133656" cy="3169674"/>
          </a:xfrm>
        </p:spPr>
        <p:txBody>
          <a:bodyPr>
            <a:normAutofit/>
          </a:bodyPr>
          <a:lstStyle/>
          <a:p>
            <a:pPr algn="r"/>
            <a:r>
              <a:rPr kumimoji="1" lang="ja-JP" altLang="en-US" dirty="0">
                <a:solidFill>
                  <a:schemeClr val="bg1"/>
                </a:solidFill>
              </a:rPr>
              <a:t>衛星クラブ創設について</a:t>
            </a:r>
          </a:p>
        </p:txBody>
      </p:sp>
      <p:sp>
        <p:nvSpPr>
          <p:cNvPr id="3" name="字幕 2">
            <a:extLst>
              <a:ext uri="{FF2B5EF4-FFF2-40B4-BE49-F238E27FC236}">
                <a16:creationId xmlns:a16="http://schemas.microsoft.com/office/drawing/2014/main" id="{D4E6DC53-9CC8-5E4D-E88A-18B1AD1F1AD7}"/>
              </a:ext>
            </a:extLst>
          </p:cNvPr>
          <p:cNvSpPr>
            <a:spLocks noGrp="1"/>
          </p:cNvSpPr>
          <p:nvPr>
            <p:ph type="subTitle" idx="1"/>
          </p:nvPr>
        </p:nvSpPr>
        <p:spPr>
          <a:xfrm>
            <a:off x="5509908" y="5216422"/>
            <a:ext cx="5946869" cy="1141157"/>
          </a:xfrm>
        </p:spPr>
        <p:txBody>
          <a:bodyPr>
            <a:normAutofit/>
          </a:bodyPr>
          <a:lstStyle/>
          <a:p>
            <a:pPr algn="r"/>
            <a:r>
              <a:rPr kumimoji="1" lang="ja-JP" altLang="en-US" sz="2000" dirty="0">
                <a:solidFill>
                  <a:schemeClr val="bg1"/>
                </a:solidFill>
              </a:rPr>
              <a:t>大阪西南ステラロータリー衛星クラブ</a:t>
            </a:r>
          </a:p>
        </p:txBody>
      </p:sp>
    </p:spTree>
    <p:extLst>
      <p:ext uri="{BB962C8B-B14F-4D97-AF65-F5344CB8AC3E}">
        <p14:creationId xmlns:p14="http://schemas.microsoft.com/office/powerpoint/2010/main" val="866587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29BFDDC3-A030-A745-A9CB-2DB788F93356}"/>
              </a:ext>
            </a:extLst>
          </p:cNvPr>
          <p:cNvSpPr/>
          <p:nvPr/>
        </p:nvSpPr>
        <p:spPr>
          <a:xfrm>
            <a:off x="1087692" y="298201"/>
            <a:ext cx="10241280" cy="106016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ja-JP" altLang="en-US" dirty="0"/>
              <a:t>　　　　　　　　　　</a:t>
            </a:r>
            <a:endParaRPr lang="en-US" altLang="ja-JP" dirty="0"/>
          </a:p>
          <a:p>
            <a:r>
              <a:rPr lang="ja-JP" altLang="en-US" dirty="0"/>
              <a:t>　</a:t>
            </a:r>
            <a:r>
              <a:rPr lang="ja-JP" altLang="en-US" sz="2800" dirty="0"/>
              <a:t>衛星クラブを作るときの注意点（検討事項）</a:t>
            </a:r>
          </a:p>
        </p:txBody>
      </p:sp>
      <p:graphicFrame>
        <p:nvGraphicFramePr>
          <p:cNvPr id="16" name="コンテンツ プレースホルダー 2">
            <a:extLst>
              <a:ext uri="{FF2B5EF4-FFF2-40B4-BE49-F238E27FC236}">
                <a16:creationId xmlns:a16="http://schemas.microsoft.com/office/drawing/2014/main" id="{B404480B-4D78-3585-302F-AA7775A23B53}"/>
              </a:ext>
            </a:extLst>
          </p:cNvPr>
          <p:cNvGraphicFramePr>
            <a:graphicFrameLocks noGrp="1"/>
          </p:cNvGraphicFramePr>
          <p:nvPr>
            <p:ph idx="1"/>
            <p:extLst>
              <p:ext uri="{D42A27DB-BD31-4B8C-83A1-F6EECF244321}">
                <p14:modId xmlns:p14="http://schemas.microsoft.com/office/powerpoint/2010/main" val="2272740840"/>
              </p:ext>
            </p:extLst>
          </p:nvPr>
        </p:nvGraphicFramePr>
        <p:xfrm>
          <a:off x="1298097" y="3033470"/>
          <a:ext cx="10241280" cy="3222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図 1">
            <a:extLst>
              <a:ext uri="{FF2B5EF4-FFF2-40B4-BE49-F238E27FC236}">
                <a16:creationId xmlns:a16="http://schemas.microsoft.com/office/drawing/2014/main" id="{7B8230CF-7F1C-CE98-833F-B9295A7785B6}"/>
              </a:ext>
            </a:extLst>
          </p:cNvPr>
          <p:cNvPicPr>
            <a:picLocks noChangeAspect="1"/>
          </p:cNvPicPr>
          <p:nvPr/>
        </p:nvPicPr>
        <p:blipFill>
          <a:blip r:embed="rId8"/>
          <a:stretch>
            <a:fillRect/>
          </a:stretch>
        </p:blipFill>
        <p:spPr>
          <a:xfrm>
            <a:off x="1087692" y="1662470"/>
            <a:ext cx="10248264" cy="1066892"/>
          </a:xfrm>
          <a:prstGeom prst="rect">
            <a:avLst/>
          </a:prstGeom>
        </p:spPr>
      </p:pic>
    </p:spTree>
    <p:extLst>
      <p:ext uri="{BB962C8B-B14F-4D97-AF65-F5344CB8AC3E}">
        <p14:creationId xmlns:p14="http://schemas.microsoft.com/office/powerpoint/2010/main" val="79845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タイトル 4">
            <a:extLst>
              <a:ext uri="{FF2B5EF4-FFF2-40B4-BE49-F238E27FC236}">
                <a16:creationId xmlns:a16="http://schemas.microsoft.com/office/drawing/2014/main" id="{88D4CB29-5A40-054A-95A1-8C31ECB5018B}"/>
              </a:ext>
            </a:extLst>
          </p:cNvPr>
          <p:cNvSpPr>
            <a:spLocks noGrp="1"/>
          </p:cNvSpPr>
          <p:nvPr>
            <p:ph type="ctrTitle"/>
          </p:nvPr>
        </p:nvSpPr>
        <p:spPr>
          <a:xfrm>
            <a:off x="1157084" y="374427"/>
            <a:ext cx="10374517" cy="971512"/>
          </a:xfrm>
        </p:spPr>
        <p:txBody>
          <a:bodyPr vert="horz" lIns="0" tIns="0" rIns="0" bIns="0" rtlCol="0" anchor="ctr">
            <a:normAutofit/>
          </a:bodyPr>
          <a:lstStyle/>
          <a:p>
            <a:pPr algn="l"/>
            <a:r>
              <a:rPr lang="ja-JP" altLang="en-US" sz="3200" cap="all" spc="700" dirty="0">
                <a:solidFill>
                  <a:schemeClr val="bg1"/>
                </a:solidFill>
              </a:rPr>
              <a:t>衛星クラブに移行する方のメリット</a:t>
            </a:r>
          </a:p>
        </p:txBody>
      </p:sp>
      <p:sp>
        <p:nvSpPr>
          <p:cNvPr id="7" name="タイトル 4">
            <a:extLst>
              <a:ext uri="{FF2B5EF4-FFF2-40B4-BE49-F238E27FC236}">
                <a16:creationId xmlns:a16="http://schemas.microsoft.com/office/drawing/2014/main" id="{7EC849B4-00B5-C5C5-C3A5-C460D77B1C03}"/>
              </a:ext>
            </a:extLst>
          </p:cNvPr>
          <p:cNvSpPr txBox="1">
            <a:spLocks/>
          </p:cNvSpPr>
          <p:nvPr/>
        </p:nvSpPr>
        <p:spPr>
          <a:xfrm>
            <a:off x="718781" y="2101755"/>
            <a:ext cx="10754435" cy="1625107"/>
          </a:xfrm>
          <a:prstGeom prst="rect">
            <a:avLst/>
          </a:prstGeom>
        </p:spPr>
        <p:txBody>
          <a:bodyPr lIns="0" tIns="0" rIns="0" bIns="0" anchor="ctr">
            <a:normAutofit/>
          </a:bodyPr>
          <a:lstStyle>
            <a:lvl1pPr algn="ctr" defTabSz="914400" rtl="0" eaLnBrk="1" latinLnBrk="0" hangingPunct="1">
              <a:lnSpc>
                <a:spcPct val="100000"/>
              </a:lnSpc>
              <a:spcBef>
                <a:spcPct val="0"/>
              </a:spcBef>
              <a:buNone/>
              <a:defRPr sz="4800" b="1" i="0" kern="1200" cap="none" spc="750" baseline="0">
                <a:solidFill>
                  <a:schemeClr val="tx1"/>
                </a:solidFill>
                <a:latin typeface="+mj-lt"/>
                <a:ea typeface="+mj-ea"/>
                <a:cs typeface="+mj-cs"/>
              </a:defRPr>
            </a:lvl1pPr>
          </a:lstStyle>
          <a:p>
            <a:pPr algn="l"/>
            <a:endParaRPr kumimoji="0" lang="ja-JP" altLang="en-US" sz="4400" dirty="0">
              <a:solidFill>
                <a:schemeClr val="bg1"/>
              </a:solidFill>
            </a:endParaRPr>
          </a:p>
        </p:txBody>
      </p:sp>
      <p:graphicFrame>
        <p:nvGraphicFramePr>
          <p:cNvPr id="20" name="コンテンツ プレースホルダー 2">
            <a:extLst>
              <a:ext uri="{FF2B5EF4-FFF2-40B4-BE49-F238E27FC236}">
                <a16:creationId xmlns:a16="http://schemas.microsoft.com/office/drawing/2014/main" id="{23829237-4C64-38AA-2784-DF45A6963EAE}"/>
              </a:ext>
            </a:extLst>
          </p:cNvPr>
          <p:cNvGraphicFramePr/>
          <p:nvPr>
            <p:extLst>
              <p:ext uri="{D42A27DB-BD31-4B8C-83A1-F6EECF244321}">
                <p14:modId xmlns:p14="http://schemas.microsoft.com/office/powerpoint/2010/main" val="1656444794"/>
              </p:ext>
            </p:extLst>
          </p:nvPr>
        </p:nvGraphicFramePr>
        <p:xfrm>
          <a:off x="579475" y="2062715"/>
          <a:ext cx="6812728"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コンテンツ プレースホルダー 2">
            <a:extLst>
              <a:ext uri="{FF2B5EF4-FFF2-40B4-BE49-F238E27FC236}">
                <a16:creationId xmlns:a16="http://schemas.microsoft.com/office/drawing/2014/main" id="{7A236292-3B4F-0C28-E6F7-4F2C20A3F069}"/>
              </a:ext>
            </a:extLst>
          </p:cNvPr>
          <p:cNvSpPr txBox="1">
            <a:spLocks/>
          </p:cNvSpPr>
          <p:nvPr/>
        </p:nvSpPr>
        <p:spPr>
          <a:xfrm>
            <a:off x="7796464" y="2101755"/>
            <a:ext cx="3542096" cy="4106806"/>
          </a:xfrm>
          <a:prstGeom prst="rect">
            <a:avLst/>
          </a:prstGeom>
        </p:spPr>
        <p:txBody>
          <a:bodyPr lIns="0" tIns="0" rIns="0" bIns="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spc="13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spc="13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spc="13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1" lang="ja-JP" altLang="en-US" sz="1800" dirty="0"/>
              <a:t>衛星クラブは</a:t>
            </a:r>
            <a:r>
              <a:rPr kumimoji="1" lang="en-US" altLang="ja-JP" sz="1800" dirty="0"/>
              <a:t>RC</a:t>
            </a:r>
            <a:r>
              <a:rPr kumimoji="1" lang="ja-JP" altLang="ja-JP" sz="1800" dirty="0"/>
              <a:t>よりも「格下」の形態では</a:t>
            </a:r>
            <a:r>
              <a:rPr kumimoji="1" lang="ja-JP" altLang="en-US" sz="1800" dirty="0"/>
              <a:t>ない</a:t>
            </a:r>
            <a:r>
              <a:rPr kumimoji="1" lang="ja-JP" altLang="ja-JP" sz="1800" dirty="0"/>
              <a:t>。</a:t>
            </a:r>
            <a:endParaRPr kumimoji="1" lang="en-US" altLang="ja-JP" sz="1800" dirty="0"/>
          </a:p>
          <a:p>
            <a:endParaRPr kumimoji="1" lang="en-US" altLang="ja-JP" sz="1800" dirty="0"/>
          </a:p>
          <a:p>
            <a:r>
              <a:rPr kumimoji="0" lang="ja-JP" altLang="ja-JP" sz="1800" dirty="0"/>
              <a:t>（マイロータリー内</a:t>
            </a:r>
            <a:r>
              <a:rPr kumimoji="0" lang="ja-JP" altLang="en-US" sz="1800" dirty="0"/>
              <a:t>に</a:t>
            </a:r>
            <a:r>
              <a:rPr kumimoji="0" lang="ja-JP" altLang="ja-JP" sz="1800" dirty="0"/>
              <a:t>掲載の衛星クラブガイドに大きく書かれていますがクラブ内メンバーにこの意識づけが重要）</a:t>
            </a:r>
            <a:endParaRPr kumimoji="0" lang="en-US" altLang="ja-JP" sz="1800" dirty="0"/>
          </a:p>
          <a:p>
            <a:endParaRPr kumimoji="0" lang="en-US" altLang="ja-JP" dirty="0"/>
          </a:p>
          <a:p>
            <a:endParaRPr kumimoji="1" lang="ja-JP" altLang="en-US" dirty="0"/>
          </a:p>
        </p:txBody>
      </p:sp>
    </p:spTree>
    <p:extLst>
      <p:ext uri="{BB962C8B-B14F-4D97-AF65-F5344CB8AC3E}">
        <p14:creationId xmlns:p14="http://schemas.microsoft.com/office/powerpoint/2010/main" val="332945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nodePh="1">
                                  <p:stCondLst>
                                    <p:cond delay="500"/>
                                  </p:stCondLst>
                                  <p:endCondLst>
                                    <p:cond evt="begin" delay="0">
                                      <p:tn val="8"/>
                                    </p:cond>
                                  </p:endCondLst>
                                  <p:iterate type="wd">
                                    <p:tmPct val="15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Yu Mincho Demibold"/>
              <a:ea typeface="+mn-ea"/>
              <a:cs typeface="+mn-cs"/>
            </a:endParaRPr>
          </a:p>
        </p:txBody>
      </p:sp>
      <p:sp>
        <p:nvSpPr>
          <p:cNvPr id="26" name="Rectangle 2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Yu Mincho Demibold"/>
              <a:ea typeface="+mn-ea"/>
              <a:cs typeface="+mn-cs"/>
            </a:endParaRPr>
          </a:p>
        </p:txBody>
      </p:sp>
      <p:sp useBgFill="1">
        <p:nvSpPr>
          <p:cNvPr id="28" name="Rectangle 27">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Yu Mincho Demibold"/>
              <a:ea typeface="+mn-ea"/>
              <a:cs typeface="+mn-cs"/>
            </a:endParaRPr>
          </a:p>
        </p:txBody>
      </p:sp>
      <p:sp>
        <p:nvSpPr>
          <p:cNvPr id="30" name="Rectangle 29">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Yu Mincho Demibold"/>
              <a:ea typeface="+mn-ea"/>
              <a:cs typeface="+mn-cs"/>
            </a:endParaRPr>
          </a:p>
        </p:txBody>
      </p:sp>
      <p:sp>
        <p:nvSpPr>
          <p:cNvPr id="32" name="Rectangle 31">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Yu Mincho Demibold"/>
              <a:ea typeface="+mn-ea"/>
              <a:cs typeface="+mn-cs"/>
            </a:endParaRPr>
          </a:p>
        </p:txBody>
      </p:sp>
      <p:sp>
        <p:nvSpPr>
          <p:cNvPr id="34" name="Rectangle 33">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Yu Mincho Demibold"/>
              <a:ea typeface="+mn-ea"/>
              <a:cs typeface="+mn-cs"/>
            </a:endParaRPr>
          </a:p>
        </p:txBody>
      </p:sp>
      <p:sp>
        <p:nvSpPr>
          <p:cNvPr id="36" name="Rectangle 3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Yu Mincho Demibold"/>
              <a:ea typeface="+mn-ea"/>
              <a:cs typeface="+mn-cs"/>
            </a:endParaRPr>
          </a:p>
        </p:txBody>
      </p:sp>
      <p:sp>
        <p:nvSpPr>
          <p:cNvPr id="38" name="Rectangle 3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Yu Mincho Demibold"/>
              <a:ea typeface="+mn-ea"/>
              <a:cs typeface="+mn-cs"/>
            </a:endParaRPr>
          </a:p>
        </p:txBody>
      </p:sp>
      <p:sp>
        <p:nvSpPr>
          <p:cNvPr id="5" name="タイトル 4">
            <a:extLst>
              <a:ext uri="{FF2B5EF4-FFF2-40B4-BE49-F238E27FC236}">
                <a16:creationId xmlns:a16="http://schemas.microsoft.com/office/drawing/2014/main" id="{88D4CB29-5A40-054A-95A1-8C31ECB5018B}"/>
              </a:ext>
            </a:extLst>
          </p:cNvPr>
          <p:cNvSpPr>
            <a:spLocks noGrp="1"/>
          </p:cNvSpPr>
          <p:nvPr>
            <p:ph type="ctrTitle"/>
          </p:nvPr>
        </p:nvSpPr>
        <p:spPr>
          <a:xfrm>
            <a:off x="1157084" y="374427"/>
            <a:ext cx="10374517" cy="971512"/>
          </a:xfrm>
        </p:spPr>
        <p:txBody>
          <a:bodyPr vert="horz" lIns="0" tIns="0" rIns="0" bIns="0" rtlCol="0" anchor="ctr">
            <a:normAutofit/>
          </a:bodyPr>
          <a:lstStyle/>
          <a:p>
            <a:pPr algn="l"/>
            <a:r>
              <a:rPr lang="ja-JP" altLang="en-US" sz="3200" cap="all" spc="700" dirty="0">
                <a:solidFill>
                  <a:schemeClr val="bg1"/>
                </a:solidFill>
              </a:rPr>
              <a:t>衛星クラブ創設によるクラブ側のメリット</a:t>
            </a:r>
          </a:p>
        </p:txBody>
      </p:sp>
      <p:sp>
        <p:nvSpPr>
          <p:cNvPr id="7" name="タイトル 4">
            <a:extLst>
              <a:ext uri="{FF2B5EF4-FFF2-40B4-BE49-F238E27FC236}">
                <a16:creationId xmlns:a16="http://schemas.microsoft.com/office/drawing/2014/main" id="{7EC849B4-00B5-C5C5-C3A5-C460D77B1C03}"/>
              </a:ext>
            </a:extLst>
          </p:cNvPr>
          <p:cNvSpPr txBox="1">
            <a:spLocks/>
          </p:cNvSpPr>
          <p:nvPr/>
        </p:nvSpPr>
        <p:spPr>
          <a:xfrm>
            <a:off x="718781" y="2101755"/>
            <a:ext cx="10754435" cy="1625107"/>
          </a:xfrm>
          <a:prstGeom prst="rect">
            <a:avLst/>
          </a:prstGeom>
        </p:spPr>
        <p:txBody>
          <a:bodyPr lIns="0" tIns="0" rIns="0" bIns="0" anchor="ctr">
            <a:normAutofit/>
          </a:bodyPr>
          <a:lstStyle>
            <a:lvl1pPr algn="ctr" defTabSz="914400" rtl="0" eaLnBrk="1" latinLnBrk="0" hangingPunct="1">
              <a:lnSpc>
                <a:spcPct val="100000"/>
              </a:lnSpc>
              <a:spcBef>
                <a:spcPct val="0"/>
              </a:spcBef>
              <a:buNone/>
              <a:defRPr sz="4800" b="1" i="0" kern="1200" cap="none" spc="75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ja-JP" altLang="en-US" sz="4400" b="1" i="0" u="none" strike="noStrike" kern="1200" cap="none" spc="750" normalizeH="0" baseline="0" noProof="0" dirty="0">
              <a:ln>
                <a:noFill/>
              </a:ln>
              <a:solidFill>
                <a:srgbClr val="FFFFFF"/>
              </a:solidFill>
              <a:effectLst/>
              <a:uLnTx/>
              <a:uFillTx/>
              <a:latin typeface="Meiryo"/>
              <a:ea typeface="+mj-ea"/>
              <a:cs typeface="+mj-cs"/>
            </a:endParaRPr>
          </a:p>
        </p:txBody>
      </p:sp>
      <p:graphicFrame>
        <p:nvGraphicFramePr>
          <p:cNvPr id="20" name="コンテンツ プレースホルダー 2">
            <a:extLst>
              <a:ext uri="{FF2B5EF4-FFF2-40B4-BE49-F238E27FC236}">
                <a16:creationId xmlns:a16="http://schemas.microsoft.com/office/drawing/2014/main" id="{23829237-4C64-38AA-2784-DF45A6963EAE}"/>
              </a:ext>
            </a:extLst>
          </p:cNvPr>
          <p:cNvGraphicFramePr/>
          <p:nvPr>
            <p:extLst>
              <p:ext uri="{D42A27DB-BD31-4B8C-83A1-F6EECF244321}">
                <p14:modId xmlns:p14="http://schemas.microsoft.com/office/powerpoint/2010/main" val="2582645601"/>
              </p:ext>
            </p:extLst>
          </p:nvPr>
        </p:nvGraphicFramePr>
        <p:xfrm>
          <a:off x="579483" y="210175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418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nodePh="1">
                                  <p:stCondLst>
                                    <p:cond delay="500"/>
                                  </p:stCondLst>
                                  <p:endCondLst>
                                    <p:cond evt="begin" delay="0">
                                      <p:tn val="8"/>
                                    </p:cond>
                                  </p:endCondLst>
                                  <p:iterate type="wd">
                                    <p:tmPct val="15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C3239-B7DB-4B8E-01D2-3EFDAE69A41A}"/>
              </a:ext>
            </a:extLst>
          </p:cNvPr>
          <p:cNvSpPr>
            <a:spLocks noGrp="1"/>
          </p:cNvSpPr>
          <p:nvPr>
            <p:ph type="title"/>
          </p:nvPr>
        </p:nvSpPr>
        <p:spPr>
          <a:xfrm>
            <a:off x="708471" y="816945"/>
            <a:ext cx="10967561" cy="546234"/>
          </a:xfrm>
        </p:spPr>
        <p:txBody>
          <a:bodyPr/>
          <a:lstStyle/>
          <a:p>
            <a:r>
              <a:rPr kumimoji="1" lang="ja-JP" altLang="en-US" sz="1800" dirty="0"/>
              <a:t>大阪西南ステラロータリー衛星クラブ概要</a:t>
            </a:r>
            <a:endParaRPr kumimoji="1" lang="ja-JP" altLang="en-US" dirty="0"/>
          </a:p>
        </p:txBody>
      </p:sp>
      <p:sp>
        <p:nvSpPr>
          <p:cNvPr id="3" name="タイトル 1">
            <a:extLst>
              <a:ext uri="{FF2B5EF4-FFF2-40B4-BE49-F238E27FC236}">
                <a16:creationId xmlns:a16="http://schemas.microsoft.com/office/drawing/2014/main" id="{E450AFD3-2CB6-C436-EA0A-7DA5728F616C}"/>
              </a:ext>
            </a:extLst>
          </p:cNvPr>
          <p:cNvSpPr txBox="1">
            <a:spLocks/>
          </p:cNvSpPr>
          <p:nvPr/>
        </p:nvSpPr>
        <p:spPr>
          <a:xfrm>
            <a:off x="831997" y="543828"/>
            <a:ext cx="6666083" cy="546234"/>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endParaRPr kumimoji="1" lang="ja-JP" altLang="en-US" dirty="0"/>
          </a:p>
        </p:txBody>
      </p:sp>
      <p:pic>
        <p:nvPicPr>
          <p:cNvPr id="4" name="図 3">
            <a:extLst>
              <a:ext uri="{FF2B5EF4-FFF2-40B4-BE49-F238E27FC236}">
                <a16:creationId xmlns:a16="http://schemas.microsoft.com/office/drawing/2014/main" id="{7AE7D9B5-BFEC-79E8-22C7-6CCBBE933B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798" y="904569"/>
            <a:ext cx="11004234" cy="5496231"/>
          </a:xfrm>
          <a:prstGeom prst="rect">
            <a:avLst/>
          </a:prstGeom>
        </p:spPr>
      </p:pic>
    </p:spTree>
    <p:extLst>
      <p:ext uri="{BB962C8B-B14F-4D97-AF65-F5344CB8AC3E}">
        <p14:creationId xmlns:p14="http://schemas.microsoft.com/office/powerpoint/2010/main" val="2269680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9" name="Rectangle 205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大阪西南ロータリークラブ">
            <a:extLst>
              <a:ext uri="{FF2B5EF4-FFF2-40B4-BE49-F238E27FC236}">
                <a16:creationId xmlns:a16="http://schemas.microsoft.com/office/drawing/2014/main" id="{5FC33364-AEC6-E404-BE4C-93DD21BE963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29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大阪西南ロータリークラブ">
            <a:extLst>
              <a:ext uri="{FF2B5EF4-FFF2-40B4-BE49-F238E27FC236}">
                <a16:creationId xmlns:a16="http://schemas.microsoft.com/office/drawing/2014/main" id="{AD04FA4B-6F39-2E4D-2FA4-EB2ED3EB8F3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4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大阪西南ロータリークラブ">
            <a:extLst>
              <a:ext uri="{FF2B5EF4-FFF2-40B4-BE49-F238E27FC236}">
                <a16:creationId xmlns:a16="http://schemas.microsoft.com/office/drawing/2014/main" id="{6300847D-A1B5-74FE-D8B4-ECD256DA0A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943" y="297872"/>
            <a:ext cx="5650057" cy="37667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大阪西南ロータリークラブ">
            <a:extLst>
              <a:ext uri="{FF2B5EF4-FFF2-40B4-BE49-F238E27FC236}">
                <a16:creationId xmlns:a16="http://schemas.microsoft.com/office/drawing/2014/main" id="{43CEE332-42A1-6E45-FC5E-260AD167A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6161" y="2249055"/>
            <a:ext cx="6010275" cy="400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69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7E46DE-83EB-096B-887F-B5C0D5196762}"/>
              </a:ext>
            </a:extLst>
          </p:cNvPr>
          <p:cNvSpPr>
            <a:spLocks noGrp="1"/>
          </p:cNvSpPr>
          <p:nvPr>
            <p:ph type="title"/>
          </p:nvPr>
        </p:nvSpPr>
        <p:spPr>
          <a:xfrm>
            <a:off x="1371600" y="654518"/>
            <a:ext cx="10241280" cy="818148"/>
          </a:xfrm>
        </p:spPr>
        <p:txBody>
          <a:bodyPr/>
          <a:lstStyle/>
          <a:p>
            <a:r>
              <a:rPr kumimoji="1" lang="ja-JP" altLang="en-US" sz="3600" dirty="0"/>
              <a:t>現在活動中の衛星クラブ　</a:t>
            </a:r>
            <a:r>
              <a:rPr kumimoji="1" lang="en-US" altLang="ja-JP" sz="3600" dirty="0"/>
              <a:t>38</a:t>
            </a:r>
            <a:r>
              <a:rPr kumimoji="1" lang="ja-JP" altLang="en-US" sz="3600" dirty="0"/>
              <a:t>衛星クラブ</a:t>
            </a:r>
          </a:p>
        </p:txBody>
      </p:sp>
      <p:sp>
        <p:nvSpPr>
          <p:cNvPr id="5" name="コンテンツ プレースホルダー 4">
            <a:extLst>
              <a:ext uri="{FF2B5EF4-FFF2-40B4-BE49-F238E27FC236}">
                <a16:creationId xmlns:a16="http://schemas.microsoft.com/office/drawing/2014/main" id="{F510904C-E4D4-7D54-AD26-383A7D9BE6F5}"/>
              </a:ext>
            </a:extLst>
          </p:cNvPr>
          <p:cNvSpPr>
            <a:spLocks noGrp="1"/>
          </p:cNvSpPr>
          <p:nvPr>
            <p:ph idx="1"/>
          </p:nvPr>
        </p:nvSpPr>
        <p:spPr>
          <a:xfrm>
            <a:off x="1284972" y="1809551"/>
            <a:ext cx="10241280" cy="2935705"/>
          </a:xfrm>
        </p:spPr>
        <p:txBody>
          <a:bodyPr/>
          <a:lstStyle/>
          <a:p>
            <a:r>
              <a:rPr lang="en-US" altLang="ja-JP" dirty="0"/>
              <a:t>2660</a:t>
            </a:r>
            <a:r>
              <a:rPr lang="ja-JP" altLang="en-US" dirty="0"/>
              <a:t>　大阪南なみはやロータリー衛星クラブ</a:t>
            </a:r>
            <a:endParaRPr lang="en-US" altLang="ja-JP" dirty="0"/>
          </a:p>
          <a:p>
            <a:r>
              <a:rPr lang="en-US" altLang="ja-JP" dirty="0"/>
              <a:t>2660</a:t>
            </a:r>
            <a:r>
              <a:rPr lang="ja-JP" altLang="en-US" dirty="0"/>
              <a:t>　大阪中央ミレニアルズロータリー衛星クラブ</a:t>
            </a:r>
            <a:endParaRPr lang="en-US" altLang="ja-JP" dirty="0"/>
          </a:p>
          <a:p>
            <a:r>
              <a:rPr lang="en-US" altLang="ja-JP" dirty="0"/>
              <a:t>2660</a:t>
            </a:r>
            <a:r>
              <a:rPr lang="ja-JP" altLang="en-US" dirty="0"/>
              <a:t>　東大阪東フューチャーロータリー衛星クラブ</a:t>
            </a:r>
            <a:endParaRPr lang="en-US" altLang="ja-JP" dirty="0"/>
          </a:p>
          <a:p>
            <a:r>
              <a:rPr lang="en-US" altLang="ja-JP" dirty="0"/>
              <a:t>2660</a:t>
            </a:r>
            <a:r>
              <a:rPr lang="ja-JP" altLang="en-US" dirty="0"/>
              <a:t>　大阪西南ステラロータリー衛星クラブ（</a:t>
            </a:r>
            <a:r>
              <a:rPr lang="en-US" altLang="ja-JP" dirty="0"/>
              <a:t>2022.11.2</a:t>
            </a:r>
            <a:r>
              <a:rPr lang="ja-JP" altLang="en-US" dirty="0"/>
              <a:t>　設立）</a:t>
            </a:r>
            <a:endParaRPr lang="en-US" altLang="ja-JP" dirty="0"/>
          </a:p>
          <a:p>
            <a:r>
              <a:rPr lang="ja-JP" altLang="en-US" dirty="0"/>
              <a:t>他地区　</a:t>
            </a:r>
            <a:r>
              <a:rPr lang="en-US" altLang="ja-JP" dirty="0"/>
              <a:t>34</a:t>
            </a:r>
            <a:r>
              <a:rPr lang="ja-JP" altLang="en-US" dirty="0"/>
              <a:t>ロータリー衛星クラブ　西南設立後に４クラブ設立</a:t>
            </a:r>
            <a:endParaRPr lang="en-US" altLang="ja-JP" dirty="0"/>
          </a:p>
          <a:p>
            <a:endParaRPr lang="en-US" altLang="ja-JP" dirty="0"/>
          </a:p>
          <a:p>
            <a:r>
              <a:rPr lang="ja-JP" altLang="en-US" dirty="0"/>
              <a:t>他に設立間近のクラブが他地区で一つ</a:t>
            </a:r>
          </a:p>
        </p:txBody>
      </p:sp>
    </p:spTree>
    <p:extLst>
      <p:ext uri="{BB962C8B-B14F-4D97-AF65-F5344CB8AC3E}">
        <p14:creationId xmlns:p14="http://schemas.microsoft.com/office/powerpoint/2010/main" val="197376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AAFA5DF-B801-9E1E-835C-EC4C60938A04}"/>
              </a:ext>
            </a:extLst>
          </p:cNvPr>
          <p:cNvSpPr>
            <a:spLocks noGrp="1"/>
          </p:cNvSpPr>
          <p:nvPr>
            <p:ph idx="1"/>
          </p:nvPr>
        </p:nvSpPr>
        <p:spPr>
          <a:xfrm>
            <a:off x="542223" y="537571"/>
            <a:ext cx="10241280" cy="578960"/>
          </a:xfrm>
        </p:spPr>
        <p:txBody>
          <a:bodyPr/>
          <a:lstStyle/>
          <a:p>
            <a:r>
              <a:rPr kumimoji="1" lang="en-US" altLang="ja-JP" dirty="0"/>
              <a:t>2021.8</a:t>
            </a:r>
            <a:r>
              <a:rPr kumimoji="1" lang="ja-JP" altLang="en-US" dirty="0"/>
              <a:t>　ロータリーの友より</a:t>
            </a:r>
          </a:p>
        </p:txBody>
      </p:sp>
      <p:pic>
        <p:nvPicPr>
          <p:cNvPr id="5" name="図 4">
            <a:extLst>
              <a:ext uri="{FF2B5EF4-FFF2-40B4-BE49-F238E27FC236}">
                <a16:creationId xmlns:a16="http://schemas.microsoft.com/office/drawing/2014/main" id="{D43956FB-D9CC-DFD8-34B2-096AC2FD6B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223" y="1200270"/>
            <a:ext cx="11107554" cy="4728892"/>
          </a:xfrm>
          <a:prstGeom prst="rect">
            <a:avLst/>
          </a:prstGeom>
        </p:spPr>
      </p:pic>
    </p:spTree>
    <p:extLst>
      <p:ext uri="{BB962C8B-B14F-4D97-AF65-F5344CB8AC3E}">
        <p14:creationId xmlns:p14="http://schemas.microsoft.com/office/powerpoint/2010/main" val="239965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CC65E27-E38B-8D3A-3260-E981C2A125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153" t="45894" r="3790" b="29404"/>
          <a:stretch/>
        </p:blipFill>
        <p:spPr>
          <a:xfrm>
            <a:off x="1472665" y="328962"/>
            <a:ext cx="8701239" cy="6200075"/>
          </a:xfrm>
          <a:prstGeom prst="rect">
            <a:avLst/>
          </a:prstGeom>
        </p:spPr>
      </p:pic>
    </p:spTree>
    <p:extLst>
      <p:ext uri="{BB962C8B-B14F-4D97-AF65-F5344CB8AC3E}">
        <p14:creationId xmlns:p14="http://schemas.microsoft.com/office/powerpoint/2010/main" val="249348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EAC55E-FD3E-4A90-B4E2-D197D8038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コンテンツ プレースホルダー 2">
            <a:extLst>
              <a:ext uri="{FF2B5EF4-FFF2-40B4-BE49-F238E27FC236}">
                <a16:creationId xmlns:a16="http://schemas.microsoft.com/office/drawing/2014/main" id="{C349A0E9-874A-A47E-0C7E-D57C80A59C2A}"/>
              </a:ext>
            </a:extLst>
          </p:cNvPr>
          <p:cNvGraphicFramePr>
            <a:graphicFrameLocks noGrp="1"/>
          </p:cNvGraphicFramePr>
          <p:nvPr>
            <p:ph idx="1"/>
            <p:extLst>
              <p:ext uri="{D42A27DB-BD31-4B8C-83A1-F6EECF244321}">
                <p14:modId xmlns:p14="http://schemas.microsoft.com/office/powerpoint/2010/main" val="655695971"/>
              </p:ext>
            </p:extLst>
          </p:nvPr>
        </p:nvGraphicFramePr>
        <p:xfrm>
          <a:off x="949857" y="2765647"/>
          <a:ext cx="9966960" cy="2571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282DCAD1-D7F2-4CA8-960C-526B7DB37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09AC7F-1347-41C8-8BEB-47473A21A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1">
            <a:extLst>
              <a:ext uri="{FF2B5EF4-FFF2-40B4-BE49-F238E27FC236}">
                <a16:creationId xmlns:a16="http://schemas.microsoft.com/office/drawing/2014/main" id="{6682A152-0C13-65CF-937E-E1FB4143E440}"/>
              </a:ext>
            </a:extLst>
          </p:cNvPr>
          <p:cNvSpPr txBox="1">
            <a:spLocks/>
          </p:cNvSpPr>
          <p:nvPr/>
        </p:nvSpPr>
        <p:spPr>
          <a:xfrm>
            <a:off x="836330" y="461427"/>
            <a:ext cx="8326921" cy="877410"/>
          </a:xfrm>
          <a:prstGeom prst="rect">
            <a:avLst/>
          </a:prstGeom>
        </p:spPr>
        <p:txBody>
          <a:bodyPr lIns="109728" tIns="109728" rIns="109728" bIns="91440" anchor="b">
            <a:normAutofit fontScale="92500" lnSpcReduction="10000"/>
          </a:bodyPr>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endParaRPr kumimoji="1" lang="ja-JP" altLang="en-US" dirty="0"/>
          </a:p>
        </p:txBody>
      </p:sp>
      <p:sp>
        <p:nvSpPr>
          <p:cNvPr id="11" name="タイトル 8">
            <a:extLst>
              <a:ext uri="{FF2B5EF4-FFF2-40B4-BE49-F238E27FC236}">
                <a16:creationId xmlns:a16="http://schemas.microsoft.com/office/drawing/2014/main" id="{E3C34DE7-8B25-B861-DF33-42F606B8F173}"/>
              </a:ext>
            </a:extLst>
          </p:cNvPr>
          <p:cNvSpPr txBox="1">
            <a:spLocks/>
          </p:cNvSpPr>
          <p:nvPr/>
        </p:nvSpPr>
        <p:spPr>
          <a:xfrm>
            <a:off x="1123508" y="4708362"/>
            <a:ext cx="10781314" cy="1061357"/>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endParaRPr kumimoji="0" lang="ja-JP" altLang="en-US" sz="3600" dirty="0"/>
          </a:p>
        </p:txBody>
      </p:sp>
      <p:sp>
        <p:nvSpPr>
          <p:cNvPr id="14" name="タイトル 13">
            <a:extLst>
              <a:ext uri="{FF2B5EF4-FFF2-40B4-BE49-F238E27FC236}">
                <a16:creationId xmlns:a16="http://schemas.microsoft.com/office/drawing/2014/main" id="{2A87B8D2-52AE-2431-FD3D-B281EE389D6C}"/>
              </a:ext>
            </a:extLst>
          </p:cNvPr>
          <p:cNvSpPr>
            <a:spLocks noGrp="1"/>
          </p:cNvSpPr>
          <p:nvPr>
            <p:ph type="title"/>
          </p:nvPr>
        </p:nvSpPr>
        <p:spPr>
          <a:xfrm>
            <a:off x="836331" y="5474712"/>
            <a:ext cx="10519340" cy="787788"/>
          </a:xfrm>
        </p:spPr>
        <p:txBody>
          <a:bodyPr/>
          <a:lstStyle/>
          <a:p>
            <a:r>
              <a:rPr lang="ja-JP" altLang="en-US" sz="2400" dirty="0">
                <a:latin typeface="+mn-lt"/>
              </a:rPr>
              <a:t>クラブ内に衛星クラブを創設し移行できることを提案</a:t>
            </a:r>
          </a:p>
        </p:txBody>
      </p:sp>
      <p:sp>
        <p:nvSpPr>
          <p:cNvPr id="9" name="タイトル 13">
            <a:extLst>
              <a:ext uri="{FF2B5EF4-FFF2-40B4-BE49-F238E27FC236}">
                <a16:creationId xmlns:a16="http://schemas.microsoft.com/office/drawing/2014/main" id="{EF485F9D-E3FD-2485-EE2B-3630EB009260}"/>
              </a:ext>
            </a:extLst>
          </p:cNvPr>
          <p:cNvSpPr txBox="1">
            <a:spLocks/>
          </p:cNvSpPr>
          <p:nvPr/>
        </p:nvSpPr>
        <p:spPr>
          <a:xfrm>
            <a:off x="949857" y="1738268"/>
            <a:ext cx="3335361" cy="534598"/>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r>
              <a:rPr kumimoji="0" lang="ja-JP" altLang="en-US" sz="2400" dirty="0">
                <a:latin typeface="HGP明朝E" panose="02020900000000000000" pitchFamily="18" charset="-128"/>
                <a:ea typeface="HGP明朝E" panose="02020900000000000000" pitchFamily="18" charset="-128"/>
              </a:rPr>
              <a:t>退会理由に役立つ</a:t>
            </a:r>
          </a:p>
        </p:txBody>
      </p:sp>
      <p:sp>
        <p:nvSpPr>
          <p:cNvPr id="4" name="タイトル 13">
            <a:extLst>
              <a:ext uri="{FF2B5EF4-FFF2-40B4-BE49-F238E27FC236}">
                <a16:creationId xmlns:a16="http://schemas.microsoft.com/office/drawing/2014/main" id="{AB0ECBB1-39C1-4881-FE90-323B8C1212D1}"/>
              </a:ext>
            </a:extLst>
          </p:cNvPr>
          <p:cNvSpPr txBox="1">
            <a:spLocks/>
          </p:cNvSpPr>
          <p:nvPr/>
        </p:nvSpPr>
        <p:spPr>
          <a:xfrm>
            <a:off x="949857" y="448091"/>
            <a:ext cx="10405814" cy="1290175"/>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r>
              <a:rPr kumimoji="0" lang="ja-JP" altLang="en-US" sz="2400" dirty="0">
                <a:latin typeface="HGP明朝E" panose="02020900000000000000" pitchFamily="18" charset="-128"/>
                <a:ea typeface="HGP明朝E" panose="02020900000000000000" pitchFamily="18" charset="-128"/>
              </a:rPr>
              <a:t>会員増強→退会防止と新会員の入会 → </a:t>
            </a:r>
            <a:endParaRPr kumimoji="0" lang="en-US" altLang="ja-JP" sz="2400" dirty="0">
              <a:latin typeface="HGP明朝E" panose="02020900000000000000" pitchFamily="18" charset="-128"/>
              <a:ea typeface="HGP明朝E" panose="02020900000000000000" pitchFamily="18" charset="-128"/>
            </a:endParaRPr>
          </a:p>
          <a:p>
            <a:r>
              <a:rPr kumimoji="0" lang="ja-JP" altLang="en-US" sz="2400" dirty="0">
                <a:solidFill>
                  <a:srgbClr val="00B0F0"/>
                </a:solidFill>
                <a:latin typeface="HGP明朝E" panose="02020900000000000000" pitchFamily="18" charset="-128"/>
                <a:ea typeface="HGP明朝E" panose="02020900000000000000" pitchFamily="18" charset="-128"/>
              </a:rPr>
              <a:t>　　　　　　　　　　　　　　　　　　　　　</a:t>
            </a:r>
            <a:r>
              <a:rPr kumimoji="0" lang="ja-JP" altLang="en-US" sz="2800" dirty="0">
                <a:solidFill>
                  <a:srgbClr val="00B0F0"/>
                </a:solidFill>
                <a:latin typeface="HGP明朝E" panose="02020900000000000000" pitchFamily="18" charset="-128"/>
                <a:ea typeface="HGP明朝E" panose="02020900000000000000" pitchFamily="18" charset="-128"/>
              </a:rPr>
              <a:t>衛星クラブ創設が効果</a:t>
            </a:r>
          </a:p>
        </p:txBody>
      </p:sp>
      <p:sp>
        <p:nvSpPr>
          <p:cNvPr id="3" name="タイトル 13">
            <a:extLst>
              <a:ext uri="{FF2B5EF4-FFF2-40B4-BE49-F238E27FC236}">
                <a16:creationId xmlns:a16="http://schemas.microsoft.com/office/drawing/2014/main" id="{44BABE77-B814-1783-7C52-FB444E37AE04}"/>
              </a:ext>
            </a:extLst>
          </p:cNvPr>
          <p:cNvSpPr txBox="1">
            <a:spLocks/>
          </p:cNvSpPr>
          <p:nvPr/>
        </p:nvSpPr>
        <p:spPr>
          <a:xfrm>
            <a:off x="949857" y="1494536"/>
            <a:ext cx="9966960" cy="534598"/>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endParaRPr kumimoji="0" lang="ja-JP" altLang="en-US" sz="16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815607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21DEE65-1266-1DE9-DF69-730E71C6EE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675" t="5202" r="55861" b="78246"/>
          <a:stretch/>
        </p:blipFill>
        <p:spPr>
          <a:xfrm>
            <a:off x="1174483" y="637973"/>
            <a:ext cx="9843034" cy="5685826"/>
          </a:xfrm>
          <a:prstGeom prst="rect">
            <a:avLst/>
          </a:prstGeom>
        </p:spPr>
      </p:pic>
    </p:spTree>
    <p:extLst>
      <p:ext uri="{BB962C8B-B14F-4D97-AF65-F5344CB8AC3E}">
        <p14:creationId xmlns:p14="http://schemas.microsoft.com/office/powerpoint/2010/main" val="1165133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CAD666D-16A7-803B-5AB9-A94F048C75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129" t="22597" r="16091" b="53824"/>
          <a:stretch/>
        </p:blipFill>
        <p:spPr>
          <a:xfrm>
            <a:off x="372990" y="779646"/>
            <a:ext cx="11644789" cy="4995511"/>
          </a:xfrm>
          <a:prstGeom prst="rect">
            <a:avLst/>
          </a:prstGeom>
        </p:spPr>
      </p:pic>
    </p:spTree>
    <p:extLst>
      <p:ext uri="{BB962C8B-B14F-4D97-AF65-F5344CB8AC3E}">
        <p14:creationId xmlns:p14="http://schemas.microsoft.com/office/powerpoint/2010/main" val="3604699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1ED7039-FA83-B487-5539-89511D754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67" t="45333" r="50000" b="29404"/>
          <a:stretch/>
        </p:blipFill>
        <p:spPr>
          <a:xfrm>
            <a:off x="779646" y="499269"/>
            <a:ext cx="9962147" cy="5859462"/>
          </a:xfrm>
          <a:prstGeom prst="rect">
            <a:avLst/>
          </a:prstGeom>
        </p:spPr>
      </p:pic>
    </p:spTree>
    <p:extLst>
      <p:ext uri="{BB962C8B-B14F-4D97-AF65-F5344CB8AC3E}">
        <p14:creationId xmlns:p14="http://schemas.microsoft.com/office/powerpoint/2010/main" val="3075201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F0729C-6520-E3AD-967F-3972CC4BF2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16" t="5441" r="6286" b="73190"/>
          <a:stretch/>
        </p:blipFill>
        <p:spPr>
          <a:xfrm>
            <a:off x="403124" y="609600"/>
            <a:ext cx="10871672" cy="5329084"/>
          </a:xfrm>
          <a:prstGeom prst="rect">
            <a:avLst/>
          </a:prstGeom>
        </p:spPr>
      </p:pic>
    </p:spTree>
    <p:extLst>
      <p:ext uri="{BB962C8B-B14F-4D97-AF65-F5344CB8AC3E}">
        <p14:creationId xmlns:p14="http://schemas.microsoft.com/office/powerpoint/2010/main" val="427502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3C4424-DEF6-3FA9-47C6-801C1CB2EF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09" t="9263" b="60000"/>
          <a:stretch/>
        </p:blipFill>
        <p:spPr>
          <a:xfrm>
            <a:off x="245411" y="738738"/>
            <a:ext cx="11701177" cy="5380523"/>
          </a:xfrm>
          <a:prstGeom prst="rect">
            <a:avLst/>
          </a:prstGeom>
        </p:spPr>
      </p:pic>
    </p:spTree>
    <p:extLst>
      <p:ext uri="{BB962C8B-B14F-4D97-AF65-F5344CB8AC3E}">
        <p14:creationId xmlns:p14="http://schemas.microsoft.com/office/powerpoint/2010/main" val="307689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3EA4A4-6924-D1DE-A382-87A44E8A9B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842" r="6174" b="40632"/>
          <a:stretch/>
        </p:blipFill>
        <p:spPr>
          <a:xfrm>
            <a:off x="1112520" y="1056801"/>
            <a:ext cx="10466672" cy="4898830"/>
          </a:xfrm>
          <a:prstGeom prst="rect">
            <a:avLst/>
          </a:prstGeom>
        </p:spPr>
      </p:pic>
    </p:spTree>
    <p:extLst>
      <p:ext uri="{BB962C8B-B14F-4D97-AF65-F5344CB8AC3E}">
        <p14:creationId xmlns:p14="http://schemas.microsoft.com/office/powerpoint/2010/main" val="79607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コンテンツ プレースホルダー 2">
            <a:extLst>
              <a:ext uri="{FF2B5EF4-FFF2-40B4-BE49-F238E27FC236}">
                <a16:creationId xmlns:a16="http://schemas.microsoft.com/office/drawing/2014/main" id="{E42C091C-22C3-94A8-9569-6B20EBDBAE7E}"/>
              </a:ext>
            </a:extLst>
          </p:cNvPr>
          <p:cNvSpPr>
            <a:spLocks noGrp="1"/>
          </p:cNvSpPr>
          <p:nvPr>
            <p:ph idx="1"/>
          </p:nvPr>
        </p:nvSpPr>
        <p:spPr>
          <a:xfrm>
            <a:off x="4659088" y="3191799"/>
            <a:ext cx="6903442" cy="665344"/>
          </a:xfrm>
        </p:spPr>
        <p:txBody>
          <a:bodyPr>
            <a:normAutofit fontScale="92500" lnSpcReduction="20000"/>
          </a:bodyPr>
          <a:lstStyle/>
          <a:p>
            <a:r>
              <a:rPr kumimoji="1" lang="ja-JP" altLang="en-US" sz="3200" dirty="0"/>
              <a:t>ご清聴ありがとうございました</a:t>
            </a:r>
            <a:endParaRPr kumimoji="1" lang="en-US" altLang="ja-JP" sz="3200" dirty="0"/>
          </a:p>
          <a:p>
            <a:endParaRPr kumimoji="1" lang="en-US" altLang="ja-JP" sz="1800" dirty="0"/>
          </a:p>
          <a:p>
            <a:endParaRPr kumimoji="1" lang="en-US" altLang="ja-JP" sz="1800" dirty="0"/>
          </a:p>
          <a:p>
            <a:endParaRPr kumimoji="1" lang="ja-JP" altLang="en-US" sz="1800" dirty="0"/>
          </a:p>
        </p:txBody>
      </p:sp>
    </p:spTree>
    <p:extLst>
      <p:ext uri="{BB962C8B-B14F-4D97-AF65-F5344CB8AC3E}">
        <p14:creationId xmlns:p14="http://schemas.microsoft.com/office/powerpoint/2010/main" val="98932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02956-65DF-DB61-AAF0-4313088F0754}"/>
              </a:ext>
            </a:extLst>
          </p:cNvPr>
          <p:cNvSpPr>
            <a:spLocks noGrp="1"/>
          </p:cNvSpPr>
          <p:nvPr>
            <p:ph type="title"/>
          </p:nvPr>
        </p:nvSpPr>
        <p:spPr>
          <a:xfrm>
            <a:off x="917608" y="1873918"/>
            <a:ext cx="10959966" cy="975160"/>
          </a:xfrm>
        </p:spPr>
        <p:txBody>
          <a:bodyPr/>
          <a:lstStyle/>
          <a:p>
            <a:r>
              <a:rPr kumimoji="1" lang="ja-JP" altLang="en-US" sz="2800" dirty="0"/>
              <a:t>入会の選択肢を提案することができる（多様性）</a:t>
            </a:r>
          </a:p>
        </p:txBody>
      </p:sp>
      <p:sp>
        <p:nvSpPr>
          <p:cNvPr id="3" name="コンテンツ プレースホルダー 2">
            <a:extLst>
              <a:ext uri="{FF2B5EF4-FFF2-40B4-BE49-F238E27FC236}">
                <a16:creationId xmlns:a16="http://schemas.microsoft.com/office/drawing/2014/main" id="{80913B6C-7668-41A5-C7A9-4A0CEA2218BF}"/>
              </a:ext>
            </a:extLst>
          </p:cNvPr>
          <p:cNvSpPr>
            <a:spLocks noGrp="1"/>
          </p:cNvSpPr>
          <p:nvPr>
            <p:ph idx="1"/>
          </p:nvPr>
        </p:nvSpPr>
        <p:spPr>
          <a:xfrm>
            <a:off x="1384434" y="3511537"/>
            <a:ext cx="10241280" cy="2267231"/>
          </a:xfrm>
        </p:spPr>
        <p:txBody>
          <a:bodyPr/>
          <a:lstStyle/>
          <a:p>
            <a:r>
              <a:rPr kumimoji="1" lang="ja-JP" altLang="en-US" dirty="0"/>
              <a:t>今まで通り</a:t>
            </a:r>
            <a:r>
              <a:rPr kumimoji="1" lang="en-US" altLang="ja-JP" dirty="0"/>
              <a:t>RC</a:t>
            </a:r>
            <a:r>
              <a:rPr kumimoji="1" lang="ja-JP" altLang="en-US" dirty="0"/>
              <a:t>入会を勧める</a:t>
            </a:r>
            <a:endParaRPr kumimoji="1" lang="en-US" altLang="ja-JP" dirty="0"/>
          </a:p>
          <a:p>
            <a:endParaRPr kumimoji="1" lang="en-US" altLang="ja-JP" dirty="0"/>
          </a:p>
          <a:p>
            <a:r>
              <a:rPr kumimoji="1" lang="ja-JP" altLang="en-US" dirty="0"/>
              <a:t>入会の選択肢として衛星クラブを提案できる（費用を抑えて・例会出席の低減</a:t>
            </a:r>
          </a:p>
        </p:txBody>
      </p:sp>
      <p:sp>
        <p:nvSpPr>
          <p:cNvPr id="4" name="タイトル 1">
            <a:extLst>
              <a:ext uri="{FF2B5EF4-FFF2-40B4-BE49-F238E27FC236}">
                <a16:creationId xmlns:a16="http://schemas.microsoft.com/office/drawing/2014/main" id="{440F5F79-2B8B-B36A-488F-DAF603EE30EC}"/>
              </a:ext>
            </a:extLst>
          </p:cNvPr>
          <p:cNvSpPr txBox="1">
            <a:spLocks/>
          </p:cNvSpPr>
          <p:nvPr/>
        </p:nvSpPr>
        <p:spPr>
          <a:xfrm>
            <a:off x="917608" y="639478"/>
            <a:ext cx="10708105" cy="1234440"/>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r>
              <a:rPr kumimoji="1" lang="ja-JP" altLang="en-US" sz="3200" dirty="0"/>
              <a:t>入会者勧誘時に役立つ</a:t>
            </a:r>
          </a:p>
        </p:txBody>
      </p:sp>
    </p:spTree>
    <p:extLst>
      <p:ext uri="{BB962C8B-B14F-4D97-AF65-F5344CB8AC3E}">
        <p14:creationId xmlns:p14="http://schemas.microsoft.com/office/powerpoint/2010/main" val="3473573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a:extLst>
              <a:ext uri="{FF2B5EF4-FFF2-40B4-BE49-F238E27FC236}">
                <a16:creationId xmlns:a16="http://schemas.microsoft.com/office/drawing/2014/main" id="{2D3A7B1A-B3AC-8C5A-4B9F-27841A9B7E74}"/>
              </a:ext>
            </a:extLst>
          </p:cNvPr>
          <p:cNvSpPr>
            <a:spLocks noGrp="1"/>
          </p:cNvSpPr>
          <p:nvPr>
            <p:ph type="title"/>
          </p:nvPr>
        </p:nvSpPr>
        <p:spPr>
          <a:xfrm>
            <a:off x="1157084" y="374427"/>
            <a:ext cx="10374517" cy="886482"/>
          </a:xfrm>
        </p:spPr>
        <p:txBody>
          <a:bodyPr anchor="ctr">
            <a:normAutofit fontScale="90000"/>
          </a:bodyPr>
          <a:lstStyle/>
          <a:p>
            <a:pPr>
              <a:lnSpc>
                <a:spcPct val="120000"/>
              </a:lnSpc>
            </a:pPr>
            <a:r>
              <a:rPr lang="ja-JP" altLang="en-US" sz="2800" dirty="0">
                <a:solidFill>
                  <a:schemeClr val="bg1"/>
                </a:solidFill>
              </a:rPr>
              <a:t>衛星クラブとは　</a:t>
            </a:r>
            <a:br>
              <a:rPr lang="en-US" altLang="ja-JP" sz="2000" dirty="0">
                <a:solidFill>
                  <a:schemeClr val="bg1"/>
                </a:solidFill>
              </a:rPr>
            </a:br>
            <a:r>
              <a:rPr lang="ja-JP" altLang="en-US" sz="2000" dirty="0">
                <a:solidFill>
                  <a:schemeClr val="bg1"/>
                </a:solidFill>
              </a:rPr>
              <a:t>（マイロータリー衛星クラブガイドより）</a:t>
            </a:r>
          </a:p>
        </p:txBody>
      </p:sp>
      <p:graphicFrame>
        <p:nvGraphicFramePr>
          <p:cNvPr id="8" name="コンテンツ プレースホルダー 2">
            <a:extLst>
              <a:ext uri="{FF2B5EF4-FFF2-40B4-BE49-F238E27FC236}">
                <a16:creationId xmlns:a16="http://schemas.microsoft.com/office/drawing/2014/main" id="{61F6C07D-3DAF-46E9-2517-FB2BFB94E78B}"/>
              </a:ext>
            </a:extLst>
          </p:cNvPr>
          <p:cNvGraphicFramePr>
            <a:graphicFrameLocks noGrp="1"/>
          </p:cNvGraphicFramePr>
          <p:nvPr>
            <p:ph idx="1"/>
            <p:extLst>
              <p:ext uri="{D42A27DB-BD31-4B8C-83A1-F6EECF244321}">
                <p14:modId xmlns:p14="http://schemas.microsoft.com/office/powerpoint/2010/main" val="1692793436"/>
              </p:ext>
            </p:extLst>
          </p:nvPr>
        </p:nvGraphicFramePr>
        <p:xfrm>
          <a:off x="579485" y="1691059"/>
          <a:ext cx="11033029" cy="5055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929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2">
            <a:extLst>
              <a:ext uri="{FF2B5EF4-FFF2-40B4-BE49-F238E27FC236}">
                <a16:creationId xmlns:a16="http://schemas.microsoft.com/office/drawing/2014/main" id="{AADE2F4C-F8B9-AAF7-0297-966A3EA0094B}"/>
              </a:ext>
            </a:extLst>
          </p:cNvPr>
          <p:cNvGraphicFramePr>
            <a:graphicFrameLocks noGrp="1"/>
          </p:cNvGraphicFramePr>
          <p:nvPr>
            <p:ph idx="1"/>
            <p:extLst>
              <p:ext uri="{D42A27DB-BD31-4B8C-83A1-F6EECF244321}">
                <p14:modId xmlns:p14="http://schemas.microsoft.com/office/powerpoint/2010/main" val="786305451"/>
              </p:ext>
            </p:extLst>
          </p:nvPr>
        </p:nvGraphicFramePr>
        <p:xfrm>
          <a:off x="1129523" y="736551"/>
          <a:ext cx="10240963" cy="5000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92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F35845-A470-B805-87DF-903316C58814}"/>
              </a:ext>
            </a:extLst>
          </p:cNvPr>
          <p:cNvSpPr>
            <a:spLocks noGrp="1"/>
          </p:cNvSpPr>
          <p:nvPr>
            <p:ph type="title"/>
          </p:nvPr>
        </p:nvSpPr>
        <p:spPr>
          <a:xfrm>
            <a:off x="1371597" y="904774"/>
            <a:ext cx="9356103" cy="887451"/>
          </a:xfrm>
        </p:spPr>
        <p:txBody>
          <a:bodyPr/>
          <a:lstStyle/>
          <a:p>
            <a:r>
              <a:rPr kumimoji="1" lang="ja-JP" altLang="en-US" sz="3200" dirty="0"/>
              <a:t>衛星クラブを創設する過程</a:t>
            </a:r>
          </a:p>
        </p:txBody>
      </p:sp>
      <p:sp>
        <p:nvSpPr>
          <p:cNvPr id="4" name="タイトル 1">
            <a:extLst>
              <a:ext uri="{FF2B5EF4-FFF2-40B4-BE49-F238E27FC236}">
                <a16:creationId xmlns:a16="http://schemas.microsoft.com/office/drawing/2014/main" id="{BC774466-4F94-0C11-77B0-12B7975E3097}"/>
              </a:ext>
            </a:extLst>
          </p:cNvPr>
          <p:cNvSpPr txBox="1">
            <a:spLocks/>
          </p:cNvSpPr>
          <p:nvPr/>
        </p:nvSpPr>
        <p:spPr>
          <a:xfrm>
            <a:off x="1371597" y="4050015"/>
            <a:ext cx="10363829" cy="1059837"/>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r>
              <a:rPr kumimoji="1" lang="ja-JP" altLang="en-US" sz="2000" dirty="0"/>
              <a:t>②既存の</a:t>
            </a:r>
            <a:r>
              <a:rPr kumimoji="1" lang="en-US" altLang="ja-JP" sz="2000" dirty="0"/>
              <a:t>RC</a:t>
            </a:r>
            <a:r>
              <a:rPr kumimoji="1" lang="ja-JP" altLang="en-US" sz="2000" dirty="0"/>
              <a:t>が主体となりクラブ内に衛星クラブを創設</a:t>
            </a:r>
            <a:endParaRPr kumimoji="1" lang="en-US" altLang="ja-JP" sz="2000" dirty="0"/>
          </a:p>
          <a:p>
            <a:r>
              <a:rPr lang="ja-JP" altLang="en-US" sz="2000" dirty="0"/>
              <a:t>　</a:t>
            </a:r>
            <a:r>
              <a:rPr kumimoji="1" lang="ja-JP" altLang="en-US" sz="2000" dirty="0"/>
              <a:t>（衛星メンバーを募る）</a:t>
            </a:r>
          </a:p>
        </p:txBody>
      </p:sp>
      <p:sp>
        <p:nvSpPr>
          <p:cNvPr id="5" name="タイトル 1">
            <a:extLst>
              <a:ext uri="{FF2B5EF4-FFF2-40B4-BE49-F238E27FC236}">
                <a16:creationId xmlns:a16="http://schemas.microsoft.com/office/drawing/2014/main" id="{EDEA7F31-A1C0-8F38-32AC-4F488105904B}"/>
              </a:ext>
            </a:extLst>
          </p:cNvPr>
          <p:cNvSpPr txBox="1">
            <a:spLocks/>
          </p:cNvSpPr>
          <p:nvPr/>
        </p:nvSpPr>
        <p:spPr>
          <a:xfrm>
            <a:off x="1294596" y="2212914"/>
            <a:ext cx="10363829" cy="1416412"/>
          </a:xfrm>
          <a:prstGeom prst="rect">
            <a:avLst/>
          </a:prstGeom>
        </p:spPr>
        <p:txBody>
          <a:bodyPr lIns="109728" tIns="109728" rIns="109728" bIns="91440" anchor="b"/>
          <a:lstStyle>
            <a:lvl1pPr algn="l" defTabSz="914400" rtl="0" eaLnBrk="1" latinLnBrk="0" hangingPunct="1">
              <a:lnSpc>
                <a:spcPct val="130000"/>
              </a:lnSpc>
              <a:spcBef>
                <a:spcPct val="0"/>
              </a:spcBef>
              <a:buNone/>
              <a:defRPr sz="4000" b="1" i="0" kern="1200" cap="none" spc="600" baseline="0">
                <a:solidFill>
                  <a:schemeClr val="tx1"/>
                </a:solidFill>
                <a:latin typeface="+mj-lt"/>
                <a:ea typeface="+mj-ea"/>
                <a:cs typeface="+mj-cs"/>
              </a:defRPr>
            </a:lvl1pPr>
          </a:lstStyle>
          <a:p>
            <a:r>
              <a:rPr kumimoji="1" lang="ja-JP" altLang="en-US" sz="2000" dirty="0"/>
              <a:t>①社会奉仕に熱心な少人数が新しい</a:t>
            </a:r>
            <a:r>
              <a:rPr kumimoji="1" lang="en-US" altLang="ja-JP" sz="2000" dirty="0"/>
              <a:t>RC</a:t>
            </a:r>
            <a:r>
              <a:rPr kumimoji="1" lang="ja-JP" altLang="en-US" sz="2000" dirty="0"/>
              <a:t>クラブを作りたい</a:t>
            </a:r>
            <a:r>
              <a:rPr lang="ja-JP" altLang="en-US" sz="2000" dirty="0"/>
              <a:t>が、</a:t>
            </a:r>
            <a:r>
              <a:rPr lang="en-US" altLang="ja-JP" sz="2000" dirty="0"/>
              <a:t>RC</a:t>
            </a:r>
            <a:r>
              <a:rPr lang="ja-JP" altLang="en-US" sz="2000" dirty="0"/>
              <a:t>設</a:t>
            </a:r>
            <a:endParaRPr lang="en-US" altLang="ja-JP" sz="2000" dirty="0"/>
          </a:p>
          <a:p>
            <a:r>
              <a:rPr lang="ja-JP" altLang="en-US" sz="2000" dirty="0"/>
              <a:t>　立に必要な</a:t>
            </a:r>
            <a:r>
              <a:rPr lang="en-US" altLang="ja-JP" sz="2000" dirty="0"/>
              <a:t>20</a:t>
            </a:r>
            <a:r>
              <a:rPr lang="ja-JP" altLang="en-US" sz="2000" dirty="0"/>
              <a:t>人の設立会員がいない場合にスポンサークラブを見　</a:t>
            </a:r>
            <a:endParaRPr lang="en-US" altLang="ja-JP" sz="2000" dirty="0"/>
          </a:p>
          <a:p>
            <a:r>
              <a:rPr lang="ja-JP" altLang="en-US" sz="2000" dirty="0"/>
              <a:t>　つけて設立（衛星メンバーになる予定者が設立したい場合）</a:t>
            </a:r>
            <a:endParaRPr kumimoji="1" lang="ja-JP" altLang="en-US" sz="2000" dirty="0"/>
          </a:p>
        </p:txBody>
      </p:sp>
    </p:spTree>
    <p:extLst>
      <p:ext uri="{BB962C8B-B14F-4D97-AF65-F5344CB8AC3E}">
        <p14:creationId xmlns:p14="http://schemas.microsoft.com/office/powerpoint/2010/main" val="1298014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2">
            <a:extLst>
              <a:ext uri="{FF2B5EF4-FFF2-40B4-BE49-F238E27FC236}">
                <a16:creationId xmlns:a16="http://schemas.microsoft.com/office/drawing/2014/main" id="{AE27AA35-EC2D-E581-3480-DB01CBD5F450}"/>
              </a:ext>
            </a:extLst>
          </p:cNvPr>
          <p:cNvGraphicFramePr>
            <a:graphicFrameLocks noGrp="1"/>
          </p:cNvGraphicFramePr>
          <p:nvPr>
            <p:ph idx="1"/>
            <p:extLst>
              <p:ext uri="{D42A27DB-BD31-4B8C-83A1-F6EECF244321}">
                <p14:modId xmlns:p14="http://schemas.microsoft.com/office/powerpoint/2010/main" val="3759411103"/>
              </p:ext>
            </p:extLst>
          </p:nvPr>
        </p:nvGraphicFramePr>
        <p:xfrm>
          <a:off x="1140591" y="596766"/>
          <a:ext cx="10241280" cy="504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69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B3CAF4BA-9B36-21BF-3DA4-A3373AA2E2C2}"/>
              </a:ext>
            </a:extLst>
          </p:cNvPr>
          <p:cNvSpPr>
            <a:spLocks noGrp="1"/>
          </p:cNvSpPr>
          <p:nvPr>
            <p:ph idx="1"/>
          </p:nvPr>
        </p:nvSpPr>
        <p:spPr>
          <a:xfrm>
            <a:off x="1060648" y="1540646"/>
            <a:ext cx="10241280" cy="604305"/>
          </a:xfrm>
        </p:spPr>
        <p:txBody>
          <a:bodyPr/>
          <a:lstStyle/>
          <a:p>
            <a:r>
              <a:rPr kumimoji="1" lang="ja-JP" altLang="en-US" sz="1800" dirty="0"/>
              <a:t>会員を見つける　設立には少なくとも８人の会員が必要です　</a:t>
            </a:r>
            <a:endParaRPr kumimoji="1" lang="en-US" altLang="ja-JP" sz="1800" dirty="0"/>
          </a:p>
          <a:p>
            <a:endParaRPr kumimoji="1" lang="en-US" altLang="ja-JP" sz="1800" dirty="0"/>
          </a:p>
          <a:p>
            <a:endParaRPr kumimoji="1" lang="en-US" altLang="ja-JP" sz="1800" dirty="0"/>
          </a:p>
          <a:p>
            <a:endParaRPr kumimoji="1" lang="en-US" altLang="ja-JP" sz="1800" dirty="0"/>
          </a:p>
          <a:p>
            <a:endParaRPr kumimoji="1" lang="ja-JP" altLang="en-US" sz="1800" dirty="0"/>
          </a:p>
        </p:txBody>
      </p:sp>
      <p:sp>
        <p:nvSpPr>
          <p:cNvPr id="3" name="コンテンツ プレースホルダー 2">
            <a:extLst>
              <a:ext uri="{FF2B5EF4-FFF2-40B4-BE49-F238E27FC236}">
                <a16:creationId xmlns:a16="http://schemas.microsoft.com/office/drawing/2014/main" id="{5CF8EE92-C9BA-2A7A-EA37-5E79D353BE3F}"/>
              </a:ext>
            </a:extLst>
          </p:cNvPr>
          <p:cNvSpPr txBox="1">
            <a:spLocks/>
          </p:cNvSpPr>
          <p:nvPr/>
        </p:nvSpPr>
        <p:spPr>
          <a:xfrm>
            <a:off x="1060648" y="2278649"/>
            <a:ext cx="10241280" cy="519017"/>
          </a:xfrm>
          <a:prstGeom prst="rect">
            <a:avLst/>
          </a:prstGeom>
        </p:spPr>
        <p:txBody>
          <a:bodyPr lIns="109728" tIns="109728" rIns="109728" bIns="91440"/>
          <a:lstStyle>
            <a:lvl1pPr marL="228600" indent="-228600" algn="l" defTabSz="914400" rtl="0" eaLnBrk="1" latinLnBrk="0" hangingPunct="1">
              <a:lnSpc>
                <a:spcPct val="120000"/>
              </a:lnSpc>
              <a:spcBef>
                <a:spcPts val="1000"/>
              </a:spcBef>
              <a:buFont typeface="Arial" panose="020B0604020202020204" pitchFamily="34" charset="0"/>
              <a:buChar char="•"/>
              <a:defRPr sz="2400" kern="1200" spc="13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13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3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ja-JP" altLang="en-US" sz="1800" dirty="0"/>
              <a:t>若い職業人・クラブ会員のご子息・</a:t>
            </a:r>
            <a:r>
              <a:rPr kumimoji="1" lang="ja-JP" altLang="en-US" sz="1800" dirty="0">
                <a:solidFill>
                  <a:srgbClr val="FF0000"/>
                </a:solidFill>
              </a:rPr>
              <a:t>現会員の紹介</a:t>
            </a:r>
            <a:r>
              <a:rPr kumimoji="1" lang="ja-JP" altLang="en-US" sz="1800" dirty="0"/>
              <a:t>・</a:t>
            </a:r>
            <a:r>
              <a:rPr kumimoji="1" lang="en-US" altLang="ja-JP" sz="1800" dirty="0">
                <a:solidFill>
                  <a:srgbClr val="FF0000"/>
                </a:solidFill>
              </a:rPr>
              <a:t>RAC</a:t>
            </a:r>
            <a:r>
              <a:rPr kumimoji="1" lang="ja-JP" altLang="en-US" sz="1800" dirty="0">
                <a:solidFill>
                  <a:srgbClr val="FF0000"/>
                </a:solidFill>
              </a:rPr>
              <a:t>経験者　　</a:t>
            </a:r>
            <a:endParaRPr kumimoji="1" lang="en-US" altLang="ja-JP" sz="1800" dirty="0">
              <a:solidFill>
                <a:srgbClr val="FF0000"/>
              </a:solidFill>
            </a:endParaRPr>
          </a:p>
          <a:p>
            <a:endParaRPr kumimoji="1" lang="en-US" altLang="ja-JP" sz="1800" dirty="0"/>
          </a:p>
          <a:p>
            <a:endParaRPr kumimoji="1" lang="en-US" altLang="ja-JP" sz="1800" dirty="0"/>
          </a:p>
          <a:p>
            <a:endParaRPr kumimoji="1" lang="en-US" altLang="ja-JP" sz="1800" dirty="0"/>
          </a:p>
          <a:p>
            <a:endParaRPr kumimoji="1" lang="ja-JP" altLang="en-US" sz="1800" dirty="0"/>
          </a:p>
        </p:txBody>
      </p:sp>
      <p:sp>
        <p:nvSpPr>
          <p:cNvPr id="10" name="コンテンツ プレースホルダー 2">
            <a:extLst>
              <a:ext uri="{FF2B5EF4-FFF2-40B4-BE49-F238E27FC236}">
                <a16:creationId xmlns:a16="http://schemas.microsoft.com/office/drawing/2014/main" id="{20468EDF-BF78-72CE-3438-8D7E23B864B1}"/>
              </a:ext>
            </a:extLst>
          </p:cNvPr>
          <p:cNvSpPr txBox="1">
            <a:spLocks/>
          </p:cNvSpPr>
          <p:nvPr/>
        </p:nvSpPr>
        <p:spPr>
          <a:xfrm>
            <a:off x="1060648" y="583665"/>
            <a:ext cx="10241280" cy="690030"/>
          </a:xfrm>
          <a:prstGeom prst="rect">
            <a:avLst/>
          </a:prstGeom>
        </p:spPr>
        <p:txBody>
          <a:bodyPr lIns="109728" tIns="109728" rIns="109728" bIns="91440"/>
          <a:lstStyle>
            <a:lvl1pPr marL="228600" indent="-228600" algn="l" defTabSz="914400" rtl="0" eaLnBrk="1" latinLnBrk="0" hangingPunct="1">
              <a:lnSpc>
                <a:spcPct val="120000"/>
              </a:lnSpc>
              <a:spcBef>
                <a:spcPts val="1000"/>
              </a:spcBef>
              <a:buFont typeface="Arial" panose="020B0604020202020204" pitchFamily="34" charset="0"/>
              <a:buChar char="•"/>
              <a:defRPr sz="2400" kern="1200" spc="13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13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3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ja-JP" altLang="en-US" sz="2800" dirty="0"/>
              <a:t>衛星クラブ創設に向けて</a:t>
            </a:r>
            <a:endParaRPr kumimoji="1" lang="en-US" altLang="ja-JP" sz="2800" dirty="0"/>
          </a:p>
          <a:p>
            <a:endParaRPr kumimoji="1" lang="en-US" altLang="ja-JP" sz="1800" dirty="0"/>
          </a:p>
          <a:p>
            <a:endParaRPr kumimoji="1" lang="en-US" altLang="ja-JP" sz="1800" dirty="0"/>
          </a:p>
          <a:p>
            <a:endParaRPr kumimoji="1" lang="en-US" altLang="ja-JP" sz="1800" dirty="0"/>
          </a:p>
          <a:p>
            <a:endParaRPr kumimoji="1" lang="en-US" altLang="ja-JP" sz="1800" dirty="0"/>
          </a:p>
          <a:p>
            <a:endParaRPr kumimoji="1" lang="ja-JP" altLang="en-US" sz="1800" dirty="0"/>
          </a:p>
        </p:txBody>
      </p:sp>
      <p:sp>
        <p:nvSpPr>
          <p:cNvPr id="7" name="コンテンツ プレースホルダー 2">
            <a:extLst>
              <a:ext uri="{FF2B5EF4-FFF2-40B4-BE49-F238E27FC236}">
                <a16:creationId xmlns:a16="http://schemas.microsoft.com/office/drawing/2014/main" id="{E3EB2751-EE00-9054-E297-6CB3D833D4EC}"/>
              </a:ext>
            </a:extLst>
          </p:cNvPr>
          <p:cNvSpPr txBox="1">
            <a:spLocks/>
          </p:cNvSpPr>
          <p:nvPr/>
        </p:nvSpPr>
        <p:spPr>
          <a:xfrm>
            <a:off x="1060648" y="3106278"/>
            <a:ext cx="10241280" cy="1998128"/>
          </a:xfrm>
          <a:prstGeom prst="rect">
            <a:avLst/>
          </a:prstGeom>
        </p:spPr>
        <p:txBody>
          <a:bodyPr lIns="109728" tIns="109728" rIns="109728" bIns="91440"/>
          <a:lstStyle>
            <a:lvl1pPr marL="228600" indent="-228600" algn="l" defTabSz="914400" rtl="0" eaLnBrk="1" latinLnBrk="0" hangingPunct="1">
              <a:lnSpc>
                <a:spcPct val="120000"/>
              </a:lnSpc>
              <a:spcBef>
                <a:spcPts val="1000"/>
              </a:spcBef>
              <a:buFont typeface="Arial" panose="020B0604020202020204" pitchFamily="34" charset="0"/>
              <a:buChar char="•"/>
              <a:defRPr sz="2400" kern="1200" spc="13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13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3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3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ja-JP" altLang="en-US" sz="1800" dirty="0"/>
              <a:t>入会候補者を招いて説明会を開き、クラブ入会とロータリーへの参加のメリットを説明します（この時点でロータリーの仕組みを詳しく説明したり、ロータリー用語を使うことは避けます</a:t>
            </a:r>
            <a:endParaRPr kumimoji="1" lang="en-US" altLang="ja-JP" sz="1800" dirty="0"/>
          </a:p>
          <a:p>
            <a:r>
              <a:rPr kumimoji="1" lang="ja-JP" altLang="en-US" sz="1800" dirty="0"/>
              <a:t>クラブ会費・例会の頻度・活動の時間的負担（年会費６万円・隔週）</a:t>
            </a:r>
          </a:p>
        </p:txBody>
      </p:sp>
    </p:spTree>
    <p:extLst>
      <p:ext uri="{BB962C8B-B14F-4D97-AF65-F5344CB8AC3E}">
        <p14:creationId xmlns:p14="http://schemas.microsoft.com/office/powerpoint/2010/main" val="68293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D47DBD-56FF-1066-16C2-02CF76AF966B}"/>
              </a:ext>
            </a:extLst>
          </p:cNvPr>
          <p:cNvSpPr>
            <a:spLocks noGrp="1"/>
          </p:cNvSpPr>
          <p:nvPr>
            <p:ph type="title"/>
          </p:nvPr>
        </p:nvSpPr>
        <p:spPr>
          <a:xfrm>
            <a:off x="1371600" y="585803"/>
            <a:ext cx="10241280" cy="882270"/>
          </a:xfrm>
        </p:spPr>
        <p:txBody>
          <a:bodyPr/>
          <a:lstStyle/>
          <a:p>
            <a:r>
              <a:rPr kumimoji="1" lang="ja-JP" altLang="en-US" sz="3200" dirty="0"/>
              <a:t>メンバーが集まれば衛星クラブの創設申請</a:t>
            </a:r>
          </a:p>
        </p:txBody>
      </p:sp>
      <p:sp>
        <p:nvSpPr>
          <p:cNvPr id="3" name="コンテンツ プレースホルダー 2">
            <a:extLst>
              <a:ext uri="{FF2B5EF4-FFF2-40B4-BE49-F238E27FC236}">
                <a16:creationId xmlns:a16="http://schemas.microsoft.com/office/drawing/2014/main" id="{D52A46F5-88E9-70BB-9428-E6BB31C89C04}"/>
              </a:ext>
            </a:extLst>
          </p:cNvPr>
          <p:cNvSpPr>
            <a:spLocks noGrp="1"/>
          </p:cNvSpPr>
          <p:nvPr>
            <p:ph idx="1"/>
          </p:nvPr>
        </p:nvSpPr>
        <p:spPr>
          <a:xfrm>
            <a:off x="1371600" y="1575367"/>
            <a:ext cx="10241280" cy="4461639"/>
          </a:xfrm>
        </p:spPr>
        <p:txBody>
          <a:bodyPr/>
          <a:lstStyle/>
          <a:p>
            <a:r>
              <a:rPr kumimoji="1" lang="ja-JP" altLang="en-US" sz="2000" dirty="0"/>
              <a:t>会員数２０名未満のクラブも衛星クラブを設立してスポンサークラブとなることができます</a:t>
            </a:r>
            <a:endParaRPr kumimoji="1" lang="en-US" altLang="ja-JP" sz="2000" dirty="0"/>
          </a:p>
          <a:p>
            <a:r>
              <a:rPr kumimoji="1" lang="ja-JP" altLang="en-US" sz="1800" dirty="0"/>
              <a:t>衛星クラブの名称を決める（スポンサークラブと同じ名称に識別語句を追加したものになります）大阪西南ステラロータリー衛星クラブ（</a:t>
            </a:r>
            <a:r>
              <a:rPr lang="ja-JP" altLang="ja-JP" sz="1800" kern="0" dirty="0">
                <a:effectLst/>
                <a:ea typeface="ＭＳ Ｐゴシック" panose="020B0600070205080204" pitchFamily="50" charset="-128"/>
                <a:cs typeface="ＭＳ Ｐゴシック" panose="020B0600070205080204" pitchFamily="50" charset="-128"/>
              </a:rPr>
              <a:t>「星」「惑星」または「星光」を意味する名詞。</a:t>
            </a:r>
            <a:r>
              <a:rPr lang="ja-JP" altLang="en-US" sz="1800" kern="0" dirty="0">
                <a:effectLst/>
                <a:ea typeface="ＭＳ Ｐゴシック" panose="020B0600070205080204" pitchFamily="50" charset="-128"/>
                <a:cs typeface="ＭＳ Ｐゴシック" panose="020B0600070205080204" pitchFamily="50" charset="-128"/>
              </a:rPr>
              <a:t>）</a:t>
            </a:r>
            <a:r>
              <a:rPr lang="ja-JP" altLang="ja-JP" sz="1800" kern="0" dirty="0">
                <a:effectLst/>
                <a:ea typeface="ＭＳ Ｐゴシック" panose="020B0600070205080204" pitchFamily="50" charset="-128"/>
                <a:cs typeface="ＭＳ Ｐゴシック" panose="020B0600070205080204" pitchFamily="50" charset="-128"/>
              </a:rPr>
              <a:t>という意味より、星の出る時間に例会をすることなどからこの名前をとった。</a:t>
            </a:r>
            <a:endParaRPr lang="en-US" altLang="ja-JP" sz="1800" kern="0" dirty="0">
              <a:effectLst/>
              <a:ea typeface="ＭＳ Ｐゴシック" panose="020B0600070205080204" pitchFamily="50" charset="-128"/>
              <a:cs typeface="ＭＳ Ｐゴシック" panose="020B0600070205080204" pitchFamily="50" charset="-128"/>
            </a:endParaRPr>
          </a:p>
          <a:p>
            <a:r>
              <a:rPr kumimoji="1" lang="ja-JP" altLang="en-US" sz="1800" dirty="0"/>
              <a:t>設立申請書に議長・幹事・会計を決め会員情報をフォームに記入して日本事務局クラブ・地区支援室に送ります（地区支援室に丁寧に教えてもらいました）</a:t>
            </a:r>
            <a:endParaRPr kumimoji="1" lang="en-US" altLang="ja-JP" sz="1800" dirty="0"/>
          </a:p>
          <a:p>
            <a:r>
              <a:rPr kumimoji="1" lang="ja-JP" altLang="en-US" sz="1800" dirty="0"/>
              <a:t>申請が認可されたら（約申請から一カ月で認可されました）</a:t>
            </a:r>
            <a:endParaRPr kumimoji="1" lang="en-US" altLang="ja-JP" sz="1800" dirty="0"/>
          </a:p>
          <a:p>
            <a:r>
              <a:rPr kumimoji="1" lang="ja-JP" altLang="en-US" sz="1800" dirty="0"/>
              <a:t>衛星クラブの結成を祝い、情報を発信する：地域の他のクラブやガバナーに新しい衛星クラブが設立したことを伝えて、地域社会に情報を発信します</a:t>
            </a:r>
          </a:p>
        </p:txBody>
      </p:sp>
    </p:spTree>
    <p:extLst>
      <p:ext uri="{BB962C8B-B14F-4D97-AF65-F5344CB8AC3E}">
        <p14:creationId xmlns:p14="http://schemas.microsoft.com/office/powerpoint/2010/main" val="977572392"/>
      </p:ext>
    </p:extLst>
  </p:cSld>
  <p:clrMapOvr>
    <a:masterClrMapping/>
  </p:clrMapOvr>
</p:sld>
</file>

<file path=ppt/theme/theme1.xml><?xml version="1.0" encoding="utf-8"?>
<a:theme xmlns:a="http://schemas.openxmlformats.org/drawingml/2006/main" name="GradientRiseVTI">
  <a:themeElements>
    <a:clrScheme name="AnalogousFromLightSeedRightStep">
      <a:dk1>
        <a:srgbClr val="000000"/>
      </a:dk1>
      <a:lt1>
        <a:srgbClr val="FFFFFF"/>
      </a:lt1>
      <a:dk2>
        <a:srgbClr val="413324"/>
      </a:dk2>
      <a:lt2>
        <a:srgbClr val="E2E8E6"/>
      </a:lt2>
      <a:accent1>
        <a:srgbClr val="DA839F"/>
      </a:accent1>
      <a:accent2>
        <a:srgbClr val="D27167"/>
      </a:accent2>
      <a:accent3>
        <a:srgbClr val="D09960"/>
      </a:accent3>
      <a:accent4>
        <a:srgbClr val="ABA454"/>
      </a:accent4>
      <a:accent5>
        <a:srgbClr val="95AD68"/>
      </a:accent5>
      <a:accent6>
        <a:srgbClr val="6EB358"/>
      </a:accent6>
      <a:hlink>
        <a:srgbClr val="568F7C"/>
      </a:hlink>
      <a:folHlink>
        <a:srgbClr val="7F7F7F"/>
      </a:folHlink>
    </a:clrScheme>
    <a:fontScheme name="Avenir">
      <a:majorFont>
        <a:latin typeface="Meiryo"/>
        <a:ea typeface=""/>
        <a:cs typeface=""/>
      </a:majorFont>
      <a:minorFont>
        <a:latin typeface="Yu Mincho D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C604465780F44428CE8C7223CC57753" ma:contentTypeVersion="2" ma:contentTypeDescription="新しいドキュメントを作成します。" ma:contentTypeScope="" ma:versionID="3e14d33e79b6d87635109e28242d4e72">
  <xsd:schema xmlns:xsd="http://www.w3.org/2001/XMLSchema" xmlns:xs="http://www.w3.org/2001/XMLSchema" xmlns:p="http://schemas.microsoft.com/office/2006/metadata/properties" xmlns:ns3="cb7422cd-3ee2-4c6b-8117-928452d06683" targetNamespace="http://schemas.microsoft.com/office/2006/metadata/properties" ma:root="true" ma:fieldsID="ca4d05b5597f0727772fbeb9a71753ad" ns3:_="">
    <xsd:import namespace="cb7422cd-3ee2-4c6b-8117-928452d0668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422cd-3ee2-4c6b-8117-928452d066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8F0B47-79A3-42EC-9F6A-E1D41C962D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422cd-3ee2-4c6b-8117-928452d066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3D6AD9-F7E6-43E2-A491-B9A13C807911}">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cb7422cd-3ee2-4c6b-8117-928452d06683"/>
    <ds:schemaRef ds:uri="http://www.w3.org/XML/1998/namespace"/>
  </ds:schemaRefs>
</ds:datastoreItem>
</file>

<file path=customXml/itemProps3.xml><?xml version="1.0" encoding="utf-8"?>
<ds:datastoreItem xmlns:ds="http://schemas.openxmlformats.org/officeDocument/2006/customXml" ds:itemID="{3558BC48-49E4-4158-AD2C-DE80D2DBF6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1005</TotalTime>
  <Words>1053</Words>
  <Application>Microsoft Office PowerPoint</Application>
  <PresentationFormat>ワイド画面</PresentationFormat>
  <Paragraphs>100</Paragraphs>
  <Slides>26</Slides>
  <Notes>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26</vt:i4>
      </vt:variant>
    </vt:vector>
  </HeadingPairs>
  <TitlesOfParts>
    <vt:vector size="32" baseType="lpstr">
      <vt:lpstr>HGP明朝E</vt:lpstr>
      <vt:lpstr>Meiryo</vt:lpstr>
      <vt:lpstr>游ゴシック</vt:lpstr>
      <vt:lpstr>Yu Mincho Demibold</vt:lpstr>
      <vt:lpstr>Arial</vt:lpstr>
      <vt:lpstr>GradientRiseVTI</vt:lpstr>
      <vt:lpstr>衛星クラブ創設について</vt:lpstr>
      <vt:lpstr>クラブ内に衛星クラブを創設し移行できることを提案</vt:lpstr>
      <vt:lpstr>入会の選択肢を提案することができる（多様性）</vt:lpstr>
      <vt:lpstr>衛星クラブとは　 （マイロータリー衛星クラブガイドより）</vt:lpstr>
      <vt:lpstr>PowerPoint プレゼンテーション</vt:lpstr>
      <vt:lpstr>衛星クラブを創設する過程</vt:lpstr>
      <vt:lpstr>PowerPoint プレゼンテーション</vt:lpstr>
      <vt:lpstr>PowerPoint プレゼンテーション</vt:lpstr>
      <vt:lpstr>メンバーが集まれば衛星クラブの創設申請</vt:lpstr>
      <vt:lpstr>PowerPoint プレゼンテーション</vt:lpstr>
      <vt:lpstr>衛星クラブに移行する方のメリット</vt:lpstr>
      <vt:lpstr>衛星クラブ創設によるクラブ側のメリット</vt:lpstr>
      <vt:lpstr>大阪西南ステラロータリー衛星クラブ概要</vt:lpstr>
      <vt:lpstr>PowerPoint プレゼンテーション</vt:lpstr>
      <vt:lpstr>PowerPoint プレゼンテーション</vt:lpstr>
      <vt:lpstr>PowerPoint プレゼンテーション</vt:lpstr>
      <vt:lpstr>現在活動中の衛星クラブ　38衛星クラブ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衛星クラブ創設について</dc:title>
  <dc:creator>松崎  勝司</dc:creator>
  <cp:lastModifiedBy>岡松 展明</cp:lastModifiedBy>
  <cp:revision>51</cp:revision>
  <dcterms:created xsi:type="dcterms:W3CDTF">2023-05-02T05:15:16Z</dcterms:created>
  <dcterms:modified xsi:type="dcterms:W3CDTF">2023-05-24T07:43:29Z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0x010100BC604465780F44428CE8C7223CC57753</vt:lpwstr>
  </property>
</Properties>
</file>