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1246" r:id="rId3"/>
    <p:sldId id="1237" r:id="rId4"/>
    <p:sldId id="1241" r:id="rId5"/>
    <p:sldId id="1242" r:id="rId6"/>
    <p:sldId id="1243" r:id="rId7"/>
    <p:sldId id="1244" r:id="rId8"/>
    <p:sldId id="1245" r:id="rId9"/>
    <p:sldId id="1249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隆浩 新開" initials="隆新" lastIdx="1" clrIdx="0">
    <p:extLst>
      <p:ext uri="{19B8F6BF-5375-455C-9EA6-DF929625EA0E}">
        <p15:presenceInfo xmlns:p15="http://schemas.microsoft.com/office/powerpoint/2012/main" userId="de1bc692da1fa23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7945B-EDF9-4FB3-9B62-4094C0037C1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3B955-7837-4538-A42D-6C6B9E5E00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29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917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26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68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86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70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719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722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508AB9-CC44-C7A7-AED5-F5E843ACF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8575EE0-BB50-4530-9046-CCFF54B0A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3CAB67-9E2E-6649-0468-2B2104A7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49C09E-3692-55BA-F80B-89A624BA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4ED829-AA3E-974D-9110-9E5ECC177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52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62B534-DB27-05F0-7E45-61C3ACC4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E24D3E-1CE3-1941-52D5-17410000D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D4FDF8-661A-5B94-C884-4D015B50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85CB9B-AF22-6CD5-2178-430F103A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E0F557-65D7-8C43-384D-DFF5C6EC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97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3A2BB70-814F-5AEF-073C-48E43FBD2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1B01DB-D1FB-3695-4156-224EF59AE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C7316C-74D2-8CE9-EE8A-45857B00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A1F1F-F2F4-691A-A726-EDE519C6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6A0F9F-E25A-2011-B768-7044DD7F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92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DB105-FC44-8EFB-580E-B834DC950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8947FF-CF45-5383-3B57-A7815AE9A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ABCD-1464-EEBE-1ED5-E94399DF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CAEF2-F064-3719-924B-4404A9AF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807CB3-21FF-D09E-070E-F12EA7D2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EE89E2-9C48-186B-C8E2-5D2FECA1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C3B9160-E2A7-0119-00FB-878FE6DBD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7DFCF-3052-AC3F-8DBD-E2645B69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1B92A-B575-85ED-87C8-6E325512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996306-BCC1-2280-C905-B4DD16BA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737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0331C-81D3-8A9D-FDEE-2BAAFD25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01487C-8E8D-F406-E74A-8C8ED15D3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185521-5F25-EC3B-2569-57DD8CAD6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0A36F0-C9FE-E12B-6A8C-122EF1EA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77A34-3138-05E7-DB88-571FE79A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63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3B660-523A-4457-13AA-416C15A8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3DAA66-D363-C91C-FD69-4D5FFC4B3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034B53-51C0-1DC6-CE16-5748E82D6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502B4E-CAD1-DC09-DF16-CA1337F1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CB23C1-09CD-7C7A-CA75-007CE55A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1B4FCB-1407-7548-7D26-CACB0ED4A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45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4E7CA-0CEE-7A9A-CE2F-9E316A40C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B31B59-04E9-64FD-FF78-74557439D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D07A9D-52C0-E753-1844-B15E333C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42F4E46-D5A3-B8F1-7D07-62BC59247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48A656E-EC7E-DD2C-0620-218F37209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D30FF5-592B-B79F-DE22-C53983D3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0B5BCB-9806-FC40-5C20-30BE7189D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0D3AC0-00DD-7293-7706-8BD373B3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48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C6FF3-8AA5-91DA-3A77-3C00841D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DDC6F3-AB60-5A4E-0D16-C049E683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927A76-A450-259C-0772-2EB26AA4A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B233A9-E73B-662D-6A0F-EF75FA9B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02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C7852C-119E-A698-35B4-BDF22C42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4365F8-633C-B54B-1280-9A4FCF52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605E85-B134-3ABB-1F95-1EE5EC97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35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A8BA62-B8A8-C272-D842-0DB6DA804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DA2A8D-F6C3-429E-FDF7-CAEB734D7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35CB984-5670-7CBB-15D8-91781098B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1E4EA7-830A-7A73-44FA-36119B82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C8BC55-DC1B-A281-C76E-C9A0D5F5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2EF510-610B-A01D-E0B8-50AC2302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50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46750-324C-0429-19EA-E12C8914A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A12331A-020F-09DE-4FA9-9E7F9AAF3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DC89B0-59A2-ED32-0D5B-696FE1049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21A3D7-2D60-D18F-05B0-05DB70E2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B4940F-6820-4856-7F79-FC858B43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64A958-D7AD-02AC-859A-A8B70673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88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643AAE-8509-9C46-BF3E-B59A3CAE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FFAA7D-5B23-E501-01B9-85C8F0D60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6443C0-2F4D-AE24-86D2-145BCD7A0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4EB2-738A-4BF6-A9E6-71809577F8BB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FB4DF7-64DF-6975-90F5-DF0595AF6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24E789-EC83-C4BA-79EC-B93CCE60C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9F1F-DFB6-409C-8ED8-907092755F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1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8B0413-C309-ED65-D788-F481212F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B60D32-9138-D278-4582-1DC929BF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17084C-72D8-B8E0-4CAA-ADFEB5543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1AF537-29FD-B1DA-100F-C5F76792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B4C305-F541-9B10-DF07-1B77728AB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64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2599646" y="2446315"/>
            <a:ext cx="67377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Osaka</a:t>
            </a:r>
            <a:r>
              <a:rPr lang="ja-JP" altLang="en-US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ええもん</a:t>
            </a:r>
            <a:r>
              <a:rPr lang="en-US" altLang="ja-JP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MAP</a:t>
            </a:r>
            <a:r>
              <a:rPr lang="ja-JP" altLang="en-US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と</a:t>
            </a:r>
          </a:p>
          <a:p>
            <a:pPr algn="ctr"/>
            <a:r>
              <a:rPr lang="ja-JP" altLang="en-US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　広報ポスターについて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F1938B-0B78-25C6-1C0C-2191135BB173}"/>
              </a:ext>
            </a:extLst>
          </p:cNvPr>
          <p:cNvSpPr/>
          <p:nvPr/>
        </p:nvSpPr>
        <p:spPr>
          <a:xfrm>
            <a:off x="5087594" y="5258681"/>
            <a:ext cx="648400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 w="10160">
                  <a:solidFill>
                    <a:srgbClr val="5B9BD5"/>
                  </a:solidFill>
                  <a:prstDash val="solid"/>
                </a:ln>
                <a:solidFill>
                  <a:srgbClr val="0063B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チームリーダー　新開　隆博 </a:t>
            </a:r>
            <a:endParaRPr kumimoji="0" lang="en-US" altLang="ja-JP" sz="6000" b="1" i="0" u="none" strike="noStrike" kern="1200" cap="none" spc="0" normalizeH="0" baseline="0" noProof="0" dirty="0">
              <a:ln w="10160">
                <a:solidFill>
                  <a:srgbClr val="5B9BD5"/>
                </a:solidFill>
                <a:prstDash val="solid"/>
              </a:ln>
              <a:solidFill>
                <a:srgbClr val="0063B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egoe UI"/>
              <a:ea typeface="Meiryo UI"/>
              <a:cs typeface="+mn-cs"/>
            </a:endParaRPr>
          </a:p>
        </p:txBody>
      </p: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2DBAE798-71B8-697B-1236-9213F2F494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787152"/>
            <a:ext cx="5507104" cy="171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304799" y="1080500"/>
            <a:ext cx="11537244" cy="508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Aft>
                <a:spcPts val="12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R P丸ゴシック体M"/>
                <a:ea typeface="游明朝" panose="02020400000000000000" pitchFamily="18" charset="-128"/>
                <a:cs typeface="Times New Roman" panose="02020603050405020304" pitchFamily="18" charset="0"/>
              </a:rPr>
              <a:t>OSAKA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サイト申込書</a:t>
            </a:r>
            <a:endParaRPr lang="en-US" altLang="ja-JP" sz="32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300"/>
              </a:lnSpc>
              <a:spcBef>
                <a:spcPts val="600"/>
              </a:spcBef>
            </a:pP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この度、</a:t>
            </a:r>
            <a:r>
              <a:rPr lang="en-US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2660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地区では、大阪・関西万博開催に伴い、大阪・関西万博参加推進につながる事業として大阪・関西万博関連ホームページを立ち上げることとなりました。</a:t>
            </a:r>
            <a:endParaRPr lang="ja-JP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300"/>
              </a:lnSpc>
              <a:spcAft>
                <a:spcPts val="400"/>
              </a:spcAft>
            </a:pP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その中の一つに、大阪の魅力を発信する事業として、「</a:t>
            </a:r>
            <a:r>
              <a:rPr lang="en-US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Osaka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」の立ち上げを企画しております。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300"/>
              </a:lnSpc>
              <a:spcAft>
                <a:spcPts val="400"/>
              </a:spcAft>
            </a:pP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飲食店・小売り・宿泊・観光施設等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を経営する多くのロータリアンの皆さまにご協力いただき、</a:t>
            </a:r>
            <a:r>
              <a:rPr lang="ja-JP" altLang="en-US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ロータリアンが得する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サイトを作成したいと考えております。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300"/>
              </a:lnSpc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皆様の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ご協力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、「</a:t>
            </a:r>
            <a:r>
              <a:rPr lang="en-US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Osaka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」を作成し、全国から来阪したロータリアンに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楽しんでいただき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、大阪の街を盛り上げて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いきましょう。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300"/>
              </a:lnSpc>
              <a:spcAft>
                <a:spcPts val="400"/>
              </a:spcAft>
            </a:pPr>
            <a:r>
              <a:rPr lang="ja-JP" altLang="en-US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（ロータリアンへの特典）</a:t>
            </a:r>
            <a:endParaRPr lang="ja-JP" altLang="ja-JP" sz="24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57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406399" y="1252613"/>
            <a:ext cx="11379200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以下に、「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Osaka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」の掲載条件を記します。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①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掲載条件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: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ロータリアンが経営する飲食・小売り・宿泊・観光施設等。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42440" indent="-15240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＊ロータリアンが経営していなくても</a:t>
            </a:r>
            <a:r>
              <a:rPr lang="en-US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名以上のロータリアンの紹介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があれば可。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42440" indent="-1524000" algn="just">
              <a:lnSpc>
                <a:spcPts val="3000"/>
              </a:lnSpc>
              <a:spcBef>
                <a:spcPts val="1800"/>
              </a:spcBef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②募集方法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: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ガバナー事務所へ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FAX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もしくはメールにて直接お送り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742440" indent="-15240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ください。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1800"/>
              </a:spcBef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③募集期間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: 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2023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11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2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日～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月末日</a:t>
            </a:r>
            <a:endParaRPr lang="ja-JP" altLang="ja-JP" sz="28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indent="13716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（一次締め切りです。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以降随時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受け付けます。）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223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773E64-9091-874F-DA47-4E135798E8A8}"/>
              </a:ext>
            </a:extLst>
          </p:cNvPr>
          <p:cNvSpPr txBox="1"/>
          <p:nvPr/>
        </p:nvSpPr>
        <p:spPr>
          <a:xfrm>
            <a:off x="225779" y="1257320"/>
            <a:ext cx="1101118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④原稿締切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3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31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までに原稿を頂ければ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5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月頃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に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HP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に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                  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掲載します。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</a:t>
            </a:r>
            <a:r>
              <a:rPr lang="ja-JP" altLang="en-US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実施期間が必要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⑤掲載費用　基本的に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無料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です。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⑥入稿方法　原稿は、指定のフォーマットにご記入いただきます。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851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受付が済んだ方から順に担当者より、ええもん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</a:p>
          <a:p>
            <a:pPr marL="4851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掲載内容フォーマットをメールにてお送りいたします。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851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ご記入後、担当者にご返信ください。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28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A406D8A-B010-1F16-477A-DDE92D6629E1}"/>
              </a:ext>
            </a:extLst>
          </p:cNvPr>
          <p:cNvSpPr txBox="1"/>
          <p:nvPr/>
        </p:nvSpPr>
        <p:spPr>
          <a:xfrm>
            <a:off x="236667" y="1412063"/>
            <a:ext cx="12192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7640" indent="-12192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⑦取材希望　電話による取材で、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フォーマットをこちらで記入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す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る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ことも可能です。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437640" indent="-12192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取材を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希望される場合は、食べログなどのサイトから情報を取得し、一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437640" indent="-12192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部電話にて取材いたします。</a:t>
            </a:r>
            <a:r>
              <a:rPr lang="en-US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10,000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円（税別）</a:t>
            </a:r>
            <a:r>
              <a:rPr lang="en-US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※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別途費用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が掛かります。</a:t>
            </a:r>
            <a:endParaRPr lang="ja-JP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⑧写真掲載点数　写真の掲載点数は、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最大</a:t>
            </a:r>
            <a:r>
              <a:rPr lang="en-US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12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枚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となります。ご希望のお写真がある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場合は圧縮フォルダーにてガバナー事務所へご送信ください。</a:t>
            </a:r>
            <a:endParaRPr lang="ja-JP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⑨特典内容・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  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特典内容・実施期間の設定は自由に行っていただいて構い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  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実施期間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 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ません。但し、</a:t>
            </a:r>
            <a:r>
              <a:rPr lang="ja-JP" altLang="ja-JP" sz="24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万博開催期間中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は必ず実施してください。また、</a:t>
            </a: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endParaRPr lang="en-US" altLang="ja-JP" sz="2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</a:t>
            </a:r>
            <a:r>
              <a:rPr lang="ja-JP" altLang="ja-JP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ロータリアンの特定方法はロータリーバッチで行ってください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。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642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233679" y="1354907"/>
            <a:ext cx="12192000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⑩公開日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アップロードは随時行ってまいります。アップロードの順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番は原稿データを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入稿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いただき、校正にご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了承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いただいた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順番となります。校正確認はご記入いただいた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Email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アドレスに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お送りいたします。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23240" indent="-30480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以上、多くのお店を紹介できますことを願っております。上記内容に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ご賛同いただける場合は、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申込書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をご記入の上ガバナー事務所に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FAX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か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mail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にてご提出ください。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申込書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の記入欄はすべて必須となっております。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30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尚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、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申込書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をご提出いただくことにより、お申し込みを完了といたします。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19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1" y="859915"/>
            <a:ext cx="12192000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R P丸ゴシック体M"/>
                <a:ea typeface="游明朝" panose="02020400000000000000" pitchFamily="18" charset="-128"/>
                <a:cs typeface="Times New Roman" panose="02020603050405020304" pitchFamily="18" charset="0"/>
              </a:rPr>
              <a:t>OSAKA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サイト申込書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39EACFC0-EB66-2B38-0B6B-422C899F4715}"/>
              </a:ext>
            </a:extLst>
          </p:cNvPr>
          <p:cNvGraphicFramePr>
            <a:graphicFrameLocks noGrp="1"/>
          </p:cNvGraphicFramePr>
          <p:nvPr/>
        </p:nvGraphicFramePr>
        <p:xfrm>
          <a:off x="3399154" y="2010447"/>
          <a:ext cx="5393690" cy="2458085"/>
        </p:xfrm>
        <a:graphic>
          <a:graphicData uri="http://schemas.openxmlformats.org/drawingml/2006/table">
            <a:tbl>
              <a:tblPr firstRow="1" firstCol="1" bandRow="1"/>
              <a:tblGrid>
                <a:gridCol w="1530521">
                  <a:extLst>
                    <a:ext uri="{9D8B030D-6E8A-4147-A177-3AD203B41FA5}">
                      <a16:colId xmlns:a16="http://schemas.microsoft.com/office/drawing/2014/main" val="2445354590"/>
                    </a:ext>
                  </a:extLst>
                </a:gridCol>
                <a:gridCol w="1137296">
                  <a:extLst>
                    <a:ext uri="{9D8B030D-6E8A-4147-A177-3AD203B41FA5}">
                      <a16:colId xmlns:a16="http://schemas.microsoft.com/office/drawing/2014/main" val="2423756395"/>
                    </a:ext>
                  </a:extLst>
                </a:gridCol>
                <a:gridCol w="2725873">
                  <a:extLst>
                    <a:ext uri="{9D8B030D-6E8A-4147-A177-3AD203B41FA5}">
                      <a16:colId xmlns:a16="http://schemas.microsoft.com/office/drawing/2014/main" val="2819750014"/>
                    </a:ext>
                  </a:extLst>
                </a:gridCol>
              </a:tblGrid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クラブ名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53319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貴社名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61815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代表者名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　 </a:t>
                      </a: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                                </a:t>
                      </a: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㊞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9527689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連絡先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873439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Mail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348030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ご担当者様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624377"/>
                  </a:ext>
                </a:extLst>
              </a:tr>
              <a:tr h="351155">
                <a:tc gridSpan="2"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取材必要（有料）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取材不要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678536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D22FDC9D-B583-2DD7-6484-89DF7AF1F2E7}"/>
              </a:ext>
            </a:extLst>
          </p:cNvPr>
          <p:cNvGraphicFramePr>
            <a:graphicFrameLocks noGrp="1"/>
          </p:cNvGraphicFramePr>
          <p:nvPr/>
        </p:nvGraphicFramePr>
        <p:xfrm>
          <a:off x="3399154" y="5010887"/>
          <a:ext cx="5393690" cy="702310"/>
        </p:xfrm>
        <a:graphic>
          <a:graphicData uri="http://schemas.openxmlformats.org/drawingml/2006/table">
            <a:tbl>
              <a:tblPr firstRow="1" firstCol="1" bandRow="1"/>
              <a:tblGrid>
                <a:gridCol w="2157095">
                  <a:extLst>
                    <a:ext uri="{9D8B030D-6E8A-4147-A177-3AD203B41FA5}">
                      <a16:colId xmlns:a16="http://schemas.microsoft.com/office/drawing/2014/main" val="3738421289"/>
                    </a:ext>
                  </a:extLst>
                </a:gridCol>
                <a:gridCol w="3236595">
                  <a:extLst>
                    <a:ext uri="{9D8B030D-6E8A-4147-A177-3AD203B41FA5}">
                      <a16:colId xmlns:a16="http://schemas.microsoft.com/office/drawing/2014/main" val="2683681883"/>
                    </a:ext>
                  </a:extLst>
                </a:gridCol>
              </a:tblGrid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紹介者の所属クラブ名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146358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紹介ロータリアン名</a:t>
                      </a:r>
                      <a:endParaRPr lang="ja-JP" sz="105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8440" algn="just">
                        <a:spcBef>
                          <a:spcPts val="600"/>
                        </a:spcBef>
                        <a:spcAft>
                          <a:spcPts val="400"/>
                        </a:spcAft>
                      </a:pPr>
                      <a:r>
                        <a:rPr lang="en-US" sz="1200" kern="100" dirty="0">
                          <a:effectLst/>
                          <a:latin typeface="游明朝" panose="02020400000000000000" pitchFamily="18" charset="-128"/>
                          <a:ea typeface="AR P丸ゴシック体M"/>
                          <a:cs typeface="Times New Roman" panose="02020603050405020304" pitchFamily="18" charset="0"/>
                        </a:rPr>
                        <a:t> 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3063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C75791B-1523-0E47-FD27-D2722CBB9E9B}"/>
              </a:ext>
            </a:extLst>
          </p:cNvPr>
          <p:cNvSpPr txBox="1"/>
          <p:nvPr/>
        </p:nvSpPr>
        <p:spPr>
          <a:xfrm>
            <a:off x="2554514" y="4552105"/>
            <a:ext cx="8890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8440" algn="just">
              <a:spcBef>
                <a:spcPts val="600"/>
              </a:spcBef>
              <a:spcAft>
                <a:spcPts val="400"/>
              </a:spcAft>
            </a:pPr>
            <a:r>
              <a:rPr lang="ja-JP" altLang="ja-JP" sz="16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ロータリアン以外の方は紹介者２名のお名前をご記入ください。（必須）</a:t>
            </a:r>
            <a:endParaRPr lang="ja-JP" altLang="ja-JP" sz="16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FA099B-BBAC-710B-B388-BF3C4BF762A5}"/>
              </a:ext>
            </a:extLst>
          </p:cNvPr>
          <p:cNvSpPr txBox="1"/>
          <p:nvPr/>
        </p:nvSpPr>
        <p:spPr>
          <a:xfrm>
            <a:off x="3098800" y="5755397"/>
            <a:ext cx="5870388" cy="651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8440" algn="just">
              <a:spcBef>
                <a:spcPts val="600"/>
              </a:spcBef>
              <a:spcAft>
                <a:spcPts val="400"/>
              </a:spcAft>
            </a:pPr>
            <a:r>
              <a:rPr lang="ja-JP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■ガバナー事務所 </a:t>
            </a:r>
            <a:endParaRPr lang="ja-JP" altLang="ja-JP" sz="1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spcBef>
                <a:spcPts val="600"/>
              </a:spcBef>
              <a:spcAft>
                <a:spcPts val="400"/>
              </a:spcAft>
            </a:pPr>
            <a:r>
              <a:rPr lang="ja-JP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担当者</a:t>
            </a:r>
            <a:r>
              <a:rPr lang="ja-JP" altLang="en-US" sz="1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:</a:t>
            </a:r>
            <a:r>
              <a:rPr lang="ja-JP" altLang="en-US" sz="14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杉本 亜鶴巳　</a:t>
            </a:r>
            <a:r>
              <a:rPr lang="en-US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FAX:</a:t>
            </a:r>
            <a:r>
              <a:rPr lang="ja-JP" altLang="en-US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06-6264-2660</a:t>
            </a:r>
            <a:r>
              <a:rPr lang="ja-JP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Mail : gov@ri2660.gr.jp</a:t>
            </a:r>
            <a:r>
              <a:rPr lang="ja-JP" altLang="ja-JP" sz="14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ja-JP" sz="14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8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0" y="117282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28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Osaka</a:t>
            </a:r>
            <a:r>
              <a:rPr lang="ja-JP" altLang="en-US" sz="28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28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MAP_</a:t>
            </a:r>
            <a:r>
              <a:rPr lang="ja-JP" altLang="en-US" sz="28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フォーマット</a:t>
            </a:r>
            <a:endParaRPr lang="ja-JP" altLang="ja-JP" sz="32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28800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Osaka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ええもん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MAP</a:t>
            </a:r>
            <a:endParaRPr kumimoji="1" lang="ja-JP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オブジェクト 11">
            <a:extLst>
              <a:ext uri="{FF2B5EF4-FFF2-40B4-BE49-F238E27FC236}">
                <a16:creationId xmlns:a16="http://schemas.microsoft.com/office/drawing/2014/main" id="{12B70340-284F-27D2-DC56-4812704406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7462" y="1683197"/>
          <a:ext cx="4379670" cy="4379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513258" imgH="7513375" progId="Excel.Sheet.12">
                  <p:embed/>
                </p:oleObj>
              </mc:Choice>
              <mc:Fallback>
                <p:oleObj name="Worksheet" r:id="rId3" imgW="7513258" imgH="7513375" progId="Excel.Sheet.12">
                  <p:embed/>
                  <p:pic>
                    <p:nvPicPr>
                      <p:cNvPr id="12" name="オブジェクト 11">
                        <a:extLst>
                          <a:ext uri="{FF2B5EF4-FFF2-40B4-BE49-F238E27FC236}">
                            <a16:creationId xmlns:a16="http://schemas.microsoft.com/office/drawing/2014/main" id="{12B70340-284F-27D2-DC56-4812704406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7462" y="1683197"/>
                        <a:ext cx="4379670" cy="4379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9EDB764-F7BC-633A-4DA4-4A4232210270}"/>
              </a:ext>
            </a:extLst>
          </p:cNvPr>
          <p:cNvSpPr txBox="1"/>
          <p:nvPr/>
        </p:nvSpPr>
        <p:spPr>
          <a:xfrm>
            <a:off x="3484591" y="6114028"/>
            <a:ext cx="52456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店舗、食事画像などは別途メールに添付してお送りください。</a:t>
            </a:r>
            <a:endParaRPr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（掲載されるのは</a:t>
            </a:r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枚～</a:t>
            </a:r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6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枚です）</a:t>
            </a:r>
          </a:p>
        </p:txBody>
      </p:sp>
    </p:spTree>
    <p:extLst>
      <p:ext uri="{BB962C8B-B14F-4D97-AF65-F5344CB8AC3E}">
        <p14:creationId xmlns:p14="http://schemas.microsoft.com/office/powerpoint/2010/main" val="40910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781</Words>
  <Application>Microsoft Office PowerPoint</Application>
  <PresentationFormat>ワイド画面</PresentationFormat>
  <Paragraphs>91</Paragraphs>
  <Slides>8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P丸ゴシック体M</vt:lpstr>
      <vt:lpstr>Meiryo UI</vt:lpstr>
      <vt:lpstr>Microsoft GothicNeo</vt:lpstr>
      <vt:lpstr>游ゴシック</vt:lpstr>
      <vt:lpstr>游ゴシック Light</vt:lpstr>
      <vt:lpstr>游明朝</vt:lpstr>
      <vt:lpstr>Arial</vt:lpstr>
      <vt:lpstr>Segoe UI</vt:lpstr>
      <vt:lpstr>Office テーマ</vt:lpstr>
      <vt:lpstr>Office テーマ</vt:lpstr>
      <vt:lpstr>Worksheet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国際ロータリー2660</dc:creator>
  <cp:lastModifiedBy>岡松 展明</cp:lastModifiedBy>
  <cp:revision>9</cp:revision>
  <dcterms:created xsi:type="dcterms:W3CDTF">2023-10-31T01:31:44Z</dcterms:created>
  <dcterms:modified xsi:type="dcterms:W3CDTF">2023-11-08T03:17:26Z</dcterms:modified>
</cp:coreProperties>
</file>