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1"/>
    <p:sldMasterId id="2147483763" r:id="rId2"/>
  </p:sldMasterIdLst>
  <p:notesMasterIdLst>
    <p:notesMasterId r:id="rId12"/>
  </p:notesMasterIdLst>
  <p:sldIdLst>
    <p:sldId id="256" r:id="rId3"/>
    <p:sldId id="257" r:id="rId4"/>
    <p:sldId id="258" r:id="rId5"/>
    <p:sldId id="259" r:id="rId6"/>
    <p:sldId id="260" r:id="rId7"/>
    <p:sldId id="261" r:id="rId8"/>
    <p:sldId id="262" r:id="rId9"/>
    <p:sldId id="263" r:id="rId10"/>
    <p:sldId id="264" r:id="rId11"/>
  </p:sldIdLst>
  <p:sldSz cx="12192000" cy="6858000"/>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7121"/>
    <a:srgbClr val="33CCCC"/>
    <a:srgbClr val="E8C42C"/>
    <a:srgbClr val="E86C4A"/>
    <a:srgbClr val="49D7D7"/>
    <a:srgbClr val="12EE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6" autoAdjust="0"/>
    <p:restoredTop sz="94660"/>
  </p:normalViewPr>
  <p:slideViewPr>
    <p:cSldViewPr snapToGrid="0">
      <p:cViewPr varScale="1">
        <p:scale>
          <a:sx n="110" d="100"/>
          <a:sy n="110" d="100"/>
        </p:scale>
        <p:origin x="34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5C33C7-307E-4DA7-B88A-144FEFC142A8}" type="doc">
      <dgm:prSet loTypeId="urn:microsoft.com/office/officeart/2005/8/layout/radial6" loCatId="cycle" qsTypeId="urn:microsoft.com/office/officeart/2005/8/quickstyle/simple3" qsCatId="simple" csTypeId="urn:microsoft.com/office/officeart/2005/8/colors/colorful3" csCatId="colorful" phldr="1"/>
      <dgm:spPr/>
      <dgm:t>
        <a:bodyPr/>
        <a:lstStyle/>
        <a:p>
          <a:endParaRPr kumimoji="1" lang="ja-JP" altLang="en-US"/>
        </a:p>
      </dgm:t>
    </dgm:pt>
    <dgm:pt modelId="{1644A187-F466-4876-838C-FCB072DD38F9}">
      <dgm:prSet phldrT="[テキスト]"/>
      <dgm:spPr>
        <a:noFill/>
        <a:ln w="76200">
          <a:solidFill>
            <a:schemeClr val="accent6">
              <a:lumMod val="75000"/>
            </a:schemeClr>
          </a:solidFill>
        </a:ln>
      </dgm:spPr>
      <dgm:t>
        <a:bodyPr/>
        <a:lstStyle/>
        <a:p>
          <a:r>
            <a:rPr lang="ja-JP" altLang="en-US" dirty="0">
              <a:latin typeface="BIZ UDPゴシック" panose="020B0400000000000000" pitchFamily="50" charset="-128"/>
              <a:ea typeface="BIZ UDPゴシック" panose="020B0400000000000000" pitchFamily="50" charset="-128"/>
            </a:rPr>
            <a:t>奨学生</a:t>
          </a:r>
        </a:p>
      </dgm:t>
    </dgm:pt>
    <dgm:pt modelId="{4477234C-4305-4474-88DA-68578C9BF41E}" type="parTrans" cxnId="{557492F2-2317-4F6D-8C44-C8BDBF17E2C0}">
      <dgm:prSet/>
      <dgm:spPr/>
      <dgm:t>
        <a:bodyPr/>
        <a:lstStyle/>
        <a:p>
          <a:endParaRPr lang="ja-JP" altLang="en-US"/>
        </a:p>
      </dgm:t>
    </dgm:pt>
    <dgm:pt modelId="{E8877F7F-6701-4647-95F4-3A6650EFE536}" type="sibTrans" cxnId="{557492F2-2317-4F6D-8C44-C8BDBF17E2C0}">
      <dgm:prSet/>
      <dgm:spPr/>
      <dgm:t>
        <a:bodyPr/>
        <a:lstStyle/>
        <a:p>
          <a:endParaRPr lang="ja-JP" altLang="en-US"/>
        </a:p>
      </dgm:t>
    </dgm:pt>
    <dgm:pt modelId="{BAEC6818-0A03-4ED8-8301-485DF59B959C}">
      <dgm:prSet phldrT="[テキスト]" custT="1"/>
      <dgm:spPr>
        <a:solidFill>
          <a:srgbClr val="99FF66"/>
        </a:solidFill>
        <a:ln>
          <a:solidFill>
            <a:schemeClr val="tx1"/>
          </a:solidFill>
        </a:ln>
      </dgm:spPr>
      <dgm:t>
        <a:bodyPr/>
        <a:lstStyle/>
        <a:p>
          <a:r>
            <a:rPr lang="ja-JP" altLang="en-US" sz="2200" b="1" dirty="0">
              <a:latin typeface="BIZ UDPゴシック" panose="020B0400000000000000" pitchFamily="50" charset="-128"/>
              <a:ea typeface="BIZ UDPゴシック" panose="020B0400000000000000" pitchFamily="50" charset="-128"/>
            </a:rPr>
            <a:t>世話クラブ</a:t>
          </a:r>
        </a:p>
      </dgm:t>
    </dgm:pt>
    <dgm:pt modelId="{AB597466-FB51-454D-A2B6-EDB527933DB3}" type="parTrans" cxnId="{E954EFB4-1488-450D-94E4-005C32242325}">
      <dgm:prSet/>
      <dgm:spPr/>
      <dgm:t>
        <a:bodyPr/>
        <a:lstStyle/>
        <a:p>
          <a:endParaRPr lang="ja-JP" altLang="en-US"/>
        </a:p>
      </dgm:t>
    </dgm:pt>
    <dgm:pt modelId="{913B548D-4B11-45FA-88EB-040A9B3B43BF}" type="sibTrans" cxnId="{E954EFB4-1488-450D-94E4-005C32242325}">
      <dgm:prSet/>
      <dgm:spPr>
        <a:solidFill>
          <a:srgbClr val="99FF66"/>
        </a:solidFill>
      </dgm:spPr>
      <dgm:t>
        <a:bodyPr/>
        <a:lstStyle/>
        <a:p>
          <a:endParaRPr lang="ja-JP" altLang="en-US"/>
        </a:p>
      </dgm:t>
    </dgm:pt>
    <dgm:pt modelId="{55C55154-C1A4-490B-BFAD-5007D2A30B20}">
      <dgm:prSet phldrT="[テキスト]" custT="1"/>
      <dgm:spPr>
        <a:solidFill>
          <a:srgbClr val="FFFF00"/>
        </a:solidFill>
        <a:ln w="3175">
          <a:solidFill>
            <a:schemeClr val="tx1"/>
          </a:solidFill>
        </a:ln>
      </dgm:spPr>
      <dgm:t>
        <a:bodyPr/>
        <a:lstStyle/>
        <a:p>
          <a:pPr algn="ctr"/>
          <a:r>
            <a:rPr lang="ja-JP" altLang="en-US" sz="1800" b="1" dirty="0">
              <a:latin typeface="BIZ UDPゴシック" panose="020B0400000000000000" pitchFamily="50" charset="-128"/>
              <a:ea typeface="BIZ UDPゴシック" panose="020B0400000000000000" pitchFamily="50" charset="-128"/>
            </a:rPr>
            <a:t>カウンセラー</a:t>
          </a:r>
        </a:p>
      </dgm:t>
    </dgm:pt>
    <dgm:pt modelId="{0FBED516-0962-4A27-89DB-8C98A20E8B0C}" type="parTrans" cxnId="{97214D24-D93F-4BD9-B23B-95BDAB06CAE2}">
      <dgm:prSet/>
      <dgm:spPr/>
      <dgm:t>
        <a:bodyPr/>
        <a:lstStyle/>
        <a:p>
          <a:endParaRPr lang="ja-JP" altLang="en-US"/>
        </a:p>
      </dgm:t>
    </dgm:pt>
    <dgm:pt modelId="{FD028AD5-1E6C-44B6-A112-DEC8E07415BD}" type="sibTrans" cxnId="{97214D24-D93F-4BD9-B23B-95BDAB06CAE2}">
      <dgm:prSet/>
      <dgm:spPr>
        <a:solidFill>
          <a:srgbClr val="FFFF00"/>
        </a:solidFill>
      </dgm:spPr>
      <dgm:t>
        <a:bodyPr/>
        <a:lstStyle/>
        <a:p>
          <a:endParaRPr lang="ja-JP" altLang="en-US"/>
        </a:p>
      </dgm:t>
    </dgm:pt>
    <dgm:pt modelId="{E1C8310F-D1B1-4A70-97D7-155208FA8154}">
      <dgm:prSet phldrT="[テキスト]"/>
      <dgm:spPr>
        <a:solidFill>
          <a:srgbClr val="FF9900"/>
        </a:solidFill>
        <a:ln>
          <a:solidFill>
            <a:schemeClr val="tx1"/>
          </a:solidFill>
        </a:ln>
      </dgm:spPr>
      <dgm:t>
        <a:bodyPr/>
        <a:lstStyle/>
        <a:p>
          <a:r>
            <a:rPr lang="ja-JP" altLang="en-US" b="1" dirty="0">
              <a:latin typeface="BIZ UDPゴシック" panose="020B0400000000000000" pitchFamily="50" charset="-128"/>
              <a:ea typeface="BIZ UDPゴシック" panose="020B0400000000000000" pitchFamily="50" charset="-128"/>
            </a:rPr>
            <a:t>地区米山</a:t>
          </a:r>
          <a:endParaRPr lang="en-US" altLang="ja-JP" b="1" dirty="0">
            <a:latin typeface="BIZ UDPゴシック" panose="020B0400000000000000" pitchFamily="50" charset="-128"/>
            <a:ea typeface="BIZ UDPゴシック" panose="020B0400000000000000" pitchFamily="50" charset="-128"/>
          </a:endParaRPr>
        </a:p>
        <a:p>
          <a:r>
            <a:rPr lang="ja-JP" altLang="en-US" b="1" dirty="0">
              <a:latin typeface="BIZ UDPゴシック" panose="020B0400000000000000" pitchFamily="50" charset="-128"/>
              <a:ea typeface="BIZ UDPゴシック" panose="020B0400000000000000" pitchFamily="50" charset="-128"/>
            </a:rPr>
            <a:t>奨学委員会</a:t>
          </a:r>
        </a:p>
      </dgm:t>
    </dgm:pt>
    <dgm:pt modelId="{94A71BD5-48FC-44FD-8F4F-DFB077008D75}" type="parTrans" cxnId="{7E936AF0-FB39-432A-AD63-FD052ABA535C}">
      <dgm:prSet/>
      <dgm:spPr/>
      <dgm:t>
        <a:bodyPr/>
        <a:lstStyle/>
        <a:p>
          <a:endParaRPr lang="ja-JP" altLang="en-US"/>
        </a:p>
      </dgm:t>
    </dgm:pt>
    <dgm:pt modelId="{6B710C80-7269-46EE-9381-13047C940DA4}" type="sibTrans" cxnId="{7E936AF0-FB39-432A-AD63-FD052ABA535C}">
      <dgm:prSet/>
      <dgm:spPr>
        <a:solidFill>
          <a:srgbClr val="FF9900"/>
        </a:solidFill>
        <a:ln>
          <a:solidFill>
            <a:srgbClr val="FFC000"/>
          </a:solidFill>
        </a:ln>
      </dgm:spPr>
      <dgm:t>
        <a:bodyPr/>
        <a:lstStyle/>
        <a:p>
          <a:endParaRPr lang="ja-JP" altLang="en-US"/>
        </a:p>
      </dgm:t>
    </dgm:pt>
    <dgm:pt modelId="{0D706033-CA8A-425D-AA88-BAEB3CD402AC}">
      <dgm:prSet phldrT="[テキスト]"/>
      <dgm:spPr>
        <a:solidFill>
          <a:srgbClr val="FF6699"/>
        </a:solidFill>
        <a:ln>
          <a:solidFill>
            <a:schemeClr val="tx1"/>
          </a:solidFill>
        </a:ln>
      </dgm:spPr>
      <dgm:t>
        <a:bodyPr/>
        <a:lstStyle/>
        <a:p>
          <a:r>
            <a:rPr lang="ja-JP" altLang="en-US" b="1" dirty="0">
              <a:latin typeface="BIZ UDPゴシック" panose="020B0400000000000000" pitchFamily="50" charset="-128"/>
              <a:ea typeface="BIZ UDPゴシック" panose="020B0400000000000000" pitchFamily="50" charset="-128"/>
            </a:rPr>
            <a:t>学校担当者</a:t>
          </a:r>
          <a:endParaRPr lang="en-US" altLang="ja-JP" b="1" dirty="0">
            <a:latin typeface="BIZ UDPゴシック" panose="020B0400000000000000" pitchFamily="50" charset="-128"/>
            <a:ea typeface="BIZ UDPゴシック" panose="020B0400000000000000" pitchFamily="50" charset="-128"/>
          </a:endParaRPr>
        </a:p>
        <a:p>
          <a:r>
            <a:rPr lang="ja-JP" altLang="en-US" b="1" dirty="0">
              <a:latin typeface="BIZ UDPゴシック" panose="020B0400000000000000" pitchFamily="50" charset="-128"/>
              <a:ea typeface="BIZ UDPゴシック" panose="020B0400000000000000" pitchFamily="50" charset="-128"/>
            </a:rPr>
            <a:t>指導教員</a:t>
          </a:r>
        </a:p>
      </dgm:t>
    </dgm:pt>
    <dgm:pt modelId="{31344EB0-97CB-413B-A330-EAA6A961B8A6}" type="parTrans" cxnId="{1AA7B909-56EB-418B-9202-C6C25D78163F}">
      <dgm:prSet/>
      <dgm:spPr/>
      <dgm:t>
        <a:bodyPr/>
        <a:lstStyle/>
        <a:p>
          <a:endParaRPr lang="ja-JP" altLang="en-US"/>
        </a:p>
      </dgm:t>
    </dgm:pt>
    <dgm:pt modelId="{007DBDCE-D0C1-415F-A563-B80B470A4DE7}" type="sibTrans" cxnId="{1AA7B909-56EB-418B-9202-C6C25D78163F}">
      <dgm:prSet/>
      <dgm:spPr>
        <a:solidFill>
          <a:srgbClr val="FF6699"/>
        </a:solidFill>
      </dgm:spPr>
      <dgm:t>
        <a:bodyPr/>
        <a:lstStyle/>
        <a:p>
          <a:endParaRPr lang="ja-JP" altLang="en-US"/>
        </a:p>
      </dgm:t>
    </dgm:pt>
    <dgm:pt modelId="{8C998FE0-5D38-4300-8BF9-AF5818AAD9C9}" type="pres">
      <dgm:prSet presAssocID="{AF5C33C7-307E-4DA7-B88A-144FEFC142A8}" presName="Name0" presStyleCnt="0">
        <dgm:presLayoutVars>
          <dgm:chMax val="1"/>
          <dgm:dir/>
          <dgm:animLvl val="ctr"/>
          <dgm:resizeHandles val="exact"/>
        </dgm:presLayoutVars>
      </dgm:prSet>
      <dgm:spPr/>
    </dgm:pt>
    <dgm:pt modelId="{BCE491C1-0A16-432E-A83A-ED06118ED6FE}" type="pres">
      <dgm:prSet presAssocID="{1644A187-F466-4876-838C-FCB072DD38F9}" presName="centerShape" presStyleLbl="node0" presStyleIdx="0" presStyleCnt="1" custScaleX="116403" custScaleY="92989" custLinFactNeighborX="-1189"/>
      <dgm:spPr/>
    </dgm:pt>
    <dgm:pt modelId="{7E686873-B80B-44BC-A179-5741FED04736}" type="pres">
      <dgm:prSet presAssocID="{BAEC6818-0A03-4ED8-8301-485DF59B959C}" presName="node" presStyleLbl="node1" presStyleIdx="0" presStyleCnt="4" custScaleX="159081">
        <dgm:presLayoutVars>
          <dgm:bulletEnabled val="1"/>
        </dgm:presLayoutVars>
      </dgm:prSet>
      <dgm:spPr/>
    </dgm:pt>
    <dgm:pt modelId="{630F3091-5AC1-4C8A-BC2D-0C82CDEE2FBB}" type="pres">
      <dgm:prSet presAssocID="{BAEC6818-0A03-4ED8-8301-485DF59B959C}" presName="dummy" presStyleCnt="0"/>
      <dgm:spPr/>
    </dgm:pt>
    <dgm:pt modelId="{24235F8A-E642-4DA5-8556-DB651EDAF4A6}" type="pres">
      <dgm:prSet presAssocID="{913B548D-4B11-45FA-88EB-040A9B3B43BF}" presName="sibTrans" presStyleLbl="sibTrans2D1" presStyleIdx="0" presStyleCnt="4" custLinFactNeighborX="1142" custLinFactNeighborY="571"/>
      <dgm:spPr/>
    </dgm:pt>
    <dgm:pt modelId="{81F8A131-17C3-4112-9EA7-B1AA2DFA0AE8}" type="pres">
      <dgm:prSet presAssocID="{55C55154-C1A4-490B-BFAD-5007D2A30B20}" presName="node" presStyleLbl="node1" presStyleIdx="1" presStyleCnt="4" custScaleX="159141" custRadScaleRad="111299">
        <dgm:presLayoutVars>
          <dgm:bulletEnabled val="1"/>
        </dgm:presLayoutVars>
      </dgm:prSet>
      <dgm:spPr/>
    </dgm:pt>
    <dgm:pt modelId="{1797F7D4-B570-43EB-9063-7AB69A7EE4E1}" type="pres">
      <dgm:prSet presAssocID="{55C55154-C1A4-490B-BFAD-5007D2A30B20}" presName="dummy" presStyleCnt="0"/>
      <dgm:spPr/>
    </dgm:pt>
    <dgm:pt modelId="{468744C1-7773-495B-ADBE-3EF0BA1DEF6D}" type="pres">
      <dgm:prSet presAssocID="{FD028AD5-1E6C-44B6-A112-DEC8E07415BD}" presName="sibTrans" presStyleLbl="sibTrans2D1" presStyleIdx="1" presStyleCnt="4"/>
      <dgm:spPr/>
    </dgm:pt>
    <dgm:pt modelId="{5CEC51A1-E174-43B1-9D2C-002F4BA19250}" type="pres">
      <dgm:prSet presAssocID="{E1C8310F-D1B1-4A70-97D7-155208FA8154}" presName="node" presStyleLbl="node1" presStyleIdx="2" presStyleCnt="4" custScaleX="159141">
        <dgm:presLayoutVars>
          <dgm:bulletEnabled val="1"/>
        </dgm:presLayoutVars>
      </dgm:prSet>
      <dgm:spPr/>
    </dgm:pt>
    <dgm:pt modelId="{FB97FECA-F8D6-48DC-A4C9-CC54291D78B5}" type="pres">
      <dgm:prSet presAssocID="{E1C8310F-D1B1-4A70-97D7-155208FA8154}" presName="dummy" presStyleCnt="0"/>
      <dgm:spPr/>
    </dgm:pt>
    <dgm:pt modelId="{54F745B4-0029-468D-AECD-CBD4E62B20A9}" type="pres">
      <dgm:prSet presAssocID="{6B710C80-7269-46EE-9381-13047C940DA4}" presName="sibTrans" presStyleLbl="sibTrans2D1" presStyleIdx="2" presStyleCnt="4"/>
      <dgm:spPr/>
    </dgm:pt>
    <dgm:pt modelId="{3C74567F-C957-4FF3-9CDA-DBA65DF27BF7}" type="pres">
      <dgm:prSet presAssocID="{0D706033-CA8A-425D-AA88-BAEB3CD402AC}" presName="node" presStyleLbl="node1" presStyleIdx="3" presStyleCnt="4" custScaleX="159141" custRadScaleRad="118007" custRadScaleInc="-1136">
        <dgm:presLayoutVars>
          <dgm:bulletEnabled val="1"/>
        </dgm:presLayoutVars>
      </dgm:prSet>
      <dgm:spPr>
        <a:prstGeom prst="ellipse">
          <a:avLst/>
        </a:prstGeom>
      </dgm:spPr>
    </dgm:pt>
    <dgm:pt modelId="{5384CE94-B83D-4B7E-9E22-F683E4856BA4}" type="pres">
      <dgm:prSet presAssocID="{0D706033-CA8A-425D-AA88-BAEB3CD402AC}" presName="dummy" presStyleCnt="0"/>
      <dgm:spPr/>
    </dgm:pt>
    <dgm:pt modelId="{D2AAC880-5CDF-4FFB-B2AA-8C293FF74CD0}" type="pres">
      <dgm:prSet presAssocID="{007DBDCE-D0C1-415F-A563-B80B470A4DE7}" presName="sibTrans" presStyleLbl="sibTrans2D1" presStyleIdx="3" presStyleCnt="4"/>
      <dgm:spPr/>
    </dgm:pt>
  </dgm:ptLst>
  <dgm:cxnLst>
    <dgm:cxn modelId="{1AA7B909-56EB-418B-9202-C6C25D78163F}" srcId="{1644A187-F466-4876-838C-FCB072DD38F9}" destId="{0D706033-CA8A-425D-AA88-BAEB3CD402AC}" srcOrd="3" destOrd="0" parTransId="{31344EB0-97CB-413B-A330-EAA6A961B8A6}" sibTransId="{007DBDCE-D0C1-415F-A563-B80B470A4DE7}"/>
    <dgm:cxn modelId="{97214D24-D93F-4BD9-B23B-95BDAB06CAE2}" srcId="{1644A187-F466-4876-838C-FCB072DD38F9}" destId="{55C55154-C1A4-490B-BFAD-5007D2A30B20}" srcOrd="1" destOrd="0" parTransId="{0FBED516-0962-4A27-89DB-8C98A20E8B0C}" sibTransId="{FD028AD5-1E6C-44B6-A112-DEC8E07415BD}"/>
    <dgm:cxn modelId="{8CC6FB4D-DD19-4F70-8E50-AFE03717F228}" type="presOf" srcId="{55C55154-C1A4-490B-BFAD-5007D2A30B20}" destId="{81F8A131-17C3-4112-9EA7-B1AA2DFA0AE8}" srcOrd="0" destOrd="0" presId="urn:microsoft.com/office/officeart/2005/8/layout/radial6"/>
    <dgm:cxn modelId="{F53B0473-706A-4871-B392-7E009CE4C3E6}" type="presOf" srcId="{E1C8310F-D1B1-4A70-97D7-155208FA8154}" destId="{5CEC51A1-E174-43B1-9D2C-002F4BA19250}" srcOrd="0" destOrd="0" presId="urn:microsoft.com/office/officeart/2005/8/layout/radial6"/>
    <dgm:cxn modelId="{8DECD17A-1026-4C72-880B-87C4625FAA76}" type="presOf" srcId="{913B548D-4B11-45FA-88EB-040A9B3B43BF}" destId="{24235F8A-E642-4DA5-8556-DB651EDAF4A6}" srcOrd="0" destOrd="0" presId="urn:microsoft.com/office/officeart/2005/8/layout/radial6"/>
    <dgm:cxn modelId="{69366C88-D798-4D05-9A16-E61799430350}" type="presOf" srcId="{007DBDCE-D0C1-415F-A563-B80B470A4DE7}" destId="{D2AAC880-5CDF-4FFB-B2AA-8C293FF74CD0}" srcOrd="0" destOrd="0" presId="urn:microsoft.com/office/officeart/2005/8/layout/radial6"/>
    <dgm:cxn modelId="{F80919A3-B789-4436-86C1-6DCA08D197ED}" type="presOf" srcId="{0D706033-CA8A-425D-AA88-BAEB3CD402AC}" destId="{3C74567F-C957-4FF3-9CDA-DBA65DF27BF7}" srcOrd="0" destOrd="0" presId="urn:microsoft.com/office/officeart/2005/8/layout/radial6"/>
    <dgm:cxn modelId="{EE1B6EA8-825B-4386-9818-D5914FC0FAC3}" type="presOf" srcId="{1644A187-F466-4876-838C-FCB072DD38F9}" destId="{BCE491C1-0A16-432E-A83A-ED06118ED6FE}" srcOrd="0" destOrd="0" presId="urn:microsoft.com/office/officeart/2005/8/layout/radial6"/>
    <dgm:cxn modelId="{E954EFB4-1488-450D-94E4-005C32242325}" srcId="{1644A187-F466-4876-838C-FCB072DD38F9}" destId="{BAEC6818-0A03-4ED8-8301-485DF59B959C}" srcOrd="0" destOrd="0" parTransId="{AB597466-FB51-454D-A2B6-EDB527933DB3}" sibTransId="{913B548D-4B11-45FA-88EB-040A9B3B43BF}"/>
    <dgm:cxn modelId="{22410DCB-CB8C-4266-A266-BEF1156203AD}" type="presOf" srcId="{FD028AD5-1E6C-44B6-A112-DEC8E07415BD}" destId="{468744C1-7773-495B-ADBE-3EF0BA1DEF6D}" srcOrd="0" destOrd="0" presId="urn:microsoft.com/office/officeart/2005/8/layout/radial6"/>
    <dgm:cxn modelId="{41023EE5-5FA1-4BAA-ABCC-7A797C292F02}" type="presOf" srcId="{BAEC6818-0A03-4ED8-8301-485DF59B959C}" destId="{7E686873-B80B-44BC-A179-5741FED04736}" srcOrd="0" destOrd="0" presId="urn:microsoft.com/office/officeart/2005/8/layout/radial6"/>
    <dgm:cxn modelId="{67AA92EB-3393-40A0-9175-410BEE71B142}" type="presOf" srcId="{6B710C80-7269-46EE-9381-13047C940DA4}" destId="{54F745B4-0029-468D-AECD-CBD4E62B20A9}" srcOrd="0" destOrd="0" presId="urn:microsoft.com/office/officeart/2005/8/layout/radial6"/>
    <dgm:cxn modelId="{B26C36F0-78E7-4615-9453-7907161B0425}" type="presOf" srcId="{AF5C33C7-307E-4DA7-B88A-144FEFC142A8}" destId="{8C998FE0-5D38-4300-8BF9-AF5818AAD9C9}" srcOrd="0" destOrd="0" presId="urn:microsoft.com/office/officeart/2005/8/layout/radial6"/>
    <dgm:cxn modelId="{7E936AF0-FB39-432A-AD63-FD052ABA535C}" srcId="{1644A187-F466-4876-838C-FCB072DD38F9}" destId="{E1C8310F-D1B1-4A70-97D7-155208FA8154}" srcOrd="2" destOrd="0" parTransId="{94A71BD5-48FC-44FD-8F4F-DFB077008D75}" sibTransId="{6B710C80-7269-46EE-9381-13047C940DA4}"/>
    <dgm:cxn modelId="{557492F2-2317-4F6D-8C44-C8BDBF17E2C0}" srcId="{AF5C33C7-307E-4DA7-B88A-144FEFC142A8}" destId="{1644A187-F466-4876-838C-FCB072DD38F9}" srcOrd="0" destOrd="0" parTransId="{4477234C-4305-4474-88DA-68578C9BF41E}" sibTransId="{E8877F7F-6701-4647-95F4-3A6650EFE536}"/>
    <dgm:cxn modelId="{3E0DB3CC-8AF0-44D2-A7CC-1A1965FC0219}" type="presParOf" srcId="{8C998FE0-5D38-4300-8BF9-AF5818AAD9C9}" destId="{BCE491C1-0A16-432E-A83A-ED06118ED6FE}" srcOrd="0" destOrd="0" presId="urn:microsoft.com/office/officeart/2005/8/layout/radial6"/>
    <dgm:cxn modelId="{1D1AEB25-0EF8-4B28-9CEB-1AF7A65CCDE5}" type="presParOf" srcId="{8C998FE0-5D38-4300-8BF9-AF5818AAD9C9}" destId="{7E686873-B80B-44BC-A179-5741FED04736}" srcOrd="1" destOrd="0" presId="urn:microsoft.com/office/officeart/2005/8/layout/radial6"/>
    <dgm:cxn modelId="{6A7C6260-DBA6-42D4-BBDF-0507697B19D9}" type="presParOf" srcId="{8C998FE0-5D38-4300-8BF9-AF5818AAD9C9}" destId="{630F3091-5AC1-4C8A-BC2D-0C82CDEE2FBB}" srcOrd="2" destOrd="0" presId="urn:microsoft.com/office/officeart/2005/8/layout/radial6"/>
    <dgm:cxn modelId="{848A5775-A552-40A5-A7B1-2E4E718C40B0}" type="presParOf" srcId="{8C998FE0-5D38-4300-8BF9-AF5818AAD9C9}" destId="{24235F8A-E642-4DA5-8556-DB651EDAF4A6}" srcOrd="3" destOrd="0" presId="urn:microsoft.com/office/officeart/2005/8/layout/radial6"/>
    <dgm:cxn modelId="{DF42FC68-7325-4F81-9FDD-2FFB306D16DA}" type="presParOf" srcId="{8C998FE0-5D38-4300-8BF9-AF5818AAD9C9}" destId="{81F8A131-17C3-4112-9EA7-B1AA2DFA0AE8}" srcOrd="4" destOrd="0" presId="urn:microsoft.com/office/officeart/2005/8/layout/radial6"/>
    <dgm:cxn modelId="{90B08EB2-8D5A-4E4C-A748-D9113312D9A3}" type="presParOf" srcId="{8C998FE0-5D38-4300-8BF9-AF5818AAD9C9}" destId="{1797F7D4-B570-43EB-9063-7AB69A7EE4E1}" srcOrd="5" destOrd="0" presId="urn:microsoft.com/office/officeart/2005/8/layout/radial6"/>
    <dgm:cxn modelId="{66E0DD56-DFCF-4E6E-A2D4-07152C34733C}" type="presParOf" srcId="{8C998FE0-5D38-4300-8BF9-AF5818AAD9C9}" destId="{468744C1-7773-495B-ADBE-3EF0BA1DEF6D}" srcOrd="6" destOrd="0" presId="urn:microsoft.com/office/officeart/2005/8/layout/radial6"/>
    <dgm:cxn modelId="{AE3F3B40-90FB-43B0-9F6F-3FB5A4D3080E}" type="presParOf" srcId="{8C998FE0-5D38-4300-8BF9-AF5818AAD9C9}" destId="{5CEC51A1-E174-43B1-9D2C-002F4BA19250}" srcOrd="7" destOrd="0" presId="urn:microsoft.com/office/officeart/2005/8/layout/radial6"/>
    <dgm:cxn modelId="{C423EAF0-A329-4844-8CA4-B0F0B586DA6B}" type="presParOf" srcId="{8C998FE0-5D38-4300-8BF9-AF5818AAD9C9}" destId="{FB97FECA-F8D6-48DC-A4C9-CC54291D78B5}" srcOrd="8" destOrd="0" presId="urn:microsoft.com/office/officeart/2005/8/layout/radial6"/>
    <dgm:cxn modelId="{28D18056-A27F-4A05-A53B-B05CF2A2C21F}" type="presParOf" srcId="{8C998FE0-5D38-4300-8BF9-AF5818AAD9C9}" destId="{54F745B4-0029-468D-AECD-CBD4E62B20A9}" srcOrd="9" destOrd="0" presId="urn:microsoft.com/office/officeart/2005/8/layout/radial6"/>
    <dgm:cxn modelId="{F9F72F6B-6817-4FF2-B8EC-28A389DE2C06}" type="presParOf" srcId="{8C998FE0-5D38-4300-8BF9-AF5818AAD9C9}" destId="{3C74567F-C957-4FF3-9CDA-DBA65DF27BF7}" srcOrd="10" destOrd="0" presId="urn:microsoft.com/office/officeart/2005/8/layout/radial6"/>
    <dgm:cxn modelId="{64BB982C-42E7-4239-BC6B-86716EC51B33}" type="presParOf" srcId="{8C998FE0-5D38-4300-8BF9-AF5818AAD9C9}" destId="{5384CE94-B83D-4B7E-9E22-F683E4856BA4}" srcOrd="11" destOrd="0" presId="urn:microsoft.com/office/officeart/2005/8/layout/radial6"/>
    <dgm:cxn modelId="{7E34FCB9-0274-4481-961C-6588B43DE0B2}" type="presParOf" srcId="{8C998FE0-5D38-4300-8BF9-AF5818AAD9C9}" destId="{D2AAC880-5CDF-4FFB-B2AA-8C293FF74CD0}" srcOrd="12" destOrd="0" presId="urn:microsoft.com/office/officeart/2005/8/layout/radial6"/>
  </dgm:cxnLst>
  <dgm:bg>
    <a:noFill/>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AAC880-5CDF-4FFB-B2AA-8C293FF74CD0}">
      <dsp:nvSpPr>
        <dsp:cNvPr id="0" name=""/>
        <dsp:cNvSpPr/>
      </dsp:nvSpPr>
      <dsp:spPr>
        <a:xfrm>
          <a:off x="1543676" y="566760"/>
          <a:ext cx="3987210" cy="3987210"/>
        </a:xfrm>
        <a:prstGeom prst="blockArc">
          <a:avLst>
            <a:gd name="adj1" fmla="val 10719509"/>
            <a:gd name="adj2" fmla="val 16823315"/>
            <a:gd name="adj3" fmla="val 4642"/>
          </a:avLst>
        </a:prstGeom>
        <a:solidFill>
          <a:srgbClr val="FF6699"/>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54F745B4-0029-468D-AECD-CBD4E62B20A9}">
      <dsp:nvSpPr>
        <dsp:cNvPr id="0" name=""/>
        <dsp:cNvSpPr/>
      </dsp:nvSpPr>
      <dsp:spPr>
        <a:xfrm>
          <a:off x="1544125" y="630522"/>
          <a:ext cx="3987210" cy="3987210"/>
        </a:xfrm>
        <a:prstGeom prst="blockArc">
          <a:avLst>
            <a:gd name="adj1" fmla="val 4777491"/>
            <a:gd name="adj2" fmla="val 10832079"/>
            <a:gd name="adj3" fmla="val 4642"/>
          </a:avLst>
        </a:prstGeom>
        <a:solidFill>
          <a:srgbClr val="FF9900"/>
        </a:solidFill>
        <a:ln>
          <a:solidFill>
            <a:srgbClr val="FFC000"/>
          </a:solid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468744C1-7773-495B-ADBE-3EF0BA1DEF6D}">
      <dsp:nvSpPr>
        <dsp:cNvPr id="0" name=""/>
        <dsp:cNvSpPr/>
      </dsp:nvSpPr>
      <dsp:spPr>
        <a:xfrm>
          <a:off x="2114896" y="611157"/>
          <a:ext cx="3987210" cy="3987210"/>
        </a:xfrm>
        <a:prstGeom prst="blockArc">
          <a:avLst>
            <a:gd name="adj1" fmla="val 21577977"/>
            <a:gd name="adj2" fmla="val 5789333"/>
            <a:gd name="adj3" fmla="val 4642"/>
          </a:avLst>
        </a:prstGeom>
        <a:solidFill>
          <a:srgbClr val="FFFF00"/>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24235F8A-E642-4DA5-8556-DB651EDAF4A6}">
      <dsp:nvSpPr>
        <dsp:cNvPr id="0" name=""/>
        <dsp:cNvSpPr/>
      </dsp:nvSpPr>
      <dsp:spPr>
        <a:xfrm>
          <a:off x="2160430" y="608974"/>
          <a:ext cx="3987210" cy="3987210"/>
        </a:xfrm>
        <a:prstGeom prst="blockArc">
          <a:avLst>
            <a:gd name="adj1" fmla="val 15810667"/>
            <a:gd name="adj2" fmla="val 22023"/>
            <a:gd name="adj3" fmla="val 4642"/>
          </a:avLst>
        </a:prstGeom>
        <a:solidFill>
          <a:srgbClr val="99FF66"/>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BCE491C1-0A16-432E-A83A-ED06118ED6FE}">
      <dsp:nvSpPr>
        <dsp:cNvPr id="0" name=""/>
        <dsp:cNvSpPr/>
      </dsp:nvSpPr>
      <dsp:spPr>
        <a:xfrm>
          <a:off x="2773548" y="1738652"/>
          <a:ext cx="2137150" cy="1707271"/>
        </a:xfrm>
        <a:prstGeom prst="ellipse">
          <a:avLst/>
        </a:prstGeom>
        <a:noFill/>
        <a:ln w="76200">
          <a:solidFill>
            <a:schemeClr val="accent6">
              <a:lumMod val="75000"/>
            </a:schemeClr>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6990" tIns="46990" rIns="46990" bIns="46990" numCol="1" spcCol="1270" anchor="ctr" anchorCtr="0">
          <a:noAutofit/>
        </a:bodyPr>
        <a:lstStyle/>
        <a:p>
          <a:pPr marL="0" lvl="0" indent="0" algn="ctr" defTabSz="1644650">
            <a:lnSpc>
              <a:spcPct val="90000"/>
            </a:lnSpc>
            <a:spcBef>
              <a:spcPct val="0"/>
            </a:spcBef>
            <a:spcAft>
              <a:spcPct val="35000"/>
            </a:spcAft>
            <a:buNone/>
          </a:pPr>
          <a:r>
            <a:rPr lang="ja-JP" altLang="en-US" sz="3700" kern="1200" dirty="0">
              <a:latin typeface="BIZ UDPゴシック" panose="020B0400000000000000" pitchFamily="50" charset="-128"/>
              <a:ea typeface="BIZ UDPゴシック" panose="020B0400000000000000" pitchFamily="50" charset="-128"/>
            </a:rPr>
            <a:t>奨学生</a:t>
          </a:r>
        </a:p>
      </dsp:txBody>
      <dsp:txXfrm>
        <a:off x="3086526" y="1988676"/>
        <a:ext cx="1511194" cy="1207223"/>
      </dsp:txXfrm>
    </dsp:sp>
    <dsp:sp modelId="{7E686873-B80B-44BC-A179-5741FED04736}">
      <dsp:nvSpPr>
        <dsp:cNvPr id="0" name=""/>
        <dsp:cNvSpPr/>
      </dsp:nvSpPr>
      <dsp:spPr>
        <a:xfrm>
          <a:off x="2866181" y="2352"/>
          <a:ext cx="2044501" cy="1285195"/>
        </a:xfrm>
        <a:prstGeom prst="ellipse">
          <a:avLst/>
        </a:prstGeom>
        <a:solidFill>
          <a:srgbClr val="99FF66"/>
        </a:solidFill>
        <a:ln>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ja-JP" altLang="en-US" sz="2200" b="1" kern="1200" dirty="0">
              <a:latin typeface="BIZ UDPゴシック" panose="020B0400000000000000" pitchFamily="50" charset="-128"/>
              <a:ea typeface="BIZ UDPゴシック" panose="020B0400000000000000" pitchFamily="50" charset="-128"/>
            </a:rPr>
            <a:t>世話クラブ</a:t>
          </a:r>
        </a:p>
      </dsp:txBody>
      <dsp:txXfrm>
        <a:off x="3165591" y="190564"/>
        <a:ext cx="1445681" cy="908771"/>
      </dsp:txXfrm>
    </dsp:sp>
    <dsp:sp modelId="{81F8A131-17C3-4112-9EA7-B1AA2DFA0AE8}">
      <dsp:nvSpPr>
        <dsp:cNvPr id="0" name=""/>
        <dsp:cNvSpPr/>
      </dsp:nvSpPr>
      <dsp:spPr>
        <a:xfrm>
          <a:off x="5033163" y="1949690"/>
          <a:ext cx="2045272" cy="1285195"/>
        </a:xfrm>
        <a:prstGeom prst="ellipse">
          <a:avLst/>
        </a:prstGeom>
        <a:solidFill>
          <a:srgbClr val="FFFF00"/>
        </a:solidFill>
        <a:ln w="3175">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ja-JP" altLang="en-US" sz="1800" b="1" kern="1200" dirty="0">
              <a:latin typeface="BIZ UDPゴシック" panose="020B0400000000000000" pitchFamily="50" charset="-128"/>
              <a:ea typeface="BIZ UDPゴシック" panose="020B0400000000000000" pitchFamily="50" charset="-128"/>
            </a:rPr>
            <a:t>カウンセラー</a:t>
          </a:r>
        </a:p>
      </dsp:txBody>
      <dsp:txXfrm>
        <a:off x="5332686" y="2137902"/>
        <a:ext cx="1446226" cy="908771"/>
      </dsp:txXfrm>
    </dsp:sp>
    <dsp:sp modelId="{5CEC51A1-E174-43B1-9D2C-002F4BA19250}">
      <dsp:nvSpPr>
        <dsp:cNvPr id="0" name=""/>
        <dsp:cNvSpPr/>
      </dsp:nvSpPr>
      <dsp:spPr>
        <a:xfrm>
          <a:off x="2865795" y="3897028"/>
          <a:ext cx="2045272" cy="1285195"/>
        </a:xfrm>
        <a:prstGeom prst="ellipse">
          <a:avLst/>
        </a:prstGeom>
        <a:solidFill>
          <a:srgbClr val="FF9900"/>
        </a:solidFill>
        <a:ln>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ja-JP" altLang="en-US" sz="2100" b="1" kern="1200" dirty="0">
              <a:latin typeface="BIZ UDPゴシック" panose="020B0400000000000000" pitchFamily="50" charset="-128"/>
              <a:ea typeface="BIZ UDPゴシック" panose="020B0400000000000000" pitchFamily="50" charset="-128"/>
            </a:rPr>
            <a:t>地区米山</a:t>
          </a:r>
          <a:endParaRPr lang="en-US" altLang="ja-JP" sz="2100" b="1" kern="1200" dirty="0">
            <a:latin typeface="BIZ UDPゴシック" panose="020B0400000000000000" pitchFamily="50" charset="-128"/>
            <a:ea typeface="BIZ UDPゴシック" panose="020B0400000000000000" pitchFamily="50" charset="-128"/>
          </a:endParaRPr>
        </a:p>
        <a:p>
          <a:pPr marL="0" lvl="0" indent="0" algn="ctr" defTabSz="933450">
            <a:lnSpc>
              <a:spcPct val="90000"/>
            </a:lnSpc>
            <a:spcBef>
              <a:spcPct val="0"/>
            </a:spcBef>
            <a:spcAft>
              <a:spcPct val="35000"/>
            </a:spcAft>
            <a:buNone/>
          </a:pPr>
          <a:r>
            <a:rPr lang="ja-JP" altLang="en-US" sz="2100" b="1" kern="1200" dirty="0">
              <a:latin typeface="BIZ UDPゴシック" panose="020B0400000000000000" pitchFamily="50" charset="-128"/>
              <a:ea typeface="BIZ UDPゴシック" panose="020B0400000000000000" pitchFamily="50" charset="-128"/>
            </a:rPr>
            <a:t>奨学委員会</a:t>
          </a:r>
        </a:p>
      </dsp:txBody>
      <dsp:txXfrm>
        <a:off x="3165318" y="4085240"/>
        <a:ext cx="1446226" cy="908771"/>
      </dsp:txXfrm>
    </dsp:sp>
    <dsp:sp modelId="{3C74567F-C957-4FF3-9CDA-DBA65DF27BF7}">
      <dsp:nvSpPr>
        <dsp:cNvPr id="0" name=""/>
        <dsp:cNvSpPr/>
      </dsp:nvSpPr>
      <dsp:spPr>
        <a:xfrm>
          <a:off x="567840" y="1963359"/>
          <a:ext cx="2045272" cy="1285195"/>
        </a:xfrm>
        <a:prstGeom prst="ellipse">
          <a:avLst/>
        </a:prstGeom>
        <a:solidFill>
          <a:srgbClr val="FF6699"/>
        </a:solidFill>
        <a:ln>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ja-JP" altLang="en-US" sz="2100" b="1" kern="1200" dirty="0">
              <a:latin typeface="BIZ UDPゴシック" panose="020B0400000000000000" pitchFamily="50" charset="-128"/>
              <a:ea typeface="BIZ UDPゴシック" panose="020B0400000000000000" pitchFamily="50" charset="-128"/>
            </a:rPr>
            <a:t>学校担当者</a:t>
          </a:r>
          <a:endParaRPr lang="en-US" altLang="ja-JP" sz="2100" b="1" kern="1200" dirty="0">
            <a:latin typeface="BIZ UDPゴシック" panose="020B0400000000000000" pitchFamily="50" charset="-128"/>
            <a:ea typeface="BIZ UDPゴシック" panose="020B0400000000000000" pitchFamily="50" charset="-128"/>
          </a:endParaRPr>
        </a:p>
        <a:p>
          <a:pPr marL="0" lvl="0" indent="0" algn="ctr" defTabSz="933450">
            <a:lnSpc>
              <a:spcPct val="90000"/>
            </a:lnSpc>
            <a:spcBef>
              <a:spcPct val="0"/>
            </a:spcBef>
            <a:spcAft>
              <a:spcPct val="35000"/>
            </a:spcAft>
            <a:buNone/>
          </a:pPr>
          <a:r>
            <a:rPr lang="ja-JP" altLang="en-US" sz="2100" b="1" kern="1200" dirty="0">
              <a:latin typeface="BIZ UDPゴシック" panose="020B0400000000000000" pitchFamily="50" charset="-128"/>
              <a:ea typeface="BIZ UDPゴシック" panose="020B0400000000000000" pitchFamily="50" charset="-128"/>
            </a:rPr>
            <a:t>指導教員</a:t>
          </a:r>
        </a:p>
      </dsp:txBody>
      <dsp:txXfrm>
        <a:off x="867363" y="2151571"/>
        <a:ext cx="1446226" cy="90877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7AAC7555-37B7-4959-B4A1-17DEF90D36E6}" type="datetimeFigureOut">
              <a:rPr kumimoji="1" lang="ja-JP" altLang="en-US" smtClean="0"/>
              <a:t>2024/7/30</a:t>
            </a:fld>
            <a:endParaRPr kumimoji="1" lang="ja-JP" altLang="en-US"/>
          </a:p>
        </p:txBody>
      </p:sp>
      <p:sp>
        <p:nvSpPr>
          <p:cNvPr id="4" name="スライド イメージ プレースホルダー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ja-JP" altLang="en-US"/>
          </a:p>
        </p:txBody>
      </p:sp>
      <p:sp>
        <p:nvSpPr>
          <p:cNvPr id="5" name="ノート プレースホルダー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1CD4CDC9-A0B9-4913-862D-09EE1C7BF8A6}" type="slidenum">
              <a:rPr kumimoji="1" lang="ja-JP" altLang="en-US" smtClean="0"/>
              <a:t>‹#›</a:t>
            </a:fld>
            <a:endParaRPr kumimoji="1" lang="ja-JP" altLang="en-US"/>
          </a:p>
        </p:txBody>
      </p:sp>
    </p:spTree>
    <p:extLst>
      <p:ext uri="{BB962C8B-B14F-4D97-AF65-F5344CB8AC3E}">
        <p14:creationId xmlns:p14="http://schemas.microsoft.com/office/powerpoint/2010/main" val="20198722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93C8615-11EB-4C73-9781-66E5D02A4579}" type="slidenum">
              <a:rPr kumimoji="1" lang="ja-JP" altLang="en-US" smtClean="0"/>
              <a:t>1</a:t>
            </a:fld>
            <a:endParaRPr kumimoji="1" lang="ja-JP" altLang="en-US"/>
          </a:p>
        </p:txBody>
      </p:sp>
    </p:spTree>
    <p:extLst>
      <p:ext uri="{BB962C8B-B14F-4D97-AF65-F5344CB8AC3E}">
        <p14:creationId xmlns:p14="http://schemas.microsoft.com/office/powerpoint/2010/main" val="2893510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幻灯片图像占位符 1">
            <a:extLst>
              <a:ext uri="{FF2B5EF4-FFF2-40B4-BE49-F238E27FC236}">
                <a16:creationId xmlns:a16="http://schemas.microsoft.com/office/drawing/2014/main" id="{3027737C-2EDE-4AD3-BDA8-B19512FA2C0B}"/>
              </a:ext>
            </a:extLst>
          </p:cNvPr>
          <p:cNvSpPr>
            <a:spLocks noGrp="1" noRot="1" noChangeAspect="1" noChangeArrowheads="1" noTextEdit="1"/>
          </p:cNvSpPr>
          <p:nvPr>
            <p:ph type="sldImg"/>
          </p:nvPr>
        </p:nvSpPr>
        <p:spPr>
          <a:xfrm>
            <a:off x="-171450" y="841375"/>
            <a:ext cx="7470775" cy="4202113"/>
          </a:xfrm>
          <a:ln/>
        </p:spPr>
      </p:sp>
      <p:sp>
        <p:nvSpPr>
          <p:cNvPr id="9219" name="备注占位符 2">
            <a:extLst>
              <a:ext uri="{FF2B5EF4-FFF2-40B4-BE49-F238E27FC236}">
                <a16:creationId xmlns:a16="http://schemas.microsoft.com/office/drawing/2014/main" id="{3856CC94-BD52-40BB-B54B-3DFFBD1D3D4A}"/>
              </a:ext>
            </a:extLst>
          </p:cNvPr>
          <p:cNvSpPr>
            <a:spLocks noGrp="1"/>
          </p:cNvSpPr>
          <p:nvPr>
            <p:ph type="body" idx="1"/>
          </p:nvPr>
        </p:nvSpPr>
        <p:spPr>
          <a:xfrm>
            <a:off x="727916" y="5259007"/>
            <a:ext cx="5698655" cy="5561512"/>
          </a:xfrm>
          <a:ln/>
        </p:spPr>
        <p:txBody>
          <a:bodyPr/>
          <a:lstStyle/>
          <a:p>
            <a:pPr>
              <a:defRPr/>
            </a:pPr>
            <a:r>
              <a:rPr lang="ja-JP" altLang="en-US" dirty="0">
                <a:latin typeface="+mn-ea"/>
              </a:rPr>
              <a:t>ロータリー米山記念奨学事業は、</a:t>
            </a:r>
            <a:r>
              <a:rPr kumimoji="1" lang="ja-JP" altLang="en-US" dirty="0">
                <a:latin typeface="+mn-ea"/>
              </a:rPr>
              <a:t>日本のロータリーが作り育てた独自の事業で、</a:t>
            </a:r>
            <a:r>
              <a:rPr kumimoji="1" lang="en-US" altLang="ja-JP" dirty="0">
                <a:latin typeface="+mn-ea"/>
              </a:rPr>
              <a:t>34</a:t>
            </a:r>
            <a:r>
              <a:rPr kumimoji="1" lang="ja-JP" altLang="en-US" dirty="0">
                <a:latin typeface="+mn-ea"/>
              </a:rPr>
              <a:t>地区、全地区が参加する多地区合同プロジェクトです。</a:t>
            </a:r>
            <a:endParaRPr kumimoji="1" lang="en-US" altLang="ja-JP" dirty="0">
              <a:latin typeface="+mn-ea"/>
            </a:endParaRPr>
          </a:p>
          <a:p>
            <a:pPr>
              <a:defRPr/>
            </a:pPr>
            <a:endParaRPr kumimoji="1" lang="en-US" altLang="ja-JP" dirty="0">
              <a:latin typeface="+mn-ea"/>
            </a:endParaRPr>
          </a:p>
          <a:p>
            <a:pPr>
              <a:defRPr/>
            </a:pPr>
            <a:r>
              <a:rPr lang="en-US" altLang="ja-JP" dirty="0">
                <a:latin typeface="+mn-ea"/>
              </a:rPr>
              <a:t>1952</a:t>
            </a:r>
            <a:r>
              <a:rPr lang="ja-JP" altLang="en-US" dirty="0">
                <a:latin typeface="+mn-ea"/>
              </a:rPr>
              <a:t>年、東京</a:t>
            </a:r>
            <a:r>
              <a:rPr lang="en-US" altLang="ja-JP" dirty="0">
                <a:latin typeface="+mn-ea"/>
              </a:rPr>
              <a:t>RC</a:t>
            </a:r>
            <a:r>
              <a:rPr lang="ja-JP" altLang="en-US" dirty="0">
                <a:latin typeface="+mn-ea"/>
              </a:rPr>
              <a:t>会長の古沢丈作氏が「アジアから優秀な学生を招いて学費を援助し、二度と戦争の悲劇を繰り返さないために“平和日本”を肌で感じてもらいたい」という「米山基金」の事業構想を発表しました。この構想のもと、東京</a:t>
            </a:r>
            <a:r>
              <a:rPr lang="en-US" altLang="ja-JP" dirty="0">
                <a:latin typeface="+mn-ea"/>
              </a:rPr>
              <a:t>RC</a:t>
            </a:r>
            <a:r>
              <a:rPr lang="ja-JP" altLang="en-US" dirty="0">
                <a:latin typeface="+mn-ea"/>
              </a:rPr>
              <a:t>が始めた「米山基金」は、わずか５年で、日本の全ロータリークラブの共同事業として継承され、</a:t>
            </a:r>
            <a:r>
              <a:rPr lang="en-US" altLang="ja-JP" dirty="0">
                <a:latin typeface="+mn-ea"/>
              </a:rPr>
              <a:t>1967</a:t>
            </a:r>
            <a:r>
              <a:rPr lang="ja-JP" altLang="en-US" dirty="0">
                <a:latin typeface="+mn-ea"/>
              </a:rPr>
              <a:t>年には財団法人ロータリー米山記念奨学会が設立されました。</a:t>
            </a:r>
            <a:endParaRPr lang="en-US" altLang="ja-JP" dirty="0">
              <a:latin typeface="+mn-ea"/>
            </a:endParaRPr>
          </a:p>
          <a:p>
            <a:pPr>
              <a:defRPr/>
            </a:pPr>
            <a:endParaRPr lang="en-US" altLang="ja-JP" dirty="0">
              <a:latin typeface="+mn-ea"/>
            </a:endParaRPr>
          </a:p>
          <a:p>
            <a:pPr>
              <a:defRPr/>
            </a:pPr>
            <a:r>
              <a:rPr lang="en-US" altLang="ja-JP" dirty="0">
                <a:latin typeface="+mn-ea"/>
              </a:rPr>
              <a:t>1952</a:t>
            </a:r>
            <a:r>
              <a:rPr lang="ja-JP" altLang="en-US" dirty="0">
                <a:latin typeface="+mn-ea"/>
              </a:rPr>
              <a:t>年に事業が始まって以来、一貫して、日本で学ぶ外国人留学生を支援しております。</a:t>
            </a:r>
            <a:endParaRPr lang="en-US" altLang="ja-JP" dirty="0">
              <a:latin typeface="+mn-ea"/>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幻灯片图像占位符 1">
            <a:extLst>
              <a:ext uri="{FF2B5EF4-FFF2-40B4-BE49-F238E27FC236}">
                <a16:creationId xmlns:a16="http://schemas.microsoft.com/office/drawing/2014/main" id="{03045D3C-69D4-4899-9884-3700B091DB12}"/>
              </a:ext>
            </a:extLst>
          </p:cNvPr>
          <p:cNvSpPr>
            <a:spLocks noGrp="1" noRot="1" noChangeAspect="1" noChangeArrowheads="1" noTextEdit="1"/>
          </p:cNvSpPr>
          <p:nvPr>
            <p:ph type="sldImg"/>
          </p:nvPr>
        </p:nvSpPr>
        <p:spPr>
          <a:xfrm>
            <a:off x="-171450" y="841375"/>
            <a:ext cx="7470775" cy="4202113"/>
          </a:xfrm>
          <a:ln/>
        </p:spPr>
      </p:sp>
      <p:sp>
        <p:nvSpPr>
          <p:cNvPr id="11267" name="备注占位符 2">
            <a:extLst>
              <a:ext uri="{FF2B5EF4-FFF2-40B4-BE49-F238E27FC236}">
                <a16:creationId xmlns:a16="http://schemas.microsoft.com/office/drawing/2014/main" id="{E5333ABE-BF09-49FA-9B7F-39F3CC8FD6D6}"/>
              </a:ext>
            </a:extLst>
          </p:cNvPr>
          <p:cNvSpPr>
            <a:spLocks noGrp="1"/>
          </p:cNvSpPr>
          <p:nvPr>
            <p:ph type="body" idx="1"/>
          </p:nvPr>
        </p:nvSpPr>
        <p:spPr>
          <a:xfrm>
            <a:off x="727916" y="5259007"/>
            <a:ext cx="5698655" cy="55615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続いて、奨学金の特長をお伝えします。</a:t>
            </a:r>
            <a:endParaRPr lang="en-US" altLang="ja-JP" dirty="0"/>
          </a:p>
          <a:p>
            <a:r>
              <a:rPr lang="ja-JP" altLang="en-US" dirty="0"/>
              <a:t>１つ目は、奨学金の財源は、日本全国約８万人のロータリー会員の寄付であることです。</a:t>
            </a:r>
            <a:endParaRPr lang="en-US" altLang="ja-JP" dirty="0"/>
          </a:p>
          <a:p>
            <a:endParaRPr lang="en-US" altLang="ja-JP" dirty="0"/>
          </a:p>
          <a:p>
            <a:r>
              <a:rPr lang="ja-JP" altLang="en-US" dirty="0"/>
              <a:t>２つ目は、日本の外国人留学生を対象とした奨学金で、その事業規模は、民間団体では国内最大規模であることです。</a:t>
            </a:r>
            <a:endParaRPr lang="en-US" altLang="ja-JP" dirty="0"/>
          </a:p>
          <a:p>
            <a:r>
              <a:rPr lang="ja-JP" altLang="en-US" dirty="0"/>
              <a:t>年間の奨学生数は、約</a:t>
            </a:r>
            <a:r>
              <a:rPr lang="en-US" altLang="ja-JP" dirty="0"/>
              <a:t>900</a:t>
            </a:r>
            <a:r>
              <a:rPr lang="ja-JP" altLang="en-US" dirty="0"/>
              <a:t>人で、これまでに、約</a:t>
            </a:r>
            <a:r>
              <a:rPr lang="en-US" altLang="ja-JP" dirty="0"/>
              <a:t>23,500</a:t>
            </a:r>
            <a:r>
              <a:rPr lang="ja-JP" altLang="en-US" dirty="0"/>
              <a:t>人、</a:t>
            </a:r>
            <a:r>
              <a:rPr lang="en-US" altLang="ja-JP" dirty="0"/>
              <a:t>131</a:t>
            </a:r>
            <a:r>
              <a:rPr lang="ja-JP" altLang="en-US" dirty="0"/>
              <a:t>の国と地域の留学生を支援してきました。</a:t>
            </a:r>
          </a:p>
          <a:p>
            <a:endParaRPr lang="en-US" altLang="ja-JP" dirty="0"/>
          </a:p>
          <a:p>
            <a:r>
              <a:rPr lang="ja-JP" altLang="en-US" dirty="0"/>
              <a:t>そして３つ目は、世話クラブ・カウンセラー制度です。</a:t>
            </a:r>
            <a:endParaRPr lang="en-US" altLang="ja-JP" dirty="0"/>
          </a:p>
          <a:p>
            <a:r>
              <a:rPr lang="ja-JP" altLang="en-US" dirty="0"/>
              <a:t>奨学生は奨学期間中、１つのロータリークラブに所属し、このクラブを「世話クラブ」と呼びます。</a:t>
            </a:r>
            <a:endParaRPr lang="en-US" altLang="ja-JP" dirty="0"/>
          </a:p>
          <a:p>
            <a:r>
              <a:rPr lang="ja-JP" altLang="en-US" dirty="0"/>
              <a:t>また、奨学生</a:t>
            </a:r>
            <a:r>
              <a:rPr lang="en-US" altLang="ja-JP" dirty="0"/>
              <a:t>1</a:t>
            </a:r>
            <a:r>
              <a:rPr lang="ja-JP" altLang="en-US" dirty="0"/>
              <a:t>人ひとりに、相談相手、アドバイザーとなってくれるカウンセラーがつきます。</a:t>
            </a:r>
            <a:endParaRPr lang="en-US" altLang="ja-JP" dirty="0"/>
          </a:p>
          <a:p>
            <a:r>
              <a:rPr lang="ja-JP" altLang="en-US" dirty="0"/>
              <a:t>世話クラブや地区での交流を通して、奨学生にはロータリー活動や日本人の心に触れる機会が与えられます。</a:t>
            </a:r>
            <a:endParaRPr lang="en-US" altLang="ja-JP" dirty="0"/>
          </a:p>
          <a:p>
            <a:r>
              <a:rPr lang="ja-JP" altLang="en-US" dirty="0"/>
              <a:t>ここで、成功のカギを握っておられるのはカウンセラーの皆様ということになります。</a:t>
            </a:r>
            <a:endParaRPr lang="en-US" altLang="ja-JP" dirty="0"/>
          </a:p>
          <a:p>
            <a:endParaRPr lang="en-US" altLang="ja-JP" dirty="0"/>
          </a:p>
          <a:p>
            <a:r>
              <a:rPr lang="ja-JP" altLang="en-US" dirty="0"/>
              <a:t>日本全国のロータリー会員の寄付を財源とし、留学生と直接関わってお世話をすることが米山奨学金の大きな特長です。</a:t>
            </a:r>
            <a:endParaRPr lang="en-US" altLang="ja-JP" dirty="0"/>
          </a:p>
          <a:p>
            <a:endParaRPr lang="en-US" altLang="ja-JP" dirty="0"/>
          </a:p>
          <a:p>
            <a:r>
              <a:rPr lang="en-US" altLang="ja-JP" dirty="0"/>
              <a:t>※</a:t>
            </a:r>
            <a:r>
              <a:rPr lang="ja-JP" altLang="en-US" dirty="0"/>
              <a:t>参考：カウンセラー制度の開始：　</a:t>
            </a:r>
            <a:r>
              <a:rPr lang="en-US" altLang="ja-JP" dirty="0"/>
              <a:t>1959</a:t>
            </a:r>
            <a:r>
              <a:rPr lang="ja-JP" altLang="en-US" dirty="0"/>
              <a:t>年</a:t>
            </a:r>
            <a:endParaRPr lang="en-US" altLang="ja-JP" dirty="0"/>
          </a:p>
          <a:p>
            <a:r>
              <a:rPr lang="ja-JP" altLang="en-US" dirty="0"/>
              <a:t>世話クラブ制度の開始：　</a:t>
            </a:r>
            <a:r>
              <a:rPr lang="en-US" altLang="ja-JP" dirty="0"/>
              <a:t>1971</a:t>
            </a:r>
            <a:r>
              <a:rPr lang="ja-JP" altLang="en-US" dirty="0"/>
              <a:t>年</a:t>
            </a:r>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幻灯片图像占位符 1">
            <a:extLst>
              <a:ext uri="{FF2B5EF4-FFF2-40B4-BE49-F238E27FC236}">
                <a16:creationId xmlns:a16="http://schemas.microsoft.com/office/drawing/2014/main" id="{03045D3C-69D4-4899-9884-3700B091DB12}"/>
              </a:ext>
            </a:extLst>
          </p:cNvPr>
          <p:cNvSpPr>
            <a:spLocks noGrp="1" noRot="1" noChangeAspect="1" noChangeArrowheads="1" noTextEdit="1"/>
          </p:cNvSpPr>
          <p:nvPr>
            <p:ph type="sldImg"/>
          </p:nvPr>
        </p:nvSpPr>
        <p:spPr>
          <a:xfrm>
            <a:off x="-171450" y="841375"/>
            <a:ext cx="7470775" cy="4202113"/>
          </a:xfrm>
          <a:ln/>
        </p:spPr>
      </p:sp>
      <p:sp>
        <p:nvSpPr>
          <p:cNvPr id="11267" name="备注占位符 2">
            <a:extLst>
              <a:ext uri="{FF2B5EF4-FFF2-40B4-BE49-F238E27FC236}">
                <a16:creationId xmlns:a16="http://schemas.microsoft.com/office/drawing/2014/main" id="{E5333ABE-BF09-49FA-9B7F-39F3CC8FD6D6}"/>
              </a:ext>
            </a:extLst>
          </p:cNvPr>
          <p:cNvSpPr>
            <a:spLocks noGrp="1"/>
          </p:cNvSpPr>
          <p:nvPr>
            <p:ph type="body" idx="1"/>
          </p:nvPr>
        </p:nvSpPr>
        <p:spPr>
          <a:xfrm>
            <a:off x="727916" y="5259007"/>
            <a:ext cx="5698655" cy="55615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ja-JP" altLang="en-US" dirty="0"/>
              <a:t>交流は、奨学生の例会参加から始まります。</a:t>
            </a:r>
            <a:endParaRPr lang="en-US" altLang="ja-JP" dirty="0"/>
          </a:p>
          <a:p>
            <a:pPr eaLnBrk="1" hangingPunct="1">
              <a:spcBef>
                <a:spcPct val="0"/>
              </a:spcBef>
            </a:pPr>
            <a:r>
              <a:rPr lang="ja-JP" altLang="en-US" dirty="0"/>
              <a:t>「確約書」に、例会出席は奨学生の義務であることを明記していますので、折りに触れて確認してください。</a:t>
            </a:r>
            <a:endParaRPr lang="en-US" altLang="ja-JP" dirty="0"/>
          </a:p>
          <a:p>
            <a:pPr eaLnBrk="1" hangingPunct="1">
              <a:spcBef>
                <a:spcPct val="0"/>
              </a:spcBef>
            </a:pPr>
            <a:r>
              <a:rPr lang="ja-JP" altLang="en-US" dirty="0"/>
              <a:t>確約書は、奨学生ハンドブック</a:t>
            </a:r>
            <a:r>
              <a:rPr lang="en-US" altLang="ja-JP" dirty="0"/>
              <a:t>1</a:t>
            </a:r>
            <a:r>
              <a:rPr lang="ja-JP" altLang="en-US" dirty="0"/>
              <a:t>ページにあります。奨学生ハンドブックはカウンセラー・ハンドブックに合冊されていますので、ご覧ください。</a:t>
            </a:r>
            <a:endParaRPr lang="en-US" altLang="ja-JP" dirty="0"/>
          </a:p>
          <a:p>
            <a:pPr eaLnBrk="1" hangingPunct="1">
              <a:spcBef>
                <a:spcPct val="0"/>
              </a:spcBef>
            </a:pPr>
            <a:endParaRPr lang="en-US" altLang="ja-JP" dirty="0"/>
          </a:p>
          <a:p>
            <a:pPr eaLnBrk="1" hangingPunct="1">
              <a:spcBef>
                <a:spcPct val="0"/>
              </a:spcBef>
            </a:pPr>
            <a:endParaRPr lang="en-US" altLang="ja-JP" dirty="0"/>
          </a:p>
          <a:p>
            <a:pPr eaLnBrk="1" hangingPunct="1">
              <a:spcBef>
                <a:spcPct val="0"/>
              </a:spcBef>
            </a:pPr>
            <a:r>
              <a:rPr lang="ja-JP" altLang="en-US" dirty="0"/>
              <a:t>「最初の例会で、どのように奨学生を受入れ、交流を始めたらよいか」などは、カウンセラー・ハンドブック</a:t>
            </a:r>
            <a:r>
              <a:rPr lang="en-US" altLang="ja-JP" dirty="0"/>
              <a:t>11</a:t>
            </a:r>
            <a:r>
              <a:rPr lang="ja-JP" altLang="en-US" dirty="0"/>
              <a:t>ページからの</a:t>
            </a:r>
            <a:r>
              <a:rPr lang="en-US" altLang="ja-JP" dirty="0"/>
              <a:t>Q&amp;A</a:t>
            </a:r>
            <a:r>
              <a:rPr lang="ja-JP" altLang="en-US" dirty="0"/>
              <a:t>を参考にしてください。</a:t>
            </a:r>
            <a:endParaRPr lang="en-US" altLang="ja-JP" dirty="0"/>
          </a:p>
          <a:p>
            <a:pPr eaLnBrk="1" hangingPunct="1">
              <a:spcBef>
                <a:spcPct val="0"/>
              </a:spcBef>
            </a:pPr>
            <a:endParaRPr lang="en-US" altLang="ja-JP" dirty="0"/>
          </a:p>
          <a:p>
            <a:pPr eaLnBrk="1" hangingPunct="1">
              <a:spcBef>
                <a:spcPct val="0"/>
              </a:spcBef>
            </a:pPr>
            <a:r>
              <a:rPr lang="ja-JP" altLang="en-US" dirty="0"/>
              <a:t>奨学生は、</a:t>
            </a:r>
            <a:r>
              <a:rPr lang="en-US" altLang="ja-JP" dirty="0"/>
              <a:t>1,300</a:t>
            </a:r>
            <a:r>
              <a:rPr lang="ja-JP" altLang="en-US" dirty="0"/>
              <a:t>人を超える応募者の中から、優秀性を基準に地区の面接を突破して米山奨学生になりました。</a:t>
            </a:r>
          </a:p>
          <a:p>
            <a:pPr eaLnBrk="1" hangingPunct="1">
              <a:spcBef>
                <a:spcPct val="0"/>
              </a:spcBef>
            </a:pPr>
            <a:r>
              <a:rPr lang="ja-JP" altLang="en-US" dirty="0"/>
              <a:t>毎月、奨学生が誇りをもって奨学金を受け取ることができるよう、カウンセラーは、クラブの受け入れ環境作りをしてください。</a:t>
            </a:r>
            <a:endParaRPr lang="en-US" altLang="ja-JP" dirty="0"/>
          </a:p>
          <a:p>
            <a:pPr eaLnBrk="1" hangingPunct="1">
              <a:spcBef>
                <a:spcPct val="0"/>
              </a:spcBef>
            </a:pPr>
            <a:r>
              <a:rPr lang="ja-JP" altLang="en-US" dirty="0"/>
              <a:t>そして、奨学生には、米山奨学生の義務が自覚できるように、全国のロータリアンの寄付が奨学金になっていることを伝えてください。</a:t>
            </a:r>
            <a:endParaRPr lang="en-US" altLang="ja-JP" dirty="0"/>
          </a:p>
        </p:txBody>
      </p:sp>
    </p:spTree>
    <p:extLst>
      <p:ext uri="{BB962C8B-B14F-4D97-AF65-F5344CB8AC3E}">
        <p14:creationId xmlns:p14="http://schemas.microsoft.com/office/powerpoint/2010/main" val="1817971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7000" y="768350"/>
            <a:ext cx="6818313" cy="3835400"/>
          </a:xfrm>
        </p:spPr>
      </p:sp>
      <p:sp>
        <p:nvSpPr>
          <p:cNvPr id="3" name="ノート プレースホルダー 2"/>
          <p:cNvSpPr>
            <a:spLocks noGrp="1"/>
          </p:cNvSpPr>
          <p:nvPr>
            <p:ph type="body" idx="1"/>
          </p:nvPr>
        </p:nvSpPr>
        <p:spPr/>
        <p:txBody>
          <a:bodyPr/>
          <a:lstStyle/>
          <a:p>
            <a:pPr>
              <a:lnSpc>
                <a:spcPct val="120000"/>
              </a:lnSpc>
            </a:pPr>
            <a:r>
              <a:rPr kumimoji="1" lang="ja-JP" altLang="en-US" dirty="0"/>
              <a:t>１．寄付総額は</a:t>
            </a:r>
            <a:r>
              <a:rPr kumimoji="1" lang="en-US" altLang="ja-JP" dirty="0"/>
              <a:t>14</a:t>
            </a:r>
            <a:r>
              <a:rPr kumimoji="1" lang="ja-JP" altLang="en-US" dirty="0"/>
              <a:t>億</a:t>
            </a:r>
            <a:r>
              <a:rPr kumimoji="1" lang="en-US" altLang="ja-JP" dirty="0"/>
              <a:t>4,500</a:t>
            </a:r>
            <a:r>
              <a:rPr kumimoji="1" lang="ja-JP" altLang="en-US" dirty="0"/>
              <a:t>万円となりました。前年度比</a:t>
            </a:r>
            <a:r>
              <a:rPr kumimoji="1" lang="en-US" altLang="ja-JP" dirty="0"/>
              <a:t>1.6%</a:t>
            </a:r>
            <a:r>
              <a:rPr kumimoji="1" lang="ja-JP" altLang="en-US" dirty="0"/>
              <a:t>増約</a:t>
            </a:r>
            <a:r>
              <a:rPr kumimoji="1" lang="en-US" altLang="ja-JP" dirty="0"/>
              <a:t>2,270</a:t>
            </a:r>
            <a:r>
              <a:rPr kumimoji="1" lang="ja-JP" altLang="en-US" dirty="0"/>
              <a:t>万円増加しました。</a:t>
            </a:r>
            <a:endParaRPr kumimoji="1" lang="en-US" altLang="ja-JP" dirty="0"/>
          </a:p>
          <a:p>
            <a:pPr>
              <a:lnSpc>
                <a:spcPct val="120000"/>
              </a:lnSpc>
            </a:pPr>
            <a:r>
              <a:rPr lang="ja-JP" altLang="en-US" dirty="0"/>
              <a:t>米山奨学事業は、規模が非常に大きい事業であるにもかかわらず、管理費は支出のわずか</a:t>
            </a:r>
            <a:r>
              <a:rPr lang="en-US" altLang="ja-JP" dirty="0"/>
              <a:t>3</a:t>
            </a:r>
            <a:r>
              <a:rPr lang="ja-JP" altLang="en-US" dirty="0"/>
              <a:t>％です。</a:t>
            </a:r>
            <a:endParaRPr lang="en-US" altLang="ja-JP" dirty="0"/>
          </a:p>
          <a:p>
            <a:pPr>
              <a:lnSpc>
                <a:spcPct val="120000"/>
              </a:lnSpc>
            </a:pPr>
            <a:r>
              <a:rPr lang="ja-JP" altLang="en-US" dirty="0"/>
              <a:t>基本的には、利子収入で賄っていくよう努めています。</a:t>
            </a:r>
            <a:endParaRPr lang="en-US" altLang="ja-JP" dirty="0"/>
          </a:p>
          <a:p>
            <a:pPr>
              <a:lnSpc>
                <a:spcPct val="120000"/>
              </a:lnSpc>
            </a:pPr>
            <a:r>
              <a:rPr kumimoji="1" lang="ja-JP" altLang="en-US" dirty="0"/>
              <a:t>また、ほとんどの寄付金が、奨学生の奨学金またその補助費に充てられるという大変効率のよい事業だと思います。</a:t>
            </a:r>
            <a:endParaRPr kumimoji="1" lang="en-US" altLang="ja-JP" dirty="0"/>
          </a:p>
          <a:p>
            <a:pPr>
              <a:lnSpc>
                <a:spcPct val="120000"/>
              </a:lnSpc>
            </a:pPr>
            <a:endParaRPr kumimoji="1" lang="en-US" altLang="ja-JP" dirty="0"/>
          </a:p>
          <a:p>
            <a:r>
              <a:rPr kumimoji="1" lang="ja-JP" altLang="en-US" dirty="0"/>
              <a:t>２．</a:t>
            </a:r>
            <a:r>
              <a:rPr kumimoji="1" lang="en-US" altLang="ja-JP" dirty="0"/>
              <a:t>2660</a:t>
            </a:r>
            <a:r>
              <a:rPr kumimoji="1" lang="ja-JP" altLang="en-US" dirty="0"/>
              <a:t>地区個人平均寄付額は</a:t>
            </a:r>
            <a:r>
              <a:rPr kumimoji="1" lang="en-US" altLang="ja-JP" dirty="0"/>
              <a:t>28,501</a:t>
            </a:r>
            <a:r>
              <a:rPr kumimoji="1" lang="ja-JP" altLang="en-US" dirty="0"/>
              <a:t>円で全国</a:t>
            </a:r>
            <a:r>
              <a:rPr kumimoji="1" lang="en-US" altLang="ja-JP" dirty="0"/>
              <a:t>2</a:t>
            </a:r>
            <a:r>
              <a:rPr kumimoji="1" lang="ja-JP" altLang="en-US" dirty="0"/>
              <a:t>位です。昨年度より約</a:t>
            </a:r>
            <a:r>
              <a:rPr kumimoji="1" lang="en-US" altLang="ja-JP" dirty="0"/>
              <a:t>1,500</a:t>
            </a:r>
            <a:r>
              <a:rPr kumimoji="1" lang="ja-JP" altLang="en-US" dirty="0"/>
              <a:t>円アップしました。全国平均は、</a:t>
            </a:r>
            <a:r>
              <a:rPr kumimoji="1" lang="en-US" altLang="ja-JP" dirty="0"/>
              <a:t>17,293</a:t>
            </a:r>
            <a:r>
              <a:rPr kumimoji="1" lang="ja-JP" altLang="en-US" dirty="0"/>
              <a:t>円です。</a:t>
            </a:r>
            <a:endParaRPr kumimoji="1" lang="en-US" altLang="ja-JP" dirty="0"/>
          </a:p>
          <a:p>
            <a:endParaRPr kumimoji="1" lang="en-US" altLang="ja-JP" dirty="0"/>
          </a:p>
          <a:p>
            <a:r>
              <a:rPr kumimoji="1" lang="ja-JP" altLang="en-US" dirty="0"/>
              <a:t>本年度の当地区個人平均寄付目標額は　</a:t>
            </a:r>
            <a:r>
              <a:rPr kumimoji="1" lang="en-US" altLang="ja-JP" dirty="0"/>
              <a:t>30,000</a:t>
            </a:r>
            <a:r>
              <a:rPr kumimoji="1" lang="ja-JP" altLang="en-US" dirty="0"/>
              <a:t>円です。</a:t>
            </a:r>
            <a:endParaRPr kumimoji="1" lang="en-US" altLang="ja-JP" dirty="0"/>
          </a:p>
          <a:p>
            <a:r>
              <a:rPr kumimoji="1" lang="ja-JP" altLang="en-US" dirty="0"/>
              <a:t>これは配属を希望されているクラブすべてに配属させて頂きたいとの思いから、設定された目標額です。</a:t>
            </a:r>
            <a:endParaRPr kumimoji="1" lang="en-US" altLang="ja-JP" dirty="0"/>
          </a:p>
          <a:p>
            <a:r>
              <a:rPr kumimoji="1" lang="ja-JP" altLang="en-US" dirty="0"/>
              <a:t>本年度は、配属希望クラブ数　</a:t>
            </a:r>
            <a:r>
              <a:rPr kumimoji="1" lang="en-US" altLang="ja-JP" dirty="0"/>
              <a:t>54</a:t>
            </a:r>
            <a:r>
              <a:rPr kumimoji="1" lang="ja-JP" altLang="en-US" dirty="0"/>
              <a:t>クラブで配属させて頂いたクラブは</a:t>
            </a:r>
            <a:r>
              <a:rPr kumimoji="1" lang="en-US" altLang="ja-JP" dirty="0"/>
              <a:t>53</a:t>
            </a:r>
            <a:r>
              <a:rPr kumimoji="1" lang="ja-JP" altLang="en-US" dirty="0"/>
              <a:t>クラブでした。</a:t>
            </a:r>
            <a:endParaRPr kumimoji="1" lang="en-US" altLang="ja-JP" dirty="0"/>
          </a:p>
          <a:p>
            <a:r>
              <a:rPr kumimoji="1" lang="ja-JP" altLang="en-US" dirty="0"/>
              <a:t>何卒皆様のクラブでこの目標額のご明示よろしくお願いいたします。</a:t>
            </a:r>
            <a:endParaRPr kumimoji="1" lang="en-US" altLang="ja-JP" dirty="0"/>
          </a:p>
          <a:p>
            <a:endParaRPr kumimoji="1" lang="en-US" altLang="ja-JP" dirty="0"/>
          </a:p>
          <a:p>
            <a:r>
              <a:rPr kumimoji="1" lang="ja-JP" altLang="en-US" dirty="0"/>
              <a:t>クラブ創立記念特別寄付につきまして、周年行事を予定されているクラブの方はご一考願えたらと考えております。</a:t>
            </a:r>
            <a:endParaRPr kumimoji="1" lang="en-US" altLang="ja-JP" dirty="0"/>
          </a:p>
          <a:p>
            <a:r>
              <a:rPr kumimoji="1" lang="ja-JP" altLang="en-US" dirty="0"/>
              <a:t>クラブ創立記念特別寄付</a:t>
            </a:r>
            <a:r>
              <a:rPr kumimoji="1" lang="en-US" altLang="ja-JP" dirty="0"/>
              <a:t>10</a:t>
            </a:r>
            <a:r>
              <a:rPr kumimoji="1" lang="ja-JP" altLang="en-US" dirty="0"/>
              <a:t>万円以上の場合　記念の盾が贈呈されます。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445D418A-BF7D-4048-A3D1-F06ABC480ED5}" type="slidenum">
              <a:rPr kumimoji="1" lang="ja-JP" altLang="en-US" smtClean="0"/>
              <a:t>5</a:t>
            </a:fld>
            <a:endParaRPr kumimoji="1" lang="ja-JP" altLang="en-US" dirty="0"/>
          </a:p>
        </p:txBody>
      </p:sp>
    </p:spTree>
    <p:extLst>
      <p:ext uri="{BB962C8B-B14F-4D97-AF65-F5344CB8AC3E}">
        <p14:creationId xmlns:p14="http://schemas.microsoft.com/office/powerpoint/2010/main" val="78675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幻灯片图像占位符 1">
            <a:extLst>
              <a:ext uri="{FF2B5EF4-FFF2-40B4-BE49-F238E27FC236}">
                <a16:creationId xmlns:a16="http://schemas.microsoft.com/office/drawing/2014/main" id="{BDE05AE3-108F-4517-8C24-E58FC7FE03B7}"/>
              </a:ext>
            </a:extLst>
          </p:cNvPr>
          <p:cNvSpPr>
            <a:spLocks noGrp="1" noRot="1" noChangeAspect="1" noChangeArrowheads="1" noTextEdit="1"/>
          </p:cNvSpPr>
          <p:nvPr>
            <p:ph type="sldImg"/>
          </p:nvPr>
        </p:nvSpPr>
        <p:spPr>
          <a:xfrm>
            <a:off x="-160338" y="600075"/>
            <a:ext cx="7475538" cy="4205288"/>
          </a:xfrm>
          <a:ln/>
        </p:spPr>
      </p:sp>
      <p:sp>
        <p:nvSpPr>
          <p:cNvPr id="39939" name="备注占位符 2">
            <a:extLst>
              <a:ext uri="{FF2B5EF4-FFF2-40B4-BE49-F238E27FC236}">
                <a16:creationId xmlns:a16="http://schemas.microsoft.com/office/drawing/2014/main" id="{B8BC8C88-CC71-4361-B2E9-BA3296D9E56B}"/>
              </a:ext>
            </a:extLst>
          </p:cNvPr>
          <p:cNvSpPr>
            <a:spLocks noGrp="1"/>
          </p:cNvSpPr>
          <p:nvPr>
            <p:ph type="body" idx="1"/>
          </p:nvPr>
        </p:nvSpPr>
        <p:spPr>
          <a:xfrm>
            <a:off x="653129" y="5001247"/>
            <a:ext cx="6036020" cy="555435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指導教員や学校ご担当者のみなさまへご理解とご協力のお願を！ということで、</a:t>
            </a:r>
            <a:endParaRPr lang="en-US" altLang="ja-JP" dirty="0"/>
          </a:p>
          <a:p>
            <a:r>
              <a:rPr lang="ja-JP" altLang="en-US" dirty="0"/>
              <a:t>指導教員や学校ご担当者を、卓話やクラブ行事へご招待してください。</a:t>
            </a:r>
            <a:endParaRPr lang="en-US" altLang="ja-JP" dirty="0"/>
          </a:p>
          <a:p>
            <a:r>
              <a:rPr lang="ja-JP" altLang="en-US" dirty="0"/>
              <a:t>実際に参加いただくことで、“交流する奨学金”の意義をご理解いただくことを目的としています。</a:t>
            </a:r>
            <a:endParaRPr lang="en-US" altLang="ja-JP" dirty="0"/>
          </a:p>
          <a:p>
            <a:r>
              <a:rPr lang="ja-JP" altLang="en-US" dirty="0"/>
              <a:t>地区・世話クラブ・学校が一体となって米山奨学生を支援し、交流が続く体制ができるよう、ご理解とご協力をお願いしたいと思います。</a:t>
            </a:r>
            <a:endParaRPr lang="en-US" altLang="ja-JP"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a:extLst>
              <a:ext uri="{FF2B5EF4-FFF2-40B4-BE49-F238E27FC236}">
                <a16:creationId xmlns:a16="http://schemas.microsoft.com/office/drawing/2014/main" id="{608E5DC2-5535-4783-BD3F-423D4C335B2E}"/>
              </a:ext>
            </a:extLst>
          </p:cNvPr>
          <p:cNvSpPr>
            <a:spLocks noGrp="1" noRot="1" noChangeAspect="1" noChangeArrowheads="1" noTextEdit="1"/>
          </p:cNvSpPr>
          <p:nvPr>
            <p:ph type="sldImg"/>
          </p:nvPr>
        </p:nvSpPr>
        <p:spPr>
          <a:xfrm>
            <a:off x="-171450" y="841375"/>
            <a:ext cx="7470775" cy="4202113"/>
          </a:xfrm>
          <a:ln/>
        </p:spPr>
      </p:sp>
      <p:sp>
        <p:nvSpPr>
          <p:cNvPr id="44035" name="备注占位符 2">
            <a:extLst>
              <a:ext uri="{FF2B5EF4-FFF2-40B4-BE49-F238E27FC236}">
                <a16:creationId xmlns:a16="http://schemas.microsoft.com/office/drawing/2014/main" id="{22F8D6F0-77D1-44CB-BCEE-941E6F384885}"/>
              </a:ext>
            </a:extLst>
          </p:cNvPr>
          <p:cNvSpPr>
            <a:spLocks noGrp="1"/>
          </p:cNvSpPr>
          <p:nvPr>
            <p:ph type="body" idx="1"/>
          </p:nvPr>
        </p:nvSpPr>
        <p:spPr>
          <a:xfrm>
            <a:off x="727916" y="5259007"/>
            <a:ext cx="5698655" cy="55615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元奨学生たちは、同窓会組織を作っています。</a:t>
            </a:r>
            <a:endParaRPr lang="en-US" altLang="ja-JP" dirty="0"/>
          </a:p>
          <a:p>
            <a:r>
              <a:rPr lang="ja-JP" altLang="en-US" dirty="0"/>
              <a:t>現在、日本国内で</a:t>
            </a:r>
            <a:r>
              <a:rPr lang="en-US" altLang="ja-JP" dirty="0"/>
              <a:t>33</a:t>
            </a:r>
            <a:r>
              <a:rPr lang="ja-JP" altLang="en-US" dirty="0"/>
              <a:t>、海外では</a:t>
            </a:r>
            <a:r>
              <a:rPr lang="en-US" altLang="ja-JP" dirty="0"/>
              <a:t>10</a:t>
            </a:r>
            <a:r>
              <a:rPr lang="ja-JP" altLang="en-US" dirty="0"/>
              <a:t>か国で学友会が組織され、活動しています。</a:t>
            </a:r>
            <a:endParaRPr lang="en-US" altLang="ja-JP" dirty="0"/>
          </a:p>
          <a:p>
            <a:r>
              <a:rPr lang="ja-JP" altLang="en-US" dirty="0"/>
              <a:t>それぞれ地元に密着した奉仕活動をしていますので、奨学期間終了後は、学友会の活動にも積極的にご参加いただきたいと思います。</a:t>
            </a:r>
            <a:endParaRPr lang="en-US" altLang="ja-JP" dirty="0"/>
          </a:p>
          <a:p>
            <a:r>
              <a:rPr lang="ja-JP" altLang="en-US" dirty="0"/>
              <a:t>海外の中で台湾、韓国、ベトナムの学友会が日本から来た日本人留学生へ奨学金を出しています。</a:t>
            </a:r>
            <a:endParaRPr lang="en-US" altLang="ja-JP" dirty="0"/>
          </a:p>
          <a:p>
            <a:r>
              <a:rPr lang="ja-JP" altLang="en-US" dirty="0"/>
              <a:t>これは、まさしく恩送りの実践であると思います。</a:t>
            </a:r>
            <a:endParaRPr lang="en-US" altLang="ja-JP" dirty="0"/>
          </a:p>
          <a:p>
            <a:r>
              <a:rPr lang="ja-JP" altLang="en-US" dirty="0"/>
              <a:t>本日この後発表していただく関口君は、台湾で、奨学生となり、その後学友となった方です。</a:t>
            </a:r>
            <a:endParaRPr lang="en-US" altLang="ja-JP"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768350"/>
            <a:ext cx="6818313" cy="3835400"/>
          </a:xfrm>
        </p:spPr>
      </p:sp>
      <p:sp>
        <p:nvSpPr>
          <p:cNvPr id="3" name="ノート プレースホルダー 2"/>
          <p:cNvSpPr>
            <a:spLocks noGrp="1"/>
          </p:cNvSpPr>
          <p:nvPr>
            <p:ph type="body" idx="1"/>
          </p:nvPr>
        </p:nvSpPr>
        <p:spPr/>
        <p:txBody>
          <a:bodyPr/>
          <a:lstStyle/>
          <a:p>
            <a:r>
              <a:rPr kumimoji="1" lang="ja-JP" altLang="en-US" dirty="0"/>
              <a:t>★豆辞典</a:t>
            </a:r>
            <a:r>
              <a:rPr kumimoji="1" lang="en-US" altLang="ja-JP" dirty="0"/>
              <a:t>p8</a:t>
            </a:r>
            <a:br>
              <a:rPr kumimoji="1" lang="en-US" altLang="ja-JP" dirty="0"/>
            </a:br>
            <a:br>
              <a:rPr kumimoji="1" lang="en-US" altLang="ja-JP" dirty="0"/>
            </a:br>
            <a:r>
              <a:rPr kumimoji="1" lang="ja-JP" altLang="en-US" dirty="0"/>
              <a:t>そして、危機管理について。</a:t>
            </a:r>
            <a:endParaRPr kumimoji="1" lang="en-US" altLang="ja-JP" dirty="0"/>
          </a:p>
          <a:p>
            <a:r>
              <a:rPr kumimoji="1" lang="ja-JP" altLang="en-US" dirty="0"/>
              <a:t>米山奨学生は、ほぼ全員が成人しているとはいえ、まだ大学・大学院で勉強する学生です。青少年交換学生と同様に、彼らの安全を常に気にかけてくださいますよう、お願いします。</a:t>
            </a:r>
            <a:endParaRPr kumimoji="1" lang="en-US" altLang="ja-JP" dirty="0"/>
          </a:p>
          <a:p>
            <a:endParaRPr kumimoji="1" lang="en-US" altLang="ja-JP" dirty="0"/>
          </a:p>
          <a:p>
            <a:r>
              <a:rPr kumimoji="1" lang="ja-JP" altLang="en-US" dirty="0"/>
              <a:t>①自然災害の場合。有事の際、奨学生と世話クラブ役員、または、奨学生と地区米山委員会、あるいは学友も含めた</a:t>
            </a:r>
            <a:r>
              <a:rPr kumimoji="1" lang="en-US" altLang="ja-JP" dirty="0"/>
              <a:t>SNS</a:t>
            </a:r>
            <a:r>
              <a:rPr kumimoji="1" lang="ja-JP" altLang="en-US" dirty="0"/>
              <a:t>グループを作っておくと、いざというときに迅速に確認を取ることができます。</a:t>
            </a:r>
            <a:endParaRPr kumimoji="1" lang="en-US" altLang="ja-JP" dirty="0"/>
          </a:p>
          <a:p>
            <a:r>
              <a:rPr kumimoji="1" lang="ja-JP" altLang="en-US" dirty="0"/>
              <a:t>②病気や事故。留学生は国民健康保険に加入しているので、医療費は</a:t>
            </a:r>
            <a:r>
              <a:rPr kumimoji="1" lang="en-US" altLang="ja-JP" dirty="0"/>
              <a:t>3</a:t>
            </a:r>
            <a:r>
              <a:rPr kumimoji="1" lang="ja-JP" altLang="en-US" dirty="0"/>
              <a:t>割負担ですが、入院・手術の際に必要な高額医療費の申請手続きは、外国人にとって非常に難しいものです。また、海外でのケガや病気は不安が大きいので、できる限りケアをお願いします。米山記念奨学会では、</a:t>
            </a:r>
            <a:r>
              <a:rPr kumimoji="1" lang="en-US" altLang="ja-JP" dirty="0"/>
              <a:t>2020</a:t>
            </a:r>
            <a:r>
              <a:rPr kumimoji="1" lang="ja-JP" altLang="en-US" dirty="0"/>
              <a:t>年</a:t>
            </a:r>
            <a:r>
              <a:rPr kumimoji="1" lang="en-US" altLang="ja-JP" dirty="0"/>
              <a:t>4</a:t>
            </a:r>
            <a:r>
              <a:rPr kumimoji="1" lang="ja-JP" altLang="en-US" dirty="0"/>
              <a:t>月から、現役奨学生が例会出席の道中に起きた事故や病気に対する保険に加入しています。何かあれば申請してください。</a:t>
            </a:r>
            <a:endParaRPr kumimoji="1" lang="en-US" altLang="ja-JP" dirty="0"/>
          </a:p>
          <a:p>
            <a:r>
              <a:rPr kumimoji="1" lang="ja-JP" altLang="en-US" dirty="0"/>
              <a:t>③ハラスメント。セクハラ・パワハラに巻き込まれないために、奨学生とできるだけ接しないようにする</a:t>
            </a:r>
            <a:r>
              <a:rPr kumimoji="1" lang="en-US" altLang="ja-JP" dirty="0"/>
              <a:t>…</a:t>
            </a:r>
            <a:r>
              <a:rPr kumimoji="1" lang="ja-JP" altLang="en-US" dirty="0"/>
              <a:t>というのは、事業本来の目的から遠ざかるものです。米山奨学会では専用電話ダイヤルを設けており、奨学生はもちろん、ロータリアンも相談可能です。また、ロータリアンが訴えられた場合の賠償責任保険もありますが、適用範囲は、ガバナー、クラブ会長、地区米山奨学委員長などです。</a:t>
            </a:r>
            <a:endParaRPr kumimoji="1" lang="en-US" altLang="ja-JP" dirty="0"/>
          </a:p>
          <a:p>
            <a:r>
              <a:rPr kumimoji="1" lang="ja-JP" altLang="en-US" dirty="0"/>
              <a:t>何か問題が発生した場合は、まずは地区米山奨学委員会へ迅速な報告・相談をお願いします。</a:t>
            </a:r>
            <a:endParaRPr kumimoji="1" lang="en-US" altLang="ja-JP" dirty="0"/>
          </a:p>
          <a:p>
            <a:endParaRPr lang="en-US" altLang="ja-JP" sz="1100" dirty="0"/>
          </a:p>
          <a:p>
            <a:pPr marL="358090" indent="-358090" algn="just">
              <a:lnSpc>
                <a:spcPts val="1775"/>
              </a:lnSpc>
              <a:spcBef>
                <a:spcPts val="627"/>
              </a:spcBef>
              <a:buFont typeface="+mj-lt"/>
              <a:buAutoNum type="arabicPeriod"/>
            </a:pPr>
            <a:r>
              <a:rPr lang="ja-JP" altLang="ja-JP" sz="1900" kern="100" dirty="0">
                <a:latin typeface="Century" panose="02040604050505020304" pitchFamily="18" charset="0"/>
                <a:ea typeface="UD デジタル 教科書体 N-R" panose="02020400000000000000" pitchFamily="17" charset="-128"/>
                <a:cs typeface="Times New Roman" panose="02020603050405020304" pitchFamily="18" charset="0"/>
              </a:rPr>
              <a:t>奨学生の信頼を裏切らないよう、パワーハラスメント、セクシャルハラスメントなどには十分に気を付けて、クラブ内でも注意を払ってあげてください。</a:t>
            </a:r>
          </a:p>
          <a:p>
            <a:pPr marL="358090" indent="-358090" algn="just">
              <a:lnSpc>
                <a:spcPts val="1775"/>
              </a:lnSpc>
              <a:buFont typeface="+mj-lt"/>
              <a:buAutoNum type="arabicPeriod"/>
            </a:pPr>
            <a:r>
              <a:rPr lang="ja-JP" altLang="ja-JP" sz="1900" kern="100" dirty="0">
                <a:latin typeface="Century" panose="02040604050505020304" pitchFamily="18" charset="0"/>
                <a:ea typeface="UD デジタル 教科書体 N-R" panose="02020400000000000000" pitchFamily="17" charset="-128"/>
                <a:cs typeface="Times New Roman" panose="02020603050405020304" pitchFamily="18" charset="0"/>
              </a:rPr>
              <a:t>ハラスメントは、誤解から生まれてしまう場合もあります。出身国や家庭の習慣、宗教的な事由によって、飲食を制限されていたり、飲酒の場に慣れていない場合もあります。信仰や規律の厳しさにも個人差がありますので、普段から習慣の違いについて確認するなど、奨学生との間で誤解の無いよう相互理解に心がけてください。</a:t>
            </a:r>
          </a:p>
          <a:p>
            <a:pPr marL="358090" indent="-358090" algn="just">
              <a:lnSpc>
                <a:spcPts val="1775"/>
              </a:lnSpc>
              <a:buFont typeface="+mj-lt"/>
              <a:buAutoNum type="arabicPeriod"/>
            </a:pPr>
            <a:r>
              <a:rPr lang="ja-JP" altLang="ja-JP" sz="1900" kern="100" dirty="0">
                <a:latin typeface="Century" panose="02040604050505020304" pitchFamily="18" charset="0"/>
                <a:ea typeface="UD デジタル 教科書体 N-R" panose="02020400000000000000" pitchFamily="17" charset="-128"/>
                <a:cs typeface="Times New Roman" panose="02020603050405020304" pitchFamily="18" charset="0"/>
              </a:rPr>
              <a:t>奨学生が困った時は、カウンセラーや他のクラブ会員など、クラブ内で相談しやすい環境づくりをお願いいたします。</a:t>
            </a:r>
          </a:p>
          <a:p>
            <a:pPr marL="358090" indent="-358090" algn="just">
              <a:lnSpc>
                <a:spcPts val="1775"/>
              </a:lnSpc>
              <a:buFont typeface="+mj-lt"/>
              <a:buAutoNum type="arabicPeriod"/>
            </a:pPr>
            <a:r>
              <a:rPr lang="ja-JP" altLang="ja-JP" sz="1900" kern="100" dirty="0">
                <a:latin typeface="Century" panose="02040604050505020304" pitchFamily="18" charset="0"/>
                <a:ea typeface="UD デジタル 教科書体 N-R" panose="02020400000000000000" pitchFamily="17" charset="-128"/>
                <a:cs typeface="Times New Roman" panose="02020603050405020304" pitchFamily="18" charset="0"/>
              </a:rPr>
              <a:t>もしお困りの事例が発生した時には、地区米山奨学委員会へご相談頂ければと存じます。</a:t>
            </a:r>
          </a:p>
          <a:p>
            <a:br>
              <a:rPr lang="en-US" altLang="ja-JP" sz="1100" dirty="0"/>
            </a:br>
            <a:endParaRPr lang="en-US" altLang="ja-JP" sz="1100" dirty="0"/>
          </a:p>
          <a:p>
            <a:r>
              <a:rPr lang="ja-JP" altLang="en-US" sz="1100" dirty="0"/>
              <a:t>参考：</a:t>
            </a:r>
            <a:r>
              <a:rPr lang="en-US" altLang="ja-JP" sz="1100" dirty="0"/>
              <a:t>『</a:t>
            </a:r>
            <a:r>
              <a:rPr lang="ja-JP" altLang="en-US" sz="1100" dirty="0"/>
              <a:t>カウンセラー・ハンドブック </a:t>
            </a:r>
            <a:r>
              <a:rPr lang="en-US" altLang="ja-JP" sz="1100" dirty="0"/>
              <a:t>2023</a:t>
            </a:r>
            <a:r>
              <a:rPr lang="ja-JP" altLang="en-US" sz="1100" dirty="0"/>
              <a:t>学年度</a:t>
            </a:r>
            <a:r>
              <a:rPr lang="en-US" altLang="ja-JP" sz="1100" dirty="0"/>
              <a:t>』 p20-21</a:t>
            </a:r>
          </a:p>
        </p:txBody>
      </p:sp>
      <p:sp>
        <p:nvSpPr>
          <p:cNvPr id="4" name="スライド番号プレースホルダー 3"/>
          <p:cNvSpPr>
            <a:spLocks noGrp="1"/>
          </p:cNvSpPr>
          <p:nvPr>
            <p:ph type="sldNum" sz="quarter" idx="10"/>
          </p:nvPr>
        </p:nvSpPr>
        <p:spPr/>
        <p:txBody>
          <a:bodyPr/>
          <a:lstStyle/>
          <a:p>
            <a:fld id="{445D418A-BF7D-4048-A3D1-F06ABC480ED5}" type="slidenum">
              <a:rPr kumimoji="1" lang="ja-JP" altLang="en-US" smtClean="0"/>
              <a:t>8</a:t>
            </a:fld>
            <a:endParaRPr kumimoji="1" lang="ja-JP" altLang="en-US" dirty="0"/>
          </a:p>
        </p:txBody>
      </p:sp>
    </p:spTree>
    <p:extLst>
      <p:ext uri="{BB962C8B-B14F-4D97-AF65-F5344CB8AC3E}">
        <p14:creationId xmlns:p14="http://schemas.microsoft.com/office/powerpoint/2010/main" val="3468017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7000" y="768350"/>
            <a:ext cx="6818313" cy="38354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445D418A-BF7D-4048-A3D1-F06ABC480ED5}" type="slidenum">
              <a:rPr kumimoji="1" lang="ja-JP" altLang="en-US" smtClean="0"/>
              <a:t>9</a:t>
            </a:fld>
            <a:endParaRPr kumimoji="1" lang="ja-JP" altLang="en-US" dirty="0"/>
          </a:p>
        </p:txBody>
      </p:sp>
    </p:spTree>
    <p:extLst>
      <p:ext uri="{BB962C8B-B14F-4D97-AF65-F5344CB8AC3E}">
        <p14:creationId xmlns:p14="http://schemas.microsoft.com/office/powerpoint/2010/main" val="898540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8"/>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3E699D5-0692-4184-B423-F8CC72978115}" type="datetimeFigureOut">
              <a:rPr kumimoji="1" lang="ja-JP" altLang="en-US" smtClean="0"/>
              <a:t>2024/7/30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2853324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3E699D5-0692-4184-B423-F8CC72978115}" type="datetimeFigureOut">
              <a:rPr kumimoji="1" lang="ja-JP" altLang="en-US" smtClean="0"/>
              <a:t>2024/7/30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2712379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E699D5-0692-4184-B423-F8CC72978115}" type="datetimeFigureOut">
              <a:rPr kumimoji="1" lang="ja-JP" altLang="en-US" smtClean="0"/>
              <a:t>2024/7/30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3962825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1"/>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41"/>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E699D5-0692-4184-B423-F8CC72978115}" type="datetimeFigureOut">
              <a:rPr kumimoji="1" lang="ja-JP" altLang="en-US" smtClean="0"/>
              <a:t>2024/7/30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1300813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7DB105-FC44-8EFB-580E-B834DC9502C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48947FF-CF45-5383-3B57-A7815AE9A4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12DABCD-1464-EEBE-1ED5-E94399DF855F}"/>
              </a:ext>
            </a:extLst>
          </p:cNvPr>
          <p:cNvSpPr>
            <a:spLocks noGrp="1"/>
          </p:cNvSpPr>
          <p:nvPr>
            <p:ph type="dt" sz="half" idx="10"/>
          </p:nvPr>
        </p:nvSpPr>
        <p:spPr/>
        <p:txBody>
          <a:bodyPr/>
          <a:lstStyle/>
          <a:p>
            <a:fld id="{AC501303-9CE5-4B1B-9D75-1F6EEE8CE39C}" type="datetimeFigureOut">
              <a:rPr kumimoji="1" lang="ja-JP" altLang="en-US" smtClean="0"/>
              <a:t>2024/7/30</a:t>
            </a:fld>
            <a:endParaRPr kumimoji="1" lang="ja-JP" altLang="en-US"/>
          </a:p>
        </p:txBody>
      </p:sp>
      <p:sp>
        <p:nvSpPr>
          <p:cNvPr id="5" name="フッター プレースホルダー 4">
            <a:extLst>
              <a:ext uri="{FF2B5EF4-FFF2-40B4-BE49-F238E27FC236}">
                <a16:creationId xmlns:a16="http://schemas.microsoft.com/office/drawing/2014/main" id="{49FCAEF2-F064-3719-924B-4404A9AFEE2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2807CB3-21FF-D09E-070E-F12EA7D26A9E}"/>
              </a:ext>
            </a:extLst>
          </p:cNvPr>
          <p:cNvSpPr>
            <a:spLocks noGrp="1"/>
          </p:cNvSpPr>
          <p:nvPr>
            <p:ph type="sldNum" sz="quarter" idx="12"/>
          </p:nvPr>
        </p:nvSpPr>
        <p:spPr/>
        <p:txBody>
          <a:bodyPr/>
          <a:lstStyle/>
          <a:p>
            <a:fld id="{A94253A3-EB47-458A-8203-CE55F8D0ADE1}" type="slidenum">
              <a:rPr kumimoji="1" lang="ja-JP" altLang="en-US" smtClean="0"/>
              <a:t>‹#›</a:t>
            </a:fld>
            <a:endParaRPr kumimoji="1" lang="ja-JP" altLang="en-US"/>
          </a:p>
        </p:txBody>
      </p:sp>
    </p:spTree>
    <p:extLst>
      <p:ext uri="{BB962C8B-B14F-4D97-AF65-F5344CB8AC3E}">
        <p14:creationId xmlns:p14="http://schemas.microsoft.com/office/powerpoint/2010/main" val="24615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2719F307-4A77-4853-915A-29F012ED7957}"/>
              </a:ext>
            </a:extLst>
          </p:cNvPr>
          <p:cNvSpPr/>
          <p:nvPr userDrawn="1"/>
        </p:nvSpPr>
        <p:spPr>
          <a:xfrm>
            <a:off x="0" y="260647"/>
            <a:ext cx="431371" cy="675456"/>
          </a:xfrm>
          <a:prstGeom prst="rect">
            <a:avLst/>
          </a:prstGeom>
          <a:solidFill>
            <a:srgbClr val="FFE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440756C6-28E7-496E-98D4-43DE77E5833F}"/>
              </a:ext>
            </a:extLst>
          </p:cNvPr>
          <p:cNvSpPr/>
          <p:nvPr userDrawn="1"/>
        </p:nvSpPr>
        <p:spPr>
          <a:xfrm>
            <a:off x="0" y="1196754"/>
            <a:ext cx="12192000" cy="566124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3" name="コンテンツ プレースホルダー 2"/>
          <p:cNvSpPr>
            <a:spLocks noGrp="1"/>
          </p:cNvSpPr>
          <p:nvPr>
            <p:ph idx="1"/>
          </p:nvPr>
        </p:nvSpPr>
        <p:spPr>
          <a:xfrm>
            <a:off x="431371" y="1385394"/>
            <a:ext cx="11582400" cy="5139950"/>
          </a:xfrm>
        </p:spPr>
        <p:txBody>
          <a:bodyPr>
            <a:normAutofit/>
          </a:bodyPr>
          <a:lstStyle>
            <a:lvl1pPr>
              <a:buClr>
                <a:schemeClr val="accent6">
                  <a:lumMod val="50000"/>
                </a:schemeClr>
              </a:buClr>
              <a:defRPr sz="4800" b="1" spc="-150">
                <a:latin typeface="游ゴシック" panose="020B0400000000000000" pitchFamily="50" charset="-128"/>
                <a:ea typeface="游ゴシック" panose="020B0400000000000000" pitchFamily="50" charset="-128"/>
              </a:defRPr>
            </a:lvl1pPr>
            <a:lvl2pPr>
              <a:defRPr sz="4000" b="1" spc="0">
                <a:latin typeface="游ゴシック" panose="020B0400000000000000" pitchFamily="50" charset="-128"/>
                <a:ea typeface="游ゴシック" panose="020B0400000000000000" pitchFamily="50" charset="-128"/>
              </a:defRPr>
            </a:lvl2pPr>
            <a:lvl3pPr>
              <a:defRPr sz="3600" b="1" spc="0">
                <a:latin typeface="游ゴシック" panose="020B0400000000000000" pitchFamily="50" charset="-128"/>
                <a:ea typeface="游ゴシック" panose="020B0400000000000000" pitchFamily="50" charset="-128"/>
              </a:defRPr>
            </a:lvl3pPr>
            <a:lvl4pPr>
              <a:defRPr sz="3200" b="1" spc="0">
                <a:latin typeface="游ゴシック" panose="020B0400000000000000" pitchFamily="50" charset="-128"/>
                <a:ea typeface="游ゴシック" panose="020B0400000000000000" pitchFamily="50" charset="-128"/>
              </a:defRPr>
            </a:lvl4pPr>
            <a:lvl5pPr>
              <a:defRPr sz="3200" b="1" spc="0">
                <a:latin typeface="游ゴシック" panose="020B0400000000000000" pitchFamily="50" charset="-128"/>
                <a:ea typeface="游ゴシック" panose="020B04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2" name="タイトル 1"/>
          <p:cNvSpPr>
            <a:spLocks noGrp="1"/>
          </p:cNvSpPr>
          <p:nvPr>
            <p:ph type="title"/>
          </p:nvPr>
        </p:nvSpPr>
        <p:spPr bwMode="white">
          <a:xfrm>
            <a:off x="719403" y="116632"/>
            <a:ext cx="11294368" cy="1008112"/>
          </a:xfrm>
        </p:spPr>
        <p:txBody>
          <a:bodyPr>
            <a:noAutofit/>
          </a:bodyPr>
          <a:lstStyle>
            <a:lvl1pPr marL="0" algn="l" defTabSz="914400" rtl="0" eaLnBrk="1" latinLnBrk="0" hangingPunct="1">
              <a:spcBef>
                <a:spcPct val="0"/>
              </a:spcBef>
              <a:buNone/>
              <a:defRPr kumimoji="1" lang="ja-JP" altLang="en-US" sz="6000" b="1" kern="1200" spc="0" baseline="0" dirty="0">
                <a:solidFill>
                  <a:sysClr val="windowText" lastClr="000000"/>
                </a:solidFill>
                <a:latin typeface="Yu Gothic UI" panose="020B0500000000000000" pitchFamily="50" charset="-128"/>
                <a:ea typeface="Yu Gothic UI" panose="020B0500000000000000" pitchFamily="50" charset="-128"/>
                <a:cs typeface="+mj-cs"/>
              </a:defRPr>
            </a:lvl1pPr>
          </a:lstStyle>
          <a:p>
            <a:r>
              <a:rPr kumimoji="1" lang="ja-JP" altLang="en-US" dirty="0"/>
              <a:t>マスター タイトルの書式設定</a:t>
            </a:r>
          </a:p>
        </p:txBody>
      </p:sp>
    </p:spTree>
    <p:extLst>
      <p:ext uri="{BB962C8B-B14F-4D97-AF65-F5344CB8AC3E}">
        <p14:creationId xmlns:p14="http://schemas.microsoft.com/office/powerpoint/2010/main" val="2288192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セクション見出し">
    <p:spTree>
      <p:nvGrpSpPr>
        <p:cNvPr id="1" name=""/>
        <p:cNvGrpSpPr/>
        <p:nvPr/>
      </p:nvGrpSpPr>
      <p:grpSpPr>
        <a:xfrm>
          <a:off x="0" y="0"/>
          <a:ext cx="0" cy="0"/>
          <a:chOff x="0" y="0"/>
          <a:chExt cx="0" cy="0"/>
        </a:xfrm>
      </p:grpSpPr>
      <p:sp>
        <p:nvSpPr>
          <p:cNvPr id="8" name="スライド番号プレースホルダー 5">
            <a:extLst>
              <a:ext uri="{FF2B5EF4-FFF2-40B4-BE49-F238E27FC236}">
                <a16:creationId xmlns:a16="http://schemas.microsoft.com/office/drawing/2014/main" id="{440D2C0A-C3FB-4EB0-A5B0-453EA36A3672}"/>
              </a:ext>
            </a:extLst>
          </p:cNvPr>
          <p:cNvSpPr>
            <a:spLocks noGrp="1"/>
          </p:cNvSpPr>
          <p:nvPr>
            <p:ph type="sldNum" sz="quarter" idx="12"/>
          </p:nvPr>
        </p:nvSpPr>
        <p:spPr>
          <a:xfrm>
            <a:off x="11794165" y="6492878"/>
            <a:ext cx="397835" cy="365125"/>
          </a:xfrm>
        </p:spPr>
        <p:txBody>
          <a:bodyPr/>
          <a:lstStyle/>
          <a:p>
            <a:fld id="{9F354E5D-2355-440E-B7C2-468702963A5B}" type="slidenum">
              <a:rPr kumimoji="1" lang="ja-JP" altLang="en-US" smtClean="0"/>
              <a:t>‹#›</a:t>
            </a:fld>
            <a:endParaRPr kumimoji="1" lang="ja-JP" altLang="en-US" dirty="0"/>
          </a:p>
        </p:txBody>
      </p:sp>
      <p:sp>
        <p:nvSpPr>
          <p:cNvPr id="9" name="正方形/長方形 8">
            <a:extLst>
              <a:ext uri="{FF2B5EF4-FFF2-40B4-BE49-F238E27FC236}">
                <a16:creationId xmlns:a16="http://schemas.microsoft.com/office/drawing/2014/main" id="{CB15CED7-6AD2-4004-9F5D-3FA767144814}"/>
              </a:ext>
            </a:extLst>
          </p:cNvPr>
          <p:cNvSpPr/>
          <p:nvPr userDrawn="1"/>
        </p:nvSpPr>
        <p:spPr>
          <a:xfrm>
            <a:off x="0" y="260647"/>
            <a:ext cx="431371" cy="675456"/>
          </a:xfrm>
          <a:prstGeom prst="rect">
            <a:avLst/>
          </a:prstGeom>
          <a:solidFill>
            <a:srgbClr val="FFE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latin typeface="メイリオ" panose="020B0604030504040204" pitchFamily="50" charset="-128"/>
              <a:ea typeface="メイリオ" panose="020B0604030504040204" pitchFamily="50" charset="-128"/>
            </a:endParaRPr>
          </a:p>
        </p:txBody>
      </p:sp>
      <p:sp>
        <p:nvSpPr>
          <p:cNvPr id="11" name="コンテンツ プレースホルダー 2">
            <a:extLst>
              <a:ext uri="{FF2B5EF4-FFF2-40B4-BE49-F238E27FC236}">
                <a16:creationId xmlns:a16="http://schemas.microsoft.com/office/drawing/2014/main" id="{8B2BEAD1-7C2C-480B-8772-2747DE44BF99}"/>
              </a:ext>
            </a:extLst>
          </p:cNvPr>
          <p:cNvSpPr>
            <a:spLocks noGrp="1"/>
          </p:cNvSpPr>
          <p:nvPr>
            <p:ph idx="1"/>
          </p:nvPr>
        </p:nvSpPr>
        <p:spPr>
          <a:xfrm>
            <a:off x="431371" y="1386039"/>
            <a:ext cx="11582400" cy="5139307"/>
          </a:xfrm>
        </p:spPr>
        <p:txBody>
          <a:bodyPr>
            <a:normAutofit/>
          </a:bodyPr>
          <a:lstStyle>
            <a:lvl1pPr>
              <a:buClr>
                <a:schemeClr val="accent6">
                  <a:lumMod val="50000"/>
                </a:schemeClr>
              </a:buClr>
              <a:defRPr sz="4800" b="1" spc="-150">
                <a:latin typeface="游ゴシック" panose="020B0400000000000000" pitchFamily="50" charset="-128"/>
                <a:ea typeface="游ゴシック" panose="020B0400000000000000" pitchFamily="50" charset="-128"/>
              </a:defRPr>
            </a:lvl1pPr>
            <a:lvl2pPr>
              <a:defRPr sz="4000" b="1" spc="0">
                <a:latin typeface="游ゴシック" panose="020B0400000000000000" pitchFamily="50" charset="-128"/>
                <a:ea typeface="游ゴシック" panose="020B0400000000000000" pitchFamily="50" charset="-128"/>
              </a:defRPr>
            </a:lvl2pPr>
            <a:lvl3pPr>
              <a:defRPr sz="3600" b="1" spc="0">
                <a:latin typeface="游ゴシック" panose="020B0400000000000000" pitchFamily="50" charset="-128"/>
                <a:ea typeface="游ゴシック" panose="020B0400000000000000" pitchFamily="50" charset="-128"/>
              </a:defRPr>
            </a:lvl3pPr>
            <a:lvl4pPr>
              <a:defRPr sz="3200" b="1" spc="0">
                <a:latin typeface="游ゴシック" panose="020B0400000000000000" pitchFamily="50" charset="-128"/>
                <a:ea typeface="游ゴシック" panose="020B0400000000000000" pitchFamily="50" charset="-128"/>
              </a:defRPr>
            </a:lvl4pPr>
            <a:lvl5pPr>
              <a:defRPr sz="3200" b="1" spc="0">
                <a:latin typeface="游ゴシック" panose="020B0400000000000000" pitchFamily="50" charset="-128"/>
                <a:ea typeface="游ゴシック" panose="020B04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3" name="タイトル 1">
            <a:extLst>
              <a:ext uri="{FF2B5EF4-FFF2-40B4-BE49-F238E27FC236}">
                <a16:creationId xmlns:a16="http://schemas.microsoft.com/office/drawing/2014/main" id="{F82559EE-866A-4CDC-B6DA-90FF6B38D4D2}"/>
              </a:ext>
            </a:extLst>
          </p:cNvPr>
          <p:cNvSpPr>
            <a:spLocks noGrp="1"/>
          </p:cNvSpPr>
          <p:nvPr>
            <p:ph type="title"/>
          </p:nvPr>
        </p:nvSpPr>
        <p:spPr bwMode="white">
          <a:xfrm>
            <a:off x="719403" y="116632"/>
            <a:ext cx="11294368" cy="1008112"/>
          </a:xfrm>
        </p:spPr>
        <p:txBody>
          <a:bodyPr>
            <a:noAutofit/>
          </a:bodyPr>
          <a:lstStyle>
            <a:lvl1pPr marL="0" algn="l" defTabSz="914400" rtl="0" eaLnBrk="1" latinLnBrk="0" hangingPunct="1">
              <a:spcBef>
                <a:spcPct val="0"/>
              </a:spcBef>
              <a:buNone/>
              <a:defRPr kumimoji="1" lang="ja-JP" altLang="en-US" sz="6000" b="1" kern="1200" spc="0" baseline="0" dirty="0">
                <a:solidFill>
                  <a:sysClr val="windowText" lastClr="000000"/>
                </a:solidFill>
                <a:latin typeface="Yu Gothic UI" panose="020B0500000000000000" pitchFamily="50" charset="-128"/>
                <a:ea typeface="Yu Gothic UI" panose="020B0500000000000000" pitchFamily="50" charset="-128"/>
                <a:cs typeface="+mj-cs"/>
              </a:defRPr>
            </a:lvl1pPr>
          </a:lstStyle>
          <a:p>
            <a:r>
              <a:rPr kumimoji="1" lang="ja-JP" altLang="en-US" dirty="0"/>
              <a:t>マスター タイトルの書式設定</a:t>
            </a:r>
          </a:p>
        </p:txBody>
      </p:sp>
    </p:spTree>
    <p:extLst>
      <p:ext uri="{BB962C8B-B14F-4D97-AF65-F5344CB8AC3E}">
        <p14:creationId xmlns:p14="http://schemas.microsoft.com/office/powerpoint/2010/main" val="773930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552AB44C-5701-46E5-8F23-E3194D172FD1}"/>
              </a:ext>
            </a:extLst>
          </p:cNvPr>
          <p:cNvSpPr/>
          <p:nvPr userDrawn="1"/>
        </p:nvSpPr>
        <p:spPr>
          <a:xfrm>
            <a:off x="2255575" y="1462817"/>
            <a:ext cx="7680853" cy="3600400"/>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lstStyle/>
          <a:p>
            <a:pPr algn="ctr"/>
            <a:endParaRPr kumimoji="1" lang="ja-JP" altLang="en-US" sz="6500" b="1" dirty="0">
              <a:solidFill>
                <a:schemeClr val="tx1"/>
              </a:solidFill>
              <a:latin typeface="游ゴシック" panose="020B0400000000000000" pitchFamily="50" charset="-128"/>
              <a:ea typeface="游ゴシック" panose="020B0400000000000000" pitchFamily="50" charset="-128"/>
            </a:endParaRPr>
          </a:p>
        </p:txBody>
      </p:sp>
      <p:sp>
        <p:nvSpPr>
          <p:cNvPr id="23" name="正方形/長方形 22">
            <a:extLst>
              <a:ext uri="{FF2B5EF4-FFF2-40B4-BE49-F238E27FC236}">
                <a16:creationId xmlns:a16="http://schemas.microsoft.com/office/drawing/2014/main" id="{1204C62F-F8A6-4D1C-A673-21087975C510}"/>
              </a:ext>
            </a:extLst>
          </p:cNvPr>
          <p:cNvSpPr/>
          <p:nvPr userDrawn="1"/>
        </p:nvSpPr>
        <p:spPr>
          <a:xfrm>
            <a:off x="1794549" y="814745"/>
            <a:ext cx="922047" cy="1862048"/>
          </a:xfrm>
          <a:prstGeom prst="rect">
            <a:avLst/>
          </a:prstGeom>
          <a:noFill/>
        </p:spPr>
        <p:txBody>
          <a:bodyPr wrap="none" lIns="91440" tIns="45720" rIns="91440" bIns="45720">
            <a:spAutoFit/>
          </a:bodyPr>
          <a:lstStyle/>
          <a:p>
            <a:pPr algn="ctr"/>
            <a:r>
              <a:rPr lang="ja-JP" altLang="en-US" sz="11500" b="0" cap="none" spc="0" dirty="0">
                <a:ln w="0"/>
                <a:solidFill>
                  <a:srgbClr val="FFC000"/>
                </a:solidFill>
                <a:effectLst>
                  <a:outerShdw blurRad="38100" dist="19050" dir="2700000" algn="tl" rotWithShape="0">
                    <a:schemeClr val="dk1">
                      <a:alpha val="40000"/>
                    </a:schemeClr>
                  </a:outerShdw>
                </a:effectLst>
                <a:latin typeface="HGP明朝B" panose="02020800000000000000" pitchFamily="18" charset="-128"/>
                <a:ea typeface="HGP明朝B" panose="02020800000000000000" pitchFamily="18" charset="-128"/>
                <a:cs typeface="Arial" panose="020B0604020202020204" pitchFamily="34" charset="0"/>
              </a:rPr>
              <a:t>“</a:t>
            </a:r>
          </a:p>
        </p:txBody>
      </p:sp>
      <p:sp>
        <p:nvSpPr>
          <p:cNvPr id="24" name="正方形/長方形 23">
            <a:extLst>
              <a:ext uri="{FF2B5EF4-FFF2-40B4-BE49-F238E27FC236}">
                <a16:creationId xmlns:a16="http://schemas.microsoft.com/office/drawing/2014/main" id="{60BBDCA2-3EAD-46EC-99F7-AC10BCBA3B56}"/>
              </a:ext>
            </a:extLst>
          </p:cNvPr>
          <p:cNvSpPr/>
          <p:nvPr userDrawn="1"/>
        </p:nvSpPr>
        <p:spPr>
          <a:xfrm>
            <a:off x="9322017" y="4519280"/>
            <a:ext cx="922047" cy="1862048"/>
          </a:xfrm>
          <a:prstGeom prst="rect">
            <a:avLst/>
          </a:prstGeom>
          <a:noFill/>
        </p:spPr>
        <p:txBody>
          <a:bodyPr wrap="none" lIns="91440" tIns="45720" rIns="91440" bIns="45720">
            <a:spAutoFit/>
          </a:bodyPr>
          <a:lstStyle/>
          <a:p>
            <a:pPr algn="ctr"/>
            <a:r>
              <a:rPr lang="ja-JP" altLang="en-US" sz="11500" b="0" cap="none" spc="0" dirty="0">
                <a:ln w="0"/>
                <a:solidFill>
                  <a:srgbClr val="FFC000"/>
                </a:solidFill>
                <a:effectLst>
                  <a:outerShdw blurRad="38100" dist="19050" dir="2700000" algn="tl" rotWithShape="0">
                    <a:schemeClr val="dk1">
                      <a:alpha val="40000"/>
                    </a:schemeClr>
                  </a:outerShdw>
                </a:effectLst>
                <a:latin typeface="HGP明朝B" panose="02020800000000000000" pitchFamily="18" charset="-128"/>
                <a:ea typeface="HGP明朝B" panose="02020800000000000000" pitchFamily="18" charset="-128"/>
                <a:cs typeface="Arial" panose="020B0604020202020204" pitchFamily="34" charset="0"/>
              </a:rPr>
              <a:t>”</a:t>
            </a:r>
            <a:endParaRPr lang="en-US" altLang="ja-JP" sz="11500" b="0" cap="none" spc="0" dirty="0">
              <a:ln w="0"/>
              <a:solidFill>
                <a:srgbClr val="FFC000"/>
              </a:solidFill>
              <a:effectLst>
                <a:outerShdw blurRad="38100" dist="19050" dir="2700000" algn="tl" rotWithShape="0">
                  <a:schemeClr val="dk1">
                    <a:alpha val="40000"/>
                  </a:schemeClr>
                </a:outerShdw>
              </a:effectLst>
              <a:latin typeface="HGP明朝B" panose="02020800000000000000" pitchFamily="18" charset="-128"/>
              <a:ea typeface="HGP明朝B" panose="02020800000000000000" pitchFamily="18" charset="-128"/>
              <a:cs typeface="Arial" panose="020B0604020202020204" pitchFamily="34" charset="0"/>
            </a:endParaRPr>
          </a:p>
        </p:txBody>
      </p:sp>
      <p:sp>
        <p:nvSpPr>
          <p:cNvPr id="25" name="フリーフォーム: 図形 24">
            <a:extLst>
              <a:ext uri="{FF2B5EF4-FFF2-40B4-BE49-F238E27FC236}">
                <a16:creationId xmlns:a16="http://schemas.microsoft.com/office/drawing/2014/main" id="{4D660B38-7AD9-4369-9845-EFA3E572F213}"/>
              </a:ext>
            </a:extLst>
          </p:cNvPr>
          <p:cNvSpPr/>
          <p:nvPr userDrawn="1"/>
        </p:nvSpPr>
        <p:spPr>
          <a:xfrm>
            <a:off x="2159563" y="2011025"/>
            <a:ext cx="6654800" cy="3124200"/>
          </a:xfrm>
          <a:custGeom>
            <a:avLst/>
            <a:gdLst>
              <a:gd name="connsiteX0" fmla="*/ 0 w 4991100"/>
              <a:gd name="connsiteY0" fmla="*/ 0 h 3124200"/>
              <a:gd name="connsiteX1" fmla="*/ 0 w 4991100"/>
              <a:gd name="connsiteY1" fmla="*/ 3124200 h 3124200"/>
              <a:gd name="connsiteX2" fmla="*/ 4991100 w 4991100"/>
              <a:gd name="connsiteY2" fmla="*/ 3124200 h 3124200"/>
            </a:gdLst>
            <a:ahLst/>
            <a:cxnLst>
              <a:cxn ang="0">
                <a:pos x="connsiteX0" y="connsiteY0"/>
              </a:cxn>
              <a:cxn ang="0">
                <a:pos x="connsiteX1" y="connsiteY1"/>
              </a:cxn>
              <a:cxn ang="0">
                <a:pos x="connsiteX2" y="connsiteY2"/>
              </a:cxn>
            </a:cxnLst>
            <a:rect l="l" t="t" r="r" b="b"/>
            <a:pathLst>
              <a:path w="4991100" h="3124200">
                <a:moveTo>
                  <a:pt x="0" y="0"/>
                </a:moveTo>
                <a:lnTo>
                  <a:pt x="0" y="3124200"/>
                </a:lnTo>
                <a:lnTo>
                  <a:pt x="4991100" y="3124200"/>
                </a:lnTo>
              </a:path>
            </a:pathLst>
          </a:custGeom>
          <a:noFill/>
          <a:ln w="57150">
            <a:solidFill>
              <a:srgbClr val="019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26" name="フリーフォーム: 図形 25">
            <a:extLst>
              <a:ext uri="{FF2B5EF4-FFF2-40B4-BE49-F238E27FC236}">
                <a16:creationId xmlns:a16="http://schemas.microsoft.com/office/drawing/2014/main" id="{FF5158E9-5AD9-4B08-A420-DB38D0B9DD07}"/>
              </a:ext>
            </a:extLst>
          </p:cNvPr>
          <p:cNvSpPr/>
          <p:nvPr userDrawn="1"/>
        </p:nvSpPr>
        <p:spPr>
          <a:xfrm flipH="1" flipV="1">
            <a:off x="3377637" y="1390809"/>
            <a:ext cx="6654800" cy="3124200"/>
          </a:xfrm>
          <a:custGeom>
            <a:avLst/>
            <a:gdLst>
              <a:gd name="connsiteX0" fmla="*/ 0 w 4991100"/>
              <a:gd name="connsiteY0" fmla="*/ 0 h 3124200"/>
              <a:gd name="connsiteX1" fmla="*/ 0 w 4991100"/>
              <a:gd name="connsiteY1" fmla="*/ 3124200 h 3124200"/>
              <a:gd name="connsiteX2" fmla="*/ 4991100 w 4991100"/>
              <a:gd name="connsiteY2" fmla="*/ 3124200 h 3124200"/>
            </a:gdLst>
            <a:ahLst/>
            <a:cxnLst>
              <a:cxn ang="0">
                <a:pos x="connsiteX0" y="connsiteY0"/>
              </a:cxn>
              <a:cxn ang="0">
                <a:pos x="connsiteX1" y="connsiteY1"/>
              </a:cxn>
              <a:cxn ang="0">
                <a:pos x="connsiteX2" y="connsiteY2"/>
              </a:cxn>
            </a:cxnLst>
            <a:rect l="l" t="t" r="r" b="b"/>
            <a:pathLst>
              <a:path w="4991100" h="3124200">
                <a:moveTo>
                  <a:pt x="0" y="0"/>
                </a:moveTo>
                <a:lnTo>
                  <a:pt x="0" y="3124200"/>
                </a:lnTo>
                <a:lnTo>
                  <a:pt x="4991100" y="3124200"/>
                </a:lnTo>
              </a:path>
            </a:pathLst>
          </a:custGeom>
          <a:noFill/>
          <a:ln w="57150">
            <a:solidFill>
              <a:srgbClr val="019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7" name="コンテンツ プレースホルダー 2"/>
          <p:cNvSpPr>
            <a:spLocks noGrp="1"/>
          </p:cNvSpPr>
          <p:nvPr>
            <p:ph idx="1"/>
          </p:nvPr>
        </p:nvSpPr>
        <p:spPr>
          <a:xfrm>
            <a:off x="2543607" y="1693814"/>
            <a:ext cx="7104789" cy="3138406"/>
          </a:xfrm>
        </p:spPr>
        <p:txBody>
          <a:bodyPr anchor="ctr">
            <a:noAutofit/>
          </a:bodyPr>
          <a:lstStyle>
            <a:lvl1pPr marL="0" indent="0" algn="ctr" defTabSz="914400" rtl="0" eaLnBrk="1" latinLnBrk="0" hangingPunct="1">
              <a:lnSpc>
                <a:spcPct val="100000"/>
              </a:lnSpc>
              <a:spcBef>
                <a:spcPts val="0"/>
              </a:spcBef>
              <a:buNone/>
              <a:defRPr kumimoji="1" lang="ja-JP" altLang="en-US" sz="6500" b="1" kern="1200" dirty="0">
                <a:solidFill>
                  <a:schemeClr val="tx1"/>
                </a:solidFill>
                <a:latin typeface="游ゴシック" panose="020B0400000000000000" pitchFamily="50" charset="-128"/>
                <a:ea typeface="游ゴシック" panose="020B0400000000000000" pitchFamily="50" charset="-128"/>
                <a:cs typeface="+mn-cs"/>
              </a:defRPr>
            </a:lvl1pPr>
            <a:lvl2pPr>
              <a:defRPr sz="4000">
                <a:latin typeface="HGP創英角ｺﾞｼｯｸUB" panose="020B0900000000000000" pitchFamily="50" charset="-128"/>
                <a:ea typeface="HGP創英角ｺﾞｼｯｸUB" panose="020B0900000000000000" pitchFamily="50" charset="-128"/>
              </a:defRPr>
            </a:lvl2pPr>
            <a:lvl3pPr>
              <a:defRPr sz="3600">
                <a:latin typeface="HGP創英角ｺﾞｼｯｸUB" panose="020B0900000000000000" pitchFamily="50" charset="-128"/>
                <a:ea typeface="HGP創英角ｺﾞｼｯｸUB" panose="020B0900000000000000" pitchFamily="50" charset="-128"/>
              </a:defRPr>
            </a:lvl3pPr>
            <a:lvl4pPr>
              <a:defRPr sz="3200">
                <a:latin typeface="HGP創英角ｺﾞｼｯｸUB" panose="020B0900000000000000" pitchFamily="50" charset="-128"/>
                <a:ea typeface="HGP創英角ｺﾞｼｯｸUB" panose="020B0900000000000000" pitchFamily="50" charset="-128"/>
              </a:defRPr>
            </a:lvl4pPr>
            <a:lvl5pPr>
              <a:defRPr sz="3200">
                <a:latin typeface="HGP創英角ｺﾞｼｯｸUB" panose="020B0900000000000000" pitchFamily="50" charset="-128"/>
                <a:ea typeface="HGP創英角ｺﾞｼｯｸUB" panose="020B0900000000000000" pitchFamily="50" charset="-128"/>
              </a:defRPr>
            </a:lvl5pPr>
          </a:lstStyle>
          <a:p>
            <a:pPr lvl="0"/>
            <a:r>
              <a:rPr kumimoji="1" lang="ja-JP" altLang="en-US" dirty="0"/>
              <a:t>マスター テキストの書式設定</a:t>
            </a:r>
          </a:p>
        </p:txBody>
      </p:sp>
    </p:spTree>
    <p:extLst>
      <p:ext uri="{BB962C8B-B14F-4D97-AF65-F5344CB8AC3E}">
        <p14:creationId xmlns:p14="http://schemas.microsoft.com/office/powerpoint/2010/main" val="359381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3E699D5-0692-4184-B423-F8CC72978115}" type="datetimeFigureOut">
              <a:rPr kumimoji="1" lang="ja-JP" altLang="en-US" smtClean="0"/>
              <a:t>2024/7/30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4001277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3E699D5-0692-4184-B423-F8CC72978115}" type="datetimeFigureOut">
              <a:rPr kumimoji="1" lang="ja-JP" altLang="en-US" smtClean="0"/>
              <a:t>2024/7/30</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4109038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3E699D5-0692-4184-B423-F8CC72978115}" type="datetimeFigureOut">
              <a:rPr kumimoji="1" lang="ja-JP" altLang="en-US" smtClean="0"/>
              <a:t>2024/7/30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2653937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3E699D5-0692-4184-B423-F8CC72978115}" type="datetimeFigureOut">
              <a:rPr kumimoji="1" lang="ja-JP" altLang="en-US" smtClean="0"/>
              <a:t>2024/7/30</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3324575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3E699D5-0692-4184-B423-F8CC72978115}" type="datetimeFigureOut">
              <a:rPr kumimoji="1" lang="ja-JP" altLang="en-US" smtClean="0"/>
              <a:t>2024/7/30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361012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E699D5-0692-4184-B423-F8CC72978115}" type="datetimeFigureOut">
              <a:rPr kumimoji="1" lang="ja-JP" altLang="en-US" smtClean="0"/>
              <a:t>2024/7/30</a:t>
            </a:fld>
            <a:endParaRPr kumimoji="1" lang="ja-JP" altLang="en-US" dirty="0"/>
          </a:p>
        </p:txBody>
      </p:sp>
      <p:sp>
        <p:nvSpPr>
          <p:cNvPr id="5" name="フッター プレースホルダー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3065925034"/>
      </p:ext>
    </p:extLst>
  </p:cSld>
  <p:clrMap bg1="lt1" tx1="dk1" bg2="lt2" tx2="dk2" accent1="accent1" accent2="accent2" accent3="accent3" accent4="accent4" accent5="accent5" accent6="accent6" hlink="hlink" folHlink="folHlink"/>
  <p:sldLayoutIdLst>
    <p:sldLayoutId id="2147483788" r:id="rId1"/>
    <p:sldLayoutId id="2147483791" r:id="rId2"/>
    <p:sldLayoutId id="2147483660" r:id="rId3"/>
    <p:sldLayoutId id="2147483789" r:id="rId4"/>
    <p:sldLayoutId id="2147483793" r:id="rId5"/>
    <p:sldLayoutId id="2147483792" r:id="rId6"/>
    <p:sldLayoutId id="2147483654" r:id="rId7"/>
    <p:sldLayoutId id="2147483655" r:id="rId8"/>
    <p:sldLayoutId id="2147483790" r:id="rId9"/>
    <p:sldLayoutId id="2147483657" r:id="rId10"/>
    <p:sldLayoutId id="2147483658" r:id="rId11"/>
    <p:sldLayoutId id="2147483659"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38B0413-C309-ED65-D788-F481212FD3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6B60D32-9138-D278-4582-1DC929BF6F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F17084C-72D8-B8E0-4CAA-ADFEB55436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501303-9CE5-4B1B-9D75-1F6EEE8CE39C}" type="datetimeFigureOut">
              <a:rPr kumimoji="1" lang="ja-JP" altLang="en-US" smtClean="0"/>
              <a:t>2024/7/30</a:t>
            </a:fld>
            <a:endParaRPr kumimoji="1" lang="ja-JP" altLang="en-US"/>
          </a:p>
        </p:txBody>
      </p:sp>
      <p:sp>
        <p:nvSpPr>
          <p:cNvPr id="5" name="フッター プレースホルダー 4">
            <a:extLst>
              <a:ext uri="{FF2B5EF4-FFF2-40B4-BE49-F238E27FC236}">
                <a16:creationId xmlns:a16="http://schemas.microsoft.com/office/drawing/2014/main" id="{721AF537-29FD-B1DA-100F-C5F767920E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7B4C305-F541-9B10-DF07-1B77728AB4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4253A3-EB47-458A-8203-CE55F8D0ADE1}" type="slidenum">
              <a:rPr kumimoji="1" lang="ja-JP" altLang="en-US" smtClean="0"/>
              <a:t>‹#›</a:t>
            </a:fld>
            <a:endParaRPr kumimoji="1" lang="ja-JP" altLang="en-US"/>
          </a:p>
        </p:txBody>
      </p:sp>
    </p:spTree>
    <p:extLst>
      <p:ext uri="{BB962C8B-B14F-4D97-AF65-F5344CB8AC3E}">
        <p14:creationId xmlns:p14="http://schemas.microsoft.com/office/powerpoint/2010/main" val="3011640389"/>
      </p:ext>
    </p:extLst>
  </p:cSld>
  <p:clrMap bg1="lt1" tx1="dk1" bg2="lt2" tx2="dk2" accent1="accent1" accent2="accent2" accent3="accent3" accent4="accent4" accent5="accent5" accent6="accent6" hlink="hlink" folHlink="folHlink"/>
  <p:sldLayoutIdLst>
    <p:sldLayoutId id="2147483764"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A9AA8278-FE79-B869-439D-D6A850868371}"/>
              </a:ext>
            </a:extLst>
          </p:cNvPr>
          <p:cNvSpPr txBox="1"/>
          <p:nvPr/>
        </p:nvSpPr>
        <p:spPr>
          <a:xfrm>
            <a:off x="508959" y="2227448"/>
            <a:ext cx="11360988" cy="1015663"/>
          </a:xfrm>
          <a:prstGeom prst="rect">
            <a:avLst/>
          </a:prstGeom>
          <a:noFill/>
        </p:spPr>
        <p:txBody>
          <a:bodyPr wrap="square" rtlCol="0">
            <a:spAutoFit/>
          </a:bodyPr>
          <a:lstStyle/>
          <a:p>
            <a:pPr algn="ctr"/>
            <a:r>
              <a:rPr lang="ja-JP" altLang="en-US" sz="6000" b="1" dirty="0">
                <a:solidFill>
                  <a:srgbClr val="17458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icrosoft GothicNeo" panose="020B0503020000020004" pitchFamily="34" charset="-127"/>
              </a:rPr>
              <a:t>委員長・カウンセラー研修会</a:t>
            </a:r>
          </a:p>
        </p:txBody>
      </p:sp>
      <p:sp>
        <p:nvSpPr>
          <p:cNvPr id="3" name="テキスト ボックス 2">
            <a:extLst>
              <a:ext uri="{FF2B5EF4-FFF2-40B4-BE49-F238E27FC236}">
                <a16:creationId xmlns:a16="http://schemas.microsoft.com/office/drawing/2014/main" id="{6506B893-717A-847B-82E7-CEF1E03D1C0C}"/>
              </a:ext>
            </a:extLst>
          </p:cNvPr>
          <p:cNvSpPr txBox="1"/>
          <p:nvPr/>
        </p:nvSpPr>
        <p:spPr>
          <a:xfrm>
            <a:off x="0" y="298007"/>
            <a:ext cx="12192000" cy="523220"/>
          </a:xfrm>
          <a:prstGeom prst="rect">
            <a:avLst/>
          </a:prstGeom>
          <a:solidFill>
            <a:srgbClr val="F37121"/>
          </a:solidFill>
          <a:ln>
            <a:noFill/>
          </a:ln>
          <a:effectLst>
            <a:outerShdw blurRad="50800" dist="38100" dir="5400000" algn="t" rotWithShape="0">
              <a:prstClr val="black">
                <a:alpha val="40000"/>
              </a:prstClr>
            </a:outerShdw>
          </a:effectLst>
        </p:spPr>
        <p:txBody>
          <a:bodyPr wrap="square" rtlCol="0">
            <a:spAutoFit/>
          </a:bodyPr>
          <a:lstStyle/>
          <a:p>
            <a:pPr algn="ctr"/>
            <a:r>
              <a:rPr kumimoji="1" lang="en-US" altLang="ja-JP" sz="28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2024-25</a:t>
            </a:r>
            <a:r>
              <a:rPr kumimoji="1" lang="ja-JP" altLang="en-US" sz="28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年度クラブ米山奨学委員長・カウンセラー研修会</a:t>
            </a:r>
          </a:p>
        </p:txBody>
      </p:sp>
      <p:pic>
        <p:nvPicPr>
          <p:cNvPr id="5" name="図 4" descr="ロゴ&#10;&#10;低い精度で自動的に生成された説明">
            <a:extLst>
              <a:ext uri="{FF2B5EF4-FFF2-40B4-BE49-F238E27FC236}">
                <a16:creationId xmlns:a16="http://schemas.microsoft.com/office/drawing/2014/main" id="{D3F0FD71-DDBB-51A8-0A9C-1419BA15A96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24748" t="34242" r="35472" b="30234"/>
          <a:stretch/>
        </p:blipFill>
        <p:spPr>
          <a:xfrm>
            <a:off x="157162" y="5394235"/>
            <a:ext cx="4796803" cy="1165758"/>
          </a:xfrm>
          <a:prstGeom prst="rect">
            <a:avLst/>
          </a:prstGeom>
        </p:spPr>
      </p:pic>
      <p:cxnSp>
        <p:nvCxnSpPr>
          <p:cNvPr id="2" name="直線コネクタ 1">
            <a:extLst>
              <a:ext uri="{FF2B5EF4-FFF2-40B4-BE49-F238E27FC236}">
                <a16:creationId xmlns:a16="http://schemas.microsoft.com/office/drawing/2014/main" id="{9E74A35E-3D3C-C7FC-CB14-58A3DD898E6C}"/>
              </a:ext>
            </a:extLst>
          </p:cNvPr>
          <p:cNvCxnSpPr/>
          <p:nvPr/>
        </p:nvCxnSpPr>
        <p:spPr>
          <a:xfrm>
            <a:off x="95507" y="4124132"/>
            <a:ext cx="11877675" cy="0"/>
          </a:xfrm>
          <a:prstGeom prst="line">
            <a:avLst/>
          </a:prstGeom>
          <a:ln w="88900" cap="rnd">
            <a:solidFill>
              <a:srgbClr val="33CCCC">
                <a:alpha val="70980"/>
              </a:srgbClr>
            </a:solidFill>
            <a:round/>
          </a:ln>
          <a:effectLst/>
          <a:scene3d>
            <a:camera prst="orthographicFront"/>
            <a:lightRig rig="threePt" dir="t"/>
          </a:scene3d>
          <a:sp3d extrusionH="82550"/>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CEFAEAF7-B977-F3CC-42AF-694FAFC22E6E}"/>
              </a:ext>
            </a:extLst>
          </p:cNvPr>
          <p:cNvSpPr txBox="1"/>
          <p:nvPr/>
        </p:nvSpPr>
        <p:spPr>
          <a:xfrm>
            <a:off x="6950697" y="4339986"/>
            <a:ext cx="4796803" cy="1077218"/>
          </a:xfrm>
          <a:prstGeom prst="rect">
            <a:avLst/>
          </a:prstGeom>
          <a:noFill/>
        </p:spPr>
        <p:txBody>
          <a:bodyPr wrap="square" rtlCol="0">
            <a:spAutoFit/>
          </a:bodyPr>
          <a:lstStyle/>
          <a:p>
            <a:r>
              <a:rPr lang="ja-JP" altLang="en-US" sz="2800" dirty="0">
                <a:solidFill>
                  <a:srgbClr val="17458F"/>
                </a:solidFill>
                <a:latin typeface="Meiryo UI" panose="020B0604030504040204" pitchFamily="50" charset="-128"/>
                <a:ea typeface="Meiryo UI" panose="020B0604030504040204" pitchFamily="50" charset="-128"/>
              </a:rPr>
              <a:t>地区米山奨学委員会 委員長</a:t>
            </a:r>
            <a:endParaRPr lang="en-US" altLang="ja-JP" sz="2800" dirty="0">
              <a:solidFill>
                <a:srgbClr val="17458F"/>
              </a:solidFill>
              <a:latin typeface="Meiryo UI" panose="020B0604030504040204" pitchFamily="50" charset="-128"/>
              <a:ea typeface="Meiryo UI" panose="020B0604030504040204" pitchFamily="50" charset="-128"/>
            </a:endParaRPr>
          </a:p>
          <a:p>
            <a:r>
              <a:rPr lang="ja-JP" altLang="en-US" sz="3600" b="1" dirty="0">
                <a:solidFill>
                  <a:srgbClr val="17458F"/>
                </a:solidFill>
                <a:latin typeface="Meiryo UI" panose="020B0604030504040204" pitchFamily="50" charset="-128"/>
                <a:ea typeface="Meiryo UI" panose="020B0604030504040204" pitchFamily="50" charset="-128"/>
              </a:rPr>
              <a:t>辻本 啓之</a:t>
            </a:r>
            <a:r>
              <a:rPr kumimoji="1" lang="en-US" altLang="ja-JP" sz="3200" dirty="0">
                <a:solidFill>
                  <a:srgbClr val="17458F"/>
                </a:solidFill>
                <a:latin typeface="Meiryo UI" panose="020B0604030504040204" pitchFamily="50" charset="-128"/>
                <a:ea typeface="Meiryo UI" panose="020B0604030504040204" pitchFamily="50" charset="-128"/>
              </a:rPr>
              <a:t>(</a:t>
            </a:r>
            <a:r>
              <a:rPr lang="ja-JP" altLang="en-US" sz="3200" dirty="0">
                <a:solidFill>
                  <a:srgbClr val="17458F"/>
                </a:solidFill>
                <a:latin typeface="Meiryo UI" panose="020B0604030504040204" pitchFamily="50" charset="-128"/>
                <a:ea typeface="Meiryo UI" panose="020B0604030504040204" pitchFamily="50" charset="-128"/>
              </a:rPr>
              <a:t>大阪城北</a:t>
            </a:r>
            <a:r>
              <a:rPr kumimoji="1" lang="en-US" altLang="ja-JP" sz="3200" dirty="0">
                <a:solidFill>
                  <a:srgbClr val="17458F"/>
                </a:solidFill>
                <a:latin typeface="Meiryo UI" panose="020B0604030504040204" pitchFamily="50" charset="-128"/>
                <a:ea typeface="Meiryo UI" panose="020B0604030504040204" pitchFamily="50" charset="-128"/>
              </a:rPr>
              <a:t>RC)</a:t>
            </a:r>
            <a:endParaRPr kumimoji="1" lang="ja-JP" altLang="en-US" sz="3600" dirty="0"/>
          </a:p>
        </p:txBody>
      </p:sp>
      <p:sp>
        <p:nvSpPr>
          <p:cNvPr id="4" name="長方形 9">
            <a:extLst>
              <a:ext uri="{FF2B5EF4-FFF2-40B4-BE49-F238E27FC236}">
                <a16:creationId xmlns:a16="http://schemas.microsoft.com/office/drawing/2014/main" id="{7860ADBF-CBD7-C8A0-6F53-94DD27ACC129}"/>
              </a:ext>
            </a:extLst>
          </p:cNvPr>
          <p:cNvSpPr txBox="1">
            <a:spLocks noChangeArrowheads="1"/>
          </p:cNvSpPr>
          <p:nvPr/>
        </p:nvSpPr>
        <p:spPr>
          <a:xfrm>
            <a:off x="1636771" y="1737477"/>
            <a:ext cx="5313926" cy="523220"/>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kumimoji="1" lang="ja-JP" sz="1800" kern="120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defRPr>
            </a:lvl1pPr>
            <a:lvl2pPr marL="457200" indent="0" algn="ctr" defTabSz="457200" rtl="0" eaLnBrk="1" latinLnBrk="0" hangingPunct="1">
              <a:spcBef>
                <a:spcPts val="1000"/>
              </a:spcBef>
              <a:spcAft>
                <a:spcPts val="0"/>
              </a:spcAft>
              <a:buClr>
                <a:schemeClr val="accent1"/>
              </a:buClr>
              <a:buSzPct val="80000"/>
              <a:buFont typeface="Wingdings 3" charset="2"/>
              <a:buNone/>
              <a:defRPr kumimoji="1" lang="ja-JP" sz="1600" kern="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914400" indent="0" algn="ctr" defTabSz="457200" rtl="0" eaLnBrk="1" latinLnBrk="0" hangingPunct="1">
              <a:spcBef>
                <a:spcPts val="1000"/>
              </a:spcBef>
              <a:spcAft>
                <a:spcPts val="0"/>
              </a:spcAft>
              <a:buClr>
                <a:schemeClr val="accent1"/>
              </a:buClr>
              <a:buSzPct val="80000"/>
              <a:buFont typeface="Wingdings 3" charset="2"/>
              <a:buNone/>
              <a:defRPr kumimoji="1" lang="ja-JP" sz="1400" kern="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1371600" indent="0" algn="ctr" defTabSz="457200" rtl="0" eaLnBrk="1" latinLnBrk="0" hangingPunct="1">
              <a:spcBef>
                <a:spcPts val="1000"/>
              </a:spcBef>
              <a:spcAft>
                <a:spcPts val="0"/>
              </a:spcAft>
              <a:buClr>
                <a:schemeClr val="accent1"/>
              </a:buClr>
              <a:buSzPct val="80000"/>
              <a:buFont typeface="Wingdings 3" charset="2"/>
              <a:buNone/>
              <a:defRPr kumimoji="1" lang="ja-JP" sz="1200" kern="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1828800" indent="0" algn="ctr" defTabSz="457200" rtl="0" eaLnBrk="1" latinLnBrk="0" hangingPunct="1">
              <a:spcBef>
                <a:spcPts val="1000"/>
              </a:spcBef>
              <a:spcAft>
                <a:spcPts val="0"/>
              </a:spcAft>
              <a:buClr>
                <a:schemeClr val="accent1"/>
              </a:buClr>
              <a:buSzPct val="80000"/>
              <a:buFont typeface="Wingdings 3" charset="2"/>
              <a:buNone/>
              <a:defRPr kumimoji="1" lang="ja-JP" sz="1200" kern="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2286000" indent="0" algn="ctr" defTabSz="457200" rtl="0" eaLnBrk="1" latinLnBrk="0" hangingPunct="1">
              <a:spcBef>
                <a:spcPts val="1000"/>
              </a:spcBef>
              <a:spcAft>
                <a:spcPts val="0"/>
              </a:spcAft>
              <a:buClr>
                <a:schemeClr val="accent1"/>
              </a:buClr>
              <a:buSzPct val="80000"/>
              <a:buFont typeface="Wingdings 3" charset="2"/>
              <a:buNone/>
              <a:defRPr kumimoji="1" lang="ja-JP"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kumimoji="1" lang="ja-JP"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kumimoji="1" lang="ja-JP"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kumimoji="1" lang="ja-JP" sz="1200" kern="1200">
                <a:solidFill>
                  <a:schemeClr val="tx1">
                    <a:tint val="75000"/>
                  </a:schemeClr>
                </a:solidFill>
                <a:latin typeface="+mn-lt"/>
                <a:ea typeface="+mn-ea"/>
                <a:cs typeface="+mn-cs"/>
              </a:defRPr>
            </a:lvl9pPr>
          </a:lstStyle>
          <a:p>
            <a:pPr algn="l"/>
            <a:r>
              <a:rPr lang="ja-JP" altLang="en-US" sz="3200" b="1" dirty="0"/>
              <a:t>ロータリー米山記念奨学事業</a:t>
            </a:r>
            <a:endParaRPr lang="zh-CN" altLang="en-US" sz="3200" dirty="0"/>
          </a:p>
        </p:txBody>
      </p:sp>
    </p:spTree>
    <p:extLst>
      <p:ext uri="{BB962C8B-B14F-4D97-AF65-F5344CB8AC3E}">
        <p14:creationId xmlns:p14="http://schemas.microsoft.com/office/powerpoint/2010/main" val="1773051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9" descr="http://www.tokyo-tsukiji-rc.jp/rotary/images/img05.jpg">
            <a:extLst>
              <a:ext uri="{FF2B5EF4-FFF2-40B4-BE49-F238E27FC236}">
                <a16:creationId xmlns:a16="http://schemas.microsoft.com/office/drawing/2014/main" id="{52C72DE0-268F-49B3-A8B8-FE72EFB445BF}"/>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9292313" y="2311467"/>
            <a:ext cx="1762549" cy="2348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a:extLst>
              <a:ext uri="{FF2B5EF4-FFF2-40B4-BE49-F238E27FC236}">
                <a16:creationId xmlns:a16="http://schemas.microsoft.com/office/drawing/2014/main" id="{16ED1B9C-A1D5-4752-B350-954B5457920B}"/>
              </a:ext>
            </a:extLst>
          </p:cNvPr>
          <p:cNvSpPr>
            <a:spLocks noGrp="1" noChangeArrowheads="1"/>
          </p:cNvSpPr>
          <p:nvPr>
            <p:ph type="title"/>
          </p:nvPr>
        </p:nvSpPr>
        <p:spPr>
          <a:xfrm>
            <a:off x="479377" y="267771"/>
            <a:ext cx="11712624" cy="650299"/>
          </a:xfrm>
          <a:solidFill>
            <a:srgbClr val="F37121"/>
          </a:solidFill>
        </p:spPr>
        <p:style>
          <a:lnRef idx="1">
            <a:schemeClr val="accent1"/>
          </a:lnRef>
          <a:fillRef idx="3">
            <a:schemeClr val="accent1"/>
          </a:fillRef>
          <a:effectRef idx="2">
            <a:schemeClr val="accent1"/>
          </a:effectRef>
          <a:fontRef idx="minor">
            <a:schemeClr val="lt1"/>
          </a:fontRef>
        </p:style>
        <p:txBody>
          <a:bodyPr>
            <a:normAutofit/>
          </a:bodyPr>
          <a:lstStyle/>
          <a:p>
            <a:pPr algn="ctr">
              <a:defRPr/>
            </a:pPr>
            <a:r>
              <a:rPr lang="ja-JP" altLang="en-US" sz="3200" dirty="0">
                <a:solidFill>
                  <a:schemeClr val="bg1"/>
                </a:solidFill>
                <a:latin typeface="BIZ UDPゴシック" panose="020B0400000000000000" pitchFamily="50" charset="-128"/>
                <a:ea typeface="BIZ UDPゴシック" panose="020B0400000000000000" pitchFamily="50" charset="-128"/>
                <a:cs typeface="Arial" charset="0"/>
                <a:sym typeface="Arial" charset="0"/>
              </a:rPr>
              <a:t>ロータリー米山記念奨学事業とは？</a:t>
            </a:r>
          </a:p>
        </p:txBody>
      </p:sp>
      <p:sp>
        <p:nvSpPr>
          <p:cNvPr id="11268" name="Text Box 14">
            <a:extLst>
              <a:ext uri="{FF2B5EF4-FFF2-40B4-BE49-F238E27FC236}">
                <a16:creationId xmlns:a16="http://schemas.microsoft.com/office/drawing/2014/main" id="{D0C4A352-6B5A-4426-B8E8-2E590642A67C}"/>
              </a:ext>
            </a:extLst>
          </p:cNvPr>
          <p:cNvSpPr txBox="1">
            <a:spLocks noChangeArrowheads="1"/>
          </p:cNvSpPr>
          <p:nvPr/>
        </p:nvSpPr>
        <p:spPr bwMode="auto">
          <a:xfrm>
            <a:off x="1634855" y="2324780"/>
            <a:ext cx="6250782" cy="1748107"/>
          </a:xfrm>
          <a:prstGeom prst="rect">
            <a:avLst/>
          </a:prstGeom>
          <a:noFill/>
          <a:ln>
            <a:noFill/>
          </a:ln>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150000"/>
              </a:lnSpc>
              <a:defRPr/>
            </a:pPr>
            <a:r>
              <a:rPr lang="en-US" altLang="ja-JP" sz="1939" b="1" dirty="0">
                <a:solidFill>
                  <a:schemeClr val="tx1">
                    <a:lumMod val="95000"/>
                    <a:lumOff val="5000"/>
                  </a:schemeClr>
                </a:solidFill>
                <a:latin typeface="BIZ UDPゴシック" panose="020B0400000000000000" pitchFamily="50" charset="-128"/>
                <a:ea typeface="BIZ UDPゴシック" panose="020B0400000000000000" pitchFamily="50" charset="-128"/>
              </a:rPr>
              <a:t>1952</a:t>
            </a:r>
            <a:r>
              <a:rPr lang="ja-JP" altLang="en-US" sz="1939" b="1" dirty="0">
                <a:solidFill>
                  <a:schemeClr val="tx1">
                    <a:lumMod val="95000"/>
                    <a:lumOff val="5000"/>
                  </a:schemeClr>
                </a:solidFill>
                <a:latin typeface="BIZ UDPゴシック" panose="020B0400000000000000" pitchFamily="50" charset="-128"/>
                <a:ea typeface="BIZ UDPゴシック" panose="020B0400000000000000" pitchFamily="50" charset="-128"/>
              </a:rPr>
              <a:t>年　事業構想</a:t>
            </a:r>
            <a:r>
              <a:rPr lang="ja-JP" altLang="en-US" sz="1385" b="1" dirty="0">
                <a:solidFill>
                  <a:schemeClr val="tx1">
                    <a:lumMod val="95000"/>
                    <a:lumOff val="5000"/>
                  </a:schemeClr>
                </a:solidFill>
                <a:latin typeface="BIZ UDPゴシック" panose="020B0400000000000000" pitchFamily="50" charset="-128"/>
                <a:ea typeface="BIZ UDPゴシック" panose="020B0400000000000000" pitchFamily="50" charset="-128"/>
              </a:rPr>
              <a:t>（東京ロータリークラブ）</a:t>
            </a:r>
            <a:endParaRPr lang="en-US" altLang="ja-JP" sz="1385" b="1" dirty="0">
              <a:solidFill>
                <a:schemeClr val="tx1">
                  <a:lumMod val="95000"/>
                  <a:lumOff val="5000"/>
                </a:schemeClr>
              </a:solidFill>
              <a:latin typeface="BIZ UDPゴシック" panose="020B0400000000000000" pitchFamily="50" charset="-128"/>
              <a:ea typeface="BIZ UDPゴシック" panose="020B0400000000000000" pitchFamily="50" charset="-128"/>
            </a:endParaRPr>
          </a:p>
          <a:p>
            <a:pPr>
              <a:lnSpc>
                <a:spcPct val="150000"/>
              </a:lnSpc>
              <a:defRPr/>
            </a:pPr>
            <a:r>
              <a:rPr lang="ja-JP" altLang="en-US" sz="1385" b="1" dirty="0">
                <a:solidFill>
                  <a:schemeClr val="tx1">
                    <a:lumMod val="95000"/>
                    <a:lumOff val="5000"/>
                  </a:schemeClr>
                </a:solidFill>
                <a:latin typeface="BIZ UDPゴシック" panose="020B0400000000000000" pitchFamily="50" charset="-128"/>
                <a:ea typeface="BIZ UDPゴシック" panose="020B0400000000000000" pitchFamily="50" charset="-128"/>
              </a:rPr>
              <a:t>　</a:t>
            </a:r>
            <a:r>
              <a:rPr lang="ja-JP" altLang="en-US" sz="1662" b="1" dirty="0">
                <a:solidFill>
                  <a:schemeClr val="tx1">
                    <a:lumMod val="95000"/>
                    <a:lumOff val="5000"/>
                  </a:schemeClr>
                </a:solidFill>
                <a:latin typeface="BIZ UDPゴシック" panose="020B0400000000000000" pitchFamily="50" charset="-128"/>
                <a:ea typeface="BIZ UDPゴシック" panose="020B0400000000000000" pitchFamily="50" charset="-128"/>
              </a:rPr>
              <a:t>全国のロータリークラブの共同事業として広まる</a:t>
            </a:r>
            <a:endParaRPr lang="en-US" altLang="ja-JP" sz="1662" b="1" dirty="0">
              <a:solidFill>
                <a:schemeClr val="tx1">
                  <a:lumMod val="95000"/>
                  <a:lumOff val="5000"/>
                </a:schemeClr>
              </a:solidFill>
              <a:latin typeface="BIZ UDPゴシック" panose="020B0400000000000000" pitchFamily="50" charset="-128"/>
              <a:ea typeface="BIZ UDPゴシック" panose="020B0400000000000000" pitchFamily="50" charset="-128"/>
            </a:endParaRPr>
          </a:p>
          <a:p>
            <a:pPr>
              <a:lnSpc>
                <a:spcPct val="150000"/>
              </a:lnSpc>
              <a:defRPr/>
            </a:pPr>
            <a:r>
              <a:rPr lang="en-US" altLang="ja-JP" sz="1939" b="1" dirty="0">
                <a:solidFill>
                  <a:schemeClr val="tx1">
                    <a:lumMod val="95000"/>
                    <a:lumOff val="5000"/>
                  </a:schemeClr>
                </a:solidFill>
                <a:latin typeface="BIZ UDPゴシック" panose="020B0400000000000000" pitchFamily="50" charset="-128"/>
                <a:ea typeface="BIZ UDPゴシック" panose="020B0400000000000000" pitchFamily="50" charset="-128"/>
              </a:rPr>
              <a:t>1967</a:t>
            </a:r>
            <a:r>
              <a:rPr lang="ja-JP" altLang="en-US" sz="1939" b="1" dirty="0">
                <a:solidFill>
                  <a:schemeClr val="tx1">
                    <a:lumMod val="95000"/>
                    <a:lumOff val="5000"/>
                  </a:schemeClr>
                </a:solidFill>
                <a:latin typeface="BIZ UDPゴシック" panose="020B0400000000000000" pitchFamily="50" charset="-128"/>
                <a:ea typeface="BIZ UDPゴシック" panose="020B0400000000000000" pitchFamily="50" charset="-128"/>
              </a:rPr>
              <a:t>年　財団法人となる</a:t>
            </a:r>
            <a:endParaRPr lang="en-US" altLang="ja-JP" sz="1939" b="1" dirty="0">
              <a:solidFill>
                <a:schemeClr val="tx1">
                  <a:lumMod val="95000"/>
                  <a:lumOff val="5000"/>
                </a:schemeClr>
              </a:solidFill>
              <a:latin typeface="BIZ UDPゴシック" panose="020B0400000000000000" pitchFamily="50" charset="-128"/>
              <a:ea typeface="BIZ UDPゴシック" panose="020B0400000000000000" pitchFamily="50" charset="-128"/>
            </a:endParaRPr>
          </a:p>
          <a:p>
            <a:pPr>
              <a:lnSpc>
                <a:spcPct val="150000"/>
              </a:lnSpc>
              <a:defRPr/>
            </a:pPr>
            <a:r>
              <a:rPr lang="en-US" altLang="ja-JP" sz="1939" b="1" dirty="0">
                <a:solidFill>
                  <a:schemeClr val="tx1">
                    <a:lumMod val="95000"/>
                    <a:lumOff val="5000"/>
                  </a:schemeClr>
                </a:solidFill>
                <a:latin typeface="BIZ UDPゴシック" panose="020B0400000000000000" pitchFamily="50" charset="-128"/>
                <a:ea typeface="BIZ UDPゴシック" panose="020B0400000000000000" pitchFamily="50" charset="-128"/>
              </a:rPr>
              <a:t>2012</a:t>
            </a:r>
            <a:r>
              <a:rPr lang="ja-JP" altLang="en-US" sz="1939" b="1" dirty="0">
                <a:solidFill>
                  <a:schemeClr val="tx1">
                    <a:lumMod val="95000"/>
                    <a:lumOff val="5000"/>
                  </a:schemeClr>
                </a:solidFill>
                <a:latin typeface="BIZ UDPゴシック" panose="020B0400000000000000" pitchFamily="50" charset="-128"/>
                <a:ea typeface="BIZ UDPゴシック" panose="020B0400000000000000" pitchFamily="50" charset="-128"/>
              </a:rPr>
              <a:t>年　公益財団法人へ移行</a:t>
            </a:r>
            <a:endParaRPr lang="en-US" altLang="ja-JP" sz="1939" b="1" dirty="0">
              <a:solidFill>
                <a:schemeClr val="tx1">
                  <a:lumMod val="95000"/>
                  <a:lumOff val="5000"/>
                </a:schemeClr>
              </a:solidFill>
              <a:latin typeface="BIZ UDPゴシック" panose="020B0400000000000000" pitchFamily="50" charset="-128"/>
              <a:ea typeface="BIZ UDPゴシック" panose="020B0400000000000000" pitchFamily="50" charset="-128"/>
            </a:endParaRPr>
          </a:p>
        </p:txBody>
      </p:sp>
      <p:sp>
        <p:nvSpPr>
          <p:cNvPr id="2" name="角丸四角形 1">
            <a:extLst>
              <a:ext uri="{FF2B5EF4-FFF2-40B4-BE49-F238E27FC236}">
                <a16:creationId xmlns:a16="http://schemas.microsoft.com/office/drawing/2014/main" id="{2DAB08BD-B650-4CEE-BC46-E2EFD16B6612}"/>
              </a:ext>
            </a:extLst>
          </p:cNvPr>
          <p:cNvSpPr/>
          <p:nvPr/>
        </p:nvSpPr>
        <p:spPr>
          <a:xfrm>
            <a:off x="1627426" y="4277290"/>
            <a:ext cx="5516609" cy="1181592"/>
          </a:xfrm>
          <a:prstGeom prst="roundRect">
            <a:avLst/>
          </a:prstGeom>
          <a:ln w="38100">
            <a:noFill/>
          </a:ln>
        </p:spPr>
        <p:style>
          <a:lnRef idx="2">
            <a:schemeClr val="accent1"/>
          </a:lnRef>
          <a:fillRef idx="1">
            <a:schemeClr val="lt1"/>
          </a:fillRef>
          <a:effectRef idx="0">
            <a:schemeClr val="accent1"/>
          </a:effectRef>
          <a:fontRef idx="minor">
            <a:schemeClr val="dk1"/>
          </a:fontRef>
        </p:style>
        <p:txBody>
          <a:bodyPr anchor="ctr"/>
          <a:lstStyle/>
          <a:p>
            <a:pPr algn="ctr">
              <a:spcBef>
                <a:spcPct val="50000"/>
              </a:spcBef>
              <a:defRPr/>
            </a:pPr>
            <a:r>
              <a:rPr lang="ja-JP" altLang="en-US" sz="2400" b="1" dirty="0">
                <a:solidFill>
                  <a:srgbClr val="C00000"/>
                </a:solidFill>
                <a:latin typeface="ＭＳ ゴシック 本文"/>
                <a:ea typeface="BIZ UDPゴシック" panose="020B0400000000000000" pitchFamily="50" charset="-128"/>
              </a:rPr>
              <a:t>ロータリーが目指す国際理解と親善、世界平和に寄与する事業であること</a:t>
            </a:r>
          </a:p>
        </p:txBody>
      </p:sp>
      <p:sp>
        <p:nvSpPr>
          <p:cNvPr id="8" name="角丸四角形 7">
            <a:extLst>
              <a:ext uri="{FF2B5EF4-FFF2-40B4-BE49-F238E27FC236}">
                <a16:creationId xmlns:a16="http://schemas.microsoft.com/office/drawing/2014/main" id="{8DABD0D9-090E-42BD-A4E3-C1151FB84279}"/>
              </a:ext>
            </a:extLst>
          </p:cNvPr>
          <p:cNvSpPr/>
          <p:nvPr/>
        </p:nvSpPr>
        <p:spPr>
          <a:xfrm>
            <a:off x="1634855" y="5790355"/>
            <a:ext cx="9213672" cy="527247"/>
          </a:xfrm>
          <a:prstGeom prst="roundRect">
            <a:avLst>
              <a:gd name="adj" fmla="val 38160"/>
            </a:avLst>
          </a:prstGeom>
          <a:noFill/>
          <a:ln w="38100">
            <a:solidFill>
              <a:schemeClr val="accent1"/>
            </a:solidFill>
          </a:ln>
          <a:effectLst/>
        </p:spPr>
        <p:style>
          <a:lnRef idx="1">
            <a:schemeClr val="accent6"/>
          </a:lnRef>
          <a:fillRef idx="2">
            <a:schemeClr val="accent6"/>
          </a:fillRef>
          <a:effectRef idx="1">
            <a:schemeClr val="accent6"/>
          </a:effectRef>
          <a:fontRef idx="minor">
            <a:schemeClr val="dk1"/>
          </a:fontRef>
        </p:style>
        <p:txBody>
          <a:bodyPr anchor="ctr"/>
          <a:lstStyle/>
          <a:p>
            <a:pPr algn="ctr">
              <a:defRPr/>
            </a:pPr>
            <a:r>
              <a:rPr lang="ja-JP" altLang="en-US" sz="2800" b="1" dirty="0">
                <a:solidFill>
                  <a:srgbClr val="C00000"/>
                </a:solidFill>
                <a:latin typeface="ＭＳ ゴシック 本文"/>
                <a:ea typeface="BIZ UDPゴシック" panose="020B0400000000000000" pitchFamily="50" charset="-128"/>
              </a:rPr>
              <a:t>設立から一貫して、外国人留学生を支援しています</a:t>
            </a:r>
          </a:p>
        </p:txBody>
      </p:sp>
      <p:sp>
        <p:nvSpPr>
          <p:cNvPr id="11273" name="Text Box 14">
            <a:extLst>
              <a:ext uri="{FF2B5EF4-FFF2-40B4-BE49-F238E27FC236}">
                <a16:creationId xmlns:a16="http://schemas.microsoft.com/office/drawing/2014/main" id="{74DEB148-1211-4520-A23F-BCC798A96036}"/>
              </a:ext>
            </a:extLst>
          </p:cNvPr>
          <p:cNvSpPr txBox="1">
            <a:spLocks noChangeArrowheads="1"/>
          </p:cNvSpPr>
          <p:nvPr/>
        </p:nvSpPr>
        <p:spPr bwMode="auto">
          <a:xfrm>
            <a:off x="1744686" y="1535602"/>
            <a:ext cx="9103841" cy="584775"/>
          </a:xfrm>
          <a:prstGeom prst="rect">
            <a:avLst/>
          </a:prstGeom>
          <a:noFill/>
          <a:ln w="127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defRPr/>
            </a:pPr>
            <a:r>
              <a:rPr lang="ja-JP" altLang="en-US" sz="3200" b="1" dirty="0">
                <a:solidFill>
                  <a:schemeClr val="tx1">
                    <a:lumMod val="95000"/>
                    <a:lumOff val="5000"/>
                  </a:schemeClr>
                </a:solidFill>
                <a:latin typeface="ＭＳ ゴシック 本文"/>
                <a:ea typeface="BIZ UDPゴシック" panose="020B0400000000000000" pitchFamily="50" charset="-128"/>
              </a:rPr>
              <a:t>ロータリー会員の奉仕活動としての奨学事業</a:t>
            </a:r>
          </a:p>
        </p:txBody>
      </p:sp>
      <p:pic>
        <p:nvPicPr>
          <p:cNvPr id="8200" name="Picture 10">
            <a:extLst>
              <a:ext uri="{FF2B5EF4-FFF2-40B4-BE49-F238E27FC236}">
                <a16:creationId xmlns:a16="http://schemas.microsoft.com/office/drawing/2014/main" id="{65F2E980-1502-47B7-BDEA-7CA111BC5AEB}"/>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501557" y="3312700"/>
            <a:ext cx="1529767" cy="1940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円形吹き出し 8">
            <a:extLst>
              <a:ext uri="{FF2B5EF4-FFF2-40B4-BE49-F238E27FC236}">
                <a16:creationId xmlns:a16="http://schemas.microsoft.com/office/drawing/2014/main" id="{F09C8D55-2876-42D6-A70B-7F90C1957198}"/>
              </a:ext>
            </a:extLst>
          </p:cNvPr>
          <p:cNvSpPr/>
          <p:nvPr/>
        </p:nvSpPr>
        <p:spPr bwMode="auto">
          <a:xfrm rot="20245284">
            <a:off x="327325" y="1639313"/>
            <a:ext cx="1161456" cy="935267"/>
          </a:xfrm>
          <a:prstGeom prst="wedgeEllipseCallout">
            <a:avLst>
              <a:gd name="adj1" fmla="val 63207"/>
              <a:gd name="adj2" fmla="val 23550"/>
            </a:avLst>
          </a:prstGeom>
          <a:solidFill>
            <a:srgbClr val="F37121"/>
          </a:solidFill>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r>
              <a:rPr lang="ja-JP" altLang="en-US" sz="2000" b="1" dirty="0">
                <a:solidFill>
                  <a:schemeClr val="bg1"/>
                </a:solidFill>
                <a:latin typeface="HG丸ｺﾞｼｯｸM-PRO" pitchFamily="50" charset="-128"/>
                <a:ea typeface="HG丸ｺﾞｼｯｸM-PRO" pitchFamily="50" charset="-128"/>
              </a:rPr>
              <a:t>日本</a:t>
            </a:r>
            <a:endParaRPr lang="en-US" altLang="ja-JP" sz="2000" b="1" dirty="0">
              <a:solidFill>
                <a:schemeClr val="bg1"/>
              </a:solidFill>
              <a:latin typeface="HG丸ｺﾞｼｯｸM-PRO" pitchFamily="50" charset="-128"/>
              <a:ea typeface="HG丸ｺﾞｼｯｸM-PRO" pitchFamily="50" charset="-128"/>
            </a:endParaRPr>
          </a:p>
          <a:p>
            <a:pPr>
              <a:defRPr/>
            </a:pPr>
            <a:r>
              <a:rPr lang="ja-JP" altLang="en-US" sz="2000" b="1" dirty="0">
                <a:solidFill>
                  <a:schemeClr val="bg1"/>
                </a:solidFill>
                <a:latin typeface="HG丸ｺﾞｼｯｸM-PRO" pitchFamily="50" charset="-128"/>
                <a:ea typeface="HG丸ｺﾞｼｯｸM-PRO" pitchFamily="50" charset="-128"/>
              </a:rPr>
              <a:t>だけ</a:t>
            </a:r>
            <a:r>
              <a:rPr lang="en-US" altLang="ja-JP" sz="2000" b="1" dirty="0">
                <a:solidFill>
                  <a:schemeClr val="bg1"/>
                </a:solidFill>
                <a:latin typeface="HG丸ｺﾞｼｯｸM-PRO" pitchFamily="50" charset="-128"/>
                <a:ea typeface="HG丸ｺﾞｼｯｸM-PRO" pitchFamily="50" charset="-128"/>
              </a:rPr>
              <a:t>!</a:t>
            </a:r>
            <a:endParaRPr lang="ja-JP" altLang="en-US" sz="2000" b="1" dirty="0">
              <a:solidFill>
                <a:schemeClr val="bg1"/>
              </a:solidFill>
              <a:latin typeface="HG丸ｺﾞｼｯｸM-PRO" pitchFamily="50" charset="-128"/>
              <a:ea typeface="HG丸ｺﾞｼｯｸM-PRO" pitchFamily="50" charset="-128"/>
            </a:endParaRPr>
          </a:p>
        </p:txBody>
      </p:sp>
      <p:sp>
        <p:nvSpPr>
          <p:cNvPr id="8202" name="テキスト ボックス 2">
            <a:extLst>
              <a:ext uri="{FF2B5EF4-FFF2-40B4-BE49-F238E27FC236}">
                <a16:creationId xmlns:a16="http://schemas.microsoft.com/office/drawing/2014/main" id="{A0786A84-02CA-4166-992A-BAB66BA5A040}"/>
              </a:ext>
            </a:extLst>
          </p:cNvPr>
          <p:cNvSpPr txBox="1">
            <a:spLocks noChangeArrowheads="1"/>
          </p:cNvSpPr>
          <p:nvPr/>
        </p:nvSpPr>
        <p:spPr bwMode="auto">
          <a:xfrm>
            <a:off x="9789508" y="4695695"/>
            <a:ext cx="76815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r>
              <a:rPr lang="ja-JP" altLang="en-US" sz="1050" dirty="0">
                <a:latin typeface="BIZ UDPゴシック" panose="020B0400000000000000" pitchFamily="50" charset="-128"/>
                <a:ea typeface="BIZ UDPゴシック" panose="020B0400000000000000" pitchFamily="50" charset="-128"/>
              </a:rPr>
              <a:t>米山 梅吉</a:t>
            </a:r>
          </a:p>
        </p:txBody>
      </p:sp>
      <p:sp>
        <p:nvSpPr>
          <p:cNvPr id="8203" name="テキスト ボックス 10">
            <a:extLst>
              <a:ext uri="{FF2B5EF4-FFF2-40B4-BE49-F238E27FC236}">
                <a16:creationId xmlns:a16="http://schemas.microsoft.com/office/drawing/2014/main" id="{F77A1E4B-A0E3-4161-8F5D-573B85337CDE}"/>
              </a:ext>
            </a:extLst>
          </p:cNvPr>
          <p:cNvSpPr txBox="1">
            <a:spLocks noChangeArrowheads="1"/>
          </p:cNvSpPr>
          <p:nvPr/>
        </p:nvSpPr>
        <p:spPr bwMode="auto">
          <a:xfrm>
            <a:off x="7882361" y="5253493"/>
            <a:ext cx="76815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r>
              <a:rPr lang="ja-JP" altLang="en-US" sz="1050" dirty="0">
                <a:latin typeface="BIZ UDPゴシック" panose="020B0400000000000000" pitchFamily="50" charset="-128"/>
                <a:ea typeface="BIZ UDPゴシック" panose="020B0400000000000000" pitchFamily="50" charset="-128"/>
              </a:rPr>
              <a:t>古沢 丈作</a:t>
            </a:r>
          </a:p>
        </p:txBody>
      </p:sp>
    </p:spTree>
    <p:extLst>
      <p:ext uri="{BB962C8B-B14F-4D97-AF65-F5344CB8AC3E}">
        <p14:creationId xmlns:p14="http://schemas.microsoft.com/office/powerpoint/2010/main" val="2504327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14">
            <a:extLst>
              <a:ext uri="{FF2B5EF4-FFF2-40B4-BE49-F238E27FC236}">
                <a16:creationId xmlns:a16="http://schemas.microsoft.com/office/drawing/2014/main" id="{E00F2E99-AD8D-4735-A600-35122D0F508A}"/>
              </a:ext>
            </a:extLst>
          </p:cNvPr>
          <p:cNvSpPr txBox="1">
            <a:spLocks noChangeArrowheads="1"/>
          </p:cNvSpPr>
          <p:nvPr/>
        </p:nvSpPr>
        <p:spPr bwMode="auto">
          <a:xfrm>
            <a:off x="2400002" y="1415080"/>
            <a:ext cx="7160078" cy="484748"/>
          </a:xfrm>
          <a:prstGeom prst="rect">
            <a:avLst/>
          </a:prstGeom>
          <a:ln w="28575">
            <a:solidFill>
              <a:schemeClr val="accent1"/>
            </a:solidFill>
          </a:ln>
        </p:spPr>
        <p:style>
          <a:lnRef idx="2">
            <a:schemeClr val="accent4"/>
          </a:lnRef>
          <a:fillRef idx="1">
            <a:schemeClr val="lt1"/>
          </a:fillRef>
          <a:effectRef idx="0">
            <a:schemeClr val="accent4"/>
          </a:effectRef>
          <a:fontRef idx="minor">
            <a:schemeClr val="dk1"/>
          </a:fontRef>
        </p:style>
        <p:txBody>
          <a:bodyPr wrap="square" anchor="ct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defRPr/>
            </a:pPr>
            <a:r>
              <a:rPr lang="ja-JP" altLang="en-US" sz="2550" b="1" dirty="0">
                <a:solidFill>
                  <a:schemeClr val="bg2">
                    <a:lumMod val="10000"/>
                  </a:schemeClr>
                </a:solidFill>
                <a:latin typeface="BIZ UDPゴシック" panose="020B0400000000000000" pitchFamily="50" charset="-128"/>
                <a:ea typeface="BIZ UDPゴシック" panose="020B0400000000000000" pitchFamily="50" charset="-128"/>
              </a:rPr>
              <a:t>日本全国のロータリークラブ会員の</a:t>
            </a:r>
            <a:r>
              <a:rPr lang="ja-JP" altLang="en-US" sz="2550" b="1" dirty="0">
                <a:solidFill>
                  <a:srgbClr val="C00000"/>
                </a:solidFill>
                <a:latin typeface="BIZ UDPゴシック" panose="020B0400000000000000" pitchFamily="50" charset="-128"/>
                <a:ea typeface="BIZ UDPゴシック" panose="020B0400000000000000" pitchFamily="50" charset="-128"/>
              </a:rPr>
              <a:t>寄付が財源</a:t>
            </a:r>
          </a:p>
        </p:txBody>
      </p:sp>
      <p:sp>
        <p:nvSpPr>
          <p:cNvPr id="12292" name="Text Box 14">
            <a:extLst>
              <a:ext uri="{FF2B5EF4-FFF2-40B4-BE49-F238E27FC236}">
                <a16:creationId xmlns:a16="http://schemas.microsoft.com/office/drawing/2014/main" id="{312C0E03-5223-4047-835D-5C8FF6A3838E}"/>
              </a:ext>
            </a:extLst>
          </p:cNvPr>
          <p:cNvSpPr txBox="1">
            <a:spLocks noChangeArrowheads="1"/>
          </p:cNvSpPr>
          <p:nvPr/>
        </p:nvSpPr>
        <p:spPr bwMode="auto">
          <a:xfrm>
            <a:off x="2404938" y="2354135"/>
            <a:ext cx="7160078" cy="484748"/>
          </a:xfrm>
          <a:prstGeom prst="rect">
            <a:avLst/>
          </a:prstGeom>
          <a:ln w="28575">
            <a:solidFill>
              <a:schemeClr val="accent1"/>
            </a:solidFill>
          </a:ln>
        </p:spPr>
        <p:style>
          <a:lnRef idx="2">
            <a:schemeClr val="accent4"/>
          </a:lnRef>
          <a:fillRef idx="1">
            <a:schemeClr val="lt1"/>
          </a:fillRef>
          <a:effectRef idx="0">
            <a:schemeClr val="accent4"/>
          </a:effectRef>
          <a:fontRef idx="minor">
            <a:schemeClr val="dk1"/>
          </a:fontRef>
        </p:style>
        <p:txBody>
          <a:bodyPr wrap="square" anchor="ct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defRPr/>
            </a:pPr>
            <a:r>
              <a:rPr lang="ja-JP" altLang="en-US" sz="2550" b="1" dirty="0">
                <a:solidFill>
                  <a:schemeClr val="bg2">
                    <a:lumMod val="10000"/>
                  </a:schemeClr>
                </a:solidFill>
                <a:latin typeface="BIZ UDPゴシック" panose="020B0400000000000000" pitchFamily="50" charset="-128"/>
                <a:ea typeface="BIZ UDPゴシック" panose="020B0400000000000000" pitchFamily="50" charset="-128"/>
              </a:rPr>
              <a:t>事業規模は国内民間の留学生奨学団体で最大</a:t>
            </a:r>
          </a:p>
        </p:txBody>
      </p:sp>
      <p:sp>
        <p:nvSpPr>
          <p:cNvPr id="12294" name="Text Box 14">
            <a:extLst>
              <a:ext uri="{FF2B5EF4-FFF2-40B4-BE49-F238E27FC236}">
                <a16:creationId xmlns:a16="http://schemas.microsoft.com/office/drawing/2014/main" id="{DE294046-F847-44A6-8F61-BE84FDF2FF7A}"/>
              </a:ext>
            </a:extLst>
          </p:cNvPr>
          <p:cNvSpPr txBox="1">
            <a:spLocks noChangeArrowheads="1"/>
          </p:cNvSpPr>
          <p:nvPr/>
        </p:nvSpPr>
        <p:spPr bwMode="auto">
          <a:xfrm>
            <a:off x="2400002" y="4007380"/>
            <a:ext cx="7160078" cy="484748"/>
          </a:xfrm>
          <a:prstGeom prst="rect">
            <a:avLst/>
          </a:prstGeom>
          <a:ln w="28575">
            <a:solidFill>
              <a:schemeClr val="accent1"/>
            </a:solidFill>
          </a:ln>
        </p:spPr>
        <p:style>
          <a:lnRef idx="2">
            <a:schemeClr val="accent4"/>
          </a:lnRef>
          <a:fillRef idx="1">
            <a:schemeClr val="lt1"/>
          </a:fillRef>
          <a:effectRef idx="0">
            <a:schemeClr val="accent4"/>
          </a:effectRef>
          <a:fontRef idx="minor">
            <a:schemeClr val="dk1"/>
          </a:fontRef>
        </p:style>
        <p:txBody>
          <a:bodyPr wrap="square" anchor="ct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defRPr/>
            </a:pPr>
            <a:r>
              <a:rPr lang="ja-JP" altLang="en-US" sz="2550" b="1" dirty="0">
                <a:solidFill>
                  <a:schemeClr val="bg2">
                    <a:lumMod val="10000"/>
                  </a:schemeClr>
                </a:solidFill>
                <a:latin typeface="BIZ UDPゴシック" panose="020B0400000000000000" pitchFamily="50" charset="-128"/>
                <a:ea typeface="BIZ UDPゴシック" panose="020B0400000000000000" pitchFamily="50" charset="-128"/>
              </a:rPr>
              <a:t>世話クラブ・カウンセラー制度</a:t>
            </a:r>
            <a:endParaRPr lang="en-US" altLang="ja-JP" sz="2550" b="1" dirty="0">
              <a:solidFill>
                <a:schemeClr val="bg2">
                  <a:lumMod val="10000"/>
                </a:schemeClr>
              </a:solidFill>
              <a:latin typeface="BIZ UDPゴシック" panose="020B0400000000000000" pitchFamily="50" charset="-128"/>
              <a:ea typeface="BIZ UDPゴシック" panose="020B0400000000000000" pitchFamily="50" charset="-128"/>
            </a:endParaRPr>
          </a:p>
        </p:txBody>
      </p:sp>
      <p:sp>
        <p:nvSpPr>
          <p:cNvPr id="2" name="角丸四角形吹き出し 1">
            <a:extLst>
              <a:ext uri="{FF2B5EF4-FFF2-40B4-BE49-F238E27FC236}">
                <a16:creationId xmlns:a16="http://schemas.microsoft.com/office/drawing/2014/main" id="{F0668CB8-229C-455A-AFF2-15BBC7A2D55F}"/>
              </a:ext>
            </a:extLst>
          </p:cNvPr>
          <p:cNvSpPr/>
          <p:nvPr/>
        </p:nvSpPr>
        <p:spPr>
          <a:xfrm>
            <a:off x="4953000" y="4676252"/>
            <a:ext cx="5019847" cy="1254165"/>
          </a:xfrm>
          <a:prstGeom prst="rect">
            <a:avLst/>
          </a:prstGeom>
          <a:ln w="28575">
            <a:noFill/>
          </a:ln>
        </p:spPr>
        <p:style>
          <a:lnRef idx="2">
            <a:schemeClr val="accent6"/>
          </a:lnRef>
          <a:fillRef idx="1">
            <a:schemeClr val="lt1"/>
          </a:fillRef>
          <a:effectRef idx="0">
            <a:schemeClr val="accent6"/>
          </a:effectRef>
          <a:fontRef idx="minor">
            <a:schemeClr val="dk1"/>
          </a:fontRef>
        </p:style>
        <p:txBody>
          <a:bodyPr anchor="ctr"/>
          <a:lstStyle/>
          <a:p>
            <a:pPr>
              <a:defRPr/>
            </a:pPr>
            <a:r>
              <a:rPr lang="ja-JP" altLang="en-US" sz="2400" b="1" dirty="0">
                <a:solidFill>
                  <a:schemeClr val="accent1"/>
                </a:solidFill>
                <a:latin typeface="BIZ UDPゴシック" panose="020B0400000000000000" pitchFamily="50" charset="-128"/>
                <a:ea typeface="BIZ UDPゴシック" panose="020B0400000000000000" pitchFamily="50" charset="-128"/>
              </a:rPr>
              <a:t>⇒</a:t>
            </a:r>
            <a:r>
              <a:rPr lang="ja-JP" altLang="en-US" sz="2400" b="1" dirty="0">
                <a:solidFill>
                  <a:schemeClr val="tx1">
                    <a:lumMod val="95000"/>
                    <a:lumOff val="5000"/>
                  </a:schemeClr>
                </a:solidFill>
                <a:latin typeface="BIZ UDPゴシック" panose="020B0400000000000000" pitchFamily="50" charset="-128"/>
                <a:ea typeface="BIZ UDPゴシック" panose="020B0400000000000000" pitchFamily="50" charset="-128"/>
              </a:rPr>
              <a:t>奨学生を</a:t>
            </a:r>
            <a:endParaRPr lang="en-US" altLang="ja-JP" sz="2400" b="1" dirty="0">
              <a:solidFill>
                <a:schemeClr val="tx1">
                  <a:lumMod val="95000"/>
                  <a:lumOff val="5000"/>
                </a:schemeClr>
              </a:solidFill>
              <a:latin typeface="BIZ UDPゴシック" panose="020B0400000000000000" pitchFamily="50" charset="-128"/>
              <a:ea typeface="BIZ UDPゴシック" panose="020B0400000000000000" pitchFamily="50" charset="-128"/>
            </a:endParaRPr>
          </a:p>
          <a:p>
            <a:pPr>
              <a:defRPr/>
            </a:pPr>
            <a:r>
              <a:rPr lang="ja-JP" altLang="en-US" sz="2400" b="1" dirty="0">
                <a:solidFill>
                  <a:srgbClr val="C00000"/>
                </a:solidFill>
                <a:latin typeface="BIZ UDPゴシック" panose="020B0400000000000000" pitchFamily="50" charset="-128"/>
                <a:ea typeface="BIZ UDPゴシック" panose="020B0400000000000000" pitchFamily="50" charset="-128"/>
              </a:rPr>
              <a:t>　世話クラブ、カウンセラーと</a:t>
            </a:r>
            <a:endParaRPr lang="en-US" altLang="ja-JP" sz="2400" b="1" dirty="0">
              <a:solidFill>
                <a:srgbClr val="C00000"/>
              </a:solidFill>
              <a:latin typeface="BIZ UDPゴシック" panose="020B0400000000000000" pitchFamily="50" charset="-128"/>
              <a:ea typeface="BIZ UDPゴシック" panose="020B0400000000000000" pitchFamily="50" charset="-128"/>
            </a:endParaRPr>
          </a:p>
          <a:p>
            <a:pPr>
              <a:defRPr/>
            </a:pPr>
            <a:r>
              <a:rPr lang="ja-JP" altLang="en-US" sz="2400" b="1" dirty="0">
                <a:solidFill>
                  <a:srgbClr val="C00000"/>
                </a:solidFill>
                <a:latin typeface="BIZ UDPゴシック" panose="020B0400000000000000" pitchFamily="50" charset="-128"/>
                <a:ea typeface="BIZ UDPゴシック" panose="020B0400000000000000" pitchFamily="50" charset="-128"/>
              </a:rPr>
              <a:t>　地区米山奨学委員会</a:t>
            </a:r>
            <a:r>
              <a:rPr lang="ja-JP" altLang="en-US" sz="2400" b="1" dirty="0">
                <a:solidFill>
                  <a:schemeClr val="tx1">
                    <a:lumMod val="95000"/>
                    <a:lumOff val="5000"/>
                  </a:schemeClr>
                </a:solidFill>
                <a:latin typeface="BIZ UDPゴシック" panose="020B0400000000000000" pitchFamily="50" charset="-128"/>
                <a:ea typeface="BIZ UDPゴシック" panose="020B0400000000000000" pitchFamily="50" charset="-128"/>
              </a:rPr>
              <a:t>がサポート</a:t>
            </a:r>
          </a:p>
        </p:txBody>
      </p:sp>
      <p:sp>
        <p:nvSpPr>
          <p:cNvPr id="8" name="角丸四角形吹き出し 7">
            <a:extLst>
              <a:ext uri="{FF2B5EF4-FFF2-40B4-BE49-F238E27FC236}">
                <a16:creationId xmlns:a16="http://schemas.microsoft.com/office/drawing/2014/main" id="{F90F977B-DCB6-47E9-A5AB-23E121F3FA6B}"/>
              </a:ext>
            </a:extLst>
          </p:cNvPr>
          <p:cNvSpPr/>
          <p:nvPr/>
        </p:nvSpPr>
        <p:spPr>
          <a:xfrm>
            <a:off x="4953000" y="3068325"/>
            <a:ext cx="5019846" cy="777816"/>
          </a:xfrm>
          <a:prstGeom prst="rect">
            <a:avLst/>
          </a:prstGeom>
          <a:ln w="28575">
            <a:noFill/>
          </a:ln>
        </p:spPr>
        <p:style>
          <a:lnRef idx="2">
            <a:schemeClr val="accent6"/>
          </a:lnRef>
          <a:fillRef idx="1">
            <a:schemeClr val="lt1"/>
          </a:fillRef>
          <a:effectRef idx="0">
            <a:schemeClr val="accent6"/>
          </a:effectRef>
          <a:fontRef idx="minor">
            <a:schemeClr val="dk1"/>
          </a:fontRef>
        </p:style>
        <p:txBody>
          <a:bodyPr anchor="ctr"/>
          <a:lstStyle/>
          <a:p>
            <a:pPr>
              <a:defRPr/>
            </a:pPr>
            <a:r>
              <a:rPr lang="ja-JP" altLang="en-US" sz="2400" b="1" dirty="0">
                <a:solidFill>
                  <a:schemeClr val="accent1"/>
                </a:solidFill>
                <a:latin typeface="BIZ UDPゴシック" panose="020B0400000000000000" pitchFamily="50" charset="-128"/>
                <a:ea typeface="BIZ UDPゴシック" panose="020B0400000000000000" pitchFamily="50" charset="-128"/>
              </a:rPr>
              <a:t>⇒</a:t>
            </a:r>
            <a:r>
              <a:rPr lang="ja-JP" altLang="en-US" sz="2400" b="1" dirty="0">
                <a:solidFill>
                  <a:schemeClr val="tx1">
                    <a:lumMod val="95000"/>
                    <a:lumOff val="5000"/>
                  </a:schemeClr>
                </a:solidFill>
                <a:latin typeface="BIZ UDPゴシック" panose="020B0400000000000000" pitchFamily="50" charset="-128"/>
                <a:ea typeface="BIZ UDPゴシック" panose="020B0400000000000000" pitchFamily="50" charset="-128"/>
              </a:rPr>
              <a:t>累計約</a:t>
            </a:r>
            <a:r>
              <a:rPr lang="en-US" altLang="ja-JP" sz="2400" b="1" dirty="0">
                <a:solidFill>
                  <a:srgbClr val="C00000"/>
                </a:solidFill>
                <a:latin typeface="BIZ UDPゴシック" panose="020B0400000000000000" pitchFamily="50" charset="-128"/>
                <a:ea typeface="BIZ UDPゴシック" panose="020B0400000000000000" pitchFamily="50" charset="-128"/>
              </a:rPr>
              <a:t>23,500</a:t>
            </a:r>
            <a:r>
              <a:rPr lang="ja-JP" altLang="en-US" sz="2400" b="1" dirty="0">
                <a:solidFill>
                  <a:srgbClr val="C00000"/>
                </a:solidFill>
                <a:latin typeface="BIZ UDPゴシック" panose="020B0400000000000000" pitchFamily="50" charset="-128"/>
                <a:ea typeface="BIZ UDPゴシック" panose="020B0400000000000000" pitchFamily="50" charset="-128"/>
              </a:rPr>
              <a:t>人</a:t>
            </a:r>
            <a:endParaRPr lang="en-US" altLang="ja-JP" sz="2400" b="1" dirty="0">
              <a:solidFill>
                <a:schemeClr val="tx1">
                  <a:lumMod val="95000"/>
                  <a:lumOff val="5000"/>
                </a:schemeClr>
              </a:solidFill>
              <a:latin typeface="BIZ UDPゴシック" panose="020B0400000000000000" pitchFamily="50" charset="-128"/>
              <a:ea typeface="BIZ UDPゴシック" panose="020B0400000000000000" pitchFamily="50" charset="-128"/>
            </a:endParaRPr>
          </a:p>
          <a:p>
            <a:pPr>
              <a:defRPr/>
            </a:pPr>
            <a:r>
              <a:rPr lang="ja-JP" altLang="en-US" sz="2400" b="1" dirty="0">
                <a:solidFill>
                  <a:schemeClr val="tx1">
                    <a:lumMod val="95000"/>
                    <a:lumOff val="5000"/>
                  </a:schemeClr>
                </a:solidFill>
                <a:latin typeface="BIZ UDPゴシック" panose="020B0400000000000000" pitchFamily="50" charset="-128"/>
                <a:ea typeface="BIZ UDPゴシック" panose="020B0400000000000000" pitchFamily="50" charset="-128"/>
              </a:rPr>
              <a:t>　</a:t>
            </a:r>
            <a:r>
              <a:rPr lang="en-US" altLang="ja-JP" sz="2400" b="1" dirty="0">
                <a:solidFill>
                  <a:srgbClr val="C00000"/>
                </a:solidFill>
                <a:latin typeface="BIZ UDPゴシック" panose="020B0400000000000000" pitchFamily="50" charset="-128"/>
                <a:ea typeface="BIZ UDPゴシック" panose="020B0400000000000000" pitchFamily="50" charset="-128"/>
              </a:rPr>
              <a:t>131</a:t>
            </a:r>
            <a:r>
              <a:rPr lang="ja-JP" altLang="en-US" sz="2400" b="1" dirty="0">
                <a:solidFill>
                  <a:srgbClr val="C00000"/>
                </a:solidFill>
                <a:latin typeface="BIZ UDPゴシック" panose="020B0400000000000000" pitchFamily="50" charset="-128"/>
                <a:ea typeface="BIZ UDPゴシック" panose="020B0400000000000000" pitchFamily="50" charset="-128"/>
              </a:rPr>
              <a:t>の国・地域</a:t>
            </a:r>
            <a:r>
              <a:rPr lang="ja-JP" altLang="en-US" sz="2400" b="1" dirty="0">
                <a:solidFill>
                  <a:schemeClr val="tx1">
                    <a:lumMod val="95000"/>
                    <a:lumOff val="5000"/>
                  </a:schemeClr>
                </a:solidFill>
                <a:latin typeface="BIZ UDPゴシック" panose="020B0400000000000000" pitchFamily="50" charset="-128"/>
                <a:ea typeface="BIZ UDPゴシック" panose="020B0400000000000000" pitchFamily="50" charset="-128"/>
              </a:rPr>
              <a:t>の留学生を支援</a:t>
            </a:r>
          </a:p>
        </p:txBody>
      </p:sp>
      <p:sp>
        <p:nvSpPr>
          <p:cNvPr id="10" name="円/楕円 9">
            <a:extLst>
              <a:ext uri="{FF2B5EF4-FFF2-40B4-BE49-F238E27FC236}">
                <a16:creationId xmlns:a16="http://schemas.microsoft.com/office/drawing/2014/main" id="{06B7EC29-6872-4CD8-B91D-97094D3D8FD1}"/>
              </a:ext>
            </a:extLst>
          </p:cNvPr>
          <p:cNvSpPr/>
          <p:nvPr/>
        </p:nvSpPr>
        <p:spPr bwMode="auto">
          <a:xfrm>
            <a:off x="2783632" y="4833601"/>
            <a:ext cx="1714854" cy="921543"/>
          </a:xfrm>
          <a:prstGeom prst="ellipse">
            <a:avLst/>
          </a:prstGeom>
          <a:ln w="38100">
            <a:solidFill>
              <a:schemeClr val="accent1"/>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lgn="ctr">
              <a:defRPr/>
            </a:pPr>
            <a:r>
              <a:rPr lang="ja-JP" altLang="en-US" b="1" dirty="0">
                <a:solidFill>
                  <a:srgbClr val="C00000"/>
                </a:solidFill>
                <a:latin typeface="BIZ UDPゴシック" panose="020B0400000000000000" pitchFamily="50" charset="-128"/>
                <a:ea typeface="BIZ UDPゴシック" panose="020B0400000000000000" pitchFamily="50" charset="-128"/>
              </a:rPr>
              <a:t>給付型</a:t>
            </a:r>
            <a:endParaRPr lang="en-US" altLang="ja-JP" b="1" dirty="0">
              <a:solidFill>
                <a:srgbClr val="C00000"/>
              </a:solidFill>
              <a:latin typeface="BIZ UDPゴシック" panose="020B0400000000000000" pitchFamily="50" charset="-128"/>
              <a:ea typeface="BIZ UDPゴシック" panose="020B0400000000000000" pitchFamily="50" charset="-128"/>
            </a:endParaRPr>
          </a:p>
          <a:p>
            <a:pPr algn="ctr">
              <a:defRPr/>
            </a:pPr>
            <a:r>
              <a:rPr lang="ja-JP" altLang="en-US" b="1" dirty="0">
                <a:solidFill>
                  <a:srgbClr val="C00000"/>
                </a:solidFill>
                <a:latin typeface="BIZ UDPゴシック" panose="020B0400000000000000" pitchFamily="50" charset="-128"/>
                <a:ea typeface="BIZ UDPゴシック" panose="020B0400000000000000" pitchFamily="50" charset="-128"/>
              </a:rPr>
              <a:t>奨学金</a:t>
            </a:r>
          </a:p>
        </p:txBody>
      </p:sp>
      <p:sp>
        <p:nvSpPr>
          <p:cNvPr id="3" name="Rectangle 2">
            <a:extLst>
              <a:ext uri="{FF2B5EF4-FFF2-40B4-BE49-F238E27FC236}">
                <a16:creationId xmlns:a16="http://schemas.microsoft.com/office/drawing/2014/main" id="{42BC4A91-D025-D6DD-23D0-8EC428F06B38}"/>
              </a:ext>
            </a:extLst>
          </p:cNvPr>
          <p:cNvSpPr txBox="1">
            <a:spLocks noChangeArrowheads="1"/>
          </p:cNvSpPr>
          <p:nvPr/>
        </p:nvSpPr>
        <p:spPr>
          <a:xfrm>
            <a:off x="479377" y="271305"/>
            <a:ext cx="11712624" cy="656278"/>
          </a:xfrm>
          <a:prstGeom prst="rect">
            <a:avLst/>
          </a:prstGeom>
          <a:solidFill>
            <a:srgbClr val="F37121"/>
          </a:solidFill>
        </p:spPr>
        <p:style>
          <a:lnRef idx="1">
            <a:schemeClr val="accent1"/>
          </a:lnRef>
          <a:fillRef idx="3">
            <a:schemeClr val="accent1"/>
          </a:fillRef>
          <a:effectRef idx="2">
            <a:schemeClr val="accent1"/>
          </a:effectRef>
          <a:fontRef idx="minor">
            <a:schemeClr val="lt1"/>
          </a:fontRef>
        </p:style>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baseline="0">
                <a:solidFill>
                  <a:schemeClr val="accent1"/>
                </a:solidFill>
                <a:latin typeface="Meiryo UI" panose="020B0604030504040204" pitchFamily="50" charset="-128"/>
                <a:ea typeface="Meiryo UI" panose="020B0604030504040204" pitchFamily="50" charset="-128"/>
                <a:cs typeface="+mj-cs"/>
              </a:defRPr>
            </a:lvl1pPr>
          </a:lstStyle>
          <a:p>
            <a:pPr algn="ctr">
              <a:defRPr/>
            </a:pPr>
            <a:r>
              <a:rPr lang="ja-JP" altLang="en-US" sz="3200" b="1" dirty="0">
                <a:solidFill>
                  <a:schemeClr val="bg1"/>
                </a:solidFill>
                <a:latin typeface="BIZ UDPゴシック" panose="020B0400000000000000" pitchFamily="50" charset="-128"/>
                <a:ea typeface="BIZ UDPゴシック" panose="020B0400000000000000" pitchFamily="50" charset="-128"/>
                <a:cs typeface="Arial" charset="0"/>
                <a:sym typeface="Arial" charset="0"/>
              </a:rPr>
              <a:t>ロータリー米山記念奨学金の特徴</a:t>
            </a:r>
          </a:p>
        </p:txBody>
      </p:sp>
      <p:sp>
        <p:nvSpPr>
          <p:cNvPr id="6" name="テキスト ボックス 5">
            <a:extLst>
              <a:ext uri="{FF2B5EF4-FFF2-40B4-BE49-F238E27FC236}">
                <a16:creationId xmlns:a16="http://schemas.microsoft.com/office/drawing/2014/main" id="{4F345BE4-5C18-BAF2-B5EE-3A07B841C913}"/>
              </a:ext>
            </a:extLst>
          </p:cNvPr>
          <p:cNvSpPr txBox="1"/>
          <p:nvPr/>
        </p:nvSpPr>
        <p:spPr>
          <a:xfrm>
            <a:off x="0" y="6047662"/>
            <a:ext cx="12192000" cy="707886"/>
          </a:xfrm>
          <a:prstGeom prst="rect">
            <a:avLst/>
          </a:prstGeom>
          <a:noFill/>
        </p:spPr>
        <p:txBody>
          <a:bodyPr wrap="square">
            <a:spAutoFit/>
          </a:bodyPr>
          <a:lstStyle/>
          <a:p>
            <a:pPr algn="ctr"/>
            <a:r>
              <a:rPr lang="ja-JP" altLang="en-US" sz="4000" b="1" spc="-169" dirty="0">
                <a:solidFill>
                  <a:srgbClr val="F87306"/>
                </a:solidFill>
              </a:rPr>
              <a:t>成功の鍵はカウンセラー</a:t>
            </a:r>
          </a:p>
        </p:txBody>
      </p:sp>
    </p:spTree>
    <p:extLst>
      <p:ext uri="{BB962C8B-B14F-4D97-AF65-F5344CB8AC3E}">
        <p14:creationId xmlns:p14="http://schemas.microsoft.com/office/powerpoint/2010/main" val="3328964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2BC4A91-D025-D6DD-23D0-8EC428F06B38}"/>
              </a:ext>
            </a:extLst>
          </p:cNvPr>
          <p:cNvSpPr txBox="1">
            <a:spLocks noChangeArrowheads="1"/>
          </p:cNvSpPr>
          <p:nvPr/>
        </p:nvSpPr>
        <p:spPr>
          <a:xfrm>
            <a:off x="479377" y="271305"/>
            <a:ext cx="11712624" cy="656278"/>
          </a:xfrm>
          <a:prstGeom prst="rect">
            <a:avLst/>
          </a:prstGeom>
          <a:solidFill>
            <a:srgbClr val="F37121"/>
          </a:solidFill>
        </p:spPr>
        <p:style>
          <a:lnRef idx="1">
            <a:schemeClr val="accent1"/>
          </a:lnRef>
          <a:fillRef idx="3">
            <a:schemeClr val="accent1"/>
          </a:fillRef>
          <a:effectRef idx="2">
            <a:schemeClr val="accent1"/>
          </a:effectRef>
          <a:fontRef idx="minor">
            <a:schemeClr val="lt1"/>
          </a:fontRef>
        </p:style>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baseline="0">
                <a:solidFill>
                  <a:schemeClr val="accent1"/>
                </a:solidFill>
                <a:latin typeface="Meiryo UI" panose="020B0604030504040204" pitchFamily="50" charset="-128"/>
                <a:ea typeface="Meiryo UI" panose="020B0604030504040204" pitchFamily="50" charset="-128"/>
                <a:cs typeface="+mj-cs"/>
              </a:defRPr>
            </a:lvl1pPr>
          </a:lstStyle>
          <a:p>
            <a:pPr algn="ctr">
              <a:defRPr/>
            </a:pPr>
            <a:r>
              <a:rPr lang="ja-JP" altLang="en-US" sz="3200" b="1" dirty="0">
                <a:solidFill>
                  <a:schemeClr val="bg1"/>
                </a:solidFill>
                <a:latin typeface="BIZ UDPゴシック" panose="020B0400000000000000" pitchFamily="50" charset="-128"/>
                <a:ea typeface="BIZ UDPゴシック" panose="020B0400000000000000" pitchFamily="50" charset="-128"/>
                <a:cs typeface="Arial" charset="0"/>
                <a:sym typeface="Arial" charset="0"/>
              </a:rPr>
              <a:t>世話クラブ・カウンセラーの役割</a:t>
            </a:r>
          </a:p>
        </p:txBody>
      </p:sp>
      <p:sp>
        <p:nvSpPr>
          <p:cNvPr id="4" name="コンテンツ プレースホルダー 2">
            <a:extLst>
              <a:ext uri="{FF2B5EF4-FFF2-40B4-BE49-F238E27FC236}">
                <a16:creationId xmlns:a16="http://schemas.microsoft.com/office/drawing/2014/main" id="{44F0BD1E-3A85-C030-8C97-DB21A0DE1EC9}"/>
              </a:ext>
            </a:extLst>
          </p:cNvPr>
          <p:cNvSpPr>
            <a:spLocks noGrp="1"/>
          </p:cNvSpPr>
          <p:nvPr>
            <p:ph sz="half" idx="1"/>
          </p:nvPr>
        </p:nvSpPr>
        <p:spPr>
          <a:xfrm>
            <a:off x="1127448" y="1910160"/>
            <a:ext cx="10246968" cy="4392488"/>
          </a:xfrm>
        </p:spPr>
        <p:txBody>
          <a:bodyPr rtlCol="0">
            <a:normAutofit fontScale="47500" lnSpcReduction="20000"/>
          </a:bodyPr>
          <a:lstStyle/>
          <a:p>
            <a:pPr marL="25718" indent="0">
              <a:buNone/>
              <a:defRPr/>
            </a:pPr>
            <a:r>
              <a:rPr lang="en-US" altLang="ja-JP" sz="6000" b="0" dirty="0">
                <a:latin typeface="BIZ UDPゴシック" panose="020B0400000000000000" pitchFamily="50" charset="-128"/>
                <a:ea typeface="BIZ UDPゴシック" panose="020B0400000000000000" pitchFamily="50" charset="-128"/>
              </a:rPr>
              <a:t>【</a:t>
            </a:r>
            <a:r>
              <a:rPr lang="ja-JP" altLang="en-US" sz="6000" b="0" dirty="0">
                <a:latin typeface="BIZ UDPゴシック" panose="020B0400000000000000" pitchFamily="50" charset="-128"/>
                <a:ea typeface="BIZ UDPゴシック" panose="020B0400000000000000" pitchFamily="50" charset="-128"/>
              </a:rPr>
              <a:t>カウンセラー・ハンドブック</a:t>
            </a:r>
            <a:r>
              <a:rPr lang="en-US" altLang="ja-JP" sz="6000" b="0" dirty="0">
                <a:latin typeface="BIZ UDPゴシック" panose="020B0400000000000000" pitchFamily="50" charset="-128"/>
                <a:ea typeface="BIZ UDPゴシック" panose="020B0400000000000000" pitchFamily="50" charset="-128"/>
              </a:rPr>
              <a:t>P.</a:t>
            </a:r>
            <a:r>
              <a:rPr lang="ja-JP" altLang="en-US" sz="6000" b="0" dirty="0">
                <a:latin typeface="BIZ UDPゴシック" panose="020B0400000000000000" pitchFamily="50" charset="-128"/>
                <a:ea typeface="BIZ UDPゴシック" panose="020B0400000000000000" pitchFamily="50" charset="-128"/>
              </a:rPr>
              <a:t>２、</a:t>
            </a:r>
            <a:r>
              <a:rPr lang="en-US" altLang="ja-JP" sz="6000" b="0" dirty="0">
                <a:latin typeface="BIZ UDPゴシック" panose="020B0400000000000000" pitchFamily="50" charset="-128"/>
                <a:ea typeface="BIZ UDPゴシック" panose="020B0400000000000000" pitchFamily="50" charset="-128"/>
              </a:rPr>
              <a:t>P.11</a:t>
            </a:r>
            <a:r>
              <a:rPr lang="ja-JP" altLang="en-US" sz="6000" b="0" dirty="0">
                <a:latin typeface="BIZ UDPゴシック" panose="020B0400000000000000" pitchFamily="50" charset="-128"/>
                <a:ea typeface="BIZ UDPゴシック" panose="020B0400000000000000" pitchFamily="50" charset="-128"/>
              </a:rPr>
              <a:t>～</a:t>
            </a:r>
            <a:r>
              <a:rPr lang="en-US" altLang="ja-JP" sz="6000" b="0" dirty="0">
                <a:latin typeface="BIZ UDPゴシック" panose="020B0400000000000000" pitchFamily="50" charset="-128"/>
                <a:ea typeface="BIZ UDPゴシック" panose="020B0400000000000000" pitchFamily="50" charset="-128"/>
              </a:rPr>
              <a:t>19</a:t>
            </a:r>
            <a:r>
              <a:rPr lang="ja-JP" altLang="en-US" sz="6000" b="0" dirty="0">
                <a:latin typeface="BIZ UDPゴシック" panose="020B0400000000000000" pitchFamily="50" charset="-128"/>
                <a:ea typeface="BIZ UDPゴシック" panose="020B0400000000000000" pitchFamily="50" charset="-128"/>
              </a:rPr>
              <a:t> </a:t>
            </a:r>
            <a:r>
              <a:rPr lang="en-US" altLang="ja-JP" sz="6000" b="0" dirty="0">
                <a:latin typeface="BIZ UDPゴシック" panose="020B0400000000000000" pitchFamily="50" charset="-128"/>
                <a:ea typeface="BIZ UDPゴシック" panose="020B0400000000000000" pitchFamily="50" charset="-128"/>
              </a:rPr>
              <a:t>Q&amp;A】</a:t>
            </a:r>
          </a:p>
          <a:p>
            <a:pPr marL="25718" indent="0">
              <a:buNone/>
              <a:defRPr/>
            </a:pPr>
            <a:endParaRPr lang="en-US" altLang="ja-JP" sz="1800" b="0" dirty="0">
              <a:latin typeface="BIZ UDPゴシック" panose="020B0400000000000000" pitchFamily="50" charset="-128"/>
              <a:ea typeface="BIZ UDPゴシック" panose="020B0400000000000000" pitchFamily="50" charset="-128"/>
            </a:endParaRPr>
          </a:p>
          <a:p>
            <a:pPr marL="368618">
              <a:buFont typeface="Wingdings" panose="05000000000000000000" pitchFamily="2" charset="2"/>
              <a:buChar char="l"/>
              <a:defRPr/>
            </a:pPr>
            <a:r>
              <a:rPr lang="ja-JP" altLang="en-US" sz="6750" b="0" dirty="0">
                <a:latin typeface="BIZ UDPゴシック" panose="020B0400000000000000" pitchFamily="50" charset="-128"/>
                <a:ea typeface="BIZ UDPゴシック" panose="020B0400000000000000" pitchFamily="50" charset="-128"/>
              </a:rPr>
              <a:t>例会へ出席させ、出席後に奨学金を支給</a:t>
            </a:r>
            <a:endParaRPr lang="en-US" altLang="ja-JP" sz="6750" b="0" dirty="0">
              <a:latin typeface="BIZ UDPゴシック" panose="020B0400000000000000" pitchFamily="50" charset="-128"/>
              <a:ea typeface="BIZ UDPゴシック" panose="020B0400000000000000" pitchFamily="50" charset="-128"/>
            </a:endParaRPr>
          </a:p>
          <a:p>
            <a:pPr marL="25718" indent="0">
              <a:buNone/>
              <a:defRPr/>
            </a:pPr>
            <a:r>
              <a:rPr lang="ja-JP" altLang="en-US" sz="6750" b="0" dirty="0">
                <a:latin typeface="BIZ UDPゴシック" panose="020B0400000000000000" pitchFamily="50" charset="-128"/>
                <a:ea typeface="BIZ UDPゴシック" panose="020B0400000000000000" pitchFamily="50" charset="-128"/>
              </a:rPr>
              <a:t>　 毎月１回以上の例会出席は奨学生の確約事項</a:t>
            </a:r>
            <a:endParaRPr lang="en-US" altLang="ja-JP" sz="6750" b="0" dirty="0">
              <a:latin typeface="BIZ UDPゴシック" panose="020B0400000000000000" pitchFamily="50" charset="-128"/>
              <a:ea typeface="BIZ UDPゴシック" panose="020B0400000000000000" pitchFamily="50" charset="-128"/>
            </a:endParaRPr>
          </a:p>
          <a:p>
            <a:pPr marL="25718" indent="0">
              <a:buNone/>
              <a:defRPr/>
            </a:pPr>
            <a:endParaRPr lang="en-US" altLang="ja-JP" sz="6750" dirty="0">
              <a:latin typeface="HGP創英角ｺﾞｼｯｸUB" panose="020B0900000000000000" pitchFamily="50" charset="-128"/>
              <a:ea typeface="HGP創英角ｺﾞｼｯｸUB" panose="020B0900000000000000" pitchFamily="50" charset="-128"/>
            </a:endParaRPr>
          </a:p>
          <a:p>
            <a:pPr marL="25718" indent="0">
              <a:buNone/>
              <a:defRPr/>
            </a:pPr>
            <a:endParaRPr lang="en-US" altLang="ja-JP" sz="6750" dirty="0">
              <a:latin typeface="HGP創英角ｺﾞｼｯｸUB" panose="020B0900000000000000" pitchFamily="50" charset="-128"/>
              <a:ea typeface="HGP創英角ｺﾞｼｯｸUB" panose="020B0900000000000000" pitchFamily="50" charset="-128"/>
            </a:endParaRPr>
          </a:p>
          <a:p>
            <a:pPr marL="25718" indent="0">
              <a:buNone/>
              <a:defRPr/>
            </a:pPr>
            <a:endParaRPr lang="en-US" altLang="ja-JP" sz="6750" dirty="0">
              <a:latin typeface="HGP創英角ｺﾞｼｯｸUB" panose="020B0900000000000000" pitchFamily="50" charset="-128"/>
              <a:ea typeface="HGP創英角ｺﾞｼｯｸUB" panose="020B0900000000000000" pitchFamily="50" charset="-128"/>
            </a:endParaRPr>
          </a:p>
          <a:p>
            <a:pPr marL="368618">
              <a:lnSpc>
                <a:spcPct val="120000"/>
              </a:lnSpc>
              <a:buFont typeface="Wingdings" panose="05000000000000000000" pitchFamily="2" charset="2"/>
              <a:buChar char="l"/>
              <a:defRPr/>
            </a:pPr>
            <a:r>
              <a:rPr lang="ja-JP" altLang="en-US" sz="6750" dirty="0">
                <a:latin typeface="BIZ UDPゴシック" panose="020B0400000000000000" pitchFamily="50" charset="-128"/>
                <a:ea typeface="BIZ UDPゴシック" panose="020B0400000000000000" pitchFamily="50" charset="-128"/>
              </a:rPr>
              <a:t>奨学生レポート提出後のカウンセラー所見の作成</a:t>
            </a:r>
            <a:endParaRPr lang="en-US" altLang="ja-JP" sz="6750" dirty="0">
              <a:latin typeface="BIZ UDPゴシック" panose="020B0400000000000000" pitchFamily="50" charset="-128"/>
              <a:ea typeface="BIZ UDPゴシック" panose="020B0400000000000000" pitchFamily="50" charset="-128"/>
            </a:endParaRPr>
          </a:p>
          <a:p>
            <a:pPr marL="368618">
              <a:lnSpc>
                <a:spcPct val="120000"/>
              </a:lnSpc>
              <a:buFont typeface="Wingdings" panose="05000000000000000000" pitchFamily="2" charset="2"/>
              <a:buChar char="l"/>
              <a:defRPr/>
            </a:pPr>
            <a:r>
              <a:rPr lang="ja-JP" altLang="en-US" sz="6750" dirty="0">
                <a:latin typeface="BIZ UDPゴシック" panose="020B0400000000000000" pitchFamily="50" charset="-128"/>
                <a:ea typeface="BIZ UDPゴシック" panose="020B0400000000000000" pitchFamily="50" charset="-128"/>
              </a:rPr>
              <a:t>出国、休学・復学、辞退等の手続き</a:t>
            </a:r>
            <a:endParaRPr lang="en-US" altLang="ja-JP" sz="6750" dirty="0">
              <a:latin typeface="BIZ UDPゴシック" panose="020B0400000000000000" pitchFamily="50" charset="-128"/>
              <a:ea typeface="BIZ UDPゴシック" panose="020B0400000000000000" pitchFamily="50" charset="-128"/>
            </a:endParaRPr>
          </a:p>
        </p:txBody>
      </p:sp>
      <p:sp>
        <p:nvSpPr>
          <p:cNvPr id="5" name="左矢印吹き出し 5">
            <a:extLst>
              <a:ext uri="{FF2B5EF4-FFF2-40B4-BE49-F238E27FC236}">
                <a16:creationId xmlns:a16="http://schemas.microsoft.com/office/drawing/2014/main" id="{9EAF9E47-D17C-ED96-3935-5D13B0C31422}"/>
              </a:ext>
            </a:extLst>
          </p:cNvPr>
          <p:cNvSpPr/>
          <p:nvPr/>
        </p:nvSpPr>
        <p:spPr>
          <a:xfrm>
            <a:off x="1148773" y="3710360"/>
            <a:ext cx="9930561" cy="943720"/>
          </a:xfrm>
          <a:prstGeom prst="rect">
            <a:avLst/>
          </a:prstGeom>
          <a:solidFill>
            <a:srgbClr val="FFFFCC"/>
          </a:solidFill>
          <a:ln w="38100">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a:defRPr/>
            </a:pPr>
            <a:r>
              <a:rPr lang="ja-JP" altLang="en-US" sz="2000" b="1" dirty="0">
                <a:solidFill>
                  <a:srgbClr val="C00000"/>
                </a:solidFill>
                <a:latin typeface="BIZ UDPゴシック" panose="020B0400000000000000" pitchFamily="50" charset="-128"/>
                <a:ea typeface="BIZ UDPゴシック" panose="020B0400000000000000" pitchFamily="50" charset="-128"/>
              </a:rPr>
              <a:t>奨学生が決められた例会日に欠席する場合は、代替出席日を決め、出席を確認してから、その月の奨学金を支給してください。</a:t>
            </a:r>
          </a:p>
        </p:txBody>
      </p:sp>
      <p:pic>
        <p:nvPicPr>
          <p:cNvPr id="7" name="Picture 5" descr="C:\Users\USER007\AppData\Local\Microsoft\Windows\Temporary Internet Files\Content.IE5\92FU2R9O\cc-library010009435[1].jpg">
            <a:extLst>
              <a:ext uri="{FF2B5EF4-FFF2-40B4-BE49-F238E27FC236}">
                <a16:creationId xmlns:a16="http://schemas.microsoft.com/office/drawing/2014/main" id="{794687A1-E21C-5D89-5643-EDD2D63B4AA0}"/>
              </a:ext>
            </a:extLst>
          </p:cNvPr>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9407769" y="1347696"/>
            <a:ext cx="2342602" cy="1919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図 4">
            <a:extLst>
              <a:ext uri="{FF2B5EF4-FFF2-40B4-BE49-F238E27FC236}">
                <a16:creationId xmlns:a16="http://schemas.microsoft.com/office/drawing/2014/main" id="{86CDF0EB-D595-291E-91E8-1CCF2B601710}"/>
              </a:ext>
            </a:extLst>
          </p:cNvPr>
          <p:cNvPicPr>
            <a:picLocks noChangeAspect="1"/>
          </p:cNvPicPr>
          <p:nvPr/>
        </p:nvPicPr>
        <p:blipFill>
          <a:blip r:embed="rId4" cstate="print">
            <a:extLst>
              <a:ext uri="{28A0092B-C50C-407E-A947-70E740481C1C}">
                <a14:useLocalDpi xmlns:a14="http://schemas.microsoft.com/office/drawing/2010/main"/>
              </a:ext>
            </a:extLst>
          </a:blip>
          <a:srcRect/>
          <a:stretch>
            <a:fillRect/>
          </a:stretch>
        </p:blipFill>
        <p:spPr bwMode="auto">
          <a:xfrm>
            <a:off x="10161571" y="1896024"/>
            <a:ext cx="900178" cy="1009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7102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93EB597-E4BA-B857-89F7-29D94AFE90A4}"/>
              </a:ext>
            </a:extLst>
          </p:cNvPr>
          <p:cNvSpPr>
            <a:spLocks noGrp="1"/>
          </p:cNvSpPr>
          <p:nvPr>
            <p:ph idx="1"/>
          </p:nvPr>
        </p:nvSpPr>
        <p:spPr>
          <a:xfrm>
            <a:off x="1631504" y="1385394"/>
            <a:ext cx="8902824" cy="5139950"/>
          </a:xfrm>
        </p:spPr>
        <p:txBody>
          <a:bodyPr>
            <a:normAutofit fontScale="92500"/>
          </a:bodyPr>
          <a:lstStyle/>
          <a:p>
            <a:r>
              <a:rPr kumimoji="1" lang="ja-JP" altLang="en-US" dirty="0">
                <a:latin typeface="BIZ UDPゴシック" panose="020B0400000000000000" pitchFamily="50" charset="-128"/>
                <a:ea typeface="BIZ UDPゴシック" panose="020B0400000000000000" pitchFamily="50" charset="-128"/>
              </a:rPr>
              <a:t>１．寄付総額　</a:t>
            </a:r>
            <a:r>
              <a:rPr kumimoji="1" lang="en-US" altLang="ja-JP" dirty="0">
                <a:latin typeface="BIZ UDPゴシック" panose="020B0400000000000000" pitchFamily="50" charset="-128"/>
                <a:ea typeface="BIZ UDPゴシック" panose="020B0400000000000000" pitchFamily="50" charset="-128"/>
              </a:rPr>
              <a:t>14</a:t>
            </a:r>
            <a:r>
              <a:rPr kumimoji="1" lang="ja-JP" altLang="en-US" dirty="0">
                <a:latin typeface="BIZ UDPゴシック" panose="020B0400000000000000" pitchFamily="50" charset="-128"/>
                <a:ea typeface="BIZ UDPゴシック" panose="020B0400000000000000" pitchFamily="50" charset="-128"/>
              </a:rPr>
              <a:t>億</a:t>
            </a:r>
            <a:r>
              <a:rPr kumimoji="1" lang="en-US" altLang="ja-JP" dirty="0">
                <a:latin typeface="BIZ UDPゴシック" panose="020B0400000000000000" pitchFamily="50" charset="-128"/>
                <a:ea typeface="BIZ UDPゴシック" panose="020B0400000000000000" pitchFamily="50" charset="-128"/>
              </a:rPr>
              <a:t>4,500</a:t>
            </a:r>
            <a:r>
              <a:rPr kumimoji="1" lang="ja-JP" altLang="en-US" dirty="0">
                <a:latin typeface="BIZ UDPゴシック" panose="020B0400000000000000" pitchFamily="50" charset="-128"/>
                <a:ea typeface="BIZ UDPゴシック" panose="020B0400000000000000" pitchFamily="50" charset="-128"/>
              </a:rPr>
              <a:t>万円</a:t>
            </a:r>
            <a:endParaRPr kumimoji="1"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２．第</a:t>
            </a:r>
            <a:r>
              <a:rPr lang="en-US" altLang="ja-JP" dirty="0">
                <a:solidFill>
                  <a:srgbClr val="C00000"/>
                </a:solidFill>
                <a:latin typeface="BIZ UDPゴシック" panose="020B0400000000000000" pitchFamily="50" charset="-128"/>
                <a:ea typeface="BIZ UDPゴシック" panose="020B0400000000000000" pitchFamily="50" charset="-128"/>
              </a:rPr>
              <a:t>2660</a:t>
            </a:r>
            <a:r>
              <a:rPr lang="ja-JP" altLang="en-US" dirty="0">
                <a:latin typeface="BIZ UDPゴシック" panose="020B0400000000000000" pitchFamily="50" charset="-128"/>
                <a:ea typeface="BIZ UDPゴシック" panose="020B0400000000000000" pitchFamily="50" charset="-128"/>
              </a:rPr>
              <a:t>地区個人平均寄付額</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a:t>
            </a:r>
            <a:r>
              <a:rPr lang="en-US" altLang="ja-JP" dirty="0">
                <a:solidFill>
                  <a:srgbClr val="C00000"/>
                </a:solidFill>
                <a:latin typeface="BIZ UDPゴシック" panose="020B0400000000000000" pitchFamily="50" charset="-128"/>
                <a:ea typeface="BIZ UDPゴシック" panose="020B0400000000000000" pitchFamily="50" charset="-128"/>
              </a:rPr>
              <a:t>28,501</a:t>
            </a:r>
            <a:r>
              <a:rPr lang="ja-JP" altLang="en-US" dirty="0">
                <a:latin typeface="BIZ UDPゴシック" panose="020B0400000000000000" pitchFamily="50" charset="-128"/>
                <a:ea typeface="BIZ UDPゴシック" panose="020B0400000000000000" pitchFamily="50" charset="-128"/>
              </a:rPr>
              <a:t>円（全国</a:t>
            </a:r>
            <a:r>
              <a:rPr lang="en-US" altLang="ja-JP" dirty="0">
                <a:solidFill>
                  <a:srgbClr val="C00000"/>
                </a:solidFill>
                <a:latin typeface="BIZ UDPゴシック" panose="020B0400000000000000" pitchFamily="50" charset="-128"/>
                <a:ea typeface="BIZ UDPゴシック" panose="020B0400000000000000" pitchFamily="50" charset="-128"/>
              </a:rPr>
              <a:t>2</a:t>
            </a:r>
            <a:r>
              <a:rPr lang="ja-JP" altLang="en-US" dirty="0">
                <a:latin typeface="BIZ UDPゴシック" panose="020B0400000000000000" pitchFamily="50" charset="-128"/>
                <a:ea typeface="BIZ UDPゴシック" panose="020B0400000000000000" pitchFamily="50" charset="-128"/>
              </a:rPr>
              <a:t>位）</a:t>
            </a:r>
            <a:endParaRPr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　　本年度の当地区個人平均寄付</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　　目標額は </a:t>
            </a:r>
            <a:r>
              <a:rPr lang="en-US" altLang="ja-JP" dirty="0">
                <a:solidFill>
                  <a:srgbClr val="C00000"/>
                </a:solidFill>
                <a:latin typeface="BIZ UDPゴシック" panose="020B0400000000000000" pitchFamily="50" charset="-128"/>
                <a:ea typeface="BIZ UDPゴシック" panose="020B0400000000000000" pitchFamily="50" charset="-128"/>
              </a:rPr>
              <a:t>30,000</a:t>
            </a:r>
            <a:r>
              <a:rPr lang="ja-JP" altLang="en-US" dirty="0">
                <a:latin typeface="BIZ UDPゴシック" panose="020B0400000000000000" pitchFamily="50" charset="-128"/>
                <a:ea typeface="BIZ UDPゴシック" panose="020B0400000000000000" pitchFamily="50" charset="-128"/>
              </a:rPr>
              <a:t>円です。</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a:t>
            </a:r>
            <a:r>
              <a:rPr lang="ja-JP" altLang="en-US" sz="4300" dirty="0">
                <a:latin typeface="BIZ UDPゴシック" panose="020B0400000000000000" pitchFamily="50" charset="-128"/>
                <a:ea typeface="BIZ UDPゴシック" panose="020B0400000000000000" pitchFamily="50" charset="-128"/>
              </a:rPr>
              <a:t>クラブ創立記念特別寄付のお願い</a:t>
            </a:r>
            <a:endParaRPr lang="en-US" altLang="ja-JP" dirty="0">
              <a:latin typeface="BIZ UDPゴシック" panose="020B0400000000000000" pitchFamily="50" charset="-128"/>
              <a:ea typeface="BIZ UDPゴシック" panose="020B0400000000000000" pitchFamily="50" charset="-128"/>
            </a:endParaRPr>
          </a:p>
          <a:p>
            <a:pPr marL="0" indent="0">
              <a:buNone/>
            </a:pPr>
            <a:endParaRPr kumimoji="1" lang="ja-JP" altLang="en-US" dirty="0">
              <a:latin typeface="メイリオ" panose="020B0604030504040204" pitchFamily="50" charset="-128"/>
              <a:ea typeface="メイリオ" panose="020B0604030504040204" pitchFamily="50" charset="-128"/>
            </a:endParaRPr>
          </a:p>
        </p:txBody>
      </p:sp>
      <p:sp>
        <p:nvSpPr>
          <p:cNvPr id="4" name="Rectangle 2">
            <a:extLst>
              <a:ext uri="{FF2B5EF4-FFF2-40B4-BE49-F238E27FC236}">
                <a16:creationId xmlns:a16="http://schemas.microsoft.com/office/drawing/2014/main" id="{D1AC35E9-CCE7-661A-DA8F-631488F46401}"/>
              </a:ext>
            </a:extLst>
          </p:cNvPr>
          <p:cNvSpPr txBox="1">
            <a:spLocks noChangeArrowheads="1"/>
          </p:cNvSpPr>
          <p:nvPr/>
        </p:nvSpPr>
        <p:spPr>
          <a:xfrm>
            <a:off x="479376" y="260940"/>
            <a:ext cx="11712624" cy="656278"/>
          </a:xfrm>
          <a:prstGeom prst="rect">
            <a:avLst/>
          </a:prstGeom>
          <a:solidFill>
            <a:srgbClr val="F37121"/>
          </a:solidFill>
        </p:spPr>
        <p:style>
          <a:lnRef idx="1">
            <a:schemeClr val="accent1"/>
          </a:lnRef>
          <a:fillRef idx="3">
            <a:schemeClr val="accent1"/>
          </a:fillRef>
          <a:effectRef idx="2">
            <a:schemeClr val="accent1"/>
          </a:effectRef>
          <a:fontRef idx="minor">
            <a:schemeClr val="lt1"/>
          </a:fontRef>
        </p:style>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baseline="0">
                <a:solidFill>
                  <a:schemeClr val="accent1"/>
                </a:solidFill>
                <a:latin typeface="Meiryo UI" panose="020B0604030504040204" pitchFamily="50" charset="-128"/>
                <a:ea typeface="Meiryo UI" panose="020B0604030504040204" pitchFamily="50" charset="-128"/>
                <a:cs typeface="+mj-cs"/>
              </a:defRPr>
            </a:lvl1pPr>
          </a:lstStyle>
          <a:p>
            <a:pPr algn="ctr">
              <a:defRPr/>
            </a:pPr>
            <a:r>
              <a:rPr kumimoji="1" lang="en-US" altLang="ja-JP" sz="3200" b="1" dirty="0">
                <a:solidFill>
                  <a:schemeClr val="bg1"/>
                </a:solidFill>
                <a:latin typeface="BIZ UDPゴシック" panose="020B0400000000000000" pitchFamily="50" charset="-128"/>
                <a:ea typeface="BIZ UDPゴシック" panose="020B0400000000000000" pitchFamily="50" charset="-128"/>
              </a:rPr>
              <a:t>2023-2024</a:t>
            </a:r>
            <a:r>
              <a:rPr kumimoji="1" lang="ja-JP" altLang="en-US" sz="3200" b="1" dirty="0">
                <a:solidFill>
                  <a:schemeClr val="bg1"/>
                </a:solidFill>
                <a:latin typeface="BIZ UDPゴシック" panose="020B0400000000000000" pitchFamily="50" charset="-128"/>
                <a:ea typeface="BIZ UDPゴシック" panose="020B0400000000000000" pitchFamily="50" charset="-128"/>
              </a:rPr>
              <a:t>年度</a:t>
            </a:r>
            <a:r>
              <a:rPr kumimoji="1" lang="en-US" altLang="ja-JP" sz="3200" b="1" dirty="0">
                <a:solidFill>
                  <a:schemeClr val="bg1"/>
                </a:solidFill>
                <a:latin typeface="BIZ UDPゴシック" panose="020B0400000000000000" pitchFamily="50" charset="-128"/>
                <a:ea typeface="BIZ UDPゴシック" panose="020B0400000000000000" pitchFamily="50" charset="-128"/>
              </a:rPr>
              <a:t>(</a:t>
            </a:r>
            <a:r>
              <a:rPr kumimoji="1" lang="ja-JP" altLang="en-US" sz="3200" b="1" dirty="0">
                <a:solidFill>
                  <a:schemeClr val="bg1"/>
                </a:solidFill>
                <a:latin typeface="BIZ UDPゴシック" panose="020B0400000000000000" pitchFamily="50" charset="-128"/>
                <a:ea typeface="BIZ UDPゴシック" panose="020B0400000000000000" pitchFamily="50" charset="-128"/>
              </a:rPr>
              <a:t>昨年度</a:t>
            </a:r>
            <a:r>
              <a:rPr kumimoji="1" lang="en-US" altLang="ja-JP" sz="3200" b="1" dirty="0">
                <a:solidFill>
                  <a:schemeClr val="bg1"/>
                </a:solidFill>
                <a:latin typeface="BIZ UDPゴシック" panose="020B0400000000000000" pitchFamily="50" charset="-128"/>
                <a:ea typeface="BIZ UDPゴシック" panose="020B0400000000000000" pitchFamily="50" charset="-128"/>
              </a:rPr>
              <a:t>)</a:t>
            </a:r>
            <a:r>
              <a:rPr kumimoji="1" lang="ja-JP" altLang="en-US" sz="3200" b="1" dirty="0">
                <a:solidFill>
                  <a:schemeClr val="bg1"/>
                </a:solidFill>
                <a:latin typeface="BIZ UDPゴシック" panose="020B0400000000000000" pitchFamily="50" charset="-128"/>
                <a:ea typeface="BIZ UDPゴシック" panose="020B0400000000000000" pitchFamily="50" charset="-128"/>
              </a:rPr>
              <a:t>寄付額</a:t>
            </a:r>
            <a:endParaRPr lang="ja-JP" altLang="en-US" sz="3200" b="1" dirty="0">
              <a:solidFill>
                <a:schemeClr val="bg1"/>
              </a:solidFill>
              <a:latin typeface="BIZ UDPゴシック" panose="020B0400000000000000" pitchFamily="50" charset="-128"/>
              <a:ea typeface="BIZ UDPゴシック" panose="020B0400000000000000" pitchFamily="50" charset="-128"/>
              <a:cs typeface="Arial" charset="0"/>
              <a:sym typeface="Arial" charset="0"/>
            </a:endParaRPr>
          </a:p>
        </p:txBody>
      </p:sp>
    </p:spTree>
    <p:extLst>
      <p:ext uri="{BB962C8B-B14F-4D97-AF65-F5344CB8AC3E}">
        <p14:creationId xmlns:p14="http://schemas.microsoft.com/office/powerpoint/2010/main" val="1240732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図表 1">
            <a:extLst>
              <a:ext uri="{FF2B5EF4-FFF2-40B4-BE49-F238E27FC236}">
                <a16:creationId xmlns:a16="http://schemas.microsoft.com/office/drawing/2014/main" id="{3C6C66DE-D002-4D21-B736-AC4DF9EA5913}"/>
              </a:ext>
            </a:extLst>
          </p:cNvPr>
          <p:cNvGraphicFramePr/>
          <p:nvPr/>
        </p:nvGraphicFramePr>
        <p:xfrm>
          <a:off x="2063552" y="1438879"/>
          <a:ext cx="7776864"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a:extLst>
              <a:ext uri="{FF2B5EF4-FFF2-40B4-BE49-F238E27FC236}">
                <a16:creationId xmlns:a16="http://schemas.microsoft.com/office/drawing/2014/main" id="{F735A022-91C1-7042-F5EE-56B1B91FEAE6}"/>
              </a:ext>
            </a:extLst>
          </p:cNvPr>
          <p:cNvSpPr txBox="1">
            <a:spLocks noChangeArrowheads="1"/>
          </p:cNvSpPr>
          <p:nvPr/>
        </p:nvSpPr>
        <p:spPr>
          <a:xfrm>
            <a:off x="461447" y="278869"/>
            <a:ext cx="11712624" cy="656278"/>
          </a:xfrm>
          <a:prstGeom prst="rect">
            <a:avLst/>
          </a:prstGeom>
          <a:solidFill>
            <a:srgbClr val="F37121"/>
          </a:solidFill>
        </p:spPr>
        <p:style>
          <a:lnRef idx="1">
            <a:schemeClr val="accent1"/>
          </a:lnRef>
          <a:fillRef idx="3">
            <a:schemeClr val="accent1"/>
          </a:fillRef>
          <a:effectRef idx="2">
            <a:schemeClr val="accent1"/>
          </a:effectRef>
          <a:fontRef idx="minor">
            <a:schemeClr val="lt1"/>
          </a:fontRef>
        </p:style>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baseline="0">
                <a:solidFill>
                  <a:schemeClr val="accent1"/>
                </a:solidFill>
                <a:latin typeface="Meiryo UI" panose="020B0604030504040204" pitchFamily="50" charset="-128"/>
                <a:ea typeface="Meiryo UI" panose="020B0604030504040204" pitchFamily="50" charset="-128"/>
                <a:cs typeface="+mj-cs"/>
              </a:defRPr>
            </a:lvl1pPr>
          </a:lstStyle>
          <a:p>
            <a:pPr algn="ctr">
              <a:defRPr/>
            </a:pPr>
            <a:r>
              <a:rPr kumimoji="1" lang="ja-JP" altLang="en-US" sz="3200" b="1" dirty="0">
                <a:solidFill>
                  <a:schemeClr val="bg1"/>
                </a:solidFill>
                <a:latin typeface="BIZ UDPゴシック" panose="020B0400000000000000" pitchFamily="50" charset="-128"/>
                <a:ea typeface="BIZ UDPゴシック" panose="020B0400000000000000" pitchFamily="50" charset="-128"/>
              </a:rPr>
              <a:t>指導教員・学校担当者のみなさまへご理解とご協力のお願いを！</a:t>
            </a:r>
            <a:endParaRPr lang="ja-JP" altLang="en-US" sz="3200" b="1" dirty="0">
              <a:solidFill>
                <a:schemeClr val="bg1"/>
              </a:solidFill>
              <a:latin typeface="BIZ UDPゴシック" panose="020B0400000000000000" pitchFamily="50" charset="-128"/>
              <a:ea typeface="BIZ UDPゴシック" panose="020B0400000000000000" pitchFamily="50" charset="-128"/>
              <a:cs typeface="Arial" charset="0"/>
              <a:sym typeface="Arial" charset="0"/>
            </a:endParaRPr>
          </a:p>
        </p:txBody>
      </p:sp>
    </p:spTree>
    <p:extLst>
      <p:ext uri="{BB962C8B-B14F-4D97-AF65-F5344CB8AC3E}">
        <p14:creationId xmlns:p14="http://schemas.microsoft.com/office/powerpoint/2010/main" val="1352375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コンテンツ プレースホルダー 1">
            <a:extLst>
              <a:ext uri="{FF2B5EF4-FFF2-40B4-BE49-F238E27FC236}">
                <a16:creationId xmlns:a16="http://schemas.microsoft.com/office/drawing/2014/main" id="{54AF139F-62EB-4636-970D-63FE42F03EDC}"/>
              </a:ext>
            </a:extLst>
          </p:cNvPr>
          <p:cNvSpPr>
            <a:spLocks noGrp="1"/>
          </p:cNvSpPr>
          <p:nvPr>
            <p:ph idx="1"/>
          </p:nvPr>
        </p:nvSpPr>
        <p:spPr>
          <a:xfrm>
            <a:off x="2063552" y="2740819"/>
            <a:ext cx="2059781" cy="807244"/>
          </a:xfrm>
          <a:solidFill>
            <a:srgbClr val="FFFFCC"/>
          </a:solidFill>
          <a:ln>
            <a:solidFill>
              <a:schemeClr val="tx1"/>
            </a:solidFill>
          </a:ln>
        </p:spPr>
        <p:txBody>
          <a:bodyPr rtlCol="0">
            <a:normAutofit/>
          </a:bodyPr>
          <a:lstStyle/>
          <a:p>
            <a:pPr marL="0" indent="0" algn="ctr">
              <a:lnSpc>
                <a:spcPts val="900"/>
              </a:lnSpc>
              <a:spcBef>
                <a:spcPts val="450"/>
              </a:spcBef>
              <a:buClr>
                <a:schemeClr val="accent3"/>
              </a:buClr>
              <a:buNone/>
              <a:defRPr/>
            </a:pPr>
            <a:endParaRPr lang="en-US" altLang="ja-JP" sz="1939" dirty="0">
              <a:solidFill>
                <a:srgbClr val="C00000"/>
              </a:solidFill>
              <a:latin typeface="HG丸ｺﾞｼｯｸM-PRO" panose="020F0600000000000000" pitchFamily="50" charset="-128"/>
              <a:ea typeface="HG丸ｺﾞｼｯｸM-PRO" panose="020F0600000000000000" pitchFamily="50" charset="-128"/>
            </a:endParaRPr>
          </a:p>
          <a:p>
            <a:pPr marL="0" indent="0" algn="ctr">
              <a:lnSpc>
                <a:spcPts val="900"/>
              </a:lnSpc>
              <a:spcBef>
                <a:spcPts val="450"/>
              </a:spcBef>
              <a:buClr>
                <a:schemeClr val="accent3"/>
              </a:buClr>
              <a:buNone/>
              <a:defRPr/>
            </a:pPr>
            <a:endParaRPr lang="en-US" altLang="ja-JP" sz="1939" dirty="0">
              <a:solidFill>
                <a:srgbClr val="C00000"/>
              </a:solidFill>
              <a:latin typeface="HG丸ｺﾞｼｯｸM-PRO" panose="020F0600000000000000" pitchFamily="50" charset="-128"/>
              <a:ea typeface="HG丸ｺﾞｼｯｸM-PRO" panose="020F0600000000000000" pitchFamily="50" charset="-128"/>
            </a:endParaRPr>
          </a:p>
          <a:p>
            <a:pPr marL="0" indent="0" algn="ctr">
              <a:lnSpc>
                <a:spcPts val="900"/>
              </a:lnSpc>
              <a:spcBef>
                <a:spcPts val="450"/>
              </a:spcBef>
              <a:buClr>
                <a:schemeClr val="accent3"/>
              </a:buClr>
              <a:buNone/>
              <a:defRPr/>
            </a:pPr>
            <a:r>
              <a:rPr lang="ja-JP" altLang="en-US" sz="2800" dirty="0">
                <a:solidFill>
                  <a:srgbClr val="C00000"/>
                </a:solidFill>
                <a:latin typeface="BIZ UDPゴシック" panose="020B0400000000000000" pitchFamily="50" charset="-128"/>
                <a:ea typeface="BIZ UDPゴシック" panose="020B0400000000000000" pitchFamily="50" charset="-128"/>
              </a:rPr>
              <a:t>国内：３３</a:t>
            </a:r>
            <a:endParaRPr lang="en-US" altLang="ja-JP" sz="2800" dirty="0">
              <a:solidFill>
                <a:srgbClr val="C00000"/>
              </a:solidFill>
              <a:latin typeface="BIZ UDPゴシック" panose="020B0400000000000000" pitchFamily="50" charset="-128"/>
              <a:ea typeface="BIZ UDPゴシック" panose="020B0400000000000000" pitchFamily="50" charset="-128"/>
            </a:endParaRPr>
          </a:p>
        </p:txBody>
      </p:sp>
      <p:sp>
        <p:nvSpPr>
          <p:cNvPr id="43012" name="Rectangle 12">
            <a:extLst>
              <a:ext uri="{FF2B5EF4-FFF2-40B4-BE49-F238E27FC236}">
                <a16:creationId xmlns:a16="http://schemas.microsoft.com/office/drawing/2014/main" id="{D4373A75-1C3D-41D9-A0C8-8A10550B1D1A}"/>
              </a:ext>
            </a:extLst>
          </p:cNvPr>
          <p:cNvSpPr txBox="1">
            <a:spLocks noChangeArrowheads="1"/>
          </p:cNvSpPr>
          <p:nvPr/>
        </p:nvSpPr>
        <p:spPr bwMode="auto">
          <a:xfrm>
            <a:off x="796895" y="1436021"/>
            <a:ext cx="10598210" cy="1089797"/>
          </a:xfrm>
          <a:prstGeom prst="rect">
            <a:avLst/>
          </a:prstGeom>
          <a:solidFill>
            <a:schemeClr val="bg1"/>
          </a:solidFill>
          <a:ln>
            <a:noFill/>
          </a:ln>
        </p:spPr>
        <p:txBody>
          <a:bodyPr/>
          <a:lstStyle>
            <a:lvl1pPr marL="182563" indent="-182563">
              <a:lnSpc>
                <a:spcPct val="90000"/>
              </a:lnSpc>
              <a:spcBef>
                <a:spcPts val="1200"/>
              </a:spcBef>
              <a:buClr>
                <a:schemeClr val="accent1"/>
              </a:buClr>
              <a:buFont typeface="Wingdings 2" panose="05020102010507070707" pitchFamily="18" charset="2"/>
              <a:buChar char=""/>
              <a:defRPr kumimoji="1" sz="1900">
                <a:solidFill>
                  <a:srgbClr val="595959"/>
                </a:solidFill>
                <a:latin typeface="Corbel" panose="020B0503020204020204" pitchFamily="34" charset="0"/>
              </a:defRPr>
            </a:lvl1pPr>
            <a:lvl2pPr marL="657225" indent="-182563">
              <a:lnSpc>
                <a:spcPct val="90000"/>
              </a:lnSpc>
              <a:spcBef>
                <a:spcPts val="250"/>
              </a:spcBef>
              <a:spcAft>
                <a:spcPts val="250"/>
              </a:spcAft>
              <a:buClr>
                <a:schemeClr val="accent1"/>
              </a:buClr>
              <a:buFont typeface="Wingdings 2" panose="05020102010507070707" pitchFamily="18" charset="2"/>
              <a:buChar char=""/>
              <a:defRPr kumimoji="1" sz="1700">
                <a:solidFill>
                  <a:srgbClr val="595959"/>
                </a:solidFill>
                <a:latin typeface="Corbel" panose="020B0503020204020204" pitchFamily="34" charset="0"/>
              </a:defRPr>
            </a:lvl2pPr>
            <a:lvl3pPr marL="730250" indent="-182563">
              <a:lnSpc>
                <a:spcPct val="90000"/>
              </a:lnSpc>
              <a:spcBef>
                <a:spcPts val="250"/>
              </a:spcBef>
              <a:spcAft>
                <a:spcPts val="250"/>
              </a:spcAft>
              <a:buClr>
                <a:schemeClr val="accent1"/>
              </a:buClr>
              <a:buFont typeface="Wingdings 2" panose="05020102010507070707" pitchFamily="18" charset="2"/>
              <a:buChar char=""/>
              <a:defRPr kumimoji="1" sz="1500">
                <a:solidFill>
                  <a:srgbClr val="595959"/>
                </a:solidFill>
                <a:latin typeface="Corbel" panose="020B0503020204020204" pitchFamily="34" charset="0"/>
              </a:defRPr>
            </a:lvl3pPr>
            <a:lvl4pPr marL="1004888" indent="-182563">
              <a:lnSpc>
                <a:spcPct val="90000"/>
              </a:lnSpc>
              <a:spcBef>
                <a:spcPts val="250"/>
              </a:spcBef>
              <a:spcAft>
                <a:spcPts val="250"/>
              </a:spcAft>
              <a:buClr>
                <a:schemeClr val="accent1"/>
              </a:buClr>
              <a:buFont typeface="Wingdings 2" panose="05020102010507070707" pitchFamily="18" charset="2"/>
              <a:buChar char=""/>
              <a:defRPr kumimoji="1" sz="1300">
                <a:solidFill>
                  <a:srgbClr val="595959"/>
                </a:solidFill>
                <a:latin typeface="Corbel" panose="020B0503020204020204" pitchFamily="34" charset="0"/>
              </a:defRPr>
            </a:lvl4pPr>
            <a:lvl5pPr marL="1187450" indent="-136525">
              <a:lnSpc>
                <a:spcPct val="90000"/>
              </a:lnSpc>
              <a:spcBef>
                <a:spcPts val="250"/>
              </a:spcBef>
              <a:spcAft>
                <a:spcPts val="250"/>
              </a:spcAft>
              <a:buClr>
                <a:schemeClr val="accent1"/>
              </a:buClr>
              <a:buFont typeface="Wingdings 2" panose="05020102010507070707" pitchFamily="18" charset="2"/>
              <a:buChar char=""/>
              <a:defRPr kumimoji="1" sz="1300">
                <a:solidFill>
                  <a:srgbClr val="595959"/>
                </a:solidFill>
                <a:latin typeface="Corbel" panose="020B0503020204020204" pitchFamily="34" charset="0"/>
              </a:defRPr>
            </a:lvl5pPr>
            <a:lvl6pPr marL="1644650" indent="-136525" defTabSz="457200" eaLnBrk="0" fontAlgn="base" hangingPunct="0">
              <a:lnSpc>
                <a:spcPct val="90000"/>
              </a:lnSpc>
              <a:spcBef>
                <a:spcPts val="250"/>
              </a:spcBef>
              <a:spcAft>
                <a:spcPts val="250"/>
              </a:spcAft>
              <a:buClr>
                <a:schemeClr val="accent1"/>
              </a:buClr>
              <a:buFont typeface="Wingdings 2" panose="05020102010507070707" pitchFamily="18" charset="2"/>
              <a:buChar char=""/>
              <a:defRPr kumimoji="1" sz="1300">
                <a:solidFill>
                  <a:srgbClr val="595959"/>
                </a:solidFill>
                <a:latin typeface="Corbel" panose="020B0503020204020204" pitchFamily="34" charset="0"/>
              </a:defRPr>
            </a:lvl6pPr>
            <a:lvl7pPr marL="2101850" indent="-136525" defTabSz="457200" eaLnBrk="0" fontAlgn="base" hangingPunct="0">
              <a:lnSpc>
                <a:spcPct val="90000"/>
              </a:lnSpc>
              <a:spcBef>
                <a:spcPts val="250"/>
              </a:spcBef>
              <a:spcAft>
                <a:spcPts val="250"/>
              </a:spcAft>
              <a:buClr>
                <a:schemeClr val="accent1"/>
              </a:buClr>
              <a:buFont typeface="Wingdings 2" panose="05020102010507070707" pitchFamily="18" charset="2"/>
              <a:buChar char=""/>
              <a:defRPr kumimoji="1" sz="1300">
                <a:solidFill>
                  <a:srgbClr val="595959"/>
                </a:solidFill>
                <a:latin typeface="Corbel" panose="020B0503020204020204" pitchFamily="34" charset="0"/>
              </a:defRPr>
            </a:lvl7pPr>
            <a:lvl8pPr marL="2559050" indent="-136525" defTabSz="457200" eaLnBrk="0" fontAlgn="base" hangingPunct="0">
              <a:lnSpc>
                <a:spcPct val="90000"/>
              </a:lnSpc>
              <a:spcBef>
                <a:spcPts val="250"/>
              </a:spcBef>
              <a:spcAft>
                <a:spcPts val="250"/>
              </a:spcAft>
              <a:buClr>
                <a:schemeClr val="accent1"/>
              </a:buClr>
              <a:buFont typeface="Wingdings 2" panose="05020102010507070707" pitchFamily="18" charset="2"/>
              <a:buChar char=""/>
              <a:defRPr kumimoji="1" sz="1300">
                <a:solidFill>
                  <a:srgbClr val="595959"/>
                </a:solidFill>
                <a:latin typeface="Corbel" panose="020B0503020204020204" pitchFamily="34" charset="0"/>
              </a:defRPr>
            </a:lvl8pPr>
            <a:lvl9pPr marL="3016250" indent="-136525" defTabSz="457200" eaLnBrk="0" fontAlgn="base" hangingPunct="0">
              <a:lnSpc>
                <a:spcPct val="90000"/>
              </a:lnSpc>
              <a:spcBef>
                <a:spcPts val="250"/>
              </a:spcBef>
              <a:spcAft>
                <a:spcPts val="250"/>
              </a:spcAft>
              <a:buClr>
                <a:schemeClr val="accent1"/>
              </a:buClr>
              <a:buFont typeface="Wingdings 2" panose="05020102010507070707" pitchFamily="18" charset="2"/>
              <a:buChar char=""/>
              <a:defRPr kumimoji="1" sz="1300">
                <a:solidFill>
                  <a:srgbClr val="595959"/>
                </a:solidFill>
                <a:latin typeface="Corbel" panose="020B0503020204020204" pitchFamily="34" charset="0"/>
              </a:defRPr>
            </a:lvl9pPr>
          </a:lstStyle>
          <a:p>
            <a:pPr>
              <a:lnSpc>
                <a:spcPts val="4000"/>
              </a:lnSpc>
              <a:spcBef>
                <a:spcPct val="0"/>
              </a:spcBef>
              <a:buClr>
                <a:srgbClr val="99CC00"/>
              </a:buClr>
              <a:buSzPct val="85000"/>
              <a:buNone/>
              <a:defRPr/>
            </a:pPr>
            <a:r>
              <a:rPr lang="ja-JP" altLang="en-US" sz="2800" b="1" dirty="0">
                <a:solidFill>
                  <a:schemeClr val="tx1"/>
                </a:solidFill>
                <a:latin typeface="BIZ UDPゴシック" panose="020B0400000000000000" pitchFamily="50" charset="-128"/>
                <a:ea typeface="BIZ UDPゴシック" panose="020B0400000000000000" pitchFamily="50" charset="-128"/>
                <a:sym typeface="Arial" panose="020B0604020202020204" pitchFamily="34" charset="0"/>
              </a:rPr>
              <a:t>学友同士のネットワーク作り、総会開催、交流イベント、海岸清掃</a:t>
            </a:r>
            <a:endParaRPr lang="en-US" altLang="ja-JP" sz="2800" b="1" dirty="0">
              <a:solidFill>
                <a:schemeClr val="tx1"/>
              </a:solidFill>
              <a:latin typeface="BIZ UDPゴシック" panose="020B0400000000000000" pitchFamily="50" charset="-128"/>
              <a:ea typeface="BIZ UDPゴシック" panose="020B0400000000000000" pitchFamily="50" charset="-128"/>
              <a:sym typeface="Arial" panose="020B0604020202020204" pitchFamily="34" charset="0"/>
            </a:endParaRPr>
          </a:p>
          <a:p>
            <a:pPr>
              <a:lnSpc>
                <a:spcPts val="4000"/>
              </a:lnSpc>
              <a:spcBef>
                <a:spcPct val="0"/>
              </a:spcBef>
              <a:buClr>
                <a:srgbClr val="99CC00"/>
              </a:buClr>
              <a:buSzPct val="85000"/>
              <a:buNone/>
              <a:defRPr/>
            </a:pPr>
            <a:r>
              <a:rPr lang="ja-JP" altLang="en-US" sz="2800" b="1" dirty="0">
                <a:solidFill>
                  <a:schemeClr val="tx1"/>
                </a:solidFill>
                <a:latin typeface="BIZ UDPゴシック" panose="020B0400000000000000" pitchFamily="50" charset="-128"/>
                <a:ea typeface="BIZ UDPゴシック" panose="020B0400000000000000" pitchFamily="50" charset="-128"/>
                <a:sym typeface="Arial" panose="020B0604020202020204" pitchFamily="34" charset="0"/>
              </a:rPr>
              <a:t>被災地支援、福祉施設訪問、奨学金支給等多様な活動をしています</a:t>
            </a:r>
            <a:endParaRPr lang="en-US" altLang="ja-JP" sz="2400" b="1" dirty="0">
              <a:solidFill>
                <a:schemeClr val="tx1"/>
              </a:solidFill>
              <a:latin typeface="BIZ UDPゴシック" panose="020B0400000000000000" pitchFamily="50" charset="-128"/>
              <a:ea typeface="BIZ UDPゴシック" panose="020B0400000000000000" pitchFamily="50" charset="-128"/>
              <a:sym typeface="Arial" panose="020B0604020202020204" pitchFamily="34" charset="0"/>
            </a:endParaRPr>
          </a:p>
        </p:txBody>
      </p:sp>
      <p:pic>
        <p:nvPicPr>
          <p:cNvPr id="8" name="Picture 2" descr="N:\03 広報委員会\●豆辞典\2012-13_豆辞典\入稿\タイ_手に手つないで2.jpg">
            <a:extLst>
              <a:ext uri="{FF2B5EF4-FFF2-40B4-BE49-F238E27FC236}">
                <a16:creationId xmlns:a16="http://schemas.microsoft.com/office/drawing/2014/main" id="{F10C01AB-AEB7-4353-B095-3CEC42A7A6B7}"/>
              </a:ext>
            </a:extLst>
          </p:cNvPr>
          <p:cNvPicPr>
            <a:picLocks noChangeAspect="1" noChangeArrowheads="1"/>
          </p:cNvPicPr>
          <p:nvPr/>
        </p:nvPicPr>
        <p:blipFill>
          <a:blip r:embed="rId3" cstate="email"/>
          <a:srcRect/>
          <a:stretch>
            <a:fillRect/>
          </a:stretch>
        </p:blipFill>
        <p:spPr bwMode="auto">
          <a:xfrm>
            <a:off x="2099577" y="3760256"/>
            <a:ext cx="1923441" cy="1296144"/>
          </a:xfrm>
          <a:prstGeom prst="rect">
            <a:avLst/>
          </a:prstGeom>
          <a:ln>
            <a:noFill/>
          </a:ln>
          <a:effectLst>
            <a:softEdge rad="112500"/>
          </a:effectLst>
        </p:spPr>
      </p:pic>
      <p:pic>
        <p:nvPicPr>
          <p:cNvPr id="10" name="図 9" descr="RYSAN奨学生たち">
            <a:extLst>
              <a:ext uri="{FF2B5EF4-FFF2-40B4-BE49-F238E27FC236}">
                <a16:creationId xmlns:a16="http://schemas.microsoft.com/office/drawing/2014/main" id="{90E1E477-FD36-4698-A647-22BBCE9BF9B8}"/>
              </a:ext>
            </a:extLst>
          </p:cNvPr>
          <p:cNvPicPr/>
          <p:nvPr/>
        </p:nvPicPr>
        <p:blipFill>
          <a:blip r:embed="rId4" cstate="email"/>
          <a:srcRect/>
          <a:stretch>
            <a:fillRect/>
          </a:stretch>
        </p:blipFill>
        <p:spPr bwMode="auto">
          <a:xfrm>
            <a:off x="4785646" y="3760256"/>
            <a:ext cx="2042644" cy="1354227"/>
          </a:xfrm>
          <a:prstGeom prst="rect">
            <a:avLst/>
          </a:prstGeom>
          <a:ln>
            <a:noFill/>
          </a:ln>
          <a:effectLst>
            <a:softEdge rad="112500"/>
          </a:effectLst>
        </p:spPr>
      </p:pic>
      <p:pic>
        <p:nvPicPr>
          <p:cNvPr id="30730" name="Picture 10" descr="201606総会">
            <a:extLst>
              <a:ext uri="{FF2B5EF4-FFF2-40B4-BE49-F238E27FC236}">
                <a16:creationId xmlns:a16="http://schemas.microsoft.com/office/drawing/2014/main" id="{AEF9511B-875A-41A2-B024-BC7A305FB816}"/>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7188166" y="3760256"/>
            <a:ext cx="2613048" cy="1390809"/>
          </a:xfrm>
          <a:prstGeom prst="rect">
            <a:avLst/>
          </a:prstGeom>
          <a:ln>
            <a:noFill/>
          </a:ln>
          <a:effectLst>
            <a:softEdge rad="112500"/>
          </a:effectLst>
        </p:spPr>
      </p:pic>
      <p:pic>
        <p:nvPicPr>
          <p:cNvPr id="14" name="図 13">
            <a:extLst>
              <a:ext uri="{FF2B5EF4-FFF2-40B4-BE49-F238E27FC236}">
                <a16:creationId xmlns:a16="http://schemas.microsoft.com/office/drawing/2014/main" id="{375BD963-CA38-4DD4-A8F0-33752A844D0B}"/>
              </a:ext>
            </a:extLst>
          </p:cNvPr>
          <p:cNvPicPr/>
          <p:nvPr/>
        </p:nvPicPr>
        <p:blipFill>
          <a:blip r:embed="rId6" cstate="screen">
            <a:extLst>
              <a:ext uri="{28A0092B-C50C-407E-A947-70E740481C1C}">
                <a14:useLocalDpi xmlns:a14="http://schemas.microsoft.com/office/drawing/2010/main"/>
              </a:ext>
            </a:extLst>
          </a:blip>
          <a:stretch>
            <a:fillRect/>
          </a:stretch>
        </p:blipFill>
        <p:spPr>
          <a:xfrm>
            <a:off x="7523018" y="5209421"/>
            <a:ext cx="2030807" cy="1413399"/>
          </a:xfrm>
          <a:prstGeom prst="rect">
            <a:avLst/>
          </a:prstGeom>
          <a:ln>
            <a:noFill/>
          </a:ln>
          <a:effectLst>
            <a:softEdge rad="112500"/>
          </a:effectLst>
        </p:spPr>
      </p:pic>
      <p:sp>
        <p:nvSpPr>
          <p:cNvPr id="12" name="コンテンツ プレースホルダー 1">
            <a:extLst>
              <a:ext uri="{FF2B5EF4-FFF2-40B4-BE49-F238E27FC236}">
                <a16:creationId xmlns:a16="http://schemas.microsoft.com/office/drawing/2014/main" id="{3B9A5850-0E6C-4AFD-A04E-8A98073476CA}"/>
              </a:ext>
            </a:extLst>
          </p:cNvPr>
          <p:cNvSpPr txBox="1">
            <a:spLocks/>
          </p:cNvSpPr>
          <p:nvPr/>
        </p:nvSpPr>
        <p:spPr bwMode="auto">
          <a:xfrm>
            <a:off x="4391954" y="2740820"/>
            <a:ext cx="5664486" cy="807244"/>
          </a:xfrm>
          <a:prstGeom prst="rect">
            <a:avLst/>
          </a:prstGeom>
          <a:solidFill>
            <a:srgbClr val="FFFFCC"/>
          </a:solidFill>
          <a:ln>
            <a:solidFill>
              <a:schemeClr val="tx1"/>
            </a:solidFill>
          </a:ln>
        </p:spPr>
        <p:txBody>
          <a:bodyPr anchor="ctr">
            <a:normAutofit fontScale="85000" lnSpcReduction="20000"/>
          </a:bodyPr>
          <a:lstStyle>
            <a:lvl1pPr marL="365125" indent="-282575" algn="l" rtl="0" eaLnBrk="0" fontAlgn="base" hangingPunct="0">
              <a:spcBef>
                <a:spcPts val="600"/>
              </a:spcBef>
              <a:spcAft>
                <a:spcPct val="0"/>
              </a:spcAft>
              <a:buClr>
                <a:schemeClr val="accent1"/>
              </a:buClr>
              <a:buSzPct val="80000"/>
              <a:buFont typeface="Wingdings 2" pitchFamily="18" charset="2"/>
              <a:buChar char=""/>
              <a:defRPr kumimoji="1"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kumimoji="1"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kumimoji="1"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EB641B"/>
              </a:buClr>
              <a:buFont typeface="Wingdings 2" pitchFamily="18" charset="2"/>
              <a:buChar char=""/>
              <a:defRPr kumimoji="1"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39639D"/>
              </a:buClr>
              <a:buFont typeface="Wingdings 2" pitchFamily="18" charset="2"/>
              <a:buChar char=""/>
              <a:defRPr kumimoji="1"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1"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9pPr>
            <a:extLst/>
          </a:lstStyle>
          <a:p>
            <a:pPr marL="0" indent="0" algn="ctr" eaLnBrk="1" fontAlgn="auto" hangingPunct="1">
              <a:spcAft>
                <a:spcPts val="0"/>
              </a:spcAft>
              <a:buClr>
                <a:schemeClr val="accent3"/>
              </a:buClr>
              <a:buNone/>
              <a:defRPr/>
            </a:pPr>
            <a:r>
              <a:rPr lang="ja-JP" altLang="en-US" sz="2216" b="1" dirty="0">
                <a:solidFill>
                  <a:srgbClr val="C00000"/>
                </a:solidFill>
                <a:latin typeface="BIZ UDPゴシック" panose="020B0400000000000000" pitchFamily="50" charset="-128"/>
                <a:ea typeface="BIZ UDPゴシック" panose="020B0400000000000000" pitchFamily="50" charset="-128"/>
              </a:rPr>
              <a:t>海外：</a:t>
            </a:r>
            <a:r>
              <a:rPr lang="en-US" altLang="ja-JP" sz="2216" b="1" dirty="0">
                <a:solidFill>
                  <a:srgbClr val="C00000"/>
                </a:solidFill>
                <a:latin typeface="BIZ UDPゴシック" panose="020B0400000000000000" pitchFamily="50" charset="-128"/>
                <a:ea typeface="BIZ UDPゴシック" panose="020B0400000000000000" pitchFamily="50" charset="-128"/>
              </a:rPr>
              <a:t>10</a:t>
            </a:r>
            <a:r>
              <a:rPr lang="ja-JP" altLang="en-US" sz="2216" b="1" dirty="0">
                <a:solidFill>
                  <a:srgbClr val="C00000"/>
                </a:solidFill>
                <a:latin typeface="BIZ UDPゴシック" panose="020B0400000000000000" pitchFamily="50" charset="-128"/>
                <a:ea typeface="BIZ UDPゴシック" panose="020B0400000000000000" pitchFamily="50" charset="-128"/>
              </a:rPr>
              <a:t>か国</a:t>
            </a:r>
            <a:endParaRPr lang="en-US" altLang="ja-JP" sz="2216" b="1" dirty="0">
              <a:solidFill>
                <a:srgbClr val="C00000"/>
              </a:solidFill>
              <a:latin typeface="BIZ UDPゴシック" panose="020B0400000000000000" pitchFamily="50" charset="-128"/>
              <a:ea typeface="BIZ UDPゴシック" panose="020B0400000000000000" pitchFamily="50" charset="-128"/>
            </a:endParaRPr>
          </a:p>
          <a:p>
            <a:pPr marL="0" indent="0" algn="ctr" eaLnBrk="1" fontAlgn="auto" hangingPunct="1">
              <a:spcAft>
                <a:spcPts val="0"/>
              </a:spcAft>
              <a:buClr>
                <a:schemeClr val="accent3"/>
              </a:buClr>
              <a:buNone/>
              <a:defRPr/>
            </a:pPr>
            <a:r>
              <a:rPr lang="ja-JP" altLang="en-US" sz="1500" b="1" dirty="0">
                <a:solidFill>
                  <a:srgbClr val="C00000"/>
                </a:solidFill>
                <a:latin typeface="BIZ UDPゴシック" panose="020B0400000000000000" pitchFamily="50" charset="-128"/>
                <a:ea typeface="BIZ UDPゴシック" panose="020B0400000000000000" pitchFamily="50" charset="-128"/>
              </a:rPr>
              <a:t>台湾・韓国・中国・タイ・ネパール・モンゴル</a:t>
            </a:r>
            <a:endParaRPr lang="en-US" altLang="ja-JP" sz="1500" b="1" dirty="0">
              <a:solidFill>
                <a:srgbClr val="C00000"/>
              </a:solidFill>
              <a:latin typeface="BIZ UDPゴシック" panose="020B0400000000000000" pitchFamily="50" charset="-128"/>
              <a:ea typeface="BIZ UDPゴシック" panose="020B0400000000000000" pitchFamily="50" charset="-128"/>
            </a:endParaRPr>
          </a:p>
          <a:p>
            <a:pPr marL="0" indent="0" algn="ctr" eaLnBrk="1" fontAlgn="auto" hangingPunct="1">
              <a:spcAft>
                <a:spcPts val="0"/>
              </a:spcAft>
              <a:buClr>
                <a:schemeClr val="accent3"/>
              </a:buClr>
              <a:buNone/>
              <a:defRPr/>
            </a:pPr>
            <a:r>
              <a:rPr lang="ja-JP" altLang="en-US" sz="1500" b="1" dirty="0">
                <a:solidFill>
                  <a:srgbClr val="C00000"/>
                </a:solidFill>
                <a:latin typeface="BIZ UDPゴシック" panose="020B0400000000000000" pitchFamily="50" charset="-128"/>
                <a:ea typeface="BIZ UDPゴシック" panose="020B0400000000000000" pitchFamily="50" charset="-128"/>
              </a:rPr>
              <a:t>スリランカ・マレーシア・ミャンマー・ベトナム</a:t>
            </a:r>
            <a:endParaRPr lang="ja-JP" altLang="en-US" sz="2077" b="1" dirty="0">
              <a:solidFill>
                <a:srgbClr val="C00000"/>
              </a:solidFill>
              <a:latin typeface="BIZ UDPゴシック" panose="020B0400000000000000" pitchFamily="50" charset="-128"/>
              <a:ea typeface="BIZ UDPゴシック" panose="020B0400000000000000" pitchFamily="50" charset="-128"/>
            </a:endParaRPr>
          </a:p>
        </p:txBody>
      </p:sp>
      <p:pic>
        <p:nvPicPr>
          <p:cNvPr id="29703" name="Picture 7" descr="N:\03 広報委員会\●群像\2013学友の群像\米山学友会\国内⑥.JPG">
            <a:extLst>
              <a:ext uri="{FF2B5EF4-FFF2-40B4-BE49-F238E27FC236}">
                <a16:creationId xmlns:a16="http://schemas.microsoft.com/office/drawing/2014/main" id="{E11D05C7-A68F-400E-ABEB-5C8F2310894D}"/>
              </a:ext>
            </a:extLst>
          </p:cNvPr>
          <p:cNvPicPr>
            <a:picLocks noChangeAspect="1" noChangeArrowheads="1"/>
          </p:cNvPicPr>
          <p:nvPr/>
        </p:nvPicPr>
        <p:blipFill>
          <a:blip r:embed="rId7" cstate="email"/>
          <a:srcRect/>
          <a:stretch>
            <a:fillRect/>
          </a:stretch>
        </p:blipFill>
        <p:spPr bwMode="auto">
          <a:xfrm>
            <a:off x="2009868" y="5268593"/>
            <a:ext cx="2030808" cy="1354227"/>
          </a:xfrm>
          <a:prstGeom prst="rect">
            <a:avLst/>
          </a:prstGeom>
          <a:ln>
            <a:noFill/>
          </a:ln>
          <a:effectLst>
            <a:softEdge rad="112500"/>
          </a:effectLst>
        </p:spPr>
      </p:pic>
      <p:pic>
        <p:nvPicPr>
          <p:cNvPr id="11" name="図 10">
            <a:extLst>
              <a:ext uri="{FF2B5EF4-FFF2-40B4-BE49-F238E27FC236}">
                <a16:creationId xmlns:a16="http://schemas.microsoft.com/office/drawing/2014/main" id="{BC2B0D77-BCC8-49C2-BB9D-701D791CAF49}"/>
              </a:ext>
            </a:extLst>
          </p:cNvPr>
          <p:cNvPicPr/>
          <p:nvPr/>
        </p:nvPicPr>
        <p:blipFill rotWithShape="1">
          <a:blip r:embed="rId8" cstate="screen">
            <a:extLst>
              <a:ext uri="{28A0092B-C50C-407E-A947-70E740481C1C}">
                <a14:useLocalDpi xmlns:a14="http://schemas.microsoft.com/office/drawing/2010/main"/>
              </a:ext>
            </a:extLst>
          </a:blip>
          <a:srcRect/>
          <a:stretch/>
        </p:blipFill>
        <p:spPr bwMode="auto">
          <a:xfrm>
            <a:off x="4749621" y="5359579"/>
            <a:ext cx="2042644" cy="1263241"/>
          </a:xfrm>
          <a:prstGeom prst="rect">
            <a:avLst/>
          </a:prstGeom>
          <a:ln>
            <a:noFill/>
          </a:ln>
          <a:effectLst>
            <a:softEdge rad="112500"/>
          </a:effectLst>
        </p:spPr>
      </p:pic>
      <p:sp>
        <p:nvSpPr>
          <p:cNvPr id="2" name="Rectangle 2">
            <a:extLst>
              <a:ext uri="{FF2B5EF4-FFF2-40B4-BE49-F238E27FC236}">
                <a16:creationId xmlns:a16="http://schemas.microsoft.com/office/drawing/2014/main" id="{11933BAA-9D66-BCED-D5B8-68F55102927A}"/>
              </a:ext>
            </a:extLst>
          </p:cNvPr>
          <p:cNvSpPr txBox="1">
            <a:spLocks noChangeArrowheads="1"/>
          </p:cNvSpPr>
          <p:nvPr/>
        </p:nvSpPr>
        <p:spPr>
          <a:xfrm>
            <a:off x="494259" y="274249"/>
            <a:ext cx="11679811" cy="643855"/>
          </a:xfrm>
          <a:prstGeom prst="rect">
            <a:avLst/>
          </a:prstGeom>
          <a:solidFill>
            <a:srgbClr val="F37121"/>
          </a:solidFill>
        </p:spPr>
        <p:style>
          <a:lnRef idx="1">
            <a:schemeClr val="accent1"/>
          </a:lnRef>
          <a:fillRef idx="3">
            <a:schemeClr val="accent1"/>
          </a:fillRef>
          <a:effectRef idx="2">
            <a:schemeClr val="accent1"/>
          </a:effectRef>
          <a:fontRef idx="minor">
            <a:schemeClr val="lt1"/>
          </a:fontRef>
        </p:style>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baseline="0">
                <a:solidFill>
                  <a:schemeClr val="accent1"/>
                </a:solidFill>
                <a:latin typeface="Meiryo UI" panose="020B0604030504040204" pitchFamily="50" charset="-128"/>
                <a:ea typeface="Meiryo UI" panose="020B0604030504040204" pitchFamily="50" charset="-128"/>
                <a:cs typeface="+mj-cs"/>
              </a:defRPr>
            </a:lvl1pPr>
          </a:lstStyle>
          <a:p>
            <a:pPr algn="ctr">
              <a:defRPr/>
            </a:pPr>
            <a:r>
              <a:rPr lang="ja-JP" altLang="en-US" sz="3200" b="1" dirty="0">
                <a:solidFill>
                  <a:schemeClr val="bg1"/>
                </a:solidFill>
                <a:latin typeface="BIZ UDPゴシック" panose="020B0400000000000000" pitchFamily="50" charset="-128"/>
                <a:ea typeface="BIZ UDPゴシック" panose="020B0400000000000000" pitchFamily="50" charset="-128"/>
                <a:cs typeface="Arial" charset="0"/>
                <a:sym typeface="Arial" charset="0"/>
              </a:rPr>
              <a:t>学友会（元奨学生の同窓会組織）</a:t>
            </a:r>
            <a:endParaRPr lang="ja-JP" altLang="en-US" sz="3200" b="1" dirty="0">
              <a:solidFill>
                <a:srgbClr val="FF99FF"/>
              </a:solidFill>
              <a:latin typeface="BIZ UDPゴシック" panose="020B0400000000000000" pitchFamily="50" charset="-128"/>
              <a:ea typeface="BIZ UDPゴシック" panose="020B0400000000000000" pitchFamily="50" charset="-128"/>
              <a:cs typeface="Arial" charset="0"/>
              <a:sym typeface="Arial" charset="0"/>
            </a:endParaRPr>
          </a:p>
        </p:txBody>
      </p:sp>
    </p:spTree>
    <p:extLst>
      <p:ext uri="{BB962C8B-B14F-4D97-AF65-F5344CB8AC3E}">
        <p14:creationId xmlns:p14="http://schemas.microsoft.com/office/powerpoint/2010/main" val="2990781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a:extLst>
              <a:ext uri="{FF2B5EF4-FFF2-40B4-BE49-F238E27FC236}">
                <a16:creationId xmlns:a16="http://schemas.microsoft.com/office/drawing/2014/main" id="{141DFE89-47B7-4EC4-A5F8-864CE7A84082}"/>
              </a:ext>
            </a:extLst>
          </p:cNvPr>
          <p:cNvCxnSpPr/>
          <p:nvPr/>
        </p:nvCxnSpPr>
        <p:spPr>
          <a:xfrm>
            <a:off x="7968208" y="1262256"/>
            <a:ext cx="0" cy="5479112"/>
          </a:xfrm>
          <a:prstGeom prst="line">
            <a:avLst/>
          </a:prstGeom>
          <a:ln w="158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58BC7912-E322-4E0B-B453-109C059A31CB}"/>
              </a:ext>
            </a:extLst>
          </p:cNvPr>
          <p:cNvCxnSpPr/>
          <p:nvPr/>
        </p:nvCxnSpPr>
        <p:spPr>
          <a:xfrm>
            <a:off x="4079776" y="1262256"/>
            <a:ext cx="0" cy="5479112"/>
          </a:xfrm>
          <a:prstGeom prst="line">
            <a:avLst/>
          </a:prstGeom>
          <a:ln w="158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コンテンツ プレースホルダー 2"/>
          <p:cNvSpPr>
            <a:spLocks noGrp="1"/>
          </p:cNvSpPr>
          <p:nvPr>
            <p:ph idx="1"/>
          </p:nvPr>
        </p:nvSpPr>
        <p:spPr>
          <a:xfrm>
            <a:off x="980965" y="3935711"/>
            <a:ext cx="2438578" cy="2799694"/>
          </a:xfrm>
        </p:spPr>
        <p:txBody>
          <a:bodyPr>
            <a:normAutofit/>
          </a:bodyPr>
          <a:lstStyle/>
          <a:p>
            <a:pPr marL="0" indent="0">
              <a:lnSpc>
                <a:spcPct val="110000"/>
              </a:lnSpc>
              <a:buNone/>
            </a:pPr>
            <a:r>
              <a:rPr lang="ja-JP" altLang="en-US" sz="3700" dirty="0"/>
              <a:t>地区単位</a:t>
            </a:r>
            <a:br>
              <a:rPr lang="en-US" altLang="ja-JP" sz="3700" dirty="0"/>
            </a:br>
            <a:r>
              <a:rPr lang="ja-JP" altLang="en-US" sz="3700" dirty="0"/>
              <a:t>の</a:t>
            </a:r>
            <a:r>
              <a:rPr lang="en-US" altLang="ja-JP" sz="3700" dirty="0"/>
              <a:t>LINE</a:t>
            </a:r>
            <a:br>
              <a:rPr lang="en-US" altLang="ja-JP" sz="3700" dirty="0"/>
            </a:br>
            <a:r>
              <a:rPr lang="ja-JP" altLang="en-US" sz="3700" dirty="0"/>
              <a:t>グループ等</a:t>
            </a:r>
            <a:endParaRPr lang="en-US" altLang="ja-JP" sz="3700" dirty="0"/>
          </a:p>
        </p:txBody>
      </p:sp>
      <p:sp>
        <p:nvSpPr>
          <p:cNvPr id="4" name="コンテンツ プレースホルダー 3">
            <a:extLst>
              <a:ext uri="{FF2B5EF4-FFF2-40B4-BE49-F238E27FC236}">
                <a16:creationId xmlns:a16="http://schemas.microsoft.com/office/drawing/2014/main" id="{AC5F01A0-3A9D-424C-86B7-8447CA4C357F}"/>
              </a:ext>
            </a:extLst>
          </p:cNvPr>
          <p:cNvSpPr txBox="1">
            <a:spLocks/>
          </p:cNvSpPr>
          <p:nvPr/>
        </p:nvSpPr>
        <p:spPr>
          <a:xfrm>
            <a:off x="757587" y="1211517"/>
            <a:ext cx="2952328" cy="79208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4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自然災害</a:t>
            </a:r>
          </a:p>
        </p:txBody>
      </p:sp>
      <p:sp>
        <p:nvSpPr>
          <p:cNvPr id="5" name="コンテンツ プレースホルダー 3">
            <a:extLst>
              <a:ext uri="{FF2B5EF4-FFF2-40B4-BE49-F238E27FC236}">
                <a16:creationId xmlns:a16="http://schemas.microsoft.com/office/drawing/2014/main" id="{F0A354D2-54EF-4A6A-84CA-E04A970CD263}"/>
              </a:ext>
            </a:extLst>
          </p:cNvPr>
          <p:cNvSpPr txBox="1">
            <a:spLocks/>
          </p:cNvSpPr>
          <p:nvPr/>
        </p:nvSpPr>
        <p:spPr>
          <a:xfrm>
            <a:off x="4511824" y="1196752"/>
            <a:ext cx="2952328" cy="79208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4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病気・事故</a:t>
            </a:r>
          </a:p>
        </p:txBody>
      </p:sp>
      <p:sp>
        <p:nvSpPr>
          <p:cNvPr id="6" name="コンテンツ プレースホルダー 3">
            <a:extLst>
              <a:ext uri="{FF2B5EF4-FFF2-40B4-BE49-F238E27FC236}">
                <a16:creationId xmlns:a16="http://schemas.microsoft.com/office/drawing/2014/main" id="{F26E9B22-B698-417F-B33C-946211E6FB26}"/>
              </a:ext>
            </a:extLst>
          </p:cNvPr>
          <p:cNvSpPr txBox="1">
            <a:spLocks/>
          </p:cNvSpPr>
          <p:nvPr/>
        </p:nvSpPr>
        <p:spPr>
          <a:xfrm>
            <a:off x="8456390" y="1189403"/>
            <a:ext cx="2952328" cy="79208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4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ハラスメント</a:t>
            </a:r>
          </a:p>
        </p:txBody>
      </p:sp>
      <p:pic>
        <p:nvPicPr>
          <p:cNvPr id="7" name="Picture 2" descr="ææ¶ã§æ¬éãããäººã®ã¤ã©ã¹ã">
            <a:extLst>
              <a:ext uri="{FF2B5EF4-FFF2-40B4-BE49-F238E27FC236}">
                <a16:creationId xmlns:a16="http://schemas.microsoft.com/office/drawing/2014/main" id="{84CC9FB2-5452-4B21-8192-DB7A28CA9C5C}"/>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735986" y="1957555"/>
            <a:ext cx="1383384" cy="125542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èªè»¢è»ã§è»¢ãã ç·ã®å­ã®ã¤ã©ã¹ã">
            <a:extLst>
              <a:ext uri="{FF2B5EF4-FFF2-40B4-BE49-F238E27FC236}">
                <a16:creationId xmlns:a16="http://schemas.microsoft.com/office/drawing/2014/main" id="{08D68F70-7CD7-477B-9244-B7192F50B723}"/>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6225835" y="2126352"/>
            <a:ext cx="1086624" cy="108662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éã£æã£ã¦çµ¡ãããããã®ã¤ã©ã¹ã">
            <a:extLst>
              <a:ext uri="{FF2B5EF4-FFF2-40B4-BE49-F238E27FC236}">
                <a16:creationId xmlns:a16="http://schemas.microsoft.com/office/drawing/2014/main" id="{28226E11-6D11-416B-B02E-A1AA50D8B4BC}"/>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8400856" y="2053502"/>
            <a:ext cx="1461258" cy="113328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é¨ä¸ãæé³´ãã¤ãã¦ããä¸å¸ã®ã¤ã©ã¹ã">
            <a:extLst>
              <a:ext uri="{FF2B5EF4-FFF2-40B4-BE49-F238E27FC236}">
                <a16:creationId xmlns:a16="http://schemas.microsoft.com/office/drawing/2014/main" id="{2D749ECA-EF0E-4BA6-8D49-E7BDD59E10EA}"/>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9824543" y="1763963"/>
            <a:ext cx="1513675" cy="15136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å°éã®ã¤ã©ã¹ããæºããè¡ã">
            <a:extLst>
              <a:ext uri="{FF2B5EF4-FFF2-40B4-BE49-F238E27FC236}">
                <a16:creationId xmlns:a16="http://schemas.microsoft.com/office/drawing/2014/main" id="{8100A9F7-ECC9-4689-AE51-5C24F659843B}"/>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776567" y="2044332"/>
            <a:ext cx="1592824" cy="113267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2" descr="åºä¸æµ¸æ°´ã®ã¤ã©ã¹ã">
            <a:extLst>
              <a:ext uri="{FF2B5EF4-FFF2-40B4-BE49-F238E27FC236}">
                <a16:creationId xmlns:a16="http://schemas.microsoft.com/office/drawing/2014/main" id="{22183FED-F437-4D86-A13E-FFA06F5A91BA}"/>
              </a:ext>
            </a:extLst>
          </p:cNvPr>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a:off x="2200254" y="1857512"/>
            <a:ext cx="1498431" cy="1442240"/>
          </a:xfrm>
          <a:prstGeom prst="rect">
            <a:avLst/>
          </a:prstGeom>
          <a:noFill/>
          <a:extLst>
            <a:ext uri="{909E8E84-426E-40DD-AFC4-6F175D3DCCD1}">
              <a14:hiddenFill xmlns:a14="http://schemas.microsoft.com/office/drawing/2010/main">
                <a:solidFill>
                  <a:srgbClr val="FFFFFF"/>
                </a:solidFill>
              </a14:hiddenFill>
            </a:ext>
          </a:extLst>
        </p:spPr>
      </p:pic>
      <p:sp>
        <p:nvSpPr>
          <p:cNvPr id="13" name="コンテンツ プレースホルダー 2">
            <a:extLst>
              <a:ext uri="{FF2B5EF4-FFF2-40B4-BE49-F238E27FC236}">
                <a16:creationId xmlns:a16="http://schemas.microsoft.com/office/drawing/2014/main" id="{F30FD86E-5554-4F10-B822-6727C983AFA8}"/>
              </a:ext>
            </a:extLst>
          </p:cNvPr>
          <p:cNvSpPr txBox="1">
            <a:spLocks/>
          </p:cNvSpPr>
          <p:nvPr/>
        </p:nvSpPr>
        <p:spPr>
          <a:xfrm>
            <a:off x="4325186" y="3941674"/>
            <a:ext cx="3388971" cy="2799695"/>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Clr>
                <a:srgbClr val="63B4D9"/>
              </a:buClr>
              <a:buFont typeface="Arial" panose="020B0604020202020204" pitchFamily="34" charset="0"/>
              <a:buChar char="•"/>
              <a:defRPr kumimoji="1" sz="4800" b="1" kern="1200" spc="-150">
                <a:solidFill>
                  <a:schemeClr val="tx1"/>
                </a:solidFill>
                <a:latin typeface="游ゴシック" panose="020B0400000000000000" pitchFamily="50" charset="-128"/>
                <a:ea typeface="游ゴシック" panose="020B04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4000" b="1" kern="1200" spc="0">
                <a:solidFill>
                  <a:schemeClr val="tx1"/>
                </a:solidFill>
                <a:latin typeface="游ゴシック" panose="020B0400000000000000" pitchFamily="50" charset="-128"/>
                <a:ea typeface="游ゴシック" panose="020B04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3600" b="1" kern="1200" spc="0">
                <a:solidFill>
                  <a:schemeClr val="tx1"/>
                </a:solidFill>
                <a:latin typeface="游ゴシック" panose="020B0400000000000000" pitchFamily="50" charset="-128"/>
                <a:ea typeface="游ゴシック" panose="020B04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3200" b="1" kern="1200" spc="0">
                <a:solidFill>
                  <a:schemeClr val="tx1"/>
                </a:solidFill>
                <a:latin typeface="游ゴシック" panose="020B0400000000000000" pitchFamily="50" charset="-128"/>
                <a:ea typeface="游ゴシック" panose="020B04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3200" b="1" kern="1200" spc="0">
                <a:solidFill>
                  <a:schemeClr val="tx1"/>
                </a:solidFill>
                <a:latin typeface="游ゴシック" panose="020B0400000000000000" pitchFamily="50" charset="-128"/>
                <a:ea typeface="游ゴシック" panose="020B04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ct val="110000"/>
              </a:lnSpc>
              <a:buNone/>
            </a:pPr>
            <a:r>
              <a:rPr lang="en-US" altLang="ja-JP" sz="3700" dirty="0"/>
              <a:t>2020</a:t>
            </a:r>
            <a:r>
              <a:rPr lang="ja-JP" altLang="en-US" sz="3700" dirty="0"/>
              <a:t>学年度</a:t>
            </a:r>
            <a:br>
              <a:rPr lang="en-US" altLang="ja-JP" sz="3700" dirty="0"/>
            </a:br>
            <a:r>
              <a:rPr lang="ja-JP" altLang="en-US" sz="3700" dirty="0"/>
              <a:t>より現役奨学生の傷害保険</a:t>
            </a:r>
            <a:br>
              <a:rPr lang="en-US" altLang="ja-JP" sz="3700" dirty="0"/>
            </a:br>
            <a:r>
              <a:rPr lang="ja-JP" altLang="en-US" sz="2800" dirty="0"/>
              <a:t>（例会出席・オリエンテーション・終了式）</a:t>
            </a:r>
            <a:endParaRPr lang="ja-JP" altLang="en-US" sz="3700" dirty="0"/>
          </a:p>
        </p:txBody>
      </p:sp>
      <p:sp>
        <p:nvSpPr>
          <p:cNvPr id="14" name="コンテンツ プレースホルダー 2">
            <a:extLst>
              <a:ext uri="{FF2B5EF4-FFF2-40B4-BE49-F238E27FC236}">
                <a16:creationId xmlns:a16="http://schemas.microsoft.com/office/drawing/2014/main" id="{C6CA49FE-07C9-4ED1-B4CF-C235593E97F2}"/>
              </a:ext>
            </a:extLst>
          </p:cNvPr>
          <p:cNvSpPr txBox="1">
            <a:spLocks/>
          </p:cNvSpPr>
          <p:nvPr/>
        </p:nvSpPr>
        <p:spPr>
          <a:xfrm>
            <a:off x="8319143" y="3963096"/>
            <a:ext cx="3074688" cy="2772309"/>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Clr>
                <a:srgbClr val="63B4D9"/>
              </a:buClr>
              <a:buFont typeface="Arial" panose="020B0604020202020204" pitchFamily="34" charset="0"/>
              <a:buChar char="•"/>
              <a:defRPr kumimoji="1" sz="4800" b="1" kern="1200" spc="-150">
                <a:solidFill>
                  <a:schemeClr val="tx1"/>
                </a:solidFill>
                <a:latin typeface="游ゴシック" panose="020B0400000000000000" pitchFamily="50" charset="-128"/>
                <a:ea typeface="游ゴシック" panose="020B04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4000" b="1" kern="1200" spc="0">
                <a:solidFill>
                  <a:schemeClr val="tx1"/>
                </a:solidFill>
                <a:latin typeface="游ゴシック" panose="020B0400000000000000" pitchFamily="50" charset="-128"/>
                <a:ea typeface="游ゴシック" panose="020B04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3600" b="1" kern="1200" spc="0">
                <a:solidFill>
                  <a:schemeClr val="tx1"/>
                </a:solidFill>
                <a:latin typeface="游ゴシック" panose="020B0400000000000000" pitchFamily="50" charset="-128"/>
                <a:ea typeface="游ゴシック" panose="020B04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3200" b="1" kern="1200" spc="0">
                <a:solidFill>
                  <a:schemeClr val="tx1"/>
                </a:solidFill>
                <a:latin typeface="游ゴシック" panose="020B0400000000000000" pitchFamily="50" charset="-128"/>
                <a:ea typeface="游ゴシック" panose="020B04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3200" b="1" kern="1200" spc="0">
                <a:solidFill>
                  <a:schemeClr val="tx1"/>
                </a:solidFill>
                <a:latin typeface="游ゴシック" panose="020B0400000000000000" pitchFamily="50" charset="-128"/>
                <a:ea typeface="游ゴシック" panose="020B04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ct val="110000"/>
              </a:lnSpc>
              <a:buNone/>
            </a:pPr>
            <a:r>
              <a:rPr lang="ja-JP" altLang="en-US" dirty="0"/>
              <a:t>奨学生</a:t>
            </a:r>
            <a:br>
              <a:rPr lang="en-US" altLang="ja-JP" dirty="0"/>
            </a:br>
            <a:r>
              <a:rPr lang="ja-JP" altLang="en-US" dirty="0"/>
              <a:t>→ハラスメント</a:t>
            </a:r>
            <a:br>
              <a:rPr lang="en-US" altLang="ja-JP" dirty="0"/>
            </a:br>
            <a:r>
              <a:rPr lang="ja-JP" altLang="en-US" dirty="0"/>
              <a:t>　相談窓口</a:t>
            </a:r>
            <a:br>
              <a:rPr lang="en-US" altLang="ja-JP" dirty="0"/>
            </a:br>
            <a:br>
              <a:rPr lang="en-US" altLang="ja-JP" dirty="0"/>
            </a:br>
            <a:r>
              <a:rPr lang="ja-JP" altLang="en-US" dirty="0"/>
              <a:t>ロータリアン</a:t>
            </a:r>
            <a:br>
              <a:rPr lang="en-US" altLang="ja-JP" dirty="0"/>
            </a:br>
            <a:r>
              <a:rPr lang="ja-JP" altLang="en-US" dirty="0"/>
              <a:t>→賠償責任保険</a:t>
            </a:r>
          </a:p>
        </p:txBody>
      </p:sp>
      <p:sp>
        <p:nvSpPr>
          <p:cNvPr id="15" name="コンテンツ プレースホルダー 2">
            <a:extLst>
              <a:ext uri="{FF2B5EF4-FFF2-40B4-BE49-F238E27FC236}">
                <a16:creationId xmlns:a16="http://schemas.microsoft.com/office/drawing/2014/main" id="{C9221FD5-8772-4A2F-A10A-FEA22936125E}"/>
              </a:ext>
            </a:extLst>
          </p:cNvPr>
          <p:cNvSpPr txBox="1">
            <a:spLocks/>
          </p:cNvSpPr>
          <p:nvPr/>
        </p:nvSpPr>
        <p:spPr>
          <a:xfrm>
            <a:off x="719403" y="3299752"/>
            <a:ext cx="10993220" cy="569912"/>
          </a:xfrm>
          <a:prstGeom prst="rect">
            <a:avLst/>
          </a:prstGeom>
          <a:solidFill>
            <a:schemeClr val="tx1">
              <a:lumMod val="75000"/>
              <a:lumOff val="25000"/>
            </a:schemeClr>
          </a:solidFill>
        </p:spPr>
        <p:txBody>
          <a:bodyPr vert="horz" lIns="91440" tIns="45720" rIns="91440" bIns="45720" rtlCol="0">
            <a:normAutofit lnSpcReduction="10000"/>
          </a:bodyPr>
          <a:lstStyle>
            <a:lvl1pPr marL="342900" indent="-342900" algn="l" defTabSz="914400" rtl="0" eaLnBrk="1" latinLnBrk="0" hangingPunct="1">
              <a:spcBef>
                <a:spcPct val="20000"/>
              </a:spcBef>
              <a:buClr>
                <a:srgbClr val="63B4D9"/>
              </a:buClr>
              <a:buFont typeface="Arial" panose="020B0604020202020204" pitchFamily="34" charset="0"/>
              <a:buChar char="•"/>
              <a:defRPr kumimoji="1" sz="4800" b="1" kern="1200" spc="-150">
                <a:solidFill>
                  <a:schemeClr val="tx1"/>
                </a:solidFill>
                <a:latin typeface="游ゴシック" panose="020B0400000000000000" pitchFamily="50" charset="-128"/>
                <a:ea typeface="游ゴシック" panose="020B04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4000" b="1" kern="1200" spc="0">
                <a:solidFill>
                  <a:schemeClr val="tx1"/>
                </a:solidFill>
                <a:latin typeface="游ゴシック" panose="020B0400000000000000" pitchFamily="50" charset="-128"/>
                <a:ea typeface="游ゴシック" panose="020B04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3600" b="1" kern="1200" spc="0">
                <a:solidFill>
                  <a:schemeClr val="tx1"/>
                </a:solidFill>
                <a:latin typeface="游ゴシック" panose="020B0400000000000000" pitchFamily="50" charset="-128"/>
                <a:ea typeface="游ゴシック" panose="020B04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3200" b="1" kern="1200" spc="0">
                <a:solidFill>
                  <a:schemeClr val="tx1"/>
                </a:solidFill>
                <a:latin typeface="游ゴシック" panose="020B0400000000000000" pitchFamily="50" charset="-128"/>
                <a:ea typeface="游ゴシック" panose="020B04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3200" b="1" kern="1200" spc="0">
                <a:solidFill>
                  <a:schemeClr val="tx1"/>
                </a:solidFill>
                <a:latin typeface="游ゴシック" panose="020B0400000000000000" pitchFamily="50" charset="-128"/>
                <a:ea typeface="游ゴシック" panose="020B04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lnSpc>
                <a:spcPct val="120000"/>
              </a:lnSpc>
              <a:spcBef>
                <a:spcPts val="0"/>
              </a:spcBef>
              <a:buNone/>
            </a:pPr>
            <a:r>
              <a:rPr lang="ja-JP" altLang="en-US" sz="2800" dirty="0">
                <a:solidFill>
                  <a:schemeClr val="bg1"/>
                </a:solidFill>
              </a:rPr>
              <a:t>地区米山奨学委員会→危機管理委員会へ報告･対応</a:t>
            </a:r>
            <a:endParaRPr lang="en-US" altLang="ja-JP" sz="2800" dirty="0">
              <a:solidFill>
                <a:schemeClr val="bg1"/>
              </a:solidFill>
            </a:endParaRPr>
          </a:p>
        </p:txBody>
      </p:sp>
      <p:sp>
        <p:nvSpPr>
          <p:cNvPr id="16" name="Rectangle 2">
            <a:extLst>
              <a:ext uri="{FF2B5EF4-FFF2-40B4-BE49-F238E27FC236}">
                <a16:creationId xmlns:a16="http://schemas.microsoft.com/office/drawing/2014/main" id="{DC255A3B-C4A8-E3EA-6F3E-573582799F82}"/>
              </a:ext>
            </a:extLst>
          </p:cNvPr>
          <p:cNvSpPr txBox="1">
            <a:spLocks noChangeArrowheads="1"/>
          </p:cNvSpPr>
          <p:nvPr/>
        </p:nvSpPr>
        <p:spPr>
          <a:xfrm>
            <a:off x="494259" y="274249"/>
            <a:ext cx="11679811" cy="643855"/>
          </a:xfrm>
          <a:prstGeom prst="rect">
            <a:avLst/>
          </a:prstGeom>
          <a:solidFill>
            <a:srgbClr val="F37121"/>
          </a:solidFill>
        </p:spPr>
        <p:style>
          <a:lnRef idx="1">
            <a:schemeClr val="accent1"/>
          </a:lnRef>
          <a:fillRef idx="3">
            <a:schemeClr val="accent1"/>
          </a:fillRef>
          <a:effectRef idx="2">
            <a:schemeClr val="accent1"/>
          </a:effectRef>
          <a:fontRef idx="minor">
            <a:schemeClr val="lt1"/>
          </a:fontRef>
        </p:style>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baseline="0">
                <a:solidFill>
                  <a:schemeClr val="accent1"/>
                </a:solidFill>
                <a:latin typeface="Meiryo UI" panose="020B0604030504040204" pitchFamily="50" charset="-128"/>
                <a:ea typeface="Meiryo UI" panose="020B0604030504040204" pitchFamily="50" charset="-128"/>
                <a:cs typeface="+mj-cs"/>
              </a:defRPr>
            </a:lvl1pPr>
          </a:lstStyle>
          <a:p>
            <a:pPr algn="ctr">
              <a:defRPr/>
            </a:pPr>
            <a:r>
              <a:rPr lang="ja-JP" altLang="en-US" sz="3200" b="1" dirty="0">
                <a:solidFill>
                  <a:schemeClr val="bg1"/>
                </a:solidFill>
                <a:latin typeface="BIZ UDPゴシック" panose="020B0400000000000000" pitchFamily="50" charset="-128"/>
                <a:ea typeface="BIZ UDPゴシック" panose="020B0400000000000000" pitchFamily="50" charset="-128"/>
                <a:cs typeface="Arial" charset="0"/>
                <a:sym typeface="Arial" charset="0"/>
              </a:rPr>
              <a:t>奨学生に関わる危機管理</a:t>
            </a:r>
            <a:endParaRPr lang="ja-JP" altLang="en-US" sz="3200" b="1" dirty="0">
              <a:solidFill>
                <a:srgbClr val="FF99FF"/>
              </a:solidFill>
              <a:latin typeface="BIZ UDPゴシック" panose="020B0400000000000000" pitchFamily="50" charset="-128"/>
              <a:ea typeface="BIZ UDPゴシック" panose="020B0400000000000000" pitchFamily="50" charset="-128"/>
              <a:cs typeface="Arial" charset="0"/>
              <a:sym typeface="Arial" charset="0"/>
            </a:endParaRPr>
          </a:p>
        </p:txBody>
      </p:sp>
    </p:spTree>
    <p:extLst>
      <p:ext uri="{BB962C8B-B14F-4D97-AF65-F5344CB8AC3E}">
        <p14:creationId xmlns:p14="http://schemas.microsoft.com/office/powerpoint/2010/main" val="2746069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BA72E4F-159E-E585-0F62-FD42D4450AF4}"/>
              </a:ext>
            </a:extLst>
          </p:cNvPr>
          <p:cNvSpPr>
            <a:spLocks noGrp="1"/>
          </p:cNvSpPr>
          <p:nvPr>
            <p:ph type="ctrTitle"/>
          </p:nvPr>
        </p:nvSpPr>
        <p:spPr>
          <a:xfrm>
            <a:off x="5317964" y="1490989"/>
            <a:ext cx="6135432" cy="1752600"/>
          </a:xfrm>
        </p:spPr>
        <p:txBody>
          <a:bodyPr>
            <a:normAutofit/>
          </a:bodyPr>
          <a:lstStyle/>
          <a:p>
            <a:r>
              <a:rPr lang="ja-JP" altLang="en-US" sz="5400" b="1" dirty="0">
                <a:latin typeface="Meiryo UI" panose="020B0604030504040204" pitchFamily="50" charset="-128"/>
                <a:ea typeface="Meiryo UI" panose="020B0604030504040204" pitchFamily="50" charset="-128"/>
              </a:rPr>
              <a:t>ご清聴ありがとう</a:t>
            </a:r>
            <a:br>
              <a:rPr lang="en-US" altLang="ja-JP" sz="5400" b="1" dirty="0">
                <a:latin typeface="Meiryo UI" panose="020B0604030504040204" pitchFamily="50" charset="-128"/>
                <a:ea typeface="Meiryo UI" panose="020B0604030504040204" pitchFamily="50" charset="-128"/>
              </a:rPr>
            </a:br>
            <a:r>
              <a:rPr lang="ja-JP" altLang="en-US" sz="5400" b="1" dirty="0">
                <a:latin typeface="Meiryo UI" panose="020B0604030504040204" pitchFamily="50" charset="-128"/>
                <a:ea typeface="Meiryo UI" panose="020B0604030504040204" pitchFamily="50" charset="-128"/>
              </a:rPr>
              <a:t>ございました。</a:t>
            </a:r>
          </a:p>
        </p:txBody>
      </p:sp>
      <p:pic>
        <p:nvPicPr>
          <p:cNvPr id="2" name="Picture 2">
            <a:extLst>
              <a:ext uri="{FF2B5EF4-FFF2-40B4-BE49-F238E27FC236}">
                <a16:creationId xmlns:a16="http://schemas.microsoft.com/office/drawing/2014/main" id="{CE5B2DD7-ECBB-CA1C-2BDC-D6D714F169C0}"/>
              </a:ext>
            </a:extLst>
          </p:cNvPr>
          <p:cNvPicPr>
            <a:picLocks noChangeAspect="1" noChangeArrowheads="1"/>
          </p:cNvPicPr>
          <p:nvPr/>
        </p:nvPicPr>
        <p:blipFill>
          <a:blip r:embed="rId3">
            <a:extLst>
              <a:ext uri="{28A0092B-C50C-407E-A947-70E740481C1C}">
                <a14:useLocalDpi xmlns:a14="http://schemas.microsoft.com/office/drawing/2010/main"/>
              </a:ext>
            </a:extLst>
          </a:blip>
          <a:stretch>
            <a:fillRect/>
          </a:stretch>
        </p:blipFill>
        <p:spPr bwMode="auto">
          <a:xfrm>
            <a:off x="1888735" y="1490989"/>
            <a:ext cx="1894848" cy="21122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直線コネクタ 2">
            <a:extLst>
              <a:ext uri="{FF2B5EF4-FFF2-40B4-BE49-F238E27FC236}">
                <a16:creationId xmlns:a16="http://schemas.microsoft.com/office/drawing/2014/main" id="{A1CAAFD7-70AD-3A14-4BAD-1EFFE496B816}"/>
              </a:ext>
            </a:extLst>
          </p:cNvPr>
          <p:cNvCxnSpPr>
            <a:cxnSpLocks/>
          </p:cNvCxnSpPr>
          <p:nvPr/>
        </p:nvCxnSpPr>
        <p:spPr>
          <a:xfrm>
            <a:off x="131365" y="4124132"/>
            <a:ext cx="11899269" cy="0"/>
          </a:xfrm>
          <a:prstGeom prst="line">
            <a:avLst/>
          </a:prstGeom>
          <a:ln w="88900" cap="rnd">
            <a:solidFill>
              <a:srgbClr val="F37121">
                <a:alpha val="70980"/>
              </a:srgbClr>
            </a:solidFill>
            <a:round/>
          </a:ln>
          <a:effectLst/>
          <a:scene3d>
            <a:camera prst="orthographicFront"/>
            <a:lightRig rig="threePt" dir="t"/>
          </a:scene3d>
          <a:sp3d extrusionH="825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731238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76200">
          <a:solidFill>
            <a:srgbClr val="737373"/>
          </a:solidFill>
        </a:ln>
      </a:spPr>
      <a:bodyPr vert="horz" lIns="180000" tIns="0" rIns="180000" rtlCol="0" anchor="ctr"/>
      <a:lstStyle>
        <a:defPPr algn="l">
          <a:lnSpc>
            <a:spcPts val="9000"/>
          </a:lnSpc>
          <a:defRPr sz="8000" b="1" dirty="0" smtClean="0">
            <a:ln>
              <a:solidFill>
                <a:schemeClr val="tx1"/>
              </a:solidFill>
            </a:ln>
            <a:solidFill>
              <a:srgbClr val="FFE737"/>
            </a:solidFill>
            <a:latin typeface="+mj-ea"/>
            <a:ea typeface="+mj-ea"/>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TotalTime>
  <Words>2021</Words>
  <Application>Microsoft Office PowerPoint</Application>
  <PresentationFormat>ワイド画面</PresentationFormat>
  <Paragraphs>146</Paragraphs>
  <Slides>9</Slides>
  <Notes>9</Notes>
  <HiddenSlides>0</HiddenSlides>
  <MMClips>0</MMClips>
  <ScaleCrop>false</ScaleCrop>
  <HeadingPairs>
    <vt:vector size="6" baseType="variant">
      <vt:variant>
        <vt:lpstr>使用されているフォント</vt:lpstr>
      </vt:variant>
      <vt:variant>
        <vt:i4>14</vt:i4>
      </vt:variant>
      <vt:variant>
        <vt:lpstr>テーマ</vt:lpstr>
      </vt:variant>
      <vt:variant>
        <vt:i4>2</vt:i4>
      </vt:variant>
      <vt:variant>
        <vt:lpstr>スライド タイトル</vt:lpstr>
      </vt:variant>
      <vt:variant>
        <vt:i4>9</vt:i4>
      </vt:variant>
    </vt:vector>
  </HeadingPairs>
  <TitlesOfParts>
    <vt:vector size="25" baseType="lpstr">
      <vt:lpstr>BIZ UDPゴシック</vt:lpstr>
      <vt:lpstr>HGP創英角ｺﾞｼｯｸUB</vt:lpstr>
      <vt:lpstr>HGP明朝B</vt:lpstr>
      <vt:lpstr>HG丸ｺﾞｼｯｸM-PRO</vt:lpstr>
      <vt:lpstr>Meiryo UI</vt:lpstr>
      <vt:lpstr>ＭＳ ゴシック 本文</vt:lpstr>
      <vt:lpstr>Yu Gothic UI</vt:lpstr>
      <vt:lpstr>メイリオ</vt:lpstr>
      <vt:lpstr>游ゴシック</vt:lpstr>
      <vt:lpstr>游ゴシック Light</vt:lpstr>
      <vt:lpstr>Arial</vt:lpstr>
      <vt:lpstr>Calibri</vt:lpstr>
      <vt:lpstr>Century</vt:lpstr>
      <vt:lpstr>Wingdings</vt:lpstr>
      <vt:lpstr>Office ​​テーマ</vt:lpstr>
      <vt:lpstr>Office テーマ</vt:lpstr>
      <vt:lpstr>PowerPoint プレゼンテーション</vt:lpstr>
      <vt:lpstr>ロータリー米山記念奨学事業とは？</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ご清聴ありがとう ございました。</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国際ロータリー2660</dc:creator>
  <cp:lastModifiedBy>展明 岡松</cp:lastModifiedBy>
  <cp:revision>37</cp:revision>
  <cp:lastPrinted>2024-07-19T08:07:28Z</cp:lastPrinted>
  <dcterms:created xsi:type="dcterms:W3CDTF">2023-03-16T00:31:26Z</dcterms:created>
  <dcterms:modified xsi:type="dcterms:W3CDTF">2024-07-30T03:10:00Z</dcterms:modified>
</cp:coreProperties>
</file>