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63" r:id="rId2"/>
  </p:sldMasterIdLst>
  <p:notesMasterIdLst>
    <p:notesMasterId r:id="rId13"/>
  </p:notesMasterIdLst>
  <p:handoutMasterIdLst>
    <p:handoutMasterId r:id="rId14"/>
  </p:handoutMasterIdLst>
  <p:sldIdLst>
    <p:sldId id="663" r:id="rId3"/>
    <p:sldId id="270" r:id="rId4"/>
    <p:sldId id="324" r:id="rId5"/>
    <p:sldId id="665" r:id="rId6"/>
    <p:sldId id="666" r:id="rId7"/>
    <p:sldId id="667" r:id="rId8"/>
    <p:sldId id="668" r:id="rId9"/>
    <p:sldId id="669" r:id="rId10"/>
    <p:sldId id="670" r:id="rId11"/>
    <p:sldId id="657" r:id="rId12"/>
  </p:sldIdLst>
  <p:sldSz cx="12192000" cy="6858000"/>
  <p:notesSz cx="7104063" cy="102346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009" initials="U" lastIdx="1" clrIdx="0">
    <p:extLst>
      <p:ext uri="{19B8F6BF-5375-455C-9EA6-DF929625EA0E}">
        <p15:presenceInfo xmlns:p15="http://schemas.microsoft.com/office/powerpoint/2012/main" userId="S-1-5-21-2233869166-798791585-801673945-313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FF"/>
    <a:srgbClr val="FFFF99"/>
    <a:srgbClr val="E6004D"/>
    <a:srgbClr val="CC6600"/>
    <a:srgbClr val="FFE101"/>
    <a:srgbClr val="FFE737"/>
    <a:srgbClr val="FFD243"/>
    <a:srgbClr val="FBD765"/>
    <a:srgbClr val="FACD34"/>
    <a:srgbClr val="FFAA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30" autoAdjust="0"/>
    <p:restoredTop sz="71679" autoAdjust="0"/>
  </p:normalViewPr>
  <p:slideViewPr>
    <p:cSldViewPr>
      <p:cViewPr varScale="1">
        <p:scale>
          <a:sx n="79" d="100"/>
          <a:sy n="79" d="100"/>
        </p:scale>
        <p:origin x="1602" y="84"/>
      </p:cViewPr>
      <p:guideLst>
        <p:guide orient="horz" pos="2160"/>
        <p:guide pos="3840"/>
      </p:guideLst>
    </p:cSldViewPr>
  </p:slideViewPr>
  <p:outlineViewPr>
    <p:cViewPr>
      <p:scale>
        <a:sx n="33" d="100"/>
        <a:sy n="33" d="100"/>
      </p:scale>
      <p:origin x="0" y="-11562"/>
    </p:cViewPr>
  </p:outlineViewPr>
  <p:notesTextViewPr>
    <p:cViewPr>
      <p:scale>
        <a:sx n="1" d="1"/>
        <a:sy n="1" d="1"/>
      </p:scale>
      <p:origin x="0" y="0"/>
    </p:cViewPr>
  </p:notesTextViewPr>
  <p:sorterViewPr>
    <p:cViewPr varScale="1">
      <p:scale>
        <a:sx n="100" d="100"/>
        <a:sy n="100" d="100"/>
      </p:scale>
      <p:origin x="0" y="0"/>
    </p:cViewPr>
  </p:sorterViewPr>
  <p:notesViewPr>
    <p:cSldViewPr>
      <p:cViewPr varScale="1">
        <p:scale>
          <a:sx n="78" d="100"/>
          <a:sy n="78" d="100"/>
        </p:scale>
        <p:origin x="3120" y="114"/>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8428" cy="511731"/>
          </a:xfrm>
          <a:prstGeom prst="rect">
            <a:avLst/>
          </a:prstGeom>
        </p:spPr>
        <p:txBody>
          <a:bodyPr vert="horz" lIns="94645" tIns="47321" rIns="94645" bIns="47321" rtlCol="0"/>
          <a:lstStyle>
            <a:lvl1pPr algn="l">
              <a:defRPr sz="1300"/>
            </a:lvl1pPr>
          </a:lstStyle>
          <a:p>
            <a:endParaRPr kumimoji="1" lang="ja-JP" altLang="en-US" dirty="0"/>
          </a:p>
        </p:txBody>
      </p:sp>
      <p:sp>
        <p:nvSpPr>
          <p:cNvPr id="3" name="日付プレースホルダー 2"/>
          <p:cNvSpPr>
            <a:spLocks noGrp="1"/>
          </p:cNvSpPr>
          <p:nvPr>
            <p:ph type="dt" sz="quarter" idx="1"/>
          </p:nvPr>
        </p:nvSpPr>
        <p:spPr>
          <a:xfrm>
            <a:off x="4023994" y="1"/>
            <a:ext cx="3078428" cy="511731"/>
          </a:xfrm>
          <a:prstGeom prst="rect">
            <a:avLst/>
          </a:prstGeom>
        </p:spPr>
        <p:txBody>
          <a:bodyPr vert="horz" lIns="94645" tIns="47321" rIns="94645" bIns="47321" rtlCol="0"/>
          <a:lstStyle>
            <a:lvl1pPr algn="r">
              <a:defRPr sz="1300"/>
            </a:lvl1pPr>
          </a:lstStyle>
          <a:p>
            <a:fld id="{62961317-7402-4DC4-84B9-2FF0A74D070E}" type="datetimeFigureOut">
              <a:rPr kumimoji="1" lang="ja-JP" altLang="en-US" smtClean="0"/>
              <a:t>2024/7/30</a:t>
            </a:fld>
            <a:endParaRPr kumimoji="1" lang="ja-JP" altLang="en-US" dirty="0"/>
          </a:p>
        </p:txBody>
      </p:sp>
      <p:sp>
        <p:nvSpPr>
          <p:cNvPr id="4" name="フッター プレースホルダー 3"/>
          <p:cNvSpPr>
            <a:spLocks noGrp="1"/>
          </p:cNvSpPr>
          <p:nvPr>
            <p:ph type="ftr" sz="quarter" idx="2"/>
          </p:nvPr>
        </p:nvSpPr>
        <p:spPr>
          <a:xfrm>
            <a:off x="1" y="9721107"/>
            <a:ext cx="3078428" cy="511731"/>
          </a:xfrm>
          <a:prstGeom prst="rect">
            <a:avLst/>
          </a:prstGeom>
        </p:spPr>
        <p:txBody>
          <a:bodyPr vert="horz" lIns="94645" tIns="47321" rIns="94645" bIns="47321" rtlCol="0" anchor="b"/>
          <a:lstStyle>
            <a:lvl1pPr algn="l">
              <a:defRPr sz="1300"/>
            </a:lvl1pPr>
          </a:lstStyle>
          <a:p>
            <a:endParaRPr kumimoji="1" lang="ja-JP" altLang="en-US" dirty="0"/>
          </a:p>
        </p:txBody>
      </p:sp>
      <p:sp>
        <p:nvSpPr>
          <p:cNvPr id="5" name="スライド番号プレースホルダー 4"/>
          <p:cNvSpPr>
            <a:spLocks noGrp="1"/>
          </p:cNvSpPr>
          <p:nvPr>
            <p:ph type="sldNum" sz="quarter" idx="3"/>
          </p:nvPr>
        </p:nvSpPr>
        <p:spPr>
          <a:xfrm>
            <a:off x="4023994" y="9721107"/>
            <a:ext cx="3078428" cy="511731"/>
          </a:xfrm>
          <a:prstGeom prst="rect">
            <a:avLst/>
          </a:prstGeom>
        </p:spPr>
        <p:txBody>
          <a:bodyPr vert="horz" lIns="94645" tIns="47321" rIns="94645" bIns="47321" rtlCol="0" anchor="b"/>
          <a:lstStyle>
            <a:lvl1pPr algn="r">
              <a:defRPr sz="1300"/>
            </a:lvl1pPr>
          </a:lstStyle>
          <a:p>
            <a:fld id="{4DB8F00A-6D93-42B5-87A8-801C4F5347BE}" type="slidenum">
              <a:rPr kumimoji="1" lang="ja-JP" altLang="en-US" smtClean="0"/>
              <a:t>‹#›</a:t>
            </a:fld>
            <a:endParaRPr kumimoji="1" lang="ja-JP" altLang="en-US" dirty="0"/>
          </a:p>
        </p:txBody>
      </p:sp>
    </p:spTree>
    <p:extLst>
      <p:ext uri="{BB962C8B-B14F-4D97-AF65-F5344CB8AC3E}">
        <p14:creationId xmlns:p14="http://schemas.microsoft.com/office/powerpoint/2010/main" val="23514041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3078428" cy="511731"/>
          </a:xfrm>
          <a:prstGeom prst="rect">
            <a:avLst/>
          </a:prstGeom>
        </p:spPr>
        <p:txBody>
          <a:bodyPr vert="horz" lIns="94645" tIns="47321" rIns="94645" bIns="47321" rtlCol="0"/>
          <a:lstStyle>
            <a:lvl1pPr algn="l">
              <a:defRPr sz="1300"/>
            </a:lvl1pPr>
          </a:lstStyle>
          <a:p>
            <a:endParaRPr kumimoji="1" lang="ja-JP" altLang="en-US" dirty="0"/>
          </a:p>
        </p:txBody>
      </p:sp>
      <p:sp>
        <p:nvSpPr>
          <p:cNvPr id="3" name="日付プレースホルダー 2"/>
          <p:cNvSpPr>
            <a:spLocks noGrp="1"/>
          </p:cNvSpPr>
          <p:nvPr>
            <p:ph type="dt" idx="1"/>
          </p:nvPr>
        </p:nvSpPr>
        <p:spPr>
          <a:xfrm>
            <a:off x="4023994" y="1"/>
            <a:ext cx="3078428" cy="511731"/>
          </a:xfrm>
          <a:prstGeom prst="rect">
            <a:avLst/>
          </a:prstGeom>
        </p:spPr>
        <p:txBody>
          <a:bodyPr vert="horz" lIns="94645" tIns="47321" rIns="94645" bIns="47321" rtlCol="0"/>
          <a:lstStyle>
            <a:lvl1pPr algn="r">
              <a:defRPr sz="1300"/>
            </a:lvl1pPr>
          </a:lstStyle>
          <a:p>
            <a:r>
              <a:rPr lang="en-US" altLang="ja-JP" dirty="0"/>
              <a:t>2020</a:t>
            </a:r>
            <a:r>
              <a:rPr lang="ja-JP" altLang="en-US" dirty="0"/>
              <a:t>年度版 豆辞典</a:t>
            </a:r>
            <a:endParaRPr kumimoji="1" lang="ja-JP" altLang="en-US" dirty="0"/>
          </a:p>
        </p:txBody>
      </p:sp>
      <p:sp>
        <p:nvSpPr>
          <p:cNvPr id="4" name="スライド イメージ プレースホルダー 3"/>
          <p:cNvSpPr>
            <a:spLocks noGrp="1" noRot="1" noChangeAspect="1"/>
          </p:cNvSpPr>
          <p:nvPr>
            <p:ph type="sldImg" idx="2"/>
          </p:nvPr>
        </p:nvSpPr>
        <p:spPr>
          <a:xfrm>
            <a:off x="127000" y="768350"/>
            <a:ext cx="6818313" cy="3835400"/>
          </a:xfrm>
          <a:prstGeom prst="rect">
            <a:avLst/>
          </a:prstGeom>
          <a:noFill/>
          <a:ln w="12700">
            <a:solidFill>
              <a:prstClr val="black"/>
            </a:solidFill>
          </a:ln>
        </p:spPr>
        <p:txBody>
          <a:bodyPr vert="horz" lIns="94645" tIns="47321" rIns="94645" bIns="47321" rtlCol="0" anchor="ctr"/>
          <a:lstStyle/>
          <a:p>
            <a:endParaRPr lang="ja-JP" altLang="en-US" dirty="0"/>
          </a:p>
        </p:txBody>
      </p:sp>
      <p:sp>
        <p:nvSpPr>
          <p:cNvPr id="5" name="ノート プレースホルダー 4"/>
          <p:cNvSpPr>
            <a:spLocks noGrp="1"/>
          </p:cNvSpPr>
          <p:nvPr>
            <p:ph type="body" sz="quarter" idx="3"/>
          </p:nvPr>
        </p:nvSpPr>
        <p:spPr>
          <a:xfrm>
            <a:off x="634464" y="4861444"/>
            <a:ext cx="5803490" cy="5001285"/>
          </a:xfrm>
          <a:prstGeom prst="rect">
            <a:avLst/>
          </a:prstGeom>
        </p:spPr>
        <p:txBody>
          <a:bodyPr vert="horz" lIns="94645" tIns="47321" rIns="94645" bIns="47321"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1" y="9721107"/>
            <a:ext cx="3078428" cy="511731"/>
          </a:xfrm>
          <a:prstGeom prst="rect">
            <a:avLst/>
          </a:prstGeom>
        </p:spPr>
        <p:txBody>
          <a:bodyPr vert="horz" lIns="94645" tIns="47321" rIns="94645" bIns="47321" rtlCol="0" anchor="b"/>
          <a:lstStyle>
            <a:lvl1pPr algn="l">
              <a:defRPr sz="1300"/>
            </a:lvl1pPr>
          </a:lstStyle>
          <a:p>
            <a:endParaRPr kumimoji="1" lang="ja-JP" altLang="en-US" dirty="0"/>
          </a:p>
        </p:txBody>
      </p:sp>
      <p:sp>
        <p:nvSpPr>
          <p:cNvPr id="7" name="スライド番号プレースホルダー 6"/>
          <p:cNvSpPr>
            <a:spLocks noGrp="1"/>
          </p:cNvSpPr>
          <p:nvPr>
            <p:ph type="sldNum" sz="quarter" idx="5"/>
          </p:nvPr>
        </p:nvSpPr>
        <p:spPr>
          <a:xfrm>
            <a:off x="4023994" y="9721107"/>
            <a:ext cx="3078428" cy="511731"/>
          </a:xfrm>
          <a:prstGeom prst="rect">
            <a:avLst/>
          </a:prstGeom>
        </p:spPr>
        <p:txBody>
          <a:bodyPr vert="horz" lIns="94645" tIns="47321" rIns="94645" bIns="47321" rtlCol="0" anchor="b"/>
          <a:lstStyle>
            <a:lvl1pPr algn="r">
              <a:defRPr sz="1300"/>
            </a:lvl1pPr>
          </a:lstStyle>
          <a:p>
            <a:fld id="{445D418A-BF7D-4048-A3D1-F06ABC480ED5}" type="slidenum">
              <a:rPr kumimoji="1" lang="ja-JP" altLang="en-US" smtClean="0"/>
              <a:t>‹#›</a:t>
            </a:fld>
            <a:endParaRPr kumimoji="1" lang="ja-JP" altLang="en-US" dirty="0"/>
          </a:p>
        </p:txBody>
      </p:sp>
    </p:spTree>
    <p:extLst>
      <p:ext uri="{BB962C8B-B14F-4D97-AF65-F5344CB8AC3E}">
        <p14:creationId xmlns:p14="http://schemas.microsoft.com/office/powerpoint/2010/main" val="25570231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1pPr>
    <a:lvl2pPr marL="457200" algn="l" defTabSz="914400"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2pPr>
    <a:lvl3pPr marL="914400" algn="l" defTabSz="914400"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3pPr>
    <a:lvl4pPr marL="1371600" algn="l" defTabSz="914400"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4pPr>
    <a:lvl5pPr marL="1828800" algn="l" defTabSz="914400" rtl="0" eaLnBrk="1" latinLnBrk="0" hangingPunct="1">
      <a:defRPr kumimoji="1" sz="1200" kern="1200">
        <a:solidFill>
          <a:schemeClr val="tx1"/>
        </a:solidFill>
        <a:latin typeface="游明朝" panose="02020400000000000000" pitchFamily="18" charset="-128"/>
        <a:ea typeface="游明朝" panose="02020400000000000000"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393C8615-11EB-4C73-9781-66E5D02A4579}" type="slidenum">
              <a:rPr kumimoji="1" lang="ja-JP" altLang="en-US" smtClean="0"/>
              <a:t>1</a:t>
            </a:fld>
            <a:endParaRPr kumimoji="1" lang="ja-JP" altLang="en-US"/>
          </a:p>
        </p:txBody>
      </p:sp>
    </p:spTree>
    <p:extLst>
      <p:ext uri="{BB962C8B-B14F-4D97-AF65-F5344CB8AC3E}">
        <p14:creationId xmlns:p14="http://schemas.microsoft.com/office/powerpoint/2010/main" val="1064079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a:extLst>
              <a:ext uri="{FF2B5EF4-FFF2-40B4-BE49-F238E27FC236}">
                <a16:creationId xmlns:a16="http://schemas.microsoft.com/office/drawing/2014/main" id="{68BF193A-3DBF-F1A9-18C6-69047498D481}"/>
              </a:ext>
            </a:extLst>
          </p:cNvPr>
          <p:cNvSpPr>
            <a:spLocks noGrp="1" noRot="1" noChangeAspect="1" noChangeArrowheads="1" noTextEdit="1"/>
          </p:cNvSpPr>
          <p:nvPr>
            <p:ph type="sldImg"/>
          </p:nvPr>
        </p:nvSpPr>
        <p:spPr bwMode="auto">
          <a:xfrm>
            <a:off x="139700" y="768350"/>
            <a:ext cx="6819900" cy="383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ノート プレースホルダ 2">
            <a:extLst>
              <a:ext uri="{FF2B5EF4-FFF2-40B4-BE49-F238E27FC236}">
                <a16:creationId xmlns:a16="http://schemas.microsoft.com/office/drawing/2014/main" id="{6133072C-5735-5587-011A-31930D8C723B}"/>
              </a:ext>
            </a:extLst>
          </p:cNvPr>
          <p:cNvSpPr>
            <a:spLocks noGrp="1"/>
          </p:cNvSpPr>
          <p:nvPr>
            <p:ph type="body" idx="1"/>
          </p:nvPr>
        </p:nvSpPr>
        <p:spPr bwMode="auto">
          <a:xfrm>
            <a:off x="741725" y="4756868"/>
            <a:ext cx="5677123" cy="50412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カウンセラーの皆様は、米山奨学生がどのように選ばれているのか、ご存知でしょうか？</a:t>
            </a:r>
            <a:endParaRPr lang="en-US" altLang="ja-JP" dirty="0"/>
          </a:p>
          <a:p>
            <a:pPr eaLnBrk="1" hangingPunct="1">
              <a:spcBef>
                <a:spcPct val="0"/>
              </a:spcBef>
            </a:pPr>
            <a:r>
              <a:rPr lang="ja-JP" altLang="en-US" dirty="0"/>
              <a:t>まず、地区選考委員会が、学校ごとの留学生人数や国籍、これまでの申込傾向などを考慮して指定校を選定し、指定校ごとに募集する人数を決定します。</a:t>
            </a:r>
            <a:endParaRPr lang="en-US" altLang="ja-JP" dirty="0"/>
          </a:p>
          <a:p>
            <a:pPr eaLnBrk="1" hangingPunct="1">
              <a:spcBef>
                <a:spcPct val="0"/>
              </a:spcBef>
            </a:pPr>
            <a:r>
              <a:rPr lang="en-US" altLang="ja-JP" dirty="0"/>
              <a:t>8</a:t>
            </a:r>
            <a:r>
              <a:rPr lang="ja-JP" altLang="en-US" dirty="0"/>
              <a:t>月初旬に奨学会が、全地区の指定校と募集人数を公表し、指定校に募集依頼をします。</a:t>
            </a:r>
            <a:endParaRPr lang="en-US" altLang="ja-JP" dirty="0"/>
          </a:p>
          <a:p>
            <a:pPr eaLnBrk="1" hangingPunct="1">
              <a:spcBef>
                <a:spcPct val="0"/>
              </a:spcBef>
            </a:pPr>
            <a:endParaRPr lang="en-US" altLang="ja-JP" dirty="0"/>
          </a:p>
          <a:p>
            <a:pPr eaLnBrk="1" hangingPunct="1">
              <a:spcBef>
                <a:spcPct val="0"/>
              </a:spcBef>
            </a:pPr>
            <a:r>
              <a:rPr lang="ja-JP" altLang="en-US" dirty="0"/>
              <a:t>応募の流れは、まず、申込者が学校の窓口へ申込書類を提出します。そして、学内選抜を経て選ばれた申込者の書類を指定校担当者がとりまとめて、奨学会へ申込手続きを行います。申込締切は、</a:t>
            </a:r>
            <a:r>
              <a:rPr lang="en-US" altLang="ja-JP" dirty="0"/>
              <a:t>10</a:t>
            </a:r>
            <a:r>
              <a:rPr lang="ja-JP" altLang="en-US" dirty="0"/>
              <a:t>月</a:t>
            </a:r>
            <a:r>
              <a:rPr lang="en-US" altLang="ja-JP" dirty="0"/>
              <a:t>15</a:t>
            </a:r>
            <a:r>
              <a:rPr lang="ja-JP" altLang="en-US" dirty="0"/>
              <a:t>日です。</a:t>
            </a:r>
            <a:endParaRPr lang="en-US" altLang="ja-JP" dirty="0"/>
          </a:p>
          <a:p>
            <a:pPr eaLnBrk="1" hangingPunct="1">
              <a:spcBef>
                <a:spcPct val="0"/>
              </a:spcBef>
            </a:pPr>
            <a:endParaRPr lang="en-US" altLang="ja-JP" dirty="0"/>
          </a:p>
          <a:p>
            <a:pPr eaLnBrk="1" hangingPunct="1">
              <a:spcBef>
                <a:spcPct val="0"/>
              </a:spcBef>
            </a:pPr>
            <a:r>
              <a:rPr lang="ja-JP" altLang="en-US" dirty="0"/>
              <a:t>地区では、地区選考委員会が、学校説明会や学校訪問を行って、米山奨学事業と米山奨学生にふさわしい学生について説明し、学生を推薦していただいています。</a:t>
            </a:r>
            <a:endParaRPr lang="en-US" altLang="ja-JP" dirty="0"/>
          </a:p>
          <a:p>
            <a:pPr eaLnBrk="1" hangingPunct="1">
              <a:spcBef>
                <a:spcPct val="0"/>
              </a:spcBef>
            </a:pPr>
            <a:r>
              <a:rPr lang="ja-JP" altLang="en-US" dirty="0"/>
              <a:t>面接実施前に、面接委員にはオリエンテーションを行い、オリエンテーションを受けた面接委員が、申込書類を熟読して面接し、全国統一基準で採点します。</a:t>
            </a:r>
            <a:endParaRPr lang="en-US" altLang="ja-JP" dirty="0"/>
          </a:p>
          <a:p>
            <a:pPr eaLnBrk="1" hangingPunct="1">
              <a:spcBef>
                <a:spcPct val="0"/>
              </a:spcBef>
            </a:pPr>
            <a:endParaRPr lang="en-US" altLang="ja-JP" dirty="0"/>
          </a:p>
          <a:p>
            <a:pPr eaLnBrk="1" hangingPunct="1">
              <a:spcBef>
                <a:spcPct val="0"/>
              </a:spcBef>
            </a:pPr>
            <a:r>
              <a:rPr lang="ja-JP" altLang="en-US" dirty="0"/>
              <a:t>地区では合否決定をした後に、世話クラブ・カウンセラーの選定を始めます。</a:t>
            </a:r>
            <a:endParaRPr lang="en-US" altLang="ja-JP" dirty="0"/>
          </a:p>
          <a:p>
            <a:pPr eaLnBrk="1" hangingPunct="1">
              <a:spcBef>
                <a:spcPct val="0"/>
              </a:spcBef>
            </a:pPr>
            <a:r>
              <a:rPr lang="ja-JP" altLang="en-US" dirty="0"/>
              <a:t>３月下旬に奨学会理事会にて奨学生の合格が最終決定となり、世話クラブ・カウンセラー決定後、４月に奨学生オリエンテーションが行われます。</a:t>
            </a:r>
            <a:endParaRPr lang="en-US" altLang="ja-JP" dirty="0"/>
          </a:p>
          <a:p>
            <a:pPr eaLnBrk="1" hangingPunct="1">
              <a:spcBef>
                <a:spcPct val="0"/>
              </a:spcBef>
            </a:pPr>
            <a:endParaRPr lang="en-US" altLang="ja-JP" dirty="0"/>
          </a:p>
          <a:p>
            <a:pPr eaLnBrk="1" hangingPunct="1">
              <a:spcBef>
                <a:spcPct val="0"/>
              </a:spcBef>
            </a:pPr>
            <a:r>
              <a:rPr lang="ja-JP" altLang="en-US" dirty="0"/>
              <a:t>このような流れを経て選ばれたのが、今お世話をしていただいている奨学生です。</a:t>
            </a:r>
            <a:endParaRPr lang="en-US" altLang="ja-JP" dirty="0"/>
          </a:p>
          <a:p>
            <a:pPr eaLnBrk="1" hangingPunct="1">
              <a:spcBef>
                <a:spcPct val="0"/>
              </a:spcBef>
            </a:pPr>
            <a:endParaRPr lang="en-US" altLang="ja-JP" dirty="0"/>
          </a:p>
          <a:p>
            <a:pPr eaLnBrk="1" hangingPunct="1">
              <a:spcBef>
                <a:spcPct val="0"/>
              </a:spcBef>
            </a:pPr>
            <a:r>
              <a:rPr lang="en-US" altLang="ja-JP" dirty="0"/>
              <a:t>【</a:t>
            </a:r>
            <a:r>
              <a:rPr lang="ja-JP" altLang="en-US" dirty="0"/>
              <a:t>補足</a:t>
            </a:r>
            <a:r>
              <a:rPr lang="en-US" altLang="ja-JP" dirty="0"/>
              <a:t>】</a:t>
            </a:r>
          </a:p>
          <a:p>
            <a:pPr eaLnBrk="1" hangingPunct="1">
              <a:spcBef>
                <a:spcPct val="0"/>
              </a:spcBef>
            </a:pPr>
            <a:r>
              <a:rPr lang="ja-JP" altLang="en-US" dirty="0"/>
              <a:t>従来、面接をする方を「面接官」としていましたが、「官」とは役人を意味する言葉となるため、今回から「面接委員」としています。</a:t>
            </a:r>
            <a:endParaRPr lang="en-US" altLang="ja-JP" dirty="0"/>
          </a:p>
        </p:txBody>
      </p:sp>
      <p:sp>
        <p:nvSpPr>
          <p:cNvPr id="54276" name="スライド番号プレースホルダー 1">
            <a:extLst>
              <a:ext uri="{FF2B5EF4-FFF2-40B4-BE49-F238E27FC236}">
                <a16:creationId xmlns:a16="http://schemas.microsoft.com/office/drawing/2014/main" id="{11767446-8A89-1BE5-9640-8465B556CFF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837818" indent="-322238">
              <a:defRPr kumimoji="1">
                <a:solidFill>
                  <a:schemeClr val="tx1"/>
                </a:solidFill>
                <a:latin typeface="Calibri" panose="020F0502020204030204" pitchFamily="34" charset="0"/>
                <a:ea typeface="ＭＳ Ｐゴシック" panose="020B0600070205080204" pitchFamily="50" charset="-128"/>
              </a:defRPr>
            </a:lvl2pPr>
            <a:lvl3pPr marL="1288952" indent="-257793">
              <a:defRPr kumimoji="1">
                <a:solidFill>
                  <a:schemeClr val="tx1"/>
                </a:solidFill>
                <a:latin typeface="Calibri" panose="020F0502020204030204" pitchFamily="34" charset="0"/>
                <a:ea typeface="ＭＳ Ｐゴシック" panose="020B0600070205080204" pitchFamily="50" charset="-128"/>
              </a:defRPr>
            </a:lvl3pPr>
            <a:lvl4pPr marL="1804533" indent="-257793">
              <a:defRPr kumimoji="1">
                <a:solidFill>
                  <a:schemeClr val="tx1"/>
                </a:solidFill>
                <a:latin typeface="Calibri" panose="020F0502020204030204" pitchFamily="34" charset="0"/>
                <a:ea typeface="ＭＳ Ｐゴシック" panose="020B0600070205080204" pitchFamily="50" charset="-128"/>
              </a:defRPr>
            </a:lvl4pPr>
            <a:lvl5pPr marL="2320113" indent="-257793">
              <a:defRPr kumimoji="1">
                <a:solidFill>
                  <a:schemeClr val="tx1"/>
                </a:solidFill>
                <a:latin typeface="Calibri" panose="020F0502020204030204" pitchFamily="34" charset="0"/>
                <a:ea typeface="ＭＳ Ｐゴシック" panose="020B0600070205080204" pitchFamily="50" charset="-128"/>
              </a:defRPr>
            </a:lvl5pPr>
            <a:lvl6pPr marL="2835694"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351275"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866855"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4382435"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B9370A-FA13-470E-A02E-97BDD399B334}" type="slidenum">
              <a:rPr lang="ja-JP" altLang="en-US" smtClean="0"/>
              <a:pPr/>
              <a:t>2</a:t>
            </a:fld>
            <a:endParaRPr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a:extLst>
              <a:ext uri="{FF2B5EF4-FFF2-40B4-BE49-F238E27FC236}">
                <a16:creationId xmlns:a16="http://schemas.microsoft.com/office/drawing/2014/main" id="{08916ED5-DE86-3D9B-4256-24245CD029C2}"/>
              </a:ext>
            </a:extLst>
          </p:cNvPr>
          <p:cNvSpPr>
            <a:spLocks noGrp="1" noRot="1" noChangeAspect="1" noChangeArrowheads="1" noTextEdit="1"/>
          </p:cNvSpPr>
          <p:nvPr>
            <p:ph type="sldImg"/>
          </p:nvPr>
        </p:nvSpPr>
        <p:spPr bwMode="auto">
          <a:xfrm>
            <a:off x="139700" y="768350"/>
            <a:ext cx="6819900" cy="383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备注占位符 2">
            <a:extLst>
              <a:ext uri="{FF2B5EF4-FFF2-40B4-BE49-F238E27FC236}">
                <a16:creationId xmlns:a16="http://schemas.microsoft.com/office/drawing/2014/main" id="{A054B88E-3A86-40E6-BF90-442AD3B9FB14}"/>
              </a:ext>
            </a:extLst>
          </p:cNvPr>
          <p:cNvSpPr>
            <a:spLocks noGrp="1"/>
          </p:cNvSpPr>
          <p:nvPr>
            <p:ph type="body" idx="1"/>
          </p:nvPr>
        </p:nvSpPr>
        <p:spPr bwMode="auto">
          <a:xfrm>
            <a:off x="725170" y="4802645"/>
            <a:ext cx="5677123" cy="517043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採点は、</a:t>
            </a:r>
            <a:r>
              <a:rPr lang="en-US" altLang="ja-JP" dirty="0"/>
              <a:t>34</a:t>
            </a:r>
            <a:r>
              <a:rPr lang="ja-JP" altLang="en-US" dirty="0"/>
              <a:t>地区共通の選考基準に基づいて行われます。</a:t>
            </a:r>
            <a:endParaRPr lang="en-US" altLang="ja-JP" dirty="0"/>
          </a:p>
          <a:p>
            <a:pPr eaLnBrk="1" hangingPunct="1">
              <a:spcBef>
                <a:spcPct val="0"/>
              </a:spcBef>
            </a:pPr>
            <a:r>
              <a:rPr lang="ja-JP" altLang="en-US" dirty="0"/>
              <a:t>ご覧のように全地区同じ項目・基準で採点し、申込書類と面接の総合評価によって、地区ごとに合否を決定します。</a:t>
            </a:r>
            <a:endParaRPr lang="en-US" altLang="ja-JP" dirty="0"/>
          </a:p>
          <a:p>
            <a:pPr eaLnBrk="1" hangingPunct="1">
              <a:spcBef>
                <a:spcPct val="0"/>
              </a:spcBef>
            </a:pPr>
            <a:endParaRPr lang="en-US" altLang="ja-JP" dirty="0"/>
          </a:p>
          <a:p>
            <a:pPr eaLnBrk="1" hangingPunct="1">
              <a:spcBef>
                <a:spcPct val="0"/>
              </a:spcBef>
            </a:pPr>
            <a:r>
              <a:rPr lang="en-US" altLang="ja-JP" dirty="0"/>
              <a:t>【</a:t>
            </a:r>
            <a:r>
              <a:rPr lang="ja-JP" altLang="en-US" dirty="0"/>
              <a:t>補足</a:t>
            </a:r>
            <a:r>
              <a:rPr lang="en-US" altLang="ja-JP" dirty="0"/>
              <a:t>】</a:t>
            </a:r>
          </a:p>
          <a:p>
            <a:pPr eaLnBrk="1" hangingPunct="1">
              <a:spcBef>
                <a:spcPct val="0"/>
              </a:spcBef>
            </a:pPr>
            <a:r>
              <a:rPr lang="ja-JP" altLang="en-US" dirty="0"/>
              <a:t>「申込書」と「指導教員の推薦状」は評価が難しいことから</a:t>
            </a:r>
            <a:endParaRPr lang="en-US" altLang="ja-JP" dirty="0"/>
          </a:p>
          <a:p>
            <a:pPr eaLnBrk="1" hangingPunct="1">
              <a:spcBef>
                <a:spcPct val="0"/>
              </a:spcBef>
            </a:pPr>
            <a:r>
              <a:rPr lang="en-US" altLang="ja-JP" dirty="0"/>
              <a:t>2024</a:t>
            </a:r>
            <a:r>
              <a:rPr lang="ja-JP" altLang="en-US" dirty="0"/>
              <a:t>学年度の選考より、評価項目とはせず、参考資料として扱うこととなりました。</a:t>
            </a:r>
            <a:endParaRPr lang="en-US" altLang="ja-JP" dirty="0"/>
          </a:p>
          <a:p>
            <a:pPr eaLnBrk="1" hangingPunct="1">
              <a:spcBef>
                <a:spcPct val="0"/>
              </a:spcBef>
            </a:pPr>
            <a:endParaRPr lang="ja-JP" altLang="en-US" dirty="0"/>
          </a:p>
        </p:txBody>
      </p:sp>
      <p:sp>
        <p:nvSpPr>
          <p:cNvPr id="56324" name="スライド番号プレースホルダー 1">
            <a:extLst>
              <a:ext uri="{FF2B5EF4-FFF2-40B4-BE49-F238E27FC236}">
                <a16:creationId xmlns:a16="http://schemas.microsoft.com/office/drawing/2014/main" id="{C2485B52-B3AF-15C3-6991-D96E11F579B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837818" indent="-322238">
              <a:defRPr kumimoji="1">
                <a:solidFill>
                  <a:schemeClr val="tx1"/>
                </a:solidFill>
                <a:latin typeface="Calibri" panose="020F0502020204030204" pitchFamily="34" charset="0"/>
                <a:ea typeface="ＭＳ Ｐゴシック" panose="020B0600070205080204" pitchFamily="50" charset="-128"/>
              </a:defRPr>
            </a:lvl2pPr>
            <a:lvl3pPr marL="1288952" indent="-257793">
              <a:defRPr kumimoji="1">
                <a:solidFill>
                  <a:schemeClr val="tx1"/>
                </a:solidFill>
                <a:latin typeface="Calibri" panose="020F0502020204030204" pitchFamily="34" charset="0"/>
                <a:ea typeface="ＭＳ Ｐゴシック" panose="020B0600070205080204" pitchFamily="50" charset="-128"/>
              </a:defRPr>
            </a:lvl3pPr>
            <a:lvl4pPr marL="1804533" indent="-257793">
              <a:defRPr kumimoji="1">
                <a:solidFill>
                  <a:schemeClr val="tx1"/>
                </a:solidFill>
                <a:latin typeface="Calibri" panose="020F0502020204030204" pitchFamily="34" charset="0"/>
                <a:ea typeface="ＭＳ Ｐゴシック" panose="020B0600070205080204" pitchFamily="50" charset="-128"/>
              </a:defRPr>
            </a:lvl4pPr>
            <a:lvl5pPr marL="2320113" indent="-257793">
              <a:defRPr kumimoji="1">
                <a:solidFill>
                  <a:schemeClr val="tx1"/>
                </a:solidFill>
                <a:latin typeface="Calibri" panose="020F0502020204030204" pitchFamily="34" charset="0"/>
                <a:ea typeface="ＭＳ Ｐゴシック" panose="020B0600070205080204" pitchFamily="50" charset="-128"/>
              </a:defRPr>
            </a:lvl5pPr>
            <a:lvl6pPr marL="2835694"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351275"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866855"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4382435"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BE31256F-B2BF-49DE-8673-6A3B7FC15002}" type="slidenum">
              <a:rPr lang="ja-JP" altLang="en-US" smtClean="0"/>
              <a:pPr/>
              <a:t>3</a:t>
            </a:fld>
            <a:endParaRPr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45D418A-BF7D-4048-A3D1-F06ABC480ED5}" type="slidenum">
              <a:rPr kumimoji="1" lang="ja-JP" altLang="en-US" smtClean="0"/>
              <a:t>4</a:t>
            </a:fld>
            <a:endParaRPr kumimoji="1" lang="ja-JP" altLang="en-US" dirty="0"/>
          </a:p>
        </p:txBody>
      </p:sp>
    </p:spTree>
    <p:extLst>
      <p:ext uri="{BB962C8B-B14F-4D97-AF65-F5344CB8AC3E}">
        <p14:creationId xmlns:p14="http://schemas.microsoft.com/office/powerpoint/2010/main" val="6472082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445D418A-BF7D-4048-A3D1-F06ABC480ED5}" type="slidenum">
              <a:rPr kumimoji="1" lang="ja-JP" altLang="en-US" smtClean="0"/>
              <a:t>5</a:t>
            </a:fld>
            <a:endParaRPr kumimoji="1" lang="ja-JP" altLang="en-US" dirty="0"/>
          </a:p>
        </p:txBody>
      </p:sp>
    </p:spTree>
    <p:extLst>
      <p:ext uri="{BB962C8B-B14F-4D97-AF65-F5344CB8AC3E}">
        <p14:creationId xmlns:p14="http://schemas.microsoft.com/office/powerpoint/2010/main" val="14897990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スライド イメージ プレースホルダ 1">
            <a:extLst>
              <a:ext uri="{FF2B5EF4-FFF2-40B4-BE49-F238E27FC236}">
                <a16:creationId xmlns:a16="http://schemas.microsoft.com/office/drawing/2014/main" id="{68BF193A-3DBF-F1A9-18C6-69047498D481}"/>
              </a:ext>
            </a:extLst>
          </p:cNvPr>
          <p:cNvSpPr>
            <a:spLocks noGrp="1" noRot="1" noChangeAspect="1" noChangeArrowheads="1" noTextEdit="1"/>
          </p:cNvSpPr>
          <p:nvPr>
            <p:ph type="sldImg"/>
          </p:nvPr>
        </p:nvSpPr>
        <p:spPr bwMode="auto">
          <a:xfrm>
            <a:off x="139700" y="768350"/>
            <a:ext cx="6819900" cy="3835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ノート プレースホルダ 2">
            <a:extLst>
              <a:ext uri="{FF2B5EF4-FFF2-40B4-BE49-F238E27FC236}">
                <a16:creationId xmlns:a16="http://schemas.microsoft.com/office/drawing/2014/main" id="{6133072C-5735-5587-011A-31930D8C723B}"/>
              </a:ext>
            </a:extLst>
          </p:cNvPr>
          <p:cNvSpPr>
            <a:spLocks noGrp="1"/>
          </p:cNvSpPr>
          <p:nvPr>
            <p:ph type="body" idx="1"/>
          </p:nvPr>
        </p:nvSpPr>
        <p:spPr bwMode="auto">
          <a:xfrm>
            <a:off x="741725" y="4756868"/>
            <a:ext cx="5677123" cy="504129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ja-JP" altLang="en-US" dirty="0"/>
              <a:t>カウンセラーの皆様は、米山奨学生がどのように選ばれているのか、ご存知でしょうか？</a:t>
            </a:r>
            <a:endParaRPr lang="en-US" altLang="ja-JP" dirty="0"/>
          </a:p>
          <a:p>
            <a:pPr eaLnBrk="1" hangingPunct="1">
              <a:spcBef>
                <a:spcPct val="0"/>
              </a:spcBef>
            </a:pPr>
            <a:r>
              <a:rPr lang="ja-JP" altLang="en-US" dirty="0"/>
              <a:t>まず、地区選考委員会が、学校ごとの留学生人数や国籍、これまでの申込傾向などを考慮して指定校を選定し、指定校ごとに募集する人数を決定します。</a:t>
            </a:r>
            <a:endParaRPr lang="en-US" altLang="ja-JP" dirty="0"/>
          </a:p>
          <a:p>
            <a:pPr eaLnBrk="1" hangingPunct="1">
              <a:spcBef>
                <a:spcPct val="0"/>
              </a:spcBef>
            </a:pPr>
            <a:r>
              <a:rPr lang="en-US" altLang="ja-JP" dirty="0"/>
              <a:t>8</a:t>
            </a:r>
            <a:r>
              <a:rPr lang="ja-JP" altLang="en-US" dirty="0"/>
              <a:t>月初旬に奨学会が、全地区の指定校と募集人数を公表し、指定校に募集依頼をします。</a:t>
            </a:r>
            <a:endParaRPr lang="en-US" altLang="ja-JP" dirty="0"/>
          </a:p>
          <a:p>
            <a:pPr eaLnBrk="1" hangingPunct="1">
              <a:spcBef>
                <a:spcPct val="0"/>
              </a:spcBef>
            </a:pPr>
            <a:endParaRPr lang="en-US" altLang="ja-JP" dirty="0"/>
          </a:p>
          <a:p>
            <a:pPr eaLnBrk="1" hangingPunct="1">
              <a:spcBef>
                <a:spcPct val="0"/>
              </a:spcBef>
            </a:pPr>
            <a:r>
              <a:rPr lang="ja-JP" altLang="en-US" dirty="0"/>
              <a:t>応募の流れは、まず、申込者が学校の窓口へ申込書類を提出します。そして、学内選抜を経て選ばれた申込者の書類を指定校担当者がとりまとめて、奨学会へ申込手続きを行います。申込締切は、</a:t>
            </a:r>
            <a:r>
              <a:rPr lang="en-US" altLang="ja-JP" dirty="0"/>
              <a:t>10</a:t>
            </a:r>
            <a:r>
              <a:rPr lang="ja-JP" altLang="en-US" dirty="0"/>
              <a:t>月</a:t>
            </a:r>
            <a:r>
              <a:rPr lang="en-US" altLang="ja-JP" dirty="0"/>
              <a:t>15</a:t>
            </a:r>
            <a:r>
              <a:rPr lang="ja-JP" altLang="en-US" dirty="0"/>
              <a:t>日です。</a:t>
            </a:r>
            <a:endParaRPr lang="en-US" altLang="ja-JP" dirty="0"/>
          </a:p>
          <a:p>
            <a:pPr eaLnBrk="1" hangingPunct="1">
              <a:spcBef>
                <a:spcPct val="0"/>
              </a:spcBef>
            </a:pPr>
            <a:endParaRPr lang="en-US" altLang="ja-JP" dirty="0"/>
          </a:p>
          <a:p>
            <a:pPr eaLnBrk="1" hangingPunct="1">
              <a:spcBef>
                <a:spcPct val="0"/>
              </a:spcBef>
            </a:pPr>
            <a:r>
              <a:rPr lang="ja-JP" altLang="en-US" dirty="0"/>
              <a:t>地区では、地区選考委員会が、学校説明会や学校訪問を行って、米山奨学事業と米山奨学生にふさわしい学生について説明し、学生を推薦していただいています。</a:t>
            </a:r>
            <a:endParaRPr lang="en-US" altLang="ja-JP" dirty="0"/>
          </a:p>
          <a:p>
            <a:pPr eaLnBrk="1" hangingPunct="1">
              <a:spcBef>
                <a:spcPct val="0"/>
              </a:spcBef>
            </a:pPr>
            <a:r>
              <a:rPr lang="ja-JP" altLang="en-US" dirty="0"/>
              <a:t>面接実施前に、面接委員にはオリエンテーションを行い、オリエンテーションを受けた面接委員が、申込書類を熟読して面接し、全国統一基準で採点します。</a:t>
            </a:r>
            <a:endParaRPr lang="en-US" altLang="ja-JP" dirty="0"/>
          </a:p>
          <a:p>
            <a:pPr eaLnBrk="1" hangingPunct="1">
              <a:spcBef>
                <a:spcPct val="0"/>
              </a:spcBef>
            </a:pPr>
            <a:endParaRPr lang="en-US" altLang="ja-JP" dirty="0"/>
          </a:p>
          <a:p>
            <a:pPr eaLnBrk="1" hangingPunct="1">
              <a:spcBef>
                <a:spcPct val="0"/>
              </a:spcBef>
            </a:pPr>
            <a:r>
              <a:rPr lang="ja-JP" altLang="en-US" dirty="0"/>
              <a:t>地区では合否決定をした後に、世話クラブ・カウンセラーの選定を始めます。</a:t>
            </a:r>
            <a:endParaRPr lang="en-US" altLang="ja-JP" dirty="0"/>
          </a:p>
          <a:p>
            <a:pPr eaLnBrk="1" hangingPunct="1">
              <a:spcBef>
                <a:spcPct val="0"/>
              </a:spcBef>
            </a:pPr>
            <a:r>
              <a:rPr lang="ja-JP" altLang="en-US" dirty="0"/>
              <a:t>３月下旬に奨学会理事会にて奨学生の合格が最終決定となり、世話クラブ・カウンセラー決定後、４月に奨学生オリエンテーションが行われます。</a:t>
            </a:r>
            <a:endParaRPr lang="en-US" altLang="ja-JP" dirty="0"/>
          </a:p>
          <a:p>
            <a:pPr eaLnBrk="1" hangingPunct="1">
              <a:spcBef>
                <a:spcPct val="0"/>
              </a:spcBef>
            </a:pPr>
            <a:endParaRPr lang="en-US" altLang="ja-JP" dirty="0"/>
          </a:p>
          <a:p>
            <a:pPr eaLnBrk="1" hangingPunct="1">
              <a:spcBef>
                <a:spcPct val="0"/>
              </a:spcBef>
            </a:pPr>
            <a:r>
              <a:rPr lang="ja-JP" altLang="en-US" dirty="0"/>
              <a:t>このような流れを経て選ばれたのが、今お世話をしていただいている奨学生です。</a:t>
            </a:r>
            <a:endParaRPr lang="en-US" altLang="ja-JP" dirty="0"/>
          </a:p>
          <a:p>
            <a:pPr eaLnBrk="1" hangingPunct="1">
              <a:spcBef>
                <a:spcPct val="0"/>
              </a:spcBef>
            </a:pPr>
            <a:endParaRPr lang="en-US" altLang="ja-JP" dirty="0"/>
          </a:p>
          <a:p>
            <a:pPr eaLnBrk="1" hangingPunct="1">
              <a:spcBef>
                <a:spcPct val="0"/>
              </a:spcBef>
            </a:pPr>
            <a:r>
              <a:rPr lang="en-US" altLang="ja-JP" dirty="0"/>
              <a:t>【</a:t>
            </a:r>
            <a:r>
              <a:rPr lang="ja-JP" altLang="en-US" dirty="0"/>
              <a:t>補足</a:t>
            </a:r>
            <a:r>
              <a:rPr lang="en-US" altLang="ja-JP" dirty="0"/>
              <a:t>】</a:t>
            </a:r>
          </a:p>
          <a:p>
            <a:pPr eaLnBrk="1" hangingPunct="1">
              <a:spcBef>
                <a:spcPct val="0"/>
              </a:spcBef>
            </a:pPr>
            <a:r>
              <a:rPr lang="ja-JP" altLang="en-US" dirty="0"/>
              <a:t>従来、面接をする方を「面接官」としていましたが、「官」とは役人を意味する言葉となるため、今回から「面接委員」としています。</a:t>
            </a:r>
            <a:endParaRPr lang="en-US" altLang="ja-JP" dirty="0"/>
          </a:p>
        </p:txBody>
      </p:sp>
      <p:sp>
        <p:nvSpPr>
          <p:cNvPr id="54276" name="スライド番号プレースホルダー 1">
            <a:extLst>
              <a:ext uri="{FF2B5EF4-FFF2-40B4-BE49-F238E27FC236}">
                <a16:creationId xmlns:a16="http://schemas.microsoft.com/office/drawing/2014/main" id="{11767446-8A89-1BE5-9640-8465B556CFF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837818" indent="-322238">
              <a:defRPr kumimoji="1">
                <a:solidFill>
                  <a:schemeClr val="tx1"/>
                </a:solidFill>
                <a:latin typeface="Calibri" panose="020F0502020204030204" pitchFamily="34" charset="0"/>
                <a:ea typeface="ＭＳ Ｐゴシック" panose="020B0600070205080204" pitchFamily="50" charset="-128"/>
              </a:defRPr>
            </a:lvl2pPr>
            <a:lvl3pPr marL="1288952" indent="-257793">
              <a:defRPr kumimoji="1">
                <a:solidFill>
                  <a:schemeClr val="tx1"/>
                </a:solidFill>
                <a:latin typeface="Calibri" panose="020F0502020204030204" pitchFamily="34" charset="0"/>
                <a:ea typeface="ＭＳ Ｐゴシック" panose="020B0600070205080204" pitchFamily="50" charset="-128"/>
              </a:defRPr>
            </a:lvl3pPr>
            <a:lvl4pPr marL="1804533" indent="-257793">
              <a:defRPr kumimoji="1">
                <a:solidFill>
                  <a:schemeClr val="tx1"/>
                </a:solidFill>
                <a:latin typeface="Calibri" panose="020F0502020204030204" pitchFamily="34" charset="0"/>
                <a:ea typeface="ＭＳ Ｐゴシック" panose="020B0600070205080204" pitchFamily="50" charset="-128"/>
              </a:defRPr>
            </a:lvl4pPr>
            <a:lvl5pPr marL="2320113" indent="-257793">
              <a:defRPr kumimoji="1">
                <a:solidFill>
                  <a:schemeClr val="tx1"/>
                </a:solidFill>
                <a:latin typeface="Calibri" panose="020F0502020204030204" pitchFamily="34" charset="0"/>
                <a:ea typeface="ＭＳ Ｐゴシック" panose="020B0600070205080204" pitchFamily="50" charset="-128"/>
              </a:defRPr>
            </a:lvl5pPr>
            <a:lvl6pPr marL="2835694"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3351275"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866855"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4382435" indent="-257793"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8DB9370A-FA13-470E-A02E-97BDD399B334}" type="slidenum">
              <a:rPr lang="ja-JP" altLang="en-US" smtClean="0"/>
              <a:pPr/>
              <a:t>8</a:t>
            </a:fld>
            <a:endParaRPr lang="ja-JP" altLang="en-US"/>
          </a:p>
        </p:txBody>
      </p:sp>
    </p:spTree>
    <p:extLst>
      <p:ext uri="{BB962C8B-B14F-4D97-AF65-F5344CB8AC3E}">
        <p14:creationId xmlns:p14="http://schemas.microsoft.com/office/powerpoint/2010/main" val="14910084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7000" y="768350"/>
            <a:ext cx="6818313" cy="38354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445D418A-BF7D-4048-A3D1-F06ABC480ED5}" type="slidenum">
              <a:rPr kumimoji="1" lang="ja-JP" altLang="en-US" smtClean="0"/>
              <a:t>9</a:t>
            </a:fld>
            <a:endParaRPr kumimoji="1" lang="ja-JP" altLang="en-US" dirty="0"/>
          </a:p>
        </p:txBody>
      </p:sp>
    </p:spTree>
    <p:extLst>
      <p:ext uri="{BB962C8B-B14F-4D97-AF65-F5344CB8AC3E}">
        <p14:creationId xmlns:p14="http://schemas.microsoft.com/office/powerpoint/2010/main" val="20128646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27000" y="768350"/>
            <a:ext cx="6818313" cy="3835400"/>
          </a:xfrm>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5"/>
          </p:nvPr>
        </p:nvSpPr>
        <p:spPr/>
        <p:txBody>
          <a:bodyPr/>
          <a:lstStyle/>
          <a:p>
            <a:fld id="{445D418A-BF7D-4048-A3D1-F06ABC480ED5}" type="slidenum">
              <a:rPr kumimoji="1" lang="ja-JP" altLang="en-US" smtClean="0"/>
              <a:t>10</a:t>
            </a:fld>
            <a:endParaRPr kumimoji="1" lang="ja-JP" altLang="en-US" dirty="0"/>
          </a:p>
        </p:txBody>
      </p:sp>
    </p:spTree>
    <p:extLst>
      <p:ext uri="{BB962C8B-B14F-4D97-AF65-F5344CB8AC3E}">
        <p14:creationId xmlns:p14="http://schemas.microsoft.com/office/powerpoint/2010/main" val="898540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14400" y="2130428"/>
            <a:ext cx="103632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28533245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389717" y="4800600"/>
            <a:ext cx="73152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27123797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96282517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839200" y="274641"/>
            <a:ext cx="27432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09600" y="274641"/>
            <a:ext cx="80264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13008133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7DB105-FC44-8EFB-580E-B834DC9502C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748947FF-CF45-5383-3B57-A7815AE9A41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012DABCD-1464-EEBE-1ED5-E94399DF855F}"/>
              </a:ext>
            </a:extLst>
          </p:cNvPr>
          <p:cNvSpPr>
            <a:spLocks noGrp="1"/>
          </p:cNvSpPr>
          <p:nvPr>
            <p:ph type="dt" sz="half" idx="10"/>
          </p:nvPr>
        </p:nvSpPr>
        <p:spPr/>
        <p:txBody>
          <a:bodyPr/>
          <a:lstStyle/>
          <a:p>
            <a:fld id="{AC501303-9CE5-4B1B-9D75-1F6EEE8CE39C}" type="datetimeFigureOut">
              <a:rPr kumimoji="1" lang="ja-JP" altLang="en-US" smtClean="0"/>
              <a:t>2024/7/30</a:t>
            </a:fld>
            <a:endParaRPr kumimoji="1" lang="ja-JP" altLang="en-US"/>
          </a:p>
        </p:txBody>
      </p:sp>
      <p:sp>
        <p:nvSpPr>
          <p:cNvPr id="5" name="フッター プレースホルダー 4">
            <a:extLst>
              <a:ext uri="{FF2B5EF4-FFF2-40B4-BE49-F238E27FC236}">
                <a16:creationId xmlns:a16="http://schemas.microsoft.com/office/drawing/2014/main" id="{49FCAEF2-F064-3719-924B-4404A9AFEE2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2807CB3-21FF-D09E-070E-F12EA7D26A9E}"/>
              </a:ext>
            </a:extLst>
          </p:cNvPr>
          <p:cNvSpPr>
            <a:spLocks noGrp="1"/>
          </p:cNvSpPr>
          <p:nvPr>
            <p:ph type="sldNum" sz="quarter" idx="12"/>
          </p:nvPr>
        </p:nvSpPr>
        <p:spPr/>
        <p:txBody>
          <a:bodyPr/>
          <a:lstStyle/>
          <a:p>
            <a:fld id="{A94253A3-EB47-458A-8203-CE55F8D0ADE1}" type="slidenum">
              <a:rPr kumimoji="1" lang="ja-JP" altLang="en-US" smtClean="0"/>
              <a:t>‹#›</a:t>
            </a:fld>
            <a:endParaRPr kumimoji="1" lang="ja-JP" altLang="en-US"/>
          </a:p>
        </p:txBody>
      </p:sp>
    </p:spTree>
    <p:extLst>
      <p:ext uri="{BB962C8B-B14F-4D97-AF65-F5344CB8AC3E}">
        <p14:creationId xmlns:p14="http://schemas.microsoft.com/office/powerpoint/2010/main" val="24615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2719F307-4A77-4853-915A-29F012ED7957}"/>
              </a:ext>
            </a:extLst>
          </p:cNvPr>
          <p:cNvSpPr/>
          <p:nvPr userDrawn="1"/>
        </p:nvSpPr>
        <p:spPr>
          <a:xfrm>
            <a:off x="0" y="260647"/>
            <a:ext cx="431371" cy="675456"/>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latin typeface="メイリオ" panose="020B0604030504040204" pitchFamily="50" charset="-128"/>
              <a:ea typeface="メイリオ" panose="020B0604030504040204" pitchFamily="50" charset="-128"/>
            </a:endParaRPr>
          </a:p>
        </p:txBody>
      </p:sp>
      <p:sp>
        <p:nvSpPr>
          <p:cNvPr id="5" name="正方形/長方形 4">
            <a:extLst>
              <a:ext uri="{FF2B5EF4-FFF2-40B4-BE49-F238E27FC236}">
                <a16:creationId xmlns:a16="http://schemas.microsoft.com/office/drawing/2014/main" id="{440756C6-28E7-496E-98D4-43DE77E5833F}"/>
              </a:ext>
            </a:extLst>
          </p:cNvPr>
          <p:cNvSpPr/>
          <p:nvPr userDrawn="1"/>
        </p:nvSpPr>
        <p:spPr>
          <a:xfrm>
            <a:off x="0" y="1196754"/>
            <a:ext cx="12192000" cy="5661247"/>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3" name="コンテンツ プレースホルダー 2"/>
          <p:cNvSpPr>
            <a:spLocks noGrp="1"/>
          </p:cNvSpPr>
          <p:nvPr>
            <p:ph idx="1"/>
          </p:nvPr>
        </p:nvSpPr>
        <p:spPr>
          <a:xfrm>
            <a:off x="431371" y="1385394"/>
            <a:ext cx="11582400" cy="5139950"/>
          </a:xfrm>
        </p:spPr>
        <p:txBody>
          <a:bodyPr>
            <a:normAutofit/>
          </a:bodyPr>
          <a:lstStyle>
            <a:lvl1pPr>
              <a:buClr>
                <a:schemeClr val="accent6">
                  <a:lumMod val="50000"/>
                </a:schemeClr>
              </a:buClr>
              <a:defRPr sz="4800" b="1" spc="-150">
                <a:latin typeface="游ゴシック" panose="020B0400000000000000" pitchFamily="50" charset="-128"/>
                <a:ea typeface="游ゴシック" panose="020B0400000000000000" pitchFamily="50" charset="-128"/>
              </a:defRPr>
            </a:lvl1pPr>
            <a:lvl2pPr>
              <a:defRPr sz="4000" b="1" spc="0">
                <a:latin typeface="游ゴシック" panose="020B0400000000000000" pitchFamily="50" charset="-128"/>
                <a:ea typeface="游ゴシック" panose="020B0400000000000000" pitchFamily="50" charset="-128"/>
              </a:defRPr>
            </a:lvl2pPr>
            <a:lvl3pPr>
              <a:defRPr sz="3600" b="1" spc="0">
                <a:latin typeface="游ゴシック" panose="020B0400000000000000" pitchFamily="50" charset="-128"/>
                <a:ea typeface="游ゴシック" panose="020B0400000000000000" pitchFamily="50" charset="-128"/>
              </a:defRPr>
            </a:lvl3pPr>
            <a:lvl4pPr>
              <a:defRPr sz="3200" b="1" spc="0">
                <a:latin typeface="游ゴシック" panose="020B0400000000000000" pitchFamily="50" charset="-128"/>
                <a:ea typeface="游ゴシック" panose="020B0400000000000000" pitchFamily="50" charset="-128"/>
              </a:defRPr>
            </a:lvl4pPr>
            <a:lvl5pPr>
              <a:defRPr sz="3200" b="1" spc="0">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2" name="タイトル 1"/>
          <p:cNvSpPr>
            <a:spLocks noGrp="1"/>
          </p:cNvSpPr>
          <p:nvPr>
            <p:ph type="title"/>
          </p:nvPr>
        </p:nvSpPr>
        <p:spPr bwMode="white">
          <a:xfrm>
            <a:off x="719403" y="116632"/>
            <a:ext cx="11294368" cy="1008112"/>
          </a:xfrm>
        </p:spPr>
        <p:txBody>
          <a:bodyPr>
            <a:noAutofit/>
          </a:bodyPr>
          <a:lstStyle>
            <a:lvl1pPr marL="0" algn="l" defTabSz="914400" rtl="0" eaLnBrk="1" latinLnBrk="0" hangingPunct="1">
              <a:spcBef>
                <a:spcPct val="0"/>
              </a:spcBef>
              <a:buNone/>
              <a:defRPr kumimoji="1" lang="ja-JP" altLang="en-US" sz="6000" b="1" kern="1200" spc="0" baseline="0" dirty="0">
                <a:solidFill>
                  <a:sysClr val="windowText" lastClr="000000"/>
                </a:solidFill>
                <a:latin typeface="Yu Gothic UI" panose="020B0500000000000000" pitchFamily="50" charset="-128"/>
                <a:ea typeface="Yu Gothic UI" panose="020B0500000000000000" pitchFamily="50" charset="-128"/>
                <a:cs typeface="+mj-cs"/>
              </a:defRPr>
            </a:lvl1pPr>
          </a:lstStyle>
          <a:p>
            <a:r>
              <a:rPr kumimoji="1" lang="ja-JP" altLang="en-US" dirty="0"/>
              <a:t>マスター タイトルの書式設定</a:t>
            </a:r>
          </a:p>
        </p:txBody>
      </p:sp>
    </p:spTree>
    <p:extLst>
      <p:ext uri="{BB962C8B-B14F-4D97-AF65-F5344CB8AC3E}">
        <p14:creationId xmlns:p14="http://schemas.microsoft.com/office/powerpoint/2010/main" val="2288192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_セクション見出し">
    <p:spTree>
      <p:nvGrpSpPr>
        <p:cNvPr id="1" name=""/>
        <p:cNvGrpSpPr/>
        <p:nvPr/>
      </p:nvGrpSpPr>
      <p:grpSpPr>
        <a:xfrm>
          <a:off x="0" y="0"/>
          <a:ext cx="0" cy="0"/>
          <a:chOff x="0" y="0"/>
          <a:chExt cx="0" cy="0"/>
        </a:xfrm>
      </p:grpSpPr>
      <p:sp>
        <p:nvSpPr>
          <p:cNvPr id="8" name="スライド番号プレースホルダー 5">
            <a:extLst>
              <a:ext uri="{FF2B5EF4-FFF2-40B4-BE49-F238E27FC236}">
                <a16:creationId xmlns:a16="http://schemas.microsoft.com/office/drawing/2014/main" id="{440D2C0A-C3FB-4EB0-A5B0-453EA36A3672}"/>
              </a:ext>
            </a:extLst>
          </p:cNvPr>
          <p:cNvSpPr>
            <a:spLocks noGrp="1"/>
          </p:cNvSpPr>
          <p:nvPr>
            <p:ph type="sldNum" sz="quarter" idx="12"/>
          </p:nvPr>
        </p:nvSpPr>
        <p:spPr>
          <a:xfrm>
            <a:off x="11794165" y="6492878"/>
            <a:ext cx="397835" cy="365125"/>
          </a:xfrm>
        </p:spPr>
        <p:txBody>
          <a:bodyPr/>
          <a:lstStyle/>
          <a:p>
            <a:fld id="{9F354E5D-2355-440E-B7C2-468702963A5B}" type="slidenum">
              <a:rPr kumimoji="1" lang="ja-JP" altLang="en-US" smtClean="0"/>
              <a:t>‹#›</a:t>
            </a:fld>
            <a:endParaRPr kumimoji="1" lang="ja-JP" altLang="en-US" dirty="0"/>
          </a:p>
        </p:txBody>
      </p:sp>
      <p:sp>
        <p:nvSpPr>
          <p:cNvPr id="9" name="正方形/長方形 8">
            <a:extLst>
              <a:ext uri="{FF2B5EF4-FFF2-40B4-BE49-F238E27FC236}">
                <a16:creationId xmlns:a16="http://schemas.microsoft.com/office/drawing/2014/main" id="{CB15CED7-6AD2-4004-9F5D-3FA767144814}"/>
              </a:ext>
            </a:extLst>
          </p:cNvPr>
          <p:cNvSpPr/>
          <p:nvPr userDrawn="1"/>
        </p:nvSpPr>
        <p:spPr>
          <a:xfrm>
            <a:off x="0" y="260647"/>
            <a:ext cx="431371" cy="675456"/>
          </a:xfrm>
          <a:prstGeom prst="rect">
            <a:avLst/>
          </a:prstGeom>
          <a:solidFill>
            <a:srgbClr val="FFE10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dirty="0">
              <a:latin typeface="メイリオ" panose="020B0604030504040204" pitchFamily="50" charset="-128"/>
              <a:ea typeface="メイリオ" panose="020B0604030504040204" pitchFamily="50" charset="-128"/>
            </a:endParaRPr>
          </a:p>
        </p:txBody>
      </p:sp>
      <p:sp>
        <p:nvSpPr>
          <p:cNvPr id="11" name="コンテンツ プレースホルダー 2">
            <a:extLst>
              <a:ext uri="{FF2B5EF4-FFF2-40B4-BE49-F238E27FC236}">
                <a16:creationId xmlns:a16="http://schemas.microsoft.com/office/drawing/2014/main" id="{8B2BEAD1-7C2C-480B-8772-2747DE44BF99}"/>
              </a:ext>
            </a:extLst>
          </p:cNvPr>
          <p:cNvSpPr>
            <a:spLocks noGrp="1"/>
          </p:cNvSpPr>
          <p:nvPr>
            <p:ph idx="1"/>
          </p:nvPr>
        </p:nvSpPr>
        <p:spPr>
          <a:xfrm>
            <a:off x="431371" y="1386039"/>
            <a:ext cx="11582400" cy="5139307"/>
          </a:xfrm>
        </p:spPr>
        <p:txBody>
          <a:bodyPr>
            <a:normAutofit/>
          </a:bodyPr>
          <a:lstStyle>
            <a:lvl1pPr>
              <a:buClr>
                <a:schemeClr val="accent6">
                  <a:lumMod val="50000"/>
                </a:schemeClr>
              </a:buClr>
              <a:defRPr sz="4800" b="1" spc="-150">
                <a:latin typeface="游ゴシック" panose="020B0400000000000000" pitchFamily="50" charset="-128"/>
                <a:ea typeface="游ゴシック" panose="020B0400000000000000" pitchFamily="50" charset="-128"/>
              </a:defRPr>
            </a:lvl1pPr>
            <a:lvl2pPr>
              <a:defRPr sz="4000" b="1" spc="0">
                <a:latin typeface="游ゴシック" panose="020B0400000000000000" pitchFamily="50" charset="-128"/>
                <a:ea typeface="游ゴシック" panose="020B0400000000000000" pitchFamily="50" charset="-128"/>
              </a:defRPr>
            </a:lvl2pPr>
            <a:lvl3pPr>
              <a:defRPr sz="3600" b="1" spc="0">
                <a:latin typeface="游ゴシック" panose="020B0400000000000000" pitchFamily="50" charset="-128"/>
                <a:ea typeface="游ゴシック" panose="020B0400000000000000" pitchFamily="50" charset="-128"/>
              </a:defRPr>
            </a:lvl3pPr>
            <a:lvl4pPr>
              <a:defRPr sz="3200" b="1" spc="0">
                <a:latin typeface="游ゴシック" panose="020B0400000000000000" pitchFamily="50" charset="-128"/>
                <a:ea typeface="游ゴシック" panose="020B0400000000000000" pitchFamily="50" charset="-128"/>
              </a:defRPr>
            </a:lvl4pPr>
            <a:lvl5pPr>
              <a:defRPr sz="3200" b="1" spc="0">
                <a:latin typeface="游ゴシック" panose="020B0400000000000000" pitchFamily="50" charset="-128"/>
                <a:ea typeface="游ゴシック" panose="020B0400000000000000" pitchFamily="50" charset="-128"/>
              </a:defRPr>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13" name="タイトル 1">
            <a:extLst>
              <a:ext uri="{FF2B5EF4-FFF2-40B4-BE49-F238E27FC236}">
                <a16:creationId xmlns:a16="http://schemas.microsoft.com/office/drawing/2014/main" id="{F82559EE-866A-4CDC-B6DA-90FF6B38D4D2}"/>
              </a:ext>
            </a:extLst>
          </p:cNvPr>
          <p:cNvSpPr>
            <a:spLocks noGrp="1"/>
          </p:cNvSpPr>
          <p:nvPr>
            <p:ph type="title"/>
          </p:nvPr>
        </p:nvSpPr>
        <p:spPr bwMode="white">
          <a:xfrm>
            <a:off x="719403" y="116632"/>
            <a:ext cx="11294368" cy="1008112"/>
          </a:xfrm>
        </p:spPr>
        <p:txBody>
          <a:bodyPr>
            <a:noAutofit/>
          </a:bodyPr>
          <a:lstStyle>
            <a:lvl1pPr marL="0" algn="l" defTabSz="914400" rtl="0" eaLnBrk="1" latinLnBrk="0" hangingPunct="1">
              <a:spcBef>
                <a:spcPct val="0"/>
              </a:spcBef>
              <a:buNone/>
              <a:defRPr kumimoji="1" lang="ja-JP" altLang="en-US" sz="6000" b="1" kern="1200" spc="0" baseline="0" dirty="0">
                <a:solidFill>
                  <a:sysClr val="windowText" lastClr="000000"/>
                </a:solidFill>
                <a:latin typeface="Yu Gothic UI" panose="020B0500000000000000" pitchFamily="50" charset="-128"/>
                <a:ea typeface="Yu Gothic UI" panose="020B0500000000000000" pitchFamily="50" charset="-128"/>
                <a:cs typeface="+mj-cs"/>
              </a:defRPr>
            </a:lvl1pPr>
          </a:lstStyle>
          <a:p>
            <a:r>
              <a:rPr kumimoji="1" lang="ja-JP" altLang="en-US" dirty="0"/>
              <a:t>マスター タイトルの書式設定</a:t>
            </a:r>
          </a:p>
        </p:txBody>
      </p:sp>
    </p:spTree>
    <p:extLst>
      <p:ext uri="{BB962C8B-B14F-4D97-AF65-F5344CB8AC3E}">
        <p14:creationId xmlns:p14="http://schemas.microsoft.com/office/powerpoint/2010/main" val="7739307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セクション見出し">
    <p:spTree>
      <p:nvGrpSpPr>
        <p:cNvPr id="1" name=""/>
        <p:cNvGrpSpPr/>
        <p:nvPr/>
      </p:nvGrpSpPr>
      <p:grpSpPr>
        <a:xfrm>
          <a:off x="0" y="0"/>
          <a:ext cx="0" cy="0"/>
          <a:chOff x="0" y="0"/>
          <a:chExt cx="0" cy="0"/>
        </a:xfrm>
      </p:grpSpPr>
      <p:sp>
        <p:nvSpPr>
          <p:cNvPr id="22" name="正方形/長方形 21">
            <a:extLst>
              <a:ext uri="{FF2B5EF4-FFF2-40B4-BE49-F238E27FC236}">
                <a16:creationId xmlns:a16="http://schemas.microsoft.com/office/drawing/2014/main" id="{552AB44C-5701-46E5-8F23-E3194D172FD1}"/>
              </a:ext>
            </a:extLst>
          </p:cNvPr>
          <p:cNvSpPr/>
          <p:nvPr userDrawn="1"/>
        </p:nvSpPr>
        <p:spPr>
          <a:xfrm>
            <a:off x="2255575" y="1462817"/>
            <a:ext cx="7680853" cy="3600400"/>
          </a:xfrm>
          <a:prstGeom prst="rect">
            <a:avLst/>
          </a:prstGeom>
          <a:solidFill>
            <a:schemeClr val="bg1">
              <a:lumMod val="9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tIns="108000" bIns="108000" rtlCol="0" anchor="ctr"/>
          <a:lstStyle/>
          <a:p>
            <a:pPr algn="ctr"/>
            <a:endParaRPr kumimoji="1" lang="ja-JP" altLang="en-US" sz="6500" b="1" dirty="0">
              <a:solidFill>
                <a:schemeClr val="tx1"/>
              </a:solidFill>
              <a:latin typeface="游ゴシック" panose="020B0400000000000000" pitchFamily="50" charset="-128"/>
              <a:ea typeface="游ゴシック" panose="020B0400000000000000" pitchFamily="50" charset="-128"/>
            </a:endParaRPr>
          </a:p>
        </p:txBody>
      </p:sp>
      <p:sp>
        <p:nvSpPr>
          <p:cNvPr id="23" name="正方形/長方形 22">
            <a:extLst>
              <a:ext uri="{FF2B5EF4-FFF2-40B4-BE49-F238E27FC236}">
                <a16:creationId xmlns:a16="http://schemas.microsoft.com/office/drawing/2014/main" id="{1204C62F-F8A6-4D1C-A673-21087975C510}"/>
              </a:ext>
            </a:extLst>
          </p:cNvPr>
          <p:cNvSpPr/>
          <p:nvPr userDrawn="1"/>
        </p:nvSpPr>
        <p:spPr>
          <a:xfrm>
            <a:off x="1794549" y="814745"/>
            <a:ext cx="922047" cy="1862048"/>
          </a:xfrm>
          <a:prstGeom prst="rect">
            <a:avLst/>
          </a:prstGeom>
          <a:noFill/>
        </p:spPr>
        <p:txBody>
          <a:bodyPr wrap="none" lIns="91440" tIns="45720" rIns="91440" bIns="45720">
            <a:spAutoFit/>
          </a:bodyPr>
          <a:lstStyle/>
          <a:p>
            <a:pPr algn="ctr"/>
            <a:r>
              <a:rPr lang="ja-JP" altLang="en-US" sz="11500" b="0" cap="none" spc="0" dirty="0">
                <a:ln w="0"/>
                <a:solidFill>
                  <a:srgbClr val="FFC000"/>
                </a:solidFill>
                <a:effectLst>
                  <a:outerShdw blurRad="38100" dist="19050" dir="2700000" algn="tl" rotWithShape="0">
                    <a:schemeClr val="dk1">
                      <a:alpha val="40000"/>
                    </a:schemeClr>
                  </a:outerShdw>
                </a:effectLst>
                <a:latin typeface="HGP明朝B" panose="02020800000000000000" pitchFamily="18" charset="-128"/>
                <a:ea typeface="HGP明朝B" panose="02020800000000000000" pitchFamily="18" charset="-128"/>
                <a:cs typeface="Arial" panose="020B0604020202020204" pitchFamily="34" charset="0"/>
              </a:rPr>
              <a:t>“</a:t>
            </a:r>
          </a:p>
        </p:txBody>
      </p:sp>
      <p:sp>
        <p:nvSpPr>
          <p:cNvPr id="24" name="正方形/長方形 23">
            <a:extLst>
              <a:ext uri="{FF2B5EF4-FFF2-40B4-BE49-F238E27FC236}">
                <a16:creationId xmlns:a16="http://schemas.microsoft.com/office/drawing/2014/main" id="{60BBDCA2-3EAD-46EC-99F7-AC10BCBA3B56}"/>
              </a:ext>
            </a:extLst>
          </p:cNvPr>
          <p:cNvSpPr/>
          <p:nvPr userDrawn="1"/>
        </p:nvSpPr>
        <p:spPr>
          <a:xfrm>
            <a:off x="9322017" y="4519280"/>
            <a:ext cx="922047" cy="1862048"/>
          </a:xfrm>
          <a:prstGeom prst="rect">
            <a:avLst/>
          </a:prstGeom>
          <a:noFill/>
        </p:spPr>
        <p:txBody>
          <a:bodyPr wrap="none" lIns="91440" tIns="45720" rIns="91440" bIns="45720">
            <a:spAutoFit/>
          </a:bodyPr>
          <a:lstStyle/>
          <a:p>
            <a:pPr algn="ctr"/>
            <a:r>
              <a:rPr lang="ja-JP" altLang="en-US" sz="11500" b="0" cap="none" spc="0" dirty="0">
                <a:ln w="0"/>
                <a:solidFill>
                  <a:srgbClr val="FFC000"/>
                </a:solidFill>
                <a:effectLst>
                  <a:outerShdw blurRad="38100" dist="19050" dir="2700000" algn="tl" rotWithShape="0">
                    <a:schemeClr val="dk1">
                      <a:alpha val="40000"/>
                    </a:schemeClr>
                  </a:outerShdw>
                </a:effectLst>
                <a:latin typeface="HGP明朝B" panose="02020800000000000000" pitchFamily="18" charset="-128"/>
                <a:ea typeface="HGP明朝B" panose="02020800000000000000" pitchFamily="18" charset="-128"/>
                <a:cs typeface="Arial" panose="020B0604020202020204" pitchFamily="34" charset="0"/>
              </a:rPr>
              <a:t>”</a:t>
            </a:r>
            <a:endParaRPr lang="en-US" altLang="ja-JP" sz="11500" b="0" cap="none" spc="0" dirty="0">
              <a:ln w="0"/>
              <a:solidFill>
                <a:srgbClr val="FFC000"/>
              </a:solidFill>
              <a:effectLst>
                <a:outerShdw blurRad="38100" dist="19050" dir="2700000" algn="tl" rotWithShape="0">
                  <a:schemeClr val="dk1">
                    <a:alpha val="40000"/>
                  </a:schemeClr>
                </a:outerShdw>
              </a:effectLst>
              <a:latin typeface="HGP明朝B" panose="02020800000000000000" pitchFamily="18" charset="-128"/>
              <a:ea typeface="HGP明朝B" panose="02020800000000000000" pitchFamily="18" charset="-128"/>
              <a:cs typeface="Arial" panose="020B0604020202020204" pitchFamily="34" charset="0"/>
            </a:endParaRPr>
          </a:p>
        </p:txBody>
      </p:sp>
      <p:sp>
        <p:nvSpPr>
          <p:cNvPr id="25" name="フリーフォーム: 図形 24">
            <a:extLst>
              <a:ext uri="{FF2B5EF4-FFF2-40B4-BE49-F238E27FC236}">
                <a16:creationId xmlns:a16="http://schemas.microsoft.com/office/drawing/2014/main" id="{4D660B38-7AD9-4369-9845-EFA3E572F213}"/>
              </a:ext>
            </a:extLst>
          </p:cNvPr>
          <p:cNvSpPr/>
          <p:nvPr userDrawn="1"/>
        </p:nvSpPr>
        <p:spPr>
          <a:xfrm>
            <a:off x="2159563" y="2011025"/>
            <a:ext cx="6654800" cy="3124200"/>
          </a:xfrm>
          <a:custGeom>
            <a:avLst/>
            <a:gdLst>
              <a:gd name="connsiteX0" fmla="*/ 0 w 4991100"/>
              <a:gd name="connsiteY0" fmla="*/ 0 h 3124200"/>
              <a:gd name="connsiteX1" fmla="*/ 0 w 4991100"/>
              <a:gd name="connsiteY1" fmla="*/ 3124200 h 3124200"/>
              <a:gd name="connsiteX2" fmla="*/ 4991100 w 4991100"/>
              <a:gd name="connsiteY2" fmla="*/ 3124200 h 3124200"/>
            </a:gdLst>
            <a:ahLst/>
            <a:cxnLst>
              <a:cxn ang="0">
                <a:pos x="connsiteX0" y="connsiteY0"/>
              </a:cxn>
              <a:cxn ang="0">
                <a:pos x="connsiteX1" y="connsiteY1"/>
              </a:cxn>
              <a:cxn ang="0">
                <a:pos x="connsiteX2" y="connsiteY2"/>
              </a:cxn>
            </a:cxnLst>
            <a:rect l="l" t="t" r="r" b="b"/>
            <a:pathLst>
              <a:path w="4991100" h="3124200">
                <a:moveTo>
                  <a:pt x="0" y="0"/>
                </a:moveTo>
                <a:lnTo>
                  <a:pt x="0" y="3124200"/>
                </a:lnTo>
                <a:lnTo>
                  <a:pt x="4991100" y="3124200"/>
                </a:lnTo>
              </a:path>
            </a:pathLst>
          </a:custGeom>
          <a:noFill/>
          <a:ln w="57150">
            <a:solidFill>
              <a:srgbClr val="019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26" name="フリーフォーム: 図形 25">
            <a:extLst>
              <a:ext uri="{FF2B5EF4-FFF2-40B4-BE49-F238E27FC236}">
                <a16:creationId xmlns:a16="http://schemas.microsoft.com/office/drawing/2014/main" id="{FF5158E9-5AD9-4B08-A420-DB38D0B9DD07}"/>
              </a:ext>
            </a:extLst>
          </p:cNvPr>
          <p:cNvSpPr/>
          <p:nvPr userDrawn="1"/>
        </p:nvSpPr>
        <p:spPr>
          <a:xfrm flipH="1" flipV="1">
            <a:off x="3377637" y="1390809"/>
            <a:ext cx="6654800" cy="3124200"/>
          </a:xfrm>
          <a:custGeom>
            <a:avLst/>
            <a:gdLst>
              <a:gd name="connsiteX0" fmla="*/ 0 w 4991100"/>
              <a:gd name="connsiteY0" fmla="*/ 0 h 3124200"/>
              <a:gd name="connsiteX1" fmla="*/ 0 w 4991100"/>
              <a:gd name="connsiteY1" fmla="*/ 3124200 h 3124200"/>
              <a:gd name="connsiteX2" fmla="*/ 4991100 w 4991100"/>
              <a:gd name="connsiteY2" fmla="*/ 3124200 h 3124200"/>
            </a:gdLst>
            <a:ahLst/>
            <a:cxnLst>
              <a:cxn ang="0">
                <a:pos x="connsiteX0" y="connsiteY0"/>
              </a:cxn>
              <a:cxn ang="0">
                <a:pos x="connsiteX1" y="connsiteY1"/>
              </a:cxn>
              <a:cxn ang="0">
                <a:pos x="connsiteX2" y="connsiteY2"/>
              </a:cxn>
            </a:cxnLst>
            <a:rect l="l" t="t" r="r" b="b"/>
            <a:pathLst>
              <a:path w="4991100" h="3124200">
                <a:moveTo>
                  <a:pt x="0" y="0"/>
                </a:moveTo>
                <a:lnTo>
                  <a:pt x="0" y="3124200"/>
                </a:lnTo>
                <a:lnTo>
                  <a:pt x="4991100" y="3124200"/>
                </a:lnTo>
              </a:path>
            </a:pathLst>
          </a:custGeom>
          <a:noFill/>
          <a:ln w="57150">
            <a:solidFill>
              <a:srgbClr val="0192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00"/>
          </a:p>
        </p:txBody>
      </p:sp>
      <p:sp>
        <p:nvSpPr>
          <p:cNvPr id="17" name="コンテンツ プレースホルダー 2"/>
          <p:cNvSpPr>
            <a:spLocks noGrp="1"/>
          </p:cNvSpPr>
          <p:nvPr>
            <p:ph idx="1"/>
          </p:nvPr>
        </p:nvSpPr>
        <p:spPr>
          <a:xfrm>
            <a:off x="2543607" y="1693814"/>
            <a:ext cx="7104789" cy="3138406"/>
          </a:xfrm>
        </p:spPr>
        <p:txBody>
          <a:bodyPr anchor="ctr">
            <a:noAutofit/>
          </a:bodyPr>
          <a:lstStyle>
            <a:lvl1pPr marL="0" indent="0" algn="ctr" defTabSz="914400" rtl="0" eaLnBrk="1" latinLnBrk="0" hangingPunct="1">
              <a:lnSpc>
                <a:spcPct val="100000"/>
              </a:lnSpc>
              <a:spcBef>
                <a:spcPts val="0"/>
              </a:spcBef>
              <a:buNone/>
              <a:defRPr kumimoji="1" lang="ja-JP" altLang="en-US" sz="6500" b="1" kern="1200" dirty="0">
                <a:solidFill>
                  <a:schemeClr val="tx1"/>
                </a:solidFill>
                <a:latin typeface="游ゴシック" panose="020B0400000000000000" pitchFamily="50" charset="-128"/>
                <a:ea typeface="游ゴシック" panose="020B0400000000000000" pitchFamily="50" charset="-128"/>
                <a:cs typeface="+mn-cs"/>
              </a:defRPr>
            </a:lvl1pPr>
            <a:lvl2pPr>
              <a:defRPr sz="4000">
                <a:latin typeface="HGP創英角ｺﾞｼｯｸUB" panose="020B0900000000000000" pitchFamily="50" charset="-128"/>
                <a:ea typeface="HGP創英角ｺﾞｼｯｸUB" panose="020B0900000000000000" pitchFamily="50" charset="-128"/>
              </a:defRPr>
            </a:lvl2pPr>
            <a:lvl3pPr>
              <a:defRPr sz="3600">
                <a:latin typeface="HGP創英角ｺﾞｼｯｸUB" panose="020B0900000000000000" pitchFamily="50" charset="-128"/>
                <a:ea typeface="HGP創英角ｺﾞｼｯｸUB" panose="020B0900000000000000" pitchFamily="50" charset="-128"/>
              </a:defRPr>
            </a:lvl3pPr>
            <a:lvl4pPr>
              <a:defRPr sz="3200">
                <a:latin typeface="HGP創英角ｺﾞｼｯｸUB" panose="020B0900000000000000" pitchFamily="50" charset="-128"/>
                <a:ea typeface="HGP創英角ｺﾞｼｯｸUB" panose="020B0900000000000000" pitchFamily="50" charset="-128"/>
              </a:defRPr>
            </a:lvl4pPr>
            <a:lvl5pPr>
              <a:defRPr sz="3200">
                <a:latin typeface="HGP創英角ｺﾞｼｯｸUB" panose="020B0900000000000000" pitchFamily="50" charset="-128"/>
                <a:ea typeface="HGP創英角ｺﾞｼｯｸUB" panose="020B0900000000000000" pitchFamily="50" charset="-128"/>
              </a:defRPr>
            </a:lvl5pPr>
          </a:lstStyle>
          <a:p>
            <a:pPr lvl="0"/>
            <a:r>
              <a:rPr kumimoji="1" lang="ja-JP" altLang="en-US" dirty="0"/>
              <a:t>マスター テキストの書式設定</a:t>
            </a:r>
          </a:p>
        </p:txBody>
      </p:sp>
    </p:spTree>
    <p:extLst>
      <p:ext uri="{BB962C8B-B14F-4D97-AF65-F5344CB8AC3E}">
        <p14:creationId xmlns:p14="http://schemas.microsoft.com/office/powerpoint/2010/main" val="359381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40012774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41090386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2653937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324575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09602" y="273050"/>
            <a:ext cx="4011084"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3E699D5-0692-4184-B423-F8CC72978115}" type="datetimeFigureOut">
              <a:rPr kumimoji="1" lang="ja-JP" altLang="en-US" smtClean="0"/>
              <a:t>2024/7/30</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61012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E699D5-0692-4184-B423-F8CC72978115}" type="datetimeFigureOut">
              <a:rPr kumimoji="1" lang="ja-JP" altLang="en-US" smtClean="0"/>
              <a:t>2024/7/30</a:t>
            </a:fld>
            <a:endParaRPr kumimoji="1" lang="ja-JP" altLang="en-US" dirty="0"/>
          </a:p>
        </p:txBody>
      </p:sp>
      <p:sp>
        <p:nvSpPr>
          <p:cNvPr id="5" name="フッター プレースホルダー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354E5D-2355-440E-B7C2-468702963A5B}" type="slidenum">
              <a:rPr kumimoji="1" lang="ja-JP" altLang="en-US" smtClean="0"/>
              <a:t>‹#›</a:t>
            </a:fld>
            <a:endParaRPr kumimoji="1" lang="ja-JP" altLang="en-US" dirty="0"/>
          </a:p>
        </p:txBody>
      </p:sp>
    </p:spTree>
    <p:extLst>
      <p:ext uri="{BB962C8B-B14F-4D97-AF65-F5344CB8AC3E}">
        <p14:creationId xmlns:p14="http://schemas.microsoft.com/office/powerpoint/2010/main" val="3065925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338B0413-C309-ED65-D788-F481212FD3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86B60D32-9138-D278-4582-1DC929BF6F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17084C-72D8-B8E0-4CAA-ADFEB55436A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501303-9CE5-4B1B-9D75-1F6EEE8CE39C}" type="datetimeFigureOut">
              <a:rPr kumimoji="1" lang="ja-JP" altLang="en-US" smtClean="0"/>
              <a:t>2024/7/30</a:t>
            </a:fld>
            <a:endParaRPr kumimoji="1" lang="ja-JP" altLang="en-US"/>
          </a:p>
        </p:txBody>
      </p:sp>
      <p:sp>
        <p:nvSpPr>
          <p:cNvPr id="5" name="フッター プレースホルダー 4">
            <a:extLst>
              <a:ext uri="{FF2B5EF4-FFF2-40B4-BE49-F238E27FC236}">
                <a16:creationId xmlns:a16="http://schemas.microsoft.com/office/drawing/2014/main" id="{721AF537-29FD-B1DA-100F-C5F767920E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7B4C305-F541-9B10-DF07-1B77728AB43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4253A3-EB47-458A-8203-CE55F8D0ADE1}" type="slidenum">
              <a:rPr kumimoji="1" lang="ja-JP" altLang="en-US" smtClean="0"/>
              <a:t>‹#›</a:t>
            </a:fld>
            <a:endParaRPr kumimoji="1" lang="ja-JP" altLang="en-US"/>
          </a:p>
        </p:txBody>
      </p:sp>
    </p:spTree>
    <p:extLst>
      <p:ext uri="{BB962C8B-B14F-4D97-AF65-F5344CB8AC3E}">
        <p14:creationId xmlns:p14="http://schemas.microsoft.com/office/powerpoint/2010/main" val="3011640389"/>
      </p:ext>
    </p:extLst>
  </p:cSld>
  <p:clrMap bg1="lt1" tx1="dk1" bg2="lt2" tx2="dk2" accent1="accent1" accent2="accent2" accent3="accent3" accent4="accent4" accent5="accent5" accent6="accent6" hlink="hlink" folHlink="folHlink"/>
  <p:sldLayoutIdLst>
    <p:sldLayoutId id="2147483764"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A9AA8278-FE79-B869-439D-D6A850868371}"/>
              </a:ext>
            </a:extLst>
          </p:cNvPr>
          <p:cNvSpPr txBox="1"/>
          <p:nvPr/>
        </p:nvSpPr>
        <p:spPr>
          <a:xfrm>
            <a:off x="508959" y="2227448"/>
            <a:ext cx="11360988" cy="1015663"/>
          </a:xfrm>
          <a:prstGeom prst="rect">
            <a:avLst/>
          </a:prstGeom>
          <a:noFill/>
        </p:spPr>
        <p:txBody>
          <a:bodyPr wrap="square" rtlCol="0">
            <a:spAutoFit/>
          </a:bodyPr>
          <a:lstStyle/>
          <a:p>
            <a:pPr algn="ctr"/>
            <a:r>
              <a:rPr lang="ja-JP" altLang="en-US" sz="6000" b="1" dirty="0">
                <a:solidFill>
                  <a:srgbClr val="17458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icrosoft GothicNeo" panose="020B0503020000020004" pitchFamily="34" charset="-127"/>
              </a:rPr>
              <a:t>米山奨学生はこうして誕生する</a:t>
            </a:r>
          </a:p>
        </p:txBody>
      </p:sp>
      <p:sp>
        <p:nvSpPr>
          <p:cNvPr id="3" name="テキスト ボックス 2">
            <a:extLst>
              <a:ext uri="{FF2B5EF4-FFF2-40B4-BE49-F238E27FC236}">
                <a16:creationId xmlns:a16="http://schemas.microsoft.com/office/drawing/2014/main" id="{6506B893-717A-847B-82E7-CEF1E03D1C0C}"/>
              </a:ext>
            </a:extLst>
          </p:cNvPr>
          <p:cNvSpPr txBox="1"/>
          <p:nvPr/>
        </p:nvSpPr>
        <p:spPr>
          <a:xfrm>
            <a:off x="0" y="298007"/>
            <a:ext cx="12192000" cy="523220"/>
          </a:xfrm>
          <a:prstGeom prst="rect">
            <a:avLst/>
          </a:prstGeom>
          <a:solidFill>
            <a:srgbClr val="F37121"/>
          </a:solidFill>
          <a:ln>
            <a:noFill/>
          </a:ln>
          <a:effectLst>
            <a:outerShdw blurRad="50800" dist="38100" dir="5400000" algn="t" rotWithShape="0">
              <a:prstClr val="black">
                <a:alpha val="40000"/>
              </a:prstClr>
            </a:outerShdw>
          </a:effectLst>
        </p:spPr>
        <p:txBody>
          <a:bodyPr wrap="square" rtlCol="0">
            <a:spAutoFit/>
          </a:bodyPr>
          <a:lstStyle/>
          <a:p>
            <a:pPr algn="ctr"/>
            <a:r>
              <a:rPr kumimoji="1" lang="en-US" altLang="ja-JP" sz="2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2024-25</a:t>
            </a:r>
            <a:r>
              <a:rPr kumimoji="1" lang="ja-JP" altLang="en-US" sz="28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年度クラブ米山奨学委員長・カウンセラー研修会</a:t>
            </a:r>
          </a:p>
        </p:txBody>
      </p:sp>
      <p:pic>
        <p:nvPicPr>
          <p:cNvPr id="5" name="図 4" descr="ロゴ&#10;&#10;低い精度で自動的に生成された説明">
            <a:extLst>
              <a:ext uri="{FF2B5EF4-FFF2-40B4-BE49-F238E27FC236}">
                <a16:creationId xmlns:a16="http://schemas.microsoft.com/office/drawing/2014/main" id="{D3F0FD71-DDBB-51A8-0A9C-1419BA15A96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l="24748" t="34242" r="35472" b="30234"/>
          <a:stretch/>
        </p:blipFill>
        <p:spPr>
          <a:xfrm>
            <a:off x="157162" y="5394235"/>
            <a:ext cx="4796803" cy="1165758"/>
          </a:xfrm>
          <a:prstGeom prst="rect">
            <a:avLst/>
          </a:prstGeom>
        </p:spPr>
      </p:pic>
      <p:cxnSp>
        <p:nvCxnSpPr>
          <p:cNvPr id="2" name="直線コネクタ 1">
            <a:extLst>
              <a:ext uri="{FF2B5EF4-FFF2-40B4-BE49-F238E27FC236}">
                <a16:creationId xmlns:a16="http://schemas.microsoft.com/office/drawing/2014/main" id="{9E74A35E-3D3C-C7FC-CB14-58A3DD898E6C}"/>
              </a:ext>
            </a:extLst>
          </p:cNvPr>
          <p:cNvCxnSpPr/>
          <p:nvPr/>
        </p:nvCxnSpPr>
        <p:spPr>
          <a:xfrm>
            <a:off x="95507" y="4124132"/>
            <a:ext cx="11877675" cy="0"/>
          </a:xfrm>
          <a:prstGeom prst="line">
            <a:avLst/>
          </a:prstGeom>
          <a:ln w="88900" cap="rnd">
            <a:solidFill>
              <a:srgbClr val="33CCCC">
                <a:alpha val="70980"/>
              </a:srgbClr>
            </a:solidFill>
            <a:round/>
          </a:ln>
          <a:effectLst/>
          <a:scene3d>
            <a:camera prst="orthographicFront"/>
            <a:lightRig rig="threePt" dir="t"/>
          </a:scene3d>
          <a:sp3d extrusionH="82550"/>
        </p:spPr>
        <p:style>
          <a:lnRef idx="1">
            <a:schemeClr val="accent1"/>
          </a:lnRef>
          <a:fillRef idx="0">
            <a:schemeClr val="accent1"/>
          </a:fillRef>
          <a:effectRef idx="0">
            <a:schemeClr val="accent1"/>
          </a:effectRef>
          <a:fontRef idx="minor">
            <a:schemeClr val="tx1"/>
          </a:fontRef>
        </p:style>
      </p:cxnSp>
      <p:sp>
        <p:nvSpPr>
          <p:cNvPr id="6" name="テキスト ボックス 5">
            <a:extLst>
              <a:ext uri="{FF2B5EF4-FFF2-40B4-BE49-F238E27FC236}">
                <a16:creationId xmlns:a16="http://schemas.microsoft.com/office/drawing/2014/main" id="{CEFAEAF7-B977-F3CC-42AF-694FAFC22E6E}"/>
              </a:ext>
            </a:extLst>
          </p:cNvPr>
          <p:cNvSpPr txBox="1"/>
          <p:nvPr/>
        </p:nvSpPr>
        <p:spPr>
          <a:xfrm>
            <a:off x="6433457" y="4339986"/>
            <a:ext cx="5314043" cy="1077218"/>
          </a:xfrm>
          <a:prstGeom prst="rect">
            <a:avLst/>
          </a:prstGeom>
          <a:noFill/>
        </p:spPr>
        <p:txBody>
          <a:bodyPr wrap="square" rtlCol="0">
            <a:spAutoFit/>
          </a:bodyPr>
          <a:lstStyle/>
          <a:p>
            <a:r>
              <a:rPr lang="ja-JP" altLang="en-US" sz="2800" dirty="0">
                <a:solidFill>
                  <a:srgbClr val="17458F"/>
                </a:solidFill>
                <a:latin typeface="Meiryo UI" panose="020B0604030504040204" pitchFamily="50" charset="-128"/>
                <a:ea typeface="Meiryo UI" panose="020B0604030504040204" pitchFamily="50" charset="-128"/>
              </a:rPr>
              <a:t>地区米山奨学委員会 直前委員長</a:t>
            </a:r>
            <a:endParaRPr lang="en-US" altLang="ja-JP" sz="2800" dirty="0">
              <a:solidFill>
                <a:srgbClr val="17458F"/>
              </a:solidFill>
              <a:latin typeface="Meiryo UI" panose="020B0604030504040204" pitchFamily="50" charset="-128"/>
              <a:ea typeface="Meiryo UI" panose="020B0604030504040204" pitchFamily="50" charset="-128"/>
            </a:endParaRPr>
          </a:p>
          <a:p>
            <a:r>
              <a:rPr lang="ja-JP" altLang="en-US" sz="3600" b="1" dirty="0">
                <a:solidFill>
                  <a:srgbClr val="17458F"/>
                </a:solidFill>
                <a:latin typeface="Meiryo UI" panose="020B0604030504040204" pitchFamily="50" charset="-128"/>
                <a:ea typeface="Meiryo UI" panose="020B0604030504040204" pitchFamily="50" charset="-128"/>
              </a:rPr>
              <a:t>魚谷 健司</a:t>
            </a:r>
            <a:r>
              <a:rPr kumimoji="1" lang="en-US" altLang="ja-JP" sz="3200" dirty="0">
                <a:solidFill>
                  <a:srgbClr val="17458F"/>
                </a:solidFill>
                <a:latin typeface="Meiryo UI" panose="020B0604030504040204" pitchFamily="50" charset="-128"/>
                <a:ea typeface="Meiryo UI" panose="020B0604030504040204" pitchFamily="50" charset="-128"/>
              </a:rPr>
              <a:t>(</a:t>
            </a:r>
            <a:r>
              <a:rPr lang="ja-JP" altLang="en-US" sz="3200" dirty="0">
                <a:solidFill>
                  <a:srgbClr val="17458F"/>
                </a:solidFill>
                <a:latin typeface="Meiryo UI" panose="020B0604030504040204" pitchFamily="50" charset="-128"/>
                <a:ea typeface="Meiryo UI" panose="020B0604030504040204" pitchFamily="50" charset="-128"/>
              </a:rPr>
              <a:t>大阪西南</a:t>
            </a:r>
            <a:r>
              <a:rPr kumimoji="1" lang="en-US" altLang="ja-JP" sz="3200" dirty="0">
                <a:solidFill>
                  <a:srgbClr val="17458F"/>
                </a:solidFill>
                <a:latin typeface="Meiryo UI" panose="020B0604030504040204" pitchFamily="50" charset="-128"/>
                <a:ea typeface="Meiryo UI" panose="020B0604030504040204" pitchFamily="50" charset="-128"/>
              </a:rPr>
              <a:t>RC)</a:t>
            </a:r>
            <a:endParaRPr kumimoji="1" lang="ja-JP" altLang="en-US" sz="3600" dirty="0"/>
          </a:p>
        </p:txBody>
      </p:sp>
      <p:sp>
        <p:nvSpPr>
          <p:cNvPr id="4" name="長方形 9">
            <a:extLst>
              <a:ext uri="{FF2B5EF4-FFF2-40B4-BE49-F238E27FC236}">
                <a16:creationId xmlns:a16="http://schemas.microsoft.com/office/drawing/2014/main" id="{7860ADBF-CBD7-C8A0-6F53-94DD27ACC129}"/>
              </a:ext>
            </a:extLst>
          </p:cNvPr>
          <p:cNvSpPr txBox="1">
            <a:spLocks noChangeArrowheads="1"/>
          </p:cNvSpPr>
          <p:nvPr/>
        </p:nvSpPr>
        <p:spPr>
          <a:xfrm>
            <a:off x="1473485" y="1741554"/>
            <a:ext cx="5313926" cy="523220"/>
          </a:xfrm>
          <a:prstGeom prst="rect">
            <a:avLst/>
          </a:prstGeom>
        </p:spPr>
        <p:txBody>
          <a:bodyPr vert="horz" lIns="91440" tIns="45720" rIns="91440" bIns="45720" rtlCol="0" anchor="t">
            <a:normAutofit fontScale="92500" lnSpcReduction="10000"/>
          </a:bodyPr>
          <a:lstStyle>
            <a:lvl1pPr marL="0" indent="0" algn="r" defTabSz="457200" rtl="0" eaLnBrk="1" latinLnBrk="0" hangingPunct="1">
              <a:spcBef>
                <a:spcPts val="1000"/>
              </a:spcBef>
              <a:spcAft>
                <a:spcPts val="0"/>
              </a:spcAft>
              <a:buClr>
                <a:schemeClr val="accent1"/>
              </a:buClr>
              <a:buSzPct val="80000"/>
              <a:buFont typeface="Wingdings 3" charset="2"/>
              <a:buNone/>
              <a:defRPr kumimoji="1" lang="ja-JP" sz="1800" kern="1200">
                <a:solidFill>
                  <a:schemeClr val="tx1">
                    <a:lumMod val="50000"/>
                    <a:lumOff val="50000"/>
                  </a:schemeClr>
                </a:solidFill>
                <a:latin typeface="Meiryo UI" panose="020B0604030504040204" pitchFamily="50" charset="-128"/>
                <a:ea typeface="Meiryo UI" panose="020B0604030504040204" pitchFamily="50" charset="-128"/>
                <a:cs typeface="Meiryo UI" panose="020B0604030504040204" pitchFamily="50" charset="-128"/>
              </a:defRPr>
            </a:lvl1pPr>
            <a:lvl2pPr marL="457200" indent="0" algn="ctr" defTabSz="457200" rtl="0" eaLnBrk="1" latinLnBrk="0" hangingPunct="1">
              <a:spcBef>
                <a:spcPts val="1000"/>
              </a:spcBef>
              <a:spcAft>
                <a:spcPts val="0"/>
              </a:spcAft>
              <a:buClr>
                <a:schemeClr val="accent1"/>
              </a:buClr>
              <a:buSzPct val="80000"/>
              <a:buFont typeface="Wingdings 3" charset="2"/>
              <a:buNone/>
              <a:defRPr kumimoji="1" lang="ja-JP" sz="1600" kern="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2pPr>
            <a:lvl3pPr marL="914400" indent="0" algn="ctr" defTabSz="457200" rtl="0" eaLnBrk="1" latinLnBrk="0" hangingPunct="1">
              <a:spcBef>
                <a:spcPts val="1000"/>
              </a:spcBef>
              <a:spcAft>
                <a:spcPts val="0"/>
              </a:spcAft>
              <a:buClr>
                <a:schemeClr val="accent1"/>
              </a:buClr>
              <a:buSzPct val="80000"/>
              <a:buFont typeface="Wingdings 3" charset="2"/>
              <a:buNone/>
              <a:defRPr kumimoji="1" lang="ja-JP" sz="1400" kern="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3pPr>
            <a:lvl4pPr marL="13716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4pPr>
            <a:lvl5pPr marL="18288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5pPr>
            <a:lvl6pPr marL="22860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SzPct val="80000"/>
              <a:buFont typeface="Wingdings 3" charset="2"/>
              <a:buNone/>
              <a:defRPr kumimoji="1" lang="ja-JP" sz="1200" kern="1200">
                <a:solidFill>
                  <a:schemeClr val="tx1">
                    <a:tint val="75000"/>
                  </a:schemeClr>
                </a:solidFill>
                <a:latin typeface="+mn-lt"/>
                <a:ea typeface="+mn-ea"/>
                <a:cs typeface="+mn-cs"/>
              </a:defRPr>
            </a:lvl9pPr>
          </a:lstStyle>
          <a:p>
            <a:pPr algn="l"/>
            <a:r>
              <a:rPr lang="ja-JP" altLang="en-US" sz="3200" b="1" dirty="0"/>
              <a:t>ロータリー米山記念奨学事業</a:t>
            </a:r>
            <a:endParaRPr lang="zh-CN" altLang="en-US" sz="3200" dirty="0"/>
          </a:p>
        </p:txBody>
      </p:sp>
    </p:spTree>
    <p:extLst>
      <p:ext uri="{BB962C8B-B14F-4D97-AF65-F5344CB8AC3E}">
        <p14:creationId xmlns:p14="http://schemas.microsoft.com/office/powerpoint/2010/main" val="1217706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9D4BF288-311C-A1BA-A18C-1C6AD855CA5D}"/>
              </a:ext>
            </a:extLst>
          </p:cNvPr>
          <p:cNvSpPr/>
          <p:nvPr/>
        </p:nvSpPr>
        <p:spPr>
          <a:xfrm>
            <a:off x="0" y="0"/>
            <a:ext cx="4511825" cy="6858000"/>
          </a:xfrm>
          <a:prstGeom prst="rect">
            <a:avLst/>
          </a:prstGeom>
          <a:solidFill>
            <a:srgbClr val="0087FF"/>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horz" lIns="180000" tIns="0" rIns="180000" rtlCol="0" anchor="ctr"/>
          <a:lstStyle/>
          <a:p>
            <a:pPr>
              <a:lnSpc>
                <a:spcPts val="9000"/>
              </a:lnSpc>
            </a:pPr>
            <a:endParaRPr lang="ja-JP" altLang="en-US" sz="8000" b="1" dirty="0">
              <a:ln>
                <a:solidFill>
                  <a:schemeClr val="tx1"/>
                </a:solidFill>
              </a:ln>
              <a:solidFill>
                <a:srgbClr val="FFE737"/>
              </a:solidFill>
              <a:latin typeface="+mj-ea"/>
              <a:ea typeface="+mj-ea"/>
            </a:endParaRPr>
          </a:p>
        </p:txBody>
      </p:sp>
      <p:grpSp>
        <p:nvGrpSpPr>
          <p:cNvPr id="5" name="グループ化 4">
            <a:extLst>
              <a:ext uri="{FF2B5EF4-FFF2-40B4-BE49-F238E27FC236}">
                <a16:creationId xmlns:a16="http://schemas.microsoft.com/office/drawing/2014/main" id="{492607AC-290D-9265-7A11-FD447482999F}"/>
              </a:ext>
            </a:extLst>
          </p:cNvPr>
          <p:cNvGrpSpPr/>
          <p:nvPr/>
        </p:nvGrpSpPr>
        <p:grpSpPr>
          <a:xfrm>
            <a:off x="711780" y="1556792"/>
            <a:ext cx="3169001" cy="4038429"/>
            <a:chOff x="280796" y="764704"/>
            <a:chExt cx="4117385" cy="5247006"/>
          </a:xfrm>
        </p:grpSpPr>
        <p:pic>
          <p:nvPicPr>
            <p:cNvPr id="6" name="図 5">
              <a:extLst>
                <a:ext uri="{FF2B5EF4-FFF2-40B4-BE49-F238E27FC236}">
                  <a16:creationId xmlns:a16="http://schemas.microsoft.com/office/drawing/2014/main" id="{BC58735A-2A4C-97DF-775F-05BF9332CBF0}"/>
                </a:ext>
              </a:extLst>
            </p:cNvPr>
            <p:cNvPicPr>
              <a:picLocks noChangeAspect="1"/>
            </p:cNvPicPr>
            <p:nvPr/>
          </p:nvPicPr>
          <p:blipFill>
            <a:blip r:embed="rId3">
              <a:clrChange>
                <a:clrFrom>
                  <a:srgbClr val="000000">
                    <a:alpha val="0"/>
                  </a:srgbClr>
                </a:clrFrom>
                <a:clrTo>
                  <a:srgbClr val="000000">
                    <a:alpha val="0"/>
                  </a:srgbClr>
                </a:clrTo>
              </a:clrChange>
              <a:duotone>
                <a:prstClr val="black"/>
                <a:srgbClr val="0192FF">
                  <a:tint val="45000"/>
                  <a:satMod val="400000"/>
                </a:srgbClr>
              </a:duotone>
              <a:extLst>
                <a:ext uri="{28A0092B-C50C-407E-A947-70E740481C1C}">
                  <a14:useLocalDpi xmlns:a14="http://schemas.microsoft.com/office/drawing/2010/main"/>
                </a:ext>
              </a:extLst>
            </a:blip>
            <a:stretch>
              <a:fillRect/>
            </a:stretch>
          </p:blipFill>
          <p:spPr>
            <a:xfrm>
              <a:off x="461129" y="764704"/>
              <a:ext cx="3439619" cy="3605036"/>
            </a:xfrm>
            <a:prstGeom prst="rect">
              <a:avLst/>
            </a:prstGeom>
          </p:spPr>
        </p:pic>
        <p:pic>
          <p:nvPicPr>
            <p:cNvPr id="7" name="図 6">
              <a:extLst>
                <a:ext uri="{FF2B5EF4-FFF2-40B4-BE49-F238E27FC236}">
                  <a16:creationId xmlns:a16="http://schemas.microsoft.com/office/drawing/2014/main" id="{732A30BA-709C-8177-8BD2-F223AFAA60A6}"/>
                </a:ext>
              </a:extLst>
            </p:cNvPr>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280796" y="764704"/>
              <a:ext cx="4117385" cy="5247006"/>
            </a:xfrm>
            <a:prstGeom prst="rect">
              <a:avLst/>
            </a:prstGeom>
          </p:spPr>
        </p:pic>
      </p:grpSp>
      <p:sp>
        <p:nvSpPr>
          <p:cNvPr id="4" name="タイトル 3">
            <a:extLst>
              <a:ext uri="{FF2B5EF4-FFF2-40B4-BE49-F238E27FC236}">
                <a16:creationId xmlns:a16="http://schemas.microsoft.com/office/drawing/2014/main" id="{7BA72E4F-159E-E585-0F62-FD42D4450AF4}"/>
              </a:ext>
            </a:extLst>
          </p:cNvPr>
          <p:cNvSpPr>
            <a:spLocks noGrp="1"/>
          </p:cNvSpPr>
          <p:nvPr>
            <p:ph type="ctrTitle"/>
          </p:nvPr>
        </p:nvSpPr>
        <p:spPr>
          <a:xfrm>
            <a:off x="5317964" y="2420888"/>
            <a:ext cx="6135432" cy="1752600"/>
          </a:xfrm>
        </p:spPr>
        <p:txBody>
          <a:bodyPr>
            <a:normAutofit/>
          </a:bodyPr>
          <a:lstStyle/>
          <a:p>
            <a:r>
              <a:rPr lang="ja-JP" altLang="en-US" sz="5400" b="1" dirty="0">
                <a:latin typeface="Meiryo UI" panose="020B0604030504040204" pitchFamily="50" charset="-128"/>
                <a:ea typeface="Meiryo UI" panose="020B0604030504040204" pitchFamily="50" charset="-128"/>
              </a:rPr>
              <a:t>ご清聴ありがとう</a:t>
            </a:r>
            <a:br>
              <a:rPr lang="en-US" altLang="ja-JP" sz="5400" b="1" dirty="0">
                <a:latin typeface="Meiryo UI" panose="020B0604030504040204" pitchFamily="50" charset="-128"/>
                <a:ea typeface="Meiryo UI" panose="020B0604030504040204" pitchFamily="50" charset="-128"/>
              </a:rPr>
            </a:br>
            <a:r>
              <a:rPr lang="ja-JP" altLang="en-US" sz="5400" b="1" dirty="0">
                <a:latin typeface="Meiryo UI" panose="020B0604030504040204" pitchFamily="50" charset="-128"/>
                <a:ea typeface="Meiryo UI" panose="020B0604030504040204" pitchFamily="50" charset="-128"/>
              </a:rPr>
              <a:t>ございました。</a:t>
            </a:r>
          </a:p>
        </p:txBody>
      </p:sp>
    </p:spTree>
    <p:extLst>
      <p:ext uri="{BB962C8B-B14F-4D97-AF65-F5344CB8AC3E}">
        <p14:creationId xmlns:p14="http://schemas.microsoft.com/office/powerpoint/2010/main" val="3217312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a:extLst>
              <a:ext uri="{FF2B5EF4-FFF2-40B4-BE49-F238E27FC236}">
                <a16:creationId xmlns:a16="http://schemas.microsoft.com/office/drawing/2014/main" id="{DA06990D-943F-28E8-D549-CB6295653FB8}"/>
              </a:ext>
            </a:extLst>
          </p:cNvPr>
          <p:cNvSpPr>
            <a:spLocks noGrp="1"/>
          </p:cNvSpPr>
          <p:nvPr>
            <p:ph type="title"/>
          </p:nvPr>
        </p:nvSpPr>
        <p:spPr>
          <a:xfrm>
            <a:off x="581480" y="295478"/>
            <a:ext cx="5154482" cy="815356"/>
          </a:xfrm>
          <a:solidFill>
            <a:schemeClr val="accent2"/>
          </a:solidFill>
        </p:spPr>
        <p:txBody>
          <a:bodyPr>
            <a:normAutofit fontScale="90000"/>
          </a:bodyPr>
          <a:lstStyle/>
          <a:p>
            <a:pPr>
              <a:defRPr/>
            </a:pPr>
            <a:r>
              <a:rPr lang="ja-JP" altLang="en-US" sz="48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奨学生選考の流れ</a:t>
            </a:r>
            <a:endParaRPr lang="ja-JP" altLang="en-US" sz="4800" b="1" dirty="0">
              <a:solidFill>
                <a:schemeClr val="bg1"/>
              </a:solidFill>
              <a:latin typeface="BIZ UDPゴシック" panose="020B0400000000000000" pitchFamily="50" charset="-128"/>
              <a:ea typeface="BIZ UDPゴシック" panose="020B0400000000000000" pitchFamily="50" charset="-128"/>
              <a:cs typeface="Arial" charset="0"/>
            </a:endParaRPr>
          </a:p>
        </p:txBody>
      </p:sp>
      <p:sp>
        <p:nvSpPr>
          <p:cNvPr id="24579" name="コンテンツ プレースホルダ 2">
            <a:extLst>
              <a:ext uri="{FF2B5EF4-FFF2-40B4-BE49-F238E27FC236}">
                <a16:creationId xmlns:a16="http://schemas.microsoft.com/office/drawing/2014/main" id="{1E1A3E87-D224-0E79-8B6C-517D7732DB2E}"/>
              </a:ext>
            </a:extLst>
          </p:cNvPr>
          <p:cNvSpPr>
            <a:spLocks noGrp="1"/>
          </p:cNvSpPr>
          <p:nvPr>
            <p:ph idx="1"/>
          </p:nvPr>
        </p:nvSpPr>
        <p:spPr>
          <a:xfrm>
            <a:off x="674689" y="3606802"/>
            <a:ext cx="11037934" cy="1406525"/>
          </a:xfrm>
          <a:solidFill>
            <a:schemeClr val="bg1"/>
          </a:solidFill>
        </p:spPr>
        <p:txBody>
          <a:bodyPr rtlCol="0">
            <a:noAutofit/>
          </a:bodyPr>
          <a:lstStyle/>
          <a:p>
            <a:pPr marL="523383" indent="-422083">
              <a:buClr>
                <a:schemeClr val="accent4">
                  <a:lumMod val="50000"/>
                </a:schemeClr>
              </a:buClr>
              <a:buFont typeface="Wingdings" panose="05000000000000000000" pitchFamily="2" charset="2"/>
              <a:buChar char="Ø"/>
              <a:defRPr/>
            </a:pPr>
            <a:r>
              <a:rPr lang="ja-JP" altLang="en-US" sz="2800" b="1" dirty="0">
                <a:solidFill>
                  <a:schemeClr val="bg2">
                    <a:lumMod val="10000"/>
                  </a:schemeClr>
                </a:solidFill>
                <a:latin typeface="BIZ UDPゴシック" panose="020B0400000000000000" pitchFamily="50" charset="-128"/>
                <a:ea typeface="BIZ UDPゴシック" panose="020B0400000000000000" pitchFamily="50" charset="-128"/>
              </a:rPr>
              <a:t>地区選考委員会が指定校と募集人数を決める</a:t>
            </a:r>
            <a:endParaRPr lang="en-US" altLang="ja-JP" sz="2800" b="1" dirty="0">
              <a:solidFill>
                <a:schemeClr val="bg2">
                  <a:lumMod val="10000"/>
                </a:schemeClr>
              </a:solidFill>
              <a:latin typeface="BIZ UDPゴシック" panose="020B0400000000000000" pitchFamily="50" charset="-128"/>
              <a:ea typeface="BIZ UDPゴシック" panose="020B0400000000000000" pitchFamily="50" charset="-128"/>
            </a:endParaRPr>
          </a:p>
          <a:p>
            <a:pPr marL="523383" indent="-422083">
              <a:buClr>
                <a:schemeClr val="accent4">
                  <a:lumMod val="50000"/>
                </a:schemeClr>
              </a:buClr>
              <a:buFont typeface="Wingdings" panose="05000000000000000000" pitchFamily="2" charset="2"/>
              <a:buChar char="Ø"/>
              <a:defRPr/>
            </a:pPr>
            <a:r>
              <a:rPr lang="ja-JP" altLang="en-US" sz="2800" b="1" dirty="0">
                <a:solidFill>
                  <a:schemeClr val="bg2">
                    <a:lumMod val="10000"/>
                  </a:schemeClr>
                </a:solidFill>
                <a:latin typeface="BIZ UDPゴシック" panose="020B0400000000000000" pitchFamily="50" charset="-128"/>
                <a:ea typeface="BIZ UDPゴシック" panose="020B0400000000000000" pitchFamily="50" charset="-128"/>
              </a:rPr>
              <a:t>申込書類は、申込者が</a:t>
            </a:r>
            <a:r>
              <a:rPr lang="ja-JP" altLang="en-US" sz="2800" b="1" dirty="0">
                <a:solidFill>
                  <a:srgbClr val="FF0000"/>
                </a:solidFill>
                <a:latin typeface="BIZ UDPゴシック" panose="020B0400000000000000" pitchFamily="50" charset="-128"/>
                <a:ea typeface="BIZ UDPゴシック" panose="020B0400000000000000" pitchFamily="50" charset="-128"/>
              </a:rPr>
              <a:t>“日本語、自筆で手書き”</a:t>
            </a:r>
            <a:r>
              <a:rPr lang="ja-JP" altLang="en-US" sz="2800" b="1" dirty="0">
                <a:latin typeface="BIZ UDPゴシック" panose="020B0400000000000000" pitchFamily="50" charset="-128"/>
                <a:ea typeface="BIZ UDPゴシック" panose="020B0400000000000000" pitchFamily="50" charset="-128"/>
              </a:rPr>
              <a:t>する</a:t>
            </a:r>
            <a:endParaRPr lang="en-US" altLang="ja-JP" sz="2800" b="1" dirty="0">
              <a:latin typeface="BIZ UDPゴシック" panose="020B0400000000000000" pitchFamily="50" charset="-128"/>
              <a:ea typeface="BIZ UDPゴシック" panose="020B0400000000000000" pitchFamily="50" charset="-128"/>
            </a:endParaRPr>
          </a:p>
          <a:p>
            <a:pPr marL="523383" indent="-422083">
              <a:buClr>
                <a:schemeClr val="accent4">
                  <a:lumMod val="50000"/>
                </a:schemeClr>
              </a:buClr>
              <a:buFont typeface="Wingdings" panose="05000000000000000000" pitchFamily="2" charset="2"/>
              <a:buChar char="Ø"/>
              <a:defRPr/>
            </a:pPr>
            <a:r>
              <a:rPr lang="ja-JP" altLang="en-US" sz="2800" b="1" dirty="0">
                <a:solidFill>
                  <a:schemeClr val="bg2">
                    <a:lumMod val="10000"/>
                  </a:schemeClr>
                </a:solidFill>
                <a:latin typeface="BIZ UDPゴシック" panose="020B0400000000000000" pitchFamily="50" charset="-128"/>
                <a:ea typeface="BIZ UDPゴシック" panose="020B0400000000000000" pitchFamily="50" charset="-128"/>
              </a:rPr>
              <a:t>指定校担当者は、とりまとめて専用</a:t>
            </a:r>
            <a:r>
              <a:rPr lang="en-US" altLang="ja-JP" sz="2800" b="1" dirty="0">
                <a:solidFill>
                  <a:schemeClr val="bg2">
                    <a:lumMod val="10000"/>
                  </a:schemeClr>
                </a:solidFill>
                <a:latin typeface="BIZ UDPゴシック" panose="020B0400000000000000" pitchFamily="50" charset="-128"/>
                <a:ea typeface="BIZ UDPゴシック" panose="020B0400000000000000" pitchFamily="50" charset="-128"/>
              </a:rPr>
              <a:t>WEB</a:t>
            </a:r>
            <a:r>
              <a:rPr lang="ja-JP" altLang="en-US" sz="2800" b="1" dirty="0">
                <a:solidFill>
                  <a:schemeClr val="bg2">
                    <a:lumMod val="10000"/>
                  </a:schemeClr>
                </a:solidFill>
                <a:latin typeface="BIZ UDPゴシック" panose="020B0400000000000000" pitchFamily="50" charset="-128"/>
                <a:ea typeface="BIZ UDPゴシック" panose="020B0400000000000000" pitchFamily="50" charset="-128"/>
              </a:rPr>
              <a:t>画面で申込登録をする</a:t>
            </a:r>
            <a:endParaRPr lang="en-US" altLang="ja-JP" sz="2800" b="1" dirty="0">
              <a:solidFill>
                <a:schemeClr val="bg2">
                  <a:lumMod val="10000"/>
                </a:schemeClr>
              </a:solidFill>
              <a:latin typeface="BIZ UDPゴシック" panose="020B0400000000000000" pitchFamily="50" charset="-128"/>
              <a:ea typeface="BIZ UDPゴシック" panose="020B0400000000000000" pitchFamily="50" charset="-128"/>
            </a:endParaRPr>
          </a:p>
          <a:p>
            <a:pPr marL="523383" indent="-422083">
              <a:buClr>
                <a:schemeClr val="accent4">
                  <a:lumMod val="50000"/>
                </a:schemeClr>
              </a:buClr>
              <a:buFont typeface="Wingdings" panose="05000000000000000000" pitchFamily="2" charset="2"/>
              <a:buChar char="Ø"/>
              <a:defRPr/>
            </a:pPr>
            <a:endParaRPr lang="en-US" altLang="ja-JP" sz="1847" b="1" dirty="0">
              <a:solidFill>
                <a:schemeClr val="bg2">
                  <a:lumMod val="10000"/>
                </a:schemeClr>
              </a:solidFill>
            </a:endParaRPr>
          </a:p>
        </p:txBody>
      </p:sp>
      <p:sp>
        <p:nvSpPr>
          <p:cNvPr id="4" name="AutoShape 5">
            <a:extLst>
              <a:ext uri="{FF2B5EF4-FFF2-40B4-BE49-F238E27FC236}">
                <a16:creationId xmlns:a16="http://schemas.microsoft.com/office/drawing/2014/main" id="{AA4E33C4-EAC3-F5CA-3122-1450ACD103BA}"/>
              </a:ext>
            </a:extLst>
          </p:cNvPr>
          <p:cNvSpPr>
            <a:spLocks noChangeArrowheads="1"/>
          </p:cNvSpPr>
          <p:nvPr/>
        </p:nvSpPr>
        <p:spPr bwMode="auto">
          <a:xfrm>
            <a:off x="8066605" y="1280160"/>
            <a:ext cx="1772591" cy="1655763"/>
          </a:xfrm>
          <a:prstGeom prst="homePlate">
            <a:avLst>
              <a:gd name="adj" fmla="val 30860"/>
            </a:avLst>
          </a:prstGeom>
          <a:ln w="38100">
            <a:solidFill>
              <a:schemeClr val="tx1"/>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学内</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選抜</a:t>
            </a:r>
          </a:p>
        </p:txBody>
      </p:sp>
      <p:sp>
        <p:nvSpPr>
          <p:cNvPr id="5" name="AutoShape 8">
            <a:extLst>
              <a:ext uri="{FF2B5EF4-FFF2-40B4-BE49-F238E27FC236}">
                <a16:creationId xmlns:a16="http://schemas.microsoft.com/office/drawing/2014/main" id="{B757C39B-C566-3DFC-AD71-E21C45F2F349}"/>
              </a:ext>
            </a:extLst>
          </p:cNvPr>
          <p:cNvSpPr>
            <a:spLocks noChangeArrowheads="1"/>
          </p:cNvSpPr>
          <p:nvPr/>
        </p:nvSpPr>
        <p:spPr bwMode="auto">
          <a:xfrm>
            <a:off x="5049550" y="1280159"/>
            <a:ext cx="2979522" cy="1656716"/>
          </a:xfrm>
          <a:prstGeom prst="homePlate">
            <a:avLst>
              <a:gd name="adj" fmla="val 31851"/>
            </a:avLst>
          </a:prstGeom>
          <a:ln w="38100">
            <a:solidFill>
              <a:schemeClr val="tx1"/>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学校の窓口へ</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申込書類を提出</a:t>
            </a:r>
          </a:p>
        </p:txBody>
      </p:sp>
      <p:sp>
        <p:nvSpPr>
          <p:cNvPr id="8" name="AutoShape 5">
            <a:extLst>
              <a:ext uri="{FF2B5EF4-FFF2-40B4-BE49-F238E27FC236}">
                <a16:creationId xmlns:a16="http://schemas.microsoft.com/office/drawing/2014/main" id="{D1018A13-5F64-168E-229B-EF5F91390DF3}"/>
              </a:ext>
            </a:extLst>
          </p:cNvPr>
          <p:cNvSpPr>
            <a:spLocks noChangeArrowheads="1"/>
          </p:cNvSpPr>
          <p:nvPr/>
        </p:nvSpPr>
        <p:spPr bwMode="auto">
          <a:xfrm>
            <a:off x="9876728" y="1272538"/>
            <a:ext cx="1628363" cy="1645796"/>
          </a:xfrm>
          <a:prstGeom prst="rect">
            <a:avLst/>
          </a:prstGeom>
          <a:solidFill>
            <a:srgbClr val="FFFFCC"/>
          </a:solidFill>
          <a:ln w="38100">
            <a:solidFill>
              <a:srgbClr val="FF6600"/>
            </a:solidFill>
            <a:headEnd/>
            <a:tailEnd/>
          </a:ln>
        </p:spPr>
        <p:style>
          <a:lnRef idx="2">
            <a:schemeClr val="accent5"/>
          </a:lnRef>
          <a:fillRef idx="1">
            <a:schemeClr val="lt1"/>
          </a:fillRef>
          <a:effectRef idx="0">
            <a:schemeClr val="accent5"/>
          </a:effectRef>
          <a:fontRef idx="minor">
            <a:schemeClr val="dk1"/>
          </a:fontRef>
        </p:style>
        <p:txBody>
          <a:bodyPr lIns="68580" tIns="8206" rIns="68580" bIns="8206" anchor="ctr"/>
          <a:lstStyle/>
          <a:p>
            <a:pPr algn="ctr" eaLnBrk="1" fontAlgn="auto" hangingPunct="1">
              <a:spcBef>
                <a:spcPts val="0"/>
              </a:spcBef>
              <a:spcAft>
                <a:spcPts val="0"/>
              </a:spcAft>
              <a:defRPr/>
            </a:pPr>
            <a:r>
              <a:rPr lang="en-US" altLang="ja-JP" sz="2800" b="1" dirty="0">
                <a:solidFill>
                  <a:srgbClr val="FF0000"/>
                </a:solidFill>
                <a:latin typeface="BIZ UDPゴシック" panose="020B0400000000000000" pitchFamily="50" charset="-128"/>
                <a:ea typeface="BIZ UDPゴシック" panose="020B0400000000000000" pitchFamily="50" charset="-128"/>
              </a:rPr>
              <a:t>10/15</a:t>
            </a:r>
          </a:p>
          <a:p>
            <a:pPr algn="ctr" eaLnBrk="1" fontAlgn="auto" hangingPunct="1">
              <a:spcBef>
                <a:spcPts val="0"/>
              </a:spcBef>
              <a:spcAft>
                <a:spcPts val="0"/>
              </a:spcAft>
              <a:defRPr/>
            </a:pPr>
            <a:r>
              <a:rPr lang="ja-JP" altLang="en-US" sz="2800" b="1" dirty="0">
                <a:solidFill>
                  <a:srgbClr val="FF0000"/>
                </a:solidFill>
                <a:latin typeface="BIZ UDPゴシック" panose="020B0400000000000000" pitchFamily="50" charset="-128"/>
                <a:ea typeface="BIZ UDPゴシック" panose="020B0400000000000000" pitchFamily="50" charset="-128"/>
              </a:rPr>
              <a:t>申込</a:t>
            </a:r>
            <a:endParaRPr lang="en-US" altLang="ja-JP" sz="2800" b="1" dirty="0">
              <a:solidFill>
                <a:srgbClr val="FF0000"/>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800" b="1" dirty="0">
                <a:solidFill>
                  <a:srgbClr val="FF0000"/>
                </a:solidFill>
                <a:latin typeface="BIZ UDPゴシック" panose="020B0400000000000000" pitchFamily="50" charset="-128"/>
                <a:ea typeface="BIZ UDPゴシック" panose="020B0400000000000000" pitchFamily="50" charset="-128"/>
              </a:rPr>
              <a:t>締切</a:t>
            </a:r>
          </a:p>
        </p:txBody>
      </p:sp>
      <p:sp>
        <p:nvSpPr>
          <p:cNvPr id="12" name="AutoShape 5">
            <a:extLst>
              <a:ext uri="{FF2B5EF4-FFF2-40B4-BE49-F238E27FC236}">
                <a16:creationId xmlns:a16="http://schemas.microsoft.com/office/drawing/2014/main" id="{43400607-0716-E90F-5111-47F2FE06480F}"/>
              </a:ext>
            </a:extLst>
          </p:cNvPr>
          <p:cNvSpPr>
            <a:spLocks noChangeArrowheads="1"/>
          </p:cNvSpPr>
          <p:nvPr/>
        </p:nvSpPr>
        <p:spPr bwMode="auto">
          <a:xfrm>
            <a:off x="597935" y="1302194"/>
            <a:ext cx="2195511" cy="1645796"/>
          </a:xfrm>
          <a:prstGeom prst="homePlate">
            <a:avLst>
              <a:gd name="adj" fmla="val 30860"/>
            </a:avLst>
          </a:prstGeom>
          <a:solidFill>
            <a:schemeClr val="bg1"/>
          </a:solidFill>
          <a:ln w="38100">
            <a:solidFill>
              <a:schemeClr val="tx1"/>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pPr>
            <a:r>
              <a:rPr lang="ja-JP" altLang="en-US" sz="2800" dirty="0">
                <a:solidFill>
                  <a:schemeClr val="tx1"/>
                </a:solidFill>
                <a:latin typeface="BIZ UDPゴシック" panose="020B0400000000000000" pitchFamily="50" charset="-128"/>
                <a:ea typeface="BIZ UDPゴシック" panose="020B0400000000000000" pitchFamily="50" charset="-128"/>
              </a:rPr>
              <a:t>５月</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pPr>
            <a:r>
              <a:rPr lang="ja-JP" altLang="en-US" sz="2800" dirty="0">
                <a:solidFill>
                  <a:schemeClr val="tx1"/>
                </a:solidFill>
                <a:latin typeface="BIZ UDPゴシック" panose="020B0400000000000000" pitchFamily="50" charset="-128"/>
                <a:ea typeface="BIZ UDPゴシック" panose="020B0400000000000000" pitchFamily="50" charset="-128"/>
              </a:rPr>
              <a:t>指定校</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pPr>
            <a:r>
              <a:rPr lang="ja-JP" altLang="en-US" sz="2800" dirty="0">
                <a:solidFill>
                  <a:schemeClr val="tx1"/>
                </a:solidFill>
                <a:latin typeface="BIZ UDPゴシック" panose="020B0400000000000000" pitchFamily="50" charset="-128"/>
                <a:ea typeface="BIZ UDPゴシック" panose="020B0400000000000000" pitchFamily="50" charset="-128"/>
              </a:rPr>
              <a:t>選定</a:t>
            </a:r>
          </a:p>
        </p:txBody>
      </p:sp>
      <p:sp>
        <p:nvSpPr>
          <p:cNvPr id="13" name="AutoShape 5">
            <a:extLst>
              <a:ext uri="{FF2B5EF4-FFF2-40B4-BE49-F238E27FC236}">
                <a16:creationId xmlns:a16="http://schemas.microsoft.com/office/drawing/2014/main" id="{C3D6A6FE-8F92-6C8C-BB58-2BF2934A6660}"/>
              </a:ext>
            </a:extLst>
          </p:cNvPr>
          <p:cNvSpPr>
            <a:spLocks noChangeArrowheads="1"/>
          </p:cNvSpPr>
          <p:nvPr/>
        </p:nvSpPr>
        <p:spPr bwMode="auto">
          <a:xfrm>
            <a:off x="2816507" y="1302193"/>
            <a:ext cx="2195511" cy="1634682"/>
          </a:xfrm>
          <a:prstGeom prst="homePlate">
            <a:avLst>
              <a:gd name="adj" fmla="val 33197"/>
            </a:avLst>
          </a:prstGeom>
          <a:solidFill>
            <a:schemeClr val="bg1"/>
          </a:solidFill>
          <a:ln w="38100">
            <a:solidFill>
              <a:schemeClr val="tx1"/>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８月初旬</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指定校</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公表</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6" name="四角形: 角を丸くする 5">
            <a:extLst>
              <a:ext uri="{FF2B5EF4-FFF2-40B4-BE49-F238E27FC236}">
                <a16:creationId xmlns:a16="http://schemas.microsoft.com/office/drawing/2014/main" id="{23011FBB-1913-A6DA-38C1-395BFBB06B55}"/>
              </a:ext>
            </a:extLst>
          </p:cNvPr>
          <p:cNvSpPr/>
          <p:nvPr/>
        </p:nvSpPr>
        <p:spPr>
          <a:xfrm>
            <a:off x="581480" y="2965891"/>
            <a:ext cx="1771325" cy="463109"/>
          </a:xfrm>
          <a:prstGeom prst="roundRect">
            <a:avLst/>
          </a:prstGeom>
          <a:ln w="38100">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r>
              <a:rPr lang="ja-JP" altLang="en-US" sz="2800" dirty="0">
                <a:latin typeface="BIZ UDPゴシック" panose="020B0400000000000000" pitchFamily="50" charset="-128"/>
                <a:ea typeface="BIZ UDPゴシック" panose="020B0400000000000000" pitchFamily="50" charset="-128"/>
              </a:rPr>
              <a:t>地区</a:t>
            </a:r>
          </a:p>
        </p:txBody>
      </p:sp>
      <p:sp>
        <p:nvSpPr>
          <p:cNvPr id="15" name="四角形: 角を丸くする 14">
            <a:extLst>
              <a:ext uri="{FF2B5EF4-FFF2-40B4-BE49-F238E27FC236}">
                <a16:creationId xmlns:a16="http://schemas.microsoft.com/office/drawing/2014/main" id="{590C2997-F15B-442D-8193-CE5A93EFEADC}"/>
              </a:ext>
            </a:extLst>
          </p:cNvPr>
          <p:cNvSpPr/>
          <p:nvPr/>
        </p:nvSpPr>
        <p:spPr>
          <a:xfrm>
            <a:off x="2799771" y="2965891"/>
            <a:ext cx="1720347" cy="463109"/>
          </a:xfrm>
          <a:prstGeom prst="roundRect">
            <a:avLst/>
          </a:prstGeom>
          <a:ln w="38100">
            <a:solidFill>
              <a:schemeClr val="tx1"/>
            </a:solid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r>
              <a:rPr lang="ja-JP" altLang="en-US" sz="2800" dirty="0">
                <a:latin typeface="BIZ UDPゴシック" panose="020B0400000000000000" pitchFamily="50" charset="-128"/>
                <a:ea typeface="BIZ UDPゴシック" panose="020B0400000000000000" pitchFamily="50" charset="-128"/>
              </a:rPr>
              <a:t>奨学会</a:t>
            </a:r>
          </a:p>
        </p:txBody>
      </p:sp>
      <p:sp>
        <p:nvSpPr>
          <p:cNvPr id="16" name="四角形: 角を丸くする 15">
            <a:extLst>
              <a:ext uri="{FF2B5EF4-FFF2-40B4-BE49-F238E27FC236}">
                <a16:creationId xmlns:a16="http://schemas.microsoft.com/office/drawing/2014/main" id="{649134FE-737E-4979-B426-7DADF2DC2062}"/>
              </a:ext>
            </a:extLst>
          </p:cNvPr>
          <p:cNvSpPr/>
          <p:nvPr/>
        </p:nvSpPr>
        <p:spPr>
          <a:xfrm>
            <a:off x="5049548" y="2948973"/>
            <a:ext cx="2443101" cy="480027"/>
          </a:xfrm>
          <a:prstGeom prst="roundRect">
            <a:avLst/>
          </a:prstGeom>
          <a:ln w="38100">
            <a:solidFill>
              <a:schemeClr val="tx1"/>
            </a:solid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r>
              <a:rPr lang="ja-JP" altLang="en-US" sz="2800" dirty="0">
                <a:latin typeface="BIZ UDPゴシック" panose="020B0400000000000000" pitchFamily="50" charset="-128"/>
                <a:ea typeface="BIZ UDPゴシック" panose="020B0400000000000000" pitchFamily="50" charset="-128"/>
              </a:rPr>
              <a:t>申込者</a:t>
            </a:r>
          </a:p>
        </p:txBody>
      </p:sp>
      <p:sp>
        <p:nvSpPr>
          <p:cNvPr id="17" name="四角形: 角を丸くする 16">
            <a:extLst>
              <a:ext uri="{FF2B5EF4-FFF2-40B4-BE49-F238E27FC236}">
                <a16:creationId xmlns:a16="http://schemas.microsoft.com/office/drawing/2014/main" id="{486AA5ED-ED06-36E8-DEBE-0B124811D4DB}"/>
              </a:ext>
            </a:extLst>
          </p:cNvPr>
          <p:cNvSpPr/>
          <p:nvPr/>
        </p:nvSpPr>
        <p:spPr>
          <a:xfrm>
            <a:off x="8029072" y="2945605"/>
            <a:ext cx="3476019" cy="540913"/>
          </a:xfrm>
          <a:prstGeom prst="roundRect">
            <a:avLst/>
          </a:prstGeom>
          <a:ln w="38100">
            <a:solidFill>
              <a:schemeClr val="tx1"/>
            </a:solid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r>
              <a:rPr lang="ja-JP" altLang="en-US" sz="2800" dirty="0">
                <a:latin typeface="BIZ UDPゴシック" panose="020B0400000000000000" pitchFamily="50" charset="-128"/>
                <a:ea typeface="BIZ UDPゴシック" panose="020B0400000000000000" pitchFamily="50" charset="-128"/>
              </a:rPr>
              <a:t>学校</a:t>
            </a:r>
          </a:p>
        </p:txBody>
      </p:sp>
      <p:sp>
        <p:nvSpPr>
          <p:cNvPr id="18" name="AutoShape 5">
            <a:extLst>
              <a:ext uri="{FF2B5EF4-FFF2-40B4-BE49-F238E27FC236}">
                <a16:creationId xmlns:a16="http://schemas.microsoft.com/office/drawing/2014/main" id="{8309161B-F7D1-1707-D7E8-9A9DDC145533}"/>
              </a:ext>
            </a:extLst>
          </p:cNvPr>
          <p:cNvSpPr>
            <a:spLocks noChangeArrowheads="1"/>
          </p:cNvSpPr>
          <p:nvPr/>
        </p:nvSpPr>
        <p:spPr bwMode="auto">
          <a:xfrm>
            <a:off x="411252" y="5362371"/>
            <a:ext cx="2583051" cy="1219201"/>
          </a:xfrm>
          <a:prstGeom prst="homePlate">
            <a:avLst>
              <a:gd name="adj" fmla="val 30860"/>
            </a:avLst>
          </a:prstGeom>
          <a:solidFill>
            <a:schemeClr val="accent1">
              <a:lumMod val="20000"/>
              <a:lumOff val="80000"/>
            </a:schemeClr>
          </a:solidFill>
          <a:ln w="38100">
            <a:solidFill>
              <a:schemeClr val="accent2">
                <a:lumMod val="50000"/>
              </a:schemeClr>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ja-JP" altLang="en-US" sz="2400" dirty="0">
                <a:solidFill>
                  <a:schemeClr val="tx1"/>
                </a:solidFill>
                <a:latin typeface="BIZ UDPゴシック" panose="020B0400000000000000" pitchFamily="50" charset="-128"/>
                <a:ea typeface="BIZ UDPゴシック" panose="020B0400000000000000" pitchFamily="50" charset="-128"/>
              </a:rPr>
              <a:t>１２月面接委員オリエンテーション</a:t>
            </a:r>
            <a:endParaRPr lang="en-US" altLang="ja-JP" sz="2400" dirty="0">
              <a:solidFill>
                <a:schemeClr val="tx1"/>
              </a:solidFill>
              <a:latin typeface="BIZ UDPゴシック" panose="020B0400000000000000" pitchFamily="50" charset="-128"/>
              <a:ea typeface="BIZ UDPゴシック" panose="020B0400000000000000" pitchFamily="50" charset="-128"/>
            </a:endParaRPr>
          </a:p>
        </p:txBody>
      </p:sp>
      <p:sp>
        <p:nvSpPr>
          <p:cNvPr id="19" name="AutoShape 5">
            <a:extLst>
              <a:ext uri="{FF2B5EF4-FFF2-40B4-BE49-F238E27FC236}">
                <a16:creationId xmlns:a16="http://schemas.microsoft.com/office/drawing/2014/main" id="{10C7C249-7FEE-9542-B212-37B5014430B6}"/>
              </a:ext>
            </a:extLst>
          </p:cNvPr>
          <p:cNvSpPr>
            <a:spLocks noChangeArrowheads="1"/>
          </p:cNvSpPr>
          <p:nvPr/>
        </p:nvSpPr>
        <p:spPr bwMode="auto">
          <a:xfrm>
            <a:off x="3026763" y="5362371"/>
            <a:ext cx="1823402" cy="1219201"/>
          </a:xfrm>
          <a:prstGeom prst="homePlate">
            <a:avLst>
              <a:gd name="adj" fmla="val 30860"/>
            </a:avLst>
          </a:prstGeom>
          <a:solidFill>
            <a:schemeClr val="accent1">
              <a:lumMod val="20000"/>
              <a:lumOff val="80000"/>
            </a:schemeClr>
          </a:solidFill>
          <a:ln w="38100">
            <a:solidFill>
              <a:schemeClr val="accent2">
                <a:lumMod val="50000"/>
              </a:schemeClr>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en-US" altLang="ja-JP" sz="2400" dirty="0">
                <a:solidFill>
                  <a:schemeClr val="tx1"/>
                </a:solidFill>
                <a:latin typeface="BIZ UDPゴシック" panose="020B0400000000000000" pitchFamily="50" charset="-128"/>
                <a:ea typeface="BIZ UDPゴシック" panose="020B0400000000000000" pitchFamily="50" charset="-128"/>
              </a:rPr>
              <a:t>1</a:t>
            </a:r>
            <a:r>
              <a:rPr lang="ja-JP" altLang="en-US" sz="2400" dirty="0">
                <a:solidFill>
                  <a:schemeClr val="tx1"/>
                </a:solidFill>
                <a:latin typeface="BIZ UDPゴシック" panose="020B0400000000000000" pitchFamily="50" charset="-128"/>
                <a:ea typeface="BIZ UDPゴシック" panose="020B0400000000000000" pitchFamily="50" charset="-128"/>
              </a:rPr>
              <a:t>月</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400" dirty="0">
                <a:solidFill>
                  <a:schemeClr val="tx1"/>
                </a:solidFill>
                <a:latin typeface="BIZ UDPゴシック" panose="020B0400000000000000" pitchFamily="50" charset="-128"/>
                <a:ea typeface="BIZ UDPゴシック" panose="020B0400000000000000" pitchFamily="50" charset="-128"/>
              </a:rPr>
              <a:t>面接・</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400" dirty="0">
                <a:solidFill>
                  <a:schemeClr val="tx1"/>
                </a:solidFill>
                <a:latin typeface="BIZ UDPゴシック" panose="020B0400000000000000" pitchFamily="50" charset="-128"/>
                <a:ea typeface="BIZ UDPゴシック" panose="020B0400000000000000" pitchFamily="50" charset="-128"/>
              </a:rPr>
              <a:t>合否決定</a:t>
            </a:r>
            <a:endParaRPr lang="en-US" altLang="ja-JP" sz="2400" dirty="0">
              <a:solidFill>
                <a:schemeClr val="tx1"/>
              </a:solidFill>
              <a:latin typeface="BIZ UDPゴシック" panose="020B0400000000000000" pitchFamily="50" charset="-128"/>
              <a:ea typeface="BIZ UDPゴシック" panose="020B0400000000000000" pitchFamily="50" charset="-128"/>
            </a:endParaRPr>
          </a:p>
        </p:txBody>
      </p:sp>
      <p:sp>
        <p:nvSpPr>
          <p:cNvPr id="20" name="AutoShape 5">
            <a:extLst>
              <a:ext uri="{FF2B5EF4-FFF2-40B4-BE49-F238E27FC236}">
                <a16:creationId xmlns:a16="http://schemas.microsoft.com/office/drawing/2014/main" id="{2E913F51-1F63-ABC1-CF34-471CB108BFF6}"/>
              </a:ext>
            </a:extLst>
          </p:cNvPr>
          <p:cNvSpPr>
            <a:spLocks noChangeArrowheads="1"/>
          </p:cNvSpPr>
          <p:nvPr/>
        </p:nvSpPr>
        <p:spPr bwMode="auto">
          <a:xfrm>
            <a:off x="4952955" y="5362371"/>
            <a:ext cx="2784748" cy="1200151"/>
          </a:xfrm>
          <a:prstGeom prst="homePlate">
            <a:avLst>
              <a:gd name="adj" fmla="val 30860"/>
            </a:avLst>
          </a:prstGeom>
          <a:solidFill>
            <a:schemeClr val="accent1">
              <a:lumMod val="20000"/>
              <a:lumOff val="80000"/>
            </a:schemeClr>
          </a:solidFill>
          <a:ln w="38100">
            <a:solidFill>
              <a:schemeClr val="accent2">
                <a:lumMod val="50000"/>
              </a:schemeClr>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ja-JP" altLang="en-US" sz="2400" dirty="0">
                <a:solidFill>
                  <a:schemeClr val="tx1"/>
                </a:solidFill>
                <a:latin typeface="BIZ UDPゴシック" panose="020B0400000000000000" pitchFamily="50" charset="-128"/>
                <a:ea typeface="BIZ UDPゴシック" panose="020B0400000000000000" pitchFamily="50" charset="-128"/>
              </a:rPr>
              <a:t>２月世話クラブ・</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400" dirty="0">
                <a:solidFill>
                  <a:schemeClr val="tx1"/>
                </a:solidFill>
                <a:latin typeface="BIZ UDPゴシック" panose="020B0400000000000000" pitchFamily="50" charset="-128"/>
                <a:ea typeface="BIZ UDPゴシック" panose="020B0400000000000000" pitchFamily="50" charset="-128"/>
              </a:rPr>
              <a:t>カウンセラー選定</a:t>
            </a:r>
            <a:endParaRPr lang="en-US" altLang="ja-JP" sz="2400" dirty="0">
              <a:solidFill>
                <a:schemeClr val="tx1"/>
              </a:solidFill>
              <a:latin typeface="BIZ UDPゴシック" panose="020B0400000000000000" pitchFamily="50" charset="-128"/>
              <a:ea typeface="BIZ UDPゴシック" panose="020B0400000000000000" pitchFamily="50" charset="-128"/>
            </a:endParaRPr>
          </a:p>
        </p:txBody>
      </p:sp>
      <p:sp>
        <p:nvSpPr>
          <p:cNvPr id="21" name="AutoShape 5">
            <a:extLst>
              <a:ext uri="{FF2B5EF4-FFF2-40B4-BE49-F238E27FC236}">
                <a16:creationId xmlns:a16="http://schemas.microsoft.com/office/drawing/2014/main" id="{8717C2CE-EE2A-11E0-C5F4-CD12774F17F2}"/>
              </a:ext>
            </a:extLst>
          </p:cNvPr>
          <p:cNvSpPr>
            <a:spLocks noChangeArrowheads="1"/>
          </p:cNvSpPr>
          <p:nvPr/>
        </p:nvSpPr>
        <p:spPr bwMode="auto">
          <a:xfrm>
            <a:off x="7770163" y="5380118"/>
            <a:ext cx="1463408" cy="1219201"/>
          </a:xfrm>
          <a:prstGeom prst="rect">
            <a:avLst/>
          </a:prstGeom>
          <a:solidFill>
            <a:srgbClr val="FFFFCC"/>
          </a:solidFill>
          <a:ln w="38100">
            <a:solidFill>
              <a:srgbClr val="FF6600"/>
            </a:solidFill>
            <a:headEnd/>
            <a:tailEnd/>
          </a:ln>
        </p:spPr>
        <p:style>
          <a:lnRef idx="2">
            <a:schemeClr val="accent5"/>
          </a:lnRef>
          <a:fillRef idx="1">
            <a:schemeClr val="lt1"/>
          </a:fillRef>
          <a:effectRef idx="0">
            <a:schemeClr val="accent5"/>
          </a:effectRef>
          <a:fontRef idx="minor">
            <a:schemeClr val="dk1"/>
          </a:fontRef>
        </p:style>
        <p:txBody>
          <a:bodyPr lIns="68580" tIns="8206" rIns="68580" bIns="8206" anchor="ctr"/>
          <a:lstStyle/>
          <a:p>
            <a:pPr algn="ctr" eaLnBrk="1" fontAlgn="auto" hangingPunct="1">
              <a:spcBef>
                <a:spcPts val="0"/>
              </a:spcBef>
              <a:spcAft>
                <a:spcPts val="0"/>
              </a:spcAft>
              <a:defRPr/>
            </a:pPr>
            <a:r>
              <a:rPr lang="en-US" altLang="ja-JP" sz="2400" b="1" dirty="0">
                <a:solidFill>
                  <a:srgbClr val="FF0000"/>
                </a:solidFill>
                <a:latin typeface="BIZ UDPゴシック" panose="020B0400000000000000" pitchFamily="50" charset="-128"/>
                <a:ea typeface="BIZ UDPゴシック" panose="020B0400000000000000" pitchFamily="50" charset="-128"/>
              </a:rPr>
              <a:t>3</a:t>
            </a:r>
            <a:r>
              <a:rPr lang="ja-JP" altLang="en-US" sz="2400" b="1" dirty="0">
                <a:solidFill>
                  <a:srgbClr val="FF0000"/>
                </a:solidFill>
                <a:latin typeface="BIZ UDPゴシック" panose="020B0400000000000000" pitchFamily="50" charset="-128"/>
                <a:ea typeface="BIZ UDPゴシック" panose="020B0400000000000000" pitchFamily="50" charset="-128"/>
              </a:rPr>
              <a:t>月</a:t>
            </a:r>
            <a:endParaRPr lang="en-US" altLang="ja-JP" sz="2400" b="1" dirty="0">
              <a:solidFill>
                <a:srgbClr val="FF0000"/>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400" b="1" dirty="0">
                <a:solidFill>
                  <a:srgbClr val="FF0000"/>
                </a:solidFill>
                <a:latin typeface="BIZ UDPゴシック" panose="020B0400000000000000" pitchFamily="50" charset="-128"/>
                <a:ea typeface="BIZ UDPゴシック" panose="020B0400000000000000" pitchFamily="50" charset="-128"/>
              </a:rPr>
              <a:t>合否最終決定</a:t>
            </a:r>
          </a:p>
        </p:txBody>
      </p:sp>
      <p:sp>
        <p:nvSpPr>
          <p:cNvPr id="22" name="AutoShape 5">
            <a:extLst>
              <a:ext uri="{FF2B5EF4-FFF2-40B4-BE49-F238E27FC236}">
                <a16:creationId xmlns:a16="http://schemas.microsoft.com/office/drawing/2014/main" id="{761921EB-59F3-6B96-7976-9EA29201C65D}"/>
              </a:ext>
            </a:extLst>
          </p:cNvPr>
          <p:cNvSpPr>
            <a:spLocks noChangeArrowheads="1"/>
          </p:cNvSpPr>
          <p:nvPr/>
        </p:nvSpPr>
        <p:spPr bwMode="auto">
          <a:xfrm>
            <a:off x="9336362" y="5362371"/>
            <a:ext cx="2146194" cy="1219201"/>
          </a:xfrm>
          <a:prstGeom prst="homePlate">
            <a:avLst>
              <a:gd name="adj" fmla="val 30860"/>
            </a:avLst>
          </a:prstGeom>
          <a:solidFill>
            <a:schemeClr val="accent1">
              <a:lumMod val="20000"/>
              <a:lumOff val="80000"/>
            </a:schemeClr>
          </a:solidFill>
          <a:ln w="38100">
            <a:solidFill>
              <a:schemeClr val="accent2">
                <a:lumMod val="50000"/>
              </a:schemeClr>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pPr>
            <a:r>
              <a:rPr lang="ja-JP" altLang="en-US" sz="2400" dirty="0">
                <a:solidFill>
                  <a:schemeClr val="tx1"/>
                </a:solidFill>
                <a:latin typeface="BIZ UDPゴシック" panose="020B0400000000000000" pitchFamily="50" charset="-128"/>
                <a:ea typeface="BIZ UDPゴシック" panose="020B0400000000000000" pitchFamily="50" charset="-128"/>
              </a:rPr>
              <a:t>４月奨学生オリエンテーション</a:t>
            </a:r>
            <a:endParaRPr lang="en-US" altLang="ja-JP" sz="2400" dirty="0">
              <a:solidFill>
                <a:schemeClr val="tx1"/>
              </a:solidFill>
              <a:latin typeface="BIZ UDPゴシック" panose="020B0400000000000000" pitchFamily="50" charset="-128"/>
              <a:ea typeface="BIZ UDPゴシック" panose="020B0400000000000000" pitchFamily="50" charset="-128"/>
            </a:endParaRPr>
          </a:p>
        </p:txBody>
      </p:sp>
      <p:sp>
        <p:nvSpPr>
          <p:cNvPr id="7" name="吹き出し: 角を丸めた四角形 6">
            <a:extLst>
              <a:ext uri="{FF2B5EF4-FFF2-40B4-BE49-F238E27FC236}">
                <a16:creationId xmlns:a16="http://schemas.microsoft.com/office/drawing/2014/main" id="{45EDD211-044D-A105-DF1F-AEB6B3D4207E}"/>
              </a:ext>
            </a:extLst>
          </p:cNvPr>
          <p:cNvSpPr/>
          <p:nvPr/>
        </p:nvSpPr>
        <p:spPr>
          <a:xfrm rot="10800000" flipV="1">
            <a:off x="7383173" y="155150"/>
            <a:ext cx="3249332" cy="1008062"/>
          </a:xfrm>
          <a:prstGeom prst="wedgeRoundRectCallout">
            <a:avLst>
              <a:gd name="adj1" fmla="val 57703"/>
              <a:gd name="adj2" fmla="val 52730"/>
              <a:gd name="adj3" fmla="val 16667"/>
            </a:avLst>
          </a:prstGeom>
          <a:solidFill>
            <a:schemeClr val="bg1"/>
          </a:solidFill>
          <a:ln w="38100">
            <a:solidFill>
              <a:schemeClr val="accent1"/>
            </a:solidFill>
          </a:ln>
        </p:spPr>
        <p:style>
          <a:lnRef idx="2">
            <a:schemeClr val="accent2"/>
          </a:lnRef>
          <a:fillRef idx="1">
            <a:schemeClr val="lt1"/>
          </a:fillRef>
          <a:effectRef idx="0">
            <a:schemeClr val="accent2"/>
          </a:effectRef>
          <a:fontRef idx="minor">
            <a:schemeClr val="dk1"/>
          </a:fontRef>
        </p:style>
        <p:txBody>
          <a:bodyPr anchor="ctr"/>
          <a:lstStyle/>
          <a:p>
            <a:pPr eaLnBrk="1" fontAlgn="auto" hangingPunct="1">
              <a:spcBef>
                <a:spcPts val="0"/>
              </a:spcBef>
              <a:spcAft>
                <a:spcPts val="0"/>
              </a:spcAft>
              <a:defRPr/>
            </a:pPr>
            <a:r>
              <a:rPr lang="ja-JP" altLang="en-US" sz="2000" b="1" dirty="0">
                <a:latin typeface="BIZ UDPゴシック" panose="020B0400000000000000" pitchFamily="50" charset="-128"/>
                <a:ea typeface="BIZ UDPゴシック" panose="020B0400000000000000" pitchFamily="50" charset="-128"/>
              </a:rPr>
              <a:t>「学内選考の目安」を提示</a:t>
            </a:r>
            <a:endParaRPr lang="en-US" altLang="ja-JP" sz="2000" b="1" dirty="0">
              <a:latin typeface="BIZ UDPゴシック" panose="020B0400000000000000" pitchFamily="50" charset="-128"/>
              <a:ea typeface="BIZ UDPゴシック" panose="020B0400000000000000" pitchFamily="50" charset="-128"/>
            </a:endParaRPr>
          </a:p>
          <a:p>
            <a:pPr eaLnBrk="1" fontAlgn="auto" hangingPunct="1">
              <a:spcBef>
                <a:spcPts val="0"/>
              </a:spcBef>
              <a:spcAft>
                <a:spcPts val="0"/>
              </a:spcAft>
              <a:defRPr/>
            </a:pPr>
            <a:r>
              <a:rPr lang="ja-JP" altLang="en-US" sz="2000" b="1" dirty="0">
                <a:latin typeface="BIZ UDPゴシック" panose="020B0400000000000000" pitchFamily="50" charset="-128"/>
                <a:ea typeface="BIZ UDPゴシック" panose="020B0400000000000000" pitchFamily="50" charset="-128"/>
              </a:rPr>
              <a:t>学校説明会／訪問の実施</a:t>
            </a:r>
            <a:endParaRPr lang="ja-JP" altLang="en-US" b="1" dirty="0">
              <a:latin typeface="BIZ UDPゴシック" panose="020B0400000000000000" pitchFamily="50" charset="-128"/>
              <a:ea typeface="BIZ UDPゴシック" panose="020B0400000000000000"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E4A75B68-7AD4-04C7-4E67-88FE0A118940}"/>
              </a:ext>
            </a:extLst>
          </p:cNvPr>
          <p:cNvSpPr>
            <a:spLocks noGrp="1" noChangeArrowheads="1"/>
          </p:cNvSpPr>
          <p:nvPr>
            <p:ph type="title"/>
          </p:nvPr>
        </p:nvSpPr>
        <p:spPr>
          <a:xfrm>
            <a:off x="1548547" y="160312"/>
            <a:ext cx="9094909" cy="1069975"/>
          </a:xfrm>
          <a:solidFill>
            <a:schemeClr val="accent2"/>
          </a:solidFill>
        </p:spPr>
        <p:txBody>
          <a:bodyPr>
            <a:noAutofit/>
          </a:bodyPr>
          <a:lstStyle/>
          <a:p>
            <a:pPr>
              <a:defRPr/>
            </a:pPr>
            <a:r>
              <a:rPr lang="ja-JP" altLang="en-US" sz="48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評価項目：全地区統一の選考基準　</a:t>
            </a:r>
          </a:p>
        </p:txBody>
      </p:sp>
      <p:sp>
        <p:nvSpPr>
          <p:cNvPr id="20487" name="Text Box 14">
            <a:extLst>
              <a:ext uri="{FF2B5EF4-FFF2-40B4-BE49-F238E27FC236}">
                <a16:creationId xmlns:a16="http://schemas.microsoft.com/office/drawing/2014/main" id="{0C4E0095-BC71-1568-2B9A-95FF5B0D3D58}"/>
              </a:ext>
            </a:extLst>
          </p:cNvPr>
          <p:cNvSpPr txBox="1">
            <a:spLocks noChangeArrowheads="1"/>
          </p:cNvSpPr>
          <p:nvPr/>
        </p:nvSpPr>
        <p:spPr bwMode="auto">
          <a:xfrm>
            <a:off x="2423593" y="1328302"/>
            <a:ext cx="8208912" cy="2209066"/>
          </a:xfrm>
          <a:prstGeom prst="rect">
            <a:avLst/>
          </a:prstGeom>
          <a:solidFill>
            <a:schemeClr val="bg1"/>
          </a:solidFill>
          <a:ln w="19050"/>
        </p:spPr>
        <p:style>
          <a:lnRef idx="2">
            <a:schemeClr val="accent6"/>
          </a:lnRef>
          <a:fillRef idx="1">
            <a:schemeClr val="lt1"/>
          </a:fillRef>
          <a:effectRef idx="0">
            <a:schemeClr val="accent6"/>
          </a:effectRef>
          <a:fontRef idx="minor">
            <a:schemeClr val="dk1"/>
          </a:fontRef>
        </p:style>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auto" hangingPunct="1">
              <a:spcBef>
                <a:spcPts val="555"/>
              </a:spcBef>
              <a:spcAft>
                <a:spcPts val="0"/>
              </a:spcAft>
              <a:defRPr/>
            </a:pPr>
            <a:endParaRPr lang="en-US" altLang="ja-JP" sz="555" b="1" dirty="0">
              <a:solidFill>
                <a:schemeClr val="accent5">
                  <a:lumMod val="75000"/>
                </a:schemeClr>
              </a:solidFill>
              <a:latin typeface="+mn-ea"/>
            </a:endParaRPr>
          </a:p>
          <a:p>
            <a:pPr eaLnBrk="1" fontAlgn="auto" hangingPunct="1">
              <a:spcBef>
                <a:spcPts val="555"/>
              </a:spcBef>
              <a:spcAft>
                <a:spcPts val="0"/>
              </a:spcAft>
              <a:defRPr/>
            </a:pPr>
            <a:r>
              <a:rPr lang="ja-JP" altLang="en-US" sz="2800" b="1" dirty="0">
                <a:solidFill>
                  <a:srgbClr val="C00000"/>
                </a:solidFill>
                <a:latin typeface="ＭＳ ゴシック" panose="020B0609070205080204" pitchFamily="49" charset="-128"/>
                <a:ea typeface="ＭＳ ゴシック" panose="020B0609070205080204" pitchFamily="49" charset="-128"/>
              </a:rPr>
              <a:t>・</a:t>
            </a:r>
            <a:r>
              <a:rPr lang="ja-JP" altLang="en-US" sz="2800" b="1" dirty="0">
                <a:solidFill>
                  <a:srgbClr val="C00000"/>
                </a:solidFill>
                <a:latin typeface="BIZ UDPゴシック" panose="020B0400000000000000" pitchFamily="50" charset="-128"/>
                <a:ea typeface="BIZ UDPゴシック" panose="020B0400000000000000" pitchFamily="50" charset="-128"/>
              </a:rPr>
              <a:t>申込書</a:t>
            </a:r>
            <a:endParaRPr lang="en-US" altLang="ja-JP" sz="2800" dirty="0">
              <a:solidFill>
                <a:srgbClr val="C00000"/>
              </a:solidFill>
              <a:latin typeface="BIZ UDPゴシック" panose="020B0400000000000000" pitchFamily="50" charset="-128"/>
              <a:ea typeface="BIZ UDPゴシック" panose="020B0400000000000000" pitchFamily="50" charset="-128"/>
            </a:endParaRPr>
          </a:p>
          <a:p>
            <a:pPr eaLnBrk="1" fontAlgn="auto" hangingPunct="1">
              <a:spcBef>
                <a:spcPts val="555"/>
              </a:spcBef>
              <a:spcAft>
                <a:spcPts val="0"/>
              </a:spcAft>
              <a:defRPr/>
            </a:pPr>
            <a:r>
              <a:rPr lang="ja-JP" altLang="en-US" sz="2800" b="1" dirty="0">
                <a:solidFill>
                  <a:srgbClr val="C00000"/>
                </a:solidFill>
                <a:latin typeface="ＭＳ ゴシック" panose="020B0609070205080204" pitchFamily="49" charset="-128"/>
                <a:ea typeface="ＭＳ ゴシック" panose="020B0609070205080204" pitchFamily="49" charset="-128"/>
              </a:rPr>
              <a:t>・</a:t>
            </a:r>
            <a:r>
              <a:rPr lang="ja-JP" altLang="en-US" sz="2800" b="1" dirty="0">
                <a:solidFill>
                  <a:srgbClr val="C00000"/>
                </a:solidFill>
                <a:latin typeface="BIZ UDPゴシック" panose="020B0400000000000000" pitchFamily="50" charset="-128"/>
                <a:ea typeface="BIZ UDPゴシック" panose="020B0400000000000000" pitchFamily="50" charset="-128"/>
              </a:rPr>
              <a:t>指導教員の推薦状</a:t>
            </a:r>
            <a:endParaRPr lang="en-US" altLang="ja-JP" sz="2800" dirty="0">
              <a:solidFill>
                <a:srgbClr val="C00000"/>
              </a:solidFill>
              <a:latin typeface="BIZ UDPゴシック" panose="020B0400000000000000" pitchFamily="50" charset="-128"/>
              <a:ea typeface="BIZ UDPゴシック" panose="020B0400000000000000" pitchFamily="50" charset="-128"/>
            </a:endParaRPr>
          </a:p>
          <a:p>
            <a:pPr eaLnBrk="1" fontAlgn="auto" hangingPunct="1">
              <a:spcBef>
                <a:spcPts val="555"/>
              </a:spcBef>
              <a:spcAft>
                <a:spcPts val="0"/>
              </a:spcAft>
              <a:defRPr/>
            </a:pPr>
            <a:r>
              <a:rPr lang="ja-JP" altLang="en-US" sz="2800" b="1" dirty="0">
                <a:solidFill>
                  <a:srgbClr val="C00000"/>
                </a:solidFill>
                <a:latin typeface="ＭＳ ゴシック" panose="020B0609070205080204" pitchFamily="49" charset="-128"/>
                <a:ea typeface="ＭＳ ゴシック" panose="020B0609070205080204" pitchFamily="49" charset="-128"/>
              </a:rPr>
              <a:t>・</a:t>
            </a:r>
            <a:r>
              <a:rPr lang="ja-JP" altLang="en-US" sz="2800" b="1" dirty="0">
                <a:solidFill>
                  <a:srgbClr val="C00000"/>
                </a:solidFill>
                <a:latin typeface="BIZ UDPゴシック" panose="020B0400000000000000" pitchFamily="50" charset="-128"/>
                <a:ea typeface="BIZ UDPゴシック" panose="020B0400000000000000" pitchFamily="50" charset="-128"/>
              </a:rPr>
              <a:t>研究計画書 ： </a:t>
            </a:r>
            <a:r>
              <a:rPr lang="ja-JP" altLang="en-US" sz="2800" dirty="0">
                <a:latin typeface="BIZ UDPゴシック" panose="020B0400000000000000" pitchFamily="50" charset="-128"/>
                <a:ea typeface="BIZ UDPゴシック" panose="020B0400000000000000" pitchFamily="50" charset="-128"/>
              </a:rPr>
              <a:t>研究の貢献度や社会に与える影響</a:t>
            </a:r>
            <a:endParaRPr lang="en-US" altLang="ja-JP" sz="2800" dirty="0">
              <a:latin typeface="BIZ UDPゴシック" panose="020B0400000000000000" pitchFamily="50" charset="-128"/>
              <a:ea typeface="BIZ UDPゴシック" panose="020B0400000000000000" pitchFamily="50" charset="-128"/>
            </a:endParaRPr>
          </a:p>
          <a:p>
            <a:pPr eaLnBrk="1" fontAlgn="auto" hangingPunct="1">
              <a:spcBef>
                <a:spcPts val="555"/>
              </a:spcBef>
              <a:spcAft>
                <a:spcPts val="0"/>
              </a:spcAft>
              <a:defRPr/>
            </a:pPr>
            <a:r>
              <a:rPr lang="ja-JP" altLang="en-US" sz="2800" b="1" dirty="0">
                <a:solidFill>
                  <a:srgbClr val="C00000"/>
                </a:solidFill>
                <a:latin typeface="ＭＳ ゴシック" panose="020B0609070205080204" pitchFamily="49" charset="-128"/>
                <a:ea typeface="ＭＳ ゴシック" panose="020B0609070205080204" pitchFamily="49" charset="-128"/>
              </a:rPr>
              <a:t>・</a:t>
            </a:r>
            <a:r>
              <a:rPr lang="ja-JP" altLang="en-US" sz="2800" b="1" dirty="0">
                <a:solidFill>
                  <a:srgbClr val="C00000"/>
                </a:solidFill>
                <a:latin typeface="BIZ UDPゴシック" panose="020B0400000000000000" pitchFamily="50" charset="-128"/>
                <a:ea typeface="BIZ UDPゴシック" panose="020B0400000000000000" pitchFamily="50" charset="-128"/>
              </a:rPr>
              <a:t>小論文 ： </a:t>
            </a:r>
            <a:r>
              <a:rPr lang="ja-JP" altLang="en-US" sz="2800" dirty="0">
                <a:solidFill>
                  <a:schemeClr val="bg2">
                    <a:lumMod val="10000"/>
                  </a:schemeClr>
                </a:solidFill>
                <a:latin typeface="BIZ UDPゴシック" panose="020B0400000000000000" pitchFamily="50" charset="-128"/>
                <a:ea typeface="BIZ UDPゴシック" panose="020B0400000000000000" pitchFamily="50" charset="-128"/>
              </a:rPr>
              <a:t>留学目的・熱意・将来性</a:t>
            </a:r>
            <a:endParaRPr lang="en-US" altLang="ja-JP" sz="2800" dirty="0">
              <a:solidFill>
                <a:schemeClr val="bg2">
                  <a:lumMod val="10000"/>
                </a:schemeClr>
              </a:solidFill>
              <a:latin typeface="BIZ UDPゴシック" panose="020B0400000000000000" pitchFamily="50" charset="-128"/>
              <a:ea typeface="BIZ UDPゴシック" panose="020B0400000000000000" pitchFamily="50" charset="-128"/>
            </a:endParaRPr>
          </a:p>
        </p:txBody>
      </p:sp>
      <p:sp>
        <p:nvSpPr>
          <p:cNvPr id="5" name="角丸四角形 4">
            <a:extLst>
              <a:ext uri="{FF2B5EF4-FFF2-40B4-BE49-F238E27FC236}">
                <a16:creationId xmlns:a16="http://schemas.microsoft.com/office/drawing/2014/main" id="{80383448-3B80-32E9-8026-17DFCF0CE34E}"/>
              </a:ext>
            </a:extLst>
          </p:cNvPr>
          <p:cNvSpPr/>
          <p:nvPr/>
        </p:nvSpPr>
        <p:spPr bwMode="auto">
          <a:xfrm>
            <a:off x="1199457" y="1359652"/>
            <a:ext cx="996950" cy="598487"/>
          </a:xfrm>
          <a:prstGeom prst="roundRect">
            <a:avLst/>
          </a:prstGeom>
          <a:solidFill>
            <a:schemeClr val="bg1"/>
          </a:solidFill>
          <a:ln w="57150">
            <a:solidFill>
              <a:srgbClr val="C0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2400" b="1" dirty="0">
                <a:solidFill>
                  <a:srgbClr val="C00000"/>
                </a:solidFill>
                <a:latin typeface="BIZ UDPゴシック" panose="020B0400000000000000" pitchFamily="50" charset="-128"/>
                <a:ea typeface="BIZ UDPゴシック" panose="020B0400000000000000" pitchFamily="50" charset="-128"/>
              </a:rPr>
              <a:t>書類</a:t>
            </a:r>
          </a:p>
        </p:txBody>
      </p:sp>
      <p:sp>
        <p:nvSpPr>
          <p:cNvPr id="6" name="Text Box 14">
            <a:extLst>
              <a:ext uri="{FF2B5EF4-FFF2-40B4-BE49-F238E27FC236}">
                <a16:creationId xmlns:a16="http://schemas.microsoft.com/office/drawing/2014/main" id="{B2EB20EA-2D00-6CE3-7321-B9B3DE8852B4}"/>
              </a:ext>
            </a:extLst>
          </p:cNvPr>
          <p:cNvSpPr txBox="1">
            <a:spLocks noChangeArrowheads="1"/>
          </p:cNvSpPr>
          <p:nvPr/>
        </p:nvSpPr>
        <p:spPr bwMode="auto">
          <a:xfrm>
            <a:off x="2423593" y="3652717"/>
            <a:ext cx="8208912" cy="2209066"/>
          </a:xfrm>
          <a:prstGeom prst="rect">
            <a:avLst/>
          </a:prstGeom>
          <a:solidFill>
            <a:schemeClr val="bg1"/>
          </a:solidFill>
          <a:ln w="19050"/>
        </p:spPr>
        <p:style>
          <a:lnRef idx="2">
            <a:schemeClr val="accent6"/>
          </a:lnRef>
          <a:fillRef idx="1">
            <a:schemeClr val="lt1"/>
          </a:fillRef>
          <a:effectRef idx="0">
            <a:schemeClr val="accent6"/>
          </a:effectRef>
          <a:fontRef idx="minor">
            <a:schemeClr val="dk1"/>
          </a:fontRef>
        </p:style>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fontAlgn="auto" hangingPunct="1">
              <a:spcBef>
                <a:spcPts val="555"/>
              </a:spcBef>
              <a:spcAft>
                <a:spcPts val="0"/>
              </a:spcAft>
              <a:defRPr/>
            </a:pPr>
            <a:endParaRPr lang="en-US" altLang="ja-JP" sz="555" dirty="0">
              <a:solidFill>
                <a:schemeClr val="bg2">
                  <a:lumMod val="10000"/>
                </a:schemeClr>
              </a:solidFill>
            </a:endParaRPr>
          </a:p>
          <a:p>
            <a:pPr eaLnBrk="1" fontAlgn="auto" hangingPunct="1">
              <a:spcBef>
                <a:spcPts val="555"/>
              </a:spcBef>
              <a:spcAft>
                <a:spcPts val="0"/>
              </a:spcAft>
              <a:defRPr/>
            </a:pPr>
            <a:r>
              <a:rPr lang="ja-JP" altLang="en-US" sz="2800" b="1" dirty="0">
                <a:solidFill>
                  <a:srgbClr val="C00000"/>
                </a:solidFill>
                <a:latin typeface="ＭＳ ゴシック" panose="020B0609070205080204" pitchFamily="49" charset="-128"/>
                <a:ea typeface="ＭＳ ゴシック" panose="020B0609070205080204" pitchFamily="49" charset="-128"/>
              </a:rPr>
              <a:t>・</a:t>
            </a:r>
            <a:r>
              <a:rPr lang="ja-JP" altLang="en-US" sz="2800" b="1" dirty="0">
                <a:solidFill>
                  <a:srgbClr val="C00000"/>
                </a:solidFill>
                <a:latin typeface="BIZ UDPゴシック" panose="020B0400000000000000" pitchFamily="50" charset="-128"/>
                <a:ea typeface="BIZ UDPゴシック" panose="020B0400000000000000" pitchFamily="50" charset="-128"/>
              </a:rPr>
              <a:t>日本留学の目的と明確な研究課題、将来目標</a:t>
            </a:r>
            <a:endParaRPr lang="en-US" altLang="ja-JP" sz="2800" b="1" dirty="0">
              <a:solidFill>
                <a:srgbClr val="C00000"/>
              </a:solidFill>
              <a:latin typeface="BIZ UDPゴシック" panose="020B0400000000000000" pitchFamily="50" charset="-128"/>
              <a:ea typeface="BIZ UDPゴシック" panose="020B0400000000000000" pitchFamily="50" charset="-128"/>
            </a:endParaRPr>
          </a:p>
          <a:p>
            <a:pPr eaLnBrk="1" fontAlgn="auto" hangingPunct="1">
              <a:spcBef>
                <a:spcPts val="555"/>
              </a:spcBef>
              <a:spcAft>
                <a:spcPts val="0"/>
              </a:spcAft>
              <a:defRPr/>
            </a:pPr>
            <a:r>
              <a:rPr lang="ja-JP" altLang="en-US" sz="2800" b="1" dirty="0">
                <a:solidFill>
                  <a:srgbClr val="C00000"/>
                </a:solidFill>
                <a:latin typeface="ＭＳ ゴシック" panose="020B0609070205080204" pitchFamily="49" charset="-128"/>
                <a:ea typeface="ＭＳ ゴシック" panose="020B0609070205080204" pitchFamily="49" charset="-128"/>
              </a:rPr>
              <a:t>・</a:t>
            </a:r>
            <a:r>
              <a:rPr lang="ja-JP" altLang="en-US" sz="2800" b="1" dirty="0">
                <a:solidFill>
                  <a:srgbClr val="C00000"/>
                </a:solidFill>
                <a:latin typeface="BIZ UDPゴシック" panose="020B0400000000000000" pitchFamily="50" charset="-128"/>
                <a:ea typeface="BIZ UDPゴシック" panose="020B0400000000000000" pitchFamily="50" charset="-128"/>
              </a:rPr>
              <a:t>交流と親善への熱意、ロータリーへの関心度</a:t>
            </a:r>
            <a:endParaRPr lang="en-US" altLang="ja-JP" sz="2800" b="1" dirty="0">
              <a:solidFill>
                <a:srgbClr val="C00000"/>
              </a:solidFill>
              <a:latin typeface="BIZ UDPゴシック" panose="020B0400000000000000" pitchFamily="50" charset="-128"/>
              <a:ea typeface="BIZ UDPゴシック" panose="020B0400000000000000" pitchFamily="50" charset="-128"/>
            </a:endParaRPr>
          </a:p>
          <a:p>
            <a:pPr eaLnBrk="1" fontAlgn="auto" hangingPunct="1">
              <a:spcBef>
                <a:spcPts val="555"/>
              </a:spcBef>
              <a:spcAft>
                <a:spcPts val="0"/>
              </a:spcAft>
              <a:defRPr/>
            </a:pPr>
            <a:r>
              <a:rPr lang="ja-JP" altLang="en-US" sz="2800" b="1" dirty="0">
                <a:solidFill>
                  <a:srgbClr val="C00000"/>
                </a:solidFill>
                <a:latin typeface="ＭＳ ゴシック" panose="020B0609070205080204" pitchFamily="49" charset="-128"/>
                <a:ea typeface="ＭＳ ゴシック" panose="020B0609070205080204" pitchFamily="49" charset="-128"/>
              </a:rPr>
              <a:t>・</a:t>
            </a:r>
            <a:r>
              <a:rPr lang="ja-JP" altLang="en-US" sz="2800" b="1" dirty="0">
                <a:solidFill>
                  <a:srgbClr val="C00000"/>
                </a:solidFill>
                <a:latin typeface="BIZ UDPゴシック" panose="020B0400000000000000" pitchFamily="50" charset="-128"/>
                <a:ea typeface="BIZ UDPゴシック" panose="020B0400000000000000" pitchFamily="50" charset="-128"/>
              </a:rPr>
              <a:t>人間性、人柄</a:t>
            </a:r>
            <a:endParaRPr lang="en-US" altLang="ja-JP" sz="2800" b="1" dirty="0">
              <a:solidFill>
                <a:srgbClr val="C00000"/>
              </a:solidFill>
              <a:latin typeface="BIZ UDPゴシック" panose="020B0400000000000000" pitchFamily="50" charset="-128"/>
              <a:ea typeface="BIZ UDPゴシック" panose="020B0400000000000000" pitchFamily="50" charset="-128"/>
            </a:endParaRPr>
          </a:p>
          <a:p>
            <a:pPr eaLnBrk="1" fontAlgn="auto" hangingPunct="1">
              <a:spcBef>
                <a:spcPts val="555"/>
              </a:spcBef>
              <a:spcAft>
                <a:spcPts val="0"/>
              </a:spcAft>
              <a:defRPr/>
            </a:pPr>
            <a:r>
              <a:rPr lang="ja-JP" altLang="en-US" sz="2800" b="1" dirty="0">
                <a:solidFill>
                  <a:srgbClr val="C00000"/>
                </a:solidFill>
                <a:latin typeface="ＭＳ ゴシック" panose="020B0609070205080204" pitchFamily="49" charset="-128"/>
                <a:ea typeface="ＭＳ ゴシック" panose="020B0609070205080204" pitchFamily="49" charset="-128"/>
              </a:rPr>
              <a:t>・</a:t>
            </a:r>
            <a:r>
              <a:rPr lang="ja-JP" altLang="en-US" sz="2800" b="1" dirty="0">
                <a:solidFill>
                  <a:srgbClr val="C00000"/>
                </a:solidFill>
                <a:latin typeface="BIZ UDPゴシック" panose="020B0400000000000000" pitchFamily="50" charset="-128"/>
                <a:ea typeface="BIZ UDPゴシック" panose="020B0400000000000000" pitchFamily="50" charset="-128"/>
              </a:rPr>
              <a:t>コミュニケーション能力 ≠ 日本語力</a:t>
            </a:r>
            <a:endParaRPr lang="en-US" altLang="ja-JP" sz="2800" b="1" dirty="0">
              <a:solidFill>
                <a:srgbClr val="C00000"/>
              </a:solidFill>
              <a:latin typeface="BIZ UDPゴシック" panose="020B0400000000000000" pitchFamily="50" charset="-128"/>
              <a:ea typeface="BIZ UDPゴシック" panose="020B0400000000000000" pitchFamily="50" charset="-128"/>
            </a:endParaRPr>
          </a:p>
        </p:txBody>
      </p:sp>
      <p:sp>
        <p:nvSpPr>
          <p:cNvPr id="7" name="角丸四角形 6">
            <a:extLst>
              <a:ext uri="{FF2B5EF4-FFF2-40B4-BE49-F238E27FC236}">
                <a16:creationId xmlns:a16="http://schemas.microsoft.com/office/drawing/2014/main" id="{510590F2-E0B4-71DE-799E-DFFB86C55058}"/>
              </a:ext>
            </a:extLst>
          </p:cNvPr>
          <p:cNvSpPr/>
          <p:nvPr/>
        </p:nvSpPr>
        <p:spPr bwMode="auto">
          <a:xfrm>
            <a:off x="1199457" y="3717032"/>
            <a:ext cx="996950" cy="600075"/>
          </a:xfrm>
          <a:prstGeom prst="roundRect">
            <a:avLst/>
          </a:prstGeom>
          <a:solidFill>
            <a:schemeClr val="bg1"/>
          </a:solidFill>
          <a:ln w="57150">
            <a:solidFill>
              <a:srgbClr val="C0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2400" b="1" dirty="0">
                <a:solidFill>
                  <a:srgbClr val="C00000"/>
                </a:solidFill>
                <a:latin typeface="BIZ UDPゴシック" panose="020B0400000000000000" pitchFamily="50" charset="-128"/>
                <a:ea typeface="BIZ UDPゴシック" panose="020B0400000000000000" pitchFamily="50" charset="-128"/>
              </a:rPr>
              <a:t>面接</a:t>
            </a:r>
          </a:p>
        </p:txBody>
      </p:sp>
      <p:sp>
        <p:nvSpPr>
          <p:cNvPr id="2" name="角丸四角形 6">
            <a:extLst>
              <a:ext uri="{FF2B5EF4-FFF2-40B4-BE49-F238E27FC236}">
                <a16:creationId xmlns:a16="http://schemas.microsoft.com/office/drawing/2014/main" id="{B38D72C8-A548-B84C-AC93-5294F6E4D5F4}"/>
              </a:ext>
            </a:extLst>
          </p:cNvPr>
          <p:cNvSpPr/>
          <p:nvPr/>
        </p:nvSpPr>
        <p:spPr bwMode="auto">
          <a:xfrm>
            <a:off x="1083647" y="5861656"/>
            <a:ext cx="1228568" cy="600075"/>
          </a:xfrm>
          <a:prstGeom prst="roundRect">
            <a:avLst/>
          </a:prstGeom>
          <a:solidFill>
            <a:schemeClr val="bg1"/>
          </a:solidFill>
          <a:ln w="57150">
            <a:solidFill>
              <a:srgbClr val="C00000"/>
            </a:solidFill>
            <a:headEnd type="none" w="med" len="med"/>
            <a:tailEnd type="none" w="med" len="med"/>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2400" b="1" dirty="0">
                <a:solidFill>
                  <a:srgbClr val="C00000"/>
                </a:solidFill>
                <a:latin typeface="BIZ UDPゴシック" panose="020B0400000000000000" pitchFamily="50" charset="-128"/>
                <a:ea typeface="BIZ UDPゴシック" panose="020B0400000000000000" pitchFamily="50" charset="-128"/>
              </a:rPr>
              <a:t>その他</a:t>
            </a:r>
          </a:p>
        </p:txBody>
      </p:sp>
      <p:sp>
        <p:nvSpPr>
          <p:cNvPr id="3" name="テキスト ボックス 2">
            <a:extLst>
              <a:ext uri="{FF2B5EF4-FFF2-40B4-BE49-F238E27FC236}">
                <a16:creationId xmlns:a16="http://schemas.microsoft.com/office/drawing/2014/main" id="{77483939-A6D0-70A5-108F-A9816679DA6E}"/>
              </a:ext>
            </a:extLst>
          </p:cNvPr>
          <p:cNvSpPr txBox="1"/>
          <p:nvPr/>
        </p:nvSpPr>
        <p:spPr>
          <a:xfrm>
            <a:off x="2423593" y="5938980"/>
            <a:ext cx="8208912" cy="523220"/>
          </a:xfrm>
          <a:prstGeom prst="rect">
            <a:avLst/>
          </a:prstGeom>
          <a:noFill/>
          <a:ln w="19050">
            <a:solidFill>
              <a:schemeClr val="accent6"/>
            </a:solidFill>
          </a:ln>
        </p:spPr>
        <p:txBody>
          <a:bodyPr wrap="square" rtlCol="0">
            <a:spAutoFit/>
          </a:bodyPr>
          <a:lstStyle/>
          <a:p>
            <a:r>
              <a:rPr lang="ja-JP" altLang="en-US" sz="2800" b="1" dirty="0">
                <a:solidFill>
                  <a:srgbClr val="C00000"/>
                </a:solidFill>
                <a:latin typeface="ＭＳ ゴシック" panose="020B0609070205080204" pitchFamily="49" charset="-128"/>
                <a:ea typeface="ＭＳ ゴシック" panose="020B0609070205080204" pitchFamily="49" charset="-128"/>
              </a:rPr>
              <a:t>・</a:t>
            </a:r>
            <a:r>
              <a:rPr lang="ja-JP" altLang="en-US" sz="2800" b="1" dirty="0">
                <a:solidFill>
                  <a:srgbClr val="C00000"/>
                </a:solidFill>
                <a:latin typeface="BIZ UDPゴシック" panose="020B0400000000000000" pitchFamily="50" charset="-128"/>
                <a:ea typeface="BIZ UDPゴシック" panose="020B0400000000000000" pitchFamily="50" charset="-128"/>
              </a:rPr>
              <a:t>地区裁量の選考基準</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グループ化 7">
            <a:extLst>
              <a:ext uri="{FF2B5EF4-FFF2-40B4-BE49-F238E27FC236}">
                <a16:creationId xmlns:a16="http://schemas.microsoft.com/office/drawing/2014/main" id="{1E36CAB4-E414-5541-1FDE-4BB99707877A}"/>
              </a:ext>
            </a:extLst>
          </p:cNvPr>
          <p:cNvGrpSpPr/>
          <p:nvPr/>
        </p:nvGrpSpPr>
        <p:grpSpPr>
          <a:xfrm>
            <a:off x="1703512" y="256691"/>
            <a:ext cx="8356155" cy="6344617"/>
            <a:chOff x="1540610" y="65730"/>
            <a:chExt cx="8859166" cy="6726540"/>
          </a:xfrm>
        </p:grpSpPr>
        <p:pic>
          <p:nvPicPr>
            <p:cNvPr id="5" name="図 4">
              <a:extLst>
                <a:ext uri="{FF2B5EF4-FFF2-40B4-BE49-F238E27FC236}">
                  <a16:creationId xmlns:a16="http://schemas.microsoft.com/office/drawing/2014/main" id="{C510B0A4-AAC4-7972-DCA6-38071448F59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621070" y="65730"/>
              <a:ext cx="8778706" cy="6726540"/>
            </a:xfrm>
            <a:prstGeom prst="rect">
              <a:avLst/>
            </a:prstGeom>
          </p:spPr>
        </p:pic>
        <p:sp>
          <p:nvSpPr>
            <p:cNvPr id="2" name="正方形/長方形 1">
              <a:extLst>
                <a:ext uri="{FF2B5EF4-FFF2-40B4-BE49-F238E27FC236}">
                  <a16:creationId xmlns:a16="http://schemas.microsoft.com/office/drawing/2014/main" id="{94418BFC-5965-D26F-6257-922AE61AC555}"/>
                </a:ext>
              </a:extLst>
            </p:cNvPr>
            <p:cNvSpPr/>
            <p:nvPr/>
          </p:nvSpPr>
          <p:spPr>
            <a:xfrm>
              <a:off x="1870841" y="1849821"/>
              <a:ext cx="756745" cy="3783724"/>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51A00855-0870-876B-DA48-9BA65286178E}"/>
                </a:ext>
              </a:extLst>
            </p:cNvPr>
            <p:cNvSpPr/>
            <p:nvPr/>
          </p:nvSpPr>
          <p:spPr>
            <a:xfrm>
              <a:off x="1996964" y="1849821"/>
              <a:ext cx="662152" cy="3783724"/>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3EDD94C6-BCF7-30F5-44EF-9E0BFFE77044}"/>
                </a:ext>
              </a:extLst>
            </p:cNvPr>
            <p:cNvSpPr txBox="1"/>
            <p:nvPr/>
          </p:nvSpPr>
          <p:spPr>
            <a:xfrm>
              <a:off x="1621070" y="1954925"/>
              <a:ext cx="1065925" cy="358934"/>
            </a:xfrm>
            <a:prstGeom prst="rect">
              <a:avLst/>
            </a:prstGeom>
            <a:noFill/>
          </p:spPr>
          <p:txBody>
            <a:bodyPr wrap="none" rtlCol="0">
              <a:spAutoFit/>
            </a:bodyPr>
            <a:lstStyle/>
            <a:p>
              <a:pPr defTabSz="557784">
                <a:spcAft>
                  <a:spcPts val="600"/>
                </a:spcAft>
              </a:pPr>
              <a:r>
                <a:rPr kumimoji="1" lang="ja-JP" altLang="en-US" sz="1600" kern="1200" dirty="0">
                  <a:solidFill>
                    <a:schemeClr val="tx1"/>
                  </a:solidFill>
                  <a:latin typeface="+mn-lt"/>
                  <a:ea typeface="BIZ UDPゴシック" panose="020B0400000000000000" pitchFamily="50" charset="-128"/>
                  <a:cs typeface="+mn-cs"/>
                </a:rPr>
                <a:t>面接委員</a:t>
              </a:r>
              <a:endParaRPr kumimoji="1" lang="ja-JP" altLang="en-US" sz="3200" dirty="0">
                <a:latin typeface="BIZ UDPゴシック" panose="020B0400000000000000" pitchFamily="50" charset="-128"/>
                <a:ea typeface="BIZ UDPゴシック" panose="020B0400000000000000" pitchFamily="50" charset="-128"/>
              </a:endParaRPr>
            </a:p>
          </p:txBody>
        </p:sp>
        <p:sp>
          <p:nvSpPr>
            <p:cNvPr id="6" name="テキスト ボックス 5">
              <a:extLst>
                <a:ext uri="{FF2B5EF4-FFF2-40B4-BE49-F238E27FC236}">
                  <a16:creationId xmlns:a16="http://schemas.microsoft.com/office/drawing/2014/main" id="{CC08AD0E-4E68-EAF0-98D4-7BE090D3EF5B}"/>
                </a:ext>
              </a:extLst>
            </p:cNvPr>
            <p:cNvSpPr txBox="1"/>
            <p:nvPr/>
          </p:nvSpPr>
          <p:spPr>
            <a:xfrm>
              <a:off x="1540610" y="3372351"/>
              <a:ext cx="1065925" cy="358934"/>
            </a:xfrm>
            <a:prstGeom prst="rect">
              <a:avLst/>
            </a:prstGeom>
            <a:noFill/>
          </p:spPr>
          <p:txBody>
            <a:bodyPr wrap="none" rtlCol="0">
              <a:spAutoFit/>
            </a:bodyPr>
            <a:lstStyle/>
            <a:p>
              <a:pPr defTabSz="557784">
                <a:spcAft>
                  <a:spcPts val="600"/>
                </a:spcAft>
              </a:pPr>
              <a:r>
                <a:rPr kumimoji="1" lang="ja-JP" altLang="en-US" sz="1600" kern="1200" dirty="0">
                  <a:solidFill>
                    <a:schemeClr val="tx1"/>
                  </a:solidFill>
                  <a:latin typeface="+mn-lt"/>
                  <a:ea typeface="BIZ UDPゴシック" panose="020B0400000000000000" pitchFamily="50" charset="-128"/>
                  <a:cs typeface="+mn-cs"/>
                </a:rPr>
                <a:t>面接委員</a:t>
              </a:r>
              <a:endParaRPr kumimoji="1" lang="ja-JP" altLang="en-US" sz="3200" dirty="0">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5B426C8C-2701-FB89-222E-0952FB56BA28}"/>
                </a:ext>
              </a:extLst>
            </p:cNvPr>
            <p:cNvSpPr txBox="1"/>
            <p:nvPr/>
          </p:nvSpPr>
          <p:spPr>
            <a:xfrm>
              <a:off x="1540610" y="5082310"/>
              <a:ext cx="1065925" cy="358934"/>
            </a:xfrm>
            <a:prstGeom prst="rect">
              <a:avLst/>
            </a:prstGeom>
            <a:noFill/>
          </p:spPr>
          <p:txBody>
            <a:bodyPr wrap="none" rtlCol="0">
              <a:spAutoFit/>
            </a:bodyPr>
            <a:lstStyle/>
            <a:p>
              <a:pPr defTabSz="557784">
                <a:spcAft>
                  <a:spcPts val="600"/>
                </a:spcAft>
              </a:pPr>
              <a:r>
                <a:rPr kumimoji="1" lang="ja-JP" altLang="en-US" sz="1600" kern="1200" dirty="0">
                  <a:solidFill>
                    <a:schemeClr val="tx1"/>
                  </a:solidFill>
                  <a:latin typeface="+mn-lt"/>
                  <a:ea typeface="BIZ UDPゴシック" panose="020B0400000000000000" pitchFamily="50" charset="-128"/>
                  <a:cs typeface="+mn-cs"/>
                </a:rPr>
                <a:t>面接委員</a:t>
              </a:r>
              <a:endParaRPr kumimoji="1" lang="ja-JP" altLang="en-US" sz="3200" dirty="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15794550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a:extLst>
              <a:ext uri="{FF2B5EF4-FFF2-40B4-BE49-F238E27FC236}">
                <a16:creationId xmlns:a16="http://schemas.microsoft.com/office/drawing/2014/main" id="{C510B0A4-AAC4-7972-DCA6-38071448F59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054665" y="108887"/>
            <a:ext cx="5869471" cy="6390249"/>
          </a:xfrm>
          <a:prstGeom prst="rect">
            <a:avLst/>
          </a:prstGeom>
        </p:spPr>
      </p:pic>
      <p:sp>
        <p:nvSpPr>
          <p:cNvPr id="11" name="正方形/長方形 10">
            <a:extLst>
              <a:ext uri="{FF2B5EF4-FFF2-40B4-BE49-F238E27FC236}">
                <a16:creationId xmlns:a16="http://schemas.microsoft.com/office/drawing/2014/main" id="{43356F3D-B433-DF00-A5BF-CD9D9636E1F8}"/>
              </a:ext>
            </a:extLst>
          </p:cNvPr>
          <p:cNvSpPr/>
          <p:nvPr/>
        </p:nvSpPr>
        <p:spPr>
          <a:xfrm>
            <a:off x="4151784" y="6165303"/>
            <a:ext cx="3888432" cy="583809"/>
          </a:xfrm>
          <a:prstGeom prst="rect">
            <a:avLst/>
          </a:prstGeom>
          <a:solidFill>
            <a:schemeClr val="bg1"/>
          </a:solidFill>
          <a:ln w="76200">
            <a:noFill/>
          </a:ln>
        </p:spPr>
        <p:style>
          <a:lnRef idx="2">
            <a:schemeClr val="accent1">
              <a:shade val="50000"/>
            </a:schemeClr>
          </a:lnRef>
          <a:fillRef idx="1">
            <a:schemeClr val="accent1"/>
          </a:fillRef>
          <a:effectRef idx="0">
            <a:schemeClr val="accent1"/>
          </a:effectRef>
          <a:fontRef idx="minor">
            <a:schemeClr val="lt1"/>
          </a:fontRef>
        </p:style>
        <p:txBody>
          <a:bodyPr vert="horz" lIns="180000" tIns="0" rIns="180000" rtlCol="0" anchor="ctr"/>
          <a:lstStyle/>
          <a:p>
            <a:pPr algn="l">
              <a:lnSpc>
                <a:spcPts val="9000"/>
              </a:lnSpc>
            </a:pPr>
            <a:endParaRPr kumimoji="1" lang="ja-JP" altLang="en-US" sz="8000" b="1" dirty="0">
              <a:ln>
                <a:solidFill>
                  <a:schemeClr val="tx1"/>
                </a:solidFill>
              </a:ln>
              <a:solidFill>
                <a:srgbClr val="FFE737"/>
              </a:solidFill>
              <a:latin typeface="+mj-ea"/>
              <a:ea typeface="+mj-ea"/>
            </a:endParaRPr>
          </a:p>
        </p:txBody>
      </p:sp>
      <p:sp>
        <p:nvSpPr>
          <p:cNvPr id="10" name="テキスト ボックス 9">
            <a:extLst>
              <a:ext uri="{FF2B5EF4-FFF2-40B4-BE49-F238E27FC236}">
                <a16:creationId xmlns:a16="http://schemas.microsoft.com/office/drawing/2014/main" id="{EEE350C3-1193-B6F7-DAB9-124F203DAD4F}"/>
              </a:ext>
            </a:extLst>
          </p:cNvPr>
          <p:cNvSpPr txBox="1"/>
          <p:nvPr/>
        </p:nvSpPr>
        <p:spPr>
          <a:xfrm>
            <a:off x="4007768" y="6330806"/>
            <a:ext cx="1005403" cy="338554"/>
          </a:xfrm>
          <a:prstGeom prst="rect">
            <a:avLst/>
          </a:prstGeom>
          <a:noFill/>
        </p:spPr>
        <p:txBody>
          <a:bodyPr wrap="none" rtlCol="0">
            <a:spAutoFit/>
          </a:bodyPr>
          <a:lstStyle/>
          <a:p>
            <a:pPr defTabSz="557784">
              <a:spcAft>
                <a:spcPts val="600"/>
              </a:spcAft>
            </a:pPr>
            <a:r>
              <a:rPr kumimoji="1" lang="ja-JP" altLang="en-US" sz="1600" kern="1200" dirty="0">
                <a:solidFill>
                  <a:schemeClr val="tx1"/>
                </a:solidFill>
                <a:latin typeface="+mn-lt"/>
                <a:ea typeface="BIZ UDPゴシック" panose="020B0400000000000000" pitchFamily="50" charset="-128"/>
                <a:cs typeface="+mn-cs"/>
              </a:rPr>
              <a:t>面接委員</a:t>
            </a:r>
            <a:endParaRPr kumimoji="1" lang="ja-JP" altLang="en-US" sz="3200" dirty="0">
              <a:latin typeface="BIZ UDPゴシック" panose="020B0400000000000000" pitchFamily="50" charset="-128"/>
              <a:ea typeface="BIZ UDPゴシック" panose="020B0400000000000000" pitchFamily="50" charset="-128"/>
            </a:endParaRPr>
          </a:p>
        </p:txBody>
      </p:sp>
      <p:sp>
        <p:nvSpPr>
          <p:cNvPr id="12" name="テキスト ボックス 11">
            <a:extLst>
              <a:ext uri="{FF2B5EF4-FFF2-40B4-BE49-F238E27FC236}">
                <a16:creationId xmlns:a16="http://schemas.microsoft.com/office/drawing/2014/main" id="{24403F77-981E-E0AE-5285-851587482E49}"/>
              </a:ext>
            </a:extLst>
          </p:cNvPr>
          <p:cNvSpPr txBox="1"/>
          <p:nvPr/>
        </p:nvSpPr>
        <p:spPr>
          <a:xfrm>
            <a:off x="5565117" y="6330806"/>
            <a:ext cx="1005403" cy="338554"/>
          </a:xfrm>
          <a:prstGeom prst="rect">
            <a:avLst/>
          </a:prstGeom>
          <a:noFill/>
        </p:spPr>
        <p:txBody>
          <a:bodyPr wrap="none" rtlCol="0">
            <a:spAutoFit/>
          </a:bodyPr>
          <a:lstStyle/>
          <a:p>
            <a:pPr defTabSz="557784">
              <a:spcAft>
                <a:spcPts val="600"/>
              </a:spcAft>
            </a:pPr>
            <a:r>
              <a:rPr kumimoji="1" lang="ja-JP" altLang="en-US" sz="1600" kern="1200" dirty="0">
                <a:solidFill>
                  <a:schemeClr val="tx1"/>
                </a:solidFill>
                <a:latin typeface="+mn-lt"/>
                <a:ea typeface="BIZ UDPゴシック" panose="020B0400000000000000" pitchFamily="50" charset="-128"/>
                <a:cs typeface="+mn-cs"/>
              </a:rPr>
              <a:t>面接委員</a:t>
            </a:r>
            <a:endParaRPr kumimoji="1" lang="ja-JP" altLang="en-US" sz="3200" dirty="0">
              <a:latin typeface="BIZ UDPゴシック" panose="020B0400000000000000" pitchFamily="50" charset="-128"/>
              <a:ea typeface="BIZ UDPゴシック" panose="020B0400000000000000" pitchFamily="50" charset="-128"/>
            </a:endParaRPr>
          </a:p>
        </p:txBody>
      </p:sp>
      <p:sp>
        <p:nvSpPr>
          <p:cNvPr id="13" name="テキスト ボックス 12">
            <a:extLst>
              <a:ext uri="{FF2B5EF4-FFF2-40B4-BE49-F238E27FC236}">
                <a16:creationId xmlns:a16="http://schemas.microsoft.com/office/drawing/2014/main" id="{7E75282B-D300-3BA1-75CA-B9FAE0AE3320}"/>
              </a:ext>
            </a:extLst>
          </p:cNvPr>
          <p:cNvSpPr txBox="1"/>
          <p:nvPr/>
        </p:nvSpPr>
        <p:spPr>
          <a:xfrm>
            <a:off x="7122465" y="6330806"/>
            <a:ext cx="1005403" cy="338554"/>
          </a:xfrm>
          <a:prstGeom prst="rect">
            <a:avLst/>
          </a:prstGeom>
          <a:noFill/>
        </p:spPr>
        <p:txBody>
          <a:bodyPr wrap="none" rtlCol="0">
            <a:spAutoFit/>
          </a:bodyPr>
          <a:lstStyle/>
          <a:p>
            <a:pPr defTabSz="557784">
              <a:spcAft>
                <a:spcPts val="600"/>
              </a:spcAft>
            </a:pPr>
            <a:r>
              <a:rPr kumimoji="1" lang="ja-JP" altLang="en-US" sz="1600" kern="1200" dirty="0">
                <a:solidFill>
                  <a:schemeClr val="tx1"/>
                </a:solidFill>
                <a:latin typeface="+mn-lt"/>
                <a:ea typeface="BIZ UDPゴシック" panose="020B0400000000000000" pitchFamily="50" charset="-128"/>
                <a:cs typeface="+mn-cs"/>
              </a:rPr>
              <a:t>面接委員</a:t>
            </a:r>
            <a:endParaRPr kumimoji="1" lang="ja-JP" altLang="en-US" sz="32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738783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グループ化 10">
            <a:extLst>
              <a:ext uri="{FF2B5EF4-FFF2-40B4-BE49-F238E27FC236}">
                <a16:creationId xmlns:a16="http://schemas.microsoft.com/office/drawing/2014/main" id="{3C7B6EF8-5DFD-2D3C-BA95-79BDF3BE07FF}"/>
              </a:ext>
            </a:extLst>
          </p:cNvPr>
          <p:cNvGrpSpPr/>
          <p:nvPr/>
        </p:nvGrpSpPr>
        <p:grpSpPr>
          <a:xfrm>
            <a:off x="4079776" y="393192"/>
            <a:ext cx="4340353" cy="6071616"/>
            <a:chOff x="4130566" y="393192"/>
            <a:chExt cx="4340353" cy="6071616"/>
          </a:xfrm>
        </p:grpSpPr>
        <p:grpSp>
          <p:nvGrpSpPr>
            <p:cNvPr id="7" name="グループ化 6">
              <a:extLst>
                <a:ext uri="{FF2B5EF4-FFF2-40B4-BE49-F238E27FC236}">
                  <a16:creationId xmlns:a16="http://schemas.microsoft.com/office/drawing/2014/main" id="{098DC54D-6BE3-EF44-9E87-9EBDF5FF001D}"/>
                </a:ext>
              </a:extLst>
            </p:cNvPr>
            <p:cNvGrpSpPr/>
            <p:nvPr/>
          </p:nvGrpSpPr>
          <p:grpSpPr>
            <a:xfrm>
              <a:off x="4130566" y="393192"/>
              <a:ext cx="4340353" cy="6071616"/>
              <a:chOff x="3951890" y="393192"/>
              <a:chExt cx="4340353" cy="6071616"/>
            </a:xfrm>
          </p:grpSpPr>
          <p:pic>
            <p:nvPicPr>
              <p:cNvPr id="5" name="図 4" descr="ダイアグラム&#10;&#10;中程度の精度で自動的に生成された説明">
                <a:extLst>
                  <a:ext uri="{FF2B5EF4-FFF2-40B4-BE49-F238E27FC236}">
                    <a16:creationId xmlns:a16="http://schemas.microsoft.com/office/drawing/2014/main" id="{37FD6E36-D2B2-B56D-3CD5-230EECF16E13}"/>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951891" y="578069"/>
                <a:ext cx="4340352" cy="5886739"/>
              </a:xfrm>
              <a:prstGeom prst="rect">
                <a:avLst/>
              </a:prstGeom>
            </p:spPr>
          </p:pic>
          <p:sp>
            <p:nvSpPr>
              <p:cNvPr id="6" name="正方形/長方形 5">
                <a:extLst>
                  <a:ext uri="{FF2B5EF4-FFF2-40B4-BE49-F238E27FC236}">
                    <a16:creationId xmlns:a16="http://schemas.microsoft.com/office/drawing/2014/main" id="{03C71A55-928A-C26B-D025-5D0C3B16E833}"/>
                  </a:ext>
                </a:extLst>
              </p:cNvPr>
              <p:cNvSpPr/>
              <p:nvPr/>
            </p:nvSpPr>
            <p:spPr>
              <a:xfrm>
                <a:off x="3951890" y="393192"/>
                <a:ext cx="4340352" cy="6071616"/>
              </a:xfrm>
              <a:prstGeom prst="rect">
                <a:avLst/>
              </a:prstGeom>
              <a:noFill/>
              <a:ln w="952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 name="正方形/長方形 1">
              <a:extLst>
                <a:ext uri="{FF2B5EF4-FFF2-40B4-BE49-F238E27FC236}">
                  <a16:creationId xmlns:a16="http://schemas.microsoft.com/office/drawing/2014/main" id="{705E507C-A313-C163-7A5E-BB6FAB4CBE92}"/>
                </a:ext>
              </a:extLst>
            </p:cNvPr>
            <p:cNvSpPr/>
            <p:nvPr/>
          </p:nvSpPr>
          <p:spPr>
            <a:xfrm>
              <a:off x="4696529" y="1384053"/>
              <a:ext cx="1070951" cy="85391"/>
            </a:xfrm>
            <a:prstGeom prst="rect">
              <a:avLst/>
            </a:prstGeom>
            <a:solidFill>
              <a:schemeClr val="tx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37FF44AC-A39A-2AAE-6D0F-3BA87FAC0EF4}"/>
                </a:ext>
              </a:extLst>
            </p:cNvPr>
            <p:cNvSpPr/>
            <p:nvPr/>
          </p:nvSpPr>
          <p:spPr>
            <a:xfrm>
              <a:off x="6812932" y="1384052"/>
              <a:ext cx="1210305" cy="85391"/>
            </a:xfrm>
            <a:prstGeom prst="rect">
              <a:avLst/>
            </a:prstGeom>
            <a:solidFill>
              <a:schemeClr val="tx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8E42C954-3AA7-EECA-4681-ACCFCC1D6C78}"/>
                </a:ext>
              </a:extLst>
            </p:cNvPr>
            <p:cNvSpPr/>
            <p:nvPr/>
          </p:nvSpPr>
          <p:spPr>
            <a:xfrm>
              <a:off x="6812932" y="3084172"/>
              <a:ext cx="1210305" cy="85391"/>
            </a:xfrm>
            <a:prstGeom prst="rect">
              <a:avLst/>
            </a:prstGeom>
            <a:solidFill>
              <a:schemeClr val="tx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EBAAC5F0-1839-CC99-418E-CAD7F1435E96}"/>
                </a:ext>
              </a:extLst>
            </p:cNvPr>
            <p:cNvSpPr/>
            <p:nvPr/>
          </p:nvSpPr>
          <p:spPr>
            <a:xfrm>
              <a:off x="4696529" y="3084172"/>
              <a:ext cx="1070951" cy="85391"/>
            </a:xfrm>
            <a:prstGeom prst="rect">
              <a:avLst/>
            </a:prstGeom>
            <a:solidFill>
              <a:schemeClr val="tx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570B1E1B-657E-464E-81FC-A7199578E587}"/>
                </a:ext>
              </a:extLst>
            </p:cNvPr>
            <p:cNvSpPr/>
            <p:nvPr/>
          </p:nvSpPr>
          <p:spPr>
            <a:xfrm>
              <a:off x="4696528" y="4784291"/>
              <a:ext cx="1070951" cy="85391"/>
            </a:xfrm>
            <a:prstGeom prst="rect">
              <a:avLst/>
            </a:prstGeom>
            <a:solidFill>
              <a:schemeClr val="tx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45A60FA7-3D49-D92F-5DF9-2E5906C135D4}"/>
                </a:ext>
              </a:extLst>
            </p:cNvPr>
            <p:cNvSpPr/>
            <p:nvPr/>
          </p:nvSpPr>
          <p:spPr>
            <a:xfrm>
              <a:off x="6812931" y="4784291"/>
              <a:ext cx="1210305" cy="85391"/>
            </a:xfrm>
            <a:prstGeom prst="rect">
              <a:avLst/>
            </a:prstGeom>
            <a:solidFill>
              <a:schemeClr val="tx1"/>
            </a:solidFill>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2979291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 name="グループ化 51">
            <a:extLst>
              <a:ext uri="{FF2B5EF4-FFF2-40B4-BE49-F238E27FC236}">
                <a16:creationId xmlns:a16="http://schemas.microsoft.com/office/drawing/2014/main" id="{04C72017-4511-8993-2035-92A4F3AEE13F}"/>
              </a:ext>
            </a:extLst>
          </p:cNvPr>
          <p:cNvGrpSpPr/>
          <p:nvPr/>
        </p:nvGrpSpPr>
        <p:grpSpPr>
          <a:xfrm>
            <a:off x="3797808" y="204216"/>
            <a:ext cx="4596384" cy="6449568"/>
            <a:chOff x="3797808" y="204216"/>
            <a:chExt cx="4596384" cy="6449568"/>
          </a:xfrm>
        </p:grpSpPr>
        <p:grpSp>
          <p:nvGrpSpPr>
            <p:cNvPr id="12" name="グループ化 11">
              <a:extLst>
                <a:ext uri="{FF2B5EF4-FFF2-40B4-BE49-F238E27FC236}">
                  <a16:creationId xmlns:a16="http://schemas.microsoft.com/office/drawing/2014/main" id="{7732E599-6750-839C-A53F-DD0E6B3F2AA2}"/>
                </a:ext>
              </a:extLst>
            </p:cNvPr>
            <p:cNvGrpSpPr/>
            <p:nvPr/>
          </p:nvGrpSpPr>
          <p:grpSpPr>
            <a:xfrm>
              <a:off x="3797808" y="204216"/>
              <a:ext cx="4596384" cy="6449568"/>
              <a:chOff x="3828289" y="158496"/>
              <a:chExt cx="4596384" cy="6449568"/>
            </a:xfrm>
            <a:noFill/>
          </p:grpSpPr>
          <p:pic>
            <p:nvPicPr>
              <p:cNvPr id="13" name="図 12" descr="ダイアグラム&#10;&#10;自動的に生成された説明">
                <a:extLst>
                  <a:ext uri="{FF2B5EF4-FFF2-40B4-BE49-F238E27FC236}">
                    <a16:creationId xmlns:a16="http://schemas.microsoft.com/office/drawing/2014/main" id="{98D91C6B-D211-39A7-4D91-90C4355E7989}"/>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3828289" y="274320"/>
                <a:ext cx="4596384" cy="6217920"/>
              </a:xfrm>
              <a:prstGeom prst="rect">
                <a:avLst/>
              </a:prstGeom>
              <a:grpFill/>
              <a:ln w="28575">
                <a:solidFill>
                  <a:schemeClr val="bg1"/>
                </a:solidFill>
              </a:ln>
            </p:spPr>
          </p:pic>
          <p:sp>
            <p:nvSpPr>
              <p:cNvPr id="14" name="正方形/長方形 13">
                <a:extLst>
                  <a:ext uri="{FF2B5EF4-FFF2-40B4-BE49-F238E27FC236}">
                    <a16:creationId xmlns:a16="http://schemas.microsoft.com/office/drawing/2014/main" id="{2F4BE62D-7CFC-5512-FABC-1A5682D82D74}"/>
                  </a:ext>
                </a:extLst>
              </p:cNvPr>
              <p:cNvSpPr/>
              <p:nvPr/>
            </p:nvSpPr>
            <p:spPr>
              <a:xfrm>
                <a:off x="3828289" y="158496"/>
                <a:ext cx="4596384" cy="6449568"/>
              </a:xfrm>
              <a:prstGeom prst="rect">
                <a:avLst/>
              </a:prstGeom>
              <a:grpFill/>
              <a:ln w="9525"/>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0" name="正方形/長方形 39">
              <a:extLst>
                <a:ext uri="{FF2B5EF4-FFF2-40B4-BE49-F238E27FC236}">
                  <a16:creationId xmlns:a16="http://schemas.microsoft.com/office/drawing/2014/main" id="{AB189862-27B7-835C-0200-DDCF5D854843}"/>
                </a:ext>
              </a:extLst>
            </p:cNvPr>
            <p:cNvSpPr/>
            <p:nvPr/>
          </p:nvSpPr>
          <p:spPr>
            <a:xfrm>
              <a:off x="4196861" y="4509477"/>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C43696A7-267F-41EB-C8CE-25D709CABABD}"/>
                </a:ext>
              </a:extLst>
            </p:cNvPr>
            <p:cNvSpPr/>
            <p:nvPr/>
          </p:nvSpPr>
          <p:spPr>
            <a:xfrm>
              <a:off x="4196861" y="4662423"/>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474B137B-9467-7E31-3383-2ED8C8904E83}"/>
                </a:ext>
              </a:extLst>
            </p:cNvPr>
            <p:cNvSpPr/>
            <p:nvPr/>
          </p:nvSpPr>
          <p:spPr>
            <a:xfrm>
              <a:off x="4196861" y="4815369"/>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4DB3A3D0-2058-DBBC-CD29-824E2486DB13}"/>
                </a:ext>
              </a:extLst>
            </p:cNvPr>
            <p:cNvSpPr/>
            <p:nvPr/>
          </p:nvSpPr>
          <p:spPr>
            <a:xfrm>
              <a:off x="4196861" y="4968315"/>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D062D6DA-E3D2-04EB-EDC4-0B7A9C8287F5}"/>
                </a:ext>
              </a:extLst>
            </p:cNvPr>
            <p:cNvSpPr/>
            <p:nvPr/>
          </p:nvSpPr>
          <p:spPr>
            <a:xfrm>
              <a:off x="4196861" y="5112583"/>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0FB5BE5E-8538-1ECB-F5E6-75C18715A8DC}"/>
                </a:ext>
              </a:extLst>
            </p:cNvPr>
            <p:cNvSpPr/>
            <p:nvPr/>
          </p:nvSpPr>
          <p:spPr>
            <a:xfrm>
              <a:off x="4196861" y="5265529"/>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689C9446-635A-A171-CC9C-87D0D123ABE0}"/>
                </a:ext>
              </a:extLst>
            </p:cNvPr>
            <p:cNvSpPr/>
            <p:nvPr/>
          </p:nvSpPr>
          <p:spPr>
            <a:xfrm>
              <a:off x="4196861" y="5413704"/>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58F69859-55A8-441C-1021-66432A1947D9}"/>
                </a:ext>
              </a:extLst>
            </p:cNvPr>
            <p:cNvSpPr/>
            <p:nvPr/>
          </p:nvSpPr>
          <p:spPr>
            <a:xfrm>
              <a:off x="4196861" y="5566650"/>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2934CE35-DFB1-34A2-C587-56A34045043C}"/>
                </a:ext>
              </a:extLst>
            </p:cNvPr>
            <p:cNvSpPr/>
            <p:nvPr/>
          </p:nvSpPr>
          <p:spPr>
            <a:xfrm>
              <a:off x="4196861" y="5722641"/>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27D96740-3824-239B-AEB2-82FAB48A1C2A}"/>
                </a:ext>
              </a:extLst>
            </p:cNvPr>
            <p:cNvSpPr/>
            <p:nvPr/>
          </p:nvSpPr>
          <p:spPr>
            <a:xfrm>
              <a:off x="4196861" y="5875587"/>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C52EF4B4-7E85-C256-845F-C778EB733BDC}"/>
                </a:ext>
              </a:extLst>
            </p:cNvPr>
            <p:cNvSpPr/>
            <p:nvPr/>
          </p:nvSpPr>
          <p:spPr>
            <a:xfrm>
              <a:off x="4196861" y="6008132"/>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1C6470B6-E0CC-5F12-04CF-56431A41D534}"/>
                </a:ext>
              </a:extLst>
            </p:cNvPr>
            <p:cNvSpPr/>
            <p:nvPr/>
          </p:nvSpPr>
          <p:spPr>
            <a:xfrm>
              <a:off x="4196861" y="6161078"/>
              <a:ext cx="277446" cy="82061"/>
            </a:xfrm>
            <a:prstGeom prst="rect">
              <a:avLst/>
            </a:prstGeom>
            <a:solidFill>
              <a:schemeClr val="bg1"/>
            </a:solidFill>
            <a:ln w="28575">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Tree>
    <p:extLst>
      <p:ext uri="{BB962C8B-B14F-4D97-AF65-F5344CB8AC3E}">
        <p14:creationId xmlns:p14="http://schemas.microsoft.com/office/powerpoint/2010/main" val="159774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a:extLst>
              <a:ext uri="{FF2B5EF4-FFF2-40B4-BE49-F238E27FC236}">
                <a16:creationId xmlns:a16="http://schemas.microsoft.com/office/drawing/2014/main" id="{DA06990D-943F-28E8-D549-CB6295653FB8}"/>
              </a:ext>
            </a:extLst>
          </p:cNvPr>
          <p:cNvSpPr>
            <a:spLocks noGrp="1"/>
          </p:cNvSpPr>
          <p:nvPr>
            <p:ph type="title"/>
          </p:nvPr>
        </p:nvSpPr>
        <p:spPr>
          <a:xfrm>
            <a:off x="581480" y="295478"/>
            <a:ext cx="5154482" cy="815356"/>
          </a:xfrm>
          <a:solidFill>
            <a:schemeClr val="accent2"/>
          </a:solidFill>
        </p:spPr>
        <p:txBody>
          <a:bodyPr>
            <a:normAutofit fontScale="90000"/>
          </a:bodyPr>
          <a:lstStyle/>
          <a:p>
            <a:pPr>
              <a:defRPr/>
            </a:pPr>
            <a:r>
              <a:rPr lang="ja-JP" altLang="en-US" sz="4800" b="1" dirty="0">
                <a:solidFill>
                  <a:schemeClr val="bg1"/>
                </a:solidFill>
                <a:latin typeface="BIZ UDPゴシック" panose="020B0400000000000000" pitchFamily="50" charset="-128"/>
                <a:ea typeface="BIZ UDPゴシック" panose="020B0400000000000000" pitchFamily="50" charset="-128"/>
                <a:cs typeface="Arial" charset="0"/>
                <a:sym typeface="Arial" charset="0"/>
              </a:rPr>
              <a:t>奨学生選考の流れ</a:t>
            </a:r>
            <a:endParaRPr lang="ja-JP" altLang="en-US" sz="4800" b="1" dirty="0">
              <a:solidFill>
                <a:schemeClr val="bg1"/>
              </a:solidFill>
              <a:latin typeface="BIZ UDPゴシック" panose="020B0400000000000000" pitchFamily="50" charset="-128"/>
              <a:ea typeface="BIZ UDPゴシック" panose="020B0400000000000000" pitchFamily="50" charset="-128"/>
              <a:cs typeface="Arial" charset="0"/>
            </a:endParaRPr>
          </a:p>
        </p:txBody>
      </p:sp>
      <p:sp>
        <p:nvSpPr>
          <p:cNvPr id="24579" name="コンテンツ プレースホルダ 2">
            <a:extLst>
              <a:ext uri="{FF2B5EF4-FFF2-40B4-BE49-F238E27FC236}">
                <a16:creationId xmlns:a16="http://schemas.microsoft.com/office/drawing/2014/main" id="{1E1A3E87-D224-0E79-8B6C-517D7732DB2E}"/>
              </a:ext>
            </a:extLst>
          </p:cNvPr>
          <p:cNvSpPr>
            <a:spLocks noGrp="1"/>
          </p:cNvSpPr>
          <p:nvPr>
            <p:ph idx="1"/>
          </p:nvPr>
        </p:nvSpPr>
        <p:spPr>
          <a:xfrm>
            <a:off x="674689" y="3606802"/>
            <a:ext cx="11037934" cy="1406525"/>
          </a:xfrm>
          <a:solidFill>
            <a:schemeClr val="bg1"/>
          </a:solidFill>
        </p:spPr>
        <p:txBody>
          <a:bodyPr rtlCol="0">
            <a:noAutofit/>
          </a:bodyPr>
          <a:lstStyle/>
          <a:p>
            <a:pPr marL="523383" indent="-422083">
              <a:buClr>
                <a:schemeClr val="accent4">
                  <a:lumMod val="50000"/>
                </a:schemeClr>
              </a:buClr>
              <a:buFont typeface="Wingdings" panose="05000000000000000000" pitchFamily="2" charset="2"/>
              <a:buChar char="Ø"/>
              <a:defRPr/>
            </a:pPr>
            <a:r>
              <a:rPr lang="ja-JP" altLang="en-US" sz="2800" b="1" dirty="0">
                <a:solidFill>
                  <a:schemeClr val="bg2">
                    <a:lumMod val="10000"/>
                  </a:schemeClr>
                </a:solidFill>
                <a:latin typeface="BIZ UDPゴシック" panose="020B0400000000000000" pitchFamily="50" charset="-128"/>
                <a:ea typeface="BIZ UDPゴシック" panose="020B0400000000000000" pitchFamily="50" charset="-128"/>
              </a:rPr>
              <a:t>地区選考委員会が指定校と募集人数を決める</a:t>
            </a:r>
            <a:endParaRPr lang="en-US" altLang="ja-JP" sz="2800" b="1" dirty="0">
              <a:solidFill>
                <a:schemeClr val="bg2">
                  <a:lumMod val="10000"/>
                </a:schemeClr>
              </a:solidFill>
              <a:latin typeface="BIZ UDPゴシック" panose="020B0400000000000000" pitchFamily="50" charset="-128"/>
              <a:ea typeface="BIZ UDPゴシック" panose="020B0400000000000000" pitchFamily="50" charset="-128"/>
            </a:endParaRPr>
          </a:p>
          <a:p>
            <a:pPr marL="523383" indent="-422083">
              <a:buClr>
                <a:schemeClr val="accent4">
                  <a:lumMod val="50000"/>
                </a:schemeClr>
              </a:buClr>
              <a:buFont typeface="Wingdings" panose="05000000000000000000" pitchFamily="2" charset="2"/>
              <a:buChar char="Ø"/>
              <a:defRPr/>
            </a:pPr>
            <a:r>
              <a:rPr lang="ja-JP" altLang="en-US" sz="2800" b="1" dirty="0">
                <a:solidFill>
                  <a:schemeClr val="bg2">
                    <a:lumMod val="10000"/>
                  </a:schemeClr>
                </a:solidFill>
                <a:latin typeface="BIZ UDPゴシック" panose="020B0400000000000000" pitchFamily="50" charset="-128"/>
                <a:ea typeface="BIZ UDPゴシック" panose="020B0400000000000000" pitchFamily="50" charset="-128"/>
              </a:rPr>
              <a:t>申込書類は、申込者が</a:t>
            </a:r>
            <a:r>
              <a:rPr lang="ja-JP" altLang="en-US" sz="2800" b="1" dirty="0">
                <a:solidFill>
                  <a:srgbClr val="FF0000"/>
                </a:solidFill>
                <a:latin typeface="BIZ UDPゴシック" panose="020B0400000000000000" pitchFamily="50" charset="-128"/>
                <a:ea typeface="BIZ UDPゴシック" panose="020B0400000000000000" pitchFamily="50" charset="-128"/>
              </a:rPr>
              <a:t>“日本語、自筆で手書き”</a:t>
            </a:r>
            <a:r>
              <a:rPr lang="ja-JP" altLang="en-US" sz="2800" b="1" dirty="0">
                <a:latin typeface="BIZ UDPゴシック" panose="020B0400000000000000" pitchFamily="50" charset="-128"/>
                <a:ea typeface="BIZ UDPゴシック" panose="020B0400000000000000" pitchFamily="50" charset="-128"/>
              </a:rPr>
              <a:t>する</a:t>
            </a:r>
            <a:endParaRPr lang="en-US" altLang="ja-JP" sz="2800" b="1" dirty="0">
              <a:latin typeface="BIZ UDPゴシック" panose="020B0400000000000000" pitchFamily="50" charset="-128"/>
              <a:ea typeface="BIZ UDPゴシック" panose="020B0400000000000000" pitchFamily="50" charset="-128"/>
            </a:endParaRPr>
          </a:p>
          <a:p>
            <a:pPr marL="523383" indent="-422083">
              <a:buClr>
                <a:schemeClr val="accent4">
                  <a:lumMod val="50000"/>
                </a:schemeClr>
              </a:buClr>
              <a:buFont typeface="Wingdings" panose="05000000000000000000" pitchFamily="2" charset="2"/>
              <a:buChar char="Ø"/>
              <a:defRPr/>
            </a:pPr>
            <a:r>
              <a:rPr lang="ja-JP" altLang="en-US" sz="2800" b="1" dirty="0">
                <a:solidFill>
                  <a:schemeClr val="bg2">
                    <a:lumMod val="10000"/>
                  </a:schemeClr>
                </a:solidFill>
                <a:latin typeface="BIZ UDPゴシック" panose="020B0400000000000000" pitchFamily="50" charset="-128"/>
                <a:ea typeface="BIZ UDPゴシック" panose="020B0400000000000000" pitchFamily="50" charset="-128"/>
              </a:rPr>
              <a:t>指定校担当者は、とりまとめて専用</a:t>
            </a:r>
            <a:r>
              <a:rPr lang="en-US" altLang="ja-JP" sz="2800" b="1" dirty="0">
                <a:solidFill>
                  <a:schemeClr val="bg2">
                    <a:lumMod val="10000"/>
                  </a:schemeClr>
                </a:solidFill>
                <a:latin typeface="BIZ UDPゴシック" panose="020B0400000000000000" pitchFamily="50" charset="-128"/>
                <a:ea typeface="BIZ UDPゴシック" panose="020B0400000000000000" pitchFamily="50" charset="-128"/>
              </a:rPr>
              <a:t>WEB</a:t>
            </a:r>
            <a:r>
              <a:rPr lang="ja-JP" altLang="en-US" sz="2800" b="1" dirty="0">
                <a:solidFill>
                  <a:schemeClr val="bg2">
                    <a:lumMod val="10000"/>
                  </a:schemeClr>
                </a:solidFill>
                <a:latin typeface="BIZ UDPゴシック" panose="020B0400000000000000" pitchFamily="50" charset="-128"/>
                <a:ea typeface="BIZ UDPゴシック" panose="020B0400000000000000" pitchFamily="50" charset="-128"/>
              </a:rPr>
              <a:t>画面で申込登録をする</a:t>
            </a:r>
            <a:endParaRPr lang="en-US" altLang="ja-JP" sz="2800" b="1" dirty="0">
              <a:solidFill>
                <a:schemeClr val="bg2">
                  <a:lumMod val="10000"/>
                </a:schemeClr>
              </a:solidFill>
              <a:latin typeface="BIZ UDPゴシック" panose="020B0400000000000000" pitchFamily="50" charset="-128"/>
              <a:ea typeface="BIZ UDPゴシック" panose="020B0400000000000000" pitchFamily="50" charset="-128"/>
            </a:endParaRPr>
          </a:p>
          <a:p>
            <a:pPr marL="523383" indent="-422083">
              <a:buClr>
                <a:schemeClr val="accent4">
                  <a:lumMod val="50000"/>
                </a:schemeClr>
              </a:buClr>
              <a:buFont typeface="Wingdings" panose="05000000000000000000" pitchFamily="2" charset="2"/>
              <a:buChar char="Ø"/>
              <a:defRPr/>
            </a:pPr>
            <a:endParaRPr lang="en-US" altLang="ja-JP" sz="1847" b="1" dirty="0">
              <a:solidFill>
                <a:schemeClr val="bg2">
                  <a:lumMod val="10000"/>
                </a:schemeClr>
              </a:solidFill>
            </a:endParaRPr>
          </a:p>
        </p:txBody>
      </p:sp>
      <p:sp>
        <p:nvSpPr>
          <p:cNvPr id="4" name="AutoShape 5">
            <a:extLst>
              <a:ext uri="{FF2B5EF4-FFF2-40B4-BE49-F238E27FC236}">
                <a16:creationId xmlns:a16="http://schemas.microsoft.com/office/drawing/2014/main" id="{AA4E33C4-EAC3-F5CA-3122-1450ACD103BA}"/>
              </a:ext>
            </a:extLst>
          </p:cNvPr>
          <p:cNvSpPr>
            <a:spLocks noChangeArrowheads="1"/>
          </p:cNvSpPr>
          <p:nvPr/>
        </p:nvSpPr>
        <p:spPr bwMode="auto">
          <a:xfrm>
            <a:off x="8066605" y="1280160"/>
            <a:ext cx="1772591" cy="1655763"/>
          </a:xfrm>
          <a:prstGeom prst="homePlate">
            <a:avLst>
              <a:gd name="adj" fmla="val 30860"/>
            </a:avLst>
          </a:prstGeom>
          <a:ln w="38100">
            <a:solidFill>
              <a:schemeClr val="tx1"/>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学内</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選抜</a:t>
            </a:r>
          </a:p>
        </p:txBody>
      </p:sp>
      <p:sp>
        <p:nvSpPr>
          <p:cNvPr id="5" name="AutoShape 8">
            <a:extLst>
              <a:ext uri="{FF2B5EF4-FFF2-40B4-BE49-F238E27FC236}">
                <a16:creationId xmlns:a16="http://schemas.microsoft.com/office/drawing/2014/main" id="{B757C39B-C566-3DFC-AD71-E21C45F2F349}"/>
              </a:ext>
            </a:extLst>
          </p:cNvPr>
          <p:cNvSpPr>
            <a:spLocks noChangeArrowheads="1"/>
          </p:cNvSpPr>
          <p:nvPr/>
        </p:nvSpPr>
        <p:spPr bwMode="auto">
          <a:xfrm>
            <a:off x="5049550" y="1280159"/>
            <a:ext cx="2979522" cy="1656716"/>
          </a:xfrm>
          <a:prstGeom prst="homePlate">
            <a:avLst>
              <a:gd name="adj" fmla="val 31851"/>
            </a:avLst>
          </a:prstGeom>
          <a:ln w="38100">
            <a:solidFill>
              <a:schemeClr val="tx1"/>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学校の窓口へ</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申込書類を提出</a:t>
            </a:r>
          </a:p>
        </p:txBody>
      </p:sp>
      <p:sp>
        <p:nvSpPr>
          <p:cNvPr id="8" name="AutoShape 5">
            <a:extLst>
              <a:ext uri="{FF2B5EF4-FFF2-40B4-BE49-F238E27FC236}">
                <a16:creationId xmlns:a16="http://schemas.microsoft.com/office/drawing/2014/main" id="{D1018A13-5F64-168E-229B-EF5F91390DF3}"/>
              </a:ext>
            </a:extLst>
          </p:cNvPr>
          <p:cNvSpPr>
            <a:spLocks noChangeArrowheads="1"/>
          </p:cNvSpPr>
          <p:nvPr/>
        </p:nvSpPr>
        <p:spPr bwMode="auto">
          <a:xfrm>
            <a:off x="9876728" y="1272538"/>
            <a:ext cx="1628363" cy="1645796"/>
          </a:xfrm>
          <a:prstGeom prst="rect">
            <a:avLst/>
          </a:prstGeom>
          <a:solidFill>
            <a:srgbClr val="FFFFCC"/>
          </a:solidFill>
          <a:ln w="38100">
            <a:solidFill>
              <a:srgbClr val="FF6600"/>
            </a:solidFill>
            <a:headEnd/>
            <a:tailEnd/>
          </a:ln>
        </p:spPr>
        <p:style>
          <a:lnRef idx="2">
            <a:schemeClr val="accent5"/>
          </a:lnRef>
          <a:fillRef idx="1">
            <a:schemeClr val="lt1"/>
          </a:fillRef>
          <a:effectRef idx="0">
            <a:schemeClr val="accent5"/>
          </a:effectRef>
          <a:fontRef idx="minor">
            <a:schemeClr val="dk1"/>
          </a:fontRef>
        </p:style>
        <p:txBody>
          <a:bodyPr lIns="68580" tIns="8206" rIns="68580" bIns="8206" anchor="ctr"/>
          <a:lstStyle/>
          <a:p>
            <a:pPr algn="ctr" eaLnBrk="1" fontAlgn="auto" hangingPunct="1">
              <a:spcBef>
                <a:spcPts val="0"/>
              </a:spcBef>
              <a:spcAft>
                <a:spcPts val="0"/>
              </a:spcAft>
              <a:defRPr/>
            </a:pPr>
            <a:r>
              <a:rPr lang="en-US" altLang="ja-JP" sz="2800" b="1" dirty="0">
                <a:solidFill>
                  <a:srgbClr val="FF0000"/>
                </a:solidFill>
                <a:latin typeface="BIZ UDPゴシック" panose="020B0400000000000000" pitchFamily="50" charset="-128"/>
                <a:ea typeface="BIZ UDPゴシック" panose="020B0400000000000000" pitchFamily="50" charset="-128"/>
              </a:rPr>
              <a:t>10/15</a:t>
            </a:r>
          </a:p>
          <a:p>
            <a:pPr algn="ctr" eaLnBrk="1" fontAlgn="auto" hangingPunct="1">
              <a:spcBef>
                <a:spcPts val="0"/>
              </a:spcBef>
              <a:spcAft>
                <a:spcPts val="0"/>
              </a:spcAft>
              <a:defRPr/>
            </a:pPr>
            <a:r>
              <a:rPr lang="ja-JP" altLang="en-US" sz="2800" b="1" dirty="0">
                <a:solidFill>
                  <a:srgbClr val="FF0000"/>
                </a:solidFill>
                <a:latin typeface="BIZ UDPゴシック" panose="020B0400000000000000" pitchFamily="50" charset="-128"/>
                <a:ea typeface="BIZ UDPゴシック" panose="020B0400000000000000" pitchFamily="50" charset="-128"/>
              </a:rPr>
              <a:t>申込</a:t>
            </a:r>
            <a:endParaRPr lang="en-US" altLang="ja-JP" sz="2800" b="1" dirty="0">
              <a:solidFill>
                <a:srgbClr val="FF0000"/>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800" b="1" dirty="0">
                <a:solidFill>
                  <a:srgbClr val="FF0000"/>
                </a:solidFill>
                <a:latin typeface="BIZ UDPゴシック" panose="020B0400000000000000" pitchFamily="50" charset="-128"/>
                <a:ea typeface="BIZ UDPゴシック" panose="020B0400000000000000" pitchFamily="50" charset="-128"/>
              </a:rPr>
              <a:t>締切</a:t>
            </a:r>
          </a:p>
        </p:txBody>
      </p:sp>
      <p:sp>
        <p:nvSpPr>
          <p:cNvPr id="12" name="AutoShape 5">
            <a:extLst>
              <a:ext uri="{FF2B5EF4-FFF2-40B4-BE49-F238E27FC236}">
                <a16:creationId xmlns:a16="http://schemas.microsoft.com/office/drawing/2014/main" id="{43400607-0716-E90F-5111-47F2FE06480F}"/>
              </a:ext>
            </a:extLst>
          </p:cNvPr>
          <p:cNvSpPr>
            <a:spLocks noChangeArrowheads="1"/>
          </p:cNvSpPr>
          <p:nvPr/>
        </p:nvSpPr>
        <p:spPr bwMode="auto">
          <a:xfrm>
            <a:off x="597935" y="1302194"/>
            <a:ext cx="2195511" cy="1645796"/>
          </a:xfrm>
          <a:prstGeom prst="homePlate">
            <a:avLst>
              <a:gd name="adj" fmla="val 30860"/>
            </a:avLst>
          </a:prstGeom>
          <a:solidFill>
            <a:schemeClr val="bg1"/>
          </a:solidFill>
          <a:ln w="38100">
            <a:solidFill>
              <a:schemeClr val="tx1"/>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pPr>
            <a:r>
              <a:rPr lang="ja-JP" altLang="en-US" sz="2800" dirty="0">
                <a:solidFill>
                  <a:schemeClr val="tx1"/>
                </a:solidFill>
                <a:latin typeface="BIZ UDPゴシック" panose="020B0400000000000000" pitchFamily="50" charset="-128"/>
                <a:ea typeface="BIZ UDPゴシック" panose="020B0400000000000000" pitchFamily="50" charset="-128"/>
              </a:rPr>
              <a:t>５月</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pPr>
            <a:r>
              <a:rPr lang="ja-JP" altLang="en-US" sz="2800" dirty="0">
                <a:solidFill>
                  <a:schemeClr val="tx1"/>
                </a:solidFill>
                <a:latin typeface="BIZ UDPゴシック" panose="020B0400000000000000" pitchFamily="50" charset="-128"/>
                <a:ea typeface="BIZ UDPゴシック" panose="020B0400000000000000" pitchFamily="50" charset="-128"/>
              </a:rPr>
              <a:t>指定校</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pPr>
            <a:r>
              <a:rPr lang="ja-JP" altLang="en-US" sz="2800" dirty="0">
                <a:solidFill>
                  <a:schemeClr val="tx1"/>
                </a:solidFill>
                <a:latin typeface="BIZ UDPゴシック" panose="020B0400000000000000" pitchFamily="50" charset="-128"/>
                <a:ea typeface="BIZ UDPゴシック" panose="020B0400000000000000" pitchFamily="50" charset="-128"/>
              </a:rPr>
              <a:t>選定</a:t>
            </a:r>
          </a:p>
        </p:txBody>
      </p:sp>
      <p:sp>
        <p:nvSpPr>
          <p:cNvPr id="13" name="AutoShape 5">
            <a:extLst>
              <a:ext uri="{FF2B5EF4-FFF2-40B4-BE49-F238E27FC236}">
                <a16:creationId xmlns:a16="http://schemas.microsoft.com/office/drawing/2014/main" id="{C3D6A6FE-8F92-6C8C-BB58-2BF2934A6660}"/>
              </a:ext>
            </a:extLst>
          </p:cNvPr>
          <p:cNvSpPr>
            <a:spLocks noChangeArrowheads="1"/>
          </p:cNvSpPr>
          <p:nvPr/>
        </p:nvSpPr>
        <p:spPr bwMode="auto">
          <a:xfrm>
            <a:off x="2816507" y="1302193"/>
            <a:ext cx="2195511" cy="1634682"/>
          </a:xfrm>
          <a:prstGeom prst="homePlate">
            <a:avLst>
              <a:gd name="adj" fmla="val 33197"/>
            </a:avLst>
          </a:prstGeom>
          <a:solidFill>
            <a:schemeClr val="bg1"/>
          </a:solidFill>
          <a:ln w="38100">
            <a:solidFill>
              <a:schemeClr val="tx1"/>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８月初旬</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指定校</a:t>
            </a:r>
            <a:endParaRPr lang="en-US" altLang="ja-JP" sz="28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800" dirty="0">
                <a:solidFill>
                  <a:schemeClr val="tx1"/>
                </a:solidFill>
                <a:latin typeface="BIZ UDPゴシック" panose="020B0400000000000000" pitchFamily="50" charset="-128"/>
                <a:ea typeface="BIZ UDPゴシック" panose="020B0400000000000000" pitchFamily="50" charset="-128"/>
              </a:rPr>
              <a:t>公表</a:t>
            </a:r>
            <a:endParaRPr lang="ja-JP" altLang="en-US" sz="2400" dirty="0">
              <a:solidFill>
                <a:schemeClr val="tx1"/>
              </a:solidFill>
              <a:latin typeface="BIZ UDPゴシック" panose="020B0400000000000000" pitchFamily="50" charset="-128"/>
              <a:ea typeface="BIZ UDPゴシック" panose="020B0400000000000000" pitchFamily="50" charset="-128"/>
            </a:endParaRPr>
          </a:p>
        </p:txBody>
      </p:sp>
      <p:sp>
        <p:nvSpPr>
          <p:cNvPr id="6" name="四角形: 角を丸くする 5">
            <a:extLst>
              <a:ext uri="{FF2B5EF4-FFF2-40B4-BE49-F238E27FC236}">
                <a16:creationId xmlns:a16="http://schemas.microsoft.com/office/drawing/2014/main" id="{23011FBB-1913-A6DA-38C1-395BFBB06B55}"/>
              </a:ext>
            </a:extLst>
          </p:cNvPr>
          <p:cNvSpPr/>
          <p:nvPr/>
        </p:nvSpPr>
        <p:spPr>
          <a:xfrm>
            <a:off x="581480" y="2965891"/>
            <a:ext cx="1771325" cy="463109"/>
          </a:xfrm>
          <a:prstGeom prst="roundRect">
            <a:avLst/>
          </a:prstGeom>
          <a:ln w="38100">
            <a:solidFill>
              <a:schemeClr val="accent5">
                <a:lumMod val="75000"/>
              </a:schemeClr>
            </a:solid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r>
              <a:rPr lang="ja-JP" altLang="en-US" sz="2800" dirty="0">
                <a:latin typeface="BIZ UDPゴシック" panose="020B0400000000000000" pitchFamily="50" charset="-128"/>
                <a:ea typeface="BIZ UDPゴシック" panose="020B0400000000000000" pitchFamily="50" charset="-128"/>
              </a:rPr>
              <a:t>地区</a:t>
            </a:r>
          </a:p>
        </p:txBody>
      </p:sp>
      <p:sp>
        <p:nvSpPr>
          <p:cNvPr id="15" name="四角形: 角を丸くする 14">
            <a:extLst>
              <a:ext uri="{FF2B5EF4-FFF2-40B4-BE49-F238E27FC236}">
                <a16:creationId xmlns:a16="http://schemas.microsoft.com/office/drawing/2014/main" id="{590C2997-F15B-442D-8193-CE5A93EFEADC}"/>
              </a:ext>
            </a:extLst>
          </p:cNvPr>
          <p:cNvSpPr/>
          <p:nvPr/>
        </p:nvSpPr>
        <p:spPr>
          <a:xfrm>
            <a:off x="2799771" y="2965891"/>
            <a:ext cx="1720347" cy="463109"/>
          </a:xfrm>
          <a:prstGeom prst="roundRect">
            <a:avLst/>
          </a:prstGeom>
          <a:ln w="38100">
            <a:solidFill>
              <a:schemeClr val="tx1"/>
            </a:solid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r>
              <a:rPr lang="ja-JP" altLang="en-US" sz="2800" dirty="0">
                <a:latin typeface="BIZ UDPゴシック" panose="020B0400000000000000" pitchFamily="50" charset="-128"/>
                <a:ea typeface="BIZ UDPゴシック" panose="020B0400000000000000" pitchFamily="50" charset="-128"/>
              </a:rPr>
              <a:t>奨学会</a:t>
            </a:r>
          </a:p>
        </p:txBody>
      </p:sp>
      <p:sp>
        <p:nvSpPr>
          <p:cNvPr id="16" name="四角形: 角を丸くする 15">
            <a:extLst>
              <a:ext uri="{FF2B5EF4-FFF2-40B4-BE49-F238E27FC236}">
                <a16:creationId xmlns:a16="http://schemas.microsoft.com/office/drawing/2014/main" id="{649134FE-737E-4979-B426-7DADF2DC2062}"/>
              </a:ext>
            </a:extLst>
          </p:cNvPr>
          <p:cNvSpPr/>
          <p:nvPr/>
        </p:nvSpPr>
        <p:spPr>
          <a:xfrm>
            <a:off x="5049548" y="2948973"/>
            <a:ext cx="2443101" cy="480027"/>
          </a:xfrm>
          <a:prstGeom prst="roundRect">
            <a:avLst/>
          </a:prstGeom>
          <a:ln w="38100">
            <a:solidFill>
              <a:schemeClr val="tx1"/>
            </a:solid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r>
              <a:rPr lang="ja-JP" altLang="en-US" sz="2800" dirty="0">
                <a:latin typeface="BIZ UDPゴシック" panose="020B0400000000000000" pitchFamily="50" charset="-128"/>
                <a:ea typeface="BIZ UDPゴシック" panose="020B0400000000000000" pitchFamily="50" charset="-128"/>
              </a:rPr>
              <a:t>申込者</a:t>
            </a:r>
          </a:p>
        </p:txBody>
      </p:sp>
      <p:sp>
        <p:nvSpPr>
          <p:cNvPr id="17" name="四角形: 角を丸くする 16">
            <a:extLst>
              <a:ext uri="{FF2B5EF4-FFF2-40B4-BE49-F238E27FC236}">
                <a16:creationId xmlns:a16="http://schemas.microsoft.com/office/drawing/2014/main" id="{486AA5ED-ED06-36E8-DEBE-0B124811D4DB}"/>
              </a:ext>
            </a:extLst>
          </p:cNvPr>
          <p:cNvSpPr/>
          <p:nvPr/>
        </p:nvSpPr>
        <p:spPr>
          <a:xfrm>
            <a:off x="8029072" y="2945605"/>
            <a:ext cx="3476019" cy="540913"/>
          </a:xfrm>
          <a:prstGeom prst="roundRect">
            <a:avLst/>
          </a:prstGeom>
          <a:ln w="38100">
            <a:solidFill>
              <a:schemeClr val="tx1"/>
            </a:solidFill>
          </a:ln>
        </p:spPr>
        <p:style>
          <a:lnRef idx="2">
            <a:schemeClr val="accent5"/>
          </a:lnRef>
          <a:fillRef idx="1">
            <a:schemeClr val="lt1"/>
          </a:fillRef>
          <a:effectRef idx="0">
            <a:schemeClr val="accent5"/>
          </a:effectRef>
          <a:fontRef idx="minor">
            <a:schemeClr val="dk1"/>
          </a:fontRef>
        </p:style>
        <p:txBody>
          <a:bodyPr anchor="ctr"/>
          <a:lstStyle/>
          <a:p>
            <a:pPr algn="ctr" eaLnBrk="1" fontAlgn="auto" hangingPunct="1">
              <a:spcBef>
                <a:spcPts val="0"/>
              </a:spcBef>
              <a:spcAft>
                <a:spcPts val="0"/>
              </a:spcAft>
              <a:defRPr/>
            </a:pPr>
            <a:r>
              <a:rPr lang="ja-JP" altLang="en-US" sz="2800" dirty="0">
                <a:latin typeface="BIZ UDPゴシック" panose="020B0400000000000000" pitchFamily="50" charset="-128"/>
                <a:ea typeface="BIZ UDPゴシック" panose="020B0400000000000000" pitchFamily="50" charset="-128"/>
              </a:rPr>
              <a:t>学校</a:t>
            </a:r>
          </a:p>
        </p:txBody>
      </p:sp>
      <p:sp>
        <p:nvSpPr>
          <p:cNvPr id="18" name="AutoShape 5">
            <a:extLst>
              <a:ext uri="{FF2B5EF4-FFF2-40B4-BE49-F238E27FC236}">
                <a16:creationId xmlns:a16="http://schemas.microsoft.com/office/drawing/2014/main" id="{8309161B-F7D1-1707-D7E8-9A9DDC145533}"/>
              </a:ext>
            </a:extLst>
          </p:cNvPr>
          <p:cNvSpPr>
            <a:spLocks noChangeArrowheads="1"/>
          </p:cNvSpPr>
          <p:nvPr/>
        </p:nvSpPr>
        <p:spPr bwMode="auto">
          <a:xfrm>
            <a:off x="411252" y="5362371"/>
            <a:ext cx="2583051" cy="1219201"/>
          </a:xfrm>
          <a:prstGeom prst="homePlate">
            <a:avLst>
              <a:gd name="adj" fmla="val 30860"/>
            </a:avLst>
          </a:prstGeom>
          <a:solidFill>
            <a:schemeClr val="accent1">
              <a:lumMod val="20000"/>
              <a:lumOff val="80000"/>
            </a:schemeClr>
          </a:solidFill>
          <a:ln w="38100">
            <a:solidFill>
              <a:schemeClr val="accent2">
                <a:lumMod val="50000"/>
              </a:schemeClr>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ja-JP" altLang="en-US" sz="2400" dirty="0">
                <a:solidFill>
                  <a:schemeClr val="tx1"/>
                </a:solidFill>
                <a:latin typeface="BIZ UDPゴシック" panose="020B0400000000000000" pitchFamily="50" charset="-128"/>
                <a:ea typeface="BIZ UDPゴシック" panose="020B0400000000000000" pitchFamily="50" charset="-128"/>
              </a:rPr>
              <a:t>１２月面接委員オリエンテーション</a:t>
            </a:r>
            <a:endParaRPr lang="en-US" altLang="ja-JP" sz="2400" dirty="0">
              <a:solidFill>
                <a:schemeClr val="tx1"/>
              </a:solidFill>
              <a:latin typeface="BIZ UDPゴシック" panose="020B0400000000000000" pitchFamily="50" charset="-128"/>
              <a:ea typeface="BIZ UDPゴシック" panose="020B0400000000000000" pitchFamily="50" charset="-128"/>
            </a:endParaRPr>
          </a:p>
        </p:txBody>
      </p:sp>
      <p:sp>
        <p:nvSpPr>
          <p:cNvPr id="19" name="AutoShape 5">
            <a:extLst>
              <a:ext uri="{FF2B5EF4-FFF2-40B4-BE49-F238E27FC236}">
                <a16:creationId xmlns:a16="http://schemas.microsoft.com/office/drawing/2014/main" id="{10C7C249-7FEE-9542-B212-37B5014430B6}"/>
              </a:ext>
            </a:extLst>
          </p:cNvPr>
          <p:cNvSpPr>
            <a:spLocks noChangeArrowheads="1"/>
          </p:cNvSpPr>
          <p:nvPr/>
        </p:nvSpPr>
        <p:spPr bwMode="auto">
          <a:xfrm>
            <a:off x="3026763" y="5362371"/>
            <a:ext cx="1823402" cy="1219201"/>
          </a:xfrm>
          <a:prstGeom prst="homePlate">
            <a:avLst>
              <a:gd name="adj" fmla="val 30860"/>
            </a:avLst>
          </a:prstGeom>
          <a:solidFill>
            <a:schemeClr val="accent1">
              <a:lumMod val="20000"/>
              <a:lumOff val="80000"/>
            </a:schemeClr>
          </a:solidFill>
          <a:ln w="38100">
            <a:solidFill>
              <a:schemeClr val="accent2">
                <a:lumMod val="50000"/>
              </a:schemeClr>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en-US" altLang="ja-JP" sz="2400" dirty="0">
                <a:solidFill>
                  <a:schemeClr val="tx1"/>
                </a:solidFill>
                <a:latin typeface="BIZ UDPゴシック" panose="020B0400000000000000" pitchFamily="50" charset="-128"/>
                <a:ea typeface="BIZ UDPゴシック" panose="020B0400000000000000" pitchFamily="50" charset="-128"/>
              </a:rPr>
              <a:t>1</a:t>
            </a:r>
            <a:r>
              <a:rPr lang="ja-JP" altLang="en-US" sz="2400" dirty="0">
                <a:solidFill>
                  <a:schemeClr val="tx1"/>
                </a:solidFill>
                <a:latin typeface="BIZ UDPゴシック" panose="020B0400000000000000" pitchFamily="50" charset="-128"/>
                <a:ea typeface="BIZ UDPゴシック" panose="020B0400000000000000" pitchFamily="50" charset="-128"/>
              </a:rPr>
              <a:t>月</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400" dirty="0">
                <a:solidFill>
                  <a:schemeClr val="tx1"/>
                </a:solidFill>
                <a:latin typeface="BIZ UDPゴシック" panose="020B0400000000000000" pitchFamily="50" charset="-128"/>
                <a:ea typeface="BIZ UDPゴシック" panose="020B0400000000000000" pitchFamily="50" charset="-128"/>
              </a:rPr>
              <a:t>面接・</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400" dirty="0">
                <a:solidFill>
                  <a:schemeClr val="tx1"/>
                </a:solidFill>
                <a:latin typeface="BIZ UDPゴシック" panose="020B0400000000000000" pitchFamily="50" charset="-128"/>
                <a:ea typeface="BIZ UDPゴシック" panose="020B0400000000000000" pitchFamily="50" charset="-128"/>
              </a:rPr>
              <a:t>合否決定</a:t>
            </a:r>
            <a:endParaRPr lang="en-US" altLang="ja-JP" sz="2400" dirty="0">
              <a:solidFill>
                <a:schemeClr val="tx1"/>
              </a:solidFill>
              <a:latin typeface="BIZ UDPゴシック" panose="020B0400000000000000" pitchFamily="50" charset="-128"/>
              <a:ea typeface="BIZ UDPゴシック" panose="020B0400000000000000" pitchFamily="50" charset="-128"/>
            </a:endParaRPr>
          </a:p>
        </p:txBody>
      </p:sp>
      <p:sp>
        <p:nvSpPr>
          <p:cNvPr id="20" name="AutoShape 5">
            <a:extLst>
              <a:ext uri="{FF2B5EF4-FFF2-40B4-BE49-F238E27FC236}">
                <a16:creationId xmlns:a16="http://schemas.microsoft.com/office/drawing/2014/main" id="{2E913F51-1F63-ABC1-CF34-471CB108BFF6}"/>
              </a:ext>
            </a:extLst>
          </p:cNvPr>
          <p:cNvSpPr>
            <a:spLocks noChangeArrowheads="1"/>
          </p:cNvSpPr>
          <p:nvPr/>
        </p:nvSpPr>
        <p:spPr bwMode="auto">
          <a:xfrm>
            <a:off x="4952955" y="5362371"/>
            <a:ext cx="2784748" cy="1200151"/>
          </a:xfrm>
          <a:prstGeom prst="homePlate">
            <a:avLst>
              <a:gd name="adj" fmla="val 30860"/>
            </a:avLst>
          </a:prstGeom>
          <a:solidFill>
            <a:schemeClr val="accent1">
              <a:lumMod val="20000"/>
              <a:lumOff val="80000"/>
            </a:schemeClr>
          </a:solidFill>
          <a:ln w="38100">
            <a:solidFill>
              <a:schemeClr val="accent2">
                <a:lumMod val="50000"/>
              </a:schemeClr>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defRPr/>
            </a:pPr>
            <a:r>
              <a:rPr lang="ja-JP" altLang="en-US" sz="2400" dirty="0">
                <a:solidFill>
                  <a:schemeClr val="tx1"/>
                </a:solidFill>
                <a:latin typeface="BIZ UDPゴシック" panose="020B0400000000000000" pitchFamily="50" charset="-128"/>
                <a:ea typeface="BIZ UDPゴシック" panose="020B0400000000000000" pitchFamily="50" charset="-128"/>
              </a:rPr>
              <a:t>２月世話クラブ・</a:t>
            </a:r>
            <a:endParaRPr lang="en-US" altLang="ja-JP" sz="2400" dirty="0">
              <a:solidFill>
                <a:schemeClr val="tx1"/>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400" dirty="0">
                <a:solidFill>
                  <a:schemeClr val="tx1"/>
                </a:solidFill>
                <a:latin typeface="BIZ UDPゴシック" panose="020B0400000000000000" pitchFamily="50" charset="-128"/>
                <a:ea typeface="BIZ UDPゴシック" panose="020B0400000000000000" pitchFamily="50" charset="-128"/>
              </a:rPr>
              <a:t>カウンセラー選定</a:t>
            </a:r>
            <a:endParaRPr lang="en-US" altLang="ja-JP" sz="2400" dirty="0">
              <a:solidFill>
                <a:schemeClr val="tx1"/>
              </a:solidFill>
              <a:latin typeface="BIZ UDPゴシック" panose="020B0400000000000000" pitchFamily="50" charset="-128"/>
              <a:ea typeface="BIZ UDPゴシック" panose="020B0400000000000000" pitchFamily="50" charset="-128"/>
            </a:endParaRPr>
          </a:p>
        </p:txBody>
      </p:sp>
      <p:sp>
        <p:nvSpPr>
          <p:cNvPr id="21" name="AutoShape 5">
            <a:extLst>
              <a:ext uri="{FF2B5EF4-FFF2-40B4-BE49-F238E27FC236}">
                <a16:creationId xmlns:a16="http://schemas.microsoft.com/office/drawing/2014/main" id="{8717C2CE-EE2A-11E0-C5F4-CD12774F17F2}"/>
              </a:ext>
            </a:extLst>
          </p:cNvPr>
          <p:cNvSpPr>
            <a:spLocks noChangeArrowheads="1"/>
          </p:cNvSpPr>
          <p:nvPr/>
        </p:nvSpPr>
        <p:spPr bwMode="auto">
          <a:xfrm>
            <a:off x="7770163" y="5380118"/>
            <a:ext cx="1463408" cy="1219201"/>
          </a:xfrm>
          <a:prstGeom prst="rect">
            <a:avLst/>
          </a:prstGeom>
          <a:solidFill>
            <a:srgbClr val="FFFFCC"/>
          </a:solidFill>
          <a:ln w="38100">
            <a:solidFill>
              <a:srgbClr val="FF6600"/>
            </a:solidFill>
            <a:headEnd/>
            <a:tailEnd/>
          </a:ln>
        </p:spPr>
        <p:style>
          <a:lnRef idx="2">
            <a:schemeClr val="accent5"/>
          </a:lnRef>
          <a:fillRef idx="1">
            <a:schemeClr val="lt1"/>
          </a:fillRef>
          <a:effectRef idx="0">
            <a:schemeClr val="accent5"/>
          </a:effectRef>
          <a:fontRef idx="minor">
            <a:schemeClr val="dk1"/>
          </a:fontRef>
        </p:style>
        <p:txBody>
          <a:bodyPr lIns="68580" tIns="8206" rIns="68580" bIns="8206" anchor="ctr"/>
          <a:lstStyle/>
          <a:p>
            <a:pPr algn="ctr" eaLnBrk="1" fontAlgn="auto" hangingPunct="1">
              <a:spcBef>
                <a:spcPts val="0"/>
              </a:spcBef>
              <a:spcAft>
                <a:spcPts val="0"/>
              </a:spcAft>
              <a:defRPr/>
            </a:pPr>
            <a:r>
              <a:rPr lang="en-US" altLang="ja-JP" sz="2400" b="1" dirty="0">
                <a:solidFill>
                  <a:srgbClr val="FF0000"/>
                </a:solidFill>
                <a:latin typeface="BIZ UDPゴシック" panose="020B0400000000000000" pitchFamily="50" charset="-128"/>
                <a:ea typeface="BIZ UDPゴシック" panose="020B0400000000000000" pitchFamily="50" charset="-128"/>
              </a:rPr>
              <a:t>3</a:t>
            </a:r>
            <a:r>
              <a:rPr lang="ja-JP" altLang="en-US" sz="2400" b="1" dirty="0">
                <a:solidFill>
                  <a:srgbClr val="FF0000"/>
                </a:solidFill>
                <a:latin typeface="BIZ UDPゴシック" panose="020B0400000000000000" pitchFamily="50" charset="-128"/>
                <a:ea typeface="BIZ UDPゴシック" panose="020B0400000000000000" pitchFamily="50" charset="-128"/>
              </a:rPr>
              <a:t>月</a:t>
            </a:r>
            <a:endParaRPr lang="en-US" altLang="ja-JP" sz="2400" b="1" dirty="0">
              <a:solidFill>
                <a:srgbClr val="FF0000"/>
              </a:solidFill>
              <a:latin typeface="BIZ UDPゴシック" panose="020B0400000000000000" pitchFamily="50" charset="-128"/>
              <a:ea typeface="BIZ UDPゴシック" panose="020B0400000000000000" pitchFamily="50" charset="-128"/>
            </a:endParaRPr>
          </a:p>
          <a:p>
            <a:pPr algn="ctr" eaLnBrk="1" fontAlgn="auto" hangingPunct="1">
              <a:spcBef>
                <a:spcPts val="0"/>
              </a:spcBef>
              <a:spcAft>
                <a:spcPts val="0"/>
              </a:spcAft>
              <a:defRPr/>
            </a:pPr>
            <a:r>
              <a:rPr lang="ja-JP" altLang="en-US" sz="2400" b="1" dirty="0">
                <a:solidFill>
                  <a:srgbClr val="FF0000"/>
                </a:solidFill>
                <a:latin typeface="BIZ UDPゴシック" panose="020B0400000000000000" pitchFamily="50" charset="-128"/>
                <a:ea typeface="BIZ UDPゴシック" panose="020B0400000000000000" pitchFamily="50" charset="-128"/>
              </a:rPr>
              <a:t>合否最終決定</a:t>
            </a:r>
          </a:p>
        </p:txBody>
      </p:sp>
      <p:sp>
        <p:nvSpPr>
          <p:cNvPr id="22" name="AutoShape 5">
            <a:extLst>
              <a:ext uri="{FF2B5EF4-FFF2-40B4-BE49-F238E27FC236}">
                <a16:creationId xmlns:a16="http://schemas.microsoft.com/office/drawing/2014/main" id="{761921EB-59F3-6B96-7976-9EA29201C65D}"/>
              </a:ext>
            </a:extLst>
          </p:cNvPr>
          <p:cNvSpPr>
            <a:spLocks noChangeArrowheads="1"/>
          </p:cNvSpPr>
          <p:nvPr/>
        </p:nvSpPr>
        <p:spPr bwMode="auto">
          <a:xfrm>
            <a:off x="9336362" y="5362371"/>
            <a:ext cx="2146194" cy="1219201"/>
          </a:xfrm>
          <a:prstGeom prst="homePlate">
            <a:avLst>
              <a:gd name="adj" fmla="val 30860"/>
            </a:avLst>
          </a:prstGeom>
          <a:solidFill>
            <a:schemeClr val="accent1">
              <a:lumMod val="20000"/>
              <a:lumOff val="80000"/>
            </a:schemeClr>
          </a:solidFill>
          <a:ln w="38100">
            <a:solidFill>
              <a:schemeClr val="accent2">
                <a:lumMod val="50000"/>
              </a:schemeClr>
            </a:solidFill>
            <a:headEnd/>
            <a:tailEnd/>
          </a:ln>
        </p:spPr>
        <p:style>
          <a:lnRef idx="2">
            <a:schemeClr val="accent3"/>
          </a:lnRef>
          <a:fillRef idx="1">
            <a:schemeClr val="lt1"/>
          </a:fillRef>
          <a:effectRef idx="0">
            <a:schemeClr val="accent3"/>
          </a:effectRef>
          <a:fontRef idx="minor">
            <a:schemeClr val="dk1"/>
          </a:fontRef>
        </p:style>
        <p:txBody>
          <a:bodyPr lIns="68580" tIns="8206" rIns="68580" bIns="8206" anchor="ctr"/>
          <a:lstStyle/>
          <a:p>
            <a:pPr algn="ctr" eaLnBrk="1" fontAlgn="auto" hangingPunct="1">
              <a:spcBef>
                <a:spcPts val="0"/>
              </a:spcBef>
              <a:spcAft>
                <a:spcPts val="0"/>
              </a:spcAft>
            </a:pPr>
            <a:r>
              <a:rPr lang="ja-JP" altLang="en-US" sz="2400" dirty="0">
                <a:solidFill>
                  <a:schemeClr val="tx1"/>
                </a:solidFill>
                <a:latin typeface="BIZ UDPゴシック" panose="020B0400000000000000" pitchFamily="50" charset="-128"/>
                <a:ea typeface="BIZ UDPゴシック" panose="020B0400000000000000" pitchFamily="50" charset="-128"/>
              </a:rPr>
              <a:t>４月奨学生オリエンテーション</a:t>
            </a:r>
            <a:endParaRPr lang="en-US" altLang="ja-JP" sz="2400" dirty="0">
              <a:solidFill>
                <a:schemeClr val="tx1"/>
              </a:solidFill>
              <a:latin typeface="BIZ UDPゴシック" panose="020B0400000000000000" pitchFamily="50" charset="-128"/>
              <a:ea typeface="BIZ UDPゴシック" panose="020B0400000000000000" pitchFamily="50" charset="-128"/>
            </a:endParaRPr>
          </a:p>
        </p:txBody>
      </p:sp>
      <p:sp>
        <p:nvSpPr>
          <p:cNvPr id="7" name="吹き出し: 角を丸めた四角形 6">
            <a:extLst>
              <a:ext uri="{FF2B5EF4-FFF2-40B4-BE49-F238E27FC236}">
                <a16:creationId xmlns:a16="http://schemas.microsoft.com/office/drawing/2014/main" id="{45EDD211-044D-A105-DF1F-AEB6B3D4207E}"/>
              </a:ext>
            </a:extLst>
          </p:cNvPr>
          <p:cNvSpPr/>
          <p:nvPr/>
        </p:nvSpPr>
        <p:spPr>
          <a:xfrm rot="10800000" flipV="1">
            <a:off x="7383173" y="155150"/>
            <a:ext cx="3249332" cy="1008062"/>
          </a:xfrm>
          <a:prstGeom prst="wedgeRoundRectCallout">
            <a:avLst>
              <a:gd name="adj1" fmla="val 57703"/>
              <a:gd name="adj2" fmla="val 52730"/>
              <a:gd name="adj3" fmla="val 16667"/>
            </a:avLst>
          </a:prstGeom>
          <a:solidFill>
            <a:schemeClr val="bg1"/>
          </a:solidFill>
          <a:ln w="38100">
            <a:solidFill>
              <a:schemeClr val="accent1"/>
            </a:solidFill>
          </a:ln>
        </p:spPr>
        <p:style>
          <a:lnRef idx="2">
            <a:schemeClr val="accent2"/>
          </a:lnRef>
          <a:fillRef idx="1">
            <a:schemeClr val="lt1"/>
          </a:fillRef>
          <a:effectRef idx="0">
            <a:schemeClr val="accent2"/>
          </a:effectRef>
          <a:fontRef idx="minor">
            <a:schemeClr val="dk1"/>
          </a:fontRef>
        </p:style>
        <p:txBody>
          <a:bodyPr anchor="ctr"/>
          <a:lstStyle/>
          <a:p>
            <a:pPr eaLnBrk="1" fontAlgn="auto" hangingPunct="1">
              <a:spcBef>
                <a:spcPts val="0"/>
              </a:spcBef>
              <a:spcAft>
                <a:spcPts val="0"/>
              </a:spcAft>
              <a:defRPr/>
            </a:pPr>
            <a:r>
              <a:rPr lang="ja-JP" altLang="en-US" sz="2000" b="1" dirty="0">
                <a:latin typeface="BIZ UDPゴシック" panose="020B0400000000000000" pitchFamily="50" charset="-128"/>
                <a:ea typeface="BIZ UDPゴシック" panose="020B0400000000000000" pitchFamily="50" charset="-128"/>
              </a:rPr>
              <a:t>「学内選考の目安」を提示</a:t>
            </a:r>
            <a:endParaRPr lang="en-US" altLang="ja-JP" sz="2000" b="1" dirty="0">
              <a:latin typeface="BIZ UDPゴシック" panose="020B0400000000000000" pitchFamily="50" charset="-128"/>
              <a:ea typeface="BIZ UDPゴシック" panose="020B0400000000000000" pitchFamily="50" charset="-128"/>
            </a:endParaRPr>
          </a:p>
          <a:p>
            <a:pPr eaLnBrk="1" fontAlgn="auto" hangingPunct="1">
              <a:spcBef>
                <a:spcPts val="0"/>
              </a:spcBef>
              <a:spcAft>
                <a:spcPts val="0"/>
              </a:spcAft>
              <a:defRPr/>
            </a:pPr>
            <a:r>
              <a:rPr lang="ja-JP" altLang="en-US" sz="2000" b="1" dirty="0">
                <a:latin typeface="BIZ UDPゴシック" panose="020B0400000000000000" pitchFamily="50" charset="-128"/>
                <a:ea typeface="BIZ UDPゴシック" panose="020B0400000000000000" pitchFamily="50" charset="-128"/>
              </a:rPr>
              <a:t>学校説明会／訪問の実施</a:t>
            </a:r>
            <a:endParaRPr lang="ja-JP" altLang="en-US"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593326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BA72E4F-159E-E585-0F62-FD42D4450AF4}"/>
              </a:ext>
            </a:extLst>
          </p:cNvPr>
          <p:cNvSpPr>
            <a:spLocks noGrp="1"/>
          </p:cNvSpPr>
          <p:nvPr>
            <p:ph type="ctrTitle"/>
          </p:nvPr>
        </p:nvSpPr>
        <p:spPr>
          <a:xfrm>
            <a:off x="5317964" y="1490989"/>
            <a:ext cx="6135432" cy="1752600"/>
          </a:xfrm>
        </p:spPr>
        <p:txBody>
          <a:bodyPr>
            <a:normAutofit/>
          </a:bodyPr>
          <a:lstStyle/>
          <a:p>
            <a:r>
              <a:rPr lang="ja-JP" altLang="en-US" sz="5400" b="1" dirty="0">
                <a:latin typeface="Meiryo UI" panose="020B0604030504040204" pitchFamily="50" charset="-128"/>
                <a:ea typeface="Meiryo UI" panose="020B0604030504040204" pitchFamily="50" charset="-128"/>
              </a:rPr>
              <a:t>ご清聴ありがとう</a:t>
            </a:r>
            <a:br>
              <a:rPr lang="en-US" altLang="ja-JP" sz="5400" b="1" dirty="0">
                <a:latin typeface="Meiryo UI" panose="020B0604030504040204" pitchFamily="50" charset="-128"/>
                <a:ea typeface="Meiryo UI" panose="020B0604030504040204" pitchFamily="50" charset="-128"/>
              </a:rPr>
            </a:br>
            <a:r>
              <a:rPr lang="ja-JP" altLang="en-US" sz="5400" b="1" dirty="0">
                <a:latin typeface="Meiryo UI" panose="020B0604030504040204" pitchFamily="50" charset="-128"/>
                <a:ea typeface="Meiryo UI" panose="020B0604030504040204" pitchFamily="50" charset="-128"/>
              </a:rPr>
              <a:t>ございました。</a:t>
            </a:r>
          </a:p>
        </p:txBody>
      </p:sp>
      <p:pic>
        <p:nvPicPr>
          <p:cNvPr id="2" name="Picture 2">
            <a:extLst>
              <a:ext uri="{FF2B5EF4-FFF2-40B4-BE49-F238E27FC236}">
                <a16:creationId xmlns:a16="http://schemas.microsoft.com/office/drawing/2014/main" id="{CE5B2DD7-ECBB-CA1C-2BDC-D6D714F169C0}"/>
              </a:ext>
            </a:extLst>
          </p:cNvPr>
          <p:cNvPicPr>
            <a:picLocks noChangeAspect="1" noChangeArrowheads="1"/>
          </p:cNvPicPr>
          <p:nvPr/>
        </p:nvPicPr>
        <p:blipFill>
          <a:blip r:embed="rId3">
            <a:extLst>
              <a:ext uri="{28A0092B-C50C-407E-A947-70E740481C1C}">
                <a14:useLocalDpi xmlns:a14="http://schemas.microsoft.com/office/drawing/2010/main"/>
              </a:ext>
            </a:extLst>
          </a:blip>
          <a:stretch>
            <a:fillRect/>
          </a:stretch>
        </p:blipFill>
        <p:spPr bwMode="auto">
          <a:xfrm>
            <a:off x="1888735" y="1490989"/>
            <a:ext cx="1894848" cy="211228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3" name="直線コネクタ 2">
            <a:extLst>
              <a:ext uri="{FF2B5EF4-FFF2-40B4-BE49-F238E27FC236}">
                <a16:creationId xmlns:a16="http://schemas.microsoft.com/office/drawing/2014/main" id="{A1CAAFD7-70AD-3A14-4BAD-1EFFE496B816}"/>
              </a:ext>
            </a:extLst>
          </p:cNvPr>
          <p:cNvCxnSpPr/>
          <p:nvPr/>
        </p:nvCxnSpPr>
        <p:spPr>
          <a:xfrm>
            <a:off x="95507" y="4124132"/>
            <a:ext cx="11877675" cy="0"/>
          </a:xfrm>
          <a:prstGeom prst="line">
            <a:avLst/>
          </a:prstGeom>
          <a:ln w="88900" cap="rnd">
            <a:solidFill>
              <a:srgbClr val="33CCCC">
                <a:alpha val="70980"/>
              </a:srgbClr>
            </a:solidFill>
            <a:round/>
          </a:ln>
          <a:effectLst/>
          <a:scene3d>
            <a:camera prst="orthographicFront"/>
            <a:lightRig rig="threePt" dir="t"/>
          </a:scene3d>
          <a:sp3d extrusionH="825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4288508"/>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76200">
          <a:solidFill>
            <a:srgbClr val="737373"/>
          </a:solidFill>
        </a:ln>
      </a:spPr>
      <a:bodyPr vert="horz" lIns="180000" tIns="0" rIns="180000" rtlCol="0" anchor="ctr"/>
      <a:lstStyle>
        <a:defPPr algn="l">
          <a:lnSpc>
            <a:spcPts val="9000"/>
          </a:lnSpc>
          <a:defRPr sz="8000" b="1" dirty="0" smtClean="0">
            <a:ln>
              <a:solidFill>
                <a:schemeClr val="tx1"/>
              </a:solidFill>
            </a:ln>
            <a:solidFill>
              <a:srgbClr val="FFE737"/>
            </a:solidFill>
            <a:latin typeface="+mj-ea"/>
            <a:ea typeface="+mj-ea"/>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54619</TotalTime>
  <Words>1065</Words>
  <Application>Microsoft Office PowerPoint</Application>
  <PresentationFormat>ワイド画面</PresentationFormat>
  <Paragraphs>138</Paragraphs>
  <Slides>10</Slides>
  <Notes>8</Notes>
  <HiddenSlides>0</HiddenSlides>
  <MMClips>0</MMClips>
  <ScaleCrop>false</ScaleCrop>
  <HeadingPairs>
    <vt:vector size="6" baseType="variant">
      <vt:variant>
        <vt:lpstr>使用されているフォント</vt:lpstr>
      </vt:variant>
      <vt:variant>
        <vt:i4>13</vt:i4>
      </vt:variant>
      <vt:variant>
        <vt:lpstr>テーマ</vt:lpstr>
      </vt:variant>
      <vt:variant>
        <vt:i4>2</vt:i4>
      </vt:variant>
      <vt:variant>
        <vt:lpstr>スライド タイトル</vt:lpstr>
      </vt:variant>
      <vt:variant>
        <vt:i4>10</vt:i4>
      </vt:variant>
    </vt:vector>
  </HeadingPairs>
  <TitlesOfParts>
    <vt:vector size="25" baseType="lpstr">
      <vt:lpstr>BIZ UDPゴシック</vt:lpstr>
      <vt:lpstr>HGP創英角ｺﾞｼｯｸUB</vt:lpstr>
      <vt:lpstr>HGP明朝B</vt:lpstr>
      <vt:lpstr>Meiryo UI</vt:lpstr>
      <vt:lpstr>ＭＳ ゴシック</vt:lpstr>
      <vt:lpstr>Yu Gothic UI</vt:lpstr>
      <vt:lpstr>メイリオ</vt:lpstr>
      <vt:lpstr>游ゴシック</vt:lpstr>
      <vt:lpstr>游ゴシック Light</vt:lpstr>
      <vt:lpstr>游明朝</vt:lpstr>
      <vt:lpstr>Arial</vt:lpstr>
      <vt:lpstr>Calibri</vt:lpstr>
      <vt:lpstr>Wingdings</vt:lpstr>
      <vt:lpstr>Office ​​テーマ</vt:lpstr>
      <vt:lpstr>Office テーマ</vt:lpstr>
      <vt:lpstr>PowerPoint プレゼンテーション</vt:lpstr>
      <vt:lpstr>奨学生選考の流れ</vt:lpstr>
      <vt:lpstr>評価項目：全地区統一の選考基準　</vt:lpstr>
      <vt:lpstr>PowerPoint プレゼンテーション</vt:lpstr>
      <vt:lpstr>PowerPoint プレゼンテーション</vt:lpstr>
      <vt:lpstr>PowerPoint プレゼンテーション</vt:lpstr>
      <vt:lpstr>PowerPoint プレゼンテーション</vt:lpstr>
      <vt:lpstr>奨学生選考の流れ</vt:lpstr>
      <vt:lpstr>ご清聴ありがとう ございました。</vt:lpstr>
      <vt:lpstr>ご清聴ありがとう 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USER009</dc:creator>
  <cp:lastModifiedBy>展明 岡松</cp:lastModifiedBy>
  <cp:revision>957</cp:revision>
  <cp:lastPrinted>2022-10-18T03:56:11Z</cp:lastPrinted>
  <dcterms:created xsi:type="dcterms:W3CDTF">2014-08-26T07:39:16Z</dcterms:created>
  <dcterms:modified xsi:type="dcterms:W3CDTF">2024-07-30T03:10:24Z</dcterms:modified>
</cp:coreProperties>
</file>