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20"/>
  </p:notesMasterIdLst>
  <p:handoutMasterIdLst>
    <p:handoutMasterId r:id="rId21"/>
  </p:handoutMasterIdLst>
  <p:sldIdLst>
    <p:sldId id="259" r:id="rId2"/>
    <p:sldId id="261" r:id="rId3"/>
    <p:sldId id="262" r:id="rId4"/>
    <p:sldId id="263" r:id="rId5"/>
    <p:sldId id="264" r:id="rId6"/>
    <p:sldId id="265" r:id="rId7"/>
    <p:sldId id="260" r:id="rId8"/>
    <p:sldId id="266" r:id="rId9"/>
    <p:sldId id="267" r:id="rId10"/>
    <p:sldId id="276" r:id="rId11"/>
    <p:sldId id="268" r:id="rId12"/>
    <p:sldId id="274" r:id="rId13"/>
    <p:sldId id="270" r:id="rId14"/>
    <p:sldId id="275" r:id="rId15"/>
    <p:sldId id="278" r:id="rId16"/>
    <p:sldId id="272" r:id="rId17"/>
    <p:sldId id="273" r:id="rId18"/>
    <p:sldId id="271" r:id="rId19"/>
  </p:sldIdLst>
  <p:sldSz cx="9144000" cy="6858000" type="screen4x3"/>
  <p:notesSz cx="9866313" cy="673576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BB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37" autoAdjust="0"/>
    <p:restoredTop sz="94660"/>
  </p:normalViewPr>
  <p:slideViewPr>
    <p:cSldViewPr snapToGrid="0">
      <p:cViewPr varScale="1">
        <p:scale>
          <a:sx n="106" d="100"/>
          <a:sy n="106" d="100"/>
        </p:scale>
        <p:origin x="1518" y="78"/>
      </p:cViewPr>
      <p:guideLst/>
    </p:cSldViewPr>
  </p:slideViewPr>
  <p:notesTextViewPr>
    <p:cViewPr>
      <p:scale>
        <a:sx n="1" d="1"/>
        <a:sy n="1" d="1"/>
      </p:scale>
      <p:origin x="0" y="0"/>
    </p:cViewPr>
  </p:notesTextViewPr>
  <p:sorterViewPr>
    <p:cViewPr>
      <p:scale>
        <a:sx n="100" d="100"/>
        <a:sy n="100" d="100"/>
      </p:scale>
      <p:origin x="0" y="-2208"/>
    </p:cViewPr>
  </p:sorterViewPr>
  <p:notesViewPr>
    <p:cSldViewPr snapToGrid="0">
      <p:cViewPr varScale="1">
        <p:scale>
          <a:sx n="111" d="100"/>
          <a:sy n="111" d="100"/>
        </p:scale>
        <p:origin x="360"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51925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275403" cy="33795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588627" y="0"/>
            <a:ext cx="4275403" cy="337958"/>
          </a:xfrm>
          <a:prstGeom prst="rect">
            <a:avLst/>
          </a:prstGeom>
        </p:spPr>
        <p:txBody>
          <a:bodyPr vert="horz" lIns="91440" tIns="45720" rIns="91440" bIns="45720" rtlCol="0"/>
          <a:lstStyle>
            <a:lvl1pPr algn="r">
              <a:defRPr sz="1200"/>
            </a:lvl1pPr>
          </a:lstStyle>
          <a:p>
            <a:endParaRPr kumimoji="1" lang="ja-JP" altLang="en-US" dirty="0"/>
          </a:p>
        </p:txBody>
      </p:sp>
      <p:sp>
        <p:nvSpPr>
          <p:cNvPr id="4" name="スライド イメージ プレースホルダー 3"/>
          <p:cNvSpPr>
            <a:spLocks noGrp="1" noRot="1" noChangeAspect="1"/>
          </p:cNvSpPr>
          <p:nvPr>
            <p:ph type="sldImg" idx="2"/>
          </p:nvPr>
        </p:nvSpPr>
        <p:spPr>
          <a:xfrm>
            <a:off x="3417888" y="841375"/>
            <a:ext cx="3030537" cy="22733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6397807"/>
            <a:ext cx="4275403" cy="337957"/>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5588627" y="6397807"/>
            <a:ext cx="4275403" cy="337957"/>
          </a:xfrm>
          <a:prstGeom prst="rect">
            <a:avLst/>
          </a:prstGeom>
        </p:spPr>
        <p:txBody>
          <a:bodyPr vert="horz" lIns="91440" tIns="45720" rIns="91440" bIns="45720" rtlCol="0" anchor="b"/>
          <a:lstStyle>
            <a:lvl1pPr algn="r">
              <a:defRPr sz="1200"/>
            </a:lvl1pPr>
          </a:lstStyle>
          <a:p>
            <a:endParaRPr kumimoji="1" lang="ja-JP" altLang="en-US" dirty="0"/>
          </a:p>
        </p:txBody>
      </p:sp>
    </p:spTree>
    <p:extLst>
      <p:ext uri="{BB962C8B-B14F-4D97-AF65-F5344CB8AC3E}">
        <p14:creationId xmlns:p14="http://schemas.microsoft.com/office/powerpoint/2010/main" val="84914744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424776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801562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158536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935043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654073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90279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975151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173001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625729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741206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627970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385889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041878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53450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721803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006675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118045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ABACCDE9-626D-46B0-BACA-D17A06FA0BB9}" type="datetime1">
              <a:rPr kumimoji="1" lang="ja-JP" altLang="en-US" smtClean="0"/>
              <a:t>2025/6/3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D919095-D2E8-4EAE-BD51-BEFE9EB83F12}" type="slidenum">
              <a:rPr kumimoji="1" lang="ja-JP" altLang="en-US" smtClean="0"/>
              <a:t>‹#›</a:t>
            </a:fld>
            <a:endParaRPr kumimoji="1" lang="ja-JP" altLang="en-US"/>
          </a:p>
        </p:txBody>
      </p:sp>
    </p:spTree>
    <p:extLst>
      <p:ext uri="{BB962C8B-B14F-4D97-AF65-F5344CB8AC3E}">
        <p14:creationId xmlns:p14="http://schemas.microsoft.com/office/powerpoint/2010/main" val="2968231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B5DDDDA-CB96-4D7C-8372-3205C1880687}" type="datetime1">
              <a:rPr kumimoji="1" lang="ja-JP" altLang="en-US" smtClean="0"/>
              <a:t>2025/6/3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D919095-D2E8-4EAE-BD51-BEFE9EB83F12}" type="slidenum">
              <a:rPr kumimoji="1" lang="ja-JP" altLang="en-US" smtClean="0"/>
              <a:t>‹#›</a:t>
            </a:fld>
            <a:endParaRPr kumimoji="1" lang="ja-JP" altLang="en-US"/>
          </a:p>
        </p:txBody>
      </p:sp>
    </p:spTree>
    <p:extLst>
      <p:ext uri="{BB962C8B-B14F-4D97-AF65-F5344CB8AC3E}">
        <p14:creationId xmlns:p14="http://schemas.microsoft.com/office/powerpoint/2010/main" val="108704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9C27EF5-A29F-4C13-B2DC-0842FB44B318}" type="datetime1">
              <a:rPr kumimoji="1" lang="ja-JP" altLang="en-US" smtClean="0"/>
              <a:t>2025/6/3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D919095-D2E8-4EAE-BD51-BEFE9EB83F12}" type="slidenum">
              <a:rPr kumimoji="1" lang="ja-JP" altLang="en-US" smtClean="0"/>
              <a:t>‹#›</a:t>
            </a:fld>
            <a:endParaRPr kumimoji="1" lang="ja-JP" altLang="en-US"/>
          </a:p>
        </p:txBody>
      </p:sp>
    </p:spTree>
    <p:extLst>
      <p:ext uri="{BB962C8B-B14F-4D97-AF65-F5344CB8AC3E}">
        <p14:creationId xmlns:p14="http://schemas.microsoft.com/office/powerpoint/2010/main" val="1028726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3C50498-2BD8-4963-B36A-ACD4149E6A6C}" type="datetime1">
              <a:rPr kumimoji="1" lang="ja-JP" altLang="en-US" smtClean="0"/>
              <a:t>2025/6/3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D919095-D2E8-4EAE-BD51-BEFE9EB83F12}" type="slidenum">
              <a:rPr kumimoji="1" lang="ja-JP" altLang="en-US" smtClean="0"/>
              <a:t>‹#›</a:t>
            </a:fld>
            <a:endParaRPr kumimoji="1" lang="ja-JP" altLang="en-US"/>
          </a:p>
        </p:txBody>
      </p:sp>
    </p:spTree>
    <p:extLst>
      <p:ext uri="{BB962C8B-B14F-4D97-AF65-F5344CB8AC3E}">
        <p14:creationId xmlns:p14="http://schemas.microsoft.com/office/powerpoint/2010/main" val="664661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8AE5DF2-5995-4A87-B0A0-56403E6CA27D}" type="datetime1">
              <a:rPr kumimoji="1" lang="ja-JP" altLang="en-US" smtClean="0"/>
              <a:t>2025/6/3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D919095-D2E8-4EAE-BD51-BEFE9EB83F12}" type="slidenum">
              <a:rPr kumimoji="1" lang="ja-JP" altLang="en-US" smtClean="0"/>
              <a:t>‹#›</a:t>
            </a:fld>
            <a:endParaRPr kumimoji="1" lang="ja-JP" altLang="en-US"/>
          </a:p>
        </p:txBody>
      </p:sp>
    </p:spTree>
    <p:extLst>
      <p:ext uri="{BB962C8B-B14F-4D97-AF65-F5344CB8AC3E}">
        <p14:creationId xmlns:p14="http://schemas.microsoft.com/office/powerpoint/2010/main" val="1550351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65CE293-86AB-4FF9-B368-7A3E4A35EE29}" type="datetime1">
              <a:rPr kumimoji="1" lang="ja-JP" altLang="en-US" smtClean="0"/>
              <a:t>2025/6/3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D919095-D2E8-4EAE-BD51-BEFE9EB83F12}" type="slidenum">
              <a:rPr kumimoji="1" lang="ja-JP" altLang="en-US" smtClean="0"/>
              <a:t>‹#›</a:t>
            </a:fld>
            <a:endParaRPr kumimoji="1" lang="ja-JP" altLang="en-US"/>
          </a:p>
        </p:txBody>
      </p:sp>
    </p:spTree>
    <p:extLst>
      <p:ext uri="{BB962C8B-B14F-4D97-AF65-F5344CB8AC3E}">
        <p14:creationId xmlns:p14="http://schemas.microsoft.com/office/powerpoint/2010/main" val="1088258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CD7489B-8900-4F38-94B1-284FF635A73C}" type="datetime1">
              <a:rPr kumimoji="1" lang="ja-JP" altLang="en-US" smtClean="0"/>
              <a:t>2025/6/3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D919095-D2E8-4EAE-BD51-BEFE9EB83F12}" type="slidenum">
              <a:rPr kumimoji="1" lang="ja-JP" altLang="en-US" smtClean="0"/>
              <a:t>‹#›</a:t>
            </a:fld>
            <a:endParaRPr kumimoji="1" lang="ja-JP" altLang="en-US"/>
          </a:p>
        </p:txBody>
      </p:sp>
    </p:spTree>
    <p:extLst>
      <p:ext uri="{BB962C8B-B14F-4D97-AF65-F5344CB8AC3E}">
        <p14:creationId xmlns:p14="http://schemas.microsoft.com/office/powerpoint/2010/main" val="4878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42FA56D7-EF70-411E-A13D-029A7F65C146}" type="datetime1">
              <a:rPr kumimoji="1" lang="ja-JP" altLang="en-US" smtClean="0"/>
              <a:t>2025/6/3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D919095-D2E8-4EAE-BD51-BEFE9EB83F12}" type="slidenum">
              <a:rPr kumimoji="1" lang="ja-JP" altLang="en-US" smtClean="0"/>
              <a:t>‹#›</a:t>
            </a:fld>
            <a:endParaRPr kumimoji="1" lang="ja-JP" altLang="en-US"/>
          </a:p>
        </p:txBody>
      </p:sp>
    </p:spTree>
    <p:extLst>
      <p:ext uri="{BB962C8B-B14F-4D97-AF65-F5344CB8AC3E}">
        <p14:creationId xmlns:p14="http://schemas.microsoft.com/office/powerpoint/2010/main" val="44543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203920-4818-4E6D-92B5-A29EAA0A1311}" type="datetime1">
              <a:rPr kumimoji="1" lang="ja-JP" altLang="en-US" smtClean="0"/>
              <a:t>2025/6/3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a:xfrm>
            <a:off x="7086600" y="6864351"/>
            <a:ext cx="2057400" cy="365125"/>
          </a:xfrm>
        </p:spPr>
        <p:txBody>
          <a:bodyPr/>
          <a:lstStyle/>
          <a:p>
            <a:fld id="{6D919095-D2E8-4EAE-BD51-BEFE9EB83F12}" type="slidenum">
              <a:rPr kumimoji="1" lang="ja-JP" altLang="en-US" smtClean="0"/>
              <a:t>‹#›</a:t>
            </a:fld>
            <a:endParaRPr kumimoji="1" lang="ja-JP" altLang="en-US" dirty="0"/>
          </a:p>
        </p:txBody>
      </p:sp>
    </p:spTree>
    <p:extLst>
      <p:ext uri="{BB962C8B-B14F-4D97-AF65-F5344CB8AC3E}">
        <p14:creationId xmlns:p14="http://schemas.microsoft.com/office/powerpoint/2010/main" val="1610666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5502C25-9448-4315-B953-2DF6FAE5914F}" type="datetime1">
              <a:rPr kumimoji="1" lang="ja-JP" altLang="en-US" smtClean="0"/>
              <a:t>2025/6/3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D919095-D2E8-4EAE-BD51-BEFE9EB83F12}" type="slidenum">
              <a:rPr kumimoji="1" lang="ja-JP" altLang="en-US" smtClean="0"/>
              <a:t>‹#›</a:t>
            </a:fld>
            <a:endParaRPr kumimoji="1" lang="ja-JP" altLang="en-US"/>
          </a:p>
        </p:txBody>
      </p:sp>
    </p:spTree>
    <p:extLst>
      <p:ext uri="{BB962C8B-B14F-4D97-AF65-F5344CB8AC3E}">
        <p14:creationId xmlns:p14="http://schemas.microsoft.com/office/powerpoint/2010/main" val="500452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170DDD0-23A8-47CF-BA39-52ACB61A2D4A}" type="datetime1">
              <a:rPr kumimoji="1" lang="ja-JP" altLang="en-US" smtClean="0"/>
              <a:t>2025/6/3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D919095-D2E8-4EAE-BD51-BEFE9EB83F12}" type="slidenum">
              <a:rPr kumimoji="1" lang="ja-JP" altLang="en-US" smtClean="0"/>
              <a:t>‹#›</a:t>
            </a:fld>
            <a:endParaRPr kumimoji="1" lang="ja-JP" altLang="en-US"/>
          </a:p>
        </p:txBody>
      </p:sp>
    </p:spTree>
    <p:extLst>
      <p:ext uri="{BB962C8B-B14F-4D97-AF65-F5344CB8AC3E}">
        <p14:creationId xmlns:p14="http://schemas.microsoft.com/office/powerpoint/2010/main" val="1989230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E7E0C0-D3B0-4AA2-8E63-3BA181B7AE2A}" type="datetime1">
              <a:rPr kumimoji="1" lang="ja-JP" altLang="en-US" smtClean="0"/>
              <a:t>2025/6/3</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919095-D2E8-4EAE-BD51-BEFE9EB83F12}" type="slidenum">
              <a:rPr kumimoji="1" lang="ja-JP" altLang="en-US" smtClean="0"/>
              <a:t>‹#›</a:t>
            </a:fld>
            <a:endParaRPr kumimoji="1" lang="ja-JP" altLang="en-US"/>
          </a:p>
        </p:txBody>
      </p:sp>
    </p:spTree>
    <p:extLst>
      <p:ext uri="{BB962C8B-B14F-4D97-AF65-F5344CB8AC3E}">
        <p14:creationId xmlns:p14="http://schemas.microsoft.com/office/powerpoint/2010/main" val="37634095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471666"/>
          </a:xfrm>
          <a:prstGeom prst="rect">
            <a:avLst/>
          </a:prstGeom>
        </p:spPr>
      </p:pic>
      <p:pic>
        <p:nvPicPr>
          <p:cNvPr id="3" name="図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648466"/>
            <a:ext cx="9144000" cy="2209534"/>
          </a:xfrm>
          <a:prstGeom prst="rect">
            <a:avLst/>
          </a:prstGeom>
        </p:spPr>
      </p:pic>
      <p:pic>
        <p:nvPicPr>
          <p:cNvPr id="4" name="図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2975" y="4644065"/>
            <a:ext cx="6943725" cy="1301253"/>
          </a:xfrm>
          <a:prstGeom prst="rect">
            <a:avLst/>
          </a:prstGeom>
        </p:spPr>
      </p:pic>
      <p:pic>
        <p:nvPicPr>
          <p:cNvPr id="5" name="図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50909" y="5609917"/>
            <a:ext cx="5007366" cy="1248083"/>
          </a:xfrm>
          <a:prstGeom prst="rect">
            <a:avLst/>
          </a:prstGeom>
        </p:spPr>
      </p:pic>
      <p:pic>
        <p:nvPicPr>
          <p:cNvPr id="6" name="図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7690" y="5752893"/>
            <a:ext cx="3692394" cy="962232"/>
          </a:xfrm>
          <a:prstGeom prst="rect">
            <a:avLst/>
          </a:prstGeom>
        </p:spPr>
      </p:pic>
      <p:sp>
        <p:nvSpPr>
          <p:cNvPr id="8" name="スライド番号プレースホルダー 7"/>
          <p:cNvSpPr>
            <a:spLocks noGrp="1"/>
          </p:cNvSpPr>
          <p:nvPr>
            <p:ph type="sldNum" sz="quarter" idx="12"/>
          </p:nvPr>
        </p:nvSpPr>
        <p:spPr/>
        <p:txBody>
          <a:bodyPr/>
          <a:lstStyle/>
          <a:p>
            <a:fld id="{6D919095-D2E8-4EAE-BD51-BEFE9EB83F12}" type="slidenum">
              <a:rPr kumimoji="1" lang="ja-JP" altLang="en-US" smtClean="0"/>
              <a:t>1</a:t>
            </a:fld>
            <a:endParaRPr kumimoji="1" lang="ja-JP" altLang="en-US"/>
          </a:p>
        </p:txBody>
      </p:sp>
    </p:spTree>
    <p:extLst>
      <p:ext uri="{BB962C8B-B14F-4D97-AF65-F5344CB8AC3E}">
        <p14:creationId xmlns:p14="http://schemas.microsoft.com/office/powerpoint/2010/main" val="3148169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8E13BB1-DB0B-42CD-BC5B-2130EF2CD355}"/>
              </a:ext>
            </a:extLst>
          </p:cNvPr>
          <p:cNvSpPr txBox="1">
            <a:spLocks noChangeArrowheads="1"/>
          </p:cNvSpPr>
          <p:nvPr/>
        </p:nvSpPr>
        <p:spPr>
          <a:xfrm>
            <a:off x="0" y="0"/>
            <a:ext cx="9144000" cy="666750"/>
          </a:xfrm>
          <a:prstGeom prst="rect">
            <a:avLst/>
          </a:prstGeom>
          <a:solidFill>
            <a:srgbClr val="0070C0"/>
          </a:solidFill>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solidFill>
                  <a:srgbClr val="FFFFCC"/>
                </a:solidFill>
              </a:rPr>
              <a:t>　　　</a:t>
            </a:r>
            <a:r>
              <a:rPr lang="ja-JP" altLang="en-US" sz="3200" b="1" dirty="0">
                <a:solidFill>
                  <a:srgbClr val="FFFFFF"/>
                </a:solidFill>
                <a:latin typeface="Arial Narrow" panose="020B0606020202030204" pitchFamily="34" charset="0"/>
              </a:rPr>
              <a:t>                  </a:t>
            </a:r>
            <a:r>
              <a:rPr lang="ja-JP" altLang="en-US" sz="4000" b="1" dirty="0">
                <a:solidFill>
                  <a:srgbClr val="FFFFFF"/>
                </a:solidFill>
                <a:latin typeface="Arial Narrow" panose="020B0606020202030204" pitchFamily="34" charset="0"/>
              </a:rPr>
              <a:t>分野別の結果</a:t>
            </a:r>
            <a:endParaRPr lang="ja-JP" altLang="en-US" sz="4000" dirty="0">
              <a:solidFill>
                <a:srgbClr val="FFFF00"/>
              </a:solidFill>
            </a:endParaRPr>
          </a:p>
        </p:txBody>
      </p:sp>
      <p:sp>
        <p:nvSpPr>
          <p:cNvPr id="8" name="矢印: 左 12">
            <a:extLst>
              <a:ext uri="{FF2B5EF4-FFF2-40B4-BE49-F238E27FC236}">
                <a16:creationId xmlns:a16="http://schemas.microsoft.com/office/drawing/2014/main" id="{8A7ABAF5-9FA5-B6A9-946C-02A8CE0350AB}"/>
              </a:ext>
            </a:extLst>
          </p:cNvPr>
          <p:cNvSpPr/>
          <p:nvPr/>
        </p:nvSpPr>
        <p:spPr>
          <a:xfrm>
            <a:off x="7379154" y="4200524"/>
            <a:ext cx="193222" cy="194035"/>
          </a:xfrm>
          <a:prstGeom prst="left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p:cNvGrpSpPr/>
          <p:nvPr/>
        </p:nvGrpSpPr>
        <p:grpSpPr>
          <a:xfrm>
            <a:off x="134802" y="781049"/>
            <a:ext cx="9093469" cy="5038725"/>
            <a:chOff x="136256" y="1066799"/>
            <a:chExt cx="9093469" cy="5038725"/>
          </a:xfrm>
        </p:grpSpPr>
        <p:pic>
          <p:nvPicPr>
            <p:cNvPr id="3" name="図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6256" y="1066799"/>
              <a:ext cx="7198179" cy="5038725"/>
            </a:xfrm>
            <a:prstGeom prst="rect">
              <a:avLst/>
            </a:prstGeom>
          </p:spPr>
        </p:pic>
        <p:sp>
          <p:nvSpPr>
            <p:cNvPr id="4" name="右中かっこ 3">
              <a:extLst>
                <a:ext uri="{FF2B5EF4-FFF2-40B4-BE49-F238E27FC236}">
                  <a16:creationId xmlns:a16="http://schemas.microsoft.com/office/drawing/2014/main" id="{456ACAA3-49BB-FA34-E1FD-FDD7368F8706}"/>
                </a:ext>
              </a:extLst>
            </p:cNvPr>
            <p:cNvSpPr/>
            <p:nvPr/>
          </p:nvSpPr>
          <p:spPr>
            <a:xfrm>
              <a:off x="7375441" y="1828800"/>
              <a:ext cx="168359" cy="588714"/>
            </a:xfrm>
            <a:prstGeom prst="rightBrace">
              <a:avLst>
                <a:gd name="adj1" fmla="val 8333"/>
                <a:gd name="adj2" fmla="val 47614"/>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0E23F784-72F8-CD8B-5BF3-3636F141E84C}"/>
                </a:ext>
              </a:extLst>
            </p:cNvPr>
            <p:cNvSpPr txBox="1"/>
            <p:nvPr/>
          </p:nvSpPr>
          <p:spPr>
            <a:xfrm>
              <a:off x="7654388" y="1953880"/>
              <a:ext cx="1575337" cy="323165"/>
            </a:xfrm>
            <a:prstGeom prst="rect">
              <a:avLst/>
            </a:prstGeom>
            <a:noFill/>
          </p:spPr>
          <p:txBody>
            <a:bodyPr wrap="square">
              <a:spAutoFit/>
            </a:bodyPr>
            <a:lstStyle/>
            <a:p>
              <a:r>
                <a:rPr lang="ja-JP" altLang="en-US" sz="1500" b="1" dirty="0">
                  <a:solidFill>
                    <a:srgbClr val="FF0000"/>
                  </a:solidFill>
                  <a:latin typeface="ＭＳ ゴシック" panose="020B0609070205080204" pitchFamily="49" charset="-128"/>
                  <a:ea typeface="ＭＳ ゴシック" panose="020B0609070205080204" pitchFamily="49" charset="-128"/>
                </a:rPr>
                <a:t>日本提案</a:t>
              </a:r>
              <a:r>
                <a:rPr lang="en-US" altLang="ja-JP" sz="1500" b="1" dirty="0">
                  <a:solidFill>
                    <a:srgbClr val="FF0000"/>
                  </a:solidFill>
                  <a:latin typeface="ＭＳ ゴシック" panose="020B0609070205080204" pitchFamily="49" charset="-128"/>
                  <a:ea typeface="ＭＳ ゴシック" panose="020B0609070205080204" pitchFamily="49" charset="-128"/>
                </a:rPr>
                <a:t>100</a:t>
              </a:r>
              <a:r>
                <a:rPr lang="ja-JP" altLang="en-US" sz="1500" b="1" dirty="0">
                  <a:solidFill>
                    <a:srgbClr val="FF0000"/>
                  </a:solidFill>
                  <a:latin typeface="ＭＳ ゴシック" panose="020B0609070205080204" pitchFamily="49" charset="-128"/>
                  <a:ea typeface="ＭＳ ゴシック" panose="020B0609070205080204" pitchFamily="49" charset="-128"/>
                </a:rPr>
                <a:t>％</a:t>
              </a:r>
            </a:p>
          </p:txBody>
        </p:sp>
        <p:sp>
          <p:nvSpPr>
            <p:cNvPr id="7" name="テキスト ボックス 6">
              <a:extLst>
                <a:ext uri="{FF2B5EF4-FFF2-40B4-BE49-F238E27FC236}">
                  <a16:creationId xmlns:a16="http://schemas.microsoft.com/office/drawing/2014/main" id="{56475BE2-A684-BFD1-4866-DB8173BCB3A8}"/>
                </a:ext>
              </a:extLst>
            </p:cNvPr>
            <p:cNvSpPr txBox="1"/>
            <p:nvPr/>
          </p:nvSpPr>
          <p:spPr>
            <a:xfrm>
              <a:off x="7375441" y="2533650"/>
              <a:ext cx="1707697" cy="492443"/>
            </a:xfrm>
            <a:prstGeom prst="rect">
              <a:avLst/>
            </a:prstGeom>
            <a:solidFill>
              <a:schemeClr val="accent5">
                <a:lumMod val="60000"/>
                <a:lumOff val="40000"/>
              </a:schemeClr>
            </a:solidFill>
          </p:spPr>
          <p:txBody>
            <a:bodyPr wrap="square">
              <a:spAutoFit/>
            </a:bodyPr>
            <a:lstStyle/>
            <a:p>
              <a:pPr algn="ctr"/>
              <a:r>
                <a:rPr lang="ja-JP" altLang="en-US" sz="1300" b="1" dirty="0">
                  <a:solidFill>
                    <a:srgbClr val="FF0000"/>
                  </a:solidFill>
                </a:rPr>
                <a:t>マイクロマネジメント</a:t>
              </a:r>
              <a:endParaRPr lang="en-US" altLang="ja-JP" sz="1300" b="1" dirty="0">
                <a:solidFill>
                  <a:srgbClr val="FF0000"/>
                </a:solidFill>
              </a:endParaRPr>
            </a:p>
            <a:p>
              <a:pPr algn="ctr"/>
              <a:r>
                <a:rPr lang="ja-JP" altLang="en-US" sz="1300" b="1" dirty="0">
                  <a:solidFill>
                    <a:srgbClr val="FF0000"/>
                  </a:solidFill>
                </a:rPr>
                <a:t>との批判</a:t>
              </a:r>
            </a:p>
          </p:txBody>
        </p:sp>
        <p:sp>
          <p:nvSpPr>
            <p:cNvPr id="9" name="テキスト ボックス 8">
              <a:extLst>
                <a:ext uri="{FF2B5EF4-FFF2-40B4-BE49-F238E27FC236}">
                  <a16:creationId xmlns:a16="http://schemas.microsoft.com/office/drawing/2014/main" id="{99FCC262-045D-3634-7C9F-9B935ECFE917}"/>
                </a:ext>
              </a:extLst>
            </p:cNvPr>
            <p:cNvSpPr txBox="1"/>
            <p:nvPr/>
          </p:nvSpPr>
          <p:spPr>
            <a:xfrm>
              <a:off x="7654388" y="4005153"/>
              <a:ext cx="1299112" cy="584775"/>
            </a:xfrm>
            <a:prstGeom prst="rect">
              <a:avLst/>
            </a:prstGeom>
            <a:solidFill>
              <a:srgbClr val="FBBBE6"/>
            </a:solidFill>
          </p:spPr>
          <p:txBody>
            <a:bodyPr wrap="square">
              <a:spAutoFit/>
            </a:bodyPr>
            <a:lstStyle/>
            <a:p>
              <a:r>
                <a:rPr lang="zh-TW" altLang="en-US" sz="1400" b="1" dirty="0">
                  <a:solidFill>
                    <a:srgbClr val="C00000"/>
                  </a:solidFill>
                  <a:latin typeface="ＭＳ ゴシック" panose="020B0609070205080204" pitchFamily="49" charset="-128"/>
                  <a:ea typeface="ＭＳ ゴシック" panose="020B0609070205080204" pitchFamily="49" charset="-128"/>
                </a:rPr>
                <a:t>事務総長関連</a:t>
              </a:r>
              <a:endParaRPr lang="en-US" altLang="zh-TW" sz="1400" b="1" dirty="0">
                <a:solidFill>
                  <a:srgbClr val="C00000"/>
                </a:solidFill>
                <a:latin typeface="ＭＳ ゴシック" panose="020B0609070205080204" pitchFamily="49" charset="-128"/>
                <a:ea typeface="ＭＳ ゴシック" panose="020B0609070205080204" pitchFamily="49" charset="-128"/>
              </a:endParaRPr>
            </a:p>
            <a:p>
              <a:r>
                <a:rPr lang="ja-JP" altLang="en-US" sz="1400" b="1" dirty="0">
                  <a:solidFill>
                    <a:srgbClr val="C00000"/>
                  </a:solidFill>
                  <a:latin typeface="ＭＳ ゴシック" panose="020B0609070205080204" pitchFamily="49" charset="-128"/>
                  <a:ea typeface="ＭＳ ゴシック" panose="020B0609070205080204" pitchFamily="49" charset="-128"/>
                </a:rPr>
                <a:t>　　</a:t>
              </a:r>
              <a:r>
                <a:rPr lang="en-US" altLang="ja-JP" sz="1400" b="1" dirty="0">
                  <a:solidFill>
                    <a:srgbClr val="C00000"/>
                  </a:solidFill>
                  <a:latin typeface="ＭＳ ゴシック" panose="020B0609070205080204" pitchFamily="49" charset="-128"/>
                  <a:ea typeface="ＭＳ ゴシック" panose="020B0609070205080204" pitchFamily="49" charset="-128"/>
                </a:rPr>
                <a:t>4</a:t>
              </a:r>
              <a:r>
                <a:rPr lang="ja-JP" altLang="en-US" sz="1400" b="1" dirty="0">
                  <a:solidFill>
                    <a:srgbClr val="C00000"/>
                  </a:solidFill>
                  <a:latin typeface="ＭＳ ゴシック" panose="020B0609070205080204" pitchFamily="49" charset="-128"/>
                  <a:ea typeface="ＭＳ ゴシック" panose="020B0609070205080204" pitchFamily="49" charset="-128"/>
                </a:rPr>
                <a:t>件</a:t>
              </a:r>
              <a:r>
                <a:rPr lang="ja-JP" altLang="en-US" b="1" dirty="0">
                  <a:solidFill>
                    <a:srgbClr val="C00000"/>
                  </a:solidFill>
                  <a:latin typeface="ＭＳ ゴシック" panose="020B0609070205080204" pitchFamily="49" charset="-128"/>
                  <a:ea typeface="ＭＳ ゴシック" panose="020B0609070205080204" pitchFamily="49" charset="-128"/>
                </a:rPr>
                <a:t>　</a:t>
              </a:r>
            </a:p>
          </p:txBody>
        </p:sp>
      </p:grpSp>
      <p:sp>
        <p:nvSpPr>
          <p:cNvPr id="10" name="角丸四角形 9"/>
          <p:cNvSpPr/>
          <p:nvPr/>
        </p:nvSpPr>
        <p:spPr>
          <a:xfrm>
            <a:off x="781050" y="5962649"/>
            <a:ext cx="7667624" cy="71062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rPr>
              <a:t>　　</a:t>
            </a:r>
            <a:r>
              <a:rPr lang="ja-JP" altLang="en-US" dirty="0">
                <a:solidFill>
                  <a:schemeClr val="tx1">
                    <a:lumMod val="85000"/>
                    <a:lumOff val="15000"/>
                  </a:schemeClr>
                </a:solidFill>
              </a:rPr>
              <a:t>＜マイクロマネジメントとは＞</a:t>
            </a:r>
            <a:endParaRPr lang="en-US" altLang="ja-JP" dirty="0">
              <a:solidFill>
                <a:schemeClr val="tx1">
                  <a:lumMod val="85000"/>
                  <a:lumOff val="15000"/>
                </a:schemeClr>
              </a:solidFill>
            </a:endParaRPr>
          </a:p>
          <a:p>
            <a:pPr algn="ctr"/>
            <a:r>
              <a:rPr lang="ja-JP" altLang="en-US" dirty="0">
                <a:solidFill>
                  <a:schemeClr val="tx1">
                    <a:lumMod val="85000"/>
                    <a:lumOff val="15000"/>
                  </a:schemeClr>
                </a:solidFill>
              </a:rPr>
              <a:t>管理者が部下の業務の進行に細部まで注意を払い、綿密に管理すること</a:t>
            </a:r>
            <a:endParaRPr kumimoji="1" lang="ja-JP" altLang="en-US" dirty="0">
              <a:solidFill>
                <a:schemeClr val="tx1">
                  <a:lumMod val="85000"/>
                  <a:lumOff val="15000"/>
                </a:schemeClr>
              </a:solidFill>
            </a:endParaRPr>
          </a:p>
        </p:txBody>
      </p:sp>
      <p:sp>
        <p:nvSpPr>
          <p:cNvPr id="11" name="スライド番号プレースホルダー 10"/>
          <p:cNvSpPr>
            <a:spLocks noGrp="1"/>
          </p:cNvSpPr>
          <p:nvPr>
            <p:ph type="sldNum" sz="quarter" idx="12"/>
          </p:nvPr>
        </p:nvSpPr>
        <p:spPr/>
        <p:txBody>
          <a:bodyPr/>
          <a:lstStyle/>
          <a:p>
            <a:fld id="{6D919095-D2E8-4EAE-BD51-BEFE9EB83F12}" type="slidenum">
              <a:rPr kumimoji="1" lang="ja-JP" altLang="en-US" smtClean="0"/>
              <a:t>10</a:t>
            </a:fld>
            <a:endParaRPr kumimoji="1" lang="ja-JP" altLang="en-US"/>
          </a:p>
        </p:txBody>
      </p:sp>
    </p:spTree>
    <p:extLst>
      <p:ext uri="{BB962C8B-B14F-4D97-AF65-F5344CB8AC3E}">
        <p14:creationId xmlns:p14="http://schemas.microsoft.com/office/powerpoint/2010/main" val="670732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8E13BB1-DB0B-42CD-BC5B-2130EF2CD355}"/>
              </a:ext>
            </a:extLst>
          </p:cNvPr>
          <p:cNvSpPr txBox="1">
            <a:spLocks noChangeArrowheads="1"/>
          </p:cNvSpPr>
          <p:nvPr/>
        </p:nvSpPr>
        <p:spPr>
          <a:xfrm>
            <a:off x="0" y="0"/>
            <a:ext cx="9144000" cy="666750"/>
          </a:xfrm>
          <a:prstGeom prst="rect">
            <a:avLst/>
          </a:prstGeom>
          <a:solidFill>
            <a:srgbClr val="0070C0"/>
          </a:solidFill>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solidFill>
                  <a:srgbClr val="FFFFCC"/>
                </a:solidFill>
              </a:rPr>
              <a:t>　　　　</a:t>
            </a:r>
            <a:r>
              <a:rPr kumimoji="0" lang="ja-JP" altLang="en-US" sz="4000" b="1" dirty="0">
                <a:solidFill>
                  <a:srgbClr val="FFFFFF"/>
                </a:solidFill>
                <a:latin typeface="Arial Narrow"/>
              </a:rPr>
              <a:t>２６６０地区の制定案の結果</a:t>
            </a:r>
            <a:endParaRPr lang="ja-JP" altLang="en-US" sz="4000" dirty="0">
              <a:solidFill>
                <a:srgbClr val="FFFF00"/>
              </a:solidFill>
            </a:endParaRPr>
          </a:p>
        </p:txBody>
      </p:sp>
      <p:sp>
        <p:nvSpPr>
          <p:cNvPr id="3" name="正方形/長方形 2"/>
          <p:cNvSpPr/>
          <p:nvPr/>
        </p:nvSpPr>
        <p:spPr>
          <a:xfrm>
            <a:off x="606227" y="862082"/>
            <a:ext cx="8083676" cy="1928743"/>
          </a:xfrm>
          <a:prstGeom prst="rect">
            <a:avLst/>
          </a:prstGeom>
          <a:solidFill>
            <a:srgbClr val="E6E5D8"/>
          </a:solidFill>
          <a:ln>
            <a:noFill/>
          </a:ln>
          <a:effectLst>
            <a:outerShdw blurRad="76200" dist="76200" dir="2700000" algn="tl" rotWithShape="0">
              <a:prstClr val="black">
                <a:alpha val="5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p>
        </p:txBody>
      </p:sp>
      <p:sp>
        <p:nvSpPr>
          <p:cNvPr id="4" name="テキスト ボックス 1"/>
          <p:cNvSpPr txBox="1">
            <a:spLocks noChangeArrowheads="1"/>
          </p:cNvSpPr>
          <p:nvPr/>
        </p:nvSpPr>
        <p:spPr bwMode="auto">
          <a:xfrm>
            <a:off x="1110756" y="1203205"/>
            <a:ext cx="7342409"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Arial" pitchFamily="34" charset="0"/>
                <a:ea typeface="ヒラギノ角ゴ Pro W3" pitchFamily="-84" charset="-128"/>
              </a:defRPr>
            </a:lvl1pPr>
            <a:lvl2pPr marL="742950" indent="-285750">
              <a:defRPr sz="2400">
                <a:solidFill>
                  <a:schemeClr val="tx1"/>
                </a:solidFill>
                <a:latin typeface="Arial" pitchFamily="34" charset="0"/>
                <a:ea typeface="ヒラギノ角ゴ Pro W3" pitchFamily="-84" charset="-128"/>
              </a:defRPr>
            </a:lvl2pPr>
            <a:lvl3pPr marL="1143000" indent="-228600">
              <a:defRPr sz="2400">
                <a:solidFill>
                  <a:schemeClr val="tx1"/>
                </a:solidFill>
                <a:latin typeface="Arial" pitchFamily="34" charset="0"/>
                <a:ea typeface="ヒラギノ角ゴ Pro W3" pitchFamily="-84" charset="-128"/>
              </a:defRPr>
            </a:lvl3pPr>
            <a:lvl4pPr marL="1600200" indent="-228600">
              <a:defRPr sz="2400">
                <a:solidFill>
                  <a:schemeClr val="tx1"/>
                </a:solidFill>
                <a:latin typeface="Arial" pitchFamily="34" charset="0"/>
                <a:ea typeface="ヒラギノ角ゴ Pro W3" pitchFamily="-84" charset="-128"/>
              </a:defRPr>
            </a:lvl4pPr>
            <a:lvl5pPr marL="2057400" indent="-22860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spcBef>
                <a:spcPts val="600"/>
              </a:spcBef>
            </a:pPr>
            <a:r>
              <a:rPr lang="ja-JP" altLang="en-US" sz="2800" b="1" dirty="0">
                <a:solidFill>
                  <a:schemeClr val="accent5">
                    <a:lumMod val="75000"/>
                  </a:schemeClr>
                </a:solidFill>
                <a:latin typeface="Meiryo UI" panose="020B0604030504040204" pitchFamily="50" charset="-128"/>
                <a:ea typeface="Meiryo UI" panose="020B0604030504040204" pitchFamily="50" charset="-128"/>
                <a:cs typeface="メイリオ" pitchFamily="50" charset="-128"/>
              </a:rPr>
              <a:t>制定案</a:t>
            </a:r>
            <a:r>
              <a:rPr lang="en-US" altLang="ja-JP" sz="2800" b="1" dirty="0">
                <a:solidFill>
                  <a:schemeClr val="accent5">
                    <a:lumMod val="75000"/>
                  </a:schemeClr>
                </a:solidFill>
                <a:latin typeface="Meiryo UI" panose="020B0604030504040204" pitchFamily="50" charset="-128"/>
                <a:ea typeface="Meiryo UI" panose="020B0604030504040204" pitchFamily="50" charset="-128"/>
                <a:cs typeface="メイリオ" pitchFamily="50" charset="-128"/>
              </a:rPr>
              <a:t>25-03</a:t>
            </a:r>
            <a:endParaRPr lang="en-US" altLang="ja-JP" sz="3600" b="1" dirty="0">
              <a:solidFill>
                <a:schemeClr val="accent5">
                  <a:lumMod val="75000"/>
                </a:schemeClr>
              </a:solidFill>
              <a:latin typeface="Meiryo UI" panose="020B0604030504040204" pitchFamily="50" charset="-128"/>
              <a:ea typeface="Meiryo UI" panose="020B0604030504040204" pitchFamily="50" charset="-128"/>
              <a:cs typeface="メイリオ" pitchFamily="50" charset="-128"/>
            </a:endParaRPr>
          </a:p>
          <a:p>
            <a:pPr>
              <a:spcBef>
                <a:spcPts val="600"/>
              </a:spcBef>
            </a:pPr>
            <a:r>
              <a:rPr lang="ja-JP" altLang="en-US" b="1" dirty="0">
                <a:solidFill>
                  <a:srgbClr val="002060"/>
                </a:solidFill>
                <a:latin typeface="+mj-ea"/>
                <a:ea typeface="+mj-ea"/>
              </a:rPr>
              <a:t>クラブ会長以外のクラブ役員の選挙または選出について規定する件 </a:t>
            </a:r>
            <a:endParaRPr lang="ja-JP" altLang="en-US" b="1" dirty="0">
              <a:solidFill>
                <a:srgbClr val="002060"/>
              </a:solidFill>
              <a:latin typeface="+mj-ea"/>
              <a:ea typeface="+mj-ea"/>
              <a:cs typeface="メイリオ" pitchFamily="50" charset="-128"/>
            </a:endParaRPr>
          </a:p>
        </p:txBody>
      </p:sp>
      <p:sp>
        <p:nvSpPr>
          <p:cNvPr id="7" name="コンテンツ プレースホルダー 2">
            <a:extLst>
              <a:ext uri="{FF2B5EF4-FFF2-40B4-BE49-F238E27FC236}">
                <a16:creationId xmlns:a16="http://schemas.microsoft.com/office/drawing/2014/main" id="{67844115-B23A-5663-8EF7-01FB433B4863}"/>
              </a:ext>
            </a:extLst>
          </p:cNvPr>
          <p:cNvSpPr txBox="1">
            <a:spLocks/>
          </p:cNvSpPr>
          <p:nvPr/>
        </p:nvSpPr>
        <p:spPr>
          <a:xfrm>
            <a:off x="606227" y="3154843"/>
            <a:ext cx="7996127" cy="2950682"/>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ja-JP" altLang="en-US" sz="2400" b="1" dirty="0">
                <a:latin typeface="ＭＳ ゴシック" pitchFamily="49" charset="-128"/>
                <a:ea typeface="ＭＳ ゴシック" pitchFamily="49" charset="-128"/>
              </a:rPr>
              <a:t>趣旨</a:t>
            </a:r>
            <a:r>
              <a:rPr lang="ja-JP" altLang="en-US" sz="2400" b="1" dirty="0">
                <a:latin typeface="+mj-ea"/>
                <a:ea typeface="+mj-ea"/>
              </a:rPr>
              <a:t>および効果</a:t>
            </a:r>
          </a:p>
          <a:p>
            <a:pPr marL="0" indent="0">
              <a:lnSpc>
                <a:spcPct val="100000"/>
              </a:lnSpc>
              <a:spcBef>
                <a:spcPts val="0"/>
              </a:spcBef>
              <a:buFont typeface="Arial" panose="020B0604020202020204" pitchFamily="34" charset="0"/>
              <a:buNone/>
            </a:pPr>
            <a:endParaRPr lang="en-US" altLang="ja-JP" sz="2000" dirty="0">
              <a:latin typeface="+mj-ea"/>
              <a:ea typeface="+mj-ea"/>
            </a:endParaRPr>
          </a:p>
          <a:p>
            <a:pPr marL="0" indent="0">
              <a:lnSpc>
                <a:spcPct val="100000"/>
              </a:lnSpc>
              <a:spcBef>
                <a:spcPts val="0"/>
              </a:spcBef>
              <a:buNone/>
            </a:pPr>
            <a:r>
              <a:rPr lang="ja-JP" altLang="en-US" sz="2200" dirty="0"/>
              <a:t>クラブ役員の選出方法は、クラブによってさまざまな形があるが、「選挙」で選ばれる場 合は少数で、会長や指名委員会などによって「任命」または「選出」されることが大多数 であると考える。よって、上記の通り、「選挙」という言葉を、より一般的に使われる 「選出」という言葉で補うよう提案することは適切である。 尚、「選出」という言葉 は、「選挙での選出」を含むものであり、「選挙」を否定するものではない。 </a:t>
            </a:r>
            <a:endParaRPr lang="ja-JP" altLang="en-US" sz="2200" dirty="0">
              <a:latin typeface="ＭＳ ゴシック" pitchFamily="49" charset="-128"/>
              <a:ea typeface="ＭＳ ゴシック" pitchFamily="49" charset="-128"/>
            </a:endParaRPr>
          </a:p>
        </p:txBody>
      </p:sp>
      <p:sp>
        <p:nvSpPr>
          <p:cNvPr id="6" name="スライド番号プレースホルダー 5"/>
          <p:cNvSpPr>
            <a:spLocks noGrp="1"/>
          </p:cNvSpPr>
          <p:nvPr>
            <p:ph type="sldNum" sz="quarter" idx="12"/>
          </p:nvPr>
        </p:nvSpPr>
        <p:spPr/>
        <p:txBody>
          <a:bodyPr/>
          <a:lstStyle/>
          <a:p>
            <a:fld id="{6D919095-D2E8-4EAE-BD51-BEFE9EB83F12}" type="slidenum">
              <a:rPr kumimoji="1" lang="ja-JP" altLang="en-US" smtClean="0"/>
              <a:t>11</a:t>
            </a:fld>
            <a:endParaRPr kumimoji="1" lang="ja-JP" altLang="en-US"/>
          </a:p>
        </p:txBody>
      </p:sp>
    </p:spTree>
    <p:extLst>
      <p:ext uri="{BB962C8B-B14F-4D97-AF65-F5344CB8AC3E}">
        <p14:creationId xmlns:p14="http://schemas.microsoft.com/office/powerpoint/2010/main" val="1436471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8E13BB1-DB0B-42CD-BC5B-2130EF2CD355}"/>
              </a:ext>
            </a:extLst>
          </p:cNvPr>
          <p:cNvSpPr txBox="1">
            <a:spLocks noChangeArrowheads="1"/>
          </p:cNvSpPr>
          <p:nvPr/>
        </p:nvSpPr>
        <p:spPr>
          <a:xfrm>
            <a:off x="0" y="0"/>
            <a:ext cx="9144000" cy="666750"/>
          </a:xfrm>
          <a:prstGeom prst="rect">
            <a:avLst/>
          </a:prstGeom>
          <a:solidFill>
            <a:srgbClr val="0070C0"/>
          </a:solidFill>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solidFill>
                  <a:srgbClr val="FFFFCC"/>
                </a:solidFill>
              </a:rPr>
              <a:t>　　　　</a:t>
            </a:r>
            <a:r>
              <a:rPr kumimoji="0" lang="ja-JP" altLang="en-US" sz="4000" b="1" dirty="0">
                <a:solidFill>
                  <a:srgbClr val="FFFFFF"/>
                </a:solidFill>
                <a:latin typeface="Arial Narrow"/>
              </a:rPr>
              <a:t>２６６０地区の制定案の結果</a:t>
            </a:r>
            <a:endParaRPr lang="ja-JP" altLang="en-US" sz="4000" dirty="0">
              <a:solidFill>
                <a:srgbClr val="FFFF00"/>
              </a:solidFill>
            </a:endParaRPr>
          </a:p>
        </p:txBody>
      </p:sp>
      <p:sp>
        <p:nvSpPr>
          <p:cNvPr id="3" name="コンテンツ プレースホルダー 2">
            <a:extLst>
              <a:ext uri="{FF2B5EF4-FFF2-40B4-BE49-F238E27FC236}">
                <a16:creationId xmlns:a16="http://schemas.microsoft.com/office/drawing/2014/main" id="{67844115-B23A-5663-8EF7-01FB433B4863}"/>
              </a:ext>
            </a:extLst>
          </p:cNvPr>
          <p:cNvSpPr txBox="1">
            <a:spLocks/>
          </p:cNvSpPr>
          <p:nvPr/>
        </p:nvSpPr>
        <p:spPr>
          <a:xfrm>
            <a:off x="316705" y="1245752"/>
            <a:ext cx="8510589" cy="532001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800" b="1" dirty="0">
                <a:latin typeface="+mj-ea"/>
                <a:ea typeface="+mj-ea"/>
              </a:rPr>
              <a:t>（反対）インド　 今変更は必要がないということ。オプションが示されることで混乱をきた</a:t>
            </a:r>
            <a:endParaRPr lang="en-US" altLang="ja-JP" sz="1800" b="1" dirty="0">
              <a:latin typeface="+mj-ea"/>
              <a:ea typeface="+mj-ea"/>
            </a:endParaRPr>
          </a:p>
          <a:p>
            <a:pPr marL="0" indent="0">
              <a:lnSpc>
                <a:spcPct val="100000"/>
              </a:lnSpc>
              <a:spcBef>
                <a:spcPts val="0"/>
              </a:spcBef>
              <a:buNone/>
            </a:pPr>
            <a:r>
              <a:rPr lang="en-US" altLang="ja-JP" sz="1800" b="1" dirty="0">
                <a:latin typeface="+mj-ea"/>
                <a:ea typeface="+mj-ea"/>
              </a:rPr>
              <a:t>                     </a:t>
            </a:r>
            <a:r>
              <a:rPr lang="ja-JP" altLang="en-US" sz="1800" b="1" dirty="0">
                <a:latin typeface="+mj-ea"/>
                <a:ea typeface="+mj-ea"/>
              </a:rPr>
              <a:t>し、クラブの和が乱される。そして、誰が選挙することが出来るのかと</a:t>
            </a:r>
            <a:endParaRPr lang="en-US" altLang="ja-JP" sz="1800" b="1" dirty="0">
              <a:latin typeface="+mj-ea"/>
              <a:ea typeface="+mj-ea"/>
            </a:endParaRPr>
          </a:p>
          <a:p>
            <a:pPr marL="0" indent="0">
              <a:lnSpc>
                <a:spcPct val="100000"/>
              </a:lnSpc>
              <a:spcBef>
                <a:spcPts val="0"/>
              </a:spcBef>
              <a:buNone/>
            </a:pPr>
            <a:r>
              <a:rPr lang="en-US" altLang="ja-JP" sz="1800" b="1" dirty="0">
                <a:latin typeface="+mj-ea"/>
                <a:ea typeface="+mj-ea"/>
              </a:rPr>
              <a:t>                     </a:t>
            </a:r>
            <a:r>
              <a:rPr lang="ja-JP" altLang="en-US" sz="1800" b="1" dirty="0">
                <a:latin typeface="+mj-ea"/>
                <a:ea typeface="+mj-ea"/>
              </a:rPr>
              <a:t>言った コンフリクトが起こる可能性があり、民主的な手続きに反する。</a:t>
            </a:r>
            <a:endParaRPr lang="en-US" altLang="ja-JP" sz="1800" b="1" dirty="0">
              <a:latin typeface="+mj-ea"/>
              <a:ea typeface="+mj-ea"/>
            </a:endParaRPr>
          </a:p>
          <a:p>
            <a:pPr marL="0" indent="0">
              <a:lnSpc>
                <a:spcPct val="100000"/>
              </a:lnSpc>
              <a:spcBef>
                <a:spcPts val="0"/>
              </a:spcBef>
              <a:buNone/>
            </a:pPr>
            <a:endParaRPr lang="en-US" altLang="ja-JP" sz="1800" b="1" dirty="0">
              <a:latin typeface="+mj-ea"/>
              <a:ea typeface="+mj-ea"/>
            </a:endParaRPr>
          </a:p>
          <a:p>
            <a:pPr marL="0" indent="0">
              <a:lnSpc>
                <a:spcPct val="100000"/>
              </a:lnSpc>
              <a:spcBef>
                <a:spcPts val="0"/>
              </a:spcBef>
              <a:buNone/>
            </a:pPr>
            <a:r>
              <a:rPr lang="ja-JP" altLang="en-US" sz="1800" b="1" dirty="0">
                <a:latin typeface="+mj-ea"/>
                <a:ea typeface="+mj-ea"/>
              </a:rPr>
              <a:t>（賛成）</a:t>
            </a:r>
            <a:r>
              <a:rPr lang="en-US" altLang="ja-JP" sz="1800" b="1" dirty="0">
                <a:latin typeface="+mj-ea"/>
                <a:ea typeface="+mj-ea"/>
              </a:rPr>
              <a:t>2828</a:t>
            </a:r>
            <a:r>
              <a:rPr lang="ja-JP" altLang="en-US" sz="1800" b="1" dirty="0">
                <a:latin typeface="+mj-ea"/>
                <a:ea typeface="+mj-ea"/>
              </a:rPr>
              <a:t>　  クラブは実際にコンセンサスで選ばれている場合がある。クラブのハー</a:t>
            </a:r>
            <a:endParaRPr lang="en-US" altLang="ja-JP" sz="1800" b="1" dirty="0">
              <a:latin typeface="+mj-ea"/>
              <a:ea typeface="+mj-ea"/>
            </a:endParaRPr>
          </a:p>
          <a:p>
            <a:pPr marL="0" indent="0">
              <a:lnSpc>
                <a:spcPct val="100000"/>
              </a:lnSpc>
              <a:spcBef>
                <a:spcPts val="0"/>
              </a:spcBef>
              <a:buNone/>
            </a:pPr>
            <a:r>
              <a:rPr lang="en-US" altLang="ja-JP" sz="1800" b="1" dirty="0">
                <a:latin typeface="+mj-ea"/>
                <a:ea typeface="+mj-ea"/>
              </a:rPr>
              <a:t>                     </a:t>
            </a:r>
            <a:r>
              <a:rPr lang="ja-JP" altLang="en-US" sz="1800" b="1" dirty="0">
                <a:latin typeface="+mj-ea"/>
                <a:ea typeface="+mj-ea"/>
              </a:rPr>
              <a:t>モ ニーという面から見ても問題にならない。 </a:t>
            </a:r>
            <a:endParaRPr lang="en-US" altLang="ja-JP" sz="1800" b="1" dirty="0">
              <a:latin typeface="+mj-ea"/>
              <a:ea typeface="+mj-ea"/>
            </a:endParaRPr>
          </a:p>
          <a:p>
            <a:pPr marL="0" indent="0">
              <a:lnSpc>
                <a:spcPct val="100000"/>
              </a:lnSpc>
              <a:spcBef>
                <a:spcPts val="0"/>
              </a:spcBef>
              <a:buNone/>
            </a:pPr>
            <a:endParaRPr lang="en-US" altLang="ja-JP" sz="1800" b="1" dirty="0">
              <a:latin typeface="+mj-ea"/>
              <a:ea typeface="+mj-ea"/>
            </a:endParaRPr>
          </a:p>
          <a:p>
            <a:pPr marL="0" indent="0">
              <a:lnSpc>
                <a:spcPct val="100000"/>
              </a:lnSpc>
              <a:spcBef>
                <a:spcPts val="0"/>
              </a:spcBef>
              <a:buNone/>
            </a:pPr>
            <a:r>
              <a:rPr lang="ja-JP" altLang="en-US" sz="1800" b="1" dirty="0">
                <a:latin typeface="+mj-ea"/>
                <a:ea typeface="+mj-ea"/>
              </a:rPr>
              <a:t>（反対）</a:t>
            </a:r>
            <a:r>
              <a:rPr lang="en-US" altLang="ja-JP" sz="1800" b="1" dirty="0">
                <a:latin typeface="+mj-ea"/>
                <a:ea typeface="+mj-ea"/>
              </a:rPr>
              <a:t>3340</a:t>
            </a:r>
            <a:r>
              <a:rPr lang="ja-JP" altLang="en-US" sz="1800" b="1" dirty="0">
                <a:latin typeface="+mj-ea"/>
                <a:ea typeface="+mj-ea"/>
              </a:rPr>
              <a:t>　 やはり、それぞれ違ったシグナルを出す可能性がある。選挙のプロセス</a:t>
            </a:r>
            <a:endParaRPr lang="en-US" altLang="ja-JP" sz="1800" b="1" dirty="0">
              <a:latin typeface="+mj-ea"/>
              <a:ea typeface="+mj-ea"/>
            </a:endParaRPr>
          </a:p>
          <a:p>
            <a:pPr marL="0" indent="0">
              <a:lnSpc>
                <a:spcPct val="100000"/>
              </a:lnSpc>
              <a:spcBef>
                <a:spcPts val="0"/>
              </a:spcBef>
              <a:buNone/>
            </a:pPr>
            <a:r>
              <a:rPr lang="en-US" altLang="ja-JP" sz="1800" b="1" dirty="0">
                <a:latin typeface="+mj-ea"/>
                <a:ea typeface="+mj-ea"/>
              </a:rPr>
              <a:t>                    </a:t>
            </a:r>
            <a:r>
              <a:rPr lang="ja-JP" altLang="en-US" sz="1800" b="1" dirty="0">
                <a:latin typeface="+mj-ea"/>
                <a:ea typeface="+mj-ea"/>
              </a:rPr>
              <a:t>に混乱を招く恐れがある。 </a:t>
            </a:r>
            <a:endParaRPr lang="en-US" altLang="ja-JP" sz="1800" b="1" dirty="0">
              <a:latin typeface="+mj-ea"/>
              <a:ea typeface="+mj-ea"/>
            </a:endParaRPr>
          </a:p>
          <a:p>
            <a:pPr marL="0" indent="0">
              <a:lnSpc>
                <a:spcPct val="100000"/>
              </a:lnSpc>
              <a:spcBef>
                <a:spcPts val="0"/>
              </a:spcBef>
              <a:buNone/>
            </a:pPr>
            <a:endParaRPr lang="en-US" altLang="ja-JP" sz="1800" b="1" dirty="0">
              <a:latin typeface="+mj-ea"/>
              <a:ea typeface="+mj-ea"/>
            </a:endParaRPr>
          </a:p>
          <a:p>
            <a:pPr marL="0" indent="0">
              <a:lnSpc>
                <a:spcPct val="100000"/>
              </a:lnSpc>
              <a:spcBef>
                <a:spcPts val="0"/>
              </a:spcBef>
              <a:buNone/>
            </a:pPr>
            <a:r>
              <a:rPr lang="ja-JP" altLang="en-US" sz="1800" b="1" dirty="0">
                <a:latin typeface="+mj-ea"/>
                <a:ea typeface="+mj-ea"/>
              </a:rPr>
              <a:t>（反対）インド  年次総会で選挙が行われる。そこで、またはセレクションは適切ではい。</a:t>
            </a:r>
            <a:endParaRPr lang="en-US" altLang="ja-JP" sz="1800" b="1" dirty="0">
              <a:latin typeface="+mj-ea"/>
              <a:ea typeface="+mj-ea"/>
            </a:endParaRPr>
          </a:p>
          <a:p>
            <a:pPr marL="0" indent="0">
              <a:lnSpc>
                <a:spcPct val="100000"/>
              </a:lnSpc>
              <a:spcBef>
                <a:spcPts val="0"/>
              </a:spcBef>
              <a:buNone/>
            </a:pPr>
            <a:r>
              <a:rPr lang="en-US" altLang="ja-JP" sz="1800" b="1" dirty="0">
                <a:latin typeface="+mj-ea"/>
                <a:ea typeface="+mj-ea"/>
              </a:rPr>
              <a:t>                    </a:t>
            </a:r>
            <a:r>
              <a:rPr lang="ja-JP" altLang="en-US" sz="1800" b="1" dirty="0">
                <a:latin typeface="+mj-ea"/>
                <a:ea typeface="+mj-ea"/>
              </a:rPr>
              <a:t>民主的プロセスに反している。 </a:t>
            </a:r>
            <a:endParaRPr lang="en-US" altLang="ja-JP" sz="1800" b="1" dirty="0">
              <a:latin typeface="+mj-ea"/>
              <a:ea typeface="+mj-ea"/>
            </a:endParaRPr>
          </a:p>
          <a:p>
            <a:pPr marL="0" indent="0">
              <a:lnSpc>
                <a:spcPct val="100000"/>
              </a:lnSpc>
              <a:spcBef>
                <a:spcPts val="0"/>
              </a:spcBef>
              <a:buNone/>
            </a:pPr>
            <a:endParaRPr lang="en-US" altLang="ja-JP" sz="1800" b="1" dirty="0">
              <a:latin typeface="+mj-ea"/>
              <a:ea typeface="+mj-ea"/>
            </a:endParaRPr>
          </a:p>
          <a:p>
            <a:pPr marL="0" indent="0">
              <a:lnSpc>
                <a:spcPct val="100000"/>
              </a:lnSpc>
              <a:spcBef>
                <a:spcPts val="0"/>
              </a:spcBef>
              <a:buNone/>
            </a:pPr>
            <a:r>
              <a:rPr lang="ja-JP" altLang="en-US" sz="1800" b="1" dirty="0">
                <a:latin typeface="+mj-ea"/>
                <a:ea typeface="+mj-ea"/>
              </a:rPr>
              <a:t>（賛成）</a:t>
            </a:r>
            <a:r>
              <a:rPr lang="en-US" altLang="ja-JP" sz="1800" b="1" dirty="0">
                <a:latin typeface="+mj-ea"/>
                <a:ea typeface="+mj-ea"/>
              </a:rPr>
              <a:t>3452 </a:t>
            </a:r>
            <a:r>
              <a:rPr lang="ja-JP" altLang="en-US" sz="1800" b="1" dirty="0">
                <a:latin typeface="+mj-ea"/>
                <a:ea typeface="+mj-ea"/>
              </a:rPr>
              <a:t>　台湾 「または選出」を入れることは、面接をしたり、幅広い様々な手段で、</a:t>
            </a:r>
            <a:endParaRPr lang="en-US" altLang="ja-JP" sz="1800" b="1" dirty="0">
              <a:latin typeface="+mj-ea"/>
              <a:ea typeface="+mj-ea"/>
            </a:endParaRPr>
          </a:p>
          <a:p>
            <a:pPr marL="0" indent="0">
              <a:lnSpc>
                <a:spcPct val="100000"/>
              </a:lnSpc>
              <a:spcBef>
                <a:spcPts val="0"/>
              </a:spcBef>
              <a:buNone/>
            </a:pPr>
            <a:r>
              <a:rPr lang="en-US" altLang="ja-JP" sz="1800" b="1" dirty="0">
                <a:latin typeface="+mj-ea"/>
                <a:ea typeface="+mj-ea"/>
              </a:rPr>
              <a:t>                    </a:t>
            </a:r>
            <a:r>
              <a:rPr lang="ja-JP" altLang="en-US" sz="1800" b="1" dirty="0">
                <a:latin typeface="+mj-ea"/>
                <a:ea typeface="+mj-ea"/>
              </a:rPr>
              <a:t>候補者を含めることができる。</a:t>
            </a:r>
            <a:endParaRPr lang="en-US" altLang="ja-JP" sz="1800" b="1" dirty="0">
              <a:latin typeface="+mj-ea"/>
              <a:ea typeface="+mj-ea"/>
            </a:endParaRPr>
          </a:p>
          <a:p>
            <a:pPr marL="0" indent="0">
              <a:lnSpc>
                <a:spcPct val="100000"/>
              </a:lnSpc>
              <a:spcBef>
                <a:spcPts val="0"/>
              </a:spcBef>
              <a:buNone/>
            </a:pPr>
            <a:endParaRPr lang="en-US" altLang="ja-JP" sz="1800" b="1" dirty="0">
              <a:latin typeface="+mj-ea"/>
              <a:ea typeface="+mj-ea"/>
            </a:endParaRPr>
          </a:p>
          <a:p>
            <a:pPr marL="0" indent="0">
              <a:lnSpc>
                <a:spcPct val="100000"/>
              </a:lnSpc>
              <a:spcBef>
                <a:spcPts val="0"/>
              </a:spcBef>
              <a:buNone/>
            </a:pPr>
            <a:r>
              <a:rPr lang="ja-JP" altLang="en-US" sz="1800" b="1" dirty="0">
                <a:latin typeface="+mj-ea"/>
                <a:ea typeface="+mj-ea"/>
              </a:rPr>
              <a:t>（議長）　 ストライプカードが多数でている。 討議終了。</a:t>
            </a:r>
            <a:endParaRPr lang="en-US" altLang="ja-JP" sz="1800" b="1" dirty="0">
              <a:latin typeface="+mj-ea"/>
              <a:ea typeface="+mj-ea"/>
            </a:endParaRPr>
          </a:p>
          <a:p>
            <a:pPr marL="0" indent="0">
              <a:lnSpc>
                <a:spcPct val="100000"/>
              </a:lnSpc>
              <a:spcBef>
                <a:spcPts val="0"/>
              </a:spcBef>
              <a:buNone/>
            </a:pPr>
            <a:endParaRPr lang="en-US" altLang="ja-JP" sz="1800" b="1" dirty="0">
              <a:latin typeface="+mj-ea"/>
              <a:ea typeface="+mj-ea"/>
            </a:endParaRPr>
          </a:p>
          <a:p>
            <a:pPr marL="0" indent="0">
              <a:lnSpc>
                <a:spcPct val="100000"/>
              </a:lnSpc>
              <a:spcBef>
                <a:spcPts val="0"/>
              </a:spcBef>
              <a:buNone/>
            </a:pPr>
            <a:r>
              <a:rPr lang="ja-JP" altLang="en-US" sz="1800" b="1" dirty="0">
                <a:latin typeface="+mj-ea"/>
                <a:ea typeface="+mj-ea"/>
              </a:rPr>
              <a:t> （結び） 　選出は、選挙を否定するものではない。 </a:t>
            </a:r>
            <a:endParaRPr lang="en-US" altLang="ja-JP" sz="1800" b="1" dirty="0">
              <a:latin typeface="+mj-ea"/>
              <a:ea typeface="+mj-ea"/>
            </a:endParaRPr>
          </a:p>
        </p:txBody>
      </p:sp>
      <p:sp>
        <p:nvSpPr>
          <p:cNvPr id="5" name="角丸四角形 4"/>
          <p:cNvSpPr/>
          <p:nvPr/>
        </p:nvSpPr>
        <p:spPr>
          <a:xfrm>
            <a:off x="126374" y="795902"/>
            <a:ext cx="1007101" cy="391942"/>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276225" y="820772"/>
            <a:ext cx="857250" cy="400110"/>
          </a:xfrm>
          <a:prstGeom prst="rect">
            <a:avLst/>
          </a:prstGeom>
          <a:noFill/>
        </p:spPr>
        <p:txBody>
          <a:bodyPr wrap="square" rtlCol="0">
            <a:spAutoFit/>
          </a:bodyPr>
          <a:lstStyle/>
          <a:p>
            <a:r>
              <a:rPr lang="ja-JP" altLang="en-US" sz="2000" dirty="0"/>
              <a:t>審議</a:t>
            </a:r>
            <a:endParaRPr kumimoji="1" lang="ja-JP" altLang="en-US" sz="2000" dirty="0"/>
          </a:p>
        </p:txBody>
      </p:sp>
      <p:sp>
        <p:nvSpPr>
          <p:cNvPr id="6" name="テキスト ボックス 5"/>
          <p:cNvSpPr txBox="1"/>
          <p:nvPr/>
        </p:nvSpPr>
        <p:spPr>
          <a:xfrm>
            <a:off x="6612731" y="5545786"/>
            <a:ext cx="2081213" cy="1077218"/>
          </a:xfrm>
          <a:prstGeom prst="rect">
            <a:avLst/>
          </a:prstGeom>
          <a:noFill/>
        </p:spPr>
        <p:txBody>
          <a:bodyPr wrap="square" rtlCol="0">
            <a:spAutoFit/>
          </a:bodyPr>
          <a:lstStyle/>
          <a:p>
            <a:r>
              <a:rPr lang="ja-JP" altLang="en-US" sz="2000" b="1" dirty="0"/>
              <a:t>＜結果＞</a:t>
            </a:r>
            <a:endParaRPr lang="en-US" altLang="ja-JP" sz="2000" b="1" dirty="0"/>
          </a:p>
          <a:p>
            <a:r>
              <a:rPr lang="ja-JP" altLang="en-US" sz="2000" dirty="0"/>
              <a:t>採択：否決</a:t>
            </a:r>
            <a:endParaRPr lang="en-US" altLang="ja-JP" sz="2000" dirty="0"/>
          </a:p>
          <a:p>
            <a:r>
              <a:rPr lang="en-US" altLang="ja-JP" sz="2400" b="1" dirty="0">
                <a:latin typeface="+mj-ea"/>
              </a:rPr>
              <a:t>137</a:t>
            </a:r>
            <a:r>
              <a:rPr lang="ja-JP" altLang="en-US" sz="2400" b="1" dirty="0">
                <a:latin typeface="+mj-ea"/>
              </a:rPr>
              <a:t>：</a:t>
            </a:r>
            <a:r>
              <a:rPr lang="en-US" altLang="ja-JP" sz="2400" b="1" dirty="0">
                <a:latin typeface="+mj-ea"/>
              </a:rPr>
              <a:t>347  </a:t>
            </a:r>
            <a:r>
              <a:rPr lang="ja-JP" altLang="en-US" sz="2400" b="1" dirty="0">
                <a:latin typeface="+mj-ea"/>
              </a:rPr>
              <a:t>否決</a:t>
            </a:r>
          </a:p>
        </p:txBody>
      </p:sp>
      <p:sp>
        <p:nvSpPr>
          <p:cNvPr id="8" name="スライド番号プレースホルダー 7"/>
          <p:cNvSpPr>
            <a:spLocks noGrp="1"/>
          </p:cNvSpPr>
          <p:nvPr>
            <p:ph type="sldNum" sz="quarter" idx="12"/>
          </p:nvPr>
        </p:nvSpPr>
        <p:spPr/>
        <p:txBody>
          <a:bodyPr/>
          <a:lstStyle/>
          <a:p>
            <a:fld id="{6D919095-D2E8-4EAE-BD51-BEFE9EB83F12}" type="slidenum">
              <a:rPr kumimoji="1" lang="ja-JP" altLang="en-US" smtClean="0"/>
              <a:t>12</a:t>
            </a:fld>
            <a:endParaRPr kumimoji="1" lang="ja-JP" altLang="en-US"/>
          </a:p>
        </p:txBody>
      </p:sp>
    </p:spTree>
    <p:extLst>
      <p:ext uri="{BB962C8B-B14F-4D97-AF65-F5344CB8AC3E}">
        <p14:creationId xmlns:p14="http://schemas.microsoft.com/office/powerpoint/2010/main" val="3146704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8E13BB1-DB0B-42CD-BC5B-2130EF2CD355}"/>
              </a:ext>
            </a:extLst>
          </p:cNvPr>
          <p:cNvSpPr txBox="1">
            <a:spLocks noChangeArrowheads="1"/>
          </p:cNvSpPr>
          <p:nvPr/>
        </p:nvSpPr>
        <p:spPr>
          <a:xfrm>
            <a:off x="0" y="0"/>
            <a:ext cx="9144000" cy="666750"/>
          </a:xfrm>
          <a:prstGeom prst="rect">
            <a:avLst/>
          </a:prstGeom>
          <a:solidFill>
            <a:srgbClr val="0070C0"/>
          </a:solidFill>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solidFill>
                  <a:srgbClr val="FFFFCC"/>
                </a:solidFill>
              </a:rPr>
              <a:t>　　　　</a:t>
            </a:r>
            <a:r>
              <a:rPr kumimoji="0" lang="ja-JP" altLang="en-US" sz="4000" b="1" dirty="0">
                <a:solidFill>
                  <a:srgbClr val="FFFFFF"/>
                </a:solidFill>
                <a:latin typeface="Arial Narrow"/>
              </a:rPr>
              <a:t>２６６０地区の制定案の結果</a:t>
            </a:r>
            <a:endParaRPr lang="ja-JP" altLang="en-US" sz="4000" dirty="0">
              <a:solidFill>
                <a:srgbClr val="FFFF00"/>
              </a:solidFill>
            </a:endParaRPr>
          </a:p>
        </p:txBody>
      </p:sp>
      <p:sp>
        <p:nvSpPr>
          <p:cNvPr id="7" name="正方形/長方形 6"/>
          <p:cNvSpPr/>
          <p:nvPr/>
        </p:nvSpPr>
        <p:spPr>
          <a:xfrm>
            <a:off x="606227" y="862082"/>
            <a:ext cx="8083676" cy="1595368"/>
          </a:xfrm>
          <a:prstGeom prst="rect">
            <a:avLst/>
          </a:prstGeom>
          <a:solidFill>
            <a:srgbClr val="E6E5D8"/>
          </a:solidFill>
          <a:ln>
            <a:noFill/>
          </a:ln>
          <a:effectLst>
            <a:outerShdw blurRad="76200" dist="76200" dir="2700000" algn="tl" rotWithShape="0">
              <a:prstClr val="black">
                <a:alpha val="5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p>
        </p:txBody>
      </p:sp>
      <p:sp>
        <p:nvSpPr>
          <p:cNvPr id="8" name="テキスト ボックス 1"/>
          <p:cNvSpPr txBox="1">
            <a:spLocks noChangeArrowheads="1"/>
          </p:cNvSpPr>
          <p:nvPr/>
        </p:nvSpPr>
        <p:spPr bwMode="auto">
          <a:xfrm>
            <a:off x="1110756" y="1203205"/>
            <a:ext cx="7342409"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Arial" pitchFamily="34" charset="0"/>
                <a:ea typeface="ヒラギノ角ゴ Pro W3" pitchFamily="-84" charset="-128"/>
              </a:defRPr>
            </a:lvl1pPr>
            <a:lvl2pPr marL="742950" indent="-285750">
              <a:defRPr sz="2400">
                <a:solidFill>
                  <a:schemeClr val="tx1"/>
                </a:solidFill>
                <a:latin typeface="Arial" pitchFamily="34" charset="0"/>
                <a:ea typeface="ヒラギノ角ゴ Pro W3" pitchFamily="-84" charset="-128"/>
              </a:defRPr>
            </a:lvl2pPr>
            <a:lvl3pPr marL="1143000" indent="-228600">
              <a:defRPr sz="2400">
                <a:solidFill>
                  <a:schemeClr val="tx1"/>
                </a:solidFill>
                <a:latin typeface="Arial" pitchFamily="34" charset="0"/>
                <a:ea typeface="ヒラギノ角ゴ Pro W3" pitchFamily="-84" charset="-128"/>
              </a:defRPr>
            </a:lvl3pPr>
            <a:lvl4pPr marL="1600200" indent="-228600">
              <a:defRPr sz="2400">
                <a:solidFill>
                  <a:schemeClr val="tx1"/>
                </a:solidFill>
                <a:latin typeface="Arial" pitchFamily="34" charset="0"/>
                <a:ea typeface="ヒラギノ角ゴ Pro W3" pitchFamily="-84" charset="-128"/>
              </a:defRPr>
            </a:lvl4pPr>
            <a:lvl5pPr marL="2057400" indent="-22860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spcBef>
                <a:spcPts val="600"/>
              </a:spcBef>
            </a:pPr>
            <a:r>
              <a:rPr lang="ja-JP" altLang="en-US" sz="2800" b="1" dirty="0">
                <a:solidFill>
                  <a:schemeClr val="accent5">
                    <a:lumMod val="75000"/>
                  </a:schemeClr>
                </a:solidFill>
                <a:latin typeface="Meiryo UI" panose="020B0604030504040204" pitchFamily="50" charset="-128"/>
                <a:ea typeface="Meiryo UI" panose="020B0604030504040204" pitchFamily="50" charset="-128"/>
                <a:cs typeface="メイリオ" pitchFamily="50" charset="-128"/>
              </a:rPr>
              <a:t>制定案</a:t>
            </a:r>
            <a:r>
              <a:rPr lang="en-US" altLang="ja-JP" sz="2800" b="1" dirty="0">
                <a:solidFill>
                  <a:schemeClr val="accent5">
                    <a:lumMod val="75000"/>
                  </a:schemeClr>
                </a:solidFill>
                <a:latin typeface="Meiryo UI" panose="020B0604030504040204" pitchFamily="50" charset="-128"/>
                <a:ea typeface="Meiryo UI" panose="020B0604030504040204" pitchFamily="50" charset="-128"/>
                <a:cs typeface="メイリオ" pitchFamily="50" charset="-128"/>
              </a:rPr>
              <a:t>25-84</a:t>
            </a:r>
            <a:endParaRPr lang="en-US" altLang="ja-JP" sz="3600" b="1" dirty="0">
              <a:solidFill>
                <a:schemeClr val="accent5">
                  <a:lumMod val="75000"/>
                </a:schemeClr>
              </a:solidFill>
              <a:latin typeface="Meiryo UI" panose="020B0604030504040204" pitchFamily="50" charset="-128"/>
              <a:ea typeface="Meiryo UI" panose="020B0604030504040204" pitchFamily="50" charset="-128"/>
              <a:cs typeface="メイリオ" pitchFamily="50" charset="-128"/>
            </a:endParaRPr>
          </a:p>
          <a:p>
            <a:pPr>
              <a:spcBef>
                <a:spcPts val="600"/>
              </a:spcBef>
            </a:pPr>
            <a:r>
              <a:rPr lang="ja-JP" altLang="en-US" b="1" dirty="0">
                <a:solidFill>
                  <a:srgbClr val="002060"/>
                </a:solidFill>
                <a:latin typeface="+mj-ea"/>
                <a:ea typeface="+mj-ea"/>
              </a:rPr>
              <a:t>例会取消の頻度を改正する件</a:t>
            </a:r>
            <a:endParaRPr lang="ja-JP" altLang="en-US" b="1" dirty="0">
              <a:solidFill>
                <a:srgbClr val="002060"/>
              </a:solidFill>
              <a:latin typeface="+mj-ea"/>
              <a:ea typeface="+mj-ea"/>
              <a:cs typeface="メイリオ" pitchFamily="50" charset="-128"/>
            </a:endParaRPr>
          </a:p>
        </p:txBody>
      </p:sp>
      <p:sp>
        <p:nvSpPr>
          <p:cNvPr id="10" name="コンテンツ プレースホルダー 2">
            <a:extLst>
              <a:ext uri="{FF2B5EF4-FFF2-40B4-BE49-F238E27FC236}">
                <a16:creationId xmlns:a16="http://schemas.microsoft.com/office/drawing/2014/main" id="{67844115-B23A-5663-8EF7-01FB433B4863}"/>
              </a:ext>
            </a:extLst>
          </p:cNvPr>
          <p:cNvSpPr txBox="1">
            <a:spLocks/>
          </p:cNvSpPr>
          <p:nvPr/>
        </p:nvSpPr>
        <p:spPr>
          <a:xfrm>
            <a:off x="650001" y="2798573"/>
            <a:ext cx="7996127" cy="3833743"/>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ja-JP" altLang="en-US" sz="2600" b="1" dirty="0">
                <a:latin typeface="+mj-ea"/>
                <a:ea typeface="+mj-ea"/>
              </a:rPr>
              <a:t>趣旨および効果</a:t>
            </a:r>
          </a:p>
          <a:p>
            <a:pPr marL="0" indent="0">
              <a:lnSpc>
                <a:spcPct val="100000"/>
              </a:lnSpc>
              <a:spcBef>
                <a:spcPts val="0"/>
              </a:spcBef>
              <a:buFont typeface="Arial" panose="020B0604020202020204" pitchFamily="34" charset="0"/>
              <a:buNone/>
            </a:pPr>
            <a:endParaRPr lang="en-US" altLang="ja-JP" sz="2000" dirty="0">
              <a:latin typeface="+mj-ea"/>
              <a:ea typeface="+mj-ea"/>
            </a:endParaRPr>
          </a:p>
          <a:p>
            <a:pPr marL="0" indent="0">
              <a:lnSpc>
                <a:spcPct val="100000"/>
              </a:lnSpc>
              <a:spcBef>
                <a:spcPts val="0"/>
              </a:spcBef>
              <a:buNone/>
            </a:pPr>
            <a:r>
              <a:rPr lang="ja-JP" altLang="en-US" sz="2400" dirty="0">
                <a:latin typeface="+mj-ea"/>
                <a:ea typeface="+mj-ea"/>
              </a:rPr>
              <a:t>ロータリークラブの例会は、年度が始まる前に、年間の開催日時を予め設定するものであ る。年間の開催日時を決める時点で、祝日による取消は想定できるが、流行病、災害、武 力紛争、会員の逝去は想定できない。通常の状況下では、クラブが、</a:t>
            </a:r>
            <a:r>
              <a:rPr lang="en-US" altLang="ja-JP" sz="2400" dirty="0">
                <a:latin typeface="+mj-ea"/>
                <a:ea typeface="+mj-ea"/>
              </a:rPr>
              <a:t>1</a:t>
            </a:r>
            <a:r>
              <a:rPr lang="ja-JP" altLang="en-US" sz="2400" dirty="0">
                <a:latin typeface="+mj-ea"/>
                <a:ea typeface="+mj-ea"/>
              </a:rPr>
              <a:t>年に </a:t>
            </a:r>
            <a:r>
              <a:rPr lang="en-US" altLang="ja-JP" sz="2400" dirty="0">
                <a:latin typeface="+mj-ea"/>
                <a:ea typeface="+mj-ea"/>
              </a:rPr>
              <a:t>4</a:t>
            </a:r>
            <a:r>
              <a:rPr lang="ja-JP" altLang="en-US" sz="2400" dirty="0">
                <a:latin typeface="+mj-ea"/>
                <a:ea typeface="+mj-ea"/>
              </a:rPr>
              <a:t>回までの例 会取りやめや、</a:t>
            </a:r>
            <a:r>
              <a:rPr lang="en-US" altLang="ja-JP" sz="2400" dirty="0">
                <a:latin typeface="+mj-ea"/>
                <a:ea typeface="+mj-ea"/>
              </a:rPr>
              <a:t>3</a:t>
            </a:r>
            <a:r>
              <a:rPr lang="ja-JP" altLang="en-US" sz="2400" dirty="0">
                <a:latin typeface="+mj-ea"/>
                <a:ea typeface="+mj-ea"/>
              </a:rPr>
              <a:t>回を超えて続けて取りやめてはならないといった要件を適用することに 問題はない。しかし、不測の例会中止の場合、このような規定を順守することは不可能で ある。例えば、</a:t>
            </a:r>
            <a:r>
              <a:rPr lang="en-US" altLang="ja-JP" sz="2400" dirty="0">
                <a:latin typeface="+mj-ea"/>
                <a:ea typeface="+mj-ea"/>
              </a:rPr>
              <a:t>COVID-19</a:t>
            </a:r>
            <a:r>
              <a:rPr lang="ja-JP" altLang="en-US" sz="2400" dirty="0">
                <a:latin typeface="+mj-ea"/>
                <a:ea typeface="+mj-ea"/>
              </a:rPr>
              <a:t>感染の際には、全てのクラブが例会取消の限度を超える必要が あることは、当然のこととして理解されていた。第 </a:t>
            </a:r>
            <a:r>
              <a:rPr lang="en-US" altLang="ja-JP" sz="2400" dirty="0">
                <a:latin typeface="+mj-ea"/>
                <a:ea typeface="+mj-ea"/>
              </a:rPr>
              <a:t>7</a:t>
            </a:r>
            <a:r>
              <a:rPr lang="ja-JP" altLang="en-US" sz="2400" dirty="0">
                <a:latin typeface="+mj-ea"/>
                <a:ea typeface="+mj-ea"/>
              </a:rPr>
              <a:t>条第 </a:t>
            </a:r>
            <a:r>
              <a:rPr lang="en-US" altLang="ja-JP" sz="2400" dirty="0">
                <a:latin typeface="+mj-ea"/>
                <a:ea typeface="+mj-ea"/>
              </a:rPr>
              <a:t>1</a:t>
            </a:r>
            <a:r>
              <a:rPr lang="ja-JP" altLang="en-US" sz="2400" dirty="0">
                <a:latin typeface="+mj-ea"/>
                <a:ea typeface="+mj-ea"/>
              </a:rPr>
              <a:t>節</a:t>
            </a:r>
            <a:r>
              <a:rPr lang="en-US" altLang="ja-JP" sz="2400" dirty="0">
                <a:latin typeface="+mj-ea"/>
                <a:ea typeface="+mj-ea"/>
              </a:rPr>
              <a:t>(d)</a:t>
            </a:r>
            <a:r>
              <a:rPr lang="ja-JP" altLang="en-US" sz="2400" dirty="0">
                <a:latin typeface="+mj-ea"/>
                <a:ea typeface="+mj-ea"/>
              </a:rPr>
              <a:t>が上記のように改正され れば、不測の事態による例会取消に、より実際的かつ現実的な方法で対処できるようになる。</a:t>
            </a:r>
          </a:p>
        </p:txBody>
      </p:sp>
      <p:sp>
        <p:nvSpPr>
          <p:cNvPr id="4" name="スライド番号プレースホルダー 3"/>
          <p:cNvSpPr>
            <a:spLocks noGrp="1"/>
          </p:cNvSpPr>
          <p:nvPr>
            <p:ph type="sldNum" sz="quarter" idx="12"/>
          </p:nvPr>
        </p:nvSpPr>
        <p:spPr/>
        <p:txBody>
          <a:bodyPr/>
          <a:lstStyle/>
          <a:p>
            <a:fld id="{6D919095-D2E8-4EAE-BD51-BEFE9EB83F12}" type="slidenum">
              <a:rPr kumimoji="1" lang="ja-JP" altLang="en-US" smtClean="0"/>
              <a:t>13</a:t>
            </a:fld>
            <a:endParaRPr kumimoji="1" lang="ja-JP" altLang="en-US"/>
          </a:p>
        </p:txBody>
      </p:sp>
    </p:spTree>
    <p:extLst>
      <p:ext uri="{BB962C8B-B14F-4D97-AF65-F5344CB8AC3E}">
        <p14:creationId xmlns:p14="http://schemas.microsoft.com/office/powerpoint/2010/main" val="2281442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8E13BB1-DB0B-42CD-BC5B-2130EF2CD355}"/>
              </a:ext>
            </a:extLst>
          </p:cNvPr>
          <p:cNvSpPr txBox="1">
            <a:spLocks noChangeArrowheads="1"/>
          </p:cNvSpPr>
          <p:nvPr/>
        </p:nvSpPr>
        <p:spPr>
          <a:xfrm>
            <a:off x="0" y="0"/>
            <a:ext cx="9144000" cy="666750"/>
          </a:xfrm>
          <a:prstGeom prst="rect">
            <a:avLst/>
          </a:prstGeom>
          <a:solidFill>
            <a:srgbClr val="0070C0"/>
          </a:solidFill>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solidFill>
                  <a:srgbClr val="FFFFCC"/>
                </a:solidFill>
              </a:rPr>
              <a:t>　　　　</a:t>
            </a:r>
            <a:r>
              <a:rPr kumimoji="0" lang="ja-JP" altLang="en-US" sz="4000" b="1" dirty="0">
                <a:solidFill>
                  <a:srgbClr val="FFFFFF"/>
                </a:solidFill>
                <a:latin typeface="Arial Narrow"/>
              </a:rPr>
              <a:t>２６６０地区の制定案の結果</a:t>
            </a:r>
            <a:endParaRPr lang="ja-JP" altLang="en-US" sz="4000" dirty="0">
              <a:solidFill>
                <a:srgbClr val="FFFF00"/>
              </a:solidFill>
            </a:endParaRPr>
          </a:p>
        </p:txBody>
      </p:sp>
      <p:sp>
        <p:nvSpPr>
          <p:cNvPr id="3" name="コンテンツ プレースホルダー 2">
            <a:extLst>
              <a:ext uri="{FF2B5EF4-FFF2-40B4-BE49-F238E27FC236}">
                <a16:creationId xmlns:a16="http://schemas.microsoft.com/office/drawing/2014/main" id="{67844115-B23A-5663-8EF7-01FB433B4863}"/>
              </a:ext>
            </a:extLst>
          </p:cNvPr>
          <p:cNvSpPr txBox="1">
            <a:spLocks/>
          </p:cNvSpPr>
          <p:nvPr/>
        </p:nvSpPr>
        <p:spPr>
          <a:xfrm>
            <a:off x="438204" y="1776497"/>
            <a:ext cx="8210496" cy="393850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800" b="1" dirty="0">
                <a:latin typeface="+mj-ea"/>
                <a:ea typeface="+mj-ea"/>
              </a:rPr>
              <a:t>（反対）        私のクラブは月曜日にします。合衆国連邦の祝日には例会をキャン</a:t>
            </a:r>
            <a:endParaRPr lang="en-US" altLang="ja-JP" sz="1800" b="1" dirty="0">
              <a:latin typeface="+mj-ea"/>
              <a:ea typeface="+mj-ea"/>
            </a:endParaRPr>
          </a:p>
          <a:p>
            <a:pPr marL="0" indent="0">
              <a:lnSpc>
                <a:spcPct val="100000"/>
              </a:lnSpc>
              <a:spcBef>
                <a:spcPts val="0"/>
              </a:spcBef>
              <a:buNone/>
            </a:pPr>
            <a:r>
              <a:rPr lang="en-US" altLang="ja-JP" sz="1800" b="1" dirty="0">
                <a:latin typeface="+mj-ea"/>
                <a:ea typeface="+mj-ea"/>
              </a:rPr>
              <a:t>                  </a:t>
            </a:r>
            <a:r>
              <a:rPr lang="ja-JP" altLang="en-US" sz="1800" b="1" dirty="0">
                <a:latin typeface="+mj-ea"/>
                <a:ea typeface="+mj-ea"/>
              </a:rPr>
              <a:t>セルすると</a:t>
            </a:r>
            <a:r>
              <a:rPr lang="en-US" altLang="ja-JP" sz="1800" b="1" dirty="0">
                <a:latin typeface="+mj-ea"/>
                <a:ea typeface="+mj-ea"/>
              </a:rPr>
              <a:t>4 </a:t>
            </a:r>
            <a:r>
              <a:rPr lang="ja-JP" altLang="en-US" sz="1800" b="1" dirty="0">
                <a:latin typeface="+mj-ea"/>
                <a:ea typeface="+mj-ea"/>
              </a:rPr>
              <a:t>回以上になる。こんなことはクラブで解決する問題である。</a:t>
            </a:r>
            <a:endParaRPr lang="en-US" altLang="ja-JP" sz="1800" b="1" dirty="0">
              <a:latin typeface="+mj-ea"/>
              <a:ea typeface="+mj-ea"/>
            </a:endParaRPr>
          </a:p>
          <a:p>
            <a:pPr marL="0" indent="0">
              <a:lnSpc>
                <a:spcPct val="100000"/>
              </a:lnSpc>
              <a:spcBef>
                <a:spcPts val="0"/>
              </a:spcBef>
              <a:buNone/>
            </a:pPr>
            <a:endParaRPr lang="en-US" altLang="ja-JP" sz="1800" b="1" dirty="0">
              <a:latin typeface="+mj-ea"/>
              <a:ea typeface="+mj-ea"/>
            </a:endParaRPr>
          </a:p>
          <a:p>
            <a:pPr marL="0" indent="0">
              <a:lnSpc>
                <a:spcPct val="100000"/>
              </a:lnSpc>
              <a:spcBef>
                <a:spcPts val="0"/>
              </a:spcBef>
              <a:buNone/>
            </a:pPr>
            <a:r>
              <a:rPr lang="ja-JP" altLang="en-US" sz="1800" b="1" dirty="0">
                <a:latin typeface="+mj-ea"/>
                <a:ea typeface="+mj-ea"/>
              </a:rPr>
              <a:t>（賛成）</a:t>
            </a:r>
            <a:r>
              <a:rPr lang="en-US" altLang="ja-JP" sz="1800" b="1" dirty="0">
                <a:latin typeface="+mj-ea"/>
                <a:ea typeface="+mj-ea"/>
              </a:rPr>
              <a:t>2650   </a:t>
            </a:r>
            <a:r>
              <a:rPr lang="ja-JP" altLang="en-US" sz="1800" b="1" dirty="0">
                <a:latin typeface="+mj-ea"/>
                <a:ea typeface="+mj-ea"/>
              </a:rPr>
              <a:t>災害や</a:t>
            </a:r>
            <a:r>
              <a:rPr lang="en-US" altLang="ja-JP" sz="1800" b="1" dirty="0">
                <a:latin typeface="+mj-ea"/>
                <a:ea typeface="+mj-ea"/>
              </a:rPr>
              <a:t>Covid19</a:t>
            </a:r>
            <a:r>
              <a:rPr lang="ja-JP" altLang="en-US" sz="1800" b="1" dirty="0" err="1">
                <a:latin typeface="+mj-ea"/>
                <a:ea typeface="+mj-ea"/>
              </a:rPr>
              <a:t>のような</a:t>
            </a:r>
            <a:r>
              <a:rPr lang="ja-JP" altLang="en-US" sz="1800" b="1" dirty="0">
                <a:latin typeface="+mj-ea"/>
                <a:ea typeface="+mj-ea"/>
              </a:rPr>
              <a:t>パンデミックの折に、予想できないことがある</a:t>
            </a:r>
            <a:endParaRPr lang="en-US" altLang="ja-JP" sz="1800" b="1" dirty="0">
              <a:latin typeface="+mj-ea"/>
              <a:ea typeface="+mj-ea"/>
            </a:endParaRPr>
          </a:p>
          <a:p>
            <a:pPr marL="0" indent="0">
              <a:lnSpc>
                <a:spcPct val="100000"/>
              </a:lnSpc>
              <a:spcBef>
                <a:spcPts val="0"/>
              </a:spcBef>
              <a:buNone/>
            </a:pPr>
            <a:r>
              <a:rPr lang="en-US" altLang="ja-JP" sz="1800" b="1" dirty="0">
                <a:latin typeface="+mj-ea"/>
                <a:ea typeface="+mj-ea"/>
              </a:rPr>
              <a:t>                    </a:t>
            </a:r>
            <a:r>
              <a:rPr lang="ja-JP" altLang="en-US" sz="1800" b="1" dirty="0">
                <a:latin typeface="+mj-ea"/>
                <a:ea typeface="+mj-ea"/>
              </a:rPr>
              <a:t>場合、例会を開催できない。</a:t>
            </a:r>
            <a:r>
              <a:rPr lang="en-US" altLang="ja-JP" sz="1800" b="1" dirty="0">
                <a:latin typeface="+mj-ea"/>
                <a:ea typeface="+mj-ea"/>
              </a:rPr>
              <a:t>3</a:t>
            </a:r>
            <a:r>
              <a:rPr lang="ja-JP" altLang="en-US" sz="1800" b="1" dirty="0">
                <a:latin typeface="+mj-ea"/>
                <a:ea typeface="+mj-ea"/>
              </a:rPr>
              <a:t>回連続の例会を禁止する規定を</a:t>
            </a:r>
            <a:r>
              <a:rPr lang="ja-JP" altLang="en-US" sz="1800" b="1" dirty="0" err="1">
                <a:latin typeface="+mj-ea"/>
                <a:ea typeface="+mj-ea"/>
              </a:rPr>
              <a:t>適用す</a:t>
            </a:r>
            <a:endParaRPr lang="en-US" altLang="ja-JP" sz="1800" b="1" dirty="0">
              <a:latin typeface="+mj-ea"/>
              <a:ea typeface="+mj-ea"/>
            </a:endParaRPr>
          </a:p>
          <a:p>
            <a:pPr marL="0" indent="0">
              <a:lnSpc>
                <a:spcPct val="100000"/>
              </a:lnSpc>
              <a:spcBef>
                <a:spcPts val="0"/>
              </a:spcBef>
              <a:buNone/>
            </a:pPr>
            <a:r>
              <a:rPr lang="en-US" altLang="ja-JP" sz="1800" b="1" dirty="0">
                <a:latin typeface="+mj-ea"/>
                <a:ea typeface="+mj-ea"/>
              </a:rPr>
              <a:t>                    </a:t>
            </a:r>
            <a:r>
              <a:rPr lang="ja-JP" altLang="en-US" sz="1800" b="1" dirty="0">
                <a:latin typeface="+mj-ea"/>
                <a:ea typeface="+mj-ea"/>
              </a:rPr>
              <a:t>べきでは</a:t>
            </a:r>
            <a:r>
              <a:rPr lang="ja-JP" altLang="en-US" sz="1800" b="1" dirty="0" err="1">
                <a:latin typeface="+mj-ea"/>
                <a:ea typeface="+mj-ea"/>
              </a:rPr>
              <a:t>な</a:t>
            </a:r>
            <a:r>
              <a:rPr lang="ja-JP" altLang="en-US" sz="1800" b="1" dirty="0">
                <a:latin typeface="+mj-ea"/>
                <a:ea typeface="+mj-ea"/>
              </a:rPr>
              <a:t> い。 </a:t>
            </a:r>
            <a:endParaRPr lang="en-US" altLang="ja-JP" sz="1800" b="1" dirty="0">
              <a:latin typeface="+mj-ea"/>
              <a:ea typeface="+mj-ea"/>
            </a:endParaRPr>
          </a:p>
          <a:p>
            <a:pPr marL="0" indent="0">
              <a:lnSpc>
                <a:spcPct val="100000"/>
              </a:lnSpc>
              <a:spcBef>
                <a:spcPts val="0"/>
              </a:spcBef>
              <a:buNone/>
            </a:pPr>
            <a:endParaRPr lang="en-US" altLang="ja-JP" sz="1800" b="1" dirty="0">
              <a:latin typeface="+mj-ea"/>
              <a:ea typeface="+mj-ea"/>
            </a:endParaRPr>
          </a:p>
          <a:p>
            <a:pPr marL="0" indent="0">
              <a:lnSpc>
                <a:spcPct val="100000"/>
              </a:lnSpc>
              <a:spcBef>
                <a:spcPts val="0"/>
              </a:spcBef>
              <a:buNone/>
            </a:pPr>
            <a:r>
              <a:rPr lang="ja-JP" altLang="en-US" sz="1800" b="1" dirty="0">
                <a:latin typeface="+mj-ea"/>
                <a:ea typeface="+mj-ea"/>
              </a:rPr>
              <a:t>（動議）         無期延期を提案する。 クラブのことを</a:t>
            </a:r>
            <a:r>
              <a:rPr lang="en-US" altLang="ja-JP" sz="1800" b="1" dirty="0">
                <a:latin typeface="+mj-ea"/>
                <a:ea typeface="+mj-ea"/>
              </a:rPr>
              <a:t>COL</a:t>
            </a:r>
            <a:r>
              <a:rPr lang="ja-JP" altLang="en-US" sz="1800" b="1" dirty="0">
                <a:latin typeface="+mj-ea"/>
                <a:ea typeface="+mj-ea"/>
              </a:rPr>
              <a:t>に挙げる必要はないから、</a:t>
            </a:r>
            <a:endParaRPr lang="en-US" altLang="ja-JP" sz="1800" b="1" dirty="0">
              <a:latin typeface="+mj-ea"/>
              <a:ea typeface="+mj-ea"/>
            </a:endParaRPr>
          </a:p>
          <a:p>
            <a:pPr marL="0" indent="0">
              <a:lnSpc>
                <a:spcPct val="100000"/>
              </a:lnSpc>
              <a:spcBef>
                <a:spcPts val="0"/>
              </a:spcBef>
              <a:buNone/>
            </a:pPr>
            <a:r>
              <a:rPr lang="en-US" altLang="ja-JP" sz="1800" b="1" dirty="0">
                <a:latin typeface="+mj-ea"/>
                <a:ea typeface="+mj-ea"/>
              </a:rPr>
              <a:t>                   </a:t>
            </a:r>
            <a:r>
              <a:rPr lang="ja-JP" altLang="en-US" sz="1800" b="1" dirty="0">
                <a:latin typeface="+mj-ea"/>
                <a:ea typeface="+mj-ea"/>
              </a:rPr>
              <a:t>無期延期したい。 クラブのビジネスに干渉すべきではない。</a:t>
            </a:r>
            <a:endParaRPr lang="en-US" altLang="ja-JP" sz="1800" b="1" dirty="0">
              <a:latin typeface="+mj-ea"/>
              <a:ea typeface="+mj-ea"/>
            </a:endParaRPr>
          </a:p>
          <a:p>
            <a:pPr marL="0" indent="0">
              <a:lnSpc>
                <a:spcPct val="100000"/>
              </a:lnSpc>
              <a:spcBef>
                <a:spcPts val="0"/>
              </a:spcBef>
              <a:buNone/>
            </a:pPr>
            <a:endParaRPr lang="en-US" altLang="ja-JP" sz="1800" b="1" dirty="0">
              <a:latin typeface="+mj-ea"/>
              <a:ea typeface="+mj-ea"/>
            </a:endParaRPr>
          </a:p>
          <a:p>
            <a:pPr marL="0" indent="0">
              <a:lnSpc>
                <a:spcPct val="100000"/>
              </a:lnSpc>
              <a:spcBef>
                <a:spcPts val="0"/>
              </a:spcBef>
              <a:buNone/>
            </a:pPr>
            <a:r>
              <a:rPr lang="ja-JP" altLang="en-US" sz="1800" b="1" dirty="0">
                <a:latin typeface="+mj-ea"/>
                <a:ea typeface="+mj-ea"/>
              </a:rPr>
              <a:t>（反対）</a:t>
            </a:r>
            <a:r>
              <a:rPr lang="en-US" altLang="ja-JP" sz="1800" b="1" dirty="0">
                <a:latin typeface="+mj-ea"/>
                <a:ea typeface="+mj-ea"/>
              </a:rPr>
              <a:t>7180   </a:t>
            </a:r>
            <a:r>
              <a:rPr lang="ja-JP" altLang="en-US" sz="1800" b="1" dirty="0">
                <a:latin typeface="+mj-ea"/>
                <a:ea typeface="+mj-ea"/>
              </a:rPr>
              <a:t>審議会では審議しないといいことである。 </a:t>
            </a:r>
            <a:endParaRPr lang="en-US" altLang="ja-JP" sz="1800" b="1" dirty="0">
              <a:latin typeface="+mj-ea"/>
              <a:ea typeface="+mj-ea"/>
            </a:endParaRPr>
          </a:p>
          <a:p>
            <a:pPr marL="0" indent="0">
              <a:lnSpc>
                <a:spcPct val="100000"/>
              </a:lnSpc>
              <a:spcBef>
                <a:spcPts val="0"/>
              </a:spcBef>
              <a:buNone/>
            </a:pPr>
            <a:endParaRPr lang="en-US" altLang="ja-JP" sz="1800" b="1" dirty="0">
              <a:latin typeface="+mj-ea"/>
              <a:ea typeface="+mj-ea"/>
            </a:endParaRPr>
          </a:p>
          <a:p>
            <a:pPr marL="0" indent="0">
              <a:lnSpc>
                <a:spcPct val="100000"/>
              </a:lnSpc>
              <a:spcBef>
                <a:spcPts val="0"/>
              </a:spcBef>
              <a:buNone/>
            </a:pPr>
            <a:r>
              <a:rPr lang="ja-JP" altLang="en-US" sz="1800" b="1" dirty="0">
                <a:latin typeface="+mj-ea"/>
                <a:ea typeface="+mj-ea"/>
              </a:rPr>
              <a:t>討議終了       無期延期を採択する。</a:t>
            </a:r>
            <a:endParaRPr lang="en-US" altLang="ja-JP" sz="1800" b="1" dirty="0">
              <a:latin typeface="+mj-ea"/>
              <a:ea typeface="+mj-ea"/>
            </a:endParaRPr>
          </a:p>
        </p:txBody>
      </p:sp>
      <p:sp>
        <p:nvSpPr>
          <p:cNvPr id="6" name="テキスト ボックス 5"/>
          <p:cNvSpPr txBox="1"/>
          <p:nvPr/>
        </p:nvSpPr>
        <p:spPr>
          <a:xfrm>
            <a:off x="2747962" y="5448300"/>
            <a:ext cx="5900738" cy="1200329"/>
          </a:xfrm>
          <a:prstGeom prst="rect">
            <a:avLst/>
          </a:prstGeom>
          <a:noFill/>
        </p:spPr>
        <p:txBody>
          <a:bodyPr wrap="square" rtlCol="0">
            <a:spAutoFit/>
          </a:bodyPr>
          <a:lstStyle/>
          <a:p>
            <a:r>
              <a:rPr lang="ja-JP" altLang="en-US" sz="2000" b="1" dirty="0"/>
              <a:t>＜無期延長の審議結果＞　</a:t>
            </a:r>
            <a:r>
              <a:rPr lang="ja-JP" altLang="en-US" sz="2800" b="1" dirty="0"/>
              <a:t>　</a:t>
            </a:r>
            <a:r>
              <a:rPr lang="ja-JP" altLang="en-US" sz="2400" b="1" dirty="0"/>
              <a:t>　 </a:t>
            </a:r>
            <a:endParaRPr lang="en-US" altLang="ja-JP" sz="2400" b="1" dirty="0"/>
          </a:p>
          <a:p>
            <a:r>
              <a:rPr lang="ja-JP" altLang="en-US" sz="2000" dirty="0"/>
              <a:t>　　　　採択：否決　</a:t>
            </a:r>
            <a:endParaRPr lang="en-US" altLang="ja-JP" sz="2000" dirty="0"/>
          </a:p>
          <a:p>
            <a:r>
              <a:rPr lang="ja-JP" altLang="en-US" sz="2400" dirty="0"/>
              <a:t>　　　  </a:t>
            </a:r>
            <a:r>
              <a:rPr lang="en-US" altLang="ja-JP" sz="2400" dirty="0"/>
              <a:t>245</a:t>
            </a:r>
            <a:r>
              <a:rPr lang="ja-JP" altLang="en-US" sz="2400" dirty="0"/>
              <a:t>：</a:t>
            </a:r>
            <a:r>
              <a:rPr lang="en-US" altLang="ja-JP" sz="2400" dirty="0"/>
              <a:t>219 </a:t>
            </a:r>
            <a:r>
              <a:rPr lang="ja-JP" altLang="en-US" sz="2400" dirty="0"/>
              <a:t>　無期延期に決定</a:t>
            </a:r>
            <a:endParaRPr lang="ja-JP" altLang="en-US" sz="2400" b="1" dirty="0">
              <a:latin typeface="+mj-ea"/>
            </a:endParaRPr>
          </a:p>
        </p:txBody>
      </p:sp>
      <p:grpSp>
        <p:nvGrpSpPr>
          <p:cNvPr id="9" name="グループ化 8"/>
          <p:cNvGrpSpPr/>
          <p:nvPr/>
        </p:nvGrpSpPr>
        <p:grpSpPr>
          <a:xfrm>
            <a:off x="138112" y="885308"/>
            <a:ext cx="1007101" cy="424980"/>
            <a:chOff x="2281237" y="797052"/>
            <a:chExt cx="1007101" cy="424980"/>
          </a:xfrm>
        </p:grpSpPr>
        <p:sp>
          <p:nvSpPr>
            <p:cNvPr id="7" name="角丸四角形 6"/>
            <p:cNvSpPr/>
            <p:nvPr/>
          </p:nvSpPr>
          <p:spPr>
            <a:xfrm>
              <a:off x="2281237" y="797052"/>
              <a:ext cx="1007101" cy="391942"/>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2431088" y="821922"/>
              <a:ext cx="857250" cy="400110"/>
            </a:xfrm>
            <a:prstGeom prst="rect">
              <a:avLst/>
            </a:prstGeom>
            <a:noFill/>
          </p:spPr>
          <p:txBody>
            <a:bodyPr wrap="square" rtlCol="0">
              <a:spAutoFit/>
            </a:bodyPr>
            <a:lstStyle/>
            <a:p>
              <a:r>
                <a:rPr lang="ja-JP" altLang="en-US" sz="2000" dirty="0"/>
                <a:t>審議</a:t>
              </a:r>
              <a:endParaRPr kumimoji="1" lang="ja-JP" altLang="en-US" sz="2000" dirty="0"/>
            </a:p>
          </p:txBody>
        </p:sp>
      </p:grpSp>
      <p:sp>
        <p:nvSpPr>
          <p:cNvPr id="5" name="スライド番号プレースホルダー 4"/>
          <p:cNvSpPr>
            <a:spLocks noGrp="1"/>
          </p:cNvSpPr>
          <p:nvPr>
            <p:ph type="sldNum" sz="quarter" idx="12"/>
          </p:nvPr>
        </p:nvSpPr>
        <p:spPr/>
        <p:txBody>
          <a:bodyPr/>
          <a:lstStyle/>
          <a:p>
            <a:fld id="{6D919095-D2E8-4EAE-BD51-BEFE9EB83F12}" type="slidenum">
              <a:rPr kumimoji="1" lang="ja-JP" altLang="en-US" smtClean="0"/>
              <a:t>14</a:t>
            </a:fld>
            <a:endParaRPr kumimoji="1" lang="ja-JP" altLang="en-US"/>
          </a:p>
        </p:txBody>
      </p:sp>
    </p:spTree>
    <p:extLst>
      <p:ext uri="{BB962C8B-B14F-4D97-AF65-F5344CB8AC3E}">
        <p14:creationId xmlns:p14="http://schemas.microsoft.com/office/powerpoint/2010/main" val="2647366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8E13BB1-DB0B-42CD-BC5B-2130EF2CD355}"/>
              </a:ext>
            </a:extLst>
          </p:cNvPr>
          <p:cNvSpPr txBox="1">
            <a:spLocks noChangeArrowheads="1"/>
          </p:cNvSpPr>
          <p:nvPr/>
        </p:nvSpPr>
        <p:spPr>
          <a:xfrm>
            <a:off x="-9525" y="-28575"/>
            <a:ext cx="9153525" cy="695325"/>
          </a:xfrm>
          <a:prstGeom prst="rect">
            <a:avLst/>
          </a:prstGeom>
          <a:solidFill>
            <a:srgbClr val="0070C0"/>
          </a:solidFill>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solidFill>
                  <a:srgbClr val="FFFFCC"/>
                </a:solidFill>
              </a:rPr>
              <a:t>　 　</a:t>
            </a:r>
            <a:r>
              <a:rPr kumimoji="0" lang="ja-JP" altLang="en-US" sz="4000" b="1" dirty="0">
                <a:solidFill>
                  <a:srgbClr val="FFFFFF"/>
                </a:solidFill>
                <a:latin typeface="Arial Narrow"/>
              </a:rPr>
              <a:t>クラブに影響を与える採択制定案</a:t>
            </a:r>
            <a:endParaRPr lang="ja-JP" altLang="en-US" sz="4000" dirty="0">
              <a:solidFill>
                <a:srgbClr val="FFFF00"/>
              </a:solidFill>
            </a:endParaRPr>
          </a:p>
        </p:txBody>
      </p:sp>
      <p:grpSp>
        <p:nvGrpSpPr>
          <p:cNvPr id="7" name="グループ化 6"/>
          <p:cNvGrpSpPr/>
          <p:nvPr/>
        </p:nvGrpSpPr>
        <p:grpSpPr>
          <a:xfrm>
            <a:off x="606227" y="895349"/>
            <a:ext cx="8083676" cy="1285875"/>
            <a:chOff x="606227" y="1000124"/>
            <a:chExt cx="8083676" cy="1285875"/>
          </a:xfrm>
        </p:grpSpPr>
        <p:sp>
          <p:nvSpPr>
            <p:cNvPr id="3" name="正方形/長方形 2"/>
            <p:cNvSpPr/>
            <p:nvPr/>
          </p:nvSpPr>
          <p:spPr>
            <a:xfrm>
              <a:off x="606227" y="1000124"/>
              <a:ext cx="8083676" cy="1285875"/>
            </a:xfrm>
            <a:prstGeom prst="rect">
              <a:avLst/>
            </a:prstGeom>
            <a:solidFill>
              <a:srgbClr val="E6E5D8"/>
            </a:solidFill>
            <a:ln>
              <a:noFill/>
            </a:ln>
            <a:effectLst>
              <a:outerShdw blurRad="76200" dist="76200" dir="2700000" algn="tl" rotWithShape="0">
                <a:prstClr val="black">
                  <a:alpha val="5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p>
          </p:txBody>
        </p:sp>
        <p:sp>
          <p:nvSpPr>
            <p:cNvPr id="4" name="テキスト ボックス 1"/>
            <p:cNvSpPr txBox="1">
              <a:spLocks noChangeArrowheads="1"/>
            </p:cNvSpPr>
            <p:nvPr/>
          </p:nvSpPr>
          <p:spPr bwMode="auto">
            <a:xfrm>
              <a:off x="858491" y="1221184"/>
              <a:ext cx="7579147"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Arial" pitchFamily="34" charset="0"/>
                  <a:ea typeface="ヒラギノ角ゴ Pro W3" pitchFamily="-84" charset="-128"/>
                </a:defRPr>
              </a:lvl1pPr>
              <a:lvl2pPr marL="742950" indent="-285750">
                <a:defRPr sz="2400">
                  <a:solidFill>
                    <a:schemeClr val="tx1"/>
                  </a:solidFill>
                  <a:latin typeface="Arial" pitchFamily="34" charset="0"/>
                  <a:ea typeface="ヒラギノ角ゴ Pro W3" pitchFamily="-84" charset="-128"/>
                </a:defRPr>
              </a:lvl2pPr>
              <a:lvl3pPr marL="1143000" indent="-228600">
                <a:defRPr sz="2400">
                  <a:solidFill>
                    <a:schemeClr val="tx1"/>
                  </a:solidFill>
                  <a:latin typeface="Arial" pitchFamily="34" charset="0"/>
                  <a:ea typeface="ヒラギノ角ゴ Pro W3" pitchFamily="-84" charset="-128"/>
                </a:defRPr>
              </a:lvl3pPr>
              <a:lvl4pPr marL="1600200" indent="-228600">
                <a:defRPr sz="2400">
                  <a:solidFill>
                    <a:schemeClr val="tx1"/>
                  </a:solidFill>
                  <a:latin typeface="Arial" pitchFamily="34" charset="0"/>
                  <a:ea typeface="ヒラギノ角ゴ Pro W3" pitchFamily="-84" charset="-128"/>
                </a:defRPr>
              </a:lvl4pPr>
              <a:lvl5pPr marL="2057400" indent="-22860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spcBef>
                  <a:spcPts val="600"/>
                </a:spcBef>
              </a:pPr>
              <a:r>
                <a:rPr lang="ja-JP" altLang="en-US" sz="2800" b="1" dirty="0">
                  <a:solidFill>
                    <a:schemeClr val="accent5">
                      <a:lumMod val="75000"/>
                    </a:schemeClr>
                  </a:solidFill>
                  <a:latin typeface="Meiryo UI" panose="020B0604030504040204" pitchFamily="50" charset="-128"/>
                  <a:ea typeface="Meiryo UI" panose="020B0604030504040204" pitchFamily="50" charset="-128"/>
                  <a:cs typeface="メイリオ" pitchFamily="50" charset="-128"/>
                </a:rPr>
                <a:t>制定案</a:t>
              </a:r>
              <a:r>
                <a:rPr lang="en-US" altLang="ja-JP" sz="2800" b="1" dirty="0">
                  <a:solidFill>
                    <a:schemeClr val="accent5">
                      <a:lumMod val="75000"/>
                    </a:schemeClr>
                  </a:solidFill>
                  <a:latin typeface="Meiryo UI" panose="020B0604030504040204" pitchFamily="50" charset="-128"/>
                  <a:ea typeface="Meiryo UI" panose="020B0604030504040204" pitchFamily="50" charset="-128"/>
                  <a:cs typeface="メイリオ" pitchFamily="50" charset="-128"/>
                </a:rPr>
                <a:t>25-57</a:t>
              </a:r>
              <a:endParaRPr lang="en-US" altLang="ja-JP" sz="3600" b="1" dirty="0">
                <a:solidFill>
                  <a:schemeClr val="accent5">
                    <a:lumMod val="75000"/>
                  </a:schemeClr>
                </a:solidFill>
                <a:latin typeface="Meiryo UI" panose="020B0604030504040204" pitchFamily="50" charset="-128"/>
                <a:ea typeface="Meiryo UI" panose="020B0604030504040204" pitchFamily="50" charset="-128"/>
                <a:cs typeface="メイリオ" pitchFamily="50" charset="-128"/>
              </a:endParaRPr>
            </a:p>
            <a:p>
              <a:pPr>
                <a:spcBef>
                  <a:spcPts val="600"/>
                </a:spcBef>
              </a:pPr>
              <a:r>
                <a:rPr lang="ja-JP" altLang="en-US" b="1" dirty="0">
                  <a:solidFill>
                    <a:srgbClr val="002060"/>
                  </a:solidFill>
                  <a:latin typeface="+mj-ea"/>
                  <a:ea typeface="+mj-ea"/>
                </a:rPr>
                <a:t>審議会代表議員の選出時期と任期開始時期を改正する件</a:t>
              </a:r>
              <a:endParaRPr lang="ja-JP" altLang="en-US" b="1" dirty="0">
                <a:solidFill>
                  <a:srgbClr val="002060"/>
                </a:solidFill>
                <a:latin typeface="+mj-ea"/>
                <a:ea typeface="+mj-ea"/>
                <a:cs typeface="メイリオ" pitchFamily="50" charset="-128"/>
              </a:endParaRPr>
            </a:p>
          </p:txBody>
        </p:sp>
      </p:grpSp>
      <p:sp>
        <p:nvSpPr>
          <p:cNvPr id="5" name="コンテンツ プレースホルダー 2">
            <a:extLst>
              <a:ext uri="{FF2B5EF4-FFF2-40B4-BE49-F238E27FC236}">
                <a16:creationId xmlns:a16="http://schemas.microsoft.com/office/drawing/2014/main" id="{67844115-B23A-5663-8EF7-01FB433B4863}"/>
              </a:ext>
            </a:extLst>
          </p:cNvPr>
          <p:cNvSpPr txBox="1">
            <a:spLocks/>
          </p:cNvSpPr>
          <p:nvPr/>
        </p:nvSpPr>
        <p:spPr>
          <a:xfrm>
            <a:off x="650001" y="2798573"/>
            <a:ext cx="7996127" cy="383374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endParaRPr lang="en-US" altLang="ja-JP" sz="2000" dirty="0">
              <a:latin typeface="+mj-ea"/>
              <a:ea typeface="+mj-ea"/>
            </a:endParaRPr>
          </a:p>
        </p:txBody>
      </p:sp>
      <p:sp>
        <p:nvSpPr>
          <p:cNvPr id="6" name="正方形/長方形 5"/>
          <p:cNvSpPr/>
          <p:nvPr/>
        </p:nvSpPr>
        <p:spPr>
          <a:xfrm>
            <a:off x="606227" y="2409823"/>
            <a:ext cx="8039236" cy="3046988"/>
          </a:xfrm>
          <a:prstGeom prst="rect">
            <a:avLst/>
          </a:prstGeom>
        </p:spPr>
        <p:txBody>
          <a:bodyPr wrap="square">
            <a:spAutoFit/>
          </a:bodyPr>
          <a:lstStyle/>
          <a:p>
            <a:r>
              <a:rPr lang="ja-JP" altLang="en-US" sz="2000" dirty="0"/>
              <a:t> </a:t>
            </a:r>
            <a:r>
              <a:rPr lang="ja-JP" altLang="en-US" sz="3200" dirty="0"/>
              <a:t>審議会代表議員の選出時期と任期開始時期を改正し、審議会代表議員ならびに補欠議員は、規定審議会（</a:t>
            </a:r>
            <a:r>
              <a:rPr lang="en-US" altLang="ja-JP" sz="3200" dirty="0"/>
              <a:t>COL</a:t>
            </a:r>
            <a:r>
              <a:rPr lang="ja-JP" altLang="en-US" sz="3200" dirty="0"/>
              <a:t>）が開かれる年度の</a:t>
            </a:r>
            <a:r>
              <a:rPr lang="en-US" altLang="ja-JP" sz="3200" dirty="0"/>
              <a:t>6</a:t>
            </a:r>
            <a:r>
              <a:rPr lang="ja-JP" altLang="en-US" sz="3200" dirty="0"/>
              <a:t>月</a:t>
            </a:r>
            <a:r>
              <a:rPr lang="en-US" altLang="ja-JP" sz="3200" dirty="0"/>
              <a:t>30</a:t>
            </a:r>
            <a:r>
              <a:rPr lang="ja-JP" altLang="en-US" sz="3200" dirty="0"/>
              <a:t>日までに選出され、その任期は</a:t>
            </a:r>
            <a:r>
              <a:rPr lang="en-US" altLang="ja-JP" sz="3200" dirty="0"/>
              <a:t>COL</a:t>
            </a:r>
            <a:r>
              <a:rPr lang="ja-JP" altLang="en-US" sz="3200" dirty="0"/>
              <a:t>の翌年度の</a:t>
            </a:r>
            <a:r>
              <a:rPr lang="en-US" altLang="ja-JP" sz="3200" dirty="0"/>
              <a:t>7</a:t>
            </a:r>
            <a:r>
              <a:rPr lang="ja-JP" altLang="en-US" sz="3200" dirty="0"/>
              <a:t>月</a:t>
            </a:r>
            <a:r>
              <a:rPr lang="en-US" altLang="ja-JP" sz="3200" dirty="0"/>
              <a:t>1</a:t>
            </a:r>
            <a:r>
              <a:rPr lang="ja-JP" altLang="en-US" sz="3200" dirty="0"/>
              <a:t>日に始まるとする。</a:t>
            </a:r>
            <a:r>
              <a:rPr lang="ja-JP" altLang="en-US" sz="3200" dirty="0">
                <a:solidFill>
                  <a:srgbClr val="FF0000"/>
                </a:solidFill>
              </a:rPr>
              <a:t>代表議員の選出手続と任期を一年早める。 </a:t>
            </a:r>
          </a:p>
        </p:txBody>
      </p:sp>
      <p:sp>
        <p:nvSpPr>
          <p:cNvPr id="8" name="角丸四角形 7"/>
          <p:cNvSpPr/>
          <p:nvPr/>
        </p:nvSpPr>
        <p:spPr>
          <a:xfrm>
            <a:off x="1248925" y="5519588"/>
            <a:ext cx="6636624" cy="1112728"/>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1601531" y="5597106"/>
            <a:ext cx="6284018" cy="954107"/>
          </a:xfrm>
          <a:prstGeom prst="rect">
            <a:avLst/>
          </a:prstGeom>
        </p:spPr>
        <p:txBody>
          <a:bodyPr wrap="square">
            <a:spAutoFit/>
          </a:bodyPr>
          <a:lstStyle/>
          <a:p>
            <a:r>
              <a:rPr lang="ja-JP" altLang="en-US" sz="2000" dirty="0"/>
              <a:t> </a:t>
            </a:r>
            <a:r>
              <a:rPr lang="ja-JP" altLang="en-US" sz="2800" b="1" dirty="0"/>
              <a:t>２０２５年</a:t>
            </a:r>
            <a:r>
              <a:rPr lang="en-US" altLang="ja-JP" sz="2800" b="1" dirty="0"/>
              <a:t>6</a:t>
            </a:r>
            <a:r>
              <a:rPr lang="ja-JP" altLang="en-US" sz="2800" b="1" dirty="0"/>
              <a:t>月</a:t>
            </a:r>
            <a:r>
              <a:rPr lang="en-US" altLang="ja-JP" sz="2800" b="1" dirty="0"/>
              <a:t>19</a:t>
            </a:r>
            <a:r>
              <a:rPr lang="ja-JP" altLang="en-US" sz="2800" b="1" dirty="0"/>
              <a:t>日からの</a:t>
            </a:r>
            <a:r>
              <a:rPr lang="en-US" altLang="ja-JP" sz="2800" b="1" dirty="0"/>
              <a:t>RI</a:t>
            </a:r>
            <a:r>
              <a:rPr lang="ja-JP" altLang="en-US" sz="2800" b="1" dirty="0"/>
              <a:t>理事会にて</a:t>
            </a:r>
            <a:endParaRPr lang="en-US" altLang="ja-JP" sz="2800" b="1" dirty="0"/>
          </a:p>
          <a:p>
            <a:r>
              <a:rPr lang="ja-JP" altLang="en-US" sz="2800" b="1" dirty="0"/>
              <a:t>スタート時期が決定する。</a:t>
            </a:r>
            <a:endParaRPr lang="ja-JP" altLang="en-US" sz="2800" b="1" dirty="0">
              <a:solidFill>
                <a:srgbClr val="FF0000"/>
              </a:solidFill>
            </a:endParaRPr>
          </a:p>
        </p:txBody>
      </p:sp>
      <p:sp>
        <p:nvSpPr>
          <p:cNvPr id="11" name="スライド番号プレースホルダー 10"/>
          <p:cNvSpPr>
            <a:spLocks noGrp="1"/>
          </p:cNvSpPr>
          <p:nvPr>
            <p:ph type="sldNum" sz="quarter" idx="12"/>
          </p:nvPr>
        </p:nvSpPr>
        <p:spPr/>
        <p:txBody>
          <a:bodyPr/>
          <a:lstStyle/>
          <a:p>
            <a:fld id="{6D919095-D2E8-4EAE-BD51-BEFE9EB83F12}" type="slidenum">
              <a:rPr kumimoji="1" lang="ja-JP" altLang="en-US" smtClean="0"/>
              <a:t>15</a:t>
            </a:fld>
            <a:endParaRPr kumimoji="1" lang="ja-JP" altLang="en-US"/>
          </a:p>
        </p:txBody>
      </p:sp>
    </p:spTree>
    <p:extLst>
      <p:ext uri="{BB962C8B-B14F-4D97-AF65-F5344CB8AC3E}">
        <p14:creationId xmlns:p14="http://schemas.microsoft.com/office/powerpoint/2010/main" val="3310507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8E13BB1-DB0B-42CD-BC5B-2130EF2CD355}"/>
              </a:ext>
            </a:extLst>
          </p:cNvPr>
          <p:cNvSpPr txBox="1">
            <a:spLocks noChangeArrowheads="1"/>
          </p:cNvSpPr>
          <p:nvPr/>
        </p:nvSpPr>
        <p:spPr>
          <a:xfrm>
            <a:off x="0" y="0"/>
            <a:ext cx="9144000" cy="666750"/>
          </a:xfrm>
          <a:prstGeom prst="rect">
            <a:avLst/>
          </a:prstGeom>
          <a:solidFill>
            <a:srgbClr val="0070C0"/>
          </a:solidFill>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solidFill>
                  <a:srgbClr val="FFFFCC"/>
                </a:solidFill>
              </a:rPr>
              <a:t>　 </a:t>
            </a:r>
            <a:r>
              <a:rPr kumimoji="0" lang="ja-JP" altLang="en-US" sz="4000" b="1" dirty="0">
                <a:solidFill>
                  <a:srgbClr val="FFFFFF"/>
                </a:solidFill>
                <a:latin typeface="+mj-ea"/>
              </a:rPr>
              <a:t>２０２８年規定審議会へ向けての戦略</a:t>
            </a:r>
            <a:endParaRPr lang="ja-JP" altLang="en-US" sz="4000" dirty="0">
              <a:solidFill>
                <a:srgbClr val="FFFF00"/>
              </a:solidFill>
              <a:latin typeface="+mj-ea"/>
            </a:endParaRPr>
          </a:p>
        </p:txBody>
      </p:sp>
      <p:sp>
        <p:nvSpPr>
          <p:cNvPr id="3" name="コンテンツ プレースホルダー 2">
            <a:extLst>
              <a:ext uri="{FF2B5EF4-FFF2-40B4-BE49-F238E27FC236}">
                <a16:creationId xmlns:a16="http://schemas.microsoft.com/office/drawing/2014/main" id="{F9F29206-8F91-2642-3612-E976B3FAF54A}"/>
              </a:ext>
            </a:extLst>
          </p:cNvPr>
          <p:cNvSpPr txBox="1">
            <a:spLocks/>
          </p:cNvSpPr>
          <p:nvPr/>
        </p:nvSpPr>
        <p:spPr>
          <a:xfrm>
            <a:off x="411347" y="1083914"/>
            <a:ext cx="8465953" cy="54239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4500"/>
              </a:lnSpc>
              <a:spcBef>
                <a:spcPts val="0"/>
              </a:spcBef>
              <a:buFont typeface="Arial" panose="020B0604020202020204" pitchFamily="34" charset="0"/>
              <a:buNone/>
            </a:pPr>
            <a:r>
              <a:rPr lang="ja-JP" altLang="en-US" sz="2400" dirty="0">
                <a:latin typeface="+mj-ea"/>
                <a:ea typeface="+mj-ea"/>
              </a:rPr>
              <a:t>１</a:t>
            </a:r>
            <a:r>
              <a:rPr lang="en-US" altLang="ja-JP" sz="2400" dirty="0">
                <a:latin typeface="+mj-ea"/>
                <a:ea typeface="+mj-ea"/>
              </a:rPr>
              <a:t>.</a:t>
            </a:r>
            <a:r>
              <a:rPr lang="ja-JP" altLang="en-US" sz="2400" dirty="0">
                <a:latin typeface="+mj-ea"/>
                <a:ea typeface="+mj-ea"/>
              </a:rPr>
              <a:t>代表議員就任早々からの自主的勉強会・意見交換会の開催</a:t>
            </a:r>
            <a:endParaRPr lang="en-US" altLang="ja-JP" sz="2400" dirty="0">
              <a:latin typeface="+mj-ea"/>
              <a:ea typeface="+mj-ea"/>
            </a:endParaRPr>
          </a:p>
          <a:p>
            <a:pPr marL="0" indent="0">
              <a:lnSpc>
                <a:spcPts val="4500"/>
              </a:lnSpc>
              <a:spcBef>
                <a:spcPts val="0"/>
              </a:spcBef>
              <a:buFont typeface="Arial" panose="020B0604020202020204" pitchFamily="34" charset="0"/>
              <a:buNone/>
            </a:pPr>
            <a:r>
              <a:rPr lang="ja-JP" altLang="en-US" sz="2400" dirty="0">
                <a:latin typeface="+mj-ea"/>
                <a:ea typeface="+mj-ea"/>
              </a:rPr>
              <a:t>２</a:t>
            </a:r>
            <a:r>
              <a:rPr lang="en-US" altLang="ja-JP" sz="2400" dirty="0">
                <a:latin typeface="+mj-ea"/>
                <a:ea typeface="+mj-ea"/>
              </a:rPr>
              <a:t>.</a:t>
            </a:r>
            <a:r>
              <a:rPr lang="ja-JP" altLang="en-US" sz="2400" dirty="0">
                <a:latin typeface="+mj-ea"/>
                <a:ea typeface="+mj-ea"/>
              </a:rPr>
              <a:t>標準</a:t>
            </a:r>
            <a:r>
              <a:rPr lang="en-US" altLang="ja-JP" sz="2400" dirty="0">
                <a:latin typeface="+mj-ea"/>
                <a:ea typeface="+mj-ea"/>
              </a:rPr>
              <a:t>RC</a:t>
            </a:r>
            <a:r>
              <a:rPr lang="ja-JP" altLang="en-US" sz="2400" dirty="0">
                <a:latin typeface="+mj-ea"/>
                <a:ea typeface="+mj-ea"/>
              </a:rPr>
              <a:t>定款の例外規定に関する提案はかなり難しい</a:t>
            </a:r>
            <a:endParaRPr lang="en-US" altLang="ja-JP" sz="2400" dirty="0">
              <a:latin typeface="+mj-ea"/>
              <a:ea typeface="+mj-ea"/>
            </a:endParaRPr>
          </a:p>
          <a:p>
            <a:pPr marL="0" indent="0">
              <a:lnSpc>
                <a:spcPts val="4500"/>
              </a:lnSpc>
              <a:spcBef>
                <a:spcPts val="0"/>
              </a:spcBef>
              <a:buFont typeface="Arial" panose="020B0604020202020204" pitchFamily="34" charset="0"/>
              <a:buNone/>
            </a:pPr>
            <a:r>
              <a:rPr lang="ja-JP" altLang="en-US" sz="2400" dirty="0">
                <a:latin typeface="+mj-ea"/>
                <a:ea typeface="+mj-ea"/>
              </a:rPr>
              <a:t>　　　　　</a:t>
            </a:r>
            <a:r>
              <a:rPr lang="ja-JP" altLang="en-US" sz="2400" dirty="0">
                <a:solidFill>
                  <a:srgbClr val="FF0000"/>
                </a:solidFill>
                <a:latin typeface="+mj-ea"/>
                <a:ea typeface="+mj-ea"/>
              </a:rPr>
              <a:t>例会・出席・会員身分などはマイクロマネジメント　</a:t>
            </a:r>
            <a:endParaRPr lang="en-US" altLang="ja-JP" sz="2400" dirty="0">
              <a:solidFill>
                <a:srgbClr val="FF0000"/>
              </a:solidFill>
              <a:latin typeface="+mj-ea"/>
              <a:ea typeface="+mj-ea"/>
            </a:endParaRPr>
          </a:p>
          <a:p>
            <a:pPr marL="0" indent="0">
              <a:lnSpc>
                <a:spcPts val="4500"/>
              </a:lnSpc>
              <a:spcBef>
                <a:spcPts val="0"/>
              </a:spcBef>
              <a:buFont typeface="Arial" panose="020B0604020202020204" pitchFamily="34" charset="0"/>
              <a:buNone/>
            </a:pPr>
            <a:r>
              <a:rPr lang="ja-JP" altLang="en-US" sz="2400" dirty="0">
                <a:latin typeface="+mj-ea"/>
                <a:ea typeface="+mj-ea"/>
              </a:rPr>
              <a:t>３．</a:t>
            </a:r>
            <a:r>
              <a:rPr lang="en-US" altLang="ja-JP" sz="2400" dirty="0">
                <a:latin typeface="+mj-ea"/>
                <a:ea typeface="+mj-ea"/>
              </a:rPr>
              <a:t>RI</a:t>
            </a:r>
            <a:r>
              <a:rPr lang="ja-JP" altLang="en-US" sz="2400" dirty="0">
                <a:latin typeface="+mj-ea"/>
                <a:ea typeface="+mj-ea"/>
              </a:rPr>
              <a:t>定款と</a:t>
            </a:r>
            <a:r>
              <a:rPr lang="en-US" altLang="ja-JP" sz="2400" dirty="0">
                <a:latin typeface="+mj-ea"/>
                <a:ea typeface="+mj-ea"/>
              </a:rPr>
              <a:t>RI</a:t>
            </a:r>
            <a:r>
              <a:rPr lang="ja-JP" altLang="en-US" sz="2400" dirty="0">
                <a:latin typeface="+mj-ea"/>
                <a:ea typeface="+mj-ea"/>
              </a:rPr>
              <a:t>細則をターゲットにした制定案の作成</a:t>
            </a:r>
            <a:endParaRPr lang="en-US" altLang="ja-JP" sz="2400" dirty="0">
              <a:latin typeface="+mj-ea"/>
              <a:ea typeface="+mj-ea"/>
            </a:endParaRPr>
          </a:p>
          <a:p>
            <a:pPr marL="0" indent="0">
              <a:lnSpc>
                <a:spcPts val="4500"/>
              </a:lnSpc>
              <a:spcBef>
                <a:spcPts val="0"/>
              </a:spcBef>
              <a:buFont typeface="Arial" panose="020B0604020202020204" pitchFamily="34" charset="0"/>
              <a:buNone/>
            </a:pPr>
            <a:r>
              <a:rPr lang="ja-JP" altLang="en-US" sz="2400" dirty="0">
                <a:latin typeface="+mj-ea"/>
                <a:ea typeface="+mj-ea"/>
              </a:rPr>
              <a:t>４．</a:t>
            </a:r>
            <a:r>
              <a:rPr lang="en-US" altLang="ja-JP" sz="2400" dirty="0">
                <a:latin typeface="+mj-ea"/>
                <a:ea typeface="+mj-ea"/>
              </a:rPr>
              <a:t>RI</a:t>
            </a:r>
            <a:r>
              <a:rPr lang="ja-JP" altLang="en-US" sz="2400" dirty="0">
                <a:latin typeface="+mj-ea"/>
                <a:ea typeface="+mj-ea"/>
              </a:rPr>
              <a:t>の管理運営への提案　</a:t>
            </a:r>
            <a:br>
              <a:rPr lang="en-US" altLang="ja-JP" sz="2400" dirty="0">
                <a:latin typeface="+mj-ea"/>
                <a:ea typeface="+mj-ea"/>
              </a:rPr>
            </a:br>
            <a:r>
              <a:rPr lang="ja-JP" altLang="en-US" sz="2400" dirty="0">
                <a:latin typeface="+mj-ea"/>
                <a:ea typeface="+mj-ea"/>
              </a:rPr>
              <a:t>　　（理事会・</a:t>
            </a:r>
            <a:r>
              <a:rPr lang="en-US" altLang="ja-JP" sz="2400" dirty="0">
                <a:latin typeface="+mj-ea"/>
                <a:ea typeface="+mj-ea"/>
              </a:rPr>
              <a:t>RI</a:t>
            </a:r>
            <a:r>
              <a:rPr lang="ja-JP" altLang="en-US" sz="2400" dirty="0">
                <a:latin typeface="+mj-ea"/>
                <a:ea typeface="+mj-ea"/>
              </a:rPr>
              <a:t>本部の管理体制、中央集権管理体制の変更など）</a:t>
            </a:r>
            <a:endParaRPr lang="en-US" altLang="ja-JP" sz="2400" dirty="0">
              <a:latin typeface="+mj-ea"/>
              <a:ea typeface="+mj-ea"/>
            </a:endParaRPr>
          </a:p>
          <a:p>
            <a:pPr marL="0" indent="0">
              <a:lnSpc>
                <a:spcPts val="4500"/>
              </a:lnSpc>
              <a:spcBef>
                <a:spcPts val="0"/>
              </a:spcBef>
              <a:buFont typeface="Arial" panose="020B0604020202020204" pitchFamily="34" charset="0"/>
              <a:buNone/>
            </a:pPr>
            <a:r>
              <a:rPr lang="ja-JP" altLang="en-US" sz="2400" dirty="0">
                <a:latin typeface="+mj-ea"/>
                <a:ea typeface="+mj-ea"/>
              </a:rPr>
              <a:t>５．ロータリーの基本理念の議論をどう俎上に載せるか</a:t>
            </a:r>
            <a:br>
              <a:rPr lang="en-US" altLang="ja-JP" sz="2400" dirty="0">
                <a:latin typeface="+mj-ea"/>
                <a:ea typeface="+mj-ea"/>
              </a:rPr>
            </a:br>
            <a:r>
              <a:rPr lang="ja-JP" altLang="en-US" sz="2400" dirty="0">
                <a:latin typeface="+mj-ea"/>
                <a:ea typeface="+mj-ea"/>
              </a:rPr>
              <a:t>　　（目的などはあまり議論にならない傾向）</a:t>
            </a:r>
            <a:endParaRPr lang="en-US" altLang="ja-JP" sz="2400" dirty="0">
              <a:latin typeface="+mj-ea"/>
              <a:ea typeface="+mj-ea"/>
            </a:endParaRPr>
          </a:p>
          <a:p>
            <a:pPr marL="0" indent="0">
              <a:lnSpc>
                <a:spcPts val="4500"/>
              </a:lnSpc>
              <a:spcBef>
                <a:spcPts val="0"/>
              </a:spcBef>
              <a:buFont typeface="Arial" panose="020B0604020202020204" pitchFamily="34" charset="0"/>
              <a:buNone/>
            </a:pPr>
            <a:r>
              <a:rPr lang="ja-JP" altLang="en-US" sz="2400" dirty="0">
                <a:latin typeface="+mj-ea"/>
                <a:ea typeface="+mj-ea"/>
              </a:rPr>
              <a:t>６．日本の代表議員の協調体制が不可欠</a:t>
            </a:r>
            <a:endParaRPr lang="en-US" altLang="ja-JP" sz="2400" dirty="0">
              <a:latin typeface="+mj-ea"/>
              <a:ea typeface="+mj-ea"/>
            </a:endParaRPr>
          </a:p>
          <a:p>
            <a:pPr marL="0" indent="0">
              <a:lnSpc>
                <a:spcPct val="110000"/>
              </a:lnSpc>
              <a:spcBef>
                <a:spcPts val="0"/>
              </a:spcBef>
              <a:buFont typeface="Arial" panose="020B0604020202020204" pitchFamily="34" charset="0"/>
              <a:buNone/>
            </a:pPr>
            <a:endParaRPr lang="ja-JP" altLang="en-US" dirty="0"/>
          </a:p>
          <a:p>
            <a:pPr marL="0" indent="0">
              <a:buFont typeface="Arial" panose="020B0604020202020204" pitchFamily="34" charset="0"/>
              <a:buNone/>
            </a:pPr>
            <a:endParaRPr lang="ja-JP" altLang="en-US" dirty="0"/>
          </a:p>
          <a:p>
            <a:pPr marL="0" indent="0">
              <a:buFont typeface="Arial" panose="020B0604020202020204" pitchFamily="34" charset="0"/>
              <a:buNone/>
            </a:pPr>
            <a:endParaRPr lang="ja-JP" altLang="en-US" dirty="0"/>
          </a:p>
          <a:p>
            <a:endParaRPr lang="ja-JP" altLang="en-US" dirty="0"/>
          </a:p>
        </p:txBody>
      </p:sp>
      <p:sp>
        <p:nvSpPr>
          <p:cNvPr id="5" name="スライド番号プレースホルダー 4"/>
          <p:cNvSpPr>
            <a:spLocks noGrp="1"/>
          </p:cNvSpPr>
          <p:nvPr>
            <p:ph type="sldNum" sz="quarter" idx="12"/>
          </p:nvPr>
        </p:nvSpPr>
        <p:spPr/>
        <p:txBody>
          <a:bodyPr/>
          <a:lstStyle/>
          <a:p>
            <a:fld id="{6D919095-D2E8-4EAE-BD51-BEFE9EB83F12}" type="slidenum">
              <a:rPr kumimoji="1" lang="ja-JP" altLang="en-US" smtClean="0"/>
              <a:t>16</a:t>
            </a:fld>
            <a:endParaRPr kumimoji="1" lang="ja-JP" altLang="en-US"/>
          </a:p>
        </p:txBody>
      </p:sp>
    </p:spTree>
    <p:extLst>
      <p:ext uri="{BB962C8B-B14F-4D97-AF65-F5344CB8AC3E}">
        <p14:creationId xmlns:p14="http://schemas.microsoft.com/office/powerpoint/2010/main" val="3354495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8E13BB1-DB0B-42CD-BC5B-2130EF2CD355}"/>
              </a:ext>
            </a:extLst>
          </p:cNvPr>
          <p:cNvSpPr txBox="1">
            <a:spLocks noChangeArrowheads="1"/>
          </p:cNvSpPr>
          <p:nvPr/>
        </p:nvSpPr>
        <p:spPr>
          <a:xfrm>
            <a:off x="0" y="0"/>
            <a:ext cx="9144000" cy="666750"/>
          </a:xfrm>
          <a:prstGeom prst="rect">
            <a:avLst/>
          </a:prstGeom>
          <a:solidFill>
            <a:srgbClr val="0070C0"/>
          </a:solidFill>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solidFill>
                  <a:srgbClr val="FFFFCC"/>
                </a:solidFill>
              </a:rPr>
              <a:t>　　　　　　　　</a:t>
            </a:r>
            <a:r>
              <a:rPr kumimoji="0" lang="ja-JP" altLang="en-US" sz="4000" b="1" dirty="0">
                <a:solidFill>
                  <a:srgbClr val="FFFFFF"/>
                </a:solidFill>
                <a:latin typeface="Arial Narrow"/>
              </a:rPr>
              <a:t>大切なこと</a:t>
            </a:r>
            <a:endParaRPr lang="ja-JP" altLang="en-US" sz="4000" dirty="0">
              <a:solidFill>
                <a:srgbClr val="FFFF00"/>
              </a:solidFill>
            </a:endParaRPr>
          </a:p>
        </p:txBody>
      </p:sp>
      <p:sp>
        <p:nvSpPr>
          <p:cNvPr id="3" name="コンテンツ プレースホルダー 2">
            <a:extLst>
              <a:ext uri="{FF2B5EF4-FFF2-40B4-BE49-F238E27FC236}">
                <a16:creationId xmlns:a16="http://schemas.microsoft.com/office/drawing/2014/main" id="{B36AA467-424D-AEDD-ACDC-295C5C3076F8}"/>
              </a:ext>
            </a:extLst>
          </p:cNvPr>
          <p:cNvSpPr txBox="1">
            <a:spLocks/>
          </p:cNvSpPr>
          <p:nvPr/>
        </p:nvSpPr>
        <p:spPr>
          <a:xfrm>
            <a:off x="857252" y="1529969"/>
            <a:ext cx="7743823" cy="423265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defRPr/>
            </a:pPr>
            <a:r>
              <a:rPr lang="ja-JP" altLang="en-US" sz="3600" dirty="0">
                <a:latin typeface="HGPｺﾞｼｯｸE" panose="020B0900000000000000" pitchFamily="50" charset="-128"/>
                <a:ea typeface="HGPｺﾞｼｯｸE" panose="020B0900000000000000" pitchFamily="50" charset="-128"/>
              </a:rPr>
              <a:t>国際ロータリーに日本の意見を</a:t>
            </a:r>
            <a:endParaRPr lang="en-US" altLang="ja-JP" sz="3600" dirty="0">
              <a:latin typeface="HGPｺﾞｼｯｸE" panose="020B0900000000000000" pitchFamily="50" charset="-128"/>
              <a:ea typeface="HGPｺﾞｼｯｸE" panose="020B0900000000000000" pitchFamily="50" charset="-128"/>
            </a:endParaRPr>
          </a:p>
          <a:p>
            <a:pPr marL="0" indent="0" algn="ctr">
              <a:buFont typeface="Arial" panose="020B0604020202020204" pitchFamily="34" charset="0"/>
              <a:buNone/>
              <a:defRPr/>
            </a:pPr>
            <a:r>
              <a:rPr lang="ja-JP" altLang="en-US" sz="3600" dirty="0">
                <a:latin typeface="HGPｺﾞｼｯｸE" panose="020B0900000000000000" pitchFamily="50" charset="-128"/>
                <a:ea typeface="HGPｺﾞｼｯｸE" panose="020B0900000000000000" pitchFamily="50" charset="-128"/>
              </a:rPr>
              <a:t>提案し続ける！</a:t>
            </a:r>
            <a:endParaRPr lang="en-US" altLang="ja-JP" sz="3600" dirty="0">
              <a:latin typeface="HGPｺﾞｼｯｸE" panose="020B0900000000000000" pitchFamily="50" charset="-128"/>
              <a:ea typeface="HGPｺﾞｼｯｸE" panose="020B0900000000000000" pitchFamily="50" charset="-128"/>
            </a:endParaRPr>
          </a:p>
          <a:p>
            <a:pPr marL="0" indent="0">
              <a:buFont typeface="Arial" panose="020B0604020202020204" pitchFamily="34" charset="0"/>
              <a:buNone/>
              <a:defRPr/>
            </a:pPr>
            <a:endParaRPr lang="en-US" altLang="ja-JP" sz="2400" dirty="0">
              <a:latin typeface="+mj-ea"/>
              <a:ea typeface="+mj-ea"/>
            </a:endParaRPr>
          </a:p>
          <a:p>
            <a:pPr marL="1252507" indent="-703245">
              <a:spcBef>
                <a:spcPts val="1800"/>
              </a:spcBef>
              <a:buFont typeface="Wingdings" panose="05000000000000000000" pitchFamily="2" charset="2"/>
              <a:buChar char="l"/>
              <a:defRPr/>
            </a:pPr>
            <a:r>
              <a:rPr lang="ja-JP" altLang="en-US" sz="2400" dirty="0">
                <a:latin typeface="+mj-ea"/>
                <a:ea typeface="+mj-ea"/>
              </a:rPr>
              <a:t>３年に一度の規定審議会　（各地区最大５件）　</a:t>
            </a:r>
            <a:endParaRPr lang="en-US" altLang="ja-JP" sz="2400" dirty="0">
              <a:latin typeface="+mj-ea"/>
              <a:ea typeface="+mj-ea"/>
            </a:endParaRPr>
          </a:p>
          <a:p>
            <a:pPr marL="1252507" indent="-703245">
              <a:spcBef>
                <a:spcPts val="1800"/>
              </a:spcBef>
              <a:buFont typeface="Wingdings" panose="05000000000000000000" pitchFamily="2" charset="2"/>
              <a:buChar char="l"/>
              <a:defRPr/>
            </a:pPr>
            <a:r>
              <a:rPr lang="en-US" altLang="ja-JP" sz="2400" dirty="0">
                <a:latin typeface="+mj-ea"/>
                <a:ea typeface="+mj-ea"/>
              </a:rPr>
              <a:t>RI</a:t>
            </a:r>
            <a:r>
              <a:rPr lang="ja-JP" altLang="en-US" sz="2400" dirty="0">
                <a:latin typeface="+mj-ea"/>
                <a:ea typeface="+mj-ea"/>
              </a:rPr>
              <a:t>の管理運営に対する提案</a:t>
            </a:r>
            <a:endParaRPr lang="en-US" altLang="ja-JP" sz="2400" dirty="0">
              <a:latin typeface="+mj-ea"/>
              <a:ea typeface="+mj-ea"/>
            </a:endParaRPr>
          </a:p>
          <a:p>
            <a:pPr marL="1252507" indent="-703245">
              <a:spcBef>
                <a:spcPts val="1800"/>
              </a:spcBef>
              <a:buFont typeface="Wingdings" panose="05000000000000000000" pitchFamily="2" charset="2"/>
              <a:buChar char="l"/>
              <a:defRPr/>
            </a:pPr>
            <a:r>
              <a:rPr lang="ja-JP" altLang="en-US" sz="2400" dirty="0">
                <a:latin typeface="+mj-ea"/>
                <a:ea typeface="+mj-ea"/>
              </a:rPr>
              <a:t>毎年の決議審議会へも提案</a:t>
            </a:r>
            <a:endParaRPr lang="en-US" altLang="ja-JP" sz="2400" dirty="0">
              <a:latin typeface="+mj-ea"/>
              <a:ea typeface="+mj-ea"/>
            </a:endParaRPr>
          </a:p>
          <a:p>
            <a:pPr marL="1252507" indent="-703245">
              <a:spcBef>
                <a:spcPts val="1800"/>
              </a:spcBef>
              <a:buFont typeface="Wingdings" panose="05000000000000000000" pitchFamily="2" charset="2"/>
              <a:buChar char="l"/>
              <a:defRPr/>
            </a:pPr>
            <a:r>
              <a:rPr lang="en-US" altLang="ja-JP" sz="2400" dirty="0">
                <a:latin typeface="+mj-ea"/>
                <a:ea typeface="+mj-ea"/>
              </a:rPr>
              <a:t>RI</a:t>
            </a:r>
            <a:r>
              <a:rPr lang="ja-JP" altLang="en-US" sz="2400" dirty="0">
                <a:latin typeface="+mj-ea"/>
                <a:ea typeface="+mj-ea"/>
              </a:rPr>
              <a:t>理事会への請願書の提出</a:t>
            </a:r>
          </a:p>
        </p:txBody>
      </p:sp>
      <p:sp>
        <p:nvSpPr>
          <p:cNvPr id="5" name="スライド番号プレースホルダー 4"/>
          <p:cNvSpPr>
            <a:spLocks noGrp="1"/>
          </p:cNvSpPr>
          <p:nvPr>
            <p:ph type="sldNum" sz="quarter" idx="12"/>
          </p:nvPr>
        </p:nvSpPr>
        <p:spPr/>
        <p:txBody>
          <a:bodyPr/>
          <a:lstStyle/>
          <a:p>
            <a:fld id="{6D919095-D2E8-4EAE-BD51-BEFE9EB83F12}" type="slidenum">
              <a:rPr kumimoji="1" lang="ja-JP" altLang="en-US" smtClean="0"/>
              <a:t>17</a:t>
            </a:fld>
            <a:endParaRPr kumimoji="1" lang="ja-JP" altLang="en-US"/>
          </a:p>
        </p:txBody>
      </p:sp>
    </p:spTree>
    <p:extLst>
      <p:ext uri="{BB962C8B-B14F-4D97-AF65-F5344CB8AC3E}">
        <p14:creationId xmlns:p14="http://schemas.microsoft.com/office/powerpoint/2010/main" val="384433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752607" y="1623839"/>
            <a:ext cx="7639050" cy="1990725"/>
          </a:xfrm>
          <a:prstGeom prst="rect">
            <a:avLst/>
          </a:prstGeom>
        </p:spPr>
      </p:pic>
      <p:sp>
        <p:nvSpPr>
          <p:cNvPr id="3" name="正方形/長方形 3"/>
          <p:cNvSpPr>
            <a:spLocks noChangeArrowheads="1"/>
          </p:cNvSpPr>
          <p:nvPr/>
        </p:nvSpPr>
        <p:spPr bwMode="auto">
          <a:xfrm>
            <a:off x="1781307" y="4435202"/>
            <a:ext cx="5867400" cy="646331"/>
          </a:xfrm>
          <a:prstGeom prst="rect">
            <a:avLst/>
          </a:prstGeom>
          <a:noFill/>
          <a:ln>
            <a:noFill/>
          </a:ln>
        </p:spPr>
        <p:txBody>
          <a:bodyPr wrap="square">
            <a:spAutoFit/>
          </a:bodyP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r>
              <a:rPr lang="ja-JP" altLang="en-US" sz="3600" b="1" dirty="0">
                <a:solidFill>
                  <a:srgbClr val="002060"/>
                </a:solidFill>
                <a:effectLst>
                  <a:outerShdw blurRad="38100" dist="38100" dir="2700000" algn="tl">
                    <a:srgbClr val="000000">
                      <a:alpha val="43137"/>
                    </a:srgbClr>
                  </a:outerShdw>
                </a:effectLst>
                <a:latin typeface="+mj-ea"/>
                <a:ea typeface="+mj-ea"/>
                <a:cs typeface="Meiryo UI" pitchFamily="50" charset="-128"/>
              </a:rPr>
              <a:t>ご清聴ありがとうございました。</a:t>
            </a:r>
          </a:p>
        </p:txBody>
      </p:sp>
      <p:sp>
        <p:nvSpPr>
          <p:cNvPr id="5" name="スライド番号プレースホルダー 4"/>
          <p:cNvSpPr>
            <a:spLocks noGrp="1"/>
          </p:cNvSpPr>
          <p:nvPr>
            <p:ph type="sldNum" sz="quarter" idx="12"/>
          </p:nvPr>
        </p:nvSpPr>
        <p:spPr/>
        <p:txBody>
          <a:bodyPr/>
          <a:lstStyle/>
          <a:p>
            <a:fld id="{6D919095-D2E8-4EAE-BD51-BEFE9EB83F12}" type="slidenum">
              <a:rPr kumimoji="1" lang="ja-JP" altLang="en-US" smtClean="0"/>
              <a:t>18</a:t>
            </a:fld>
            <a:endParaRPr kumimoji="1" lang="ja-JP" altLang="en-US"/>
          </a:p>
        </p:txBody>
      </p:sp>
    </p:spTree>
    <p:extLst>
      <p:ext uri="{BB962C8B-B14F-4D97-AF65-F5344CB8AC3E}">
        <p14:creationId xmlns:p14="http://schemas.microsoft.com/office/powerpoint/2010/main" val="2738955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グループ化 26"/>
          <p:cNvGrpSpPr/>
          <p:nvPr/>
        </p:nvGrpSpPr>
        <p:grpSpPr>
          <a:xfrm>
            <a:off x="781049" y="177639"/>
            <a:ext cx="7305676" cy="5889522"/>
            <a:chOff x="236423" y="-259204"/>
            <a:chExt cx="10598780" cy="6559553"/>
          </a:xfrm>
        </p:grpSpPr>
        <p:sp>
          <p:nvSpPr>
            <p:cNvPr id="2" name="Text Box 3">
              <a:extLst>
                <a:ext uri="{FF2B5EF4-FFF2-40B4-BE49-F238E27FC236}">
                  <a16:creationId xmlns:a16="http://schemas.microsoft.com/office/drawing/2014/main" id="{7E3D4F2A-C3D0-4272-9A7D-AC03B47790FD}"/>
                </a:ext>
              </a:extLst>
            </p:cNvPr>
            <p:cNvSpPr txBox="1">
              <a:spLocks noChangeArrowheads="1"/>
            </p:cNvSpPr>
            <p:nvPr/>
          </p:nvSpPr>
          <p:spPr bwMode="auto">
            <a:xfrm>
              <a:off x="5664204" y="981076"/>
              <a:ext cx="936625" cy="377070"/>
            </a:xfrm>
            <a:prstGeom prst="rect">
              <a:avLst/>
            </a:prstGeom>
            <a:solidFill>
              <a:srgbClr val="FFFFFF"/>
            </a:solidFill>
            <a:ln w="9525">
              <a:solidFill>
                <a:schemeClr val="tx1"/>
              </a:solidFill>
              <a:miter lim="800000"/>
              <a:headEnd/>
              <a:tailEnd/>
            </a:ln>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defRPr/>
              </a:pPr>
              <a:r>
                <a:rPr lang="ja-JP" altLang="en-US" sz="1600" b="1" dirty="0">
                  <a:solidFill>
                    <a:schemeClr val="bg2">
                      <a:lumMod val="10000"/>
                    </a:schemeClr>
                  </a:solidFill>
                  <a:latin typeface="Times New Roman" panose="02020603050405020304" pitchFamily="18" charset="0"/>
                </a:rPr>
                <a:t>議長</a:t>
              </a:r>
            </a:p>
          </p:txBody>
        </p:sp>
        <p:sp>
          <p:nvSpPr>
            <p:cNvPr id="3" name="Text Box 4">
              <a:extLst>
                <a:ext uri="{FF2B5EF4-FFF2-40B4-BE49-F238E27FC236}">
                  <a16:creationId xmlns:a16="http://schemas.microsoft.com/office/drawing/2014/main" id="{E8F14F71-B848-426C-87E4-D2D5FF73288E}"/>
                </a:ext>
              </a:extLst>
            </p:cNvPr>
            <p:cNvSpPr txBox="1">
              <a:spLocks noChangeArrowheads="1"/>
            </p:cNvSpPr>
            <p:nvPr/>
          </p:nvSpPr>
          <p:spPr bwMode="auto">
            <a:xfrm>
              <a:off x="6851651" y="1341439"/>
              <a:ext cx="2051051" cy="377070"/>
            </a:xfrm>
            <a:prstGeom prst="rect">
              <a:avLst/>
            </a:prstGeom>
            <a:solidFill>
              <a:srgbClr val="FFFFFF"/>
            </a:solidFill>
            <a:ln w="9525">
              <a:solidFill>
                <a:schemeClr val="tx1"/>
              </a:solidFill>
              <a:miter lim="800000"/>
              <a:headEnd/>
              <a:tailEnd/>
            </a:ln>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defRPr/>
              </a:pPr>
              <a:r>
                <a:rPr lang="ja-JP" altLang="en-US" sz="1600" b="1" dirty="0">
                  <a:solidFill>
                    <a:schemeClr val="bg2">
                      <a:lumMod val="10000"/>
                    </a:schemeClr>
                  </a:solidFill>
                  <a:latin typeface="Times New Roman" panose="02020603050405020304" pitchFamily="18" charset="0"/>
                </a:rPr>
                <a:t>定款細則委員</a:t>
              </a:r>
            </a:p>
          </p:txBody>
        </p:sp>
        <p:sp>
          <p:nvSpPr>
            <p:cNvPr id="4" name="Text Box 6">
              <a:extLst>
                <a:ext uri="{FF2B5EF4-FFF2-40B4-BE49-F238E27FC236}">
                  <a16:creationId xmlns:a16="http://schemas.microsoft.com/office/drawing/2014/main" id="{9BB56399-78ED-44F5-B07F-11C4FACDDDE1}"/>
                </a:ext>
              </a:extLst>
            </p:cNvPr>
            <p:cNvSpPr txBox="1">
              <a:spLocks noChangeArrowheads="1"/>
            </p:cNvSpPr>
            <p:nvPr/>
          </p:nvSpPr>
          <p:spPr bwMode="auto">
            <a:xfrm>
              <a:off x="4079877" y="2097088"/>
              <a:ext cx="935039" cy="377070"/>
            </a:xfrm>
            <a:prstGeom prst="rect">
              <a:avLst/>
            </a:prstGeom>
            <a:solidFill>
              <a:srgbClr val="FFFF00"/>
            </a:solidFill>
            <a:ln w="9525">
              <a:solidFill>
                <a:schemeClr val="tx1"/>
              </a:solidFill>
              <a:miter lim="800000"/>
              <a:headEnd/>
              <a:tailEnd/>
            </a:ln>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ctr" eaLnBrk="1" hangingPunct="1">
                <a:spcBef>
                  <a:spcPct val="50000"/>
                </a:spcBef>
              </a:pPr>
              <a:r>
                <a:rPr kumimoji="1" lang="ja-JP" altLang="en-US" sz="1600" b="1" dirty="0">
                  <a:solidFill>
                    <a:srgbClr val="FF5050"/>
                  </a:solidFill>
                  <a:latin typeface="Times New Roman" panose="02020603050405020304" pitchFamily="18" charset="0"/>
                  <a:ea typeface="ＭＳ Ｐゴシック" panose="020B0600070205080204" pitchFamily="50" charset="-128"/>
                </a:rPr>
                <a:t>演壇</a:t>
              </a:r>
            </a:p>
          </p:txBody>
        </p:sp>
        <p:sp>
          <p:nvSpPr>
            <p:cNvPr id="5" name="Text Box 7">
              <a:extLst>
                <a:ext uri="{FF2B5EF4-FFF2-40B4-BE49-F238E27FC236}">
                  <a16:creationId xmlns:a16="http://schemas.microsoft.com/office/drawing/2014/main" id="{F8B012A9-9413-455B-B7F7-88FBBEEEE73E}"/>
                </a:ext>
              </a:extLst>
            </p:cNvPr>
            <p:cNvSpPr txBox="1">
              <a:spLocks noChangeArrowheads="1"/>
            </p:cNvSpPr>
            <p:nvPr/>
          </p:nvSpPr>
          <p:spPr bwMode="auto">
            <a:xfrm>
              <a:off x="7535867" y="2060576"/>
              <a:ext cx="935036" cy="377070"/>
            </a:xfrm>
            <a:prstGeom prst="rect">
              <a:avLst/>
            </a:prstGeom>
            <a:solidFill>
              <a:srgbClr val="FFFF00"/>
            </a:solidFill>
            <a:ln w="9525">
              <a:solidFill>
                <a:schemeClr val="tx1"/>
              </a:solidFill>
              <a:miter lim="800000"/>
              <a:headEnd/>
              <a:tailEnd/>
            </a:ln>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ctr" eaLnBrk="1" hangingPunct="1">
                <a:spcBef>
                  <a:spcPct val="50000"/>
                </a:spcBef>
              </a:pPr>
              <a:r>
                <a:rPr kumimoji="1" lang="ja-JP" altLang="en-US" sz="1600" b="1" dirty="0">
                  <a:solidFill>
                    <a:srgbClr val="FF5050"/>
                  </a:solidFill>
                  <a:latin typeface="Times New Roman" panose="02020603050405020304" pitchFamily="18" charset="0"/>
                  <a:ea typeface="ＭＳ Ｐゴシック" panose="020B0600070205080204" pitchFamily="50" charset="-128"/>
                </a:rPr>
                <a:t>演壇</a:t>
              </a:r>
            </a:p>
          </p:txBody>
        </p:sp>
        <p:sp>
          <p:nvSpPr>
            <p:cNvPr id="6" name="Text Box 8">
              <a:extLst>
                <a:ext uri="{FF2B5EF4-FFF2-40B4-BE49-F238E27FC236}">
                  <a16:creationId xmlns:a16="http://schemas.microsoft.com/office/drawing/2014/main" id="{3CADE8B8-A305-4B93-9138-DD8C3D870140}"/>
                </a:ext>
              </a:extLst>
            </p:cNvPr>
            <p:cNvSpPr txBox="1">
              <a:spLocks noChangeArrowheads="1"/>
            </p:cNvSpPr>
            <p:nvPr/>
          </p:nvSpPr>
          <p:spPr bwMode="auto">
            <a:xfrm>
              <a:off x="9323903" y="2960642"/>
              <a:ext cx="1511300" cy="3290796"/>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eaLnBrk="1" hangingPunct="1">
                <a:spcBef>
                  <a:spcPct val="50000"/>
                </a:spcBef>
              </a:pPr>
              <a:endParaRPr kumimoji="1" lang="en-US" altLang="ja-JP" dirty="0">
                <a:latin typeface="Times New Roman" panose="02020603050405020304" pitchFamily="18" charset="0"/>
                <a:ea typeface="ＭＳ Ｐゴシック" panose="020B0600070205080204" pitchFamily="50" charset="-128"/>
              </a:endParaRPr>
            </a:p>
            <a:p>
              <a:pPr algn="ctr" eaLnBrk="1" hangingPunct="1">
                <a:spcBef>
                  <a:spcPct val="50000"/>
                </a:spcBef>
              </a:pPr>
              <a:r>
                <a:rPr kumimoji="1" lang="ja-JP" altLang="en-US" sz="1600" b="1" dirty="0">
                  <a:solidFill>
                    <a:srgbClr val="FF0000"/>
                  </a:solidFill>
                  <a:latin typeface="Times New Roman" panose="02020603050405020304" pitchFamily="18" charset="0"/>
                  <a:ea typeface="ＭＳ Ｐゴシック" panose="020B0600070205080204" pitchFamily="50" charset="-128"/>
                </a:rPr>
                <a:t>代表議員</a:t>
              </a:r>
            </a:p>
            <a:p>
              <a:pPr algn="ctr" eaLnBrk="1" hangingPunct="1">
                <a:spcBef>
                  <a:spcPct val="50000"/>
                </a:spcBef>
              </a:pPr>
              <a:endParaRPr kumimoji="1" lang="ja-JP" altLang="en-US" sz="2000" dirty="0">
                <a:latin typeface="Times New Roman" panose="02020603050405020304" pitchFamily="18" charset="0"/>
                <a:ea typeface="ＭＳ Ｐゴシック" panose="020B0600070205080204" pitchFamily="50" charset="-128"/>
              </a:endParaRPr>
            </a:p>
            <a:p>
              <a:pPr eaLnBrk="1" hangingPunct="1">
                <a:spcBef>
                  <a:spcPct val="50000"/>
                </a:spcBef>
              </a:pPr>
              <a:endParaRPr kumimoji="1" lang="ja-JP" altLang="en-US" dirty="0">
                <a:latin typeface="Times New Roman" panose="02020603050405020304" pitchFamily="18" charset="0"/>
                <a:ea typeface="ＭＳ Ｐゴシック" panose="020B0600070205080204" pitchFamily="50" charset="-128"/>
              </a:endParaRPr>
            </a:p>
            <a:p>
              <a:pPr eaLnBrk="1" hangingPunct="1">
                <a:spcBef>
                  <a:spcPct val="50000"/>
                </a:spcBef>
              </a:pPr>
              <a:endParaRPr kumimoji="1" lang="ja-JP" altLang="en-US" dirty="0">
                <a:latin typeface="Times New Roman" panose="02020603050405020304" pitchFamily="18" charset="0"/>
                <a:ea typeface="ＭＳ Ｐゴシック" panose="020B0600070205080204" pitchFamily="50" charset="-128"/>
              </a:endParaRPr>
            </a:p>
            <a:p>
              <a:pPr eaLnBrk="1" hangingPunct="1">
                <a:spcBef>
                  <a:spcPct val="50000"/>
                </a:spcBef>
              </a:pPr>
              <a:endParaRPr kumimoji="1" lang="en-US" altLang="ja-JP" dirty="0">
                <a:latin typeface="Times New Roman" panose="02020603050405020304" pitchFamily="18" charset="0"/>
                <a:ea typeface="ＭＳ Ｐゴシック" panose="020B0600070205080204" pitchFamily="50" charset="-128"/>
              </a:endParaRPr>
            </a:p>
          </p:txBody>
        </p:sp>
        <p:sp>
          <p:nvSpPr>
            <p:cNvPr id="7" name="Text Box 9">
              <a:extLst>
                <a:ext uri="{FF2B5EF4-FFF2-40B4-BE49-F238E27FC236}">
                  <a16:creationId xmlns:a16="http://schemas.microsoft.com/office/drawing/2014/main" id="{569AF526-3759-44D3-B463-59695944F071}"/>
                </a:ext>
              </a:extLst>
            </p:cNvPr>
            <p:cNvSpPr txBox="1">
              <a:spLocks noChangeArrowheads="1"/>
            </p:cNvSpPr>
            <p:nvPr/>
          </p:nvSpPr>
          <p:spPr bwMode="auto">
            <a:xfrm>
              <a:off x="1122762" y="2906715"/>
              <a:ext cx="1512887" cy="3393634"/>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eaLnBrk="1" hangingPunct="1">
                <a:spcBef>
                  <a:spcPct val="50000"/>
                </a:spcBef>
              </a:pPr>
              <a:endParaRPr kumimoji="1" lang="en-US" altLang="ja-JP" dirty="0">
                <a:latin typeface="Times New Roman" panose="02020603050405020304" pitchFamily="18" charset="0"/>
                <a:ea typeface="ＭＳ Ｐゴシック" panose="020B0600070205080204" pitchFamily="50" charset="-128"/>
              </a:endParaRPr>
            </a:p>
            <a:p>
              <a:pPr algn="ctr" eaLnBrk="1" hangingPunct="1">
                <a:spcBef>
                  <a:spcPct val="50000"/>
                </a:spcBef>
              </a:pPr>
              <a:r>
                <a:rPr kumimoji="1" lang="ja-JP" altLang="en-US" sz="1600" b="1" dirty="0">
                  <a:solidFill>
                    <a:srgbClr val="FF0000"/>
                  </a:solidFill>
                  <a:latin typeface="Times New Roman" panose="02020603050405020304" pitchFamily="18" charset="0"/>
                  <a:ea typeface="ＭＳ Ｐゴシック" panose="020B0600070205080204" pitchFamily="50" charset="-128"/>
                </a:rPr>
                <a:t>代表議員</a:t>
              </a:r>
            </a:p>
            <a:p>
              <a:pPr eaLnBrk="1" hangingPunct="1">
                <a:spcBef>
                  <a:spcPct val="50000"/>
                </a:spcBef>
              </a:pPr>
              <a:endParaRPr kumimoji="1" lang="ja-JP" altLang="en-US" dirty="0">
                <a:latin typeface="Times New Roman" panose="02020603050405020304" pitchFamily="18" charset="0"/>
                <a:ea typeface="ＭＳ Ｐゴシック" panose="020B0600070205080204" pitchFamily="50" charset="-128"/>
              </a:endParaRPr>
            </a:p>
            <a:p>
              <a:pPr eaLnBrk="1" hangingPunct="1">
                <a:spcBef>
                  <a:spcPct val="50000"/>
                </a:spcBef>
              </a:pPr>
              <a:endParaRPr kumimoji="1" lang="ja-JP" altLang="en-US" dirty="0">
                <a:latin typeface="Times New Roman" panose="02020603050405020304" pitchFamily="18" charset="0"/>
                <a:ea typeface="ＭＳ Ｐゴシック" panose="020B0600070205080204" pitchFamily="50" charset="-128"/>
              </a:endParaRPr>
            </a:p>
            <a:p>
              <a:pPr eaLnBrk="1" hangingPunct="1">
                <a:spcBef>
                  <a:spcPct val="50000"/>
                </a:spcBef>
              </a:pPr>
              <a:endParaRPr kumimoji="1" lang="ja-JP" altLang="en-US" dirty="0">
                <a:latin typeface="Times New Roman" panose="02020603050405020304" pitchFamily="18" charset="0"/>
                <a:ea typeface="ＭＳ Ｐゴシック" panose="020B0600070205080204" pitchFamily="50" charset="-128"/>
              </a:endParaRPr>
            </a:p>
            <a:p>
              <a:pPr eaLnBrk="1" hangingPunct="1">
                <a:spcBef>
                  <a:spcPct val="50000"/>
                </a:spcBef>
              </a:pPr>
              <a:endParaRPr kumimoji="1" lang="en-US" altLang="ja-JP" dirty="0">
                <a:latin typeface="Times New Roman" panose="02020603050405020304" pitchFamily="18" charset="0"/>
                <a:ea typeface="ＭＳ Ｐゴシック" panose="020B0600070205080204" pitchFamily="50" charset="-128"/>
              </a:endParaRPr>
            </a:p>
          </p:txBody>
        </p:sp>
        <p:sp>
          <p:nvSpPr>
            <p:cNvPr id="8" name="Text Box 10">
              <a:extLst>
                <a:ext uri="{FF2B5EF4-FFF2-40B4-BE49-F238E27FC236}">
                  <a16:creationId xmlns:a16="http://schemas.microsoft.com/office/drawing/2014/main" id="{04D1EB46-4E5A-472C-A4FE-64330155D296}"/>
                </a:ext>
              </a:extLst>
            </p:cNvPr>
            <p:cNvSpPr txBox="1">
              <a:spLocks noChangeArrowheads="1"/>
            </p:cNvSpPr>
            <p:nvPr/>
          </p:nvSpPr>
          <p:spPr bwMode="auto">
            <a:xfrm>
              <a:off x="5173261" y="2906715"/>
              <a:ext cx="1511300" cy="3393634"/>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eaLnBrk="1" hangingPunct="1">
                <a:spcBef>
                  <a:spcPct val="50000"/>
                </a:spcBef>
              </a:pPr>
              <a:endParaRPr kumimoji="1" lang="en-US" altLang="ja-JP" dirty="0">
                <a:latin typeface="Times New Roman" panose="02020603050405020304" pitchFamily="18" charset="0"/>
                <a:ea typeface="ＭＳ Ｐゴシック" panose="020B0600070205080204" pitchFamily="50" charset="-128"/>
              </a:endParaRPr>
            </a:p>
            <a:p>
              <a:pPr algn="ctr" eaLnBrk="1" hangingPunct="1">
                <a:spcBef>
                  <a:spcPct val="50000"/>
                </a:spcBef>
              </a:pPr>
              <a:r>
                <a:rPr kumimoji="1" lang="ja-JP" altLang="en-US" sz="1600" b="1" dirty="0">
                  <a:solidFill>
                    <a:srgbClr val="FF0000"/>
                  </a:solidFill>
                  <a:latin typeface="Times New Roman" panose="02020603050405020304" pitchFamily="18" charset="0"/>
                  <a:ea typeface="ＭＳ Ｐゴシック" panose="020B0600070205080204" pitchFamily="50" charset="-128"/>
                </a:rPr>
                <a:t>代表議員</a:t>
              </a:r>
            </a:p>
            <a:p>
              <a:pPr eaLnBrk="1" hangingPunct="1">
                <a:spcBef>
                  <a:spcPct val="50000"/>
                </a:spcBef>
              </a:pPr>
              <a:endParaRPr kumimoji="1" lang="ja-JP" altLang="en-US" dirty="0">
                <a:latin typeface="Times New Roman" panose="02020603050405020304" pitchFamily="18" charset="0"/>
                <a:ea typeface="ＭＳ Ｐゴシック" panose="020B0600070205080204" pitchFamily="50" charset="-128"/>
              </a:endParaRPr>
            </a:p>
            <a:p>
              <a:pPr eaLnBrk="1" hangingPunct="1">
                <a:spcBef>
                  <a:spcPct val="50000"/>
                </a:spcBef>
              </a:pPr>
              <a:endParaRPr kumimoji="1" lang="ja-JP" altLang="en-US" dirty="0">
                <a:latin typeface="Times New Roman" panose="02020603050405020304" pitchFamily="18" charset="0"/>
                <a:ea typeface="ＭＳ Ｐゴシック" panose="020B0600070205080204" pitchFamily="50" charset="-128"/>
              </a:endParaRPr>
            </a:p>
            <a:p>
              <a:pPr eaLnBrk="1" hangingPunct="1">
                <a:spcBef>
                  <a:spcPct val="50000"/>
                </a:spcBef>
              </a:pPr>
              <a:endParaRPr kumimoji="1" lang="ja-JP" altLang="en-US" dirty="0">
                <a:latin typeface="Times New Roman" panose="02020603050405020304" pitchFamily="18" charset="0"/>
                <a:ea typeface="ＭＳ Ｐゴシック" panose="020B0600070205080204" pitchFamily="50" charset="-128"/>
              </a:endParaRPr>
            </a:p>
            <a:p>
              <a:pPr eaLnBrk="1" hangingPunct="1">
                <a:spcBef>
                  <a:spcPct val="50000"/>
                </a:spcBef>
              </a:pPr>
              <a:endParaRPr kumimoji="1" lang="en-US" altLang="ja-JP" dirty="0">
                <a:latin typeface="Times New Roman" panose="02020603050405020304" pitchFamily="18" charset="0"/>
                <a:ea typeface="ＭＳ Ｐゴシック" panose="020B0600070205080204" pitchFamily="50" charset="-128"/>
              </a:endParaRPr>
            </a:p>
          </p:txBody>
        </p:sp>
        <p:sp>
          <p:nvSpPr>
            <p:cNvPr id="9" name="Text Box 11">
              <a:extLst>
                <a:ext uri="{FF2B5EF4-FFF2-40B4-BE49-F238E27FC236}">
                  <a16:creationId xmlns:a16="http://schemas.microsoft.com/office/drawing/2014/main" id="{33079ACC-0BF5-4B4D-93D5-1D97AF17D0C7}"/>
                </a:ext>
              </a:extLst>
            </p:cNvPr>
            <p:cNvSpPr txBox="1">
              <a:spLocks noChangeArrowheads="1"/>
            </p:cNvSpPr>
            <p:nvPr/>
          </p:nvSpPr>
          <p:spPr bwMode="auto">
            <a:xfrm>
              <a:off x="7237791" y="2906714"/>
              <a:ext cx="1474789" cy="3393634"/>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eaLnBrk="1" hangingPunct="1">
                <a:spcBef>
                  <a:spcPct val="50000"/>
                </a:spcBef>
              </a:pPr>
              <a:endParaRPr kumimoji="1" lang="en-US" altLang="ja-JP" dirty="0">
                <a:latin typeface="Times New Roman" panose="02020603050405020304" pitchFamily="18" charset="0"/>
                <a:ea typeface="ＭＳ Ｐゴシック" panose="020B0600070205080204" pitchFamily="50" charset="-128"/>
              </a:endParaRPr>
            </a:p>
            <a:p>
              <a:pPr algn="ctr" eaLnBrk="1" hangingPunct="1">
                <a:spcBef>
                  <a:spcPct val="50000"/>
                </a:spcBef>
              </a:pPr>
              <a:r>
                <a:rPr kumimoji="1" lang="ja-JP" altLang="en-US" sz="1600" b="1" dirty="0">
                  <a:solidFill>
                    <a:srgbClr val="FF0000"/>
                  </a:solidFill>
                  <a:latin typeface="Times New Roman" panose="02020603050405020304" pitchFamily="18" charset="0"/>
                  <a:ea typeface="ＭＳ Ｐゴシック" panose="020B0600070205080204" pitchFamily="50" charset="-128"/>
                </a:rPr>
                <a:t>代表議員</a:t>
              </a:r>
            </a:p>
            <a:p>
              <a:pPr eaLnBrk="1" hangingPunct="1">
                <a:spcBef>
                  <a:spcPct val="50000"/>
                </a:spcBef>
              </a:pPr>
              <a:endParaRPr kumimoji="1" lang="ja-JP" altLang="en-US" dirty="0">
                <a:solidFill>
                  <a:srgbClr val="FF5050"/>
                </a:solidFill>
                <a:latin typeface="Times New Roman" panose="02020603050405020304" pitchFamily="18" charset="0"/>
                <a:ea typeface="ＭＳ Ｐゴシック" panose="020B0600070205080204" pitchFamily="50" charset="-128"/>
              </a:endParaRPr>
            </a:p>
            <a:p>
              <a:pPr eaLnBrk="1" hangingPunct="1">
                <a:spcBef>
                  <a:spcPct val="50000"/>
                </a:spcBef>
              </a:pPr>
              <a:endParaRPr kumimoji="1" lang="ja-JP" altLang="en-US" dirty="0">
                <a:solidFill>
                  <a:srgbClr val="FF5050"/>
                </a:solidFill>
                <a:latin typeface="Times New Roman" panose="02020603050405020304" pitchFamily="18" charset="0"/>
                <a:ea typeface="ＭＳ Ｐゴシック" panose="020B0600070205080204" pitchFamily="50" charset="-128"/>
              </a:endParaRPr>
            </a:p>
            <a:p>
              <a:pPr eaLnBrk="1" hangingPunct="1">
                <a:spcBef>
                  <a:spcPct val="50000"/>
                </a:spcBef>
              </a:pPr>
              <a:endParaRPr kumimoji="1" lang="ja-JP" altLang="en-US" dirty="0">
                <a:latin typeface="Times New Roman" panose="02020603050405020304" pitchFamily="18" charset="0"/>
                <a:ea typeface="ＭＳ Ｐゴシック" panose="020B0600070205080204" pitchFamily="50" charset="-128"/>
              </a:endParaRPr>
            </a:p>
            <a:p>
              <a:pPr eaLnBrk="1" hangingPunct="1">
                <a:spcBef>
                  <a:spcPct val="50000"/>
                </a:spcBef>
              </a:pPr>
              <a:endParaRPr kumimoji="1" lang="en-US" altLang="ja-JP" dirty="0">
                <a:latin typeface="Times New Roman" panose="02020603050405020304" pitchFamily="18" charset="0"/>
                <a:ea typeface="ＭＳ Ｐゴシック" panose="020B0600070205080204" pitchFamily="50" charset="-128"/>
              </a:endParaRPr>
            </a:p>
          </p:txBody>
        </p:sp>
        <p:sp>
          <p:nvSpPr>
            <p:cNvPr id="10" name="Line 12">
              <a:extLst>
                <a:ext uri="{FF2B5EF4-FFF2-40B4-BE49-F238E27FC236}">
                  <a16:creationId xmlns:a16="http://schemas.microsoft.com/office/drawing/2014/main" id="{73F11E28-287C-43E0-8601-AD5BB413E66E}"/>
                </a:ext>
              </a:extLst>
            </p:cNvPr>
            <p:cNvSpPr>
              <a:spLocks noChangeShapeType="1"/>
            </p:cNvSpPr>
            <p:nvPr/>
          </p:nvSpPr>
          <p:spPr bwMode="auto">
            <a:xfrm>
              <a:off x="9323905" y="4115436"/>
              <a:ext cx="1476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 name="Text Box 13">
              <a:extLst>
                <a:ext uri="{FF2B5EF4-FFF2-40B4-BE49-F238E27FC236}">
                  <a16:creationId xmlns:a16="http://schemas.microsoft.com/office/drawing/2014/main" id="{202A2345-297F-4D5D-BDB4-2581B5457D97}"/>
                </a:ext>
              </a:extLst>
            </p:cNvPr>
            <p:cNvSpPr txBox="1">
              <a:spLocks noChangeArrowheads="1"/>
            </p:cNvSpPr>
            <p:nvPr/>
          </p:nvSpPr>
          <p:spPr bwMode="auto">
            <a:xfrm>
              <a:off x="9342122" y="4395017"/>
              <a:ext cx="1493081" cy="788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ctr" eaLnBrk="1" hangingPunct="1">
                <a:spcBef>
                  <a:spcPct val="50000"/>
                </a:spcBef>
              </a:pPr>
              <a:r>
                <a:rPr kumimoji="1" lang="en-US" altLang="ja-JP" sz="1600" b="1" dirty="0">
                  <a:latin typeface="Times New Roman" panose="02020603050405020304" pitchFamily="18" charset="0"/>
                  <a:ea typeface="ＭＳ Ｐゴシック" panose="020B0600070205080204" pitchFamily="50" charset="-128"/>
                </a:rPr>
                <a:t>RI</a:t>
              </a:r>
              <a:r>
                <a:rPr kumimoji="1" lang="ja-JP" altLang="en-US" sz="1600" b="1" dirty="0">
                  <a:latin typeface="Times New Roman" panose="02020603050405020304" pitchFamily="18" charset="0"/>
                  <a:ea typeface="ＭＳ Ｐゴシック" panose="020B0600070205080204" pitchFamily="50" charset="-128"/>
                </a:rPr>
                <a:t>役員</a:t>
              </a:r>
              <a:endParaRPr kumimoji="1" lang="en-US" altLang="ja-JP" sz="1600" b="1" dirty="0">
                <a:latin typeface="Times New Roman" panose="02020603050405020304" pitchFamily="18" charset="0"/>
                <a:ea typeface="ＭＳ Ｐゴシック" panose="020B0600070205080204" pitchFamily="50" charset="-128"/>
              </a:endParaRPr>
            </a:p>
            <a:p>
              <a:pPr algn="ctr" eaLnBrk="1" hangingPunct="1">
                <a:spcBef>
                  <a:spcPct val="50000"/>
                </a:spcBef>
              </a:pPr>
              <a:r>
                <a:rPr kumimoji="1" lang="ja-JP" altLang="en-US" sz="1600" b="1" dirty="0">
                  <a:latin typeface="Times New Roman" panose="02020603050405020304" pitchFamily="18" charset="0"/>
                  <a:ea typeface="ＭＳ Ｐゴシック" panose="020B0600070205080204" pitchFamily="50" charset="-128"/>
                </a:rPr>
                <a:t>特別議員</a:t>
              </a:r>
            </a:p>
          </p:txBody>
        </p:sp>
        <p:sp>
          <p:nvSpPr>
            <p:cNvPr id="12" name="Text Box 14">
              <a:extLst>
                <a:ext uri="{FF2B5EF4-FFF2-40B4-BE49-F238E27FC236}">
                  <a16:creationId xmlns:a16="http://schemas.microsoft.com/office/drawing/2014/main" id="{234AF01E-EB70-47AA-A806-FEF69E2CBC02}"/>
                </a:ext>
              </a:extLst>
            </p:cNvPr>
            <p:cNvSpPr txBox="1">
              <a:spLocks noChangeArrowheads="1"/>
            </p:cNvSpPr>
            <p:nvPr/>
          </p:nvSpPr>
          <p:spPr bwMode="auto">
            <a:xfrm>
              <a:off x="236423" y="2958400"/>
              <a:ext cx="538922" cy="2022469"/>
            </a:xfrm>
            <a:prstGeom prst="rect">
              <a:avLst/>
            </a:prstGeom>
            <a:solidFill>
              <a:srgbClr val="00B050"/>
            </a:solidFill>
            <a:ln w="9525">
              <a:solidFill>
                <a:schemeClr val="tx1"/>
              </a:solidFill>
              <a:miter lim="800000"/>
              <a:headEnd/>
              <a:tailEnd/>
            </a:ln>
          </p:spPr>
          <p:txBody>
            <a:bodyPr vert="horz"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defRPr/>
              </a:pPr>
              <a:r>
                <a:rPr lang="ja-JP" altLang="en-US" sz="1600" dirty="0">
                  <a:solidFill>
                    <a:schemeClr val="bg1"/>
                  </a:solidFill>
                  <a:latin typeface="Times New Roman" panose="02020603050405020304" pitchFamily="18" charset="0"/>
                </a:rPr>
                <a:t>同時通訳ブ</a:t>
              </a:r>
              <a:r>
                <a:rPr lang="ja-JP" altLang="en-US" sz="1600" b="1" dirty="0">
                  <a:solidFill>
                    <a:schemeClr val="bg1"/>
                  </a:solidFill>
                  <a:latin typeface="Times New Roman" panose="02020603050405020304" pitchFamily="18" charset="0"/>
                </a:rPr>
                <a:t>｜</a:t>
              </a:r>
              <a:r>
                <a:rPr lang="ja-JP" altLang="en-US" sz="1600" dirty="0">
                  <a:solidFill>
                    <a:schemeClr val="bg1"/>
                  </a:solidFill>
                  <a:latin typeface="Times New Roman" panose="02020603050405020304" pitchFamily="18" charset="0"/>
                </a:rPr>
                <a:t>ス</a:t>
              </a:r>
            </a:p>
          </p:txBody>
        </p:sp>
        <p:sp>
          <p:nvSpPr>
            <p:cNvPr id="17" name="Line 22">
              <a:extLst>
                <a:ext uri="{FF2B5EF4-FFF2-40B4-BE49-F238E27FC236}">
                  <a16:creationId xmlns:a16="http://schemas.microsoft.com/office/drawing/2014/main" id="{EF4D809C-25AE-4884-B916-7371576172D7}"/>
                </a:ext>
              </a:extLst>
            </p:cNvPr>
            <p:cNvSpPr>
              <a:spLocks noChangeShapeType="1"/>
            </p:cNvSpPr>
            <p:nvPr/>
          </p:nvSpPr>
          <p:spPr bwMode="auto">
            <a:xfrm flipV="1">
              <a:off x="1015210" y="609379"/>
              <a:ext cx="1925637" cy="501651"/>
            </a:xfrm>
            <a:prstGeom prst="line">
              <a:avLst/>
            </a:prstGeom>
            <a:noFill/>
            <a:ln w="57150" cmpd="thickThin">
              <a:solidFill>
                <a:schemeClr val="hlink"/>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 name="Line 23">
              <a:extLst>
                <a:ext uri="{FF2B5EF4-FFF2-40B4-BE49-F238E27FC236}">
                  <a16:creationId xmlns:a16="http://schemas.microsoft.com/office/drawing/2014/main" id="{FE7EAF21-C886-4256-AC33-95AB2B13457D}"/>
                </a:ext>
              </a:extLst>
            </p:cNvPr>
            <p:cNvSpPr>
              <a:spLocks noChangeShapeType="1"/>
            </p:cNvSpPr>
            <p:nvPr/>
          </p:nvSpPr>
          <p:spPr bwMode="auto">
            <a:xfrm>
              <a:off x="8722497" y="638063"/>
              <a:ext cx="1925640" cy="620712"/>
            </a:xfrm>
            <a:prstGeom prst="line">
              <a:avLst/>
            </a:prstGeom>
            <a:noFill/>
            <a:ln w="57150" cmpd="thickThin">
              <a:solidFill>
                <a:schemeClr val="hlink"/>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9" name="Text Box 24">
              <a:extLst>
                <a:ext uri="{FF2B5EF4-FFF2-40B4-BE49-F238E27FC236}">
                  <a16:creationId xmlns:a16="http://schemas.microsoft.com/office/drawing/2014/main" id="{A030AFC1-CB48-4862-9F18-C68B2DF3D17D}"/>
                </a:ext>
              </a:extLst>
            </p:cNvPr>
            <p:cNvSpPr txBox="1">
              <a:spLocks noChangeArrowheads="1"/>
            </p:cNvSpPr>
            <p:nvPr/>
          </p:nvSpPr>
          <p:spPr bwMode="auto">
            <a:xfrm>
              <a:off x="4224339" y="1341440"/>
              <a:ext cx="900112" cy="377070"/>
            </a:xfrm>
            <a:prstGeom prst="rect">
              <a:avLst/>
            </a:prstGeom>
            <a:solidFill>
              <a:srgbClr val="FFFFFF"/>
            </a:solidFill>
            <a:ln>
              <a:noFill/>
            </a:ln>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defRPr/>
              </a:pPr>
              <a:r>
                <a:rPr lang="ja-JP" altLang="en-US" sz="1600" b="1" dirty="0">
                  <a:solidFill>
                    <a:schemeClr val="bg2">
                      <a:lumMod val="10000"/>
                    </a:schemeClr>
                  </a:solidFill>
                  <a:latin typeface="Times New Roman" panose="02020603050405020304" pitchFamily="18" charset="0"/>
                </a:rPr>
                <a:t>幹事</a:t>
              </a:r>
            </a:p>
          </p:txBody>
        </p:sp>
        <p:sp>
          <p:nvSpPr>
            <p:cNvPr id="23" name="正方形/長方形 22">
              <a:extLst>
                <a:ext uri="{FF2B5EF4-FFF2-40B4-BE49-F238E27FC236}">
                  <a16:creationId xmlns:a16="http://schemas.microsoft.com/office/drawing/2014/main" id="{02DDA794-BAD8-45DD-9CDC-6DF953EED966}"/>
                </a:ext>
              </a:extLst>
            </p:cNvPr>
            <p:cNvSpPr/>
            <p:nvPr/>
          </p:nvSpPr>
          <p:spPr>
            <a:xfrm>
              <a:off x="2938142" y="-259204"/>
              <a:ext cx="5671978" cy="719862"/>
            </a:xfrm>
            <a:prstGeom prst="rect">
              <a:avLst/>
            </a:prstGeom>
            <a:solidFill>
              <a:schemeClr val="tx2"/>
            </a:solidFill>
          </p:spPr>
          <p:txBody>
            <a:bodyPr wrap="square">
              <a:spAutoFit/>
            </a:bodyPr>
            <a:lstStyle/>
            <a:p>
              <a:pPr algn="ctr" eaLnBrk="1" hangingPunct="1">
                <a:defRPr/>
              </a:pPr>
              <a:r>
                <a:rPr lang="ja-JP" altLang="en-US" sz="3600" dirty="0">
                  <a:solidFill>
                    <a:schemeClr val="bg1"/>
                  </a:solidFill>
                  <a:latin typeface="+mn-ea"/>
                </a:rPr>
                <a:t>会場のレイアウト</a:t>
              </a:r>
            </a:p>
          </p:txBody>
        </p:sp>
        <p:sp>
          <p:nvSpPr>
            <p:cNvPr id="24" name="正方形/長方形 23">
              <a:extLst>
                <a:ext uri="{FF2B5EF4-FFF2-40B4-BE49-F238E27FC236}">
                  <a16:creationId xmlns:a16="http://schemas.microsoft.com/office/drawing/2014/main" id="{746B94E7-0902-4560-B769-F3A7624AFCA2}"/>
                </a:ext>
              </a:extLst>
            </p:cNvPr>
            <p:cNvSpPr/>
            <p:nvPr/>
          </p:nvSpPr>
          <p:spPr>
            <a:xfrm>
              <a:off x="1978028" y="1979613"/>
              <a:ext cx="769763" cy="369332"/>
            </a:xfrm>
            <a:prstGeom prst="rect">
              <a:avLst/>
            </a:prstGeom>
          </p:spPr>
          <p:txBody>
            <a:bodyPr wrap="none">
              <a:spAutoFit/>
            </a:bodyPr>
            <a:lstStyle/>
            <a:p>
              <a:pPr eaLnBrk="1" hangingPunct="1">
                <a:defRPr/>
              </a:pPr>
              <a:r>
                <a:rPr lang="ja-JP" altLang="en-US" dirty="0">
                  <a:solidFill>
                    <a:schemeClr val="bg2">
                      <a:lumMod val="10000"/>
                    </a:schemeClr>
                  </a:solidFill>
                  <a:latin typeface="+mn-ea"/>
                </a:rPr>
                <a:t>マイク</a:t>
              </a:r>
            </a:p>
          </p:txBody>
        </p:sp>
        <p:sp>
          <p:nvSpPr>
            <p:cNvPr id="25" name="Oval 25">
              <a:extLst>
                <a:ext uri="{FF2B5EF4-FFF2-40B4-BE49-F238E27FC236}">
                  <a16:creationId xmlns:a16="http://schemas.microsoft.com/office/drawing/2014/main" id="{CA67F9E2-814B-4537-A023-A40A9D2D8A6F}"/>
                </a:ext>
              </a:extLst>
            </p:cNvPr>
            <p:cNvSpPr>
              <a:spLocks noChangeArrowheads="1"/>
            </p:cNvSpPr>
            <p:nvPr/>
          </p:nvSpPr>
          <p:spPr bwMode="auto">
            <a:xfrm>
              <a:off x="1745854" y="2106569"/>
              <a:ext cx="266702" cy="179055"/>
            </a:xfrm>
            <a:prstGeom prst="ellipse">
              <a:avLst/>
            </a:prstGeom>
            <a:solidFill>
              <a:schemeClr val="accent1"/>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eaLnBrk="1" hangingPunct="1"/>
              <a:endParaRPr kumimoji="1" lang="ja-JP" altLang="en-US">
                <a:ea typeface="ＭＳ Ｐゴシック" panose="020B0600070205080204" pitchFamily="50" charset="-128"/>
              </a:endParaRPr>
            </a:p>
          </p:txBody>
        </p:sp>
        <p:sp>
          <p:nvSpPr>
            <p:cNvPr id="26" name="Text Box 9">
              <a:extLst>
                <a:ext uri="{FF2B5EF4-FFF2-40B4-BE49-F238E27FC236}">
                  <a16:creationId xmlns:a16="http://schemas.microsoft.com/office/drawing/2014/main" id="{78ADFCF6-76F8-25BC-6DF4-5E5BE4873053}"/>
                </a:ext>
              </a:extLst>
            </p:cNvPr>
            <p:cNvSpPr txBox="1">
              <a:spLocks noChangeArrowheads="1"/>
            </p:cNvSpPr>
            <p:nvPr/>
          </p:nvSpPr>
          <p:spPr bwMode="auto">
            <a:xfrm>
              <a:off x="3148729" y="2906715"/>
              <a:ext cx="1512887" cy="3393634"/>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eaLnBrk="1" hangingPunct="1">
                <a:spcBef>
                  <a:spcPct val="50000"/>
                </a:spcBef>
              </a:pPr>
              <a:endParaRPr kumimoji="1" lang="en-US" altLang="ja-JP" dirty="0">
                <a:latin typeface="Times New Roman" panose="02020603050405020304" pitchFamily="18" charset="0"/>
                <a:ea typeface="ＭＳ Ｐゴシック" panose="020B0600070205080204" pitchFamily="50" charset="-128"/>
              </a:endParaRPr>
            </a:p>
            <a:p>
              <a:pPr algn="ctr" eaLnBrk="1" hangingPunct="1">
                <a:spcBef>
                  <a:spcPct val="50000"/>
                </a:spcBef>
              </a:pPr>
              <a:r>
                <a:rPr kumimoji="1" lang="ja-JP" altLang="en-US" sz="1600" b="1" dirty="0">
                  <a:solidFill>
                    <a:srgbClr val="FF0000"/>
                  </a:solidFill>
                  <a:latin typeface="Times New Roman" panose="02020603050405020304" pitchFamily="18" charset="0"/>
                  <a:ea typeface="ＭＳ Ｐゴシック" panose="020B0600070205080204" pitchFamily="50" charset="-128"/>
                </a:rPr>
                <a:t>代表議員</a:t>
              </a:r>
            </a:p>
            <a:p>
              <a:pPr eaLnBrk="1" hangingPunct="1">
                <a:spcBef>
                  <a:spcPct val="50000"/>
                </a:spcBef>
              </a:pPr>
              <a:endParaRPr kumimoji="1" lang="ja-JP" altLang="en-US" dirty="0">
                <a:latin typeface="Times New Roman" panose="02020603050405020304" pitchFamily="18" charset="0"/>
                <a:ea typeface="ＭＳ Ｐゴシック" panose="020B0600070205080204" pitchFamily="50" charset="-128"/>
              </a:endParaRPr>
            </a:p>
            <a:p>
              <a:pPr eaLnBrk="1" hangingPunct="1">
                <a:spcBef>
                  <a:spcPct val="50000"/>
                </a:spcBef>
              </a:pPr>
              <a:endParaRPr kumimoji="1" lang="ja-JP" altLang="en-US" dirty="0">
                <a:latin typeface="Times New Roman" panose="02020603050405020304" pitchFamily="18" charset="0"/>
                <a:ea typeface="ＭＳ Ｐゴシック" panose="020B0600070205080204" pitchFamily="50" charset="-128"/>
              </a:endParaRPr>
            </a:p>
            <a:p>
              <a:pPr eaLnBrk="1" hangingPunct="1">
                <a:spcBef>
                  <a:spcPct val="50000"/>
                </a:spcBef>
              </a:pPr>
              <a:endParaRPr kumimoji="1" lang="ja-JP" altLang="en-US" dirty="0">
                <a:latin typeface="Times New Roman" panose="02020603050405020304" pitchFamily="18" charset="0"/>
                <a:ea typeface="ＭＳ Ｐゴシック" panose="020B0600070205080204" pitchFamily="50" charset="-128"/>
              </a:endParaRPr>
            </a:p>
            <a:p>
              <a:pPr eaLnBrk="1" hangingPunct="1">
                <a:spcBef>
                  <a:spcPct val="50000"/>
                </a:spcBef>
              </a:pPr>
              <a:endParaRPr kumimoji="1" lang="en-US" altLang="ja-JP" dirty="0">
                <a:latin typeface="Times New Roman" panose="02020603050405020304" pitchFamily="18" charset="0"/>
                <a:ea typeface="ＭＳ Ｐゴシック" panose="020B0600070205080204" pitchFamily="50" charset="-128"/>
              </a:endParaRPr>
            </a:p>
          </p:txBody>
        </p:sp>
      </p:grpSp>
      <p:sp>
        <p:nvSpPr>
          <p:cNvPr id="28" name="Oval 25">
            <a:extLst>
              <a:ext uri="{FF2B5EF4-FFF2-40B4-BE49-F238E27FC236}">
                <a16:creationId xmlns:a16="http://schemas.microsoft.com/office/drawing/2014/main" id="{CA67F9E2-814B-4537-A023-A40A9D2D8A6F}"/>
              </a:ext>
            </a:extLst>
          </p:cNvPr>
          <p:cNvSpPr>
            <a:spLocks noChangeArrowheads="1"/>
          </p:cNvSpPr>
          <p:nvPr/>
        </p:nvSpPr>
        <p:spPr bwMode="auto">
          <a:xfrm>
            <a:off x="5311195" y="3979846"/>
            <a:ext cx="183836" cy="160765"/>
          </a:xfrm>
          <a:prstGeom prst="ellipse">
            <a:avLst/>
          </a:prstGeom>
          <a:solidFill>
            <a:schemeClr val="accent1"/>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eaLnBrk="1" hangingPunct="1"/>
            <a:endParaRPr kumimoji="1" lang="ja-JP" altLang="en-US">
              <a:ea typeface="ＭＳ Ｐゴシック" panose="020B0600070205080204" pitchFamily="50" charset="-128"/>
            </a:endParaRPr>
          </a:p>
        </p:txBody>
      </p:sp>
      <p:sp>
        <p:nvSpPr>
          <p:cNvPr id="29" name="Oval 25">
            <a:extLst>
              <a:ext uri="{FF2B5EF4-FFF2-40B4-BE49-F238E27FC236}">
                <a16:creationId xmlns:a16="http://schemas.microsoft.com/office/drawing/2014/main" id="{CA67F9E2-814B-4537-A023-A40A9D2D8A6F}"/>
              </a:ext>
            </a:extLst>
          </p:cNvPr>
          <p:cNvSpPr>
            <a:spLocks noChangeArrowheads="1"/>
          </p:cNvSpPr>
          <p:nvPr/>
        </p:nvSpPr>
        <p:spPr bwMode="auto">
          <a:xfrm>
            <a:off x="3897134" y="3979846"/>
            <a:ext cx="183836" cy="160765"/>
          </a:xfrm>
          <a:prstGeom prst="ellipse">
            <a:avLst/>
          </a:prstGeom>
          <a:solidFill>
            <a:schemeClr val="accent1"/>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eaLnBrk="1" hangingPunct="1"/>
            <a:endParaRPr kumimoji="1" lang="ja-JP" altLang="en-US">
              <a:ea typeface="ＭＳ Ｐゴシック" panose="020B0600070205080204" pitchFamily="50" charset="-128"/>
            </a:endParaRPr>
          </a:p>
        </p:txBody>
      </p:sp>
      <p:sp>
        <p:nvSpPr>
          <p:cNvPr id="30" name="Oval 25">
            <a:extLst>
              <a:ext uri="{FF2B5EF4-FFF2-40B4-BE49-F238E27FC236}">
                <a16:creationId xmlns:a16="http://schemas.microsoft.com/office/drawing/2014/main" id="{CA67F9E2-814B-4537-A023-A40A9D2D8A6F}"/>
              </a:ext>
            </a:extLst>
          </p:cNvPr>
          <p:cNvSpPr>
            <a:spLocks noChangeArrowheads="1"/>
          </p:cNvSpPr>
          <p:nvPr/>
        </p:nvSpPr>
        <p:spPr bwMode="auto">
          <a:xfrm>
            <a:off x="2485875" y="3944663"/>
            <a:ext cx="183836" cy="160765"/>
          </a:xfrm>
          <a:prstGeom prst="ellipse">
            <a:avLst/>
          </a:prstGeom>
          <a:solidFill>
            <a:schemeClr val="accent1"/>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eaLnBrk="1" hangingPunct="1"/>
            <a:endParaRPr kumimoji="1" lang="ja-JP" altLang="en-US">
              <a:ea typeface="ＭＳ Ｐゴシック" panose="020B0600070205080204" pitchFamily="50" charset="-128"/>
            </a:endParaRPr>
          </a:p>
        </p:txBody>
      </p:sp>
      <p:sp>
        <p:nvSpPr>
          <p:cNvPr id="31" name="Oval 25">
            <a:extLst>
              <a:ext uri="{FF2B5EF4-FFF2-40B4-BE49-F238E27FC236}">
                <a16:creationId xmlns:a16="http://schemas.microsoft.com/office/drawing/2014/main" id="{CA67F9E2-814B-4537-A023-A40A9D2D8A6F}"/>
              </a:ext>
            </a:extLst>
          </p:cNvPr>
          <p:cNvSpPr>
            <a:spLocks noChangeArrowheads="1"/>
          </p:cNvSpPr>
          <p:nvPr/>
        </p:nvSpPr>
        <p:spPr bwMode="auto">
          <a:xfrm>
            <a:off x="6769241" y="3979846"/>
            <a:ext cx="183836" cy="160765"/>
          </a:xfrm>
          <a:prstGeom prst="ellipse">
            <a:avLst/>
          </a:prstGeom>
          <a:solidFill>
            <a:schemeClr val="accent1"/>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eaLnBrk="1" hangingPunct="1"/>
            <a:endParaRPr kumimoji="1" lang="ja-JP" altLang="en-US">
              <a:ea typeface="ＭＳ Ｐゴシック" panose="020B0600070205080204" pitchFamily="50" charset="-128"/>
            </a:endParaRPr>
          </a:p>
        </p:txBody>
      </p:sp>
      <p:sp>
        <p:nvSpPr>
          <p:cNvPr id="53" name="Oval 25">
            <a:extLst>
              <a:ext uri="{FF2B5EF4-FFF2-40B4-BE49-F238E27FC236}">
                <a16:creationId xmlns:a16="http://schemas.microsoft.com/office/drawing/2014/main" id="{CA67F9E2-814B-4537-A023-A40A9D2D8A6F}"/>
              </a:ext>
            </a:extLst>
          </p:cNvPr>
          <p:cNvSpPr>
            <a:spLocks noChangeArrowheads="1"/>
          </p:cNvSpPr>
          <p:nvPr/>
        </p:nvSpPr>
        <p:spPr bwMode="auto">
          <a:xfrm>
            <a:off x="3660659" y="2697481"/>
            <a:ext cx="183836" cy="160765"/>
          </a:xfrm>
          <a:prstGeom prst="ellipse">
            <a:avLst/>
          </a:prstGeom>
          <a:solidFill>
            <a:schemeClr val="accent1"/>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eaLnBrk="1" hangingPunct="1"/>
            <a:endParaRPr kumimoji="1" lang="ja-JP" altLang="en-US">
              <a:ea typeface="ＭＳ Ｐゴシック" panose="020B0600070205080204" pitchFamily="50" charset="-128"/>
            </a:endParaRPr>
          </a:p>
        </p:txBody>
      </p:sp>
      <p:sp>
        <p:nvSpPr>
          <p:cNvPr id="54" name="Oval 25">
            <a:extLst>
              <a:ext uri="{FF2B5EF4-FFF2-40B4-BE49-F238E27FC236}">
                <a16:creationId xmlns:a16="http://schemas.microsoft.com/office/drawing/2014/main" id="{CA67F9E2-814B-4537-A023-A40A9D2D8A6F}"/>
              </a:ext>
            </a:extLst>
          </p:cNvPr>
          <p:cNvSpPr>
            <a:spLocks noChangeArrowheads="1"/>
          </p:cNvSpPr>
          <p:nvPr/>
        </p:nvSpPr>
        <p:spPr bwMode="auto">
          <a:xfrm>
            <a:off x="6047774" y="2648829"/>
            <a:ext cx="183836" cy="160765"/>
          </a:xfrm>
          <a:prstGeom prst="ellipse">
            <a:avLst/>
          </a:prstGeom>
          <a:solidFill>
            <a:schemeClr val="accent1"/>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eaLnBrk="1" hangingPunct="1"/>
            <a:endParaRPr kumimoji="1" lang="ja-JP" altLang="en-US">
              <a:ea typeface="ＭＳ Ｐゴシック" panose="020B0600070205080204" pitchFamily="50" charset="-128"/>
            </a:endParaRPr>
          </a:p>
        </p:txBody>
      </p:sp>
      <p:sp>
        <p:nvSpPr>
          <p:cNvPr id="55" name="Oval 25">
            <a:extLst>
              <a:ext uri="{FF2B5EF4-FFF2-40B4-BE49-F238E27FC236}">
                <a16:creationId xmlns:a16="http://schemas.microsoft.com/office/drawing/2014/main" id="{CA67F9E2-814B-4537-A023-A40A9D2D8A6F}"/>
              </a:ext>
            </a:extLst>
          </p:cNvPr>
          <p:cNvSpPr>
            <a:spLocks noChangeArrowheads="1"/>
          </p:cNvSpPr>
          <p:nvPr/>
        </p:nvSpPr>
        <p:spPr bwMode="auto">
          <a:xfrm>
            <a:off x="4723726" y="1703677"/>
            <a:ext cx="183836" cy="160765"/>
          </a:xfrm>
          <a:prstGeom prst="ellipse">
            <a:avLst/>
          </a:prstGeom>
          <a:solidFill>
            <a:schemeClr val="accent1"/>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eaLnBrk="1" hangingPunct="1"/>
            <a:endParaRPr kumimoji="1" lang="ja-JP" altLang="en-US">
              <a:ea typeface="ＭＳ Ｐゴシック" panose="020B0600070205080204" pitchFamily="50" charset="-128"/>
            </a:endParaRPr>
          </a:p>
        </p:txBody>
      </p:sp>
      <p:sp>
        <p:nvSpPr>
          <p:cNvPr id="14" name="スライド番号プレースホルダー 13"/>
          <p:cNvSpPr>
            <a:spLocks noGrp="1"/>
          </p:cNvSpPr>
          <p:nvPr>
            <p:ph type="sldNum" sz="quarter" idx="12"/>
          </p:nvPr>
        </p:nvSpPr>
        <p:spPr/>
        <p:txBody>
          <a:bodyPr/>
          <a:lstStyle/>
          <a:p>
            <a:fld id="{6D919095-D2E8-4EAE-BD51-BEFE9EB83F12}" type="slidenum">
              <a:rPr kumimoji="1" lang="ja-JP" altLang="en-US" smtClean="0"/>
              <a:t>2</a:t>
            </a:fld>
            <a:endParaRPr kumimoji="1" lang="ja-JP" altLang="en-US"/>
          </a:p>
        </p:txBody>
      </p:sp>
    </p:spTree>
    <p:extLst>
      <p:ext uri="{BB962C8B-B14F-4D97-AF65-F5344CB8AC3E}">
        <p14:creationId xmlns:p14="http://schemas.microsoft.com/office/powerpoint/2010/main" val="780895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726" y="-64294"/>
            <a:ext cx="9229725" cy="6922294"/>
          </a:xfrm>
          <a:prstGeom prst="rect">
            <a:avLst/>
          </a:prstGeom>
        </p:spPr>
      </p:pic>
      <p:grpSp>
        <p:nvGrpSpPr>
          <p:cNvPr id="6" name="グループ化 5"/>
          <p:cNvGrpSpPr/>
          <p:nvPr/>
        </p:nvGrpSpPr>
        <p:grpSpPr>
          <a:xfrm>
            <a:off x="3419475" y="1971675"/>
            <a:ext cx="2705100" cy="857250"/>
            <a:chOff x="3419475" y="1971675"/>
            <a:chExt cx="2705100" cy="857250"/>
          </a:xfrm>
        </p:grpSpPr>
        <p:sp>
          <p:nvSpPr>
            <p:cNvPr id="4" name="角丸四角形 3"/>
            <p:cNvSpPr/>
            <p:nvPr/>
          </p:nvSpPr>
          <p:spPr>
            <a:xfrm>
              <a:off x="3419475" y="1971675"/>
              <a:ext cx="2400300" cy="8572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3695700" y="2129850"/>
              <a:ext cx="2428875" cy="584775"/>
            </a:xfrm>
            <a:prstGeom prst="rect">
              <a:avLst/>
            </a:prstGeom>
            <a:noFill/>
          </p:spPr>
          <p:txBody>
            <a:bodyPr wrap="square" rtlCol="0">
              <a:spAutoFit/>
            </a:bodyPr>
            <a:lstStyle/>
            <a:p>
              <a:r>
                <a:rPr kumimoji="1" lang="ja-JP" altLang="en-US" sz="3200" dirty="0">
                  <a:solidFill>
                    <a:schemeClr val="bg1">
                      <a:lumMod val="95000"/>
                    </a:schemeClr>
                  </a:solidFill>
                </a:rPr>
                <a:t>会場風景</a:t>
              </a:r>
            </a:p>
          </p:txBody>
        </p:sp>
      </p:grpSp>
      <p:sp>
        <p:nvSpPr>
          <p:cNvPr id="7" name="スライド番号プレースホルダー 6"/>
          <p:cNvSpPr>
            <a:spLocks noGrp="1"/>
          </p:cNvSpPr>
          <p:nvPr>
            <p:ph type="sldNum" sz="quarter" idx="12"/>
          </p:nvPr>
        </p:nvSpPr>
        <p:spPr/>
        <p:txBody>
          <a:bodyPr/>
          <a:lstStyle/>
          <a:p>
            <a:fld id="{6D919095-D2E8-4EAE-BD51-BEFE9EB83F12}" type="slidenum">
              <a:rPr kumimoji="1" lang="ja-JP" altLang="en-US" smtClean="0"/>
              <a:t>3</a:t>
            </a:fld>
            <a:endParaRPr kumimoji="1" lang="ja-JP" altLang="en-US"/>
          </a:p>
        </p:txBody>
      </p:sp>
    </p:spTree>
    <p:extLst>
      <p:ext uri="{BB962C8B-B14F-4D97-AF65-F5344CB8AC3E}">
        <p14:creationId xmlns:p14="http://schemas.microsoft.com/office/powerpoint/2010/main" val="3112332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76" y="0"/>
            <a:ext cx="9210675" cy="6908006"/>
          </a:xfrm>
          <a:prstGeom prst="rect">
            <a:avLst/>
          </a:prstGeom>
        </p:spPr>
      </p:pic>
      <p:grpSp>
        <p:nvGrpSpPr>
          <p:cNvPr id="3" name="グループ化 2"/>
          <p:cNvGrpSpPr/>
          <p:nvPr/>
        </p:nvGrpSpPr>
        <p:grpSpPr>
          <a:xfrm>
            <a:off x="3495675" y="1314450"/>
            <a:ext cx="2705100" cy="857250"/>
            <a:chOff x="3419475" y="1971675"/>
            <a:chExt cx="2705100" cy="857250"/>
          </a:xfrm>
        </p:grpSpPr>
        <p:sp>
          <p:nvSpPr>
            <p:cNvPr id="4" name="角丸四角形 3"/>
            <p:cNvSpPr/>
            <p:nvPr/>
          </p:nvSpPr>
          <p:spPr>
            <a:xfrm>
              <a:off x="3419475" y="1971675"/>
              <a:ext cx="2400300" cy="8572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3695700" y="2129850"/>
              <a:ext cx="2428875" cy="584775"/>
            </a:xfrm>
            <a:prstGeom prst="rect">
              <a:avLst/>
            </a:prstGeom>
            <a:noFill/>
          </p:spPr>
          <p:txBody>
            <a:bodyPr wrap="square" rtlCol="0">
              <a:spAutoFit/>
            </a:bodyPr>
            <a:lstStyle/>
            <a:p>
              <a:r>
                <a:rPr kumimoji="1" lang="ja-JP" altLang="en-US" sz="3200" dirty="0">
                  <a:solidFill>
                    <a:schemeClr val="bg1">
                      <a:lumMod val="95000"/>
                    </a:schemeClr>
                  </a:solidFill>
                </a:rPr>
                <a:t>会場風景</a:t>
              </a:r>
            </a:p>
          </p:txBody>
        </p:sp>
      </p:grpSp>
      <p:sp>
        <p:nvSpPr>
          <p:cNvPr id="7" name="スライド番号プレースホルダー 6"/>
          <p:cNvSpPr>
            <a:spLocks noGrp="1"/>
          </p:cNvSpPr>
          <p:nvPr>
            <p:ph type="sldNum" sz="quarter" idx="12"/>
          </p:nvPr>
        </p:nvSpPr>
        <p:spPr/>
        <p:txBody>
          <a:bodyPr/>
          <a:lstStyle/>
          <a:p>
            <a:fld id="{6D919095-D2E8-4EAE-BD51-BEFE9EB83F12}" type="slidenum">
              <a:rPr kumimoji="1" lang="ja-JP" altLang="en-US" smtClean="0"/>
              <a:t>4</a:t>
            </a:fld>
            <a:endParaRPr kumimoji="1" lang="ja-JP" altLang="en-US"/>
          </a:p>
        </p:txBody>
      </p:sp>
    </p:spTree>
    <p:extLst>
      <p:ext uri="{BB962C8B-B14F-4D97-AF65-F5344CB8AC3E}">
        <p14:creationId xmlns:p14="http://schemas.microsoft.com/office/powerpoint/2010/main" val="1284595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286"/>
            <a:ext cx="9144000" cy="6853428"/>
          </a:xfrm>
          <a:prstGeom prst="rect">
            <a:avLst/>
          </a:prstGeom>
        </p:spPr>
      </p:pic>
      <p:grpSp>
        <p:nvGrpSpPr>
          <p:cNvPr id="3" name="グループ化 2"/>
          <p:cNvGrpSpPr/>
          <p:nvPr/>
        </p:nvGrpSpPr>
        <p:grpSpPr>
          <a:xfrm>
            <a:off x="2628900" y="1571625"/>
            <a:ext cx="3629025" cy="857250"/>
            <a:chOff x="2847975" y="1971675"/>
            <a:chExt cx="3254561" cy="857250"/>
          </a:xfrm>
        </p:grpSpPr>
        <p:sp>
          <p:nvSpPr>
            <p:cNvPr id="4" name="角丸四角形 3"/>
            <p:cNvSpPr/>
            <p:nvPr/>
          </p:nvSpPr>
          <p:spPr>
            <a:xfrm>
              <a:off x="2847975" y="1971675"/>
              <a:ext cx="2971800" cy="8572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3078348" y="2107912"/>
              <a:ext cx="3024188" cy="584775"/>
            </a:xfrm>
            <a:prstGeom prst="rect">
              <a:avLst/>
            </a:prstGeom>
            <a:noFill/>
          </p:spPr>
          <p:txBody>
            <a:bodyPr wrap="square" rtlCol="0">
              <a:spAutoFit/>
            </a:bodyPr>
            <a:lstStyle/>
            <a:p>
              <a:r>
                <a:rPr kumimoji="1" lang="ja-JP" altLang="en-US" sz="3200" dirty="0">
                  <a:solidFill>
                    <a:schemeClr val="bg1">
                      <a:lumMod val="95000"/>
                    </a:schemeClr>
                  </a:solidFill>
                </a:rPr>
                <a:t>同時通訳ブース</a:t>
              </a:r>
            </a:p>
          </p:txBody>
        </p:sp>
      </p:grpSp>
      <p:sp>
        <p:nvSpPr>
          <p:cNvPr id="7" name="スライド番号プレースホルダー 6"/>
          <p:cNvSpPr>
            <a:spLocks noGrp="1"/>
          </p:cNvSpPr>
          <p:nvPr>
            <p:ph type="sldNum" sz="quarter" idx="12"/>
          </p:nvPr>
        </p:nvSpPr>
        <p:spPr/>
        <p:txBody>
          <a:bodyPr/>
          <a:lstStyle/>
          <a:p>
            <a:fld id="{6D919095-D2E8-4EAE-BD51-BEFE9EB83F12}" type="slidenum">
              <a:rPr kumimoji="1" lang="ja-JP" altLang="en-US" smtClean="0"/>
              <a:t>5</a:t>
            </a:fld>
            <a:endParaRPr kumimoji="1" lang="ja-JP" altLang="en-US"/>
          </a:p>
        </p:txBody>
      </p:sp>
    </p:spTree>
    <p:extLst>
      <p:ext uri="{BB962C8B-B14F-4D97-AF65-F5344CB8AC3E}">
        <p14:creationId xmlns:p14="http://schemas.microsoft.com/office/powerpoint/2010/main" val="3875388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8E13BB1-DB0B-42CD-BC5B-2130EF2CD355}"/>
              </a:ext>
            </a:extLst>
          </p:cNvPr>
          <p:cNvSpPr txBox="1">
            <a:spLocks noChangeArrowheads="1"/>
          </p:cNvSpPr>
          <p:nvPr/>
        </p:nvSpPr>
        <p:spPr>
          <a:xfrm>
            <a:off x="0" y="0"/>
            <a:ext cx="9144000" cy="666750"/>
          </a:xfrm>
          <a:prstGeom prst="rect">
            <a:avLst/>
          </a:prstGeom>
          <a:solidFill>
            <a:srgbClr val="0070C0"/>
          </a:solidFill>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r>
              <a:rPr lang="ja-JP" altLang="en-US" dirty="0">
                <a:solidFill>
                  <a:srgbClr val="FFFFCC"/>
                </a:solidFill>
              </a:rPr>
              <a:t>　　　　　　　</a:t>
            </a:r>
            <a:r>
              <a:rPr lang="ja-JP" altLang="en-US" sz="4200" dirty="0">
                <a:solidFill>
                  <a:schemeClr val="bg1"/>
                </a:solidFill>
              </a:rPr>
              <a:t>立法案の審議</a:t>
            </a:r>
          </a:p>
        </p:txBody>
      </p:sp>
      <p:sp>
        <p:nvSpPr>
          <p:cNvPr id="3" name="Rectangle 3">
            <a:extLst>
              <a:ext uri="{FF2B5EF4-FFF2-40B4-BE49-F238E27FC236}">
                <a16:creationId xmlns:a16="http://schemas.microsoft.com/office/drawing/2014/main" id="{AA4345CA-6D7F-4E63-8C76-CE8586FE3AAD}"/>
              </a:ext>
            </a:extLst>
          </p:cNvPr>
          <p:cNvSpPr txBox="1">
            <a:spLocks noChangeArrowheads="1"/>
          </p:cNvSpPr>
          <p:nvPr/>
        </p:nvSpPr>
        <p:spPr>
          <a:xfrm>
            <a:off x="232412" y="962025"/>
            <a:ext cx="6073138" cy="5553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defRPr/>
            </a:pPr>
            <a:r>
              <a:rPr lang="ja-JP" altLang="en-US" sz="3600" dirty="0">
                <a:solidFill>
                  <a:schemeClr val="hlink"/>
                </a:solidFill>
              </a:rPr>
              <a:t>提案者の発言時間が</a:t>
            </a:r>
            <a:r>
              <a:rPr lang="en-US" altLang="ja-JP" sz="3600" dirty="0">
                <a:solidFill>
                  <a:schemeClr val="hlink"/>
                </a:solidFill>
              </a:rPr>
              <a:t>3</a:t>
            </a:r>
            <a:r>
              <a:rPr lang="ja-JP" altLang="en-US" sz="3600" dirty="0">
                <a:solidFill>
                  <a:schemeClr val="hlink"/>
                </a:solidFill>
              </a:rPr>
              <a:t>分</a:t>
            </a:r>
          </a:p>
          <a:p>
            <a:pPr>
              <a:defRPr/>
            </a:pPr>
            <a:r>
              <a:rPr lang="ja-JP" altLang="en-US" sz="3600" dirty="0">
                <a:solidFill>
                  <a:schemeClr val="hlink"/>
                </a:solidFill>
              </a:rPr>
              <a:t>賛成・反対の動議発言が２分</a:t>
            </a:r>
          </a:p>
          <a:p>
            <a:pPr>
              <a:buFont typeface="Wingdings" panose="05000000000000000000" pitchFamily="2" charset="2"/>
              <a:buNone/>
              <a:defRPr/>
            </a:pPr>
            <a:endParaRPr lang="ja-JP" altLang="en-US" sz="1400" dirty="0">
              <a:solidFill>
                <a:schemeClr val="hlink"/>
              </a:solidFill>
            </a:endParaRPr>
          </a:p>
          <a:p>
            <a:pPr>
              <a:buFont typeface="Wingdings" panose="05000000000000000000" pitchFamily="2" charset="2"/>
              <a:buNone/>
              <a:defRPr/>
            </a:pPr>
            <a:r>
              <a:rPr lang="ja-JP" altLang="en-US" dirty="0">
                <a:solidFill>
                  <a:schemeClr val="hlink"/>
                </a:solidFill>
              </a:rPr>
              <a:t>　</a:t>
            </a:r>
            <a:r>
              <a:rPr lang="ja-JP" altLang="en-US" sz="3200" dirty="0">
                <a:solidFill>
                  <a:schemeClr val="hlink"/>
                </a:solidFill>
                <a:latin typeface="+mn-ea"/>
              </a:rPr>
              <a:t>賛成　</a:t>
            </a:r>
          </a:p>
          <a:p>
            <a:pPr>
              <a:buFont typeface="Wingdings" panose="05000000000000000000" pitchFamily="2" charset="2"/>
              <a:buNone/>
              <a:defRPr/>
            </a:pPr>
            <a:endParaRPr lang="en-US" altLang="ja-JP" sz="900" dirty="0">
              <a:solidFill>
                <a:schemeClr val="hlink"/>
              </a:solidFill>
              <a:latin typeface="+mn-ea"/>
            </a:endParaRPr>
          </a:p>
          <a:p>
            <a:pPr>
              <a:buFont typeface="Wingdings" panose="05000000000000000000" pitchFamily="2" charset="2"/>
              <a:buNone/>
              <a:defRPr/>
            </a:pPr>
            <a:endParaRPr lang="ja-JP" altLang="en-US" sz="900" dirty="0">
              <a:solidFill>
                <a:schemeClr val="hlink"/>
              </a:solidFill>
              <a:latin typeface="+mn-ea"/>
            </a:endParaRPr>
          </a:p>
          <a:p>
            <a:pPr>
              <a:buFont typeface="Wingdings" panose="05000000000000000000" pitchFamily="2" charset="2"/>
              <a:buNone/>
              <a:defRPr/>
            </a:pPr>
            <a:r>
              <a:rPr lang="ja-JP" altLang="en-US" sz="3200" dirty="0">
                <a:solidFill>
                  <a:schemeClr val="hlink"/>
                </a:solidFill>
                <a:latin typeface="+mn-ea"/>
              </a:rPr>
              <a:t>　反対</a:t>
            </a:r>
          </a:p>
          <a:p>
            <a:pPr>
              <a:buFont typeface="Wingdings" panose="05000000000000000000" pitchFamily="2" charset="2"/>
              <a:buNone/>
              <a:defRPr/>
            </a:pPr>
            <a:r>
              <a:rPr lang="ja-JP" altLang="en-US" sz="1800" dirty="0">
                <a:solidFill>
                  <a:schemeClr val="hlink"/>
                </a:solidFill>
                <a:latin typeface="+mn-ea"/>
              </a:rPr>
              <a:t>　</a:t>
            </a:r>
          </a:p>
          <a:p>
            <a:pPr>
              <a:buFont typeface="Wingdings" panose="05000000000000000000" pitchFamily="2" charset="2"/>
              <a:buNone/>
              <a:defRPr/>
            </a:pPr>
            <a:r>
              <a:rPr lang="en-US" altLang="ja-JP" sz="3200" dirty="0">
                <a:solidFill>
                  <a:schemeClr val="hlink"/>
                </a:solidFill>
                <a:latin typeface="+mn-ea"/>
              </a:rPr>
              <a:t>(</a:t>
            </a:r>
            <a:r>
              <a:rPr lang="ja-JP" altLang="en-US" sz="3200" dirty="0">
                <a:solidFill>
                  <a:schemeClr val="hlink"/>
                </a:solidFill>
                <a:latin typeface="+mn-ea"/>
              </a:rPr>
              <a:t>優先動議</a:t>
            </a:r>
            <a:r>
              <a:rPr lang="en-US" altLang="ja-JP" sz="3200" dirty="0">
                <a:solidFill>
                  <a:schemeClr val="hlink"/>
                </a:solidFill>
                <a:latin typeface="+mn-ea"/>
              </a:rPr>
              <a:t>)</a:t>
            </a:r>
          </a:p>
          <a:p>
            <a:pPr>
              <a:buFont typeface="Wingdings" panose="05000000000000000000" pitchFamily="2" charset="2"/>
              <a:buNone/>
              <a:defRPr/>
            </a:pPr>
            <a:endParaRPr lang="en-US" altLang="ja-JP" sz="2000" dirty="0">
              <a:solidFill>
                <a:schemeClr val="hlink"/>
              </a:solidFill>
              <a:latin typeface="+mn-ea"/>
            </a:endParaRPr>
          </a:p>
          <a:p>
            <a:pPr>
              <a:buFont typeface="Wingdings" panose="05000000000000000000" pitchFamily="2" charset="2"/>
              <a:buNone/>
              <a:defRPr/>
            </a:pPr>
            <a:r>
              <a:rPr lang="ja-JP" altLang="en-US" sz="3200" dirty="0">
                <a:solidFill>
                  <a:schemeClr val="tx2"/>
                </a:solidFill>
                <a:latin typeface="+mn-ea"/>
              </a:rPr>
              <a:t>（終了動議）</a:t>
            </a:r>
            <a:endParaRPr lang="en-US" altLang="ja-JP" sz="3200" dirty="0">
              <a:solidFill>
                <a:schemeClr val="tx2"/>
              </a:solidFill>
              <a:latin typeface="+mn-ea"/>
            </a:endParaRPr>
          </a:p>
          <a:p>
            <a:pPr>
              <a:buFont typeface="Wingdings" panose="05000000000000000000" pitchFamily="2" charset="2"/>
              <a:buNone/>
              <a:defRPr/>
            </a:pPr>
            <a:endParaRPr lang="en-US" altLang="ja-JP" dirty="0">
              <a:solidFill>
                <a:schemeClr val="hlink"/>
              </a:solidFill>
            </a:endParaRPr>
          </a:p>
        </p:txBody>
      </p:sp>
      <p:sp>
        <p:nvSpPr>
          <p:cNvPr id="4" name="Rectangle 4">
            <a:extLst>
              <a:ext uri="{FF2B5EF4-FFF2-40B4-BE49-F238E27FC236}">
                <a16:creationId xmlns:a16="http://schemas.microsoft.com/office/drawing/2014/main" id="{9D9418CC-B8F2-4C03-A96C-B82A0BB2C31B}"/>
              </a:ext>
            </a:extLst>
          </p:cNvPr>
          <p:cNvSpPr>
            <a:spLocks noChangeArrowheads="1"/>
          </p:cNvSpPr>
          <p:nvPr/>
        </p:nvSpPr>
        <p:spPr bwMode="auto">
          <a:xfrm>
            <a:off x="2693703" y="2463940"/>
            <a:ext cx="1042988" cy="431800"/>
          </a:xfrm>
          <a:prstGeom prst="rect">
            <a:avLst/>
          </a:prstGeom>
          <a:solidFill>
            <a:srgbClr val="00CC00"/>
          </a:solidFill>
          <a:ln w="9525">
            <a:solidFill>
              <a:schemeClr val="tx1"/>
            </a:solidFill>
            <a:miter lim="800000"/>
            <a:headEnd/>
            <a:tailEnd/>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 name="Rectangle 5">
            <a:extLst>
              <a:ext uri="{FF2B5EF4-FFF2-40B4-BE49-F238E27FC236}">
                <a16:creationId xmlns:a16="http://schemas.microsoft.com/office/drawing/2014/main" id="{4D4777CB-E0D6-4BD3-A21E-9BE87B357921}"/>
              </a:ext>
            </a:extLst>
          </p:cNvPr>
          <p:cNvSpPr>
            <a:spLocks noChangeArrowheads="1"/>
          </p:cNvSpPr>
          <p:nvPr/>
        </p:nvSpPr>
        <p:spPr bwMode="auto">
          <a:xfrm>
            <a:off x="2710615" y="3490171"/>
            <a:ext cx="1042988" cy="431800"/>
          </a:xfrm>
          <a:prstGeom prst="rect">
            <a:avLst/>
          </a:prstGeom>
          <a:solidFill>
            <a:srgbClr val="FF0000"/>
          </a:solidFill>
          <a:ln w="9525">
            <a:solidFill>
              <a:schemeClr val="tx1"/>
            </a:solidFill>
            <a:miter lim="800000"/>
            <a:headEnd/>
            <a:tailEnd/>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 name="Rectangle 7">
            <a:extLst>
              <a:ext uri="{FF2B5EF4-FFF2-40B4-BE49-F238E27FC236}">
                <a16:creationId xmlns:a16="http://schemas.microsoft.com/office/drawing/2014/main" id="{5FB3DB7A-8824-4E85-B495-4BAD438E69A1}"/>
              </a:ext>
            </a:extLst>
          </p:cNvPr>
          <p:cNvSpPr>
            <a:spLocks noChangeArrowheads="1"/>
          </p:cNvSpPr>
          <p:nvPr/>
        </p:nvSpPr>
        <p:spPr bwMode="auto">
          <a:xfrm>
            <a:off x="2745543" y="4516400"/>
            <a:ext cx="1008063" cy="431800"/>
          </a:xfrm>
          <a:prstGeom prst="rect">
            <a:avLst/>
          </a:prstGeom>
          <a:solidFill>
            <a:srgbClr val="FFFF00"/>
          </a:solidFill>
          <a:ln w="9525">
            <a:solidFill>
              <a:schemeClr val="tx1"/>
            </a:solidFill>
            <a:miter lim="800000"/>
            <a:headEnd/>
            <a:tailEnd/>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8" name="正方形/長方形 7">
            <a:extLst>
              <a:ext uri="{FF2B5EF4-FFF2-40B4-BE49-F238E27FC236}">
                <a16:creationId xmlns:a16="http://schemas.microsoft.com/office/drawing/2014/main" id="{5E39CA7C-C791-4C87-B180-F5A23707A456}"/>
              </a:ext>
            </a:extLst>
          </p:cNvPr>
          <p:cNvSpPr/>
          <p:nvPr/>
        </p:nvSpPr>
        <p:spPr>
          <a:xfrm>
            <a:off x="2781263" y="5435799"/>
            <a:ext cx="936625" cy="482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10" name="図 9">
            <a:extLst>
              <a:ext uri="{FF2B5EF4-FFF2-40B4-BE49-F238E27FC236}">
                <a16:creationId xmlns:a16="http://schemas.microsoft.com/office/drawing/2014/main" id="{B1136631-B9E4-7AF4-6FBC-430685ED2932}"/>
              </a:ext>
            </a:extLst>
          </p:cNvPr>
          <p:cNvPicPr>
            <a:picLocks noChangeAspect="1"/>
          </p:cNvPicPr>
          <p:nvPr/>
        </p:nvPicPr>
        <p:blipFill>
          <a:blip r:embed="rId3" cstate="print"/>
          <a:stretch>
            <a:fillRect/>
          </a:stretch>
        </p:blipFill>
        <p:spPr>
          <a:xfrm>
            <a:off x="3215200" y="5427030"/>
            <a:ext cx="335309" cy="499915"/>
          </a:xfrm>
          <a:prstGeom prst="rect">
            <a:avLst/>
          </a:prstGeom>
        </p:spPr>
      </p:pic>
      <p:pic>
        <p:nvPicPr>
          <p:cNvPr id="14" name="図 13">
            <a:extLst>
              <a:ext uri="{FF2B5EF4-FFF2-40B4-BE49-F238E27FC236}">
                <a16:creationId xmlns:a16="http://schemas.microsoft.com/office/drawing/2014/main" id="{B1136631-B9E4-7AF4-6FBC-430685ED2932}"/>
              </a:ext>
            </a:extLst>
          </p:cNvPr>
          <p:cNvPicPr>
            <a:picLocks noChangeAspect="1"/>
          </p:cNvPicPr>
          <p:nvPr/>
        </p:nvPicPr>
        <p:blipFill>
          <a:blip r:embed="rId3" cstate="print"/>
          <a:stretch>
            <a:fillRect/>
          </a:stretch>
        </p:blipFill>
        <p:spPr>
          <a:xfrm>
            <a:off x="2880166" y="5427030"/>
            <a:ext cx="335309" cy="499915"/>
          </a:xfrm>
          <a:prstGeom prst="rect">
            <a:avLst/>
          </a:prstGeom>
        </p:spPr>
      </p:pic>
      <p:pic>
        <p:nvPicPr>
          <p:cNvPr id="15" name="図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13089" y="2463940"/>
            <a:ext cx="4410946" cy="3308210"/>
          </a:xfrm>
          <a:prstGeom prst="rect">
            <a:avLst/>
          </a:prstGeom>
        </p:spPr>
      </p:pic>
      <p:sp>
        <p:nvSpPr>
          <p:cNvPr id="9" name="スライド番号プレースホルダー 8"/>
          <p:cNvSpPr>
            <a:spLocks noGrp="1"/>
          </p:cNvSpPr>
          <p:nvPr>
            <p:ph type="sldNum" sz="quarter" idx="12"/>
          </p:nvPr>
        </p:nvSpPr>
        <p:spPr/>
        <p:txBody>
          <a:bodyPr/>
          <a:lstStyle/>
          <a:p>
            <a:fld id="{6D919095-D2E8-4EAE-BD51-BEFE9EB83F12}" type="slidenum">
              <a:rPr kumimoji="1" lang="ja-JP" altLang="en-US" smtClean="0"/>
              <a:t>6</a:t>
            </a:fld>
            <a:endParaRPr kumimoji="1" lang="ja-JP" altLang="en-US"/>
          </a:p>
        </p:txBody>
      </p:sp>
    </p:spTree>
    <p:extLst>
      <p:ext uri="{BB962C8B-B14F-4D97-AF65-F5344CB8AC3E}">
        <p14:creationId xmlns:p14="http://schemas.microsoft.com/office/powerpoint/2010/main" val="3469789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C8E13BB1-DB0B-42CD-BC5B-2130EF2CD355}"/>
              </a:ext>
            </a:extLst>
          </p:cNvPr>
          <p:cNvSpPr txBox="1">
            <a:spLocks noChangeArrowheads="1"/>
          </p:cNvSpPr>
          <p:nvPr/>
        </p:nvSpPr>
        <p:spPr>
          <a:xfrm>
            <a:off x="0" y="0"/>
            <a:ext cx="9144000" cy="666750"/>
          </a:xfrm>
          <a:prstGeom prst="rect">
            <a:avLst/>
          </a:prstGeom>
          <a:solidFill>
            <a:srgbClr val="0070C0"/>
          </a:solidFill>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solidFill>
                  <a:srgbClr val="FFFFCC"/>
                </a:solidFill>
              </a:rPr>
              <a:t>　　　　　　　</a:t>
            </a:r>
            <a:r>
              <a:rPr lang="ja-JP" altLang="en-US" sz="4000" dirty="0">
                <a:solidFill>
                  <a:srgbClr val="FFFFFF"/>
                </a:solidFill>
              </a:rPr>
              <a:t>２０２５年規定審議会</a:t>
            </a:r>
            <a:endParaRPr lang="ja-JP" altLang="en-US" sz="3600" dirty="0">
              <a:solidFill>
                <a:srgbClr val="FFFF00"/>
              </a:solidFill>
            </a:endParaRPr>
          </a:p>
        </p:txBody>
      </p:sp>
      <p:sp>
        <p:nvSpPr>
          <p:cNvPr id="9" name="角丸四角形 8"/>
          <p:cNvSpPr/>
          <p:nvPr/>
        </p:nvSpPr>
        <p:spPr>
          <a:xfrm>
            <a:off x="371476" y="1085850"/>
            <a:ext cx="8439150" cy="512445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895351" y="1399846"/>
            <a:ext cx="7581900" cy="4401205"/>
          </a:xfrm>
          <a:prstGeom prst="rect">
            <a:avLst/>
          </a:prstGeom>
          <a:noFill/>
        </p:spPr>
        <p:txBody>
          <a:bodyPr wrap="square" rtlCol="0">
            <a:spAutoFit/>
          </a:bodyPr>
          <a:lstStyle/>
          <a:p>
            <a:r>
              <a:rPr lang="en-US" altLang="ja-JP" sz="2800" dirty="0">
                <a:latin typeface="+mj-ea"/>
                <a:ea typeface="+mj-ea"/>
              </a:rPr>
              <a:t>2025</a:t>
            </a:r>
            <a:r>
              <a:rPr lang="ja-JP" altLang="en-US" sz="2800" dirty="0">
                <a:latin typeface="+mj-ea"/>
                <a:ea typeface="+mj-ea"/>
              </a:rPr>
              <a:t>年規定審議会が</a:t>
            </a:r>
            <a:r>
              <a:rPr lang="en-US" altLang="ja-JP" sz="2800" dirty="0">
                <a:latin typeface="+mj-ea"/>
                <a:ea typeface="+mj-ea"/>
              </a:rPr>
              <a:t>4</a:t>
            </a:r>
            <a:r>
              <a:rPr lang="ja-JP" altLang="en-US" sz="2800" dirty="0">
                <a:latin typeface="+mj-ea"/>
                <a:ea typeface="+mj-ea"/>
              </a:rPr>
              <a:t>月</a:t>
            </a:r>
            <a:r>
              <a:rPr lang="en-US" altLang="ja-JP" sz="2800" dirty="0">
                <a:latin typeface="+mj-ea"/>
                <a:ea typeface="+mj-ea"/>
              </a:rPr>
              <a:t>13</a:t>
            </a:r>
            <a:r>
              <a:rPr lang="ja-JP" altLang="en-US" sz="2800" dirty="0">
                <a:latin typeface="+mj-ea"/>
                <a:ea typeface="+mj-ea"/>
              </a:rPr>
              <a:t>日～</a:t>
            </a:r>
            <a:r>
              <a:rPr lang="en-US" altLang="ja-JP" sz="2800" dirty="0">
                <a:latin typeface="+mj-ea"/>
                <a:ea typeface="+mj-ea"/>
              </a:rPr>
              <a:t>17</a:t>
            </a:r>
            <a:r>
              <a:rPr lang="ja-JP" altLang="en-US" sz="2800" dirty="0">
                <a:latin typeface="+mj-ea"/>
                <a:ea typeface="+mj-ea"/>
              </a:rPr>
              <a:t>日に</a:t>
            </a:r>
            <a:endParaRPr lang="en-US" altLang="ja-JP" sz="2800" dirty="0">
              <a:latin typeface="+mj-ea"/>
              <a:ea typeface="+mj-ea"/>
            </a:endParaRPr>
          </a:p>
          <a:p>
            <a:r>
              <a:rPr lang="ja-JP" altLang="en-US" sz="2800" dirty="0">
                <a:latin typeface="+mj-ea"/>
                <a:ea typeface="+mj-ea"/>
              </a:rPr>
              <a:t>米国イリノイ州シカゴで開催されました。</a:t>
            </a:r>
          </a:p>
          <a:p>
            <a:r>
              <a:rPr lang="ja-JP" altLang="en-US" sz="2800" dirty="0">
                <a:latin typeface="+mj-ea"/>
                <a:ea typeface="+mj-ea"/>
              </a:rPr>
              <a:t>世界から</a:t>
            </a:r>
            <a:r>
              <a:rPr lang="en-US" altLang="ja-JP" sz="2800" dirty="0">
                <a:latin typeface="+mj-ea"/>
                <a:ea typeface="+mj-ea"/>
              </a:rPr>
              <a:t>86</a:t>
            </a:r>
            <a:r>
              <a:rPr lang="ja-JP" altLang="en-US" sz="2800" dirty="0">
                <a:latin typeface="+mj-ea"/>
                <a:ea typeface="+mj-ea"/>
              </a:rPr>
              <a:t>件の制定案が提出されましたが、</a:t>
            </a:r>
            <a:endParaRPr lang="en-US" altLang="ja-JP" sz="2800" dirty="0">
              <a:latin typeface="+mj-ea"/>
              <a:ea typeface="+mj-ea"/>
            </a:endParaRPr>
          </a:p>
          <a:p>
            <a:r>
              <a:rPr lang="ja-JP" altLang="en-US" sz="2800" dirty="0">
                <a:latin typeface="+mj-ea"/>
                <a:ea typeface="+mj-ea"/>
              </a:rPr>
              <a:t>審議会開催前に</a:t>
            </a:r>
            <a:r>
              <a:rPr lang="en-US" altLang="ja-JP" sz="2800" dirty="0">
                <a:latin typeface="+mj-ea"/>
                <a:ea typeface="+mj-ea"/>
              </a:rPr>
              <a:t>5</a:t>
            </a:r>
            <a:r>
              <a:rPr lang="ja-JP" altLang="en-US" sz="2800" dirty="0">
                <a:latin typeface="+mj-ea"/>
                <a:ea typeface="+mj-ea"/>
              </a:rPr>
              <a:t>件が撤回、さらに審議会開催中</a:t>
            </a:r>
            <a:endParaRPr lang="en-US" altLang="ja-JP" sz="2800" dirty="0">
              <a:latin typeface="+mj-ea"/>
              <a:ea typeface="+mj-ea"/>
            </a:endParaRPr>
          </a:p>
          <a:p>
            <a:r>
              <a:rPr lang="ja-JP" altLang="en-US" sz="2800" dirty="0">
                <a:latin typeface="+mj-ea"/>
                <a:ea typeface="+mj-ea"/>
              </a:rPr>
              <a:t>に</a:t>
            </a:r>
            <a:r>
              <a:rPr lang="en-US" altLang="ja-JP" sz="2800" dirty="0">
                <a:latin typeface="+mj-ea"/>
                <a:ea typeface="+mj-ea"/>
              </a:rPr>
              <a:t>6</a:t>
            </a:r>
            <a:r>
              <a:rPr lang="ja-JP" altLang="en-US" sz="2800" dirty="0">
                <a:latin typeface="+mj-ea"/>
                <a:ea typeface="+mj-ea"/>
              </a:rPr>
              <a:t>件が撤回となりました。</a:t>
            </a:r>
            <a:endParaRPr lang="en-US" altLang="ja-JP" sz="2800" dirty="0">
              <a:latin typeface="+mj-ea"/>
              <a:ea typeface="+mj-ea"/>
            </a:endParaRPr>
          </a:p>
          <a:p>
            <a:r>
              <a:rPr lang="ja-JP" altLang="en-US" sz="2800" dirty="0">
                <a:latin typeface="+mj-ea"/>
                <a:ea typeface="+mj-ea"/>
              </a:rPr>
              <a:t>また、事前審査で理事会提案の</a:t>
            </a:r>
            <a:r>
              <a:rPr lang="en-US" altLang="ja-JP" sz="2800" dirty="0">
                <a:latin typeface="+mj-ea"/>
                <a:ea typeface="+mj-ea"/>
              </a:rPr>
              <a:t>1</a:t>
            </a:r>
            <a:r>
              <a:rPr lang="ja-JP" altLang="en-US" sz="2800" dirty="0">
                <a:latin typeface="+mj-ea"/>
                <a:ea typeface="+mj-ea"/>
              </a:rPr>
              <a:t>件が採択されていましたので審議は行われず、審議会では、</a:t>
            </a:r>
            <a:r>
              <a:rPr lang="en-US" altLang="ja-JP" sz="2800" dirty="0">
                <a:latin typeface="+mj-ea"/>
                <a:ea typeface="+mj-ea"/>
              </a:rPr>
              <a:t>74</a:t>
            </a:r>
            <a:r>
              <a:rPr lang="ja-JP" altLang="en-US" sz="2800" dirty="0">
                <a:latin typeface="+mj-ea"/>
                <a:ea typeface="+mj-ea"/>
              </a:rPr>
              <a:t>件が審議されました。</a:t>
            </a:r>
            <a:endParaRPr lang="en-US" altLang="ja-JP" sz="2800" dirty="0">
              <a:latin typeface="+mj-ea"/>
              <a:ea typeface="+mj-ea"/>
            </a:endParaRPr>
          </a:p>
          <a:p>
            <a:r>
              <a:rPr lang="ja-JP" altLang="en-US" sz="2800" dirty="0">
                <a:latin typeface="+mj-ea"/>
                <a:ea typeface="+mj-ea"/>
              </a:rPr>
              <a:t>日本からは</a:t>
            </a:r>
            <a:r>
              <a:rPr lang="en-US" altLang="ja-JP" sz="2800" dirty="0">
                <a:latin typeface="+mj-ea"/>
                <a:ea typeface="+mj-ea"/>
              </a:rPr>
              <a:t>26</a:t>
            </a:r>
            <a:r>
              <a:rPr lang="ja-JP" altLang="en-US" sz="2800" dirty="0">
                <a:latin typeface="+mj-ea"/>
                <a:ea typeface="+mj-ea"/>
              </a:rPr>
              <a:t>件が提案。</a:t>
            </a:r>
            <a:endParaRPr lang="en-US" altLang="ja-JP" sz="2800" dirty="0">
              <a:latin typeface="+mj-ea"/>
              <a:ea typeface="+mj-ea"/>
            </a:endParaRPr>
          </a:p>
          <a:p>
            <a:r>
              <a:rPr lang="ja-JP" altLang="en-US" sz="2800" dirty="0">
                <a:latin typeface="+mj-ea"/>
                <a:ea typeface="+mj-ea"/>
              </a:rPr>
              <a:t>その中で、</a:t>
            </a:r>
            <a:r>
              <a:rPr lang="en-US" altLang="ja-JP" sz="2800" dirty="0">
                <a:latin typeface="+mj-ea"/>
                <a:ea typeface="+mj-ea"/>
              </a:rPr>
              <a:t>31</a:t>
            </a:r>
            <a:r>
              <a:rPr lang="ja-JP" altLang="en-US" sz="2800" dirty="0">
                <a:latin typeface="+mj-ea"/>
                <a:ea typeface="+mj-ea"/>
              </a:rPr>
              <a:t>件の制定案が採択されました。</a:t>
            </a:r>
          </a:p>
        </p:txBody>
      </p:sp>
      <p:sp>
        <p:nvSpPr>
          <p:cNvPr id="3" name="スライド番号プレースホルダー 2"/>
          <p:cNvSpPr>
            <a:spLocks noGrp="1"/>
          </p:cNvSpPr>
          <p:nvPr>
            <p:ph type="sldNum" sz="quarter" idx="12"/>
          </p:nvPr>
        </p:nvSpPr>
        <p:spPr/>
        <p:txBody>
          <a:bodyPr/>
          <a:lstStyle/>
          <a:p>
            <a:fld id="{6D919095-D2E8-4EAE-BD51-BEFE9EB83F12}" type="slidenum">
              <a:rPr kumimoji="1" lang="ja-JP" altLang="en-US" smtClean="0"/>
              <a:t>7</a:t>
            </a:fld>
            <a:endParaRPr kumimoji="1" lang="ja-JP" altLang="en-US"/>
          </a:p>
        </p:txBody>
      </p:sp>
    </p:spTree>
    <p:extLst>
      <p:ext uri="{BB962C8B-B14F-4D97-AF65-F5344CB8AC3E}">
        <p14:creationId xmlns:p14="http://schemas.microsoft.com/office/powerpoint/2010/main" val="3885205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8E13BB1-DB0B-42CD-BC5B-2130EF2CD355}"/>
              </a:ext>
            </a:extLst>
          </p:cNvPr>
          <p:cNvSpPr txBox="1">
            <a:spLocks noChangeArrowheads="1"/>
          </p:cNvSpPr>
          <p:nvPr/>
        </p:nvSpPr>
        <p:spPr>
          <a:xfrm>
            <a:off x="0" y="0"/>
            <a:ext cx="9144000" cy="666750"/>
          </a:xfrm>
          <a:prstGeom prst="rect">
            <a:avLst/>
          </a:prstGeom>
          <a:solidFill>
            <a:srgbClr val="0070C0"/>
          </a:solidFill>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solidFill>
                  <a:srgbClr val="FFFFCC"/>
                </a:solidFill>
              </a:rPr>
              <a:t>　　　　                </a:t>
            </a:r>
            <a:r>
              <a:rPr lang="ja-JP" altLang="en-US" sz="4000" dirty="0">
                <a:solidFill>
                  <a:schemeClr val="bg1"/>
                </a:solidFill>
                <a:latin typeface="Arial Narrow" panose="020B0606020202030204" pitchFamily="34" charset="0"/>
              </a:rPr>
              <a:t>立法案</a:t>
            </a:r>
            <a:endParaRPr lang="ja-JP" altLang="en-US" sz="3600" dirty="0">
              <a:solidFill>
                <a:srgbClr val="FFFF00"/>
              </a:solidFill>
            </a:endParaRPr>
          </a:p>
        </p:txBody>
      </p:sp>
      <p:pic>
        <p:nvPicPr>
          <p:cNvPr id="9" name="図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347" y="790575"/>
            <a:ext cx="7433965" cy="5768632"/>
          </a:xfrm>
          <a:prstGeom prst="rect">
            <a:avLst/>
          </a:prstGeom>
        </p:spPr>
      </p:pic>
      <p:sp>
        <p:nvSpPr>
          <p:cNvPr id="10" name="テキスト ボックス 9">
            <a:extLst>
              <a:ext uri="{FF2B5EF4-FFF2-40B4-BE49-F238E27FC236}">
                <a16:creationId xmlns:a16="http://schemas.microsoft.com/office/drawing/2014/main" id="{9A921689-812C-D843-2124-E298E6943E4E}"/>
              </a:ext>
            </a:extLst>
          </p:cNvPr>
          <p:cNvSpPr txBox="1"/>
          <p:nvPr/>
        </p:nvSpPr>
        <p:spPr>
          <a:xfrm>
            <a:off x="7577934" y="1447440"/>
            <a:ext cx="1470814" cy="646331"/>
          </a:xfrm>
          <a:prstGeom prst="rect">
            <a:avLst/>
          </a:prstGeom>
          <a:solidFill>
            <a:srgbClr val="FFCC99"/>
          </a:solidFill>
        </p:spPr>
        <p:txBody>
          <a:bodyPr wrap="square">
            <a:spAutoFit/>
          </a:bodyPr>
          <a:lstStyle/>
          <a:p>
            <a:r>
              <a:rPr lang="ja-JP" altLang="en-US" b="1" dirty="0">
                <a:latin typeface="ＭＳ ゴシック" panose="020B0609070205080204" pitchFamily="49" charset="-128"/>
                <a:ea typeface="ＭＳ ゴシック" panose="020B0609070205080204" pitchFamily="49" charset="-128"/>
              </a:rPr>
              <a:t>日本は</a:t>
            </a:r>
            <a:r>
              <a:rPr lang="en-US" altLang="ja-JP" b="1" dirty="0">
                <a:latin typeface="ＭＳ ゴシック" panose="020B0609070205080204" pitchFamily="49" charset="-128"/>
                <a:ea typeface="ＭＳ ゴシック" panose="020B0609070205080204" pitchFamily="49" charset="-128"/>
              </a:rPr>
              <a:t>8.3</a:t>
            </a:r>
            <a:r>
              <a:rPr lang="ja-JP" altLang="en-US" b="1" dirty="0">
                <a:latin typeface="ＭＳ ゴシック" panose="020B0609070205080204" pitchFamily="49" charset="-128"/>
                <a:ea typeface="ＭＳ ゴシック" panose="020B0609070205080204" pitchFamily="49" charset="-128"/>
              </a:rPr>
              <a:t>％　</a:t>
            </a:r>
            <a:endParaRPr lang="en-US" altLang="ja-JP" b="1" dirty="0">
              <a:latin typeface="ＭＳ ゴシック" panose="020B0609070205080204" pitchFamily="49" charset="-128"/>
              <a:ea typeface="ＭＳ ゴシック" panose="020B0609070205080204" pitchFamily="49" charset="-128"/>
            </a:endParaRPr>
          </a:p>
          <a:p>
            <a:r>
              <a:rPr lang="ja-JP" altLang="en-US" b="1" dirty="0">
                <a:latin typeface="ＭＳ ゴシック" panose="020B0609070205080204" pitchFamily="49" charset="-128"/>
                <a:ea typeface="ＭＳ ゴシック" panose="020B0609070205080204" pitchFamily="49" charset="-128"/>
              </a:rPr>
              <a:t>近年最低</a:t>
            </a:r>
          </a:p>
        </p:txBody>
      </p:sp>
      <p:sp>
        <p:nvSpPr>
          <p:cNvPr id="11" name="テキスト ボックス 10">
            <a:extLst>
              <a:ext uri="{FF2B5EF4-FFF2-40B4-BE49-F238E27FC236}">
                <a16:creationId xmlns:a16="http://schemas.microsoft.com/office/drawing/2014/main" id="{E6B26EFD-491C-FD98-DB5C-4110271110E7}"/>
              </a:ext>
            </a:extLst>
          </p:cNvPr>
          <p:cNvSpPr txBox="1"/>
          <p:nvPr/>
        </p:nvSpPr>
        <p:spPr>
          <a:xfrm>
            <a:off x="7786543" y="2366246"/>
            <a:ext cx="1074523" cy="1015663"/>
          </a:xfrm>
          <a:prstGeom prst="rect">
            <a:avLst/>
          </a:prstGeom>
          <a:solidFill>
            <a:srgbClr val="CCFFCC"/>
          </a:solidFill>
        </p:spPr>
        <p:txBody>
          <a:bodyPr wrap="square">
            <a:spAutoFit/>
          </a:bodyPr>
          <a:lstStyle/>
          <a:p>
            <a:r>
              <a:rPr lang="ja-JP" altLang="en-US" sz="2000" dirty="0">
                <a:solidFill>
                  <a:srgbClr val="FF0000"/>
                </a:solidFill>
                <a:latin typeface="ＭＳ ゴシック" panose="020B0609070205080204" pitchFamily="49" charset="-128"/>
                <a:ea typeface="ＭＳ ゴシック" panose="020B0609070205080204" pitchFamily="49" charset="-128"/>
              </a:rPr>
              <a:t>理事会</a:t>
            </a:r>
            <a:endParaRPr lang="en-US" altLang="ja-JP" sz="2000" dirty="0">
              <a:solidFill>
                <a:srgbClr val="FF0000"/>
              </a:solidFill>
              <a:latin typeface="ＭＳ ゴシック" panose="020B0609070205080204" pitchFamily="49" charset="-128"/>
              <a:ea typeface="ＭＳ ゴシック" panose="020B0609070205080204" pitchFamily="49" charset="-128"/>
            </a:endParaRPr>
          </a:p>
          <a:p>
            <a:r>
              <a:rPr lang="ja-JP" altLang="en-US" sz="2000" dirty="0">
                <a:solidFill>
                  <a:srgbClr val="FF0000"/>
                </a:solidFill>
                <a:latin typeface="ＭＳ ゴシック" panose="020B0609070205080204" pitchFamily="49" charset="-128"/>
                <a:ea typeface="ＭＳ ゴシック" panose="020B0609070205080204" pitchFamily="49" charset="-128"/>
              </a:rPr>
              <a:t>採択率</a:t>
            </a:r>
            <a:endParaRPr lang="en-US" altLang="ja-JP" sz="2000" dirty="0">
              <a:solidFill>
                <a:srgbClr val="FF0000"/>
              </a:solidFill>
              <a:latin typeface="ＭＳ ゴシック" panose="020B0609070205080204" pitchFamily="49" charset="-128"/>
              <a:ea typeface="ＭＳ ゴシック" panose="020B0609070205080204" pitchFamily="49" charset="-128"/>
            </a:endParaRPr>
          </a:p>
          <a:p>
            <a:r>
              <a:rPr lang="ja-JP" altLang="en-US" sz="2000" dirty="0">
                <a:solidFill>
                  <a:srgbClr val="FF0000"/>
                </a:solidFill>
                <a:latin typeface="ＭＳ ゴシック" panose="020B0609070205080204" pitchFamily="49" charset="-128"/>
                <a:ea typeface="ＭＳ ゴシック" panose="020B0609070205080204" pitchFamily="49" charset="-128"/>
              </a:rPr>
              <a:t> </a:t>
            </a:r>
            <a:r>
              <a:rPr lang="en-US" altLang="ja-JP" sz="2000" dirty="0">
                <a:solidFill>
                  <a:srgbClr val="FF0000"/>
                </a:solidFill>
                <a:latin typeface="ＭＳ ゴシック" panose="020B0609070205080204" pitchFamily="49" charset="-128"/>
                <a:ea typeface="ＭＳ ゴシック" panose="020B0609070205080204" pitchFamily="49" charset="-128"/>
              </a:rPr>
              <a:t>100</a:t>
            </a:r>
            <a:r>
              <a:rPr lang="ja-JP" altLang="en-US" dirty="0">
                <a:solidFill>
                  <a:srgbClr val="FF0000"/>
                </a:solidFill>
              </a:rPr>
              <a:t>％</a:t>
            </a:r>
          </a:p>
        </p:txBody>
      </p:sp>
      <p:sp>
        <p:nvSpPr>
          <p:cNvPr id="13" name="テキスト ボックス 12">
            <a:extLst>
              <a:ext uri="{FF2B5EF4-FFF2-40B4-BE49-F238E27FC236}">
                <a16:creationId xmlns:a16="http://schemas.microsoft.com/office/drawing/2014/main" id="{3A0433B3-067C-4FBB-915B-781465620776}"/>
              </a:ext>
            </a:extLst>
          </p:cNvPr>
          <p:cNvSpPr txBox="1"/>
          <p:nvPr/>
        </p:nvSpPr>
        <p:spPr>
          <a:xfrm>
            <a:off x="7577934" y="3674891"/>
            <a:ext cx="1491743" cy="1323439"/>
          </a:xfrm>
          <a:prstGeom prst="rect">
            <a:avLst/>
          </a:prstGeom>
          <a:solidFill>
            <a:srgbClr val="FFFFCC"/>
          </a:solidFill>
        </p:spPr>
        <p:txBody>
          <a:bodyPr wrap="square">
            <a:spAutoFit/>
          </a:bodyPr>
          <a:lstStyle/>
          <a:p>
            <a:r>
              <a:rPr lang="ja-JP" altLang="en-US" sz="1600" b="1" dirty="0">
                <a:latin typeface="ＭＳ ゴシック" panose="020B0609070205080204" pitchFamily="49" charset="-128"/>
                <a:ea typeface="ＭＳ ゴシック" panose="020B0609070205080204" pitchFamily="49" charset="-128"/>
              </a:rPr>
              <a:t>理事会提案を除いた</a:t>
            </a:r>
            <a:endParaRPr lang="en-US" altLang="ja-JP" sz="1600" b="1" dirty="0">
              <a:latin typeface="ＭＳ ゴシック" panose="020B0609070205080204" pitchFamily="49" charset="-128"/>
              <a:ea typeface="ＭＳ ゴシック" panose="020B0609070205080204" pitchFamily="49" charset="-128"/>
            </a:endParaRPr>
          </a:p>
          <a:p>
            <a:r>
              <a:rPr lang="ja-JP" altLang="en-US" sz="1600" b="1" dirty="0">
                <a:latin typeface="ＭＳ ゴシック" panose="020B0609070205080204" pitchFamily="49" charset="-128"/>
                <a:ea typeface="ＭＳ ゴシック" panose="020B0609070205080204" pitchFamily="49" charset="-128"/>
              </a:rPr>
              <a:t>世界から</a:t>
            </a:r>
            <a:r>
              <a:rPr lang="en-US" altLang="ja-JP" sz="1600" b="1" dirty="0">
                <a:latin typeface="ＭＳ ゴシック" panose="020B0609070205080204" pitchFamily="49" charset="-128"/>
                <a:ea typeface="ＭＳ ゴシック" panose="020B0609070205080204" pitchFamily="49" charset="-128"/>
              </a:rPr>
              <a:t>59</a:t>
            </a:r>
            <a:r>
              <a:rPr lang="zh-TW" altLang="en-US" sz="1600" b="1" dirty="0">
                <a:latin typeface="ＭＳ ゴシック" panose="020B0609070205080204" pitchFamily="49" charset="-128"/>
                <a:ea typeface="ＭＳ ゴシック" panose="020B0609070205080204" pitchFamily="49" charset="-128"/>
              </a:rPr>
              <a:t>件</a:t>
            </a:r>
            <a:endParaRPr lang="en-US" altLang="zh-TW" sz="1600" b="1" dirty="0">
              <a:latin typeface="ＭＳ ゴシック" panose="020B0609070205080204" pitchFamily="49" charset="-128"/>
              <a:ea typeface="ＭＳ ゴシック" panose="020B0609070205080204" pitchFamily="49" charset="-128"/>
            </a:endParaRPr>
          </a:p>
          <a:p>
            <a:r>
              <a:rPr lang="ja-JP" altLang="en-US" sz="1600" b="1" dirty="0">
                <a:latin typeface="ＭＳ ゴシック" panose="020B0609070205080204" pitchFamily="49" charset="-128"/>
                <a:ea typeface="ＭＳ ゴシック" panose="020B0609070205080204" pitchFamily="49" charset="-128"/>
              </a:rPr>
              <a:t>中</a:t>
            </a:r>
            <a:r>
              <a:rPr lang="en-US" altLang="ja-JP" sz="1600" b="1" dirty="0">
                <a:latin typeface="ＭＳ ゴシック" panose="020B0609070205080204" pitchFamily="49" charset="-128"/>
                <a:ea typeface="ＭＳ ゴシック" panose="020B0609070205080204" pitchFamily="49" charset="-128"/>
              </a:rPr>
              <a:t> </a:t>
            </a:r>
            <a:r>
              <a:rPr lang="en-US" altLang="zh-TW" sz="1600" b="1" dirty="0">
                <a:latin typeface="ＭＳ ゴシック" panose="020B0609070205080204" pitchFamily="49" charset="-128"/>
                <a:ea typeface="ＭＳ ゴシック" panose="020B0609070205080204" pitchFamily="49" charset="-128"/>
              </a:rPr>
              <a:t>1</a:t>
            </a:r>
            <a:r>
              <a:rPr lang="en-US" altLang="ja-JP" sz="1600" b="1" dirty="0">
                <a:latin typeface="ＭＳ ゴシック" panose="020B0609070205080204" pitchFamily="49" charset="-128"/>
                <a:ea typeface="ＭＳ ゴシック" panose="020B0609070205080204" pitchFamily="49" charset="-128"/>
              </a:rPr>
              <a:t>5</a:t>
            </a:r>
            <a:r>
              <a:rPr lang="zh-TW" altLang="en-US" sz="1600" b="1" dirty="0">
                <a:latin typeface="ＭＳ ゴシック" panose="020B0609070205080204" pitchFamily="49" charset="-128"/>
                <a:ea typeface="ＭＳ ゴシック" panose="020B0609070205080204" pitchFamily="49" charset="-128"/>
              </a:rPr>
              <a:t>件採択</a:t>
            </a:r>
          </a:p>
          <a:p>
            <a:r>
              <a:rPr lang="ja-JP" altLang="en-US" sz="1600" b="1" dirty="0">
                <a:latin typeface="ＭＳ ゴシック" panose="020B0609070205080204" pitchFamily="49" charset="-128"/>
                <a:ea typeface="ＭＳ ゴシック" panose="020B0609070205080204" pitchFamily="49" charset="-128"/>
              </a:rPr>
              <a:t> </a:t>
            </a:r>
            <a:r>
              <a:rPr lang="zh-TW" altLang="en-US" sz="1600" b="1" dirty="0">
                <a:latin typeface="ＭＳ ゴシック" panose="020B0609070205080204" pitchFamily="49" charset="-128"/>
                <a:ea typeface="ＭＳ ゴシック" panose="020B0609070205080204" pitchFamily="49" charset="-128"/>
              </a:rPr>
              <a:t>（</a:t>
            </a:r>
            <a:r>
              <a:rPr lang="en-US" altLang="zh-TW" sz="1600" b="1" dirty="0">
                <a:latin typeface="ＭＳ ゴシック" panose="020B0609070205080204" pitchFamily="49" charset="-128"/>
                <a:ea typeface="ＭＳ ゴシック" panose="020B0609070205080204" pitchFamily="49" charset="-128"/>
              </a:rPr>
              <a:t>2</a:t>
            </a:r>
            <a:r>
              <a:rPr lang="en-US" altLang="ja-JP" sz="1600" b="1" dirty="0">
                <a:latin typeface="ＭＳ ゴシック" panose="020B0609070205080204" pitchFamily="49" charset="-128"/>
                <a:ea typeface="ＭＳ ゴシック" panose="020B0609070205080204" pitchFamily="49" charset="-128"/>
              </a:rPr>
              <a:t>5</a:t>
            </a:r>
            <a:r>
              <a:rPr lang="en-US" altLang="zh-TW" sz="1600" b="1" dirty="0">
                <a:latin typeface="ＭＳ ゴシック" panose="020B0609070205080204" pitchFamily="49" charset="-128"/>
                <a:ea typeface="ＭＳ ゴシック" panose="020B0609070205080204" pitchFamily="49" charset="-128"/>
              </a:rPr>
              <a:t>.4</a:t>
            </a:r>
            <a:r>
              <a:rPr lang="zh-TW" altLang="en-US" sz="1600" b="1" dirty="0">
                <a:latin typeface="ＭＳ ゴシック" panose="020B0609070205080204" pitchFamily="49" charset="-128"/>
                <a:ea typeface="ＭＳ ゴシック" panose="020B0609070205080204" pitchFamily="49" charset="-128"/>
              </a:rPr>
              <a:t>％）</a:t>
            </a:r>
          </a:p>
        </p:txBody>
      </p:sp>
      <p:sp>
        <p:nvSpPr>
          <p:cNvPr id="4" name="スライド番号プレースホルダー 3"/>
          <p:cNvSpPr>
            <a:spLocks noGrp="1"/>
          </p:cNvSpPr>
          <p:nvPr>
            <p:ph type="sldNum" sz="quarter" idx="12"/>
          </p:nvPr>
        </p:nvSpPr>
        <p:spPr/>
        <p:txBody>
          <a:bodyPr/>
          <a:lstStyle/>
          <a:p>
            <a:fld id="{6D919095-D2E8-4EAE-BD51-BEFE9EB83F12}" type="slidenum">
              <a:rPr kumimoji="1" lang="ja-JP" altLang="en-US" smtClean="0"/>
              <a:t>8</a:t>
            </a:fld>
            <a:endParaRPr kumimoji="1" lang="ja-JP" altLang="en-US"/>
          </a:p>
        </p:txBody>
      </p:sp>
    </p:spTree>
    <p:extLst>
      <p:ext uri="{BB962C8B-B14F-4D97-AF65-F5344CB8AC3E}">
        <p14:creationId xmlns:p14="http://schemas.microsoft.com/office/powerpoint/2010/main" val="407593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8E13BB1-DB0B-42CD-BC5B-2130EF2CD355}"/>
              </a:ext>
            </a:extLst>
          </p:cNvPr>
          <p:cNvSpPr txBox="1">
            <a:spLocks noChangeArrowheads="1"/>
          </p:cNvSpPr>
          <p:nvPr/>
        </p:nvSpPr>
        <p:spPr>
          <a:xfrm>
            <a:off x="0" y="0"/>
            <a:ext cx="9144000" cy="666750"/>
          </a:xfrm>
          <a:prstGeom prst="rect">
            <a:avLst/>
          </a:prstGeom>
          <a:solidFill>
            <a:srgbClr val="0070C0"/>
          </a:solidFill>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solidFill>
                  <a:srgbClr val="FFFFCC"/>
                </a:solidFill>
              </a:rPr>
              <a:t>　　　</a:t>
            </a:r>
            <a:r>
              <a:rPr lang="ja-JP" altLang="en-US" sz="3200" b="1" dirty="0">
                <a:solidFill>
                  <a:srgbClr val="FFFFFF"/>
                </a:solidFill>
                <a:latin typeface="Arial Narrow" panose="020B0606020202030204" pitchFamily="34" charset="0"/>
              </a:rPr>
              <a:t>                  </a:t>
            </a:r>
            <a:r>
              <a:rPr lang="ja-JP" altLang="en-US" sz="4000" b="1" dirty="0">
                <a:solidFill>
                  <a:srgbClr val="FFFFFF"/>
                </a:solidFill>
                <a:latin typeface="Arial Narrow" panose="020B0606020202030204" pitchFamily="34" charset="0"/>
              </a:rPr>
              <a:t>日本からの立法案</a:t>
            </a:r>
            <a:endParaRPr lang="ja-JP" altLang="en-US" sz="4000" dirty="0">
              <a:solidFill>
                <a:srgbClr val="FFFF00"/>
              </a:solidFill>
            </a:endParaRPr>
          </a:p>
        </p:txBody>
      </p:sp>
      <p:pic>
        <p:nvPicPr>
          <p:cNvPr id="3" name="図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349" y="1514475"/>
            <a:ext cx="8883302" cy="4019550"/>
          </a:xfrm>
          <a:prstGeom prst="rect">
            <a:avLst/>
          </a:prstGeom>
        </p:spPr>
      </p:pic>
      <p:sp>
        <p:nvSpPr>
          <p:cNvPr id="5" name="スライド番号プレースホルダー 4"/>
          <p:cNvSpPr>
            <a:spLocks noGrp="1"/>
          </p:cNvSpPr>
          <p:nvPr>
            <p:ph type="sldNum" sz="quarter" idx="12"/>
          </p:nvPr>
        </p:nvSpPr>
        <p:spPr/>
        <p:txBody>
          <a:bodyPr/>
          <a:lstStyle/>
          <a:p>
            <a:fld id="{6D919095-D2E8-4EAE-BD51-BEFE9EB83F12}" type="slidenum">
              <a:rPr kumimoji="1" lang="ja-JP" altLang="en-US" smtClean="0"/>
              <a:t>9</a:t>
            </a:fld>
            <a:endParaRPr kumimoji="1" lang="ja-JP" altLang="en-US"/>
          </a:p>
        </p:txBody>
      </p:sp>
    </p:spTree>
    <p:extLst>
      <p:ext uri="{BB962C8B-B14F-4D97-AF65-F5344CB8AC3E}">
        <p14:creationId xmlns:p14="http://schemas.microsoft.com/office/powerpoint/2010/main" val="1013145473"/>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247</TotalTime>
  <Words>1329</Words>
  <Application>Microsoft Office PowerPoint</Application>
  <PresentationFormat>画面に合わせる (4:3)</PresentationFormat>
  <Paragraphs>170</Paragraphs>
  <Slides>18</Slides>
  <Notes>17</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18</vt:i4>
      </vt:variant>
    </vt:vector>
  </HeadingPairs>
  <TitlesOfParts>
    <vt:vector size="29" baseType="lpstr">
      <vt:lpstr>HGPｺﾞｼｯｸE</vt:lpstr>
      <vt:lpstr>Meiryo UI</vt:lpstr>
      <vt:lpstr>ＭＳ Ｐゴシック</vt:lpstr>
      <vt:lpstr>ＭＳ ゴシック</vt:lpstr>
      <vt:lpstr>Arial</vt:lpstr>
      <vt:lpstr>Arial Narrow</vt:lpstr>
      <vt:lpstr>Calibri</vt:lpstr>
      <vt:lpstr>Calibri Light</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hisho</dc:creator>
  <cp:lastModifiedBy>岡松 展明</cp:lastModifiedBy>
  <cp:revision>37</cp:revision>
  <cp:lastPrinted>2025-05-15T03:31:46Z</cp:lastPrinted>
  <dcterms:created xsi:type="dcterms:W3CDTF">2025-05-02T02:34:00Z</dcterms:created>
  <dcterms:modified xsi:type="dcterms:W3CDTF">2025-06-03T03:45:38Z</dcterms:modified>
</cp:coreProperties>
</file>