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theme/theme3.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84" r:id="rId4"/>
  </p:sldMasterIdLst>
  <p:notesMasterIdLst>
    <p:notesMasterId r:id="rId14"/>
  </p:notesMasterIdLst>
  <p:sldIdLst>
    <p:sldId id="792" r:id="rId5"/>
    <p:sldId id="800" r:id="rId6"/>
    <p:sldId id="832" r:id="rId7"/>
    <p:sldId id="830" r:id="rId8"/>
    <p:sldId id="827" r:id="rId9"/>
    <p:sldId id="821" r:id="rId10"/>
    <p:sldId id="820" r:id="rId11"/>
    <p:sldId id="829" r:id="rId12"/>
    <p:sldId id="372" r:id="rId13"/>
  </p:sldIdLst>
  <p:sldSz cx="12192000" cy="6858000"/>
  <p:notesSz cx="9945688"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kuda-Doi Mayumi"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89" autoAdjust="0"/>
    <p:restoredTop sz="67351" autoAdjust="0"/>
  </p:normalViewPr>
  <p:slideViewPr>
    <p:cSldViewPr snapToGrid="0">
      <p:cViewPr varScale="1">
        <p:scale>
          <a:sx n="61" d="100"/>
          <a:sy n="61" d="100"/>
        </p:scale>
        <p:origin x="307" y="45"/>
      </p:cViewPr>
      <p:guideLst>
        <p:guide orient="horz" pos="2160"/>
        <p:guide pos="3840"/>
      </p:guideLst>
    </p:cSldViewPr>
  </p:slideViewPr>
  <p:outlineViewPr>
    <p:cViewPr>
      <p:scale>
        <a:sx n="33" d="100"/>
        <a:sy n="33" d="100"/>
      </p:scale>
      <p:origin x="0" y="-179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橋 義晃" userId="7337a53d2e2c47b0" providerId="LiveId" clId="{504D8C5A-1419-463E-8506-ADCA3303F348}"/>
    <pc:docChg chg="undo custSel addSld delSld modSld sldOrd">
      <pc:chgData name="村橋 義晃" userId="7337a53d2e2c47b0" providerId="LiveId" clId="{504D8C5A-1419-463E-8506-ADCA3303F348}" dt="2021-08-29T03:11:19.104" v="59" actId="14100"/>
      <pc:docMkLst>
        <pc:docMk/>
      </pc:docMkLst>
      <pc:sldChg chg="addSp delSp modSp mod modNotesTx">
        <pc:chgData name="村橋 義晃" userId="7337a53d2e2c47b0" providerId="LiveId" clId="{504D8C5A-1419-463E-8506-ADCA3303F348}" dt="2021-08-28T03:00:52.765" v="23"/>
        <pc:sldMkLst>
          <pc:docMk/>
          <pc:sldMk cId="1595449098" sldId="372"/>
        </pc:sldMkLst>
        <pc:spChg chg="add del mod">
          <ac:chgData name="村橋 義晃" userId="7337a53d2e2c47b0" providerId="LiveId" clId="{504D8C5A-1419-463E-8506-ADCA3303F348}" dt="2021-08-28T03:00:26.241" v="22" actId="21"/>
          <ac:spMkLst>
            <pc:docMk/>
            <pc:sldMk cId="1595449098" sldId="372"/>
            <ac:spMk id="4" creationId="{44544C7D-2C1B-4FFF-8C45-505B9778057A}"/>
          </ac:spMkLst>
        </pc:spChg>
        <pc:spChg chg="add mod">
          <ac:chgData name="村橋 義晃" userId="7337a53d2e2c47b0" providerId="LiveId" clId="{504D8C5A-1419-463E-8506-ADCA3303F348}" dt="2021-08-28T03:00:52.765" v="23"/>
          <ac:spMkLst>
            <pc:docMk/>
            <pc:sldMk cId="1595449098" sldId="372"/>
            <ac:spMk id="5" creationId="{2C89166F-BCD1-4175-8442-F195F782C11B}"/>
          </ac:spMkLst>
        </pc:spChg>
        <pc:spChg chg="del">
          <ac:chgData name="村橋 義晃" userId="7337a53d2e2c47b0" providerId="LiveId" clId="{504D8C5A-1419-463E-8506-ADCA3303F348}" dt="2021-08-28T03:00:15.094" v="20" actId="21"/>
          <ac:spMkLst>
            <pc:docMk/>
            <pc:sldMk cId="1595449098" sldId="372"/>
            <ac:spMk id="7" creationId="{5FDABDF7-2081-48F0-BDC1-493EDC6F4C45}"/>
          </ac:spMkLst>
        </pc:spChg>
      </pc:sldChg>
      <pc:sldChg chg="modSp mod modNotesTx">
        <pc:chgData name="村橋 義晃" userId="7337a53d2e2c47b0" providerId="LiveId" clId="{504D8C5A-1419-463E-8506-ADCA3303F348}" dt="2021-08-29T02:55:02.486" v="44" actId="20577"/>
        <pc:sldMkLst>
          <pc:docMk/>
          <pc:sldMk cId="2471466035" sldId="800"/>
        </pc:sldMkLst>
        <pc:spChg chg="mod">
          <ac:chgData name="村橋 義晃" userId="7337a53d2e2c47b0" providerId="LiveId" clId="{504D8C5A-1419-463E-8506-ADCA3303F348}" dt="2021-08-29T02:55:02.486" v="44" actId="20577"/>
          <ac:spMkLst>
            <pc:docMk/>
            <pc:sldMk cId="2471466035" sldId="800"/>
            <ac:spMk id="2" creationId="{6C0C2C46-3E13-4185-A0B3-F2971D44666C}"/>
          </ac:spMkLst>
        </pc:spChg>
      </pc:sldChg>
      <pc:sldChg chg="modNotesTx">
        <pc:chgData name="村橋 義晃" userId="7337a53d2e2c47b0" providerId="LiveId" clId="{504D8C5A-1419-463E-8506-ADCA3303F348}" dt="2021-08-28T02:51:34.806" v="5" actId="20577"/>
        <pc:sldMkLst>
          <pc:docMk/>
          <pc:sldMk cId="2864301870" sldId="820"/>
        </pc:sldMkLst>
      </pc:sldChg>
      <pc:sldChg chg="modNotesTx">
        <pc:chgData name="村橋 義晃" userId="7337a53d2e2c47b0" providerId="LiveId" clId="{504D8C5A-1419-463E-8506-ADCA3303F348}" dt="2021-08-28T02:51:27.421" v="4" actId="20577"/>
        <pc:sldMkLst>
          <pc:docMk/>
          <pc:sldMk cId="2258691789" sldId="821"/>
        </pc:sldMkLst>
      </pc:sldChg>
      <pc:sldChg chg="modSp mod modNotesTx">
        <pc:chgData name="村橋 義晃" userId="7337a53d2e2c47b0" providerId="LiveId" clId="{504D8C5A-1419-463E-8506-ADCA3303F348}" dt="2021-08-29T03:11:19.104" v="59" actId="14100"/>
        <pc:sldMkLst>
          <pc:docMk/>
          <pc:sldMk cId="192506852" sldId="827"/>
        </pc:sldMkLst>
        <pc:spChg chg="mod">
          <ac:chgData name="村橋 義晃" userId="7337a53d2e2c47b0" providerId="LiveId" clId="{504D8C5A-1419-463E-8506-ADCA3303F348}" dt="2021-08-29T03:11:19.104" v="59" actId="14100"/>
          <ac:spMkLst>
            <pc:docMk/>
            <pc:sldMk cId="192506852" sldId="827"/>
            <ac:spMk id="2" creationId="{023580D2-5138-4FB8-A62B-D8A3D2195B62}"/>
          </ac:spMkLst>
        </pc:spChg>
        <pc:graphicFrameChg chg="mod modGraphic">
          <ac:chgData name="村橋 義晃" userId="7337a53d2e2c47b0" providerId="LiveId" clId="{504D8C5A-1419-463E-8506-ADCA3303F348}" dt="2021-08-29T03:10:17.624" v="58" actId="14734"/>
          <ac:graphicFrameMkLst>
            <pc:docMk/>
            <pc:sldMk cId="192506852" sldId="827"/>
            <ac:graphicFrameMk id="11" creationId="{1463A5DC-A96C-449D-A630-D9A5614E8FDD}"/>
          </ac:graphicFrameMkLst>
        </pc:graphicFrameChg>
      </pc:sldChg>
      <pc:sldChg chg="modNotesTx">
        <pc:chgData name="村橋 義晃" userId="7337a53d2e2c47b0" providerId="LiveId" clId="{504D8C5A-1419-463E-8506-ADCA3303F348}" dt="2021-08-28T02:52:28.509" v="10" actId="113"/>
        <pc:sldMkLst>
          <pc:docMk/>
          <pc:sldMk cId="1472890150" sldId="829"/>
        </pc:sldMkLst>
      </pc:sldChg>
      <pc:sldChg chg="modSp mod modTransition modNotesTx">
        <pc:chgData name="村橋 義晃" userId="7337a53d2e2c47b0" providerId="LiveId" clId="{504D8C5A-1419-463E-8506-ADCA3303F348}" dt="2021-08-29T02:52:09.731" v="35"/>
        <pc:sldMkLst>
          <pc:docMk/>
          <pc:sldMk cId="1369432275" sldId="830"/>
        </pc:sldMkLst>
        <pc:spChg chg="mod">
          <ac:chgData name="村橋 義晃" userId="7337a53d2e2c47b0" providerId="LiveId" clId="{504D8C5A-1419-463E-8506-ADCA3303F348}" dt="2021-08-28T08:07:31.291" v="33" actId="20577"/>
          <ac:spMkLst>
            <pc:docMk/>
            <pc:sldMk cId="1369432275" sldId="830"/>
            <ac:spMk id="6" creationId="{EC01969A-4C88-4C8F-9D6F-A4F5CE5166CE}"/>
          </ac:spMkLst>
        </pc:spChg>
      </pc:sldChg>
      <pc:sldChg chg="modSp mod ord modTransition modNotesTx">
        <pc:chgData name="村橋 義晃" userId="7337a53d2e2c47b0" providerId="LiveId" clId="{504D8C5A-1419-463E-8506-ADCA3303F348}" dt="2021-08-29T03:05:28.554" v="46"/>
        <pc:sldMkLst>
          <pc:docMk/>
          <pc:sldMk cId="1179997411" sldId="832"/>
        </pc:sldMkLst>
        <pc:spChg chg="mod">
          <ac:chgData name="村橋 義晃" userId="7337a53d2e2c47b0" providerId="LiveId" clId="{504D8C5A-1419-463E-8506-ADCA3303F348}" dt="2021-08-28T08:06:39.124" v="29" actId="14100"/>
          <ac:spMkLst>
            <pc:docMk/>
            <pc:sldMk cId="1179997411" sldId="832"/>
            <ac:spMk id="4" creationId="{925E9C15-73DA-4150-811F-0486F4CEF88E}"/>
          </ac:spMkLst>
        </pc:spChg>
        <pc:spChg chg="mod">
          <ac:chgData name="村橋 義晃" userId="7337a53d2e2c47b0" providerId="LiveId" clId="{504D8C5A-1419-463E-8506-ADCA3303F348}" dt="2021-08-28T04:18:40.664" v="28" actId="14100"/>
          <ac:spMkLst>
            <pc:docMk/>
            <pc:sldMk cId="1179997411" sldId="832"/>
            <ac:spMk id="7" creationId="{8F3800E5-16A9-407E-91A0-66186D67BC2A}"/>
          </ac:spMkLst>
        </pc:spChg>
      </pc:sldChg>
      <pc:sldChg chg="new del">
        <pc:chgData name="村橋 義晃" userId="7337a53d2e2c47b0" providerId="LiveId" clId="{504D8C5A-1419-463E-8506-ADCA3303F348}" dt="2021-08-28T02:53:14.992" v="13" actId="680"/>
        <pc:sldMkLst>
          <pc:docMk/>
          <pc:sldMk cId="3105177542" sldId="8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9799" cy="344091"/>
          </a:xfrm>
          <a:prstGeom prst="rect">
            <a:avLst/>
          </a:prstGeom>
        </p:spPr>
        <p:txBody>
          <a:bodyPr vert="horz" lIns="92546" tIns="46273" rIns="92546" bIns="4627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3588" y="0"/>
            <a:ext cx="4309799" cy="344091"/>
          </a:xfrm>
          <a:prstGeom prst="rect">
            <a:avLst/>
          </a:prstGeom>
        </p:spPr>
        <p:txBody>
          <a:bodyPr vert="horz" lIns="92546" tIns="46273" rIns="92546" bIns="46273" rtlCol="0"/>
          <a:lstStyle>
            <a:lvl1pPr algn="r">
              <a:defRPr sz="1200"/>
            </a:lvl1pPr>
          </a:lstStyle>
          <a:p>
            <a:fld id="{8C024F22-F7BB-4474-9DFA-ADD59EB31F74}" type="datetimeFigureOut">
              <a:rPr kumimoji="1" lang="ja-JP" altLang="en-US" smtClean="0"/>
              <a:pPr/>
              <a:t>2021/8/29</a:t>
            </a:fld>
            <a:endParaRPr kumimoji="1" lang="ja-JP" altLang="en-US"/>
          </a:p>
        </p:txBody>
      </p:sp>
      <p:sp>
        <p:nvSpPr>
          <p:cNvPr id="4" name="スライド イメージ プレースホルダー 3"/>
          <p:cNvSpPr>
            <a:spLocks noGrp="1" noRot="1" noChangeAspect="1"/>
          </p:cNvSpPr>
          <p:nvPr>
            <p:ph type="sldImg" idx="2"/>
          </p:nvPr>
        </p:nvSpPr>
        <p:spPr>
          <a:xfrm>
            <a:off x="2916238" y="857250"/>
            <a:ext cx="4113212" cy="2314575"/>
          </a:xfrm>
          <a:prstGeom prst="rect">
            <a:avLst/>
          </a:prstGeom>
          <a:noFill/>
          <a:ln w="12700">
            <a:solidFill>
              <a:prstClr val="black"/>
            </a:solidFill>
          </a:ln>
        </p:spPr>
        <p:txBody>
          <a:bodyPr vert="horz" lIns="92546" tIns="46273" rIns="92546" bIns="46273" rtlCol="0" anchor="ctr"/>
          <a:lstStyle/>
          <a:p>
            <a:endParaRPr lang="ja-JP" altLang="en-US"/>
          </a:p>
        </p:txBody>
      </p:sp>
      <p:sp>
        <p:nvSpPr>
          <p:cNvPr id="5" name="ノート プレースホルダー 4"/>
          <p:cNvSpPr>
            <a:spLocks noGrp="1"/>
          </p:cNvSpPr>
          <p:nvPr>
            <p:ph type="body" sz="quarter" idx="3"/>
          </p:nvPr>
        </p:nvSpPr>
        <p:spPr>
          <a:xfrm>
            <a:off x="994570" y="3300413"/>
            <a:ext cx="7956550" cy="2700338"/>
          </a:xfrm>
          <a:prstGeom prst="rect">
            <a:avLst/>
          </a:prstGeom>
        </p:spPr>
        <p:txBody>
          <a:bodyPr vert="horz" lIns="92546" tIns="46273" rIns="92546" bIns="462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513911"/>
            <a:ext cx="4309799" cy="344090"/>
          </a:xfrm>
          <a:prstGeom prst="rect">
            <a:avLst/>
          </a:prstGeom>
        </p:spPr>
        <p:txBody>
          <a:bodyPr vert="horz" lIns="92546" tIns="46273" rIns="92546" bIns="4627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3588" y="6513911"/>
            <a:ext cx="4309799" cy="344090"/>
          </a:xfrm>
          <a:prstGeom prst="rect">
            <a:avLst/>
          </a:prstGeom>
        </p:spPr>
        <p:txBody>
          <a:bodyPr vert="horz" lIns="92546" tIns="46273" rIns="92546" bIns="46273" rtlCol="0" anchor="b"/>
          <a:lstStyle>
            <a:lvl1pPr algn="r">
              <a:defRPr sz="1200"/>
            </a:lvl1pPr>
          </a:lstStyle>
          <a:p>
            <a:fld id="{DA151310-E4AF-4337-BA6E-528A8B5D2EE5}" type="slidenum">
              <a:rPr kumimoji="1" lang="ja-JP" altLang="en-US" smtClean="0"/>
              <a:pPr/>
              <a:t>‹#›</a:t>
            </a:fld>
            <a:endParaRPr kumimoji="1" lang="ja-JP" altLang="en-US"/>
          </a:p>
        </p:txBody>
      </p:sp>
    </p:spTree>
    <p:extLst>
      <p:ext uri="{BB962C8B-B14F-4D97-AF65-F5344CB8AC3E}">
        <p14:creationId xmlns:p14="http://schemas.microsoft.com/office/powerpoint/2010/main" val="23033707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1</a:t>
            </a:fld>
            <a:endParaRPr kumimoji="1" lang="ja-JP" altLang="en-US" dirty="0"/>
          </a:p>
        </p:txBody>
      </p:sp>
    </p:spTree>
    <p:extLst>
      <p:ext uri="{BB962C8B-B14F-4D97-AF65-F5344CB8AC3E}">
        <p14:creationId xmlns:p14="http://schemas.microsoft.com/office/powerpoint/2010/main" val="98022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endParaRPr lang="en-US" altLang="ja-JP" sz="2800" b="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2</a:t>
            </a:fld>
            <a:endParaRPr kumimoji="1" lang="ja-JP" altLang="en-US"/>
          </a:p>
        </p:txBody>
      </p:sp>
    </p:spTree>
    <p:extLst>
      <p:ext uri="{BB962C8B-B14F-4D97-AF65-F5344CB8AC3E}">
        <p14:creationId xmlns:p14="http://schemas.microsoft.com/office/powerpoint/2010/main" val="264632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3</a:t>
            </a:fld>
            <a:endParaRPr kumimoji="1" lang="ja-JP" altLang="en-US"/>
          </a:p>
        </p:txBody>
      </p:sp>
    </p:spTree>
    <p:extLst>
      <p:ext uri="{BB962C8B-B14F-4D97-AF65-F5344CB8AC3E}">
        <p14:creationId xmlns:p14="http://schemas.microsoft.com/office/powerpoint/2010/main" val="325229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4</a:t>
            </a:fld>
            <a:endParaRPr kumimoji="1" lang="ja-JP" altLang="en-US"/>
          </a:p>
        </p:txBody>
      </p:sp>
    </p:spTree>
    <p:extLst>
      <p:ext uri="{BB962C8B-B14F-4D97-AF65-F5344CB8AC3E}">
        <p14:creationId xmlns:p14="http://schemas.microsoft.com/office/powerpoint/2010/main" val="1152008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5</a:t>
            </a:fld>
            <a:endParaRPr kumimoji="1" lang="ja-JP" altLang="en-US"/>
          </a:p>
        </p:txBody>
      </p:sp>
    </p:spTree>
    <p:extLst>
      <p:ext uri="{BB962C8B-B14F-4D97-AF65-F5344CB8AC3E}">
        <p14:creationId xmlns:p14="http://schemas.microsoft.com/office/powerpoint/2010/main" val="2125069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endParaRPr kumimoji="1" lang="ja-JP" altLang="en-US" b="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6</a:t>
            </a:fld>
            <a:endParaRPr kumimoji="1" lang="ja-JP" altLang="en-US"/>
          </a:p>
        </p:txBody>
      </p:sp>
    </p:spTree>
    <p:extLst>
      <p:ext uri="{BB962C8B-B14F-4D97-AF65-F5344CB8AC3E}">
        <p14:creationId xmlns:p14="http://schemas.microsoft.com/office/powerpoint/2010/main" val="1492263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endParaRPr kumimoji="1" lang="ja-JP" altLang="en-US" b="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7</a:t>
            </a:fld>
            <a:endParaRPr kumimoji="1" lang="ja-JP" altLang="en-US"/>
          </a:p>
        </p:txBody>
      </p:sp>
    </p:spTree>
    <p:extLst>
      <p:ext uri="{BB962C8B-B14F-4D97-AF65-F5344CB8AC3E}">
        <p14:creationId xmlns:p14="http://schemas.microsoft.com/office/powerpoint/2010/main" val="2536086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16238" y="857250"/>
            <a:ext cx="4113212" cy="2314575"/>
          </a:xfrm>
        </p:spPr>
      </p:sp>
      <p:sp>
        <p:nvSpPr>
          <p:cNvPr id="3" name="ノート プレースホルダー 2"/>
          <p:cNvSpPr>
            <a:spLocks noGrp="1"/>
          </p:cNvSpPr>
          <p:nvPr>
            <p:ph type="body" idx="1"/>
          </p:nvPr>
        </p:nvSpPr>
        <p:spPr/>
        <p:txBody>
          <a:bodyPr/>
          <a:lstStyle/>
          <a:p>
            <a:endParaRPr lang="en-US" altLang="ja-JP" sz="2800" b="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A151310-E4AF-4337-BA6E-528A8B5D2EE5}" type="slidenum">
              <a:rPr kumimoji="1" lang="ja-JP" altLang="en-US" smtClean="0"/>
              <a:pPr/>
              <a:t>8</a:t>
            </a:fld>
            <a:endParaRPr kumimoji="1" lang="ja-JP" altLang="en-US"/>
          </a:p>
        </p:txBody>
      </p:sp>
    </p:spTree>
    <p:extLst>
      <p:ext uri="{BB962C8B-B14F-4D97-AF65-F5344CB8AC3E}">
        <p14:creationId xmlns:p14="http://schemas.microsoft.com/office/powerpoint/2010/main" val="373837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defTabSz="462732">
              <a:lnSpc>
                <a:spcPct val="117999"/>
              </a:lnSpc>
              <a:defRPr/>
            </a:pPr>
            <a:endParaRPr b="0" dirty="0"/>
          </a:p>
        </p:txBody>
      </p:sp>
    </p:spTree>
    <p:extLst>
      <p:ext uri="{BB962C8B-B14F-4D97-AF65-F5344CB8AC3E}">
        <p14:creationId xmlns:p14="http://schemas.microsoft.com/office/powerpoint/2010/main" val="247638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68234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091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824759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1190625" y="2268141"/>
            <a:ext cx="9810750"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03463284"/>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5739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3419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9983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19159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2710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41873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7442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280F94-2FCF-4AEE-8560-B051CAABC4A8}" type="datetimeFigureOut">
              <a:rPr kumimoji="1" lang="ja-JP" altLang="en-US" smtClean="0"/>
              <a:pPr/>
              <a:t>2021/8/29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4434347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37" tIns="34269" rIns="68537" bIns="34269"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383" tIns="45692" rIns="91383" bIns="4569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383" tIns="45692" rIns="91383" bIns="4569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71"/>
            <a:ext cx="2844800" cy="365125"/>
          </a:xfrm>
          <a:prstGeom prst="rect">
            <a:avLst/>
          </a:prstGeom>
        </p:spPr>
        <p:txBody>
          <a:bodyPr vert="horz" lIns="91383" tIns="45692" rIns="91383" bIns="4569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22" y="6172201"/>
            <a:ext cx="2604551" cy="457200"/>
          </a:xfrm>
          <a:prstGeom prst="rect">
            <a:avLst/>
          </a:prstGeom>
        </p:spPr>
      </p:pic>
    </p:spTree>
    <p:extLst>
      <p:ext uri="{BB962C8B-B14F-4D97-AF65-F5344CB8AC3E}">
        <p14:creationId xmlns:p14="http://schemas.microsoft.com/office/powerpoint/2010/main" val="463970483"/>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2688" rtl="0" eaLnBrk="1" latinLnBrk="0" hangingPunct="1">
        <a:spcBef>
          <a:spcPct val="0"/>
        </a:spcBef>
        <a:buNone/>
        <a:defRPr sz="1350" b="1" i="0" kern="1200">
          <a:solidFill>
            <a:schemeClr val="bg1"/>
          </a:solidFill>
          <a:latin typeface="Arial Narrow"/>
          <a:ea typeface="+mj-ea"/>
          <a:cs typeface="Arial Narrow"/>
        </a:defRPr>
      </a:lvl1pPr>
    </p:titleStyle>
    <p:bodyStyle>
      <a:lvl1pPr marL="257019" indent="-257019" algn="l" defTabSz="342688" rtl="0" eaLnBrk="1" latinLnBrk="0" hangingPunct="1">
        <a:spcBef>
          <a:spcPct val="20000"/>
        </a:spcBef>
        <a:buFont typeface="Arial"/>
        <a:buChar char="•"/>
        <a:defRPr sz="2400" kern="1200">
          <a:solidFill>
            <a:srgbClr val="005DAA"/>
          </a:solidFill>
          <a:latin typeface="Georgia"/>
          <a:ea typeface="+mn-ea"/>
          <a:cs typeface="Georgia"/>
        </a:defRPr>
      </a:lvl1pPr>
      <a:lvl2pPr marL="556871" indent="-214181" algn="l" defTabSz="342688" rtl="0" eaLnBrk="1" latinLnBrk="0" hangingPunct="1">
        <a:spcBef>
          <a:spcPct val="20000"/>
        </a:spcBef>
        <a:buFont typeface="Arial"/>
        <a:buChar char="–"/>
        <a:defRPr sz="2100" kern="1200">
          <a:solidFill>
            <a:srgbClr val="005DAA"/>
          </a:solidFill>
          <a:latin typeface="Georgia"/>
          <a:ea typeface="+mn-ea"/>
          <a:cs typeface="Georgia"/>
        </a:defRPr>
      </a:lvl2pPr>
      <a:lvl3pPr marL="856721" indent="-171344" algn="l" defTabSz="342688" rtl="0" eaLnBrk="1" latinLnBrk="0" hangingPunct="1">
        <a:spcBef>
          <a:spcPct val="20000"/>
        </a:spcBef>
        <a:buFont typeface="Arial"/>
        <a:buChar char="•"/>
        <a:defRPr sz="1800" kern="1200">
          <a:solidFill>
            <a:srgbClr val="005DAA"/>
          </a:solidFill>
          <a:latin typeface="Georgia"/>
          <a:ea typeface="+mn-ea"/>
          <a:cs typeface="Georgia"/>
        </a:defRPr>
      </a:lvl3pPr>
      <a:lvl4pPr marL="1199412"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4pPr>
      <a:lvl5pPr marL="1542105"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5pPr>
      <a:lvl6pPr marL="1884794" indent="-171344" algn="l" defTabSz="342688" rtl="0" eaLnBrk="1" latinLnBrk="0" hangingPunct="1">
        <a:spcBef>
          <a:spcPct val="20000"/>
        </a:spcBef>
        <a:buFont typeface="Arial"/>
        <a:buChar char="•"/>
        <a:defRPr sz="1500" kern="1200">
          <a:solidFill>
            <a:schemeClr val="tx1"/>
          </a:solidFill>
          <a:latin typeface="+mn-lt"/>
          <a:ea typeface="+mn-ea"/>
          <a:cs typeface="+mn-cs"/>
        </a:defRPr>
      </a:lvl6pPr>
      <a:lvl7pPr marL="2227482" indent="-171344" algn="l" defTabSz="342688" rtl="0" eaLnBrk="1" latinLnBrk="0" hangingPunct="1">
        <a:spcBef>
          <a:spcPct val="20000"/>
        </a:spcBef>
        <a:buFont typeface="Arial"/>
        <a:buChar char="•"/>
        <a:defRPr sz="1500" kern="1200">
          <a:solidFill>
            <a:schemeClr val="tx1"/>
          </a:solidFill>
          <a:latin typeface="+mn-lt"/>
          <a:ea typeface="+mn-ea"/>
          <a:cs typeface="+mn-cs"/>
        </a:defRPr>
      </a:lvl7pPr>
      <a:lvl8pPr marL="2570173" indent="-171344" algn="l" defTabSz="342688" rtl="0" eaLnBrk="1" latinLnBrk="0" hangingPunct="1">
        <a:spcBef>
          <a:spcPct val="20000"/>
        </a:spcBef>
        <a:buFont typeface="Arial"/>
        <a:buChar char="•"/>
        <a:defRPr sz="1500" kern="1200">
          <a:solidFill>
            <a:schemeClr val="tx1"/>
          </a:solidFill>
          <a:latin typeface="+mn-lt"/>
          <a:ea typeface="+mn-ea"/>
          <a:cs typeface="+mn-cs"/>
        </a:defRPr>
      </a:lvl8pPr>
      <a:lvl9pPr marL="2912860" indent="-171344" algn="l" defTabSz="34268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688" rtl="0" eaLnBrk="1" latinLnBrk="0" hangingPunct="1">
        <a:defRPr sz="1350" kern="1200">
          <a:solidFill>
            <a:schemeClr val="tx1"/>
          </a:solidFill>
          <a:latin typeface="+mn-lt"/>
          <a:ea typeface="+mn-ea"/>
          <a:cs typeface="+mn-cs"/>
        </a:defRPr>
      </a:lvl1pPr>
      <a:lvl2pPr marL="342688" algn="l" defTabSz="342688" rtl="0" eaLnBrk="1" latinLnBrk="0" hangingPunct="1">
        <a:defRPr sz="1350" kern="1200">
          <a:solidFill>
            <a:schemeClr val="tx1"/>
          </a:solidFill>
          <a:latin typeface="+mn-lt"/>
          <a:ea typeface="+mn-ea"/>
          <a:cs typeface="+mn-cs"/>
        </a:defRPr>
      </a:lvl2pPr>
      <a:lvl3pPr marL="685377" algn="l" defTabSz="342688" rtl="0" eaLnBrk="1" latinLnBrk="0" hangingPunct="1">
        <a:defRPr sz="1350" kern="1200">
          <a:solidFill>
            <a:schemeClr val="tx1"/>
          </a:solidFill>
          <a:latin typeface="+mn-lt"/>
          <a:ea typeface="+mn-ea"/>
          <a:cs typeface="+mn-cs"/>
        </a:defRPr>
      </a:lvl3pPr>
      <a:lvl4pPr marL="1028070" algn="l" defTabSz="342688" rtl="0" eaLnBrk="1" latinLnBrk="0" hangingPunct="1">
        <a:defRPr sz="1350" kern="1200">
          <a:solidFill>
            <a:schemeClr val="tx1"/>
          </a:solidFill>
          <a:latin typeface="+mn-lt"/>
          <a:ea typeface="+mn-ea"/>
          <a:cs typeface="+mn-cs"/>
        </a:defRPr>
      </a:lvl4pPr>
      <a:lvl5pPr marL="1370759" algn="l" defTabSz="342688" rtl="0" eaLnBrk="1" latinLnBrk="0" hangingPunct="1">
        <a:defRPr sz="1350" kern="1200">
          <a:solidFill>
            <a:schemeClr val="tx1"/>
          </a:solidFill>
          <a:latin typeface="+mn-lt"/>
          <a:ea typeface="+mn-ea"/>
          <a:cs typeface="+mn-cs"/>
        </a:defRPr>
      </a:lvl5pPr>
      <a:lvl6pPr marL="1713447" algn="l" defTabSz="342688" rtl="0" eaLnBrk="1" latinLnBrk="0" hangingPunct="1">
        <a:defRPr sz="1350" kern="1200">
          <a:solidFill>
            <a:schemeClr val="tx1"/>
          </a:solidFill>
          <a:latin typeface="+mn-lt"/>
          <a:ea typeface="+mn-ea"/>
          <a:cs typeface="+mn-cs"/>
        </a:defRPr>
      </a:lvl6pPr>
      <a:lvl7pPr marL="2056139" algn="l" defTabSz="342688" rtl="0" eaLnBrk="1" latinLnBrk="0" hangingPunct="1">
        <a:defRPr sz="1350" kern="1200">
          <a:solidFill>
            <a:schemeClr val="tx1"/>
          </a:solidFill>
          <a:latin typeface="+mn-lt"/>
          <a:ea typeface="+mn-ea"/>
          <a:cs typeface="+mn-cs"/>
        </a:defRPr>
      </a:lvl7pPr>
      <a:lvl8pPr marL="2398824" algn="l" defTabSz="342688" rtl="0" eaLnBrk="1" latinLnBrk="0" hangingPunct="1">
        <a:defRPr sz="1350" kern="1200">
          <a:solidFill>
            <a:schemeClr val="tx1"/>
          </a:solidFill>
          <a:latin typeface="+mn-lt"/>
          <a:ea typeface="+mn-ea"/>
          <a:cs typeface="+mn-cs"/>
        </a:defRPr>
      </a:lvl8pPr>
      <a:lvl9pPr marL="2741517" algn="l" defTabSz="342688"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388" tIns="34195" rIns="68388" bIns="34195" rtlCol="0" anchor="t"/>
          <a:lstStyle/>
          <a:p>
            <a:pPr algn="ctr" defTabSz="481073"/>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184" tIns="45593" rIns="91184" bIns="4559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184" tIns="45593" rIns="91184" bIns="45593"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413"/>
            <a:ext cx="2844800" cy="365125"/>
          </a:xfrm>
          <a:prstGeom prst="rect">
            <a:avLst/>
          </a:prstGeom>
        </p:spPr>
        <p:txBody>
          <a:bodyPr vert="horz" lIns="91184" tIns="45593" rIns="91184" bIns="45593" rtlCol="0" anchor="ctr"/>
          <a:lstStyle>
            <a:lvl1pPr algn="r">
              <a:defRPr sz="900">
                <a:solidFill>
                  <a:schemeClr val="tx1">
                    <a:tint val="75000"/>
                  </a:schemeClr>
                </a:solidFill>
                <a:latin typeface="Arial Narrow"/>
                <a:cs typeface="Arial Narrow"/>
              </a:defRPr>
            </a:lvl1pPr>
          </a:lstStyle>
          <a:p>
            <a:pPr defTabSz="481073"/>
            <a:fld id="{CAB2FCF9-CE33-3847-9706-1046D2EB27A1}" type="slidenum">
              <a:rPr lang="en-US" smtClean="0">
                <a:solidFill>
                  <a:prstClr val="black">
                    <a:tint val="75000"/>
                  </a:prstClr>
                </a:solidFill>
              </a:rPr>
              <a:pPr defTabSz="481073"/>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78" y="6172201"/>
            <a:ext cx="2604551" cy="457200"/>
          </a:xfrm>
          <a:prstGeom prst="rect">
            <a:avLst/>
          </a:prstGeom>
        </p:spPr>
      </p:pic>
    </p:spTree>
    <p:extLst>
      <p:ext uri="{BB962C8B-B14F-4D97-AF65-F5344CB8AC3E}">
        <p14:creationId xmlns:p14="http://schemas.microsoft.com/office/powerpoint/2010/main" val="2801231619"/>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1943" rtl="0" eaLnBrk="1" latinLnBrk="0" hangingPunct="1">
        <a:spcBef>
          <a:spcPct val="0"/>
        </a:spcBef>
        <a:buNone/>
        <a:defRPr sz="1350" b="1" i="0" kern="1200">
          <a:solidFill>
            <a:schemeClr val="bg1"/>
          </a:solidFill>
          <a:latin typeface="Arial Narrow"/>
          <a:ea typeface="+mj-ea"/>
          <a:cs typeface="Arial Narrow"/>
        </a:defRPr>
      </a:lvl1pPr>
    </p:titleStyle>
    <p:bodyStyle>
      <a:lvl1pPr marL="256474" indent="-256474" algn="l" defTabSz="341943" rtl="0" eaLnBrk="1" latinLnBrk="0" hangingPunct="1">
        <a:spcBef>
          <a:spcPct val="20000"/>
        </a:spcBef>
        <a:buFont typeface="Arial"/>
        <a:buChar char="•"/>
        <a:defRPr sz="2400" kern="1200">
          <a:solidFill>
            <a:srgbClr val="005DAA"/>
          </a:solidFill>
          <a:latin typeface="Georgia"/>
          <a:ea typeface="+mn-ea"/>
          <a:cs typeface="Georgia"/>
        </a:defRPr>
      </a:lvl1pPr>
      <a:lvl2pPr marL="555674" indent="-213734" algn="l" defTabSz="341943" rtl="0" eaLnBrk="1" latinLnBrk="0" hangingPunct="1">
        <a:spcBef>
          <a:spcPct val="20000"/>
        </a:spcBef>
        <a:buFont typeface="Arial"/>
        <a:buChar char="–"/>
        <a:defRPr sz="2100" kern="1200">
          <a:solidFill>
            <a:srgbClr val="005DAA"/>
          </a:solidFill>
          <a:latin typeface="Georgia"/>
          <a:ea typeface="+mn-ea"/>
          <a:cs typeface="Georgia"/>
        </a:defRPr>
      </a:lvl2pPr>
      <a:lvl3pPr marL="854883" indent="-170970" algn="l" defTabSz="341943" rtl="0" eaLnBrk="1" latinLnBrk="0" hangingPunct="1">
        <a:spcBef>
          <a:spcPct val="20000"/>
        </a:spcBef>
        <a:buFont typeface="Arial"/>
        <a:buChar char="•"/>
        <a:defRPr sz="1800" kern="1200">
          <a:solidFill>
            <a:srgbClr val="005DAA"/>
          </a:solidFill>
          <a:latin typeface="Georgia"/>
          <a:ea typeface="+mn-ea"/>
          <a:cs typeface="Georgia"/>
        </a:defRPr>
      </a:lvl3pPr>
      <a:lvl4pPr marL="1196832"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4pPr>
      <a:lvl5pPr marL="1538798"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5pPr>
      <a:lvl6pPr marL="1880752" indent="-170970" algn="l" defTabSz="341943" rtl="0" eaLnBrk="1" latinLnBrk="0" hangingPunct="1">
        <a:spcBef>
          <a:spcPct val="20000"/>
        </a:spcBef>
        <a:buFont typeface="Arial"/>
        <a:buChar char="•"/>
        <a:defRPr sz="1500" kern="1200">
          <a:solidFill>
            <a:schemeClr val="tx1"/>
          </a:solidFill>
          <a:latin typeface="+mn-lt"/>
          <a:ea typeface="+mn-ea"/>
          <a:cs typeface="+mn-cs"/>
        </a:defRPr>
      </a:lvl6pPr>
      <a:lvl7pPr marL="2222698" indent="-170970" algn="l" defTabSz="341943" rtl="0" eaLnBrk="1" latinLnBrk="0" hangingPunct="1">
        <a:spcBef>
          <a:spcPct val="20000"/>
        </a:spcBef>
        <a:buFont typeface="Arial"/>
        <a:buChar char="•"/>
        <a:defRPr sz="1500" kern="1200">
          <a:solidFill>
            <a:schemeClr val="tx1"/>
          </a:solidFill>
          <a:latin typeface="+mn-lt"/>
          <a:ea typeface="+mn-ea"/>
          <a:cs typeface="+mn-cs"/>
        </a:defRPr>
      </a:lvl7pPr>
      <a:lvl8pPr marL="2564657" indent="-170970" algn="l" defTabSz="341943" rtl="0" eaLnBrk="1" latinLnBrk="0" hangingPunct="1">
        <a:spcBef>
          <a:spcPct val="20000"/>
        </a:spcBef>
        <a:buFont typeface="Arial"/>
        <a:buChar char="•"/>
        <a:defRPr sz="1500" kern="1200">
          <a:solidFill>
            <a:schemeClr val="tx1"/>
          </a:solidFill>
          <a:latin typeface="+mn-lt"/>
          <a:ea typeface="+mn-ea"/>
          <a:cs typeface="+mn-cs"/>
        </a:defRPr>
      </a:lvl8pPr>
      <a:lvl9pPr marL="2906594" indent="-170970" algn="l" defTabSz="341943"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1943" rtl="0" eaLnBrk="1" latinLnBrk="0" hangingPunct="1">
        <a:defRPr sz="1350" kern="1200">
          <a:solidFill>
            <a:schemeClr val="tx1"/>
          </a:solidFill>
          <a:latin typeface="+mn-lt"/>
          <a:ea typeface="+mn-ea"/>
          <a:cs typeface="+mn-cs"/>
        </a:defRPr>
      </a:lvl1pPr>
      <a:lvl2pPr marL="341943" algn="l" defTabSz="341943" rtl="0" eaLnBrk="1" latinLnBrk="0" hangingPunct="1">
        <a:defRPr sz="1350" kern="1200">
          <a:solidFill>
            <a:schemeClr val="tx1"/>
          </a:solidFill>
          <a:latin typeface="+mn-lt"/>
          <a:ea typeface="+mn-ea"/>
          <a:cs typeface="+mn-cs"/>
        </a:defRPr>
      </a:lvl2pPr>
      <a:lvl3pPr marL="683904" algn="l" defTabSz="341943" rtl="0" eaLnBrk="1" latinLnBrk="0" hangingPunct="1">
        <a:defRPr sz="1350" kern="1200">
          <a:solidFill>
            <a:schemeClr val="tx1"/>
          </a:solidFill>
          <a:latin typeface="+mn-lt"/>
          <a:ea typeface="+mn-ea"/>
          <a:cs typeface="+mn-cs"/>
        </a:defRPr>
      </a:lvl3pPr>
      <a:lvl4pPr marL="1025865" algn="l" defTabSz="341943" rtl="0" eaLnBrk="1" latinLnBrk="0" hangingPunct="1">
        <a:defRPr sz="1350" kern="1200">
          <a:solidFill>
            <a:schemeClr val="tx1"/>
          </a:solidFill>
          <a:latin typeface="+mn-lt"/>
          <a:ea typeface="+mn-ea"/>
          <a:cs typeface="+mn-cs"/>
        </a:defRPr>
      </a:lvl4pPr>
      <a:lvl5pPr marL="1367815" algn="l" defTabSz="341943" rtl="0" eaLnBrk="1" latinLnBrk="0" hangingPunct="1">
        <a:defRPr sz="1350" kern="1200">
          <a:solidFill>
            <a:schemeClr val="tx1"/>
          </a:solidFill>
          <a:latin typeface="+mn-lt"/>
          <a:ea typeface="+mn-ea"/>
          <a:cs typeface="+mn-cs"/>
        </a:defRPr>
      </a:lvl5pPr>
      <a:lvl6pPr marL="1709768" algn="l" defTabSz="341943" rtl="0" eaLnBrk="1" latinLnBrk="0" hangingPunct="1">
        <a:defRPr sz="1350" kern="1200">
          <a:solidFill>
            <a:schemeClr val="tx1"/>
          </a:solidFill>
          <a:latin typeface="+mn-lt"/>
          <a:ea typeface="+mn-ea"/>
          <a:cs typeface="+mn-cs"/>
        </a:defRPr>
      </a:lvl6pPr>
      <a:lvl7pPr marL="2051726" algn="l" defTabSz="341943" rtl="0" eaLnBrk="1" latinLnBrk="0" hangingPunct="1">
        <a:defRPr sz="1350" kern="1200">
          <a:solidFill>
            <a:schemeClr val="tx1"/>
          </a:solidFill>
          <a:latin typeface="+mn-lt"/>
          <a:ea typeface="+mn-ea"/>
          <a:cs typeface="+mn-cs"/>
        </a:defRPr>
      </a:lvl7pPr>
      <a:lvl8pPr marL="2393676" algn="l" defTabSz="341943" rtl="0" eaLnBrk="1" latinLnBrk="0" hangingPunct="1">
        <a:defRPr sz="1350" kern="1200">
          <a:solidFill>
            <a:schemeClr val="tx1"/>
          </a:solidFill>
          <a:latin typeface="+mn-lt"/>
          <a:ea typeface="+mn-ea"/>
          <a:cs typeface="+mn-cs"/>
        </a:defRPr>
      </a:lvl8pPr>
      <a:lvl9pPr marL="2735627" algn="l" defTabSz="34194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52" tIns="34277" rIns="68552" bIns="34277"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402" tIns="45702" rIns="91402" bIns="457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02" tIns="45702" rIns="91402" bIns="4570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67"/>
            <a:ext cx="2844800" cy="365125"/>
          </a:xfrm>
          <a:prstGeom prst="rect">
            <a:avLst/>
          </a:prstGeom>
        </p:spPr>
        <p:txBody>
          <a:bodyPr vert="horz" lIns="91402" tIns="45702" rIns="91402" bIns="4570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solidFill>
                  <a:prstClr val="black">
                    <a:tint val="75000"/>
                  </a:prstClr>
                </a:solidFill>
              </a:rPr>
              <a:pPr/>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17" y="6172201"/>
            <a:ext cx="2604551" cy="457200"/>
          </a:xfrm>
          <a:prstGeom prst="rect">
            <a:avLst/>
          </a:prstGeom>
        </p:spPr>
      </p:pic>
    </p:spTree>
    <p:extLst>
      <p:ext uri="{BB962C8B-B14F-4D97-AF65-F5344CB8AC3E}">
        <p14:creationId xmlns:p14="http://schemas.microsoft.com/office/powerpoint/2010/main" val="3322313978"/>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342758" rtl="0" eaLnBrk="1" latinLnBrk="0" hangingPunct="1">
        <a:spcBef>
          <a:spcPct val="0"/>
        </a:spcBef>
        <a:buNone/>
        <a:defRPr sz="1350" b="1" i="0" kern="1200">
          <a:solidFill>
            <a:schemeClr val="bg1"/>
          </a:solidFill>
          <a:latin typeface="Arial Narrow"/>
          <a:ea typeface="+mj-ea"/>
          <a:cs typeface="Arial Narrow"/>
        </a:defRPr>
      </a:lvl1pPr>
    </p:titleStyle>
    <p:bodyStyle>
      <a:lvl1pPr marL="257071" indent="-257071" algn="l" defTabSz="342758" rtl="0" eaLnBrk="1" latinLnBrk="0" hangingPunct="1">
        <a:spcBef>
          <a:spcPct val="20000"/>
        </a:spcBef>
        <a:buFont typeface="Arial"/>
        <a:buChar char="•"/>
        <a:defRPr sz="2400" kern="1200">
          <a:solidFill>
            <a:srgbClr val="005DAA"/>
          </a:solidFill>
          <a:latin typeface="Georgia"/>
          <a:ea typeface="+mn-ea"/>
          <a:cs typeface="Georgia"/>
        </a:defRPr>
      </a:lvl1pPr>
      <a:lvl2pPr marL="556985" indent="-214224" algn="l" defTabSz="342758" rtl="0" eaLnBrk="1" latinLnBrk="0" hangingPunct="1">
        <a:spcBef>
          <a:spcPct val="20000"/>
        </a:spcBef>
        <a:buFont typeface="Arial"/>
        <a:buChar char="–"/>
        <a:defRPr sz="2100" kern="1200">
          <a:solidFill>
            <a:srgbClr val="005DAA"/>
          </a:solidFill>
          <a:latin typeface="Georgia"/>
          <a:ea typeface="+mn-ea"/>
          <a:cs typeface="Georgia"/>
        </a:defRPr>
      </a:lvl2pPr>
      <a:lvl3pPr marL="856898" indent="-171379" algn="l" defTabSz="342758" rtl="0" eaLnBrk="1" latinLnBrk="0" hangingPunct="1">
        <a:spcBef>
          <a:spcPct val="20000"/>
        </a:spcBef>
        <a:buFont typeface="Arial"/>
        <a:buChar char="•"/>
        <a:defRPr sz="1800" kern="1200">
          <a:solidFill>
            <a:srgbClr val="005DAA"/>
          </a:solidFill>
          <a:latin typeface="Georgia"/>
          <a:ea typeface="+mn-ea"/>
          <a:cs typeface="Georgia"/>
        </a:defRPr>
      </a:lvl3pPr>
      <a:lvl4pPr marL="1199658"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4pPr>
      <a:lvl5pPr marL="1542420"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5pPr>
      <a:lvl6pPr marL="1885180" indent="-171379" algn="l" defTabSz="342758" rtl="0" eaLnBrk="1" latinLnBrk="0" hangingPunct="1">
        <a:spcBef>
          <a:spcPct val="20000"/>
        </a:spcBef>
        <a:buFont typeface="Arial"/>
        <a:buChar char="•"/>
        <a:defRPr sz="1500" kern="1200">
          <a:solidFill>
            <a:schemeClr val="tx1"/>
          </a:solidFill>
          <a:latin typeface="+mn-lt"/>
          <a:ea typeface="+mn-ea"/>
          <a:cs typeface="+mn-cs"/>
        </a:defRPr>
      </a:lvl6pPr>
      <a:lvl7pPr marL="2227938" indent="-171379" algn="l" defTabSz="342758" rtl="0" eaLnBrk="1" latinLnBrk="0" hangingPunct="1">
        <a:spcBef>
          <a:spcPct val="20000"/>
        </a:spcBef>
        <a:buFont typeface="Arial"/>
        <a:buChar char="•"/>
        <a:defRPr sz="1500" kern="1200">
          <a:solidFill>
            <a:schemeClr val="tx1"/>
          </a:solidFill>
          <a:latin typeface="+mn-lt"/>
          <a:ea typeface="+mn-ea"/>
          <a:cs typeface="+mn-cs"/>
        </a:defRPr>
      </a:lvl7pPr>
      <a:lvl8pPr marL="2570699" indent="-171379" algn="l" defTabSz="342758" rtl="0" eaLnBrk="1" latinLnBrk="0" hangingPunct="1">
        <a:spcBef>
          <a:spcPct val="20000"/>
        </a:spcBef>
        <a:buFont typeface="Arial"/>
        <a:buChar char="•"/>
        <a:defRPr sz="1500" kern="1200">
          <a:solidFill>
            <a:schemeClr val="tx1"/>
          </a:solidFill>
          <a:latin typeface="+mn-lt"/>
          <a:ea typeface="+mn-ea"/>
          <a:cs typeface="+mn-cs"/>
        </a:defRPr>
      </a:lvl8pPr>
      <a:lvl9pPr marL="2913457" indent="-171379" algn="l" defTabSz="34275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758" rtl="0" eaLnBrk="1" latinLnBrk="0" hangingPunct="1">
        <a:defRPr sz="1350" kern="1200">
          <a:solidFill>
            <a:schemeClr val="tx1"/>
          </a:solidFill>
          <a:latin typeface="+mn-lt"/>
          <a:ea typeface="+mn-ea"/>
          <a:cs typeface="+mn-cs"/>
        </a:defRPr>
      </a:lvl1pPr>
      <a:lvl2pPr marL="342758" algn="l" defTabSz="342758" rtl="0" eaLnBrk="1" latinLnBrk="0" hangingPunct="1">
        <a:defRPr sz="1350" kern="1200">
          <a:solidFill>
            <a:schemeClr val="tx1"/>
          </a:solidFill>
          <a:latin typeface="+mn-lt"/>
          <a:ea typeface="+mn-ea"/>
          <a:cs typeface="+mn-cs"/>
        </a:defRPr>
      </a:lvl2pPr>
      <a:lvl3pPr marL="685518" algn="l" defTabSz="342758" rtl="0" eaLnBrk="1" latinLnBrk="0" hangingPunct="1">
        <a:defRPr sz="1350" kern="1200">
          <a:solidFill>
            <a:schemeClr val="tx1"/>
          </a:solidFill>
          <a:latin typeface="+mn-lt"/>
          <a:ea typeface="+mn-ea"/>
          <a:cs typeface="+mn-cs"/>
        </a:defRPr>
      </a:lvl3pPr>
      <a:lvl4pPr marL="1028280" algn="l" defTabSz="342758" rtl="0" eaLnBrk="1" latinLnBrk="0" hangingPunct="1">
        <a:defRPr sz="1350" kern="1200">
          <a:solidFill>
            <a:schemeClr val="tx1"/>
          </a:solidFill>
          <a:latin typeface="+mn-lt"/>
          <a:ea typeface="+mn-ea"/>
          <a:cs typeface="+mn-cs"/>
        </a:defRPr>
      </a:lvl4pPr>
      <a:lvl5pPr marL="1371039" algn="l" defTabSz="342758" rtl="0" eaLnBrk="1" latinLnBrk="0" hangingPunct="1">
        <a:defRPr sz="1350" kern="1200">
          <a:solidFill>
            <a:schemeClr val="tx1"/>
          </a:solidFill>
          <a:latin typeface="+mn-lt"/>
          <a:ea typeface="+mn-ea"/>
          <a:cs typeface="+mn-cs"/>
        </a:defRPr>
      </a:lvl5pPr>
      <a:lvl6pPr marL="1713798" algn="l" defTabSz="342758" rtl="0" eaLnBrk="1" latinLnBrk="0" hangingPunct="1">
        <a:defRPr sz="1350" kern="1200">
          <a:solidFill>
            <a:schemeClr val="tx1"/>
          </a:solidFill>
          <a:latin typeface="+mn-lt"/>
          <a:ea typeface="+mn-ea"/>
          <a:cs typeface="+mn-cs"/>
        </a:defRPr>
      </a:lvl6pPr>
      <a:lvl7pPr marL="2056559" algn="l" defTabSz="342758" rtl="0" eaLnBrk="1" latinLnBrk="0" hangingPunct="1">
        <a:defRPr sz="1350" kern="1200">
          <a:solidFill>
            <a:schemeClr val="tx1"/>
          </a:solidFill>
          <a:latin typeface="+mn-lt"/>
          <a:ea typeface="+mn-ea"/>
          <a:cs typeface="+mn-cs"/>
        </a:defRPr>
      </a:lvl7pPr>
      <a:lvl8pPr marL="2399316" algn="l" defTabSz="342758" rtl="0" eaLnBrk="1" latinLnBrk="0" hangingPunct="1">
        <a:defRPr sz="1350" kern="1200">
          <a:solidFill>
            <a:schemeClr val="tx1"/>
          </a:solidFill>
          <a:latin typeface="+mn-lt"/>
          <a:ea typeface="+mn-ea"/>
          <a:cs typeface="+mn-cs"/>
        </a:defRPr>
      </a:lvl8pPr>
      <a:lvl9pPr marL="2742078" algn="l" defTabSz="342758"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8/29/2021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2FCF9-CE33-3847-9706-1046D2EB27A1}" type="slidenum">
              <a:rPr lang="en-US" smtClean="0"/>
              <a:pPr/>
              <a:t>‹#›</a:t>
            </a:fld>
            <a:endParaRPr lang="en-US" dirty="0"/>
          </a:p>
        </p:txBody>
      </p:sp>
    </p:spTree>
    <p:extLst>
      <p:ext uri="{BB962C8B-B14F-4D97-AF65-F5344CB8AC3E}">
        <p14:creationId xmlns:p14="http://schemas.microsoft.com/office/powerpoint/2010/main" val="11250538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C7D40F2-79DB-4455-BFA6-098C5A87FFA3}"/>
              </a:ext>
            </a:extLst>
          </p:cNvPr>
          <p:cNvSpPr txBox="1"/>
          <p:nvPr/>
        </p:nvSpPr>
        <p:spPr>
          <a:xfrm>
            <a:off x="1515817" y="2062002"/>
            <a:ext cx="8634637" cy="2080413"/>
          </a:xfrm>
          <a:prstGeom prst="rect">
            <a:avLst/>
          </a:prstGeom>
        </p:spPr>
        <p:txBody>
          <a:bodyPr vert="horz" lIns="68580" tIns="34290" rIns="68580" bIns="34290" rtlCol="0" anchor="b">
            <a:normAutofit/>
          </a:bodyPr>
          <a:lstStyle/>
          <a:p>
            <a:pPr algn="ctr">
              <a:spcBef>
                <a:spcPct val="0"/>
              </a:spcBef>
              <a:spcAft>
                <a:spcPts val="450"/>
              </a:spcAft>
            </a:pPr>
            <a:r>
              <a:rPr lang="en-US" altLang="ja-JP" sz="4000" b="1" dirty="0">
                <a:solidFill>
                  <a:srgbClr val="0070C0"/>
                </a:solidFill>
                <a:latin typeface="HG丸ｺﾞｼｯｸM-PRO" panose="020F0600000000000000" pitchFamily="50" charset="-128"/>
                <a:ea typeface="HG丸ｺﾞｼｯｸM-PRO" panose="020F0600000000000000" pitchFamily="50" charset="-128"/>
                <a:cs typeface="+mj-cs"/>
              </a:rPr>
              <a:t>2021-22</a:t>
            </a:r>
            <a:r>
              <a:rPr lang="ja-JP" altLang="en-US" sz="4000" b="1" dirty="0">
                <a:solidFill>
                  <a:srgbClr val="0070C0"/>
                </a:solidFill>
                <a:latin typeface="HG丸ｺﾞｼｯｸM-PRO" panose="020F0600000000000000" pitchFamily="50" charset="-128"/>
                <a:ea typeface="HG丸ｺﾞｼｯｸM-PRO" panose="020F0600000000000000" pitchFamily="50" charset="-128"/>
                <a:cs typeface="+mj-cs"/>
              </a:rPr>
              <a:t>年度</a:t>
            </a:r>
            <a:r>
              <a:rPr lang="en-US" altLang="ja-JP" sz="4000" b="1" dirty="0">
                <a:solidFill>
                  <a:srgbClr val="0070C0"/>
                </a:solidFill>
                <a:latin typeface="HG丸ｺﾞｼｯｸM-PRO" panose="020F0600000000000000" pitchFamily="50" charset="-128"/>
                <a:ea typeface="HG丸ｺﾞｼｯｸM-PRO" panose="020F0600000000000000" pitchFamily="50" charset="-128"/>
                <a:cs typeface="+mj-cs"/>
              </a:rPr>
              <a:t> </a:t>
            </a:r>
            <a:r>
              <a:rPr lang="ja-JP" altLang="en-US" sz="4000" b="1" dirty="0">
                <a:solidFill>
                  <a:srgbClr val="0070C0"/>
                </a:solidFill>
                <a:latin typeface="HG丸ｺﾞｼｯｸM-PRO" panose="020F0600000000000000" pitchFamily="50" charset="-128"/>
                <a:ea typeface="HG丸ｺﾞｼｯｸM-PRO" panose="020F0600000000000000" pitchFamily="50" charset="-128"/>
                <a:cs typeface="+mj-cs"/>
              </a:rPr>
              <a:t>　</a:t>
            </a:r>
            <a:r>
              <a:rPr lang="en-US" altLang="ja-JP" sz="4000" b="1" dirty="0">
                <a:solidFill>
                  <a:srgbClr val="0070C0"/>
                </a:solidFill>
                <a:latin typeface="HG丸ｺﾞｼｯｸM-PRO" panose="020F0600000000000000" pitchFamily="50" charset="-128"/>
                <a:ea typeface="HG丸ｺﾞｼｯｸM-PRO" panose="020F0600000000000000" pitchFamily="50" charset="-128"/>
                <a:cs typeface="+mj-cs"/>
              </a:rPr>
              <a:t>RID2660</a:t>
            </a:r>
          </a:p>
          <a:p>
            <a:pPr algn="ctr">
              <a:spcBef>
                <a:spcPct val="0"/>
              </a:spcBef>
              <a:spcAft>
                <a:spcPts val="450"/>
              </a:spcAft>
            </a:pPr>
            <a:r>
              <a:rPr lang="ja-JP" altLang="en-US" sz="4000" b="1" dirty="0">
                <a:solidFill>
                  <a:srgbClr val="0070C0"/>
                </a:solidFill>
                <a:latin typeface="HG丸ｺﾞｼｯｸM-PRO" panose="020F0600000000000000" pitchFamily="50" charset="-128"/>
                <a:ea typeface="HG丸ｺﾞｼｯｸM-PRO" panose="020F0600000000000000" pitchFamily="50" charset="-128"/>
                <a:cs typeface="+mj-cs"/>
              </a:rPr>
              <a:t>地区ロータリー財団セミナー</a:t>
            </a:r>
            <a:endParaRPr lang="en-US" altLang="ja-JP" sz="4000" b="1" dirty="0">
              <a:solidFill>
                <a:srgbClr val="0070C0"/>
              </a:solidFill>
              <a:latin typeface="HG丸ｺﾞｼｯｸM-PRO" panose="020F0600000000000000" pitchFamily="50" charset="-128"/>
              <a:ea typeface="HG丸ｺﾞｼｯｸM-PRO" panose="020F0600000000000000" pitchFamily="50" charset="-128"/>
              <a:cs typeface="+mj-cs"/>
            </a:endParaRPr>
          </a:p>
        </p:txBody>
      </p:sp>
      <p:sp>
        <p:nvSpPr>
          <p:cNvPr id="8" name="テキスト ボックス 7">
            <a:extLst>
              <a:ext uri="{FF2B5EF4-FFF2-40B4-BE49-F238E27FC236}">
                <a16:creationId xmlns:a16="http://schemas.microsoft.com/office/drawing/2014/main" id="{483E7E95-B2BD-4F65-8080-8149E3EE792A}"/>
              </a:ext>
            </a:extLst>
          </p:cNvPr>
          <p:cNvSpPr txBox="1"/>
          <p:nvPr/>
        </p:nvSpPr>
        <p:spPr>
          <a:xfrm>
            <a:off x="6942901" y="5200650"/>
            <a:ext cx="4334699" cy="823302"/>
          </a:xfrm>
          <a:prstGeom prst="rect">
            <a:avLst/>
          </a:prstGeom>
          <a:noFill/>
        </p:spPr>
        <p:txBody>
          <a:bodyPr wrap="square" rtlCol="0">
            <a:spAutoFit/>
          </a:bodyPr>
          <a:lstStyle/>
          <a:p>
            <a:pPr>
              <a:lnSpc>
                <a:spcPts val="2625"/>
              </a:lnSpc>
              <a:spcBef>
                <a:spcPct val="0"/>
              </a:spcBef>
              <a:spcAft>
                <a:spcPts val="450"/>
              </a:spcAft>
            </a:pPr>
            <a:r>
              <a:rPr lang="ja-JP" altLang="en-US" sz="2175" b="1" dirty="0">
                <a:solidFill>
                  <a:srgbClr val="002060"/>
                </a:solidFill>
                <a:latin typeface="HG丸ｺﾞｼｯｸM-PRO" panose="020F0600000000000000" pitchFamily="50" charset="-128"/>
                <a:ea typeface="HG丸ｺﾞｼｯｸM-PRO" panose="020F0600000000000000" pitchFamily="50" charset="-128"/>
              </a:rPr>
              <a:t>地区財団委員会 　委員長</a:t>
            </a:r>
            <a:endParaRPr lang="en-US" altLang="ja-JP" sz="2175" b="1" dirty="0">
              <a:solidFill>
                <a:srgbClr val="002060"/>
              </a:solidFill>
              <a:latin typeface="HG丸ｺﾞｼｯｸM-PRO" panose="020F0600000000000000" pitchFamily="50" charset="-128"/>
              <a:ea typeface="HG丸ｺﾞｼｯｸM-PRO" panose="020F0600000000000000" pitchFamily="50" charset="-128"/>
            </a:endParaRPr>
          </a:p>
          <a:p>
            <a:pPr>
              <a:lnSpc>
                <a:spcPts val="2625"/>
              </a:lnSpc>
              <a:spcBef>
                <a:spcPct val="0"/>
              </a:spcBef>
              <a:spcAft>
                <a:spcPts val="450"/>
              </a:spcAft>
            </a:pPr>
            <a:r>
              <a:rPr lang="ja-JP" altLang="en-US" sz="2175" b="1" dirty="0">
                <a:solidFill>
                  <a:srgbClr val="002060"/>
                </a:solidFill>
                <a:latin typeface="HG丸ｺﾞｼｯｸM-PRO" panose="020F0600000000000000" pitchFamily="50" charset="-128"/>
                <a:ea typeface="HG丸ｺﾞｼｯｸM-PRO" panose="020F0600000000000000" pitchFamily="50" charset="-128"/>
              </a:rPr>
              <a:t>村橋 義晃／大阪中之島</a:t>
            </a:r>
            <a:r>
              <a:rPr lang="en-US" altLang="ja-JP" sz="2175" b="1" dirty="0">
                <a:solidFill>
                  <a:srgbClr val="002060"/>
                </a:solidFill>
                <a:latin typeface="HG丸ｺﾞｼｯｸM-PRO" panose="020F0600000000000000" pitchFamily="50" charset="-128"/>
                <a:ea typeface="HG丸ｺﾞｼｯｸM-PRO" panose="020F0600000000000000" pitchFamily="50" charset="-128"/>
              </a:rPr>
              <a:t>RC</a:t>
            </a:r>
            <a:endParaRPr lang="ja-JP" altLang="en-US" sz="2175" b="1" dirty="0">
              <a:solidFill>
                <a:srgbClr val="002060"/>
              </a:solidFill>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A9090FBB-F547-4BBA-9C00-2BED2C951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1546" y="251613"/>
            <a:ext cx="8288923" cy="2080413"/>
          </a:xfrm>
          <a:prstGeom prst="rect">
            <a:avLst/>
          </a:prstGeom>
        </p:spPr>
      </p:pic>
    </p:spTree>
    <p:extLst>
      <p:ext uri="{BB962C8B-B14F-4D97-AF65-F5344CB8AC3E}">
        <p14:creationId xmlns:p14="http://schemas.microsoft.com/office/powerpoint/2010/main" val="52872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ãã­ã¼ã¿ãªã¼è²¡å£ãã®ç»åæ¤ç´¢çµæ">
            <a:extLst>
              <a:ext uri="{FF2B5EF4-FFF2-40B4-BE49-F238E27FC236}">
                <a16:creationId xmlns:a16="http://schemas.microsoft.com/office/drawing/2014/main" id="{3871A202-7F11-4516-99AB-22E6B022B0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585179" y="5817524"/>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9A17B49F-D03A-4029-B31A-2D46460F52FB}"/>
              </a:ext>
            </a:extLst>
          </p:cNvPr>
          <p:cNvSpPr/>
          <p:nvPr/>
        </p:nvSpPr>
        <p:spPr>
          <a:xfrm>
            <a:off x="180975" y="15240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本日の発表事項</a:t>
            </a:r>
            <a:endParaRPr kumimoji="1" lang="ja-JP" altLang="en-US" sz="3200" b="1" dirty="0">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6C0C2C46-3E13-4185-A0B3-F2971D44666C}"/>
              </a:ext>
            </a:extLst>
          </p:cNvPr>
          <p:cNvSpPr txBox="1"/>
          <p:nvPr/>
        </p:nvSpPr>
        <p:spPr>
          <a:xfrm>
            <a:off x="1620379" y="951717"/>
            <a:ext cx="9227345" cy="5108130"/>
          </a:xfrm>
          <a:prstGeom prst="rect">
            <a:avLst/>
          </a:prstGeom>
          <a:noFill/>
        </p:spPr>
        <p:txBody>
          <a:bodyPr wrap="square" rtlCol="0">
            <a:spAutoFit/>
          </a:bodyPr>
          <a:lstStyle/>
          <a:p>
            <a:pPr marL="457200" indent="-457200">
              <a:lnSpc>
                <a:spcPct val="200000"/>
              </a:lnSpc>
              <a:buFont typeface="+mj-ea"/>
              <a:buAutoNum type="circleNumDbPlain"/>
            </a:pPr>
            <a:r>
              <a:rPr lang="ja-JP" altLang="en-US" sz="2800" b="1" dirty="0">
                <a:latin typeface="HG丸ｺﾞｼｯｸM-PRO" panose="020F0600000000000000" pitchFamily="50" charset="-128"/>
                <a:ea typeface="HG丸ｺﾞｼｯｸM-PRO" panose="020F0600000000000000" pitchFamily="50" charset="-128"/>
              </a:rPr>
              <a:t>ロータリー財団の定義と使命</a:t>
            </a:r>
            <a:endParaRPr lang="en-US" altLang="ja-JP" sz="2800" b="1" dirty="0">
              <a:latin typeface="HG丸ｺﾞｼｯｸM-PRO" panose="020F0600000000000000" pitchFamily="50" charset="-128"/>
              <a:ea typeface="HG丸ｺﾞｼｯｸM-PRO" panose="020F0600000000000000" pitchFamily="50" charset="-128"/>
            </a:endParaRPr>
          </a:p>
          <a:p>
            <a:pPr marL="457200" indent="-457200">
              <a:lnSpc>
                <a:spcPct val="200000"/>
              </a:lnSpc>
              <a:buFont typeface="+mj-ea"/>
              <a:buAutoNum type="circleNumDbPlain"/>
            </a:pPr>
            <a:r>
              <a:rPr lang="ja-JP" altLang="en-US" sz="2800" b="1" dirty="0">
                <a:latin typeface="HG丸ｺﾞｼｯｸM-PRO" panose="020F0600000000000000" pitchFamily="50" charset="-128"/>
                <a:ea typeface="HG丸ｺﾞｼｯｸM-PRO" panose="020F0600000000000000" pitchFamily="50" charset="-128"/>
              </a:rPr>
              <a:t>地区ビジョン・中期目標・地区方針に基</a:t>
            </a:r>
            <a:r>
              <a:rPr lang="ja-JP" altLang="en-US" sz="2800" b="1">
                <a:latin typeface="HG丸ｺﾞｼｯｸM-PRO" panose="020F0600000000000000" pitchFamily="50" charset="-128"/>
                <a:ea typeface="HG丸ｺﾞｼｯｸM-PRO" panose="020F0600000000000000" pitchFamily="50" charset="-128"/>
              </a:rPr>
              <a:t>ずく活動方針</a:t>
            </a:r>
            <a:endParaRPr lang="en-US" altLang="ja-JP" sz="2800" b="1" dirty="0">
              <a:latin typeface="HG丸ｺﾞｼｯｸM-PRO" panose="020F0600000000000000" pitchFamily="50" charset="-128"/>
              <a:ea typeface="HG丸ｺﾞｼｯｸM-PRO" panose="020F0600000000000000" pitchFamily="50" charset="-128"/>
            </a:endParaRPr>
          </a:p>
          <a:p>
            <a:pPr marL="457200" indent="-457200">
              <a:lnSpc>
                <a:spcPct val="200000"/>
              </a:lnSpc>
              <a:buFont typeface="+mj-ea"/>
              <a:buAutoNum type="circleNumDbPlain"/>
            </a:pPr>
            <a:r>
              <a:rPr kumimoji="1" lang="en-US" altLang="ja-JP" sz="2800" b="1" dirty="0">
                <a:latin typeface="HG丸ｺﾞｼｯｸM-PRO" panose="020F0600000000000000" pitchFamily="50" charset="-128"/>
                <a:ea typeface="HG丸ｺﾞｼｯｸM-PRO" panose="020F0600000000000000" pitchFamily="50" charset="-128"/>
              </a:rPr>
              <a:t>RID2660</a:t>
            </a:r>
            <a:r>
              <a:rPr kumimoji="1" lang="ja-JP" altLang="en-US" sz="2800" b="1" dirty="0">
                <a:latin typeface="HG丸ｺﾞｼｯｸM-PRO" panose="020F0600000000000000" pitchFamily="50" charset="-128"/>
                <a:ea typeface="HG丸ｺﾞｼｯｸM-PRO" panose="020F0600000000000000" pitchFamily="50" charset="-128"/>
              </a:rPr>
              <a:t>　ロータリー財団委員会の活動方針</a:t>
            </a:r>
          </a:p>
          <a:p>
            <a:pPr marL="457200" indent="-457200">
              <a:lnSpc>
                <a:spcPct val="200000"/>
              </a:lnSpc>
              <a:buFont typeface="+mj-ea"/>
              <a:buAutoNum type="circleNumDbPlain"/>
            </a:pPr>
            <a:r>
              <a:rPr lang="ja-JP" altLang="en-US" sz="2800" b="1" dirty="0">
                <a:latin typeface="HG丸ｺﾞｼｯｸM-PRO" panose="020F0600000000000000" pitchFamily="50" charset="-128"/>
                <a:ea typeface="HG丸ｺﾞｼｯｸM-PRO" panose="020F0600000000000000" pitchFamily="50" charset="-128"/>
              </a:rPr>
              <a:t>ロータリー財団のシェアシステム</a:t>
            </a:r>
          </a:p>
          <a:p>
            <a:pPr marL="457200" indent="-457200">
              <a:lnSpc>
                <a:spcPct val="200000"/>
              </a:lnSpc>
              <a:buFont typeface="+mj-ea"/>
              <a:buAutoNum type="circleNumDbPlain"/>
            </a:pPr>
            <a:r>
              <a:rPr lang="ja-JP" altLang="en-US" sz="2800" b="1" dirty="0">
                <a:latin typeface="HG丸ｺﾞｼｯｸM-PRO" panose="020F0600000000000000" pitchFamily="50" charset="-128"/>
                <a:ea typeface="HG丸ｺﾞｼｯｸM-PRO" panose="020F0600000000000000" pitchFamily="50" charset="-128"/>
              </a:rPr>
              <a:t>ロータリー財団のプログラムと補助金</a:t>
            </a:r>
          </a:p>
          <a:p>
            <a:pPr marL="457200" indent="-457200">
              <a:lnSpc>
                <a:spcPct val="200000"/>
              </a:lnSpc>
              <a:buFont typeface="+mj-ea"/>
              <a:buAutoNum type="circleNumDbPlain"/>
            </a:pPr>
            <a:r>
              <a:rPr lang="ja-JP" altLang="en-US" sz="2800" b="1" dirty="0">
                <a:latin typeface="HG丸ｺﾞｼｯｸM-PRO" panose="020F0600000000000000" pitchFamily="50" charset="-128"/>
                <a:ea typeface="HG丸ｺﾞｼｯｸM-PRO" panose="020F0600000000000000" pitchFamily="50" charset="-128"/>
              </a:rPr>
              <a:t>ロータリー財団　資金モデルの変更ポイント</a:t>
            </a:r>
            <a:endParaRPr lang="en-US" altLang="ja-JP" sz="28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714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F5000E3-3DFA-4500-9834-D9772F13BB25}"/>
              </a:ext>
            </a:extLst>
          </p:cNvPr>
          <p:cNvSpPr/>
          <p:nvPr/>
        </p:nvSpPr>
        <p:spPr>
          <a:xfrm>
            <a:off x="180975" y="13335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ロータリー財団の定義と使命</a:t>
            </a:r>
            <a:endParaRPr kumimoji="1" lang="ja-JP" altLang="en-US" sz="3200"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A7219A29-296D-4FCD-A433-0D74D185B58A}"/>
              </a:ext>
            </a:extLst>
          </p:cNvPr>
          <p:cNvSpPr txBox="1"/>
          <p:nvPr/>
        </p:nvSpPr>
        <p:spPr>
          <a:xfrm>
            <a:off x="247076" y="931264"/>
            <a:ext cx="11697848" cy="892552"/>
          </a:xfrm>
          <a:prstGeom prst="rect">
            <a:avLst/>
          </a:prstGeom>
          <a:noFill/>
        </p:spPr>
        <p:txBody>
          <a:bodyPr wrap="square" rtlCol="0">
            <a:spAutoFit/>
          </a:bodyPr>
          <a:lstStyle/>
          <a:p>
            <a:r>
              <a:rPr lang="ja-JP" altLang="en-US" sz="2800" b="1" dirty="0">
                <a:solidFill>
                  <a:schemeClr val="accent1">
                    <a:lumMod val="50000"/>
                  </a:schemeClr>
                </a:solidFill>
                <a:latin typeface="HG丸ｺﾞｼｯｸM-PRO" panose="020F0600000000000000" pitchFamily="50" charset="-128"/>
                <a:ea typeface="HG丸ｺﾞｼｯｸM-PRO" panose="020F0600000000000000" pitchFamily="50" charset="-128"/>
              </a:rPr>
              <a:t>ロータリー財団の定義</a:t>
            </a:r>
            <a:endParaRPr lang="en-US" altLang="ja-JP" sz="28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Definition</a:t>
            </a:r>
            <a:r>
              <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of</a:t>
            </a:r>
            <a:r>
              <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 </a:t>
            </a:r>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The Rotary Foundation</a:t>
            </a:r>
            <a:endPar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925E9C15-73DA-4150-811F-0486F4CEF88E}"/>
              </a:ext>
            </a:extLst>
          </p:cNvPr>
          <p:cNvSpPr txBox="1"/>
          <p:nvPr/>
        </p:nvSpPr>
        <p:spPr>
          <a:xfrm>
            <a:off x="806641" y="2029450"/>
            <a:ext cx="10922063" cy="1200329"/>
          </a:xfrm>
          <a:prstGeom prst="rect">
            <a:avLst/>
          </a:prstGeom>
          <a:noFill/>
        </p:spPr>
        <p:txBody>
          <a:bodyPr wrap="square">
            <a:spAutoFit/>
          </a:bodyPr>
          <a:lstStyle/>
          <a:p>
            <a:r>
              <a:rPr lang="ja-JP" altLang="en-US" sz="2400" b="1" dirty="0">
                <a:latin typeface="HG丸ｺﾞｼｯｸM-PRO" panose="020F0600000000000000" pitchFamily="50" charset="-128"/>
                <a:ea typeface="HG丸ｺﾞｼｯｸM-PRO" panose="020F0600000000000000" pitchFamily="50" charset="-128"/>
              </a:rPr>
              <a:t>ロータリー財団は、ロータリークラブおよび地区を通じて実施され承認された人道的および教育活動を支援するための寄付を受け資金を配分する非営利団体である</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190B5C1F-90FE-47D7-B6E4-EF9AEFE35C6E}"/>
              </a:ext>
            </a:extLst>
          </p:cNvPr>
          <p:cNvSpPr txBox="1"/>
          <p:nvPr/>
        </p:nvSpPr>
        <p:spPr>
          <a:xfrm>
            <a:off x="350359" y="3517083"/>
            <a:ext cx="11697848" cy="892552"/>
          </a:xfrm>
          <a:prstGeom prst="rect">
            <a:avLst/>
          </a:prstGeom>
          <a:noFill/>
        </p:spPr>
        <p:txBody>
          <a:bodyPr wrap="square" rtlCol="0">
            <a:spAutoFit/>
          </a:bodyPr>
          <a:lstStyle/>
          <a:p>
            <a:r>
              <a:rPr lang="ja-JP" altLang="en-US" sz="2800" b="1" dirty="0">
                <a:solidFill>
                  <a:schemeClr val="accent1">
                    <a:lumMod val="50000"/>
                  </a:schemeClr>
                </a:solidFill>
                <a:latin typeface="HG丸ｺﾞｼｯｸM-PRO" panose="020F0600000000000000" pitchFamily="50" charset="-128"/>
                <a:ea typeface="HG丸ｺﾞｼｯｸM-PRO" panose="020F0600000000000000" pitchFamily="50" charset="-128"/>
              </a:rPr>
              <a:t>ロータリー財団の使命</a:t>
            </a:r>
            <a:endParaRPr lang="en-US" altLang="ja-JP" sz="28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r>
              <a:rPr kumimoji="1" lang="en-US" altLang="ja-JP"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rPr>
              <a:t>The Rotary Foundation Mission Statement</a:t>
            </a:r>
            <a:endParaRPr kumimoji="1" lang="ja-JP" altLang="en-US" sz="2400" b="1" dirty="0">
              <a:solidFill>
                <a:schemeClr val="accent1">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8F3800E5-16A9-407E-91A0-66186D67BC2A}"/>
              </a:ext>
            </a:extLst>
          </p:cNvPr>
          <p:cNvSpPr txBox="1"/>
          <p:nvPr/>
        </p:nvSpPr>
        <p:spPr>
          <a:xfrm>
            <a:off x="660713" y="4504741"/>
            <a:ext cx="11284211"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ロータリー財団および国際ロータリーの使命は、ロータリアンが人々の健康状態を改善し、質の高い教育を提供し、</a:t>
            </a:r>
            <a:r>
              <a:rPr kumimoji="1" lang="ja-JP" altLang="en-US" sz="2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rPr>
              <a:t>環境保全</a:t>
            </a:r>
            <a:r>
              <a:rPr kumimoji="1" lang="ja-JP" altLang="en-US" sz="2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に取り組み、貧困をなくすことを通じて、世界理解、親善、平和を構築できる様支援することである（仮訳）</a:t>
            </a:r>
            <a:endParaRPr kumimoji="1" lang="ja-JP" altLang="en-US" sz="18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pic>
        <p:nvPicPr>
          <p:cNvPr id="8" name="Picture 4" descr="ãã­ã¼ã¿ãªã¼è²¡å£ãã®ç»åæ¤ç´¢çµæ">
            <a:extLst>
              <a:ext uri="{FF2B5EF4-FFF2-40B4-BE49-F238E27FC236}">
                <a16:creationId xmlns:a16="http://schemas.microsoft.com/office/drawing/2014/main" id="{0AA55CDC-0142-4638-BB5D-74801F0A98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585179" y="5817524"/>
            <a:ext cx="2006747" cy="756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99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6F3B6A0-CC11-4FC4-B997-3C971FE0264A}"/>
              </a:ext>
            </a:extLst>
          </p:cNvPr>
          <p:cNvSpPr/>
          <p:nvPr/>
        </p:nvSpPr>
        <p:spPr>
          <a:xfrm>
            <a:off x="180975" y="15240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latin typeface="HG丸ｺﾞｼｯｸM-PRO" panose="020F0600000000000000" pitchFamily="50" charset="-128"/>
                <a:ea typeface="HG丸ｺﾞｼｯｸM-PRO" panose="020F0600000000000000" pitchFamily="50" charset="-128"/>
              </a:rPr>
              <a:t>地区ビジョン・中期目標・地区方針に基ずく活動</a:t>
            </a:r>
          </a:p>
        </p:txBody>
      </p:sp>
      <p:sp>
        <p:nvSpPr>
          <p:cNvPr id="6" name="テキスト ボックス 5">
            <a:extLst>
              <a:ext uri="{FF2B5EF4-FFF2-40B4-BE49-F238E27FC236}">
                <a16:creationId xmlns:a16="http://schemas.microsoft.com/office/drawing/2014/main" id="{EC01969A-4C88-4C8F-9D6F-A4F5CE5166CE}"/>
              </a:ext>
            </a:extLst>
          </p:cNvPr>
          <p:cNvSpPr txBox="1"/>
          <p:nvPr/>
        </p:nvSpPr>
        <p:spPr>
          <a:xfrm>
            <a:off x="1843745" y="1049440"/>
            <a:ext cx="9227345" cy="5262979"/>
          </a:xfrm>
          <a:prstGeom prst="rect">
            <a:avLst/>
          </a:prstGeom>
          <a:noFill/>
        </p:spPr>
        <p:txBody>
          <a:bodyPr wrap="square" rtlCol="0">
            <a:spAutoFit/>
          </a:bodyPr>
          <a:lstStyle/>
          <a:p>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地区ビジョン</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（抜粋）</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世界の未来を担う青少年の活動を支援し、</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若きリーダーの育成に努めます。</a:t>
            </a: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2400" b="1" dirty="0">
              <a:latin typeface="HG丸ｺﾞｼｯｸM-PRO" panose="020F0600000000000000" pitchFamily="50" charset="-128"/>
              <a:ea typeface="HG丸ｺﾞｼｯｸM-PRO" panose="020F0600000000000000" pitchFamily="50" charset="-128"/>
            </a:endParaRPr>
          </a:p>
          <a:p>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地区中期</a:t>
            </a:r>
            <a:r>
              <a:rPr lang="en-US" altLang="ja-JP" sz="2400" b="1" dirty="0">
                <a:latin typeface="HG丸ｺﾞｼｯｸM-PRO" panose="020F0600000000000000" pitchFamily="50" charset="-128"/>
                <a:ea typeface="HG丸ｺﾞｼｯｸM-PRO" panose="020F0600000000000000" pitchFamily="50" charset="-128"/>
              </a:rPr>
              <a:t>5</a:t>
            </a:r>
            <a:r>
              <a:rPr lang="ja-JP" altLang="en-US" sz="2400" b="1" dirty="0">
                <a:latin typeface="HG丸ｺﾞｼｯｸM-PRO" panose="020F0600000000000000" pitchFamily="50" charset="-128"/>
                <a:ea typeface="HG丸ｺﾞｼｯｸM-PRO" panose="020F0600000000000000" pitchFamily="50" charset="-128"/>
              </a:rPr>
              <a:t>ヶ年目標</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（抜粋）</a:t>
            </a:r>
            <a:endParaRPr lang="ja-JP" altLang="en-US" sz="2400" dirty="0">
              <a:solidFill>
                <a:srgbClr val="333333"/>
              </a:solidFill>
              <a:latin typeface="YakuHanJPs"/>
            </a:endParaRPr>
          </a:p>
          <a:p>
            <a:r>
              <a:rPr lang="ja-JP" altLang="en-US" sz="2400" b="1" dirty="0">
                <a:latin typeface="HG丸ｺﾞｼｯｸM-PRO" panose="020F0600000000000000" pitchFamily="50" charset="-128"/>
                <a:ea typeface="HG丸ｺﾞｼｯｸM-PRO" panose="020F0600000000000000" pitchFamily="50" charset="-128"/>
              </a:rPr>
              <a:t>　　►財団補助金の一層の利用促進を目指します。</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►ロータリー財団及び米山記念奨学会への寄付を推奨し</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寄付ゼロクラブが無くなることを目指します。</a:t>
            </a: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2400" b="1" dirty="0">
              <a:latin typeface="HG丸ｺﾞｼｯｸM-PRO" panose="020F0600000000000000" pitchFamily="50" charset="-128"/>
              <a:ea typeface="HG丸ｺﾞｼｯｸM-PRO" panose="020F0600000000000000" pitchFamily="50" charset="-128"/>
            </a:endParaRPr>
          </a:p>
          <a:p>
            <a:r>
              <a:rPr lang="en-US" altLang="ja-JP" sz="2400" b="1" dirty="0">
                <a:latin typeface="HG丸ｺﾞｼｯｸM-PRO" panose="020F0600000000000000" pitchFamily="50" charset="-128"/>
                <a:ea typeface="HG丸ｺﾞｼｯｸM-PRO" panose="020F0600000000000000" pitchFamily="50" charset="-128"/>
              </a:rPr>
              <a:t>【2021-22</a:t>
            </a:r>
            <a:r>
              <a:rPr lang="ja-JP" altLang="en-US" sz="2400" b="1" dirty="0">
                <a:latin typeface="HG丸ｺﾞｼｯｸM-PRO" panose="020F0600000000000000" pitchFamily="50" charset="-128"/>
                <a:ea typeface="HG丸ｺﾞｼｯｸM-PRO" panose="020F0600000000000000" pitchFamily="50" charset="-128"/>
              </a:rPr>
              <a:t>年度　地区年次目標</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（抜粋）</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ロータリー財団へのご協力をお願い致します。</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►年次基金寄付</a:t>
            </a:r>
            <a:r>
              <a:rPr lang="en-US" altLang="ja-JP" sz="2400" b="1" dirty="0">
                <a:latin typeface="HG丸ｺﾞｼｯｸM-PRO" panose="020F0600000000000000" pitchFamily="50" charset="-128"/>
                <a:ea typeface="HG丸ｺﾞｼｯｸM-PRO" panose="020F0600000000000000" pitchFamily="50" charset="-128"/>
              </a:rPr>
              <a:t>150</a:t>
            </a:r>
            <a:r>
              <a:rPr lang="ja-JP" altLang="en-US" sz="2400" b="1" dirty="0">
                <a:latin typeface="HG丸ｺﾞｼｯｸM-PRO" panose="020F0600000000000000" pitchFamily="50" charset="-128"/>
                <a:ea typeface="HG丸ｺﾞｼｯｸM-PRO" panose="020F0600000000000000" pitchFamily="50" charset="-128"/>
              </a:rPr>
              <a:t>ドル</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会員</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►ポリオ寄付</a:t>
            </a:r>
            <a:r>
              <a:rPr lang="en-US" altLang="ja-JP" sz="2400" b="1" dirty="0">
                <a:latin typeface="HG丸ｺﾞｼｯｸM-PRO" panose="020F0600000000000000" pitchFamily="50" charset="-128"/>
                <a:ea typeface="HG丸ｺﾞｼｯｸM-PRO" panose="020F0600000000000000" pitchFamily="50" charset="-128"/>
              </a:rPr>
              <a:t>50</a:t>
            </a:r>
            <a:r>
              <a:rPr lang="ja-JP" altLang="en-US" sz="2400" b="1" dirty="0">
                <a:latin typeface="HG丸ｺﾞｼｯｸM-PRO" panose="020F0600000000000000" pitchFamily="50" charset="-128"/>
                <a:ea typeface="HG丸ｺﾞｼｯｸM-PRO" panose="020F0600000000000000" pitchFamily="50" charset="-128"/>
              </a:rPr>
              <a:t>ドル</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会員</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►ベネファクター（恒久基金寄付）</a:t>
            </a:r>
            <a:r>
              <a:rPr lang="en-US" altLang="ja-JP" sz="2400" b="1" dirty="0">
                <a:latin typeface="HG丸ｺﾞｼｯｸM-PRO" panose="020F0600000000000000" pitchFamily="50" charset="-128"/>
                <a:ea typeface="HG丸ｺﾞｼｯｸM-PRO" panose="020F0600000000000000" pitchFamily="50" charset="-128"/>
              </a:rPr>
              <a:t>1</a:t>
            </a:r>
            <a:r>
              <a:rPr lang="ja-JP" altLang="en-US" sz="2400" b="1" dirty="0">
                <a:latin typeface="HG丸ｺﾞｼｯｸM-PRO" panose="020F0600000000000000" pitchFamily="50" charset="-128"/>
                <a:ea typeface="HG丸ｺﾞｼｯｸM-PRO" panose="020F0600000000000000" pitchFamily="50" charset="-128"/>
              </a:rPr>
              <a:t>名</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クラブ</a:t>
            </a:r>
            <a:endParaRPr lang="en-US" altLang="ja-JP" sz="2400" b="1" dirty="0">
              <a:latin typeface="HG丸ｺﾞｼｯｸM-PRO" panose="020F0600000000000000" pitchFamily="50" charset="-128"/>
              <a:ea typeface="HG丸ｺﾞｼｯｸM-PRO" panose="020F0600000000000000" pitchFamily="50" charset="-128"/>
            </a:endParaRPr>
          </a:p>
        </p:txBody>
      </p:sp>
      <p:pic>
        <p:nvPicPr>
          <p:cNvPr id="7" name="Picture 4" descr="ãã­ã¼ã¿ãªã¼è²¡å£ãã®ç»åæ¤ç´¢çµæ">
            <a:extLst>
              <a:ext uri="{FF2B5EF4-FFF2-40B4-BE49-F238E27FC236}">
                <a16:creationId xmlns:a16="http://schemas.microsoft.com/office/drawing/2014/main" id="{210A3085-F1D2-4FA8-8436-8CAD6B7DE9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920226" y="5836375"/>
            <a:ext cx="2006747" cy="756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43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23580D2-5138-4FB8-A62B-D8A3D2195B62}"/>
              </a:ext>
            </a:extLst>
          </p:cNvPr>
          <p:cNvSpPr/>
          <p:nvPr/>
        </p:nvSpPr>
        <p:spPr>
          <a:xfrm>
            <a:off x="166687" y="224494"/>
            <a:ext cx="11858625" cy="745747"/>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b="1" dirty="0">
                <a:latin typeface="HG丸ｺﾞｼｯｸM-PRO" panose="020F0600000000000000" pitchFamily="50" charset="-128"/>
                <a:ea typeface="HG丸ｺﾞｼｯｸM-PRO" panose="020F0600000000000000" pitchFamily="50" charset="-128"/>
              </a:rPr>
              <a:t>RID2660</a:t>
            </a:r>
            <a:r>
              <a:rPr kumimoji="1" lang="ja-JP" altLang="en-US" sz="3200" b="1" dirty="0">
                <a:latin typeface="HG丸ｺﾞｼｯｸM-PRO" panose="020F0600000000000000" pitchFamily="50" charset="-128"/>
                <a:ea typeface="HG丸ｺﾞｼｯｸM-PRO" panose="020F0600000000000000" pitchFamily="50" charset="-128"/>
              </a:rPr>
              <a:t>　ロータリー財団委員会の活動方針</a:t>
            </a:r>
          </a:p>
        </p:txBody>
      </p:sp>
      <p:graphicFrame>
        <p:nvGraphicFramePr>
          <p:cNvPr id="11" name="表 11">
            <a:extLst>
              <a:ext uri="{FF2B5EF4-FFF2-40B4-BE49-F238E27FC236}">
                <a16:creationId xmlns:a16="http://schemas.microsoft.com/office/drawing/2014/main" id="{1463A5DC-A96C-449D-A630-D9A5614E8FDD}"/>
              </a:ext>
            </a:extLst>
          </p:cNvPr>
          <p:cNvGraphicFramePr>
            <a:graphicFrameLocks noGrp="1"/>
          </p:cNvGraphicFramePr>
          <p:nvPr>
            <p:extLst>
              <p:ext uri="{D42A27DB-BD31-4B8C-83A1-F6EECF244321}">
                <p14:modId xmlns:p14="http://schemas.microsoft.com/office/powerpoint/2010/main" val="1468465972"/>
              </p:ext>
            </p:extLst>
          </p:nvPr>
        </p:nvGraphicFramePr>
        <p:xfrm>
          <a:off x="811452" y="1179646"/>
          <a:ext cx="10672196" cy="5023200"/>
        </p:xfrm>
        <a:graphic>
          <a:graphicData uri="http://schemas.openxmlformats.org/drawingml/2006/table">
            <a:tbl>
              <a:tblPr firstRow="1" bandRow="1">
                <a:tableStyleId>{5C22544A-7EE6-4342-B048-85BDC9FD1C3A}</a:tableStyleId>
              </a:tblPr>
              <a:tblGrid>
                <a:gridCol w="2737168">
                  <a:extLst>
                    <a:ext uri="{9D8B030D-6E8A-4147-A177-3AD203B41FA5}">
                      <a16:colId xmlns:a16="http://schemas.microsoft.com/office/drawing/2014/main" val="3575117819"/>
                    </a:ext>
                  </a:extLst>
                </a:gridCol>
                <a:gridCol w="7935028">
                  <a:extLst>
                    <a:ext uri="{9D8B030D-6E8A-4147-A177-3AD203B41FA5}">
                      <a16:colId xmlns:a16="http://schemas.microsoft.com/office/drawing/2014/main" val="559139"/>
                    </a:ext>
                  </a:extLst>
                </a:gridCol>
              </a:tblGrid>
              <a:tr h="793240">
                <a:tc>
                  <a:txBody>
                    <a:bodyPr/>
                    <a:lstStyle/>
                    <a:p>
                      <a:pPr algn="ctr">
                        <a:lnSpc>
                          <a:spcPct val="150000"/>
                        </a:lnSpc>
                      </a:pPr>
                      <a:r>
                        <a:rPr kumimoji="1" lang="ja-JP" altLang="en-US" sz="2400" b="1" dirty="0">
                          <a:latin typeface="HG丸ｺﾞｼｯｸM-PRO" panose="020F0600000000000000" pitchFamily="50" charset="-128"/>
                          <a:ea typeface="HG丸ｺﾞｼｯｸM-PRO" panose="020F0600000000000000" pitchFamily="50" charset="-128"/>
                        </a:rPr>
                        <a:t>５つの小委員会</a:t>
                      </a:r>
                    </a:p>
                  </a:txBody>
                  <a:tcPr/>
                </a:tc>
                <a:tc>
                  <a:txBody>
                    <a:bodyPr/>
                    <a:lstStyle/>
                    <a:p>
                      <a:pPr algn="ctr">
                        <a:lnSpc>
                          <a:spcPct val="150000"/>
                        </a:lnSpc>
                      </a:pPr>
                      <a:r>
                        <a:rPr kumimoji="1" lang="ja-JP" altLang="en-US" sz="2400" b="1" dirty="0">
                          <a:latin typeface="HG丸ｺﾞｼｯｸM-PRO" panose="020F0600000000000000" pitchFamily="50" charset="-128"/>
                          <a:ea typeface="HG丸ｺﾞｼｯｸM-PRO" panose="020F0600000000000000" pitchFamily="50" charset="-128"/>
                        </a:rPr>
                        <a:t>活　動　方　針</a:t>
                      </a:r>
                    </a:p>
                  </a:txBody>
                  <a:tcPr/>
                </a:tc>
                <a:extLst>
                  <a:ext uri="{0D108BD9-81ED-4DB2-BD59-A6C34878D82A}">
                    <a16:rowId xmlns:a16="http://schemas.microsoft.com/office/drawing/2014/main" val="1780632110"/>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ポリオ・プラス　</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endParaRPr kumimoji="1" lang="en-US" altLang="ja-JP" sz="2400" b="1"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ポリオ根絶について理解と協力を得られるよう啓発活動を行う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432475033"/>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資 金 推 進</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補助金の原資となる寄付金への理解と協力を得られる</a:t>
                      </a:r>
                      <a:endParaRPr kumimoji="1" lang="en-US"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ように活動を行う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93860504"/>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資 金 管 理</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補助金の適正活用に必要な情報を提供し、適正な補助金活用の管理を行う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121154060"/>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補　助　金</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ロータリー財団の方針に基づき</a:t>
                      </a:r>
                      <a:r>
                        <a:rPr kumimoji="1" lang="ja-JP" altLang="en-US" sz="2400" b="1" kern="1200" dirty="0">
                          <a:solidFill>
                            <a:schemeClr val="dk1"/>
                          </a:solidFill>
                          <a:effectLst/>
                          <a:latin typeface="Arial Narrow" panose="020B0606020202030204" pitchFamily="34" charset="0"/>
                          <a:ea typeface="HG丸ｺﾞｼｯｸM-PRO" panose="020F0600000000000000" pitchFamily="50" charset="-128"/>
                          <a:cs typeface="+mn-cs"/>
                        </a:rPr>
                        <a:t>ＤＤＦ</a:t>
                      </a:r>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の活用を推進し</a:t>
                      </a:r>
                      <a:endParaRPr kumimoji="1" lang="en-US"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補助金の公平な配分を行う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97229427"/>
                  </a:ext>
                </a:extLst>
              </a:tr>
              <a:tr h="845992">
                <a:tc>
                  <a:txBody>
                    <a:bodyPr/>
                    <a:lstStyle/>
                    <a:p>
                      <a:pPr algn="ctr"/>
                      <a:r>
                        <a:rPr kumimoji="1" lang="ja-JP" altLang="en-US" sz="2400" b="1" dirty="0">
                          <a:latin typeface="HG丸ｺﾞｼｯｸM-PRO" panose="020F0600000000000000" pitchFamily="50" charset="-128"/>
                          <a:ea typeface="HG丸ｺﾞｼｯｸM-PRO" panose="020F0600000000000000" pitchFamily="50" charset="-128"/>
                        </a:rPr>
                        <a:t>奨　学　金</a:t>
                      </a:r>
                      <a:endParaRPr kumimoji="1" lang="en-US" altLang="ja-JP" sz="2400" b="1" dirty="0">
                        <a:latin typeface="HG丸ｺﾞｼｯｸM-PRO" panose="020F0600000000000000" pitchFamily="50" charset="-128"/>
                        <a:ea typeface="HG丸ｺﾞｼｯｸM-PRO" panose="020F0600000000000000" pitchFamily="50" charset="-128"/>
                      </a:endParaRPr>
                    </a:p>
                    <a:p>
                      <a:pPr algn="ctr"/>
                      <a:r>
                        <a:rPr kumimoji="1" lang="ja-JP" altLang="en-US" sz="2400" b="1" dirty="0">
                          <a:latin typeface="HG丸ｺﾞｼｯｸM-PRO" panose="020F0600000000000000" pitchFamily="50" charset="-128"/>
                          <a:ea typeface="HG丸ｺﾞｼｯｸM-PRO" panose="020F0600000000000000" pitchFamily="50" charset="-128"/>
                        </a:rPr>
                        <a:t>　　　</a:t>
                      </a:r>
                    </a:p>
                  </a:txBody>
                  <a:tcPr anchor="ctr"/>
                </a:tc>
                <a:tc>
                  <a:txBody>
                    <a:bodyPr/>
                    <a:lstStyle/>
                    <a:p>
                      <a:r>
                        <a:rPr kumimoji="1" lang="ja-JP" altLang="ja-JP" sz="2400" b="1" kern="1200" dirty="0">
                          <a:solidFill>
                            <a:schemeClr val="dk1"/>
                          </a:solidFill>
                          <a:effectLst/>
                          <a:latin typeface="HG丸ｺﾞｼｯｸM-PRO" panose="020F0600000000000000" pitchFamily="50" charset="-128"/>
                          <a:ea typeface="HG丸ｺﾞｼｯｸM-PRO" panose="020F0600000000000000" pitchFamily="50" charset="-128"/>
                          <a:cs typeface="+mn-cs"/>
                        </a:rPr>
                        <a:t>地区財団奨学生事業の広報を行い募集選考から留学終了まで奨学生のフォローを行う</a:t>
                      </a:r>
                      <a:endParaRPr kumimoji="1" lang="ja-JP" altLang="en-US" sz="24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958117678"/>
                  </a:ext>
                </a:extLst>
              </a:tr>
            </a:tbl>
          </a:graphicData>
        </a:graphic>
      </p:graphicFrame>
    </p:spTree>
    <p:extLst>
      <p:ext uri="{BB962C8B-B14F-4D97-AF65-F5344CB8AC3E}">
        <p14:creationId xmlns:p14="http://schemas.microsoft.com/office/powerpoint/2010/main" val="19250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ãã­ã¼ã¿ãªã¼è²¡å£ãã®ç»åæ¤ç´¢çµæ">
            <a:extLst>
              <a:ext uri="{FF2B5EF4-FFF2-40B4-BE49-F238E27FC236}">
                <a16:creationId xmlns:a16="http://schemas.microsoft.com/office/drawing/2014/main" id="{3871A202-7F11-4516-99AB-22E6B022B0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585179" y="5817524"/>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9A17B49F-D03A-4029-B31A-2D46460F52FB}"/>
              </a:ext>
            </a:extLst>
          </p:cNvPr>
          <p:cNvSpPr/>
          <p:nvPr/>
        </p:nvSpPr>
        <p:spPr>
          <a:xfrm>
            <a:off x="180975" y="13335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ロータリー財団のシェアシステム（財源）</a:t>
            </a:r>
            <a:endParaRPr kumimoji="1" lang="ja-JP" altLang="en-US" sz="3200" b="1" dirty="0">
              <a:solidFill>
                <a:srgbClr val="FFFF00"/>
              </a:solidFill>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0A08C4DD-007E-4D68-898C-6AF5D578D41A}"/>
              </a:ext>
            </a:extLst>
          </p:cNvPr>
          <p:cNvPicPr>
            <a:picLocks noChangeAspect="1"/>
          </p:cNvPicPr>
          <p:nvPr/>
        </p:nvPicPr>
        <p:blipFill>
          <a:blip r:embed="rId4" cstate="print"/>
          <a:stretch>
            <a:fillRect/>
          </a:stretch>
        </p:blipFill>
        <p:spPr>
          <a:xfrm>
            <a:off x="469754" y="906791"/>
            <a:ext cx="9115425" cy="5667375"/>
          </a:xfrm>
          <a:prstGeom prst="rect">
            <a:avLst/>
          </a:prstGeom>
        </p:spPr>
      </p:pic>
    </p:spTree>
    <p:extLst>
      <p:ext uri="{BB962C8B-B14F-4D97-AF65-F5344CB8AC3E}">
        <p14:creationId xmlns:p14="http://schemas.microsoft.com/office/powerpoint/2010/main" val="2258691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ãã­ã¼ã¿ãªã¼è²¡å£ãã®ç»åæ¤ç´¢çµæ">
            <a:extLst>
              <a:ext uri="{FF2B5EF4-FFF2-40B4-BE49-F238E27FC236}">
                <a16:creationId xmlns:a16="http://schemas.microsoft.com/office/drawing/2014/main" id="{3871A202-7F11-4516-99AB-22E6B022B0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585179" y="5817524"/>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9A17B49F-D03A-4029-B31A-2D46460F52FB}"/>
              </a:ext>
            </a:extLst>
          </p:cNvPr>
          <p:cNvSpPr/>
          <p:nvPr/>
        </p:nvSpPr>
        <p:spPr>
          <a:xfrm>
            <a:off x="180975" y="13335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ロータリー財団のプログラムと補助金</a:t>
            </a:r>
            <a:endParaRPr kumimoji="1" lang="ja-JP" altLang="en-US" sz="3200" b="1" dirty="0">
              <a:solidFill>
                <a:srgbClr val="FFFF00"/>
              </a:solidFill>
              <a:latin typeface="HG丸ｺﾞｼｯｸM-PRO" panose="020F0600000000000000" pitchFamily="50" charset="-128"/>
              <a:ea typeface="HG丸ｺﾞｼｯｸM-PRO" panose="020F0600000000000000" pitchFamily="50" charset="-128"/>
            </a:endParaRPr>
          </a:p>
        </p:txBody>
      </p:sp>
      <p:graphicFrame>
        <p:nvGraphicFramePr>
          <p:cNvPr id="2" name="Table 198">
            <a:extLst>
              <a:ext uri="{FF2B5EF4-FFF2-40B4-BE49-F238E27FC236}">
                <a16:creationId xmlns:a16="http://schemas.microsoft.com/office/drawing/2014/main" id="{8CBABD8A-A172-43A2-8DC8-C822348CFBFB}"/>
              </a:ext>
            </a:extLst>
          </p:cNvPr>
          <p:cNvGraphicFramePr/>
          <p:nvPr>
            <p:extLst>
              <p:ext uri="{D42A27DB-BD31-4B8C-83A1-F6EECF244321}">
                <p14:modId xmlns:p14="http://schemas.microsoft.com/office/powerpoint/2010/main" val="1622314023"/>
              </p:ext>
            </p:extLst>
          </p:nvPr>
        </p:nvGraphicFramePr>
        <p:xfrm>
          <a:off x="571532" y="1068390"/>
          <a:ext cx="11077509" cy="5270027"/>
        </p:xfrm>
        <a:graphic>
          <a:graphicData uri="http://schemas.openxmlformats.org/drawingml/2006/table">
            <a:tbl>
              <a:tblPr/>
              <a:tblGrid>
                <a:gridCol w="4610100">
                  <a:extLst>
                    <a:ext uri="{9D8B030D-6E8A-4147-A177-3AD203B41FA5}">
                      <a16:colId xmlns:a16="http://schemas.microsoft.com/office/drawing/2014/main" val="20000"/>
                    </a:ext>
                  </a:extLst>
                </a:gridCol>
                <a:gridCol w="6467409">
                  <a:extLst>
                    <a:ext uri="{9D8B030D-6E8A-4147-A177-3AD203B41FA5}">
                      <a16:colId xmlns:a16="http://schemas.microsoft.com/office/drawing/2014/main" val="20001"/>
                    </a:ext>
                  </a:extLst>
                </a:gridCol>
              </a:tblGrid>
              <a:tr h="949112">
                <a:tc>
                  <a:txBody>
                    <a:bodyPr/>
                    <a:lstStyle/>
                    <a:p>
                      <a:pPr algn="ctr" defTabSz="914400">
                        <a:lnSpc>
                          <a:spcPct val="100000"/>
                        </a:lnSpc>
                        <a:defRPr>
                          <a:solidFill>
                            <a:srgbClr val="000000"/>
                          </a:solidFill>
                        </a:defRPr>
                      </a:pPr>
                      <a:r>
                        <a:rPr sz="2800" b="1"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教育的プログラム</a:t>
                      </a:r>
                      <a:endParaRPr sz="2800" b="1"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defTabSz="914400">
                        <a:lnSpc>
                          <a:spcPct val="150000"/>
                        </a:lnSpc>
                        <a:defRPr>
                          <a:solidFill>
                            <a:srgbClr val="000000"/>
                          </a:solidFill>
                        </a:defRPr>
                      </a:pP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sz="280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グローバル奨学生</a:t>
                      </a:r>
                      <a:r>
                        <a:rPr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ロータリー平和フェロー</a:t>
                      </a:r>
                      <a:endParaRPr lang="en-US" altLang="ja-JP"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p>
                      <a:pPr defTabSz="914400">
                        <a:lnSpc>
                          <a:spcPct val="150000"/>
                        </a:lnSpc>
                        <a:defRPr>
                          <a:solidFill>
                            <a:srgbClr val="000000"/>
                          </a:solidFill>
                        </a:defRPr>
                      </a:pP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sz="280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地区補助金奨学生</a:t>
                      </a:r>
                      <a:endParaRPr 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50800" marR="50800" marT="50800" marB="50800"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2591205">
                <a:tc>
                  <a:txBody>
                    <a:bodyPr/>
                    <a:lstStyle/>
                    <a:p>
                      <a:pPr algn="ctr" defTabSz="914400">
                        <a:lnSpc>
                          <a:spcPct val="100000"/>
                        </a:lnSpc>
                        <a:defRPr>
                          <a:solidFill>
                            <a:srgbClr val="000000"/>
                          </a:solidFill>
                        </a:defRPr>
                      </a:pPr>
                      <a:r>
                        <a:rPr sz="2800" b="1"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人道的プログラム</a:t>
                      </a:r>
                      <a:endParaRPr sz="2800" b="1"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defTabSz="914400">
                        <a:lnSpc>
                          <a:spcPct val="150000"/>
                        </a:lnSpc>
                        <a:defRPr>
                          <a:solidFill>
                            <a:srgbClr val="000000"/>
                          </a:solidFill>
                        </a:defRPr>
                      </a:pP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sz="280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グローバル補助金</a:t>
                      </a:r>
                      <a:r>
                        <a:rPr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sz="280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地区補助金</a:t>
                      </a:r>
                      <a:endParaRPr 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p>
                      <a:pPr defTabSz="914400">
                        <a:lnSpc>
                          <a:spcPct val="150000"/>
                        </a:lnSpc>
                        <a:defRPr>
                          <a:solidFill>
                            <a:srgbClr val="000000"/>
                          </a:solidFill>
                        </a:defRPr>
                      </a:pP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災害救援補助金</a:t>
                      </a:r>
                      <a:endParaRPr lang="en-US" altLang="ja-JP"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p>
                      <a:pPr defTabSz="914400">
                        <a:lnSpc>
                          <a:spcPct val="150000"/>
                        </a:lnSpc>
                        <a:defRPr>
                          <a:solidFill>
                            <a:srgbClr val="000000"/>
                          </a:solidFill>
                        </a:defRPr>
                      </a:pP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lang="zh-TW"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大規模</a:t>
                      </a: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プログラム</a:t>
                      </a:r>
                      <a:r>
                        <a:rPr lang="zh-TW"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補助金</a:t>
                      </a:r>
                    </a:p>
                  </a:txBody>
                  <a:tcPr marL="50800" marR="50800" marT="50800" marB="50800"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56994">
                <a:tc>
                  <a:txBody>
                    <a:bodyPr/>
                    <a:lstStyle/>
                    <a:p>
                      <a:pPr algn="ctr" defTabSz="914400">
                        <a:lnSpc>
                          <a:spcPct val="100000"/>
                        </a:lnSpc>
                        <a:defRPr>
                          <a:solidFill>
                            <a:srgbClr val="000000"/>
                          </a:solidFill>
                        </a:defRPr>
                      </a:pPr>
                      <a:r>
                        <a:rPr sz="2800" b="1"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特別プログラム</a:t>
                      </a:r>
                      <a:endParaRPr sz="2800" b="1"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50800" marR="50800" marT="50800" marB="50800" anchor="ctr" horzOverflow="overflow">
                    <a:lnL w="12700" cap="flat" cmpd="sng" algn="ctr">
                      <a:solidFill>
                        <a:schemeClr val="bg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defTabSz="914400">
                        <a:lnSpc>
                          <a:spcPct val="100000"/>
                        </a:lnSpc>
                        <a:defRPr>
                          <a:solidFill>
                            <a:srgbClr val="000000"/>
                          </a:solidFill>
                        </a:defRPr>
                      </a:pPr>
                      <a:r>
                        <a:rPr lang="ja-JP" altLang="en-US"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　</a:t>
                      </a:r>
                      <a:r>
                        <a:rPr sz="280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ポリオ・プラス</a:t>
                      </a:r>
                      <a:endParaRPr sz="280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50800" marR="50800" marT="50800" marB="50800"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6430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ãã­ã¼ã¿ãªã¼è²¡å£ãã®ç»åæ¤ç´¢çµæ">
            <a:extLst>
              <a:ext uri="{FF2B5EF4-FFF2-40B4-BE49-F238E27FC236}">
                <a16:creationId xmlns:a16="http://schemas.microsoft.com/office/drawing/2014/main" id="{3871A202-7F11-4516-99AB-22E6B022B0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585179" y="5817524"/>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9A17B49F-D03A-4029-B31A-2D46460F52FB}"/>
              </a:ext>
            </a:extLst>
          </p:cNvPr>
          <p:cNvSpPr/>
          <p:nvPr/>
        </p:nvSpPr>
        <p:spPr>
          <a:xfrm>
            <a:off x="180975" y="15240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ロータリー財団資金モデルの変更ポイント</a:t>
            </a:r>
            <a:endParaRPr kumimoji="1" lang="ja-JP" altLang="en-US" sz="3200" b="1" dirty="0">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6C0C2C46-3E13-4185-A0B3-F2971D44666C}"/>
              </a:ext>
            </a:extLst>
          </p:cNvPr>
          <p:cNvSpPr txBox="1"/>
          <p:nvPr/>
        </p:nvSpPr>
        <p:spPr>
          <a:xfrm>
            <a:off x="900440" y="993346"/>
            <a:ext cx="10595871" cy="5969904"/>
          </a:xfrm>
          <a:prstGeom prst="rect">
            <a:avLst/>
          </a:prstGeom>
          <a:noFill/>
        </p:spPr>
        <p:txBody>
          <a:bodyPr wrap="square" rtlCol="0">
            <a:spAutoFit/>
          </a:bodyPr>
          <a:lstStyle/>
          <a:p>
            <a:pPr algn="ct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２０２１年７月１日から適用</a:t>
            </a:r>
            <a:r>
              <a:rPr lang="en-US" altLang="ja-JP" sz="2400" b="1" dirty="0">
                <a:latin typeface="HG丸ｺﾞｼｯｸM-PRO" panose="020F0600000000000000" pitchFamily="50" charset="-128"/>
                <a:ea typeface="HG丸ｺﾞｼｯｸM-PRO" panose="020F0600000000000000" pitchFamily="50" charset="-128"/>
              </a:rPr>
              <a:t>】</a:t>
            </a:r>
          </a:p>
          <a:p>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①ポリオプラスへの地区財団活動資金（</a:t>
            </a:r>
            <a:r>
              <a:rPr lang="en-US" altLang="ja-JP" sz="2400" b="1" dirty="0">
                <a:latin typeface="HG丸ｺﾞｼｯｸM-PRO" panose="020F0600000000000000" pitchFamily="50" charset="-128"/>
                <a:ea typeface="HG丸ｺﾞｼｯｸM-PRO" panose="020F0600000000000000" pitchFamily="50" charset="-128"/>
              </a:rPr>
              <a:t>DDF</a:t>
            </a:r>
            <a:r>
              <a:rPr lang="ja-JP" altLang="en-US" sz="2400" b="1" dirty="0">
                <a:latin typeface="HG丸ｺﾞｼｯｸM-PRO" panose="020F0600000000000000" pitchFamily="50" charset="-128"/>
                <a:ea typeface="HG丸ｺﾞｼｯｸM-PRO" panose="020F0600000000000000" pitchFamily="50" charset="-128"/>
              </a:rPr>
              <a:t>）寄贈に対して国際財団活動</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資金（</a:t>
            </a:r>
            <a:r>
              <a:rPr lang="en-US" altLang="ja-JP" sz="2400" b="1" dirty="0">
                <a:latin typeface="HG丸ｺﾞｼｯｸM-PRO" panose="020F0600000000000000" pitchFamily="50" charset="-128"/>
                <a:ea typeface="HG丸ｺﾞｼｯｸM-PRO" panose="020F0600000000000000" pitchFamily="50" charset="-128"/>
              </a:rPr>
              <a:t>WF</a:t>
            </a:r>
            <a:r>
              <a:rPr lang="ja-JP" altLang="en-US" sz="2400" b="1" dirty="0">
                <a:latin typeface="HG丸ｺﾞｼｯｸM-PRO" panose="020F0600000000000000" pitchFamily="50" charset="-128"/>
                <a:ea typeface="HG丸ｺﾞｼｯｸM-PRO" panose="020F0600000000000000" pitchFamily="50" charset="-128"/>
              </a:rPr>
              <a:t>）からの上乗せが</a:t>
            </a:r>
            <a:r>
              <a:rPr lang="en-US" altLang="ja-JP" sz="2400" b="1" dirty="0">
                <a:latin typeface="HG丸ｺﾞｼｯｸM-PRO" panose="020F0600000000000000" pitchFamily="50" charset="-128"/>
                <a:ea typeface="HG丸ｺﾞｼｯｸM-PRO" panose="020F0600000000000000" pitchFamily="50" charset="-128"/>
              </a:rPr>
              <a:t>100%</a:t>
            </a:r>
            <a:r>
              <a:rPr lang="ja-JP" altLang="en-US" sz="2400" b="1" dirty="0">
                <a:latin typeface="HG丸ｺﾞｼｯｸM-PRO" panose="020F0600000000000000" pitchFamily="50" charset="-128"/>
                <a:ea typeface="HG丸ｺﾞｼｯｸM-PRO" panose="020F0600000000000000" pitchFamily="50" charset="-128"/>
              </a:rPr>
              <a:t>から</a:t>
            </a:r>
            <a:r>
              <a:rPr lang="en-US" altLang="ja-JP" sz="2400" b="1" dirty="0">
                <a:latin typeface="HG丸ｺﾞｼｯｸM-PRO" panose="020F0600000000000000" pitchFamily="50" charset="-128"/>
                <a:ea typeface="HG丸ｺﾞｼｯｸM-PRO" panose="020F0600000000000000" pitchFamily="50" charset="-128"/>
              </a:rPr>
              <a:t>50</a:t>
            </a:r>
            <a:r>
              <a:rPr lang="ja-JP" altLang="en-US" sz="2400" b="1" dirty="0">
                <a:latin typeface="HG丸ｺﾞｼｯｸM-PRO" panose="020F0600000000000000" pitchFamily="50" charset="-128"/>
                <a:ea typeface="HG丸ｺﾞｼｯｸM-PRO" panose="020F0600000000000000" pitchFamily="50" charset="-128"/>
              </a:rPr>
              <a:t>％に変更される。</a:t>
            </a: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②グローバル補助金のための（</a:t>
            </a:r>
            <a:r>
              <a:rPr lang="en-US" altLang="ja-JP" sz="2400" b="1" dirty="0">
                <a:latin typeface="HG丸ｺﾞｼｯｸM-PRO" panose="020F0600000000000000" pitchFamily="50" charset="-128"/>
                <a:ea typeface="HG丸ｺﾞｼｯｸM-PRO" panose="020F0600000000000000" pitchFamily="50" charset="-128"/>
              </a:rPr>
              <a:t>DDF</a:t>
            </a:r>
            <a:r>
              <a:rPr lang="ja-JP" altLang="en-US" sz="2400" b="1" dirty="0">
                <a:latin typeface="HG丸ｺﾞｼｯｸM-PRO" panose="020F0600000000000000" pitchFamily="50" charset="-128"/>
                <a:ea typeface="HG丸ｺﾞｼｯｸM-PRO" panose="020F0600000000000000" pitchFamily="50" charset="-128"/>
              </a:rPr>
              <a:t>）に対する（</a:t>
            </a:r>
            <a:r>
              <a:rPr lang="en-US" altLang="ja-JP" sz="2400" b="1" dirty="0">
                <a:latin typeface="HG丸ｺﾞｼｯｸM-PRO" panose="020F0600000000000000" pitchFamily="50" charset="-128"/>
                <a:ea typeface="HG丸ｺﾞｼｯｸM-PRO" panose="020F0600000000000000" pitchFamily="50" charset="-128"/>
              </a:rPr>
              <a:t>WF</a:t>
            </a:r>
            <a:r>
              <a:rPr lang="ja-JP" altLang="en-US" sz="2400" b="1" dirty="0">
                <a:latin typeface="HG丸ｺﾞｼｯｸM-PRO" panose="020F0600000000000000" pitchFamily="50" charset="-128"/>
                <a:ea typeface="HG丸ｺﾞｼｯｸM-PRO" panose="020F0600000000000000" pitchFamily="50" charset="-128"/>
              </a:rPr>
              <a:t>）からの上乗せが</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a:t>
            </a:r>
            <a:r>
              <a:rPr lang="en-US" altLang="ja-JP" sz="2400" b="1" dirty="0">
                <a:latin typeface="HG丸ｺﾞｼｯｸM-PRO" panose="020F0600000000000000" pitchFamily="50" charset="-128"/>
                <a:ea typeface="HG丸ｺﾞｼｯｸM-PRO" panose="020F0600000000000000" pitchFamily="50" charset="-128"/>
              </a:rPr>
              <a:t>100</a:t>
            </a:r>
            <a:r>
              <a:rPr lang="ja-JP" altLang="en-US" sz="2400" b="1" dirty="0">
                <a:latin typeface="HG丸ｺﾞｼｯｸM-PRO" panose="020F0600000000000000" pitchFamily="50" charset="-128"/>
                <a:ea typeface="HG丸ｺﾞｼｯｸM-PRO" panose="020F0600000000000000" pitchFamily="50" charset="-128"/>
              </a:rPr>
              <a:t>％から</a:t>
            </a:r>
            <a:r>
              <a:rPr lang="en-US" altLang="ja-JP" sz="2400" b="1" dirty="0">
                <a:latin typeface="HG丸ｺﾞｼｯｸM-PRO" panose="020F0600000000000000" pitchFamily="50" charset="-128"/>
                <a:ea typeface="HG丸ｺﾞｼｯｸM-PRO" panose="020F0600000000000000" pitchFamily="50" charset="-128"/>
              </a:rPr>
              <a:t>80%</a:t>
            </a:r>
            <a:r>
              <a:rPr lang="ja-JP" altLang="en-US" sz="2400" b="1" dirty="0">
                <a:latin typeface="HG丸ｺﾞｼｯｸM-PRO" panose="020F0600000000000000" pitchFamily="50" charset="-128"/>
                <a:ea typeface="HG丸ｺﾞｼｯｸM-PRO" panose="020F0600000000000000" pitchFamily="50" charset="-128"/>
              </a:rPr>
              <a:t>に変更される。</a:t>
            </a: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③年次基金寄付の</a:t>
            </a:r>
            <a:r>
              <a:rPr lang="en-US" altLang="ja-JP" sz="2400" b="1" dirty="0">
                <a:latin typeface="HG丸ｺﾞｼｯｸM-PRO" panose="020F0600000000000000" pitchFamily="50" charset="-128"/>
                <a:ea typeface="HG丸ｺﾞｼｯｸM-PRO" panose="020F0600000000000000" pitchFamily="50" charset="-128"/>
              </a:rPr>
              <a:t>5</a:t>
            </a:r>
            <a:r>
              <a:rPr lang="ja-JP" altLang="en-US" sz="2400" b="1" dirty="0">
                <a:latin typeface="HG丸ｺﾞｼｯｸM-PRO" panose="020F0600000000000000" pitchFamily="50" charset="-128"/>
                <a:ea typeface="HG丸ｺﾞｼｯｸM-PRO" panose="020F0600000000000000" pitchFamily="50" charset="-128"/>
              </a:rPr>
              <a:t>％が、運営費として（</a:t>
            </a:r>
            <a:r>
              <a:rPr lang="en-US" altLang="ja-JP" sz="2400" b="1" dirty="0">
                <a:latin typeface="HG丸ｺﾞｼｯｸM-PRO" panose="020F0600000000000000" pitchFamily="50" charset="-128"/>
                <a:ea typeface="HG丸ｺﾞｼｯｸM-PRO" panose="020F0600000000000000" pitchFamily="50" charset="-128"/>
              </a:rPr>
              <a:t>WF</a:t>
            </a:r>
            <a:r>
              <a:rPr lang="ja-JP" altLang="en-US" sz="2400" b="1" dirty="0">
                <a:latin typeface="HG丸ｺﾞｼｯｸM-PRO" panose="020F0600000000000000" pitchFamily="50" charset="-128"/>
                <a:ea typeface="HG丸ｺﾞｼｯｸM-PRO" panose="020F0600000000000000" pitchFamily="50" charset="-128"/>
              </a:rPr>
              <a:t>）と（</a:t>
            </a:r>
            <a:r>
              <a:rPr lang="en-US" altLang="ja-JP" sz="2400" b="1" dirty="0">
                <a:latin typeface="HG丸ｺﾞｼｯｸM-PRO" panose="020F0600000000000000" pitchFamily="50" charset="-128"/>
                <a:ea typeface="HG丸ｺﾞｼｯｸM-PRO" panose="020F0600000000000000" pitchFamily="50" charset="-128"/>
              </a:rPr>
              <a:t>DDF</a:t>
            </a:r>
            <a:r>
              <a:rPr lang="ja-JP" altLang="en-US" sz="2400" b="1" dirty="0">
                <a:latin typeface="HG丸ｺﾞｼｯｸM-PRO" panose="020F0600000000000000" pitchFamily="50" charset="-128"/>
                <a:ea typeface="HG丸ｺﾞｼｯｸM-PRO" panose="020F0600000000000000" pitchFamily="50" charset="-128"/>
              </a:rPr>
              <a:t>）から</a:t>
            </a:r>
            <a:r>
              <a:rPr lang="en-US" altLang="ja-JP" sz="2400" b="1" dirty="0">
                <a:latin typeface="HG丸ｺﾞｼｯｸM-PRO" panose="020F0600000000000000" pitchFamily="50" charset="-128"/>
                <a:ea typeface="HG丸ｺﾞｼｯｸM-PRO" panose="020F0600000000000000" pitchFamily="50" charset="-128"/>
              </a:rPr>
              <a:t>2.</a:t>
            </a:r>
            <a:r>
              <a:rPr lang="en-US" altLang="ja-JP" sz="2000" b="1" dirty="0">
                <a:latin typeface="HG丸ｺﾞｼｯｸM-PRO" panose="020F0600000000000000" pitchFamily="50" charset="-128"/>
                <a:ea typeface="HG丸ｺﾞｼｯｸM-PRO" panose="020F0600000000000000" pitchFamily="50" charset="-128"/>
              </a:rPr>
              <a:t>5</a:t>
            </a:r>
            <a:r>
              <a:rPr lang="en-US" altLang="ja-JP" sz="2400" b="1" dirty="0">
                <a:latin typeface="HG丸ｺﾞｼｯｸM-PRO" panose="020F0600000000000000" pitchFamily="50" charset="-128"/>
                <a:ea typeface="HG丸ｺﾞｼｯｸM-PRO" panose="020F0600000000000000" pitchFamily="50" charset="-128"/>
              </a:rPr>
              <a:t>%</a:t>
            </a:r>
            <a:r>
              <a:rPr lang="ja-JP" altLang="en-US" sz="2400" b="1" dirty="0">
                <a:latin typeface="HG丸ｺﾞｼｯｸM-PRO" panose="020F0600000000000000" pitchFamily="50" charset="-128"/>
                <a:ea typeface="HG丸ｺﾞｼｯｸM-PRO" panose="020F0600000000000000" pitchFamily="50" charset="-128"/>
              </a:rPr>
              <a:t>づつ　</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均等に差引かれる。</a:t>
            </a: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④年度末の</a:t>
            </a:r>
            <a:r>
              <a:rPr lang="en-US" altLang="ja-JP" sz="2400" b="1" dirty="0">
                <a:latin typeface="HG丸ｺﾞｼｯｸM-PRO" panose="020F0600000000000000" pitchFamily="50" charset="-128"/>
                <a:ea typeface="HG丸ｺﾞｼｯｸM-PRO" panose="020F0600000000000000" pitchFamily="50" charset="-128"/>
              </a:rPr>
              <a:t>DDF</a:t>
            </a:r>
            <a:r>
              <a:rPr lang="ja-JP" altLang="en-US" sz="2400" b="1" dirty="0">
                <a:latin typeface="HG丸ｺﾞｼｯｸM-PRO" panose="020F0600000000000000" pitchFamily="50" charset="-128"/>
                <a:ea typeface="HG丸ｺﾞｼｯｸM-PRO" panose="020F0600000000000000" pitchFamily="50" charset="-128"/>
              </a:rPr>
              <a:t>残高を次年度の</a:t>
            </a:r>
            <a:r>
              <a:rPr lang="en-US" altLang="ja-JP" sz="2400" b="1" dirty="0">
                <a:latin typeface="HG丸ｺﾞｼｯｸM-PRO" panose="020F0600000000000000" pitchFamily="50" charset="-128"/>
                <a:ea typeface="HG丸ｺﾞｼｯｸM-PRO" panose="020F0600000000000000" pitchFamily="50" charset="-128"/>
              </a:rPr>
              <a:t>DDF</a:t>
            </a:r>
            <a:r>
              <a:rPr lang="ja-JP" altLang="en-US" sz="2400" b="1" dirty="0">
                <a:latin typeface="HG丸ｺﾞｼｯｸM-PRO" panose="020F0600000000000000" pitchFamily="50" charset="-128"/>
                <a:ea typeface="HG丸ｺﾞｼｯｸM-PRO" panose="020F0600000000000000" pitchFamily="50" charset="-128"/>
              </a:rPr>
              <a:t>に繰越し出来るのが</a:t>
            </a:r>
            <a:r>
              <a:rPr lang="en-US" altLang="ja-JP" sz="2400" b="1" dirty="0">
                <a:latin typeface="HG丸ｺﾞｼｯｸM-PRO" panose="020F0600000000000000" pitchFamily="50" charset="-128"/>
                <a:ea typeface="HG丸ｺﾞｼｯｸM-PRO" panose="020F0600000000000000" pitchFamily="50" charset="-128"/>
              </a:rPr>
              <a:t>5</a:t>
            </a:r>
            <a:r>
              <a:rPr lang="ja-JP" altLang="en-US" sz="2400" b="1" dirty="0">
                <a:latin typeface="HG丸ｺﾞｼｯｸM-PRO" panose="020F0600000000000000" pitchFamily="50" charset="-128"/>
                <a:ea typeface="HG丸ｺﾞｼｯｸM-PRO" panose="020F0600000000000000" pitchFamily="50" charset="-128"/>
              </a:rPr>
              <a:t>年間のみとなる。</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地区の指定に基づき、ポリオプラス、恒久基金、平和センター、災害　</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救援基金、</a:t>
            </a:r>
            <a:r>
              <a:rPr lang="en-US" altLang="ja-JP" sz="2400" b="1" dirty="0">
                <a:latin typeface="HG丸ｺﾞｼｯｸM-PRO" panose="020F0600000000000000" pitchFamily="50" charset="-128"/>
                <a:ea typeface="HG丸ｺﾞｼｯｸM-PRO" panose="020F0600000000000000" pitchFamily="50" charset="-128"/>
              </a:rPr>
              <a:t>WF</a:t>
            </a:r>
            <a:r>
              <a:rPr lang="ja-JP" altLang="en-US" sz="2400" b="1" dirty="0">
                <a:latin typeface="HG丸ｺﾞｼｯｸM-PRO" panose="020F0600000000000000" pitchFamily="50" charset="-128"/>
                <a:ea typeface="HG丸ｺﾞｼｯｸM-PRO" panose="020F0600000000000000" pitchFamily="50" charset="-128"/>
              </a:rPr>
              <a:t>のいずれかとして使用される。</a:t>
            </a:r>
            <a:endParaRPr lang="en-US" altLang="ja-JP" sz="2800" b="1" dirty="0">
              <a:latin typeface="HG丸ｺﾞｼｯｸM-PRO" panose="020F0600000000000000" pitchFamily="50" charset="-128"/>
              <a:ea typeface="HG丸ｺﾞｼｯｸM-PRO" panose="020F0600000000000000" pitchFamily="50" charset="-128"/>
            </a:endParaRPr>
          </a:p>
          <a:p>
            <a:pPr>
              <a:lnSpc>
                <a:spcPct val="200000"/>
              </a:lnSpc>
            </a:pPr>
            <a:endParaRPr lang="en-US" altLang="ja-JP" sz="28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7289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5DFB03E5-BB8E-418D-A21C-D7B0ED5199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4504" y="724156"/>
            <a:ext cx="8288923" cy="2080413"/>
          </a:xfrm>
          <a:prstGeom prst="rect">
            <a:avLst/>
          </a:prstGeom>
        </p:spPr>
      </p:pic>
      <p:sp>
        <p:nvSpPr>
          <p:cNvPr id="5" name="テキスト ボックス 4">
            <a:extLst>
              <a:ext uri="{FF2B5EF4-FFF2-40B4-BE49-F238E27FC236}">
                <a16:creationId xmlns:a16="http://schemas.microsoft.com/office/drawing/2014/main" id="{2C89166F-BCD1-4175-8442-F195F782C11B}"/>
              </a:ext>
            </a:extLst>
          </p:cNvPr>
          <p:cNvSpPr txBox="1"/>
          <p:nvPr/>
        </p:nvSpPr>
        <p:spPr>
          <a:xfrm>
            <a:off x="844598" y="3899583"/>
            <a:ext cx="10253845" cy="1935825"/>
          </a:xfrm>
          <a:prstGeom prst="rect">
            <a:avLst/>
          </a:prstGeom>
        </p:spPr>
        <p:txBody>
          <a:bodyPr vert="horz" lIns="91440" tIns="45720" rIns="91440" bIns="45720" rtlCol="0" anchor="t">
            <a:noAutofit/>
          </a:bodyPr>
          <a:lstStyle/>
          <a:p>
            <a:pPr algn="ctr">
              <a:lnSpc>
                <a:spcPct val="90000"/>
              </a:lnSpc>
              <a:spcBef>
                <a:spcPct val="0"/>
              </a:spcBef>
              <a:spcAft>
                <a:spcPts val="600"/>
              </a:spcAft>
            </a:pPr>
            <a:r>
              <a:rPr kumimoji="1" lang="ja-JP" altLang="en-US" sz="28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ご清聴ありがとうございました</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lnSpc>
                <a:spcPct val="90000"/>
              </a:lnSpc>
              <a:spcBef>
                <a:spcPct val="0"/>
              </a:spcBef>
              <a:spcAft>
                <a:spcPts val="600"/>
              </a:spcAft>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nSpc>
                <a:spcPct val="90000"/>
              </a:lnSpc>
              <a:spcBef>
                <a:spcPct val="0"/>
              </a:spcBef>
              <a:spcAft>
                <a:spcPts val="600"/>
              </a:spcAft>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　ロータリー財団へのご理解と</a:t>
            </a:r>
            <a:r>
              <a:rPr kumimoji="1" lang="ja-JP" altLang="en-US" sz="28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ご協力をお願い</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申し上げます</a:t>
            </a:r>
            <a:endParaRPr kumimoji="1" lang="ja-JP" altLang="en-US" sz="2800" b="1" kern="1200" dirty="0">
              <a:solidFill>
                <a:schemeClr val="tx1"/>
              </a:solidFill>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159544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1207</TotalTime>
  <Words>716</Words>
  <Application>Microsoft Office PowerPoint</Application>
  <PresentationFormat>ワイド画面</PresentationFormat>
  <Paragraphs>90</Paragraphs>
  <Slides>9</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4</vt:i4>
      </vt:variant>
      <vt:variant>
        <vt:lpstr>スライド タイトル</vt:lpstr>
      </vt:variant>
      <vt:variant>
        <vt:i4>9</vt:i4>
      </vt:variant>
    </vt:vector>
  </HeadingPairs>
  <TitlesOfParts>
    <vt:vector size="21" baseType="lpstr">
      <vt:lpstr>HG丸ｺﾞｼｯｸM-PRO</vt:lpstr>
      <vt:lpstr>YakuHanJPs</vt:lpstr>
      <vt:lpstr>游ゴシック</vt:lpstr>
      <vt:lpstr>Arial</vt:lpstr>
      <vt:lpstr>Arial Narrow</vt:lpstr>
      <vt:lpstr>Calibri</vt:lpstr>
      <vt:lpstr>Calibri Light</vt:lpstr>
      <vt:lpstr>Georgia</vt:lpstr>
      <vt:lpstr>2_Custom Design</vt:lpstr>
      <vt:lpstr>4_Custom Design</vt:lpstr>
      <vt:lpstr>5_Custom Design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Miyasato Yuiko</dc:creator>
  <cp:lastModifiedBy>村橋 義晃</cp:lastModifiedBy>
  <cp:revision>127</cp:revision>
  <cp:lastPrinted>2021-08-24T05:56:40Z</cp:lastPrinted>
  <dcterms:created xsi:type="dcterms:W3CDTF">2020-08-17T02:22:10Z</dcterms:created>
  <dcterms:modified xsi:type="dcterms:W3CDTF">2021-08-29T03:11:30Z</dcterms:modified>
</cp:coreProperties>
</file>