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theme/theme2.xml" ContentType="application/vnd.openxmlformats-officedocument.theme+xml"/>
  <Override PartName="/ppt/theme/theme3.xml" ContentType="application/vnd.openxmlformats-officedocument.them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 id="2147483664" r:id="rId2"/>
    <p:sldMasterId id="2147483666" r:id="rId3"/>
    <p:sldMasterId id="2147483684" r:id="rId4"/>
    <p:sldMasterId id="2147483697" r:id="rId5"/>
  </p:sldMasterIdLst>
  <p:notesMasterIdLst>
    <p:notesMasterId r:id="rId13"/>
  </p:notesMasterIdLst>
  <p:sldIdLst>
    <p:sldId id="792" r:id="rId6"/>
    <p:sldId id="800" r:id="rId7"/>
    <p:sldId id="835" r:id="rId8"/>
    <p:sldId id="833" r:id="rId9"/>
    <p:sldId id="802" r:id="rId10"/>
    <p:sldId id="803" r:id="rId11"/>
    <p:sldId id="372" r:id="rId12"/>
  </p:sldIdLst>
  <p:sldSz cx="12192000" cy="6858000"/>
  <p:notesSz cx="9945688" cy="6858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ukuda-Doi Mayumi" initials="" lastIdx="0" clrIdx="0"/>
  <p:cmAuthor id="2" name="村橋 義晃" initials="村橋" lastIdx="2" clrIdx="1">
    <p:extLst>
      <p:ext uri="{19B8F6BF-5375-455C-9EA6-DF929625EA0E}">
        <p15:presenceInfo xmlns:p15="http://schemas.microsoft.com/office/powerpoint/2012/main" userId="7337a53d2e2c47b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4CFEB"/>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889" autoAdjust="0"/>
    <p:restoredTop sz="69077" autoAdjust="0"/>
  </p:normalViewPr>
  <p:slideViewPr>
    <p:cSldViewPr snapToGrid="0">
      <p:cViewPr varScale="1">
        <p:scale>
          <a:sx n="54" d="100"/>
          <a:sy n="54" d="100"/>
        </p:scale>
        <p:origin x="573" y="37"/>
      </p:cViewPr>
      <p:guideLst>
        <p:guide orient="horz" pos="2160"/>
        <p:guide pos="3840"/>
      </p:guideLst>
    </p:cSldViewPr>
  </p:slideViewPr>
  <p:outlineViewPr>
    <p:cViewPr>
      <p:scale>
        <a:sx n="33" d="100"/>
        <a:sy n="33" d="100"/>
      </p:scale>
      <p:origin x="0" y="-1794"/>
    </p:cViewPr>
  </p:outlineViewPr>
  <p:notesTextViewPr>
    <p:cViewPr>
      <p:scale>
        <a:sx n="1" d="1"/>
        <a:sy n="1" d="1"/>
      </p:scale>
      <p:origin x="0" y="0"/>
    </p:cViewPr>
  </p:notesTextViewPr>
  <p:sorterViewPr>
    <p:cViewPr varScale="1">
      <p:scale>
        <a:sx n="100" d="100"/>
        <a:sy n="100" d="100"/>
      </p:scale>
      <p:origin x="0" y="0"/>
    </p:cViewPr>
  </p:sorterViewPr>
  <p:notesViewPr>
    <p:cSldViewPr snapToGrid="0">
      <p:cViewPr varScale="1">
        <p:scale>
          <a:sx n="87" d="100"/>
          <a:sy n="87" d="100"/>
        </p:scale>
        <p:origin x="384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9799" cy="344091"/>
          </a:xfrm>
          <a:prstGeom prst="rect">
            <a:avLst/>
          </a:prstGeom>
        </p:spPr>
        <p:txBody>
          <a:bodyPr vert="horz" lIns="92546" tIns="46273" rIns="92546" bIns="46273" rtlCol="0"/>
          <a:lstStyle>
            <a:lvl1pPr algn="l">
              <a:defRPr sz="1200"/>
            </a:lvl1pPr>
          </a:lstStyle>
          <a:p>
            <a:endParaRPr kumimoji="1" lang="ja-JP" altLang="en-US"/>
          </a:p>
        </p:txBody>
      </p:sp>
      <p:sp>
        <p:nvSpPr>
          <p:cNvPr id="3" name="日付プレースホルダー 2"/>
          <p:cNvSpPr>
            <a:spLocks noGrp="1"/>
          </p:cNvSpPr>
          <p:nvPr>
            <p:ph type="dt" idx="1"/>
          </p:nvPr>
        </p:nvSpPr>
        <p:spPr>
          <a:xfrm>
            <a:off x="5633588" y="0"/>
            <a:ext cx="4309799" cy="344091"/>
          </a:xfrm>
          <a:prstGeom prst="rect">
            <a:avLst/>
          </a:prstGeom>
        </p:spPr>
        <p:txBody>
          <a:bodyPr vert="horz" lIns="92546" tIns="46273" rIns="92546" bIns="46273" rtlCol="0"/>
          <a:lstStyle>
            <a:lvl1pPr algn="r">
              <a:defRPr sz="1200"/>
            </a:lvl1pPr>
          </a:lstStyle>
          <a:p>
            <a:fld id="{8C024F22-F7BB-4474-9DFA-ADD59EB31F74}" type="datetimeFigureOut">
              <a:rPr kumimoji="1" lang="ja-JP" altLang="en-US" smtClean="0"/>
              <a:pPr/>
              <a:t>2022/8/20</a:t>
            </a:fld>
            <a:endParaRPr kumimoji="1" lang="ja-JP" altLang="en-US"/>
          </a:p>
        </p:txBody>
      </p:sp>
      <p:sp>
        <p:nvSpPr>
          <p:cNvPr id="4" name="スライド イメージ プレースホルダー 3"/>
          <p:cNvSpPr>
            <a:spLocks noGrp="1" noRot="1" noChangeAspect="1"/>
          </p:cNvSpPr>
          <p:nvPr>
            <p:ph type="sldImg" idx="2"/>
          </p:nvPr>
        </p:nvSpPr>
        <p:spPr>
          <a:xfrm>
            <a:off x="2916238" y="857250"/>
            <a:ext cx="4113212" cy="2314575"/>
          </a:xfrm>
          <a:prstGeom prst="rect">
            <a:avLst/>
          </a:prstGeom>
          <a:noFill/>
          <a:ln w="12700">
            <a:solidFill>
              <a:prstClr val="black"/>
            </a:solidFill>
          </a:ln>
        </p:spPr>
        <p:txBody>
          <a:bodyPr vert="horz" lIns="92546" tIns="46273" rIns="92546" bIns="46273" rtlCol="0" anchor="ctr"/>
          <a:lstStyle/>
          <a:p>
            <a:endParaRPr lang="ja-JP" altLang="en-US"/>
          </a:p>
        </p:txBody>
      </p:sp>
      <p:sp>
        <p:nvSpPr>
          <p:cNvPr id="5" name="ノート プレースホルダー 4"/>
          <p:cNvSpPr>
            <a:spLocks noGrp="1"/>
          </p:cNvSpPr>
          <p:nvPr>
            <p:ph type="body" sz="quarter" idx="3"/>
          </p:nvPr>
        </p:nvSpPr>
        <p:spPr>
          <a:xfrm>
            <a:off x="994570" y="3300413"/>
            <a:ext cx="7956550" cy="2700338"/>
          </a:xfrm>
          <a:prstGeom prst="rect">
            <a:avLst/>
          </a:prstGeom>
        </p:spPr>
        <p:txBody>
          <a:bodyPr vert="horz" lIns="92546" tIns="46273" rIns="92546" bIns="4627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6513911"/>
            <a:ext cx="4309799" cy="344090"/>
          </a:xfrm>
          <a:prstGeom prst="rect">
            <a:avLst/>
          </a:prstGeom>
        </p:spPr>
        <p:txBody>
          <a:bodyPr vert="horz" lIns="92546" tIns="46273" rIns="92546" bIns="4627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633588" y="6513911"/>
            <a:ext cx="4309799" cy="344090"/>
          </a:xfrm>
          <a:prstGeom prst="rect">
            <a:avLst/>
          </a:prstGeom>
        </p:spPr>
        <p:txBody>
          <a:bodyPr vert="horz" lIns="92546" tIns="46273" rIns="92546" bIns="46273" rtlCol="0" anchor="b"/>
          <a:lstStyle>
            <a:lvl1pPr algn="r">
              <a:defRPr sz="1200"/>
            </a:lvl1pPr>
          </a:lstStyle>
          <a:p>
            <a:fld id="{DA151310-E4AF-4337-BA6E-528A8B5D2EE5}" type="slidenum">
              <a:rPr kumimoji="1" lang="ja-JP" altLang="en-US" smtClean="0"/>
              <a:pPr/>
              <a:t>‹#›</a:t>
            </a:fld>
            <a:endParaRPr kumimoji="1" lang="ja-JP" altLang="en-US"/>
          </a:p>
        </p:txBody>
      </p:sp>
    </p:spTree>
    <p:extLst>
      <p:ext uri="{BB962C8B-B14F-4D97-AF65-F5344CB8AC3E}">
        <p14:creationId xmlns:p14="http://schemas.microsoft.com/office/powerpoint/2010/main" val="230337070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b="1" dirty="0"/>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1</a:t>
            </a:fld>
            <a:endParaRPr kumimoji="1" lang="ja-JP" altLang="en-US" dirty="0"/>
          </a:p>
        </p:txBody>
      </p:sp>
    </p:spTree>
    <p:extLst>
      <p:ext uri="{BB962C8B-B14F-4D97-AF65-F5344CB8AC3E}">
        <p14:creationId xmlns:p14="http://schemas.microsoft.com/office/powerpoint/2010/main" val="980224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16238" y="857250"/>
            <a:ext cx="4113212" cy="2314575"/>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28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2</a:t>
            </a:fld>
            <a:endParaRPr kumimoji="1" lang="ja-JP" altLang="en-US"/>
          </a:p>
        </p:txBody>
      </p:sp>
    </p:spTree>
    <p:extLst>
      <p:ext uri="{BB962C8B-B14F-4D97-AF65-F5344CB8AC3E}">
        <p14:creationId xmlns:p14="http://schemas.microsoft.com/office/powerpoint/2010/main" val="2646324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16238" y="857250"/>
            <a:ext cx="4113212" cy="2314575"/>
          </a:xfrm>
        </p:spPr>
      </p:sp>
      <p:sp>
        <p:nvSpPr>
          <p:cNvPr id="3" name="ノート プレースホルダー 2"/>
          <p:cNvSpPr>
            <a:spLocks noGrp="1"/>
          </p:cNvSpPr>
          <p:nvPr>
            <p:ph type="body" idx="1"/>
          </p:nvPr>
        </p:nvSpPr>
        <p:spPr/>
        <p:txBody>
          <a:bodyPr/>
          <a:lstStyle/>
          <a:p>
            <a:pPr marL="0" indent="0">
              <a:buFont typeface="+mj-ea"/>
              <a:buNone/>
            </a:pPr>
            <a:endParaRPr lang="en-US" altLang="ja-JP" sz="28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3</a:t>
            </a:fld>
            <a:endParaRPr kumimoji="1" lang="ja-JP" altLang="en-US"/>
          </a:p>
        </p:txBody>
      </p:sp>
    </p:spTree>
    <p:extLst>
      <p:ext uri="{BB962C8B-B14F-4D97-AF65-F5344CB8AC3E}">
        <p14:creationId xmlns:p14="http://schemas.microsoft.com/office/powerpoint/2010/main" val="1101664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16238" y="857250"/>
            <a:ext cx="4113212" cy="2314575"/>
          </a:xfrm>
        </p:spPr>
      </p:sp>
      <p:sp>
        <p:nvSpPr>
          <p:cNvPr id="3" name="ノート プレースホルダー 2"/>
          <p:cNvSpPr>
            <a:spLocks noGrp="1"/>
          </p:cNvSpPr>
          <p:nvPr>
            <p:ph type="body" idx="1"/>
          </p:nvPr>
        </p:nvSpPr>
        <p:spPr/>
        <p:txBody>
          <a:bodyPr/>
          <a:lstStyle/>
          <a:p>
            <a:endParaRPr lang="en-US" altLang="ja-JP" sz="28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4</a:t>
            </a:fld>
            <a:endParaRPr kumimoji="1" lang="ja-JP" altLang="en-US"/>
          </a:p>
        </p:txBody>
      </p:sp>
    </p:spTree>
    <p:extLst>
      <p:ext uri="{BB962C8B-B14F-4D97-AF65-F5344CB8AC3E}">
        <p14:creationId xmlns:p14="http://schemas.microsoft.com/office/powerpoint/2010/main" val="5558079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16238" y="857250"/>
            <a:ext cx="4113212" cy="2314575"/>
          </a:xfrm>
        </p:spPr>
      </p:sp>
      <p:sp>
        <p:nvSpPr>
          <p:cNvPr id="3" name="ノート プレースホルダー 2"/>
          <p:cNvSpPr>
            <a:spLocks noGrp="1"/>
          </p:cNvSpPr>
          <p:nvPr>
            <p:ph type="body" idx="1"/>
          </p:nvPr>
        </p:nvSpPr>
        <p:spPr/>
        <p:txBody>
          <a:bodyPr/>
          <a:lstStyle/>
          <a:p>
            <a:endParaRPr lang="en-US" altLang="ja-JP" sz="28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5</a:t>
            </a:fld>
            <a:endParaRPr kumimoji="1" lang="ja-JP" altLang="en-US"/>
          </a:p>
        </p:txBody>
      </p:sp>
    </p:spTree>
    <p:extLst>
      <p:ext uri="{BB962C8B-B14F-4D97-AF65-F5344CB8AC3E}">
        <p14:creationId xmlns:p14="http://schemas.microsoft.com/office/powerpoint/2010/main" val="362847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916238" y="857250"/>
            <a:ext cx="4113212" cy="2314575"/>
          </a:xfrm>
        </p:spPr>
      </p:sp>
      <p:sp>
        <p:nvSpPr>
          <p:cNvPr id="3" name="ノート プレースホルダー 2"/>
          <p:cNvSpPr>
            <a:spLocks noGrp="1"/>
          </p:cNvSpPr>
          <p:nvPr>
            <p:ph type="body" idx="1"/>
          </p:nvPr>
        </p:nvSpPr>
        <p:spPr/>
        <p:txBody>
          <a:bodyPr/>
          <a:lstStyle/>
          <a:p>
            <a:endParaRPr lang="en-US" altLang="ja-JP" sz="2800" b="1" dirty="0">
              <a:latin typeface="HG丸ｺﾞｼｯｸM-PRO" panose="020F0600000000000000" pitchFamily="50" charset="-128"/>
              <a:ea typeface="HG丸ｺﾞｼｯｸM-PRO" panose="020F0600000000000000" pitchFamily="50" charset="-128"/>
            </a:endParaRPr>
          </a:p>
        </p:txBody>
      </p:sp>
      <p:sp>
        <p:nvSpPr>
          <p:cNvPr id="4" name="スライド番号プレースホルダー 3"/>
          <p:cNvSpPr>
            <a:spLocks noGrp="1"/>
          </p:cNvSpPr>
          <p:nvPr>
            <p:ph type="sldNum" sz="quarter" idx="5"/>
          </p:nvPr>
        </p:nvSpPr>
        <p:spPr/>
        <p:txBody>
          <a:bodyPr/>
          <a:lstStyle/>
          <a:p>
            <a:fld id="{DA151310-E4AF-4337-BA6E-528A8B5D2EE5}" type="slidenum">
              <a:rPr kumimoji="1" lang="ja-JP" altLang="en-US" smtClean="0"/>
              <a:pPr/>
              <a:t>6</a:t>
            </a:fld>
            <a:endParaRPr kumimoji="1" lang="ja-JP" altLang="en-US"/>
          </a:p>
        </p:txBody>
      </p:sp>
    </p:spTree>
    <p:extLst>
      <p:ext uri="{BB962C8B-B14F-4D97-AF65-F5344CB8AC3E}">
        <p14:creationId xmlns:p14="http://schemas.microsoft.com/office/powerpoint/2010/main" val="21513928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Shape 191"/>
          <p:cNvSpPr>
            <a:spLocks noGrp="1" noRot="1" noChangeAspect="1"/>
          </p:cNvSpPr>
          <p:nvPr>
            <p:ph type="sldImg"/>
          </p:nvPr>
        </p:nvSpPr>
        <p:spPr>
          <a:prstGeom prst="rect">
            <a:avLst/>
          </a:prstGeom>
        </p:spPr>
        <p:txBody>
          <a:bodyPr/>
          <a:lstStyle/>
          <a:p>
            <a:endParaRPr/>
          </a:p>
        </p:txBody>
      </p:sp>
      <p:sp>
        <p:nvSpPr>
          <p:cNvPr id="192" name="Shape 192"/>
          <p:cNvSpPr>
            <a:spLocks noGrp="1"/>
          </p:cNvSpPr>
          <p:nvPr>
            <p:ph type="body" sz="quarter" idx="1"/>
          </p:nvPr>
        </p:nvSpPr>
        <p:spPr>
          <a:prstGeom prst="rect">
            <a:avLst/>
          </a:prstGeom>
        </p:spPr>
        <p:txBody>
          <a:bodyPr/>
          <a:lstStyle/>
          <a:p>
            <a:pPr defTabSz="462732">
              <a:lnSpc>
                <a:spcPct val="117999"/>
              </a:lnSpc>
              <a:defRPr/>
            </a:pPr>
            <a:endParaRPr b="1" dirty="0"/>
          </a:p>
        </p:txBody>
      </p:sp>
    </p:spTree>
    <p:extLst>
      <p:ext uri="{BB962C8B-B14F-4D97-AF65-F5344CB8AC3E}">
        <p14:creationId xmlns:p14="http://schemas.microsoft.com/office/powerpoint/2010/main" val="24763848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D280F94-2FCF-4AEE-8560-B051CAABC4A8}" type="datetimeFigureOut">
              <a:rPr kumimoji="1" lang="ja-JP" altLang="en-US" smtClean="0"/>
              <a:pPr/>
              <a:t>2022/8/20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682348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280F94-2FCF-4AEE-8560-B051CAABC4A8}" type="datetimeFigureOut">
              <a:rPr kumimoji="1" lang="ja-JP" altLang="en-US" smtClean="0"/>
              <a:pPr/>
              <a:t>2022/8/20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909154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280F94-2FCF-4AEE-8560-B051CAABC4A8}" type="datetimeFigureOut">
              <a:rPr kumimoji="1" lang="ja-JP" altLang="en-US" smtClean="0"/>
              <a:pPr/>
              <a:t>2022/8/20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8247591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タイトル（中央）">
    <p:spTree>
      <p:nvGrpSpPr>
        <p:cNvPr id="1" name=""/>
        <p:cNvGrpSpPr/>
        <p:nvPr/>
      </p:nvGrpSpPr>
      <p:grpSpPr>
        <a:xfrm>
          <a:off x="0" y="0"/>
          <a:ext cx="0" cy="0"/>
          <a:chOff x="0" y="0"/>
          <a:chExt cx="0" cy="0"/>
        </a:xfrm>
      </p:grpSpPr>
      <p:sp>
        <p:nvSpPr>
          <p:cNvPr id="168" name="Shape 168"/>
          <p:cNvSpPr>
            <a:spLocks noGrp="1"/>
          </p:cNvSpPr>
          <p:nvPr>
            <p:ph type="title"/>
          </p:nvPr>
        </p:nvSpPr>
        <p:spPr>
          <a:xfrm>
            <a:off x="1190625" y="2268141"/>
            <a:ext cx="9810750" cy="2321719"/>
          </a:xfrm>
          <a:prstGeom prst="rect">
            <a:avLst/>
          </a:prstGeom>
        </p:spPr>
        <p:txBody>
          <a:bodyPr/>
          <a:lstStyle/>
          <a:p>
            <a:r>
              <a:t>タイトルテキスト</a:t>
            </a:r>
          </a:p>
        </p:txBody>
      </p:sp>
      <p:sp>
        <p:nvSpPr>
          <p:cNvPr id="169" name="Shape 169"/>
          <p:cNvSpPr>
            <a:spLocks noGrp="1"/>
          </p:cNvSpPr>
          <p:nvPr>
            <p:ph type="sldNum" sz="quarter" idx="2"/>
          </p:nvPr>
        </p:nvSpPr>
        <p:spPr>
          <a:prstGeom prst="rect">
            <a:avLst/>
          </a:prstGeom>
        </p:spPr>
        <p:txBody>
          <a:bodyPr/>
          <a:lstStyle/>
          <a:p>
            <a:fld id="{86CB4B4D-7CA3-9044-876B-883B54F8677D}" type="slidenum">
              <a:rPr/>
              <a:pPr/>
              <a:t>‹#›</a:t>
            </a:fld>
            <a:endParaRPr/>
          </a:p>
        </p:txBody>
      </p:sp>
    </p:spTree>
    <p:extLst>
      <p:ext uri="{BB962C8B-B14F-4D97-AF65-F5344CB8AC3E}">
        <p14:creationId xmlns:p14="http://schemas.microsoft.com/office/powerpoint/2010/main" val="4178080199"/>
      </p:ext>
    </p:extLst>
  </p:cSld>
  <p:clrMapOvr>
    <a:masterClrMapping/>
  </p:clrMapOvr>
  <mc:AlternateContent xmlns:mc="http://schemas.openxmlformats.org/markup-compatibility/2006" xmlns:p14="http://schemas.microsoft.com/office/powerpoint/2010/main">
    <mc:Choice Requires="p14">
      <p:transition spd="slow" p14:dur="2000">
        <p14:prism dir="u"/>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D280F94-2FCF-4AEE-8560-B051CAABC4A8}" type="datetimeFigureOut">
              <a:rPr kumimoji="1" lang="ja-JP" altLang="en-US" smtClean="0"/>
              <a:pPr/>
              <a:t>2022/8/20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357399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D280F94-2FCF-4AEE-8560-B051CAABC4A8}" type="datetimeFigureOut">
              <a:rPr kumimoji="1" lang="ja-JP" altLang="en-US" smtClean="0"/>
              <a:pPr/>
              <a:t>2022/8/20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334192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D280F94-2FCF-4AEE-8560-B051CAABC4A8}" type="datetimeFigureOut">
              <a:rPr kumimoji="1" lang="ja-JP" altLang="en-US" smtClean="0"/>
              <a:pPr/>
              <a:t>2022/8/20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999833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D280F94-2FCF-4AEE-8560-B051CAABC4A8}" type="datetimeFigureOut">
              <a:rPr kumimoji="1" lang="ja-JP" altLang="en-US" smtClean="0"/>
              <a:pPr/>
              <a:t>2022/8/20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2191591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D280F94-2FCF-4AEE-8560-B051CAABC4A8}" type="datetimeFigureOut">
              <a:rPr kumimoji="1" lang="ja-JP" altLang="en-US" smtClean="0"/>
              <a:pPr/>
              <a:t>2022/8/20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327100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280F94-2FCF-4AEE-8560-B051CAABC4A8}" type="datetimeFigureOut">
              <a:rPr kumimoji="1" lang="ja-JP" altLang="en-US" smtClean="0"/>
              <a:pPr/>
              <a:t>2022/8/20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4187363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280F94-2FCF-4AEE-8560-B051CAABC4A8}" type="datetimeFigureOut">
              <a:rPr kumimoji="1" lang="ja-JP" altLang="en-US" smtClean="0"/>
              <a:pPr/>
              <a:t>2022/8/20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17442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D280F94-2FCF-4AEE-8560-B051CAABC4A8}" type="datetimeFigureOut">
              <a:rPr kumimoji="1" lang="ja-JP" altLang="en-US" smtClean="0"/>
              <a:pPr/>
              <a:t>2022/8/20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4EAC2C2-9634-4762-ADC6-B8EDEA88E7BA}" type="slidenum">
              <a:rPr kumimoji="1" lang="ja-JP" altLang="en-US" smtClean="0"/>
              <a:pPr/>
              <a:t>‹#›</a:t>
            </a:fld>
            <a:endParaRPr kumimoji="1" lang="ja-JP" altLang="en-US"/>
          </a:p>
        </p:txBody>
      </p:sp>
    </p:spTree>
    <p:extLst>
      <p:ext uri="{BB962C8B-B14F-4D97-AF65-F5344CB8AC3E}">
        <p14:creationId xmlns:p14="http://schemas.microsoft.com/office/powerpoint/2010/main" val="244343474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4.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theme" Target="../theme/theme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lIns="68537" tIns="34269" rIns="68537" bIns="34269" rtlCol="0" anchor="t"/>
          <a:lstStyle/>
          <a:p>
            <a:pPr algn="ctr"/>
            <a:endParaRPr lang="en-US" sz="1350">
              <a:solidFill>
                <a:srgbClr val="E7E7E8"/>
              </a:solidFill>
            </a:endParaRPr>
          </a:p>
        </p:txBody>
      </p:sp>
      <p:sp>
        <p:nvSpPr>
          <p:cNvPr id="7" name="Text Placeholder 2"/>
          <p:cNvSpPr>
            <a:spLocks noGrp="1"/>
          </p:cNvSpPr>
          <p:nvPr>
            <p:ph type="body" idx="1"/>
          </p:nvPr>
        </p:nvSpPr>
        <p:spPr>
          <a:xfrm>
            <a:off x="609600" y="1600202"/>
            <a:ext cx="10972800" cy="4191000"/>
          </a:xfrm>
          <a:prstGeom prst="rect">
            <a:avLst/>
          </a:prstGeom>
        </p:spPr>
        <p:txBody>
          <a:bodyPr vert="horz" lIns="91383" tIns="45692" rIns="91383" bIns="4569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383" tIns="45692" rIns="91383" bIns="45692"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371"/>
            <a:ext cx="2844800" cy="365125"/>
          </a:xfrm>
          <a:prstGeom prst="rect">
            <a:avLst/>
          </a:prstGeom>
        </p:spPr>
        <p:txBody>
          <a:bodyPr vert="horz" lIns="91383" tIns="45692" rIns="91383" bIns="45692" rtlCol="0" anchor="ctr"/>
          <a:lstStyle>
            <a:lvl1pPr algn="r">
              <a:defRPr sz="900">
                <a:solidFill>
                  <a:schemeClr val="tx1">
                    <a:tint val="75000"/>
                  </a:schemeClr>
                </a:solidFill>
                <a:latin typeface="Arial Narrow"/>
                <a:cs typeface="Arial Narrow"/>
              </a:defRPr>
            </a:lvl1pPr>
          </a:lstStyle>
          <a:p>
            <a:fld id="{CAB2FCF9-CE33-3847-9706-1046D2EB27A1}" type="slidenum">
              <a:rPr lang="en-US" smtClean="0"/>
              <a:pPr/>
              <a:t>‹#›</a:t>
            </a:fld>
            <a:endParaRPr lang="en-US" dirty="0"/>
          </a:p>
        </p:txBody>
      </p:sp>
      <p:pic>
        <p:nvPicPr>
          <p:cNvPr id="11" name="Picture 10" descr="TRF100_lockup_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622" y="6172201"/>
            <a:ext cx="2604551" cy="457200"/>
          </a:xfrm>
          <a:prstGeom prst="rect">
            <a:avLst/>
          </a:prstGeom>
        </p:spPr>
      </p:pic>
    </p:spTree>
    <p:extLst>
      <p:ext uri="{BB962C8B-B14F-4D97-AF65-F5344CB8AC3E}">
        <p14:creationId xmlns:p14="http://schemas.microsoft.com/office/powerpoint/2010/main" val="463970483"/>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342688" rtl="0" eaLnBrk="1" latinLnBrk="0" hangingPunct="1">
        <a:spcBef>
          <a:spcPct val="0"/>
        </a:spcBef>
        <a:buNone/>
        <a:defRPr sz="1350" b="1" i="0" kern="1200">
          <a:solidFill>
            <a:schemeClr val="bg1"/>
          </a:solidFill>
          <a:latin typeface="Arial Narrow"/>
          <a:ea typeface="+mj-ea"/>
          <a:cs typeface="Arial Narrow"/>
        </a:defRPr>
      </a:lvl1pPr>
    </p:titleStyle>
    <p:bodyStyle>
      <a:lvl1pPr marL="257019" indent="-257019" algn="l" defTabSz="342688" rtl="0" eaLnBrk="1" latinLnBrk="0" hangingPunct="1">
        <a:spcBef>
          <a:spcPct val="20000"/>
        </a:spcBef>
        <a:buFont typeface="Arial"/>
        <a:buChar char="•"/>
        <a:defRPr sz="2400" kern="1200">
          <a:solidFill>
            <a:srgbClr val="005DAA"/>
          </a:solidFill>
          <a:latin typeface="Georgia"/>
          <a:ea typeface="+mn-ea"/>
          <a:cs typeface="Georgia"/>
        </a:defRPr>
      </a:lvl1pPr>
      <a:lvl2pPr marL="556871" indent="-214181" algn="l" defTabSz="342688" rtl="0" eaLnBrk="1" latinLnBrk="0" hangingPunct="1">
        <a:spcBef>
          <a:spcPct val="20000"/>
        </a:spcBef>
        <a:buFont typeface="Arial"/>
        <a:buChar char="–"/>
        <a:defRPr sz="2100" kern="1200">
          <a:solidFill>
            <a:srgbClr val="005DAA"/>
          </a:solidFill>
          <a:latin typeface="Georgia"/>
          <a:ea typeface="+mn-ea"/>
          <a:cs typeface="Georgia"/>
        </a:defRPr>
      </a:lvl2pPr>
      <a:lvl3pPr marL="856721" indent="-171344" algn="l" defTabSz="342688" rtl="0" eaLnBrk="1" latinLnBrk="0" hangingPunct="1">
        <a:spcBef>
          <a:spcPct val="20000"/>
        </a:spcBef>
        <a:buFont typeface="Arial"/>
        <a:buChar char="•"/>
        <a:defRPr sz="1800" kern="1200">
          <a:solidFill>
            <a:srgbClr val="005DAA"/>
          </a:solidFill>
          <a:latin typeface="Georgia"/>
          <a:ea typeface="+mn-ea"/>
          <a:cs typeface="Georgia"/>
        </a:defRPr>
      </a:lvl3pPr>
      <a:lvl4pPr marL="1199412" indent="-171344" algn="l" defTabSz="342688" rtl="0" eaLnBrk="1" latinLnBrk="0" hangingPunct="1">
        <a:spcBef>
          <a:spcPct val="20000"/>
        </a:spcBef>
        <a:buFont typeface="Arial"/>
        <a:buChar char="–"/>
        <a:defRPr sz="1500" kern="1200">
          <a:solidFill>
            <a:srgbClr val="005DAA"/>
          </a:solidFill>
          <a:latin typeface="Georgia"/>
          <a:ea typeface="+mn-ea"/>
          <a:cs typeface="Georgia"/>
        </a:defRPr>
      </a:lvl4pPr>
      <a:lvl5pPr marL="1542105" indent="-171344" algn="l" defTabSz="342688" rtl="0" eaLnBrk="1" latinLnBrk="0" hangingPunct="1">
        <a:spcBef>
          <a:spcPct val="20000"/>
        </a:spcBef>
        <a:buFont typeface="Arial"/>
        <a:buChar char="»"/>
        <a:defRPr sz="1500" kern="1200">
          <a:solidFill>
            <a:srgbClr val="005DAA"/>
          </a:solidFill>
          <a:latin typeface="Georgia"/>
          <a:ea typeface="+mn-ea"/>
          <a:cs typeface="Georgia"/>
        </a:defRPr>
      </a:lvl5pPr>
      <a:lvl6pPr marL="1884794" indent="-171344" algn="l" defTabSz="342688" rtl="0" eaLnBrk="1" latinLnBrk="0" hangingPunct="1">
        <a:spcBef>
          <a:spcPct val="20000"/>
        </a:spcBef>
        <a:buFont typeface="Arial"/>
        <a:buChar char="•"/>
        <a:defRPr sz="1500" kern="1200">
          <a:solidFill>
            <a:schemeClr val="tx1"/>
          </a:solidFill>
          <a:latin typeface="+mn-lt"/>
          <a:ea typeface="+mn-ea"/>
          <a:cs typeface="+mn-cs"/>
        </a:defRPr>
      </a:lvl6pPr>
      <a:lvl7pPr marL="2227482" indent="-171344" algn="l" defTabSz="342688" rtl="0" eaLnBrk="1" latinLnBrk="0" hangingPunct="1">
        <a:spcBef>
          <a:spcPct val="20000"/>
        </a:spcBef>
        <a:buFont typeface="Arial"/>
        <a:buChar char="•"/>
        <a:defRPr sz="1500" kern="1200">
          <a:solidFill>
            <a:schemeClr val="tx1"/>
          </a:solidFill>
          <a:latin typeface="+mn-lt"/>
          <a:ea typeface="+mn-ea"/>
          <a:cs typeface="+mn-cs"/>
        </a:defRPr>
      </a:lvl7pPr>
      <a:lvl8pPr marL="2570173" indent="-171344" algn="l" defTabSz="342688" rtl="0" eaLnBrk="1" latinLnBrk="0" hangingPunct="1">
        <a:spcBef>
          <a:spcPct val="20000"/>
        </a:spcBef>
        <a:buFont typeface="Arial"/>
        <a:buChar char="•"/>
        <a:defRPr sz="1500" kern="1200">
          <a:solidFill>
            <a:schemeClr val="tx1"/>
          </a:solidFill>
          <a:latin typeface="+mn-lt"/>
          <a:ea typeface="+mn-ea"/>
          <a:cs typeface="+mn-cs"/>
        </a:defRPr>
      </a:lvl8pPr>
      <a:lvl9pPr marL="2912860" indent="-171344" algn="l" defTabSz="342688"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688" rtl="0" eaLnBrk="1" latinLnBrk="0" hangingPunct="1">
        <a:defRPr sz="1350" kern="1200">
          <a:solidFill>
            <a:schemeClr val="tx1"/>
          </a:solidFill>
          <a:latin typeface="+mn-lt"/>
          <a:ea typeface="+mn-ea"/>
          <a:cs typeface="+mn-cs"/>
        </a:defRPr>
      </a:lvl1pPr>
      <a:lvl2pPr marL="342688" algn="l" defTabSz="342688" rtl="0" eaLnBrk="1" latinLnBrk="0" hangingPunct="1">
        <a:defRPr sz="1350" kern="1200">
          <a:solidFill>
            <a:schemeClr val="tx1"/>
          </a:solidFill>
          <a:latin typeface="+mn-lt"/>
          <a:ea typeface="+mn-ea"/>
          <a:cs typeface="+mn-cs"/>
        </a:defRPr>
      </a:lvl2pPr>
      <a:lvl3pPr marL="685377" algn="l" defTabSz="342688" rtl="0" eaLnBrk="1" latinLnBrk="0" hangingPunct="1">
        <a:defRPr sz="1350" kern="1200">
          <a:solidFill>
            <a:schemeClr val="tx1"/>
          </a:solidFill>
          <a:latin typeface="+mn-lt"/>
          <a:ea typeface="+mn-ea"/>
          <a:cs typeface="+mn-cs"/>
        </a:defRPr>
      </a:lvl3pPr>
      <a:lvl4pPr marL="1028070" algn="l" defTabSz="342688" rtl="0" eaLnBrk="1" latinLnBrk="0" hangingPunct="1">
        <a:defRPr sz="1350" kern="1200">
          <a:solidFill>
            <a:schemeClr val="tx1"/>
          </a:solidFill>
          <a:latin typeface="+mn-lt"/>
          <a:ea typeface="+mn-ea"/>
          <a:cs typeface="+mn-cs"/>
        </a:defRPr>
      </a:lvl4pPr>
      <a:lvl5pPr marL="1370759" algn="l" defTabSz="342688" rtl="0" eaLnBrk="1" latinLnBrk="0" hangingPunct="1">
        <a:defRPr sz="1350" kern="1200">
          <a:solidFill>
            <a:schemeClr val="tx1"/>
          </a:solidFill>
          <a:latin typeface="+mn-lt"/>
          <a:ea typeface="+mn-ea"/>
          <a:cs typeface="+mn-cs"/>
        </a:defRPr>
      </a:lvl5pPr>
      <a:lvl6pPr marL="1713447" algn="l" defTabSz="342688" rtl="0" eaLnBrk="1" latinLnBrk="0" hangingPunct="1">
        <a:defRPr sz="1350" kern="1200">
          <a:solidFill>
            <a:schemeClr val="tx1"/>
          </a:solidFill>
          <a:latin typeface="+mn-lt"/>
          <a:ea typeface="+mn-ea"/>
          <a:cs typeface="+mn-cs"/>
        </a:defRPr>
      </a:lvl6pPr>
      <a:lvl7pPr marL="2056139" algn="l" defTabSz="342688" rtl="0" eaLnBrk="1" latinLnBrk="0" hangingPunct="1">
        <a:defRPr sz="1350" kern="1200">
          <a:solidFill>
            <a:schemeClr val="tx1"/>
          </a:solidFill>
          <a:latin typeface="+mn-lt"/>
          <a:ea typeface="+mn-ea"/>
          <a:cs typeface="+mn-cs"/>
        </a:defRPr>
      </a:lvl7pPr>
      <a:lvl8pPr marL="2398824" algn="l" defTabSz="342688" rtl="0" eaLnBrk="1" latinLnBrk="0" hangingPunct="1">
        <a:defRPr sz="1350" kern="1200">
          <a:solidFill>
            <a:schemeClr val="tx1"/>
          </a:solidFill>
          <a:latin typeface="+mn-lt"/>
          <a:ea typeface="+mn-ea"/>
          <a:cs typeface="+mn-cs"/>
        </a:defRPr>
      </a:lvl8pPr>
      <a:lvl9pPr marL="2741517" algn="l" defTabSz="342688"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lIns="68388" tIns="34195" rIns="68388" bIns="34195" rtlCol="0" anchor="t"/>
          <a:lstStyle/>
          <a:p>
            <a:pPr algn="ctr" defTabSz="481073"/>
            <a:endParaRPr lang="en-US" sz="1350">
              <a:solidFill>
                <a:srgbClr val="E7E7E8"/>
              </a:solidFill>
            </a:endParaRPr>
          </a:p>
        </p:txBody>
      </p:sp>
      <p:sp>
        <p:nvSpPr>
          <p:cNvPr id="7" name="Text Placeholder 2"/>
          <p:cNvSpPr>
            <a:spLocks noGrp="1"/>
          </p:cNvSpPr>
          <p:nvPr>
            <p:ph type="body" idx="1"/>
          </p:nvPr>
        </p:nvSpPr>
        <p:spPr>
          <a:xfrm>
            <a:off x="609600" y="1600202"/>
            <a:ext cx="10972800" cy="4191000"/>
          </a:xfrm>
          <a:prstGeom prst="rect">
            <a:avLst/>
          </a:prstGeom>
        </p:spPr>
        <p:txBody>
          <a:bodyPr vert="horz" lIns="91184" tIns="45593" rIns="91184" bIns="45593"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184" tIns="45593" rIns="91184" bIns="45593"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413"/>
            <a:ext cx="2844800" cy="365125"/>
          </a:xfrm>
          <a:prstGeom prst="rect">
            <a:avLst/>
          </a:prstGeom>
        </p:spPr>
        <p:txBody>
          <a:bodyPr vert="horz" lIns="91184" tIns="45593" rIns="91184" bIns="45593" rtlCol="0" anchor="ctr"/>
          <a:lstStyle>
            <a:lvl1pPr algn="r">
              <a:defRPr sz="900">
                <a:solidFill>
                  <a:schemeClr val="tx1">
                    <a:tint val="75000"/>
                  </a:schemeClr>
                </a:solidFill>
                <a:latin typeface="Arial Narrow"/>
                <a:cs typeface="Arial Narrow"/>
              </a:defRPr>
            </a:lvl1pPr>
          </a:lstStyle>
          <a:p>
            <a:pPr defTabSz="481073"/>
            <a:fld id="{CAB2FCF9-CE33-3847-9706-1046D2EB27A1}" type="slidenum">
              <a:rPr lang="en-US" smtClean="0">
                <a:solidFill>
                  <a:prstClr val="black">
                    <a:tint val="75000"/>
                  </a:prstClr>
                </a:solidFill>
              </a:rPr>
              <a:pPr defTabSz="481073"/>
              <a:t>‹#›</a:t>
            </a:fld>
            <a:endParaRPr lang="en-US" dirty="0">
              <a:solidFill>
                <a:prstClr val="black">
                  <a:tint val="75000"/>
                </a:prstClr>
              </a:solidFill>
            </a:endParaRPr>
          </a:p>
        </p:txBody>
      </p:sp>
      <p:pic>
        <p:nvPicPr>
          <p:cNvPr id="11" name="Picture 10" descr="TRF100_lockup_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678" y="6172201"/>
            <a:ext cx="2604551" cy="457200"/>
          </a:xfrm>
          <a:prstGeom prst="rect">
            <a:avLst/>
          </a:prstGeom>
        </p:spPr>
      </p:pic>
    </p:spTree>
    <p:extLst>
      <p:ext uri="{BB962C8B-B14F-4D97-AF65-F5344CB8AC3E}">
        <p14:creationId xmlns:p14="http://schemas.microsoft.com/office/powerpoint/2010/main" val="2801231619"/>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341943" rtl="0" eaLnBrk="1" latinLnBrk="0" hangingPunct="1">
        <a:spcBef>
          <a:spcPct val="0"/>
        </a:spcBef>
        <a:buNone/>
        <a:defRPr sz="1350" b="1" i="0" kern="1200">
          <a:solidFill>
            <a:schemeClr val="bg1"/>
          </a:solidFill>
          <a:latin typeface="Arial Narrow"/>
          <a:ea typeface="+mj-ea"/>
          <a:cs typeface="Arial Narrow"/>
        </a:defRPr>
      </a:lvl1pPr>
    </p:titleStyle>
    <p:bodyStyle>
      <a:lvl1pPr marL="256474" indent="-256474" algn="l" defTabSz="341943" rtl="0" eaLnBrk="1" latinLnBrk="0" hangingPunct="1">
        <a:spcBef>
          <a:spcPct val="20000"/>
        </a:spcBef>
        <a:buFont typeface="Arial"/>
        <a:buChar char="•"/>
        <a:defRPr sz="2400" kern="1200">
          <a:solidFill>
            <a:srgbClr val="005DAA"/>
          </a:solidFill>
          <a:latin typeface="Georgia"/>
          <a:ea typeface="+mn-ea"/>
          <a:cs typeface="Georgia"/>
        </a:defRPr>
      </a:lvl1pPr>
      <a:lvl2pPr marL="555674" indent="-213734" algn="l" defTabSz="341943" rtl="0" eaLnBrk="1" latinLnBrk="0" hangingPunct="1">
        <a:spcBef>
          <a:spcPct val="20000"/>
        </a:spcBef>
        <a:buFont typeface="Arial"/>
        <a:buChar char="–"/>
        <a:defRPr sz="2100" kern="1200">
          <a:solidFill>
            <a:srgbClr val="005DAA"/>
          </a:solidFill>
          <a:latin typeface="Georgia"/>
          <a:ea typeface="+mn-ea"/>
          <a:cs typeface="Georgia"/>
        </a:defRPr>
      </a:lvl2pPr>
      <a:lvl3pPr marL="854883" indent="-170970" algn="l" defTabSz="341943" rtl="0" eaLnBrk="1" latinLnBrk="0" hangingPunct="1">
        <a:spcBef>
          <a:spcPct val="20000"/>
        </a:spcBef>
        <a:buFont typeface="Arial"/>
        <a:buChar char="•"/>
        <a:defRPr sz="1800" kern="1200">
          <a:solidFill>
            <a:srgbClr val="005DAA"/>
          </a:solidFill>
          <a:latin typeface="Georgia"/>
          <a:ea typeface="+mn-ea"/>
          <a:cs typeface="Georgia"/>
        </a:defRPr>
      </a:lvl3pPr>
      <a:lvl4pPr marL="1196832" indent="-170970" algn="l" defTabSz="341943" rtl="0" eaLnBrk="1" latinLnBrk="0" hangingPunct="1">
        <a:spcBef>
          <a:spcPct val="20000"/>
        </a:spcBef>
        <a:buFont typeface="Arial"/>
        <a:buChar char="–"/>
        <a:defRPr sz="1500" kern="1200">
          <a:solidFill>
            <a:srgbClr val="005DAA"/>
          </a:solidFill>
          <a:latin typeface="Georgia"/>
          <a:ea typeface="+mn-ea"/>
          <a:cs typeface="Georgia"/>
        </a:defRPr>
      </a:lvl4pPr>
      <a:lvl5pPr marL="1538798" indent="-170970" algn="l" defTabSz="341943" rtl="0" eaLnBrk="1" latinLnBrk="0" hangingPunct="1">
        <a:spcBef>
          <a:spcPct val="20000"/>
        </a:spcBef>
        <a:buFont typeface="Arial"/>
        <a:buChar char="»"/>
        <a:defRPr sz="1500" kern="1200">
          <a:solidFill>
            <a:srgbClr val="005DAA"/>
          </a:solidFill>
          <a:latin typeface="Georgia"/>
          <a:ea typeface="+mn-ea"/>
          <a:cs typeface="Georgia"/>
        </a:defRPr>
      </a:lvl5pPr>
      <a:lvl6pPr marL="1880752" indent="-170970" algn="l" defTabSz="341943" rtl="0" eaLnBrk="1" latinLnBrk="0" hangingPunct="1">
        <a:spcBef>
          <a:spcPct val="20000"/>
        </a:spcBef>
        <a:buFont typeface="Arial"/>
        <a:buChar char="•"/>
        <a:defRPr sz="1500" kern="1200">
          <a:solidFill>
            <a:schemeClr val="tx1"/>
          </a:solidFill>
          <a:latin typeface="+mn-lt"/>
          <a:ea typeface="+mn-ea"/>
          <a:cs typeface="+mn-cs"/>
        </a:defRPr>
      </a:lvl6pPr>
      <a:lvl7pPr marL="2222698" indent="-170970" algn="l" defTabSz="341943" rtl="0" eaLnBrk="1" latinLnBrk="0" hangingPunct="1">
        <a:spcBef>
          <a:spcPct val="20000"/>
        </a:spcBef>
        <a:buFont typeface="Arial"/>
        <a:buChar char="•"/>
        <a:defRPr sz="1500" kern="1200">
          <a:solidFill>
            <a:schemeClr val="tx1"/>
          </a:solidFill>
          <a:latin typeface="+mn-lt"/>
          <a:ea typeface="+mn-ea"/>
          <a:cs typeface="+mn-cs"/>
        </a:defRPr>
      </a:lvl7pPr>
      <a:lvl8pPr marL="2564657" indent="-170970" algn="l" defTabSz="341943" rtl="0" eaLnBrk="1" latinLnBrk="0" hangingPunct="1">
        <a:spcBef>
          <a:spcPct val="20000"/>
        </a:spcBef>
        <a:buFont typeface="Arial"/>
        <a:buChar char="•"/>
        <a:defRPr sz="1500" kern="1200">
          <a:solidFill>
            <a:schemeClr val="tx1"/>
          </a:solidFill>
          <a:latin typeface="+mn-lt"/>
          <a:ea typeface="+mn-ea"/>
          <a:cs typeface="+mn-cs"/>
        </a:defRPr>
      </a:lvl8pPr>
      <a:lvl9pPr marL="2906594" indent="-170970" algn="l" defTabSz="341943"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1943" rtl="0" eaLnBrk="1" latinLnBrk="0" hangingPunct="1">
        <a:defRPr sz="1350" kern="1200">
          <a:solidFill>
            <a:schemeClr val="tx1"/>
          </a:solidFill>
          <a:latin typeface="+mn-lt"/>
          <a:ea typeface="+mn-ea"/>
          <a:cs typeface="+mn-cs"/>
        </a:defRPr>
      </a:lvl1pPr>
      <a:lvl2pPr marL="341943" algn="l" defTabSz="341943" rtl="0" eaLnBrk="1" latinLnBrk="0" hangingPunct="1">
        <a:defRPr sz="1350" kern="1200">
          <a:solidFill>
            <a:schemeClr val="tx1"/>
          </a:solidFill>
          <a:latin typeface="+mn-lt"/>
          <a:ea typeface="+mn-ea"/>
          <a:cs typeface="+mn-cs"/>
        </a:defRPr>
      </a:lvl2pPr>
      <a:lvl3pPr marL="683904" algn="l" defTabSz="341943" rtl="0" eaLnBrk="1" latinLnBrk="0" hangingPunct="1">
        <a:defRPr sz="1350" kern="1200">
          <a:solidFill>
            <a:schemeClr val="tx1"/>
          </a:solidFill>
          <a:latin typeface="+mn-lt"/>
          <a:ea typeface="+mn-ea"/>
          <a:cs typeface="+mn-cs"/>
        </a:defRPr>
      </a:lvl3pPr>
      <a:lvl4pPr marL="1025865" algn="l" defTabSz="341943" rtl="0" eaLnBrk="1" latinLnBrk="0" hangingPunct="1">
        <a:defRPr sz="1350" kern="1200">
          <a:solidFill>
            <a:schemeClr val="tx1"/>
          </a:solidFill>
          <a:latin typeface="+mn-lt"/>
          <a:ea typeface="+mn-ea"/>
          <a:cs typeface="+mn-cs"/>
        </a:defRPr>
      </a:lvl4pPr>
      <a:lvl5pPr marL="1367815" algn="l" defTabSz="341943" rtl="0" eaLnBrk="1" latinLnBrk="0" hangingPunct="1">
        <a:defRPr sz="1350" kern="1200">
          <a:solidFill>
            <a:schemeClr val="tx1"/>
          </a:solidFill>
          <a:latin typeface="+mn-lt"/>
          <a:ea typeface="+mn-ea"/>
          <a:cs typeface="+mn-cs"/>
        </a:defRPr>
      </a:lvl5pPr>
      <a:lvl6pPr marL="1709768" algn="l" defTabSz="341943" rtl="0" eaLnBrk="1" latinLnBrk="0" hangingPunct="1">
        <a:defRPr sz="1350" kern="1200">
          <a:solidFill>
            <a:schemeClr val="tx1"/>
          </a:solidFill>
          <a:latin typeface="+mn-lt"/>
          <a:ea typeface="+mn-ea"/>
          <a:cs typeface="+mn-cs"/>
        </a:defRPr>
      </a:lvl6pPr>
      <a:lvl7pPr marL="2051726" algn="l" defTabSz="341943" rtl="0" eaLnBrk="1" latinLnBrk="0" hangingPunct="1">
        <a:defRPr sz="1350" kern="1200">
          <a:solidFill>
            <a:schemeClr val="tx1"/>
          </a:solidFill>
          <a:latin typeface="+mn-lt"/>
          <a:ea typeface="+mn-ea"/>
          <a:cs typeface="+mn-cs"/>
        </a:defRPr>
      </a:lvl7pPr>
      <a:lvl8pPr marL="2393676" algn="l" defTabSz="341943" rtl="0" eaLnBrk="1" latinLnBrk="0" hangingPunct="1">
        <a:defRPr sz="1350" kern="1200">
          <a:solidFill>
            <a:schemeClr val="tx1"/>
          </a:solidFill>
          <a:latin typeface="+mn-lt"/>
          <a:ea typeface="+mn-ea"/>
          <a:cs typeface="+mn-cs"/>
        </a:defRPr>
      </a:lvl8pPr>
      <a:lvl9pPr marL="2735627" algn="l" defTabSz="341943"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lIns="68552" tIns="34277" rIns="68552" bIns="34277" rtlCol="0" anchor="t"/>
          <a:lstStyle/>
          <a:p>
            <a:pPr algn="ctr"/>
            <a:endParaRPr lang="en-US" sz="1350">
              <a:solidFill>
                <a:srgbClr val="E7E7E8"/>
              </a:solidFill>
            </a:endParaRPr>
          </a:p>
        </p:txBody>
      </p:sp>
      <p:sp>
        <p:nvSpPr>
          <p:cNvPr id="7" name="Text Placeholder 2"/>
          <p:cNvSpPr>
            <a:spLocks noGrp="1"/>
          </p:cNvSpPr>
          <p:nvPr>
            <p:ph type="body" idx="1"/>
          </p:nvPr>
        </p:nvSpPr>
        <p:spPr>
          <a:xfrm>
            <a:off x="609600" y="1600202"/>
            <a:ext cx="10972800" cy="4191000"/>
          </a:xfrm>
          <a:prstGeom prst="rect">
            <a:avLst/>
          </a:prstGeom>
        </p:spPr>
        <p:txBody>
          <a:bodyPr vert="horz" lIns="91402" tIns="45702" rIns="91402" bIns="4570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402" tIns="45702" rIns="91402" bIns="45702"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367"/>
            <a:ext cx="2844800" cy="365125"/>
          </a:xfrm>
          <a:prstGeom prst="rect">
            <a:avLst/>
          </a:prstGeom>
        </p:spPr>
        <p:txBody>
          <a:bodyPr vert="horz" lIns="91402" tIns="45702" rIns="91402" bIns="45702" rtlCol="0" anchor="ctr"/>
          <a:lstStyle>
            <a:lvl1pPr algn="r">
              <a:defRPr sz="900">
                <a:solidFill>
                  <a:schemeClr val="tx1">
                    <a:tint val="75000"/>
                  </a:schemeClr>
                </a:solidFill>
                <a:latin typeface="Arial Narrow"/>
                <a:cs typeface="Arial Narrow"/>
              </a:defRPr>
            </a:lvl1pPr>
          </a:lstStyle>
          <a:p>
            <a:fld id="{CAB2FCF9-CE33-3847-9706-1046D2EB27A1}" type="slidenum">
              <a:rPr lang="en-US" smtClean="0">
                <a:solidFill>
                  <a:prstClr val="black">
                    <a:tint val="75000"/>
                  </a:prstClr>
                </a:solidFill>
              </a:rPr>
              <a:pPr/>
              <a:t>‹#›</a:t>
            </a:fld>
            <a:endParaRPr lang="en-US" dirty="0">
              <a:solidFill>
                <a:prstClr val="black">
                  <a:tint val="75000"/>
                </a:prstClr>
              </a:solidFill>
            </a:endParaRPr>
          </a:p>
        </p:txBody>
      </p:sp>
      <p:pic>
        <p:nvPicPr>
          <p:cNvPr id="11" name="Picture 10" descr="TRF100_lockup_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617" y="6172201"/>
            <a:ext cx="2604551" cy="457200"/>
          </a:xfrm>
          <a:prstGeom prst="rect">
            <a:avLst/>
          </a:prstGeom>
        </p:spPr>
      </p:pic>
    </p:spTree>
    <p:extLst>
      <p:ext uri="{BB962C8B-B14F-4D97-AF65-F5344CB8AC3E}">
        <p14:creationId xmlns:p14="http://schemas.microsoft.com/office/powerpoint/2010/main" val="3322313978"/>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342758" rtl="0" eaLnBrk="1" latinLnBrk="0" hangingPunct="1">
        <a:spcBef>
          <a:spcPct val="0"/>
        </a:spcBef>
        <a:buNone/>
        <a:defRPr sz="1350" b="1" i="0" kern="1200">
          <a:solidFill>
            <a:schemeClr val="bg1"/>
          </a:solidFill>
          <a:latin typeface="Arial Narrow"/>
          <a:ea typeface="+mj-ea"/>
          <a:cs typeface="Arial Narrow"/>
        </a:defRPr>
      </a:lvl1pPr>
    </p:titleStyle>
    <p:bodyStyle>
      <a:lvl1pPr marL="257071" indent="-257071" algn="l" defTabSz="342758" rtl="0" eaLnBrk="1" latinLnBrk="0" hangingPunct="1">
        <a:spcBef>
          <a:spcPct val="20000"/>
        </a:spcBef>
        <a:buFont typeface="Arial"/>
        <a:buChar char="•"/>
        <a:defRPr sz="2400" kern="1200">
          <a:solidFill>
            <a:srgbClr val="005DAA"/>
          </a:solidFill>
          <a:latin typeface="Georgia"/>
          <a:ea typeface="+mn-ea"/>
          <a:cs typeface="Georgia"/>
        </a:defRPr>
      </a:lvl1pPr>
      <a:lvl2pPr marL="556985" indent="-214224" algn="l" defTabSz="342758" rtl="0" eaLnBrk="1" latinLnBrk="0" hangingPunct="1">
        <a:spcBef>
          <a:spcPct val="20000"/>
        </a:spcBef>
        <a:buFont typeface="Arial"/>
        <a:buChar char="–"/>
        <a:defRPr sz="2100" kern="1200">
          <a:solidFill>
            <a:srgbClr val="005DAA"/>
          </a:solidFill>
          <a:latin typeface="Georgia"/>
          <a:ea typeface="+mn-ea"/>
          <a:cs typeface="Georgia"/>
        </a:defRPr>
      </a:lvl2pPr>
      <a:lvl3pPr marL="856898" indent="-171379" algn="l" defTabSz="342758" rtl="0" eaLnBrk="1" latinLnBrk="0" hangingPunct="1">
        <a:spcBef>
          <a:spcPct val="20000"/>
        </a:spcBef>
        <a:buFont typeface="Arial"/>
        <a:buChar char="•"/>
        <a:defRPr sz="1800" kern="1200">
          <a:solidFill>
            <a:srgbClr val="005DAA"/>
          </a:solidFill>
          <a:latin typeface="Georgia"/>
          <a:ea typeface="+mn-ea"/>
          <a:cs typeface="Georgia"/>
        </a:defRPr>
      </a:lvl3pPr>
      <a:lvl4pPr marL="1199658" indent="-171379" algn="l" defTabSz="342758" rtl="0" eaLnBrk="1" latinLnBrk="0" hangingPunct="1">
        <a:spcBef>
          <a:spcPct val="20000"/>
        </a:spcBef>
        <a:buFont typeface="Arial"/>
        <a:buChar char="–"/>
        <a:defRPr sz="1500" kern="1200">
          <a:solidFill>
            <a:srgbClr val="005DAA"/>
          </a:solidFill>
          <a:latin typeface="Georgia"/>
          <a:ea typeface="+mn-ea"/>
          <a:cs typeface="Georgia"/>
        </a:defRPr>
      </a:lvl4pPr>
      <a:lvl5pPr marL="1542420" indent="-171379" algn="l" defTabSz="342758" rtl="0" eaLnBrk="1" latinLnBrk="0" hangingPunct="1">
        <a:spcBef>
          <a:spcPct val="20000"/>
        </a:spcBef>
        <a:buFont typeface="Arial"/>
        <a:buChar char="»"/>
        <a:defRPr sz="1500" kern="1200">
          <a:solidFill>
            <a:srgbClr val="005DAA"/>
          </a:solidFill>
          <a:latin typeface="Georgia"/>
          <a:ea typeface="+mn-ea"/>
          <a:cs typeface="Georgia"/>
        </a:defRPr>
      </a:lvl5pPr>
      <a:lvl6pPr marL="1885180" indent="-171379" algn="l" defTabSz="342758" rtl="0" eaLnBrk="1" latinLnBrk="0" hangingPunct="1">
        <a:spcBef>
          <a:spcPct val="20000"/>
        </a:spcBef>
        <a:buFont typeface="Arial"/>
        <a:buChar char="•"/>
        <a:defRPr sz="1500" kern="1200">
          <a:solidFill>
            <a:schemeClr val="tx1"/>
          </a:solidFill>
          <a:latin typeface="+mn-lt"/>
          <a:ea typeface="+mn-ea"/>
          <a:cs typeface="+mn-cs"/>
        </a:defRPr>
      </a:lvl6pPr>
      <a:lvl7pPr marL="2227938" indent="-171379" algn="l" defTabSz="342758" rtl="0" eaLnBrk="1" latinLnBrk="0" hangingPunct="1">
        <a:spcBef>
          <a:spcPct val="20000"/>
        </a:spcBef>
        <a:buFont typeface="Arial"/>
        <a:buChar char="•"/>
        <a:defRPr sz="1500" kern="1200">
          <a:solidFill>
            <a:schemeClr val="tx1"/>
          </a:solidFill>
          <a:latin typeface="+mn-lt"/>
          <a:ea typeface="+mn-ea"/>
          <a:cs typeface="+mn-cs"/>
        </a:defRPr>
      </a:lvl7pPr>
      <a:lvl8pPr marL="2570699" indent="-171379" algn="l" defTabSz="342758" rtl="0" eaLnBrk="1" latinLnBrk="0" hangingPunct="1">
        <a:spcBef>
          <a:spcPct val="20000"/>
        </a:spcBef>
        <a:buFont typeface="Arial"/>
        <a:buChar char="•"/>
        <a:defRPr sz="1500" kern="1200">
          <a:solidFill>
            <a:schemeClr val="tx1"/>
          </a:solidFill>
          <a:latin typeface="+mn-lt"/>
          <a:ea typeface="+mn-ea"/>
          <a:cs typeface="+mn-cs"/>
        </a:defRPr>
      </a:lvl8pPr>
      <a:lvl9pPr marL="2913457" indent="-171379" algn="l" defTabSz="342758"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758" rtl="0" eaLnBrk="1" latinLnBrk="0" hangingPunct="1">
        <a:defRPr sz="1350" kern="1200">
          <a:solidFill>
            <a:schemeClr val="tx1"/>
          </a:solidFill>
          <a:latin typeface="+mn-lt"/>
          <a:ea typeface="+mn-ea"/>
          <a:cs typeface="+mn-cs"/>
        </a:defRPr>
      </a:lvl1pPr>
      <a:lvl2pPr marL="342758" algn="l" defTabSz="342758" rtl="0" eaLnBrk="1" latinLnBrk="0" hangingPunct="1">
        <a:defRPr sz="1350" kern="1200">
          <a:solidFill>
            <a:schemeClr val="tx1"/>
          </a:solidFill>
          <a:latin typeface="+mn-lt"/>
          <a:ea typeface="+mn-ea"/>
          <a:cs typeface="+mn-cs"/>
        </a:defRPr>
      </a:lvl2pPr>
      <a:lvl3pPr marL="685518" algn="l" defTabSz="342758" rtl="0" eaLnBrk="1" latinLnBrk="0" hangingPunct="1">
        <a:defRPr sz="1350" kern="1200">
          <a:solidFill>
            <a:schemeClr val="tx1"/>
          </a:solidFill>
          <a:latin typeface="+mn-lt"/>
          <a:ea typeface="+mn-ea"/>
          <a:cs typeface="+mn-cs"/>
        </a:defRPr>
      </a:lvl3pPr>
      <a:lvl4pPr marL="1028280" algn="l" defTabSz="342758" rtl="0" eaLnBrk="1" latinLnBrk="0" hangingPunct="1">
        <a:defRPr sz="1350" kern="1200">
          <a:solidFill>
            <a:schemeClr val="tx1"/>
          </a:solidFill>
          <a:latin typeface="+mn-lt"/>
          <a:ea typeface="+mn-ea"/>
          <a:cs typeface="+mn-cs"/>
        </a:defRPr>
      </a:lvl4pPr>
      <a:lvl5pPr marL="1371039" algn="l" defTabSz="342758" rtl="0" eaLnBrk="1" latinLnBrk="0" hangingPunct="1">
        <a:defRPr sz="1350" kern="1200">
          <a:solidFill>
            <a:schemeClr val="tx1"/>
          </a:solidFill>
          <a:latin typeface="+mn-lt"/>
          <a:ea typeface="+mn-ea"/>
          <a:cs typeface="+mn-cs"/>
        </a:defRPr>
      </a:lvl5pPr>
      <a:lvl6pPr marL="1713798" algn="l" defTabSz="342758" rtl="0" eaLnBrk="1" latinLnBrk="0" hangingPunct="1">
        <a:defRPr sz="1350" kern="1200">
          <a:solidFill>
            <a:schemeClr val="tx1"/>
          </a:solidFill>
          <a:latin typeface="+mn-lt"/>
          <a:ea typeface="+mn-ea"/>
          <a:cs typeface="+mn-cs"/>
        </a:defRPr>
      </a:lvl6pPr>
      <a:lvl7pPr marL="2056559" algn="l" defTabSz="342758" rtl="0" eaLnBrk="1" latinLnBrk="0" hangingPunct="1">
        <a:defRPr sz="1350" kern="1200">
          <a:solidFill>
            <a:schemeClr val="tx1"/>
          </a:solidFill>
          <a:latin typeface="+mn-lt"/>
          <a:ea typeface="+mn-ea"/>
          <a:cs typeface="+mn-cs"/>
        </a:defRPr>
      </a:lvl7pPr>
      <a:lvl8pPr marL="2399316" algn="l" defTabSz="342758" rtl="0" eaLnBrk="1" latinLnBrk="0" hangingPunct="1">
        <a:defRPr sz="1350" kern="1200">
          <a:solidFill>
            <a:schemeClr val="tx1"/>
          </a:solidFill>
          <a:latin typeface="+mn-lt"/>
          <a:ea typeface="+mn-ea"/>
          <a:cs typeface="+mn-cs"/>
        </a:defRPr>
      </a:lvl8pPr>
      <a:lvl9pPr marL="2742078" algn="l" defTabSz="342758"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pPr/>
              <a:t>8/20/2022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B2FCF9-CE33-3847-9706-1046D2EB27A1}" type="slidenum">
              <a:rPr lang="en-US" smtClean="0"/>
              <a:pPr/>
              <a:t>‹#›</a:t>
            </a:fld>
            <a:endParaRPr lang="en-US" dirty="0"/>
          </a:p>
        </p:txBody>
      </p:sp>
    </p:spTree>
    <p:extLst>
      <p:ext uri="{BB962C8B-B14F-4D97-AF65-F5344CB8AC3E}">
        <p14:creationId xmlns:p14="http://schemas.microsoft.com/office/powerpoint/2010/main" val="112505381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6" name="Rectangle 15"/>
          <p:cNvSpPr/>
          <p:nvPr userDrawn="1"/>
        </p:nvSpPr>
        <p:spPr>
          <a:xfrm>
            <a:off x="0" y="0"/>
            <a:ext cx="12192000" cy="914400"/>
          </a:xfrm>
          <a:prstGeom prst="rect">
            <a:avLst/>
          </a:prstGeom>
          <a:solidFill>
            <a:srgbClr val="005DAA"/>
          </a:solidFill>
          <a:ln>
            <a:noFill/>
          </a:ln>
        </p:spPr>
        <p:style>
          <a:lnRef idx="1">
            <a:schemeClr val="accent1"/>
          </a:lnRef>
          <a:fillRef idx="3">
            <a:schemeClr val="accent1"/>
          </a:fillRef>
          <a:effectRef idx="2">
            <a:schemeClr val="accent1"/>
          </a:effectRef>
          <a:fontRef idx="minor">
            <a:schemeClr val="lt1"/>
          </a:fontRef>
        </p:style>
        <p:txBody>
          <a:bodyPr lIns="91383" tIns="45692" rIns="91383" bIns="45692" rtlCol="0" anchor="t"/>
          <a:lstStyle/>
          <a:p>
            <a:pPr algn="ctr"/>
            <a:endParaRPr lang="en-US" sz="1800" dirty="0">
              <a:solidFill>
                <a:srgbClr val="E7E7E8"/>
              </a:solidFill>
            </a:endParaRPr>
          </a:p>
        </p:txBody>
      </p:sp>
      <p:sp>
        <p:nvSpPr>
          <p:cNvPr id="7" name="Text Placeholder 2"/>
          <p:cNvSpPr>
            <a:spLocks noGrp="1"/>
          </p:cNvSpPr>
          <p:nvPr>
            <p:ph type="body" idx="1"/>
          </p:nvPr>
        </p:nvSpPr>
        <p:spPr>
          <a:xfrm>
            <a:off x="609600" y="1600202"/>
            <a:ext cx="10972800" cy="4191000"/>
          </a:xfrm>
          <a:prstGeom prst="rect">
            <a:avLst/>
          </a:prstGeom>
        </p:spPr>
        <p:txBody>
          <a:bodyPr vert="horz" lIns="91383" tIns="45692" rIns="91383" bIns="45692"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Placeholder 1"/>
          <p:cNvSpPr>
            <a:spLocks noGrp="1"/>
          </p:cNvSpPr>
          <p:nvPr>
            <p:ph type="title"/>
          </p:nvPr>
        </p:nvSpPr>
        <p:spPr>
          <a:xfrm>
            <a:off x="609600" y="274638"/>
            <a:ext cx="9855200" cy="487362"/>
          </a:xfrm>
          <a:prstGeom prst="rect">
            <a:avLst/>
          </a:prstGeom>
        </p:spPr>
        <p:txBody>
          <a:bodyPr vert="horz" lIns="91383" tIns="45692" rIns="91383" bIns="45692" rtlCol="0" anchor="t">
            <a:normAutofit/>
          </a:bodyPr>
          <a:lstStyle/>
          <a:p>
            <a:r>
              <a:rPr lang="en-US" dirty="0"/>
              <a:t>CLICK TO EDIT MASTER TITLE STYLE</a:t>
            </a:r>
          </a:p>
        </p:txBody>
      </p:sp>
      <p:sp>
        <p:nvSpPr>
          <p:cNvPr id="4" name="Slide Number Placeholder 3"/>
          <p:cNvSpPr>
            <a:spLocks noGrp="1"/>
          </p:cNvSpPr>
          <p:nvPr>
            <p:ph type="sldNum" sz="quarter" idx="4"/>
          </p:nvPr>
        </p:nvSpPr>
        <p:spPr>
          <a:xfrm>
            <a:off x="8737600" y="6356367"/>
            <a:ext cx="2844800" cy="365125"/>
          </a:xfrm>
          <a:prstGeom prst="rect">
            <a:avLst/>
          </a:prstGeom>
        </p:spPr>
        <p:txBody>
          <a:bodyPr vert="horz" lIns="91383" tIns="45692" rIns="91383" bIns="45692" rtlCol="0" anchor="ctr"/>
          <a:lstStyle>
            <a:lvl1pPr algn="r">
              <a:defRPr sz="1200">
                <a:solidFill>
                  <a:schemeClr val="tx1">
                    <a:tint val="75000"/>
                  </a:schemeClr>
                </a:solidFill>
                <a:latin typeface="Arial Narrow"/>
                <a:cs typeface="Arial Narrow"/>
              </a:defRPr>
            </a:lvl1pPr>
          </a:lstStyle>
          <a:p>
            <a:fld id="{CAB2FCF9-CE33-3847-9706-1046D2EB27A1}" type="slidenum">
              <a:rPr lang="en-US" smtClean="0"/>
              <a:pPr/>
              <a:t>‹#›</a:t>
            </a:fld>
            <a:endParaRPr lang="en-US" dirty="0"/>
          </a:p>
        </p:txBody>
      </p:sp>
      <p:pic>
        <p:nvPicPr>
          <p:cNvPr id="11" name="Picture 10" descr="TRF100_lockup_R.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9619" y="6172201"/>
            <a:ext cx="2604551" cy="457200"/>
          </a:xfrm>
          <a:prstGeom prst="rect">
            <a:avLst/>
          </a:prstGeom>
        </p:spPr>
      </p:pic>
    </p:spTree>
    <p:extLst>
      <p:ext uri="{BB962C8B-B14F-4D97-AF65-F5344CB8AC3E}">
        <p14:creationId xmlns:p14="http://schemas.microsoft.com/office/powerpoint/2010/main" val="748958617"/>
      </p:ext>
    </p:extLst>
  </p:cSld>
  <p:clrMap bg1="lt1" tx1="dk1" bg2="lt2" tx2="dk2" accent1="accent1" accent2="accent2" accent3="accent3" accent4="accent4" accent5="accent5" accent6="accent6" hlink="hlink" folHlink="folHlink"/>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xStyles>
    <p:titleStyle>
      <a:lvl1pPr algn="l" defTabSz="456917" rtl="0" eaLnBrk="1" latinLnBrk="0" hangingPunct="1">
        <a:spcBef>
          <a:spcPct val="0"/>
        </a:spcBef>
        <a:buNone/>
        <a:defRPr sz="1800" b="1" i="0" kern="1200">
          <a:solidFill>
            <a:schemeClr val="bg1"/>
          </a:solidFill>
          <a:latin typeface="Arial Narrow"/>
          <a:ea typeface="+mj-ea"/>
          <a:cs typeface="Arial Narrow"/>
        </a:defRPr>
      </a:lvl1pPr>
    </p:titleStyle>
    <p:bodyStyle>
      <a:lvl1pPr marL="342692" indent="-342692" algn="l" defTabSz="456917" rtl="0" eaLnBrk="1" latinLnBrk="0" hangingPunct="1">
        <a:spcBef>
          <a:spcPct val="20000"/>
        </a:spcBef>
        <a:buFont typeface="Arial"/>
        <a:buChar char="•"/>
        <a:defRPr sz="3200" kern="1200">
          <a:solidFill>
            <a:srgbClr val="005DAA"/>
          </a:solidFill>
          <a:latin typeface="Georgia"/>
          <a:ea typeface="+mn-ea"/>
          <a:cs typeface="Georgia"/>
        </a:defRPr>
      </a:lvl1pPr>
      <a:lvl2pPr marL="742494" indent="-285575" algn="l" defTabSz="456917" rtl="0" eaLnBrk="1" latinLnBrk="0" hangingPunct="1">
        <a:spcBef>
          <a:spcPct val="20000"/>
        </a:spcBef>
        <a:buFont typeface="Arial"/>
        <a:buChar char="–"/>
        <a:defRPr sz="2800" kern="1200">
          <a:solidFill>
            <a:srgbClr val="005DAA"/>
          </a:solidFill>
          <a:latin typeface="Georgia"/>
          <a:ea typeface="+mn-ea"/>
          <a:cs typeface="Georgia"/>
        </a:defRPr>
      </a:lvl2pPr>
      <a:lvl3pPr marL="1142294" indent="-228458" algn="l" defTabSz="456917" rtl="0" eaLnBrk="1" latinLnBrk="0" hangingPunct="1">
        <a:spcBef>
          <a:spcPct val="20000"/>
        </a:spcBef>
        <a:buFont typeface="Arial"/>
        <a:buChar char="•"/>
        <a:defRPr sz="2400" kern="1200">
          <a:solidFill>
            <a:srgbClr val="005DAA"/>
          </a:solidFill>
          <a:latin typeface="Georgia"/>
          <a:ea typeface="+mn-ea"/>
          <a:cs typeface="Georgia"/>
        </a:defRPr>
      </a:lvl3pPr>
      <a:lvl4pPr marL="1599216" indent="-228458" algn="l" defTabSz="456917" rtl="0" eaLnBrk="1" latinLnBrk="0" hangingPunct="1">
        <a:spcBef>
          <a:spcPct val="20000"/>
        </a:spcBef>
        <a:buFont typeface="Arial"/>
        <a:buChar char="–"/>
        <a:defRPr sz="2000" kern="1200">
          <a:solidFill>
            <a:srgbClr val="005DAA"/>
          </a:solidFill>
          <a:latin typeface="Georgia"/>
          <a:ea typeface="+mn-ea"/>
          <a:cs typeface="Georgia"/>
        </a:defRPr>
      </a:lvl4pPr>
      <a:lvl5pPr marL="2056140" indent="-228458" algn="l" defTabSz="456917" rtl="0" eaLnBrk="1" latinLnBrk="0" hangingPunct="1">
        <a:spcBef>
          <a:spcPct val="20000"/>
        </a:spcBef>
        <a:buFont typeface="Arial"/>
        <a:buChar char="»"/>
        <a:defRPr sz="2000" kern="1200">
          <a:solidFill>
            <a:srgbClr val="005DAA"/>
          </a:solidFill>
          <a:latin typeface="Georgia"/>
          <a:ea typeface="+mn-ea"/>
          <a:cs typeface="Georgia"/>
        </a:defRPr>
      </a:lvl5pPr>
      <a:lvl6pPr marL="2513059" indent="-228458" algn="l" defTabSz="456917" rtl="0" eaLnBrk="1" latinLnBrk="0" hangingPunct="1">
        <a:spcBef>
          <a:spcPct val="20000"/>
        </a:spcBef>
        <a:buFont typeface="Arial"/>
        <a:buChar char="•"/>
        <a:defRPr sz="2000" kern="1200">
          <a:solidFill>
            <a:schemeClr val="tx1"/>
          </a:solidFill>
          <a:latin typeface="+mn-lt"/>
          <a:ea typeface="+mn-ea"/>
          <a:cs typeface="+mn-cs"/>
        </a:defRPr>
      </a:lvl6pPr>
      <a:lvl7pPr marL="2969976" indent="-228458" algn="l" defTabSz="456917" rtl="0" eaLnBrk="1" latinLnBrk="0" hangingPunct="1">
        <a:spcBef>
          <a:spcPct val="20000"/>
        </a:spcBef>
        <a:buFont typeface="Arial"/>
        <a:buChar char="•"/>
        <a:defRPr sz="2000" kern="1200">
          <a:solidFill>
            <a:schemeClr val="tx1"/>
          </a:solidFill>
          <a:latin typeface="+mn-lt"/>
          <a:ea typeface="+mn-ea"/>
          <a:cs typeface="+mn-cs"/>
        </a:defRPr>
      </a:lvl7pPr>
      <a:lvl8pPr marL="3426897" indent="-228458" algn="l" defTabSz="456917" rtl="0" eaLnBrk="1" latinLnBrk="0" hangingPunct="1">
        <a:spcBef>
          <a:spcPct val="20000"/>
        </a:spcBef>
        <a:buFont typeface="Arial"/>
        <a:buChar char="•"/>
        <a:defRPr sz="2000" kern="1200">
          <a:solidFill>
            <a:schemeClr val="tx1"/>
          </a:solidFill>
          <a:latin typeface="+mn-lt"/>
          <a:ea typeface="+mn-ea"/>
          <a:cs typeface="+mn-cs"/>
        </a:defRPr>
      </a:lvl8pPr>
      <a:lvl9pPr marL="3883813" indent="-228458" algn="l" defTabSz="456917"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6917" rtl="0" eaLnBrk="1" latinLnBrk="0" hangingPunct="1">
        <a:defRPr sz="1800" kern="1200">
          <a:solidFill>
            <a:schemeClr val="tx1"/>
          </a:solidFill>
          <a:latin typeface="+mn-lt"/>
          <a:ea typeface="+mn-ea"/>
          <a:cs typeface="+mn-cs"/>
        </a:defRPr>
      </a:lvl1pPr>
      <a:lvl2pPr marL="456917" algn="l" defTabSz="456917" rtl="0" eaLnBrk="1" latinLnBrk="0" hangingPunct="1">
        <a:defRPr sz="1800" kern="1200">
          <a:solidFill>
            <a:schemeClr val="tx1"/>
          </a:solidFill>
          <a:latin typeface="+mn-lt"/>
          <a:ea typeface="+mn-ea"/>
          <a:cs typeface="+mn-cs"/>
        </a:defRPr>
      </a:lvl2pPr>
      <a:lvl3pPr marL="913836" algn="l" defTabSz="456917" rtl="0" eaLnBrk="1" latinLnBrk="0" hangingPunct="1">
        <a:defRPr sz="1800" kern="1200">
          <a:solidFill>
            <a:schemeClr val="tx1"/>
          </a:solidFill>
          <a:latin typeface="+mn-lt"/>
          <a:ea typeface="+mn-ea"/>
          <a:cs typeface="+mn-cs"/>
        </a:defRPr>
      </a:lvl3pPr>
      <a:lvl4pPr marL="1370760" algn="l" defTabSz="456917" rtl="0" eaLnBrk="1" latinLnBrk="0" hangingPunct="1">
        <a:defRPr sz="1800" kern="1200">
          <a:solidFill>
            <a:schemeClr val="tx1"/>
          </a:solidFill>
          <a:latin typeface="+mn-lt"/>
          <a:ea typeface="+mn-ea"/>
          <a:cs typeface="+mn-cs"/>
        </a:defRPr>
      </a:lvl4pPr>
      <a:lvl5pPr marL="1827678" algn="l" defTabSz="456917" rtl="0" eaLnBrk="1" latinLnBrk="0" hangingPunct="1">
        <a:defRPr sz="1800" kern="1200">
          <a:solidFill>
            <a:schemeClr val="tx1"/>
          </a:solidFill>
          <a:latin typeface="+mn-lt"/>
          <a:ea typeface="+mn-ea"/>
          <a:cs typeface="+mn-cs"/>
        </a:defRPr>
      </a:lvl5pPr>
      <a:lvl6pPr marL="2284596" algn="l" defTabSz="456917" rtl="0" eaLnBrk="1" latinLnBrk="0" hangingPunct="1">
        <a:defRPr sz="1800" kern="1200">
          <a:solidFill>
            <a:schemeClr val="tx1"/>
          </a:solidFill>
          <a:latin typeface="+mn-lt"/>
          <a:ea typeface="+mn-ea"/>
          <a:cs typeface="+mn-cs"/>
        </a:defRPr>
      </a:lvl6pPr>
      <a:lvl7pPr marL="2741518" algn="l" defTabSz="456917" rtl="0" eaLnBrk="1" latinLnBrk="0" hangingPunct="1">
        <a:defRPr sz="1800" kern="1200">
          <a:solidFill>
            <a:schemeClr val="tx1"/>
          </a:solidFill>
          <a:latin typeface="+mn-lt"/>
          <a:ea typeface="+mn-ea"/>
          <a:cs typeface="+mn-cs"/>
        </a:defRPr>
      </a:lvl7pPr>
      <a:lvl8pPr marL="3198432" algn="l" defTabSz="456917" rtl="0" eaLnBrk="1" latinLnBrk="0" hangingPunct="1">
        <a:defRPr sz="1800" kern="1200">
          <a:solidFill>
            <a:schemeClr val="tx1"/>
          </a:solidFill>
          <a:latin typeface="+mn-lt"/>
          <a:ea typeface="+mn-ea"/>
          <a:cs typeface="+mn-cs"/>
        </a:defRPr>
      </a:lvl8pPr>
      <a:lvl9pPr marL="3655356" algn="l" defTabSz="45691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483E7E95-B2BD-4F65-8080-8149E3EE792A}"/>
              </a:ext>
            </a:extLst>
          </p:cNvPr>
          <p:cNvSpPr txBox="1"/>
          <p:nvPr/>
        </p:nvSpPr>
        <p:spPr>
          <a:xfrm>
            <a:off x="6942901" y="5200650"/>
            <a:ext cx="4334699" cy="1220847"/>
          </a:xfrm>
          <a:prstGeom prst="rect">
            <a:avLst/>
          </a:prstGeom>
          <a:noFill/>
        </p:spPr>
        <p:txBody>
          <a:bodyPr wrap="square" rtlCol="0">
            <a:spAutoFit/>
          </a:bodyPr>
          <a:lstStyle/>
          <a:p>
            <a:pPr>
              <a:lnSpc>
                <a:spcPts val="2625"/>
              </a:lnSpc>
              <a:spcBef>
                <a:spcPct val="0"/>
              </a:spcBef>
              <a:spcAft>
                <a:spcPts val="450"/>
              </a:spcAft>
            </a:pPr>
            <a:r>
              <a:rPr lang="en-US" altLang="ja-JP" sz="2400" b="1" dirty="0">
                <a:solidFill>
                  <a:schemeClr val="accent1">
                    <a:lumMod val="50000"/>
                  </a:schemeClr>
                </a:solidFill>
                <a:latin typeface="HG丸ｺﾞｼｯｸM-PRO" panose="020F0600000000000000" pitchFamily="50" charset="-128"/>
                <a:ea typeface="HG丸ｺﾞｼｯｸM-PRO" panose="020F0600000000000000" pitchFamily="50" charset="-128"/>
              </a:rPr>
              <a:t>RID2660</a:t>
            </a:r>
            <a:r>
              <a:rPr lang="ja-JP" altLang="en-US" sz="2400" b="1" dirty="0">
                <a:solidFill>
                  <a:schemeClr val="accent1">
                    <a:lumMod val="50000"/>
                  </a:schemeClr>
                </a:solidFill>
                <a:latin typeface="HG丸ｺﾞｼｯｸM-PRO" panose="020F0600000000000000" pitchFamily="50" charset="-128"/>
                <a:ea typeface="HG丸ｺﾞｼｯｸM-PRO" panose="020F0600000000000000" pitchFamily="50" charset="-128"/>
              </a:rPr>
              <a:t>　</a:t>
            </a:r>
            <a:r>
              <a:rPr lang="en-US" altLang="ja-JP" sz="2400" b="1" dirty="0">
                <a:solidFill>
                  <a:schemeClr val="accent1">
                    <a:lumMod val="50000"/>
                  </a:schemeClr>
                </a:solidFill>
                <a:latin typeface="HG丸ｺﾞｼｯｸM-PRO" panose="020F0600000000000000" pitchFamily="50" charset="-128"/>
                <a:ea typeface="HG丸ｺﾞｼｯｸM-PRO" panose="020F0600000000000000" pitchFamily="50" charset="-128"/>
              </a:rPr>
              <a:t>2022-23</a:t>
            </a:r>
            <a:r>
              <a:rPr lang="ja-JP" altLang="en-US" sz="2400" b="1" dirty="0">
                <a:solidFill>
                  <a:schemeClr val="accent1">
                    <a:lumMod val="50000"/>
                  </a:schemeClr>
                </a:solidFill>
                <a:latin typeface="HG丸ｺﾞｼｯｸM-PRO" panose="020F0600000000000000" pitchFamily="50" charset="-128"/>
                <a:ea typeface="HG丸ｺﾞｼｯｸM-PRO" panose="020F0600000000000000" pitchFamily="50" charset="-128"/>
              </a:rPr>
              <a:t>年度</a:t>
            </a:r>
            <a:endParaRPr lang="en-US" altLang="ja-JP" sz="24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a:p>
            <a:pPr>
              <a:lnSpc>
                <a:spcPts val="2625"/>
              </a:lnSpc>
              <a:spcBef>
                <a:spcPct val="0"/>
              </a:spcBef>
              <a:spcAft>
                <a:spcPts val="450"/>
              </a:spcAft>
            </a:pPr>
            <a:r>
              <a:rPr lang="ja-JP" altLang="en-US" sz="2400" b="1" dirty="0">
                <a:solidFill>
                  <a:schemeClr val="accent1">
                    <a:lumMod val="50000"/>
                  </a:schemeClr>
                </a:solidFill>
                <a:latin typeface="HG丸ｺﾞｼｯｸM-PRO" panose="020F0600000000000000" pitchFamily="50" charset="-128"/>
                <a:ea typeface="HG丸ｺﾞｼｯｸM-PRO" panose="020F0600000000000000" pitchFamily="50" charset="-128"/>
              </a:rPr>
              <a:t>地区財団委員会 　委員長</a:t>
            </a:r>
            <a:endParaRPr lang="en-US" altLang="ja-JP" sz="24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a:p>
            <a:pPr>
              <a:lnSpc>
                <a:spcPts val="2625"/>
              </a:lnSpc>
              <a:spcBef>
                <a:spcPct val="0"/>
              </a:spcBef>
              <a:spcAft>
                <a:spcPts val="450"/>
              </a:spcAft>
            </a:pPr>
            <a:r>
              <a:rPr lang="ja-JP" altLang="en-US" sz="2400" b="1" dirty="0">
                <a:solidFill>
                  <a:schemeClr val="accent1">
                    <a:lumMod val="50000"/>
                  </a:schemeClr>
                </a:solidFill>
                <a:latin typeface="HG丸ｺﾞｼｯｸM-PRO" panose="020F0600000000000000" pitchFamily="50" charset="-128"/>
                <a:ea typeface="HG丸ｺﾞｼｯｸM-PRO" panose="020F0600000000000000" pitchFamily="50" charset="-128"/>
              </a:rPr>
              <a:t>村橋 義晃／大阪中之島</a:t>
            </a:r>
            <a:r>
              <a:rPr lang="en-US" altLang="ja-JP" sz="2400" b="1" dirty="0">
                <a:solidFill>
                  <a:schemeClr val="accent1">
                    <a:lumMod val="50000"/>
                  </a:schemeClr>
                </a:solidFill>
                <a:latin typeface="HG丸ｺﾞｼｯｸM-PRO" panose="020F0600000000000000" pitchFamily="50" charset="-128"/>
                <a:ea typeface="HG丸ｺﾞｼｯｸM-PRO" panose="020F0600000000000000" pitchFamily="50" charset="-128"/>
              </a:rPr>
              <a:t>RC</a:t>
            </a:r>
            <a:endParaRPr lang="ja-JP" altLang="en-US" sz="24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p:txBody>
      </p:sp>
      <p:sp>
        <p:nvSpPr>
          <p:cNvPr id="9" name="日付プレースホルダー 1">
            <a:extLst>
              <a:ext uri="{FF2B5EF4-FFF2-40B4-BE49-F238E27FC236}">
                <a16:creationId xmlns:a16="http://schemas.microsoft.com/office/drawing/2014/main" id="{0A151E09-C26E-43E6-9DC0-8673C5F3B190}"/>
              </a:ext>
            </a:extLst>
          </p:cNvPr>
          <p:cNvSpPr>
            <a:spLocks noGrp="1"/>
          </p:cNvSpPr>
          <p:nvPr>
            <p:ph type="dt" sz="half" idx="10"/>
          </p:nvPr>
        </p:nvSpPr>
        <p:spPr>
          <a:xfrm>
            <a:off x="515824" y="6238934"/>
            <a:ext cx="2743200" cy="365125"/>
          </a:xfrm>
        </p:spPr>
        <p:txBody>
          <a:bodyPr/>
          <a:lstStyle/>
          <a:p>
            <a:r>
              <a:rPr lang="en-US" altLang="ja-JP" sz="2800" dirty="0">
                <a:solidFill>
                  <a:schemeClr val="accent1">
                    <a:lumMod val="50000"/>
                  </a:schemeClr>
                </a:solidFill>
              </a:rPr>
              <a:t>2022</a:t>
            </a:r>
            <a:r>
              <a:rPr lang="ja-JP" altLang="en-US" sz="2800" dirty="0">
                <a:solidFill>
                  <a:schemeClr val="accent1">
                    <a:lumMod val="50000"/>
                  </a:schemeClr>
                </a:solidFill>
              </a:rPr>
              <a:t>年</a:t>
            </a:r>
            <a:r>
              <a:rPr lang="en-US" altLang="ja-JP" sz="2800" dirty="0">
                <a:solidFill>
                  <a:schemeClr val="accent1">
                    <a:lumMod val="50000"/>
                  </a:schemeClr>
                </a:solidFill>
              </a:rPr>
              <a:t>9</a:t>
            </a:r>
            <a:r>
              <a:rPr lang="ja-JP" altLang="en-US" sz="2800" dirty="0">
                <a:solidFill>
                  <a:schemeClr val="accent1">
                    <a:lumMod val="50000"/>
                  </a:schemeClr>
                </a:solidFill>
              </a:rPr>
              <a:t>月</a:t>
            </a:r>
            <a:r>
              <a:rPr lang="en-US" altLang="ja-JP" sz="2800" dirty="0">
                <a:solidFill>
                  <a:schemeClr val="accent1">
                    <a:lumMod val="50000"/>
                  </a:schemeClr>
                </a:solidFill>
              </a:rPr>
              <a:t>3</a:t>
            </a:r>
            <a:r>
              <a:rPr lang="ja-JP" altLang="en-US" sz="2800" dirty="0">
                <a:solidFill>
                  <a:schemeClr val="accent1">
                    <a:lumMod val="50000"/>
                  </a:schemeClr>
                </a:solidFill>
              </a:rPr>
              <a:t>日</a:t>
            </a:r>
            <a:endParaRPr lang="en-US" altLang="ja-JP" sz="2800" dirty="0">
              <a:solidFill>
                <a:schemeClr val="accent1">
                  <a:lumMod val="50000"/>
                </a:schemeClr>
              </a:solidFill>
            </a:endParaRPr>
          </a:p>
          <a:p>
            <a:endParaRPr kumimoji="1" lang="ja-JP" altLang="en-US" sz="2800" dirty="0">
              <a:solidFill>
                <a:schemeClr val="accent1">
                  <a:lumMod val="50000"/>
                </a:schemeClr>
              </a:solidFill>
            </a:endParaRPr>
          </a:p>
        </p:txBody>
      </p:sp>
      <p:sp>
        <p:nvSpPr>
          <p:cNvPr id="11" name="テキスト ボックス 10">
            <a:extLst>
              <a:ext uri="{FF2B5EF4-FFF2-40B4-BE49-F238E27FC236}">
                <a16:creationId xmlns:a16="http://schemas.microsoft.com/office/drawing/2014/main" id="{9A2283C2-6C9F-44C6-944E-C369206FBC67}"/>
              </a:ext>
            </a:extLst>
          </p:cNvPr>
          <p:cNvSpPr txBox="1"/>
          <p:nvPr/>
        </p:nvSpPr>
        <p:spPr>
          <a:xfrm>
            <a:off x="1847319" y="2286000"/>
            <a:ext cx="7951932" cy="3059624"/>
          </a:xfrm>
          <a:prstGeom prst="rect">
            <a:avLst/>
          </a:prstGeom>
        </p:spPr>
        <p:txBody>
          <a:bodyPr vert="horz" lIns="68580" tIns="34290" rIns="68580" bIns="34290" rtlCol="0" anchor="b">
            <a:normAutofit fontScale="85000" lnSpcReduction="20000"/>
          </a:bodyPr>
          <a:lstStyle/>
          <a:p>
            <a:pPr algn="ctr">
              <a:spcBef>
                <a:spcPct val="0"/>
              </a:spcBef>
              <a:spcAft>
                <a:spcPts val="450"/>
              </a:spcAft>
            </a:pPr>
            <a:endParaRPr lang="en-US" altLang="ja-JP"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spcBef>
                <a:spcPct val="0"/>
              </a:spcBef>
              <a:spcAft>
                <a:spcPts val="450"/>
              </a:spcAft>
            </a:pPr>
            <a:endParaRPr lang="en-US" altLang="ja-JP"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spcBef>
                <a:spcPct val="0"/>
              </a:spcBef>
              <a:spcAft>
                <a:spcPts val="450"/>
              </a:spcAft>
            </a:pPr>
            <a:r>
              <a:rPr lang="en-US" altLang="ja-JP"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RID2660</a:t>
            </a:r>
          </a:p>
          <a:p>
            <a:pPr algn="ctr">
              <a:spcBef>
                <a:spcPct val="0"/>
              </a:spcBef>
              <a:spcAft>
                <a:spcPts val="450"/>
              </a:spcAft>
            </a:pPr>
            <a:r>
              <a:rPr lang="en-US" altLang="ja-JP"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2022-23</a:t>
            </a:r>
            <a:r>
              <a:rPr lang="ja-JP" altLang="en-US"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年度</a:t>
            </a:r>
            <a:endParaRPr lang="en-US" altLang="ja-JP"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spcBef>
                <a:spcPct val="0"/>
              </a:spcBef>
              <a:spcAft>
                <a:spcPts val="450"/>
              </a:spcAft>
            </a:pPr>
            <a:r>
              <a:rPr lang="ja-JP" altLang="en-US"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地区ロータリー財団セミナー</a:t>
            </a:r>
            <a:endParaRPr lang="en-US" altLang="ja-JP"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spcBef>
                <a:spcPct val="0"/>
              </a:spcBef>
              <a:spcAft>
                <a:spcPts val="450"/>
              </a:spcAft>
            </a:pPr>
            <a:endParaRPr lang="en-US" altLang="ja-JP" sz="24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spcBef>
                <a:spcPct val="0"/>
              </a:spcBef>
              <a:spcAft>
                <a:spcPts val="450"/>
              </a:spcAft>
            </a:pPr>
            <a:r>
              <a:rPr lang="ja-JP" altLang="en-US"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「ロータリー財団の活動のために」</a:t>
            </a:r>
            <a:endParaRPr lang="en-US" altLang="ja-JP" sz="35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spcBef>
                <a:spcPct val="0"/>
              </a:spcBef>
              <a:spcAft>
                <a:spcPts val="450"/>
              </a:spcAft>
            </a:pPr>
            <a:endParaRPr lang="en-US" altLang="ja-JP" sz="36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p:txBody>
      </p:sp>
      <p:pic>
        <p:nvPicPr>
          <p:cNvPr id="3" name="図 2">
            <a:extLst>
              <a:ext uri="{FF2B5EF4-FFF2-40B4-BE49-F238E27FC236}">
                <a16:creationId xmlns:a16="http://schemas.microsoft.com/office/drawing/2014/main" id="{8A3E7D13-F4B8-4283-9521-B69212D90A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59243" y="623017"/>
            <a:ext cx="6208295" cy="1518603"/>
          </a:xfrm>
          <a:prstGeom prst="rect">
            <a:avLst/>
          </a:prstGeom>
        </p:spPr>
      </p:pic>
    </p:spTree>
    <p:extLst>
      <p:ext uri="{BB962C8B-B14F-4D97-AF65-F5344CB8AC3E}">
        <p14:creationId xmlns:p14="http://schemas.microsoft.com/office/powerpoint/2010/main" val="5287258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9A17B49F-D03A-4029-B31A-2D46460F52FB}"/>
              </a:ext>
            </a:extLst>
          </p:cNvPr>
          <p:cNvSpPr/>
          <p:nvPr/>
        </p:nvSpPr>
        <p:spPr>
          <a:xfrm>
            <a:off x="237123" y="63004"/>
            <a:ext cx="11858625" cy="701433"/>
          </a:xfrm>
          <a:prstGeom prst="rect">
            <a:avLst/>
          </a:prstGeom>
          <a:solidFill>
            <a:srgbClr val="7030A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latin typeface="HG丸ｺﾞｼｯｸM-PRO" panose="020F0600000000000000" pitchFamily="50" charset="-128"/>
                <a:ea typeface="HG丸ｺﾞｼｯｸM-PRO" panose="020F0600000000000000" pitchFamily="50" charset="-128"/>
              </a:rPr>
              <a:t>本 日 の 発 表 事 項 </a:t>
            </a:r>
          </a:p>
        </p:txBody>
      </p:sp>
      <p:pic>
        <p:nvPicPr>
          <p:cNvPr id="6" name="図 5">
            <a:extLst>
              <a:ext uri="{FF2B5EF4-FFF2-40B4-BE49-F238E27FC236}">
                <a16:creationId xmlns:a16="http://schemas.microsoft.com/office/drawing/2014/main" id="{87377D56-353F-1DBE-0089-40004FD195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57605" y="5745170"/>
            <a:ext cx="3513221" cy="915761"/>
          </a:xfrm>
          <a:prstGeom prst="rect">
            <a:avLst/>
          </a:prstGeom>
        </p:spPr>
      </p:pic>
      <p:sp>
        <p:nvSpPr>
          <p:cNvPr id="2" name="テキスト ボックス 1">
            <a:extLst>
              <a:ext uri="{FF2B5EF4-FFF2-40B4-BE49-F238E27FC236}">
                <a16:creationId xmlns:a16="http://schemas.microsoft.com/office/drawing/2014/main" id="{4533A64E-AA3E-0EC2-7A2E-2B482E198BD8}"/>
              </a:ext>
            </a:extLst>
          </p:cNvPr>
          <p:cNvSpPr txBox="1"/>
          <p:nvPr/>
        </p:nvSpPr>
        <p:spPr>
          <a:xfrm>
            <a:off x="1857277" y="1456096"/>
            <a:ext cx="9227345" cy="3384581"/>
          </a:xfrm>
          <a:prstGeom prst="rect">
            <a:avLst/>
          </a:prstGeom>
          <a:noFill/>
        </p:spPr>
        <p:txBody>
          <a:bodyPr wrap="square" rtlCol="0">
            <a:spAutoFit/>
          </a:bodyPr>
          <a:lstStyle/>
          <a:p>
            <a:pPr marL="457200" indent="-457200">
              <a:lnSpc>
                <a:spcPct val="200000"/>
              </a:lnSpc>
              <a:buFont typeface="+mj-ea"/>
              <a:buAutoNum type="circleNumDbPlain"/>
            </a:pPr>
            <a:r>
              <a:rPr lang="en-US" altLang="ja-JP" sz="2800" b="1" dirty="0">
                <a:latin typeface="HG丸ｺﾞｼｯｸM-PRO" panose="020F0600000000000000" pitchFamily="50" charset="-128"/>
                <a:ea typeface="HG丸ｺﾞｼｯｸM-PRO" panose="020F0600000000000000" pitchFamily="50" charset="-128"/>
              </a:rPr>
              <a:t>RID2660</a:t>
            </a:r>
            <a:r>
              <a:rPr lang="ja-JP" altLang="en-US" sz="2800" b="1" dirty="0">
                <a:latin typeface="HG丸ｺﾞｼｯｸM-PRO" panose="020F0600000000000000" pitchFamily="50" charset="-128"/>
                <a:ea typeface="HG丸ｺﾞｼｯｸM-PRO" panose="020F0600000000000000" pitchFamily="50" charset="-128"/>
              </a:rPr>
              <a:t>　ロータリー財団セミナー開催の目的</a:t>
            </a:r>
            <a:endParaRPr lang="en-US" altLang="ja-JP" sz="2800" b="1" dirty="0">
              <a:latin typeface="HG丸ｺﾞｼｯｸM-PRO" panose="020F0600000000000000" pitchFamily="50" charset="-128"/>
              <a:ea typeface="HG丸ｺﾞｼｯｸM-PRO" panose="020F0600000000000000" pitchFamily="50" charset="-128"/>
            </a:endParaRPr>
          </a:p>
          <a:p>
            <a:pPr marL="457200" indent="-457200">
              <a:lnSpc>
                <a:spcPct val="200000"/>
              </a:lnSpc>
              <a:buFont typeface="+mj-ea"/>
              <a:buAutoNum type="circleNumDbPlain"/>
            </a:pPr>
            <a:r>
              <a:rPr lang="ja-JP" altLang="en-US" sz="2800" b="1" dirty="0">
                <a:latin typeface="HG丸ｺﾞｼｯｸM-PRO" panose="020F0600000000000000" pitchFamily="50" charset="-128"/>
                <a:ea typeface="HG丸ｺﾞｼｯｸM-PRO" panose="020F0600000000000000" pitchFamily="50" charset="-128"/>
              </a:rPr>
              <a:t>ロータリー財団の定義と使命</a:t>
            </a:r>
            <a:endParaRPr lang="en-US" altLang="ja-JP" sz="2800" b="1" dirty="0">
              <a:latin typeface="HG丸ｺﾞｼｯｸM-PRO" panose="020F0600000000000000" pitchFamily="50" charset="-128"/>
              <a:ea typeface="HG丸ｺﾞｼｯｸM-PRO" panose="020F0600000000000000" pitchFamily="50" charset="-128"/>
            </a:endParaRPr>
          </a:p>
          <a:p>
            <a:pPr marL="457200" indent="-457200">
              <a:lnSpc>
                <a:spcPct val="200000"/>
              </a:lnSpc>
              <a:buFont typeface="+mj-ea"/>
              <a:buAutoNum type="circleNumDbPlain"/>
            </a:pPr>
            <a:r>
              <a:rPr lang="en-US" altLang="ja-JP" sz="2800" b="1" dirty="0">
                <a:latin typeface="HG丸ｺﾞｼｯｸM-PRO" panose="020F0600000000000000" pitchFamily="50" charset="-128"/>
                <a:ea typeface="HG丸ｺﾞｼｯｸM-PRO" panose="020F0600000000000000" pitchFamily="50" charset="-128"/>
              </a:rPr>
              <a:t>2022-23</a:t>
            </a:r>
            <a:r>
              <a:rPr lang="ja-JP" altLang="en-US" sz="2800" b="1" dirty="0">
                <a:latin typeface="HG丸ｺﾞｼｯｸM-PRO" panose="020F0600000000000000" pitchFamily="50" charset="-128"/>
                <a:ea typeface="HG丸ｺﾞｼｯｸM-PRO" panose="020F0600000000000000" pitchFamily="50" charset="-128"/>
              </a:rPr>
              <a:t>年度　年次目標と活動</a:t>
            </a:r>
            <a:endParaRPr lang="en-US" altLang="ja-JP" sz="2800" b="1" dirty="0">
              <a:latin typeface="HG丸ｺﾞｼｯｸM-PRO" panose="020F0600000000000000" pitchFamily="50" charset="-128"/>
              <a:ea typeface="HG丸ｺﾞｼｯｸM-PRO" panose="020F0600000000000000" pitchFamily="50" charset="-128"/>
            </a:endParaRPr>
          </a:p>
          <a:p>
            <a:pPr marL="457200" indent="-457200">
              <a:lnSpc>
                <a:spcPct val="200000"/>
              </a:lnSpc>
              <a:buFont typeface="+mj-ea"/>
              <a:buAutoNum type="circleNumDbPlain"/>
            </a:pPr>
            <a:r>
              <a:rPr kumimoji="1" lang="ja-JP" altLang="en-US" sz="2800" b="1" dirty="0">
                <a:latin typeface="HG丸ｺﾞｼｯｸM-PRO" panose="020F0600000000000000" pitchFamily="50" charset="-128"/>
                <a:ea typeface="HG丸ｺﾞｼｯｸM-PRO" panose="020F0600000000000000" pitchFamily="50" charset="-128"/>
              </a:rPr>
              <a:t>ロータリー財団委員会の活動方針</a:t>
            </a:r>
          </a:p>
        </p:txBody>
      </p:sp>
    </p:spTree>
    <p:extLst>
      <p:ext uri="{BB962C8B-B14F-4D97-AF65-F5344CB8AC3E}">
        <p14:creationId xmlns:p14="http://schemas.microsoft.com/office/powerpoint/2010/main" val="24714660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9A17B49F-D03A-4029-B31A-2D46460F52FB}"/>
              </a:ext>
            </a:extLst>
          </p:cNvPr>
          <p:cNvSpPr/>
          <p:nvPr/>
        </p:nvSpPr>
        <p:spPr>
          <a:xfrm>
            <a:off x="205036" y="158001"/>
            <a:ext cx="11858625" cy="636083"/>
          </a:xfrm>
          <a:prstGeom prst="rect">
            <a:avLst/>
          </a:prstGeom>
          <a:solidFill>
            <a:srgbClr val="7030A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3200" b="1" dirty="0">
                <a:latin typeface="HG丸ｺﾞｼｯｸM-PRO" panose="020F0600000000000000" pitchFamily="50" charset="-128"/>
                <a:ea typeface="HG丸ｺﾞｼｯｸM-PRO" panose="020F0600000000000000" pitchFamily="50" charset="-128"/>
              </a:rPr>
              <a:t>RID2660</a:t>
            </a:r>
            <a:r>
              <a:rPr lang="ja-JP" altLang="en-US" sz="3200" b="1" dirty="0">
                <a:latin typeface="HG丸ｺﾞｼｯｸM-PRO" panose="020F0600000000000000" pitchFamily="50" charset="-128"/>
                <a:ea typeface="HG丸ｺﾞｼｯｸM-PRO" panose="020F0600000000000000" pitchFamily="50" charset="-128"/>
              </a:rPr>
              <a:t>　ロータリー財団セミナー開催の目的</a:t>
            </a:r>
            <a:endParaRPr kumimoji="1" lang="ja-JP" altLang="en-US" sz="3200" b="1" dirty="0">
              <a:latin typeface="HG丸ｺﾞｼｯｸM-PRO" panose="020F0600000000000000" pitchFamily="50" charset="-128"/>
              <a:ea typeface="HG丸ｺﾞｼｯｸM-PRO" panose="020F0600000000000000" pitchFamily="50" charset="-128"/>
            </a:endParaRPr>
          </a:p>
        </p:txBody>
      </p:sp>
      <p:pic>
        <p:nvPicPr>
          <p:cNvPr id="6" name="図 5">
            <a:extLst>
              <a:ext uri="{FF2B5EF4-FFF2-40B4-BE49-F238E27FC236}">
                <a16:creationId xmlns:a16="http://schemas.microsoft.com/office/drawing/2014/main" id="{87377D56-353F-1DBE-0089-40004FD195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1396" y="5705353"/>
            <a:ext cx="3513221" cy="908281"/>
          </a:xfrm>
          <a:prstGeom prst="rect">
            <a:avLst/>
          </a:prstGeom>
        </p:spPr>
      </p:pic>
      <p:sp>
        <p:nvSpPr>
          <p:cNvPr id="2" name="テキスト ボックス 1">
            <a:extLst>
              <a:ext uri="{FF2B5EF4-FFF2-40B4-BE49-F238E27FC236}">
                <a16:creationId xmlns:a16="http://schemas.microsoft.com/office/drawing/2014/main" id="{CD88758D-89E8-FE5C-E471-F6B1E1A062D9}"/>
              </a:ext>
            </a:extLst>
          </p:cNvPr>
          <p:cNvSpPr txBox="1"/>
          <p:nvPr/>
        </p:nvSpPr>
        <p:spPr>
          <a:xfrm>
            <a:off x="829655" y="1316876"/>
            <a:ext cx="11084482" cy="4290021"/>
          </a:xfrm>
          <a:prstGeom prst="rect">
            <a:avLst/>
          </a:prstGeom>
          <a:noFill/>
        </p:spPr>
        <p:txBody>
          <a:bodyPr wrap="square">
            <a:spAutoFit/>
          </a:bodyPr>
          <a:lstStyle/>
          <a:p>
            <a:pPr algn="just">
              <a:lnSpc>
                <a:spcPts val="1800"/>
              </a:lnSpc>
            </a:pPr>
            <a:endParaRPr lang="en-US" altLang="ja-JP" sz="3200" b="1" dirty="0">
              <a:effectLst/>
              <a:latin typeface="Mincho"/>
              <a:ea typeface="HG丸ｺﾞｼｯｸM-PRO" panose="020F0600000000000000" pitchFamily="50" charset="-128"/>
              <a:cs typeface="Times New Roman" panose="02020603050405020304" pitchFamily="18" charset="0"/>
            </a:endParaRPr>
          </a:p>
          <a:p>
            <a:pPr marL="514350" indent="-514350" algn="just">
              <a:lnSpc>
                <a:spcPts val="1800"/>
              </a:lnSpc>
              <a:buFont typeface="+mj-ea"/>
              <a:buAutoNum type="circleNumDbPlain"/>
            </a:pPr>
            <a:r>
              <a:rPr lang="ja-JP" altLang="ja-JP" sz="3200" b="1" dirty="0">
                <a:effectLst/>
                <a:latin typeface="Mincho"/>
                <a:ea typeface="HG丸ｺﾞｼｯｸM-PRO" panose="020F0600000000000000" pitchFamily="50" charset="-128"/>
                <a:cs typeface="Times New Roman" panose="02020603050405020304" pitchFamily="18" charset="0"/>
              </a:rPr>
              <a:t>ロータリー財団について最新の情報を提供し</a:t>
            </a:r>
            <a:r>
              <a:rPr lang="ja-JP" altLang="en-US" sz="3200" b="1" dirty="0">
                <a:effectLst/>
                <a:latin typeface="Mincho"/>
                <a:ea typeface="HG丸ｺﾞｼｯｸM-PRO" panose="020F0600000000000000" pitchFamily="50" charset="-128"/>
                <a:cs typeface="Times New Roman" panose="02020603050405020304" pitchFamily="18" charset="0"/>
              </a:rPr>
              <a:t>ます</a:t>
            </a:r>
            <a:endParaRPr lang="en-US" altLang="ja-JP" sz="3200" b="1" dirty="0">
              <a:effectLst/>
              <a:latin typeface="Mincho"/>
              <a:ea typeface="HG丸ｺﾞｼｯｸM-PRO" panose="020F0600000000000000" pitchFamily="50" charset="-128"/>
              <a:cs typeface="Times New Roman" panose="02020603050405020304" pitchFamily="18" charset="0"/>
            </a:endParaRPr>
          </a:p>
          <a:p>
            <a:pPr marL="514350" indent="-514350" algn="just">
              <a:lnSpc>
                <a:spcPts val="1800"/>
              </a:lnSpc>
              <a:buFont typeface="+mj-ea"/>
              <a:buAutoNum type="circleNumDbPlain"/>
            </a:pPr>
            <a:endParaRPr lang="en-US" altLang="ja-JP" sz="3200" b="1" dirty="0">
              <a:latin typeface="Mincho"/>
              <a:ea typeface="HG丸ｺﾞｼｯｸM-PRO" panose="020F0600000000000000" pitchFamily="50" charset="-128"/>
              <a:cs typeface="Times New Roman" panose="02020603050405020304" pitchFamily="18" charset="0"/>
            </a:endParaRPr>
          </a:p>
          <a:p>
            <a:pPr algn="just">
              <a:lnSpc>
                <a:spcPts val="1800"/>
              </a:lnSpc>
            </a:pPr>
            <a:endParaRPr lang="en-US" altLang="ja-JP" sz="3200" b="1" dirty="0">
              <a:latin typeface="Mincho"/>
              <a:ea typeface="HG丸ｺﾞｼｯｸM-PRO" panose="020F0600000000000000" pitchFamily="50" charset="-128"/>
              <a:cs typeface="Times New Roman" panose="02020603050405020304" pitchFamily="18" charset="0"/>
            </a:endParaRPr>
          </a:p>
          <a:p>
            <a:pPr marL="514350" indent="-514350" algn="just">
              <a:lnSpc>
                <a:spcPts val="1800"/>
              </a:lnSpc>
              <a:buFont typeface="+mj-ea"/>
              <a:buAutoNum type="circleNumDbPlain"/>
            </a:pPr>
            <a:endParaRPr lang="en-US" altLang="ja-JP" sz="3200" b="1" dirty="0">
              <a:latin typeface="Mincho"/>
              <a:ea typeface="HG丸ｺﾞｼｯｸM-PRO" panose="020F0600000000000000" pitchFamily="50" charset="-128"/>
              <a:cs typeface="Times New Roman" panose="02020603050405020304" pitchFamily="18" charset="0"/>
            </a:endParaRPr>
          </a:p>
          <a:p>
            <a:pPr algn="just">
              <a:lnSpc>
                <a:spcPts val="1800"/>
              </a:lnSpc>
            </a:pPr>
            <a:r>
              <a:rPr lang="ja-JP" altLang="en-US" sz="3200" b="1" dirty="0">
                <a:latin typeface="Mincho"/>
                <a:ea typeface="HG丸ｺﾞｼｯｸM-PRO" panose="020F0600000000000000" pitchFamily="50" charset="-128"/>
                <a:cs typeface="Times New Roman" panose="02020603050405020304" pitchFamily="18" charset="0"/>
              </a:rPr>
              <a:t>②</a:t>
            </a:r>
            <a:r>
              <a:rPr lang="en-US" altLang="ja-JP" sz="3200" b="1" dirty="0">
                <a:latin typeface="Mincho"/>
                <a:ea typeface="HG丸ｺﾞｼｯｸM-PRO" panose="020F0600000000000000" pitchFamily="50" charset="-128"/>
                <a:cs typeface="Times New Roman" panose="02020603050405020304" pitchFamily="18" charset="0"/>
              </a:rPr>
              <a:t> </a:t>
            </a:r>
            <a:r>
              <a:rPr lang="ja-JP" altLang="en-US" sz="3200" b="1" dirty="0">
                <a:latin typeface="Mincho"/>
                <a:ea typeface="HG丸ｺﾞｼｯｸM-PRO" panose="020F0600000000000000" pitchFamily="50" charset="-128"/>
                <a:cs typeface="Times New Roman" panose="02020603050405020304" pitchFamily="18" charset="0"/>
              </a:rPr>
              <a:t>多岐にわたる財団プログラムの</a:t>
            </a:r>
            <a:r>
              <a:rPr lang="ja-JP" altLang="ja-JP" sz="3200" b="1" dirty="0">
                <a:latin typeface="Mincho"/>
                <a:ea typeface="HG丸ｺﾞｼｯｸM-PRO" panose="020F0600000000000000" pitchFamily="50" charset="-128"/>
                <a:cs typeface="Times New Roman" panose="02020603050405020304" pitchFamily="18" charset="0"/>
              </a:rPr>
              <a:t>理解を深め</a:t>
            </a:r>
            <a:r>
              <a:rPr lang="ja-JP" altLang="en-US" sz="3200" b="1" dirty="0">
                <a:latin typeface="Mincho"/>
                <a:ea typeface="HG丸ｺﾞｼｯｸM-PRO" panose="020F0600000000000000" pitchFamily="50" charset="-128"/>
                <a:cs typeface="Times New Roman" panose="02020603050405020304" pitchFamily="18" charset="0"/>
              </a:rPr>
              <a:t>ます</a:t>
            </a:r>
            <a:endParaRPr lang="en-US" altLang="ja-JP" sz="3200" b="1" dirty="0">
              <a:latin typeface="Mincho"/>
              <a:ea typeface="HG丸ｺﾞｼｯｸM-PRO" panose="020F0600000000000000" pitchFamily="50" charset="-128"/>
              <a:cs typeface="Times New Roman" panose="02020603050405020304" pitchFamily="18" charset="0"/>
            </a:endParaRPr>
          </a:p>
          <a:p>
            <a:pPr marL="514350" indent="-514350" algn="just">
              <a:lnSpc>
                <a:spcPts val="1800"/>
              </a:lnSpc>
              <a:buFont typeface="+mj-ea"/>
              <a:buAutoNum type="circleNumDbPlain"/>
            </a:pPr>
            <a:endParaRPr lang="ja-JP" altLang="ja-JP" sz="3200" b="1" dirty="0">
              <a:latin typeface="Mincho"/>
              <a:cs typeface="Times New Roman" panose="02020603050405020304" pitchFamily="18" charset="0"/>
            </a:endParaRPr>
          </a:p>
          <a:p>
            <a:pPr algn="just">
              <a:lnSpc>
                <a:spcPts val="1800"/>
              </a:lnSpc>
            </a:pPr>
            <a:endParaRPr lang="en-US" altLang="ja-JP" sz="3200" b="1" dirty="0">
              <a:latin typeface="Mincho"/>
              <a:ea typeface="HG丸ｺﾞｼｯｸM-PRO" panose="020F0600000000000000" pitchFamily="50" charset="-128"/>
              <a:cs typeface="Times New Roman" panose="02020603050405020304" pitchFamily="18" charset="0"/>
            </a:endParaRPr>
          </a:p>
          <a:p>
            <a:pPr marL="514350" indent="-514350" algn="just">
              <a:lnSpc>
                <a:spcPts val="1800"/>
              </a:lnSpc>
              <a:buFont typeface="+mj-ea"/>
              <a:buAutoNum type="circleNumDbPlain"/>
            </a:pPr>
            <a:endParaRPr lang="en-US" altLang="ja-JP" sz="3200" b="1" dirty="0">
              <a:ea typeface="HG丸ｺﾞｼｯｸM-PRO" panose="020F0600000000000000" pitchFamily="50" charset="-128"/>
              <a:cs typeface="Times New Roman" panose="02020603050405020304" pitchFamily="18" charset="0"/>
            </a:endParaRPr>
          </a:p>
          <a:p>
            <a:pPr algn="just">
              <a:lnSpc>
                <a:spcPts val="1800"/>
              </a:lnSpc>
            </a:pPr>
            <a:r>
              <a:rPr lang="ja-JP" altLang="en-US" sz="3200" b="1" dirty="0">
                <a:ea typeface="HG丸ｺﾞｼｯｸM-PRO" panose="020F0600000000000000" pitchFamily="50" charset="-128"/>
                <a:cs typeface="Times New Roman" panose="02020603050405020304" pitchFamily="18" charset="0"/>
              </a:rPr>
              <a:t>③ </a:t>
            </a:r>
            <a:r>
              <a:rPr lang="ja-JP" altLang="ja-JP" sz="3200" b="1" dirty="0">
                <a:ea typeface="HG丸ｺﾞｼｯｸM-PRO" panose="020F0600000000000000" pitchFamily="50" charset="-128"/>
                <a:cs typeface="Times New Roman" panose="02020603050405020304" pitchFamily="18" charset="0"/>
              </a:rPr>
              <a:t>クラブの奉仕事業に財団プログラム</a:t>
            </a:r>
            <a:r>
              <a:rPr lang="ja-JP" altLang="en-US" sz="3200" b="1" dirty="0">
                <a:ea typeface="HG丸ｺﾞｼｯｸM-PRO" panose="020F0600000000000000" pitchFamily="50" charset="-128"/>
                <a:cs typeface="Times New Roman" panose="02020603050405020304" pitchFamily="18" charset="0"/>
              </a:rPr>
              <a:t>の活用を促進します</a:t>
            </a:r>
            <a:endParaRPr lang="en-US" altLang="ja-JP" sz="3200" b="1" dirty="0">
              <a:ea typeface="HG丸ｺﾞｼｯｸM-PRO" panose="020F0600000000000000" pitchFamily="50" charset="-128"/>
              <a:cs typeface="Times New Roman" panose="02020603050405020304" pitchFamily="18" charset="0"/>
            </a:endParaRPr>
          </a:p>
          <a:p>
            <a:pPr algn="just">
              <a:lnSpc>
                <a:spcPts val="1800"/>
              </a:lnSpc>
            </a:pPr>
            <a:endParaRPr lang="en-US" altLang="ja-JP" sz="3200" b="1"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800"/>
              </a:lnSpc>
            </a:pPr>
            <a:endParaRPr lang="en-US" altLang="ja-JP" sz="3200" b="1"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800"/>
              </a:lnSpc>
            </a:pPr>
            <a:endParaRPr lang="en-US" altLang="ja-JP" sz="3200" b="1"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lnSpc>
                <a:spcPts val="1800"/>
              </a:lnSpc>
            </a:pPr>
            <a:r>
              <a:rPr lang="ja-JP" altLang="en-US" sz="3200" b="1"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これらの情報をクラブに持ち帰り</a:t>
            </a:r>
            <a:endParaRPr lang="en-US" altLang="ja-JP" sz="3200" b="1"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800"/>
              </a:lnSpc>
            </a:pPr>
            <a:endParaRPr lang="en-US" altLang="ja-JP" sz="3200" b="1"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just">
              <a:lnSpc>
                <a:spcPts val="1800"/>
              </a:lnSpc>
            </a:pPr>
            <a:r>
              <a:rPr lang="ja-JP" altLang="en-US" sz="3200" b="1"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endParaRPr lang="en-US" altLang="ja-JP" sz="3200" b="1" dirty="0">
              <a:latin typeface="HG丸ｺﾞｼｯｸM-PRO" panose="020F0600000000000000" pitchFamily="50" charset="-128"/>
              <a:ea typeface="HG丸ｺﾞｼｯｸM-PRO" panose="020F0600000000000000" pitchFamily="50" charset="-128"/>
              <a:cs typeface="Times New Roman" panose="02020603050405020304" pitchFamily="18" charset="0"/>
            </a:endParaRPr>
          </a:p>
          <a:p>
            <a:pPr algn="ctr">
              <a:lnSpc>
                <a:spcPts val="1800"/>
              </a:lnSpc>
            </a:pPr>
            <a:r>
              <a:rPr lang="ja-JP" altLang="en-US" sz="3200" b="1" dirty="0">
                <a:latin typeface="HG丸ｺﾞｼｯｸM-PRO" panose="020F0600000000000000" pitchFamily="50" charset="-128"/>
                <a:ea typeface="HG丸ｺﾞｼｯｸM-PRO" panose="020F0600000000000000" pitchFamily="50" charset="-128"/>
                <a:cs typeface="Times New Roman" panose="02020603050405020304" pitchFamily="18" charset="0"/>
              </a:rPr>
              <a:t>　</a:t>
            </a:r>
            <a:r>
              <a:rPr lang="ja-JP" altLang="en-US" sz="3200" b="1" dirty="0">
                <a:solidFill>
                  <a:srgbClr val="FF0000"/>
                </a:solidFill>
                <a:latin typeface="HG丸ｺﾞｼｯｸM-PRO" panose="020F0600000000000000" pitchFamily="50" charset="-128"/>
                <a:ea typeface="HG丸ｺﾞｼｯｸM-PRO" panose="020F0600000000000000" pitchFamily="50" charset="-128"/>
                <a:cs typeface="Times New Roman" panose="02020603050405020304" pitchFamily="18" charset="0"/>
              </a:rPr>
              <a:t>奉仕事業の計画・実行に活かして下さい</a:t>
            </a:r>
            <a:endParaRPr lang="en-US" altLang="ja-JP" sz="3200" b="1" dirty="0">
              <a:solidFill>
                <a:srgbClr val="FF0000"/>
              </a:solidFill>
              <a:latin typeface="HG丸ｺﾞｼｯｸM-PRO" panose="020F0600000000000000" pitchFamily="50" charset="-128"/>
              <a:ea typeface="HG丸ｺﾞｼｯｸM-PRO" panose="020F0600000000000000" pitchFamily="50" charset="-128"/>
            </a:endParaRPr>
          </a:p>
          <a:p>
            <a:pPr algn="just">
              <a:lnSpc>
                <a:spcPts val="1800"/>
              </a:lnSpc>
            </a:pPr>
            <a:r>
              <a:rPr lang="ja-JP" altLang="en-US" sz="3200" b="1" dirty="0">
                <a:latin typeface="Mincho"/>
                <a:ea typeface="HG丸ｺﾞｼｯｸM-PRO" panose="020F0600000000000000" pitchFamily="50" charset="-128"/>
                <a:cs typeface="Times New Roman" panose="02020603050405020304" pitchFamily="18" charset="0"/>
              </a:rPr>
              <a:t>　</a:t>
            </a:r>
            <a:endParaRPr lang="en-US" altLang="ja-JP" sz="3200" b="1" dirty="0">
              <a:latin typeface="Mincho"/>
              <a:ea typeface="HG丸ｺﾞｼｯｸM-PRO" panose="020F0600000000000000" pitchFamily="50" charset="-128"/>
              <a:cs typeface="Times New Roman" panose="02020603050405020304" pitchFamily="18" charset="0"/>
            </a:endParaRPr>
          </a:p>
        </p:txBody>
      </p:sp>
    </p:spTree>
    <p:extLst>
      <p:ext uri="{BB962C8B-B14F-4D97-AF65-F5344CB8AC3E}">
        <p14:creationId xmlns:p14="http://schemas.microsoft.com/office/powerpoint/2010/main" val="2564777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9A17B49F-D03A-4029-B31A-2D46460F52FB}"/>
              </a:ext>
            </a:extLst>
          </p:cNvPr>
          <p:cNvSpPr/>
          <p:nvPr/>
        </p:nvSpPr>
        <p:spPr>
          <a:xfrm>
            <a:off x="205036" y="158001"/>
            <a:ext cx="11858625" cy="676188"/>
          </a:xfrm>
          <a:prstGeom prst="rect">
            <a:avLst/>
          </a:prstGeom>
          <a:solidFill>
            <a:srgbClr val="7030A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200" b="1" dirty="0">
                <a:latin typeface="HG丸ｺﾞｼｯｸM-PRO" panose="020F0600000000000000" pitchFamily="50" charset="-128"/>
                <a:ea typeface="HG丸ｺﾞｼｯｸM-PRO" panose="020F0600000000000000" pitchFamily="50" charset="-128"/>
              </a:rPr>
              <a:t>ロータリー財団の定義と使命</a:t>
            </a:r>
          </a:p>
        </p:txBody>
      </p:sp>
      <p:pic>
        <p:nvPicPr>
          <p:cNvPr id="6" name="図 5">
            <a:extLst>
              <a:ext uri="{FF2B5EF4-FFF2-40B4-BE49-F238E27FC236}">
                <a16:creationId xmlns:a16="http://schemas.microsoft.com/office/drawing/2014/main" id="{87377D56-353F-1DBE-0089-40004FD195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3691" y="5705353"/>
            <a:ext cx="3513221" cy="892516"/>
          </a:xfrm>
          <a:prstGeom prst="rect">
            <a:avLst/>
          </a:prstGeom>
        </p:spPr>
      </p:pic>
      <p:sp>
        <p:nvSpPr>
          <p:cNvPr id="3" name="テキスト ボックス 2">
            <a:extLst>
              <a:ext uri="{FF2B5EF4-FFF2-40B4-BE49-F238E27FC236}">
                <a16:creationId xmlns:a16="http://schemas.microsoft.com/office/drawing/2014/main" id="{F487620F-4DD9-1654-3282-D9AD16C8C3D4}"/>
              </a:ext>
            </a:extLst>
          </p:cNvPr>
          <p:cNvSpPr txBox="1"/>
          <p:nvPr/>
        </p:nvSpPr>
        <p:spPr>
          <a:xfrm>
            <a:off x="3091039" y="994265"/>
            <a:ext cx="5858524" cy="892552"/>
          </a:xfrm>
          <a:prstGeom prst="rect">
            <a:avLst/>
          </a:prstGeom>
          <a:noFill/>
        </p:spPr>
        <p:txBody>
          <a:bodyPr wrap="square" rtlCol="0">
            <a:spAutoFit/>
          </a:bodyPr>
          <a:lstStyle/>
          <a:p>
            <a:r>
              <a:rPr lang="ja-JP" altLang="en-US" sz="2800" b="1" dirty="0">
                <a:solidFill>
                  <a:schemeClr val="accent1">
                    <a:lumMod val="50000"/>
                  </a:schemeClr>
                </a:solidFill>
                <a:latin typeface="HG丸ｺﾞｼｯｸM-PRO" panose="020F0600000000000000" pitchFamily="50" charset="-128"/>
                <a:ea typeface="HG丸ｺﾞｼｯｸM-PRO" panose="020F0600000000000000" pitchFamily="50" charset="-128"/>
              </a:rPr>
              <a:t>ロータリー財団の定義</a:t>
            </a:r>
            <a:endParaRPr lang="en-US" altLang="ja-JP" sz="28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a:p>
            <a:r>
              <a:rPr kumimoji="1" lang="en-US" altLang="ja-JP" sz="2400" b="1" dirty="0">
                <a:solidFill>
                  <a:schemeClr val="accent1">
                    <a:lumMod val="60000"/>
                    <a:lumOff val="40000"/>
                  </a:schemeClr>
                </a:solidFill>
                <a:latin typeface="HG丸ｺﾞｼｯｸM-PRO" panose="020F0600000000000000" pitchFamily="50" charset="-128"/>
                <a:ea typeface="HG丸ｺﾞｼｯｸM-PRO" panose="020F0600000000000000" pitchFamily="50" charset="-128"/>
              </a:rPr>
              <a:t>Definition</a:t>
            </a:r>
            <a:r>
              <a:rPr kumimoji="1" lang="ja-JP" altLang="en-US" sz="2400" b="1" dirty="0">
                <a:solidFill>
                  <a:schemeClr val="accent1">
                    <a:lumMod val="60000"/>
                    <a:lumOff val="40000"/>
                  </a:schemeClr>
                </a:solidFill>
                <a:latin typeface="HG丸ｺﾞｼｯｸM-PRO" panose="020F0600000000000000" pitchFamily="50" charset="-128"/>
                <a:ea typeface="HG丸ｺﾞｼｯｸM-PRO" panose="020F0600000000000000" pitchFamily="50" charset="-128"/>
              </a:rPr>
              <a:t> </a:t>
            </a:r>
            <a:r>
              <a:rPr kumimoji="1" lang="en-US" altLang="ja-JP" sz="2400" b="1" dirty="0">
                <a:solidFill>
                  <a:schemeClr val="accent1">
                    <a:lumMod val="60000"/>
                    <a:lumOff val="40000"/>
                  </a:schemeClr>
                </a:solidFill>
                <a:latin typeface="HG丸ｺﾞｼｯｸM-PRO" panose="020F0600000000000000" pitchFamily="50" charset="-128"/>
                <a:ea typeface="HG丸ｺﾞｼｯｸM-PRO" panose="020F0600000000000000" pitchFamily="50" charset="-128"/>
              </a:rPr>
              <a:t>of</a:t>
            </a:r>
            <a:r>
              <a:rPr kumimoji="1" lang="ja-JP" altLang="en-US" sz="2400" b="1" dirty="0">
                <a:solidFill>
                  <a:schemeClr val="accent1">
                    <a:lumMod val="60000"/>
                    <a:lumOff val="40000"/>
                  </a:schemeClr>
                </a:solidFill>
                <a:latin typeface="HG丸ｺﾞｼｯｸM-PRO" panose="020F0600000000000000" pitchFamily="50" charset="-128"/>
                <a:ea typeface="HG丸ｺﾞｼｯｸM-PRO" panose="020F0600000000000000" pitchFamily="50" charset="-128"/>
              </a:rPr>
              <a:t> </a:t>
            </a:r>
            <a:r>
              <a:rPr kumimoji="1" lang="en-US" altLang="ja-JP" sz="2400" b="1" dirty="0">
                <a:solidFill>
                  <a:schemeClr val="accent1">
                    <a:lumMod val="60000"/>
                    <a:lumOff val="40000"/>
                  </a:schemeClr>
                </a:solidFill>
                <a:latin typeface="HG丸ｺﾞｼｯｸM-PRO" panose="020F0600000000000000" pitchFamily="50" charset="-128"/>
                <a:ea typeface="HG丸ｺﾞｼｯｸM-PRO" panose="020F0600000000000000" pitchFamily="50" charset="-128"/>
              </a:rPr>
              <a:t>The Rotary Foundation</a:t>
            </a:r>
            <a:endParaRPr kumimoji="1" lang="ja-JP" altLang="en-US" sz="2400" b="1" dirty="0">
              <a:solidFill>
                <a:schemeClr val="accent1">
                  <a:lumMod val="60000"/>
                  <a:lumOff val="40000"/>
                </a:schemeClr>
              </a:solidFill>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EFD21BCF-E71C-84FC-5F2E-F55770F4DBE2}"/>
              </a:ext>
            </a:extLst>
          </p:cNvPr>
          <p:cNvSpPr txBox="1"/>
          <p:nvPr/>
        </p:nvSpPr>
        <p:spPr>
          <a:xfrm>
            <a:off x="365813" y="1972031"/>
            <a:ext cx="11084482" cy="1697068"/>
          </a:xfrm>
          <a:prstGeom prst="rect">
            <a:avLst/>
          </a:prstGeom>
          <a:noFill/>
        </p:spPr>
        <p:txBody>
          <a:bodyPr wrap="square">
            <a:spAutoFit/>
          </a:bodyPr>
          <a:lstStyle/>
          <a:p>
            <a:r>
              <a:rPr lang="ja-JP" altLang="en-US" sz="2400" b="1" dirty="0">
                <a:latin typeface="HG丸ｺﾞｼｯｸM-PRO" panose="020F0600000000000000" pitchFamily="50" charset="-128"/>
                <a:ea typeface="HG丸ｺﾞｼｯｸM-PRO" panose="020F0600000000000000" pitchFamily="50" charset="-128"/>
              </a:rPr>
              <a:t>ロータリー財団は、ロータリークラブおよび地区を通じて実施され承認された人道的および教育活動を支援するための寄付を受け資金を配分する非営利団体である</a:t>
            </a:r>
            <a:endParaRPr lang="en-US" altLang="ja-JP" sz="2400" b="1" dirty="0">
              <a:latin typeface="HG丸ｺﾞｼｯｸM-PRO" panose="020F0600000000000000" pitchFamily="50" charset="-128"/>
              <a:ea typeface="HG丸ｺﾞｼｯｸM-PRO" panose="020F0600000000000000" pitchFamily="50" charset="-128"/>
            </a:endParaRPr>
          </a:p>
          <a:p>
            <a:pPr>
              <a:lnSpc>
                <a:spcPct val="150000"/>
              </a:lnSpc>
            </a:pPr>
            <a:endParaRPr lang="ja-JP" altLang="en-US" sz="2400" b="1" dirty="0"/>
          </a:p>
        </p:txBody>
      </p:sp>
      <p:sp>
        <p:nvSpPr>
          <p:cNvPr id="5" name="テキスト ボックス 4">
            <a:extLst>
              <a:ext uri="{FF2B5EF4-FFF2-40B4-BE49-F238E27FC236}">
                <a16:creationId xmlns:a16="http://schemas.microsoft.com/office/drawing/2014/main" id="{36E2E559-60E6-5532-E9D9-A67972921EAE}"/>
              </a:ext>
            </a:extLst>
          </p:cNvPr>
          <p:cNvSpPr txBox="1"/>
          <p:nvPr/>
        </p:nvSpPr>
        <p:spPr>
          <a:xfrm>
            <a:off x="3205266" y="3180631"/>
            <a:ext cx="6953899" cy="892552"/>
          </a:xfrm>
          <a:prstGeom prst="rect">
            <a:avLst/>
          </a:prstGeom>
          <a:noFill/>
        </p:spPr>
        <p:txBody>
          <a:bodyPr wrap="square" rtlCol="0">
            <a:spAutoFit/>
          </a:bodyPr>
          <a:lstStyle/>
          <a:p>
            <a:r>
              <a:rPr lang="ja-JP" altLang="en-US" sz="2800" b="1" dirty="0">
                <a:solidFill>
                  <a:schemeClr val="accent1">
                    <a:lumMod val="50000"/>
                  </a:schemeClr>
                </a:solidFill>
                <a:latin typeface="HG丸ｺﾞｼｯｸM-PRO" panose="020F0600000000000000" pitchFamily="50" charset="-128"/>
                <a:ea typeface="HG丸ｺﾞｼｯｸM-PRO" panose="020F0600000000000000" pitchFamily="50" charset="-128"/>
              </a:rPr>
              <a:t>ロータリー財団の使命</a:t>
            </a:r>
            <a:endParaRPr lang="en-US" altLang="ja-JP" sz="2800" b="1" dirty="0">
              <a:solidFill>
                <a:schemeClr val="accent1">
                  <a:lumMod val="50000"/>
                </a:schemeClr>
              </a:solidFill>
              <a:latin typeface="HG丸ｺﾞｼｯｸM-PRO" panose="020F0600000000000000" pitchFamily="50" charset="-128"/>
              <a:ea typeface="HG丸ｺﾞｼｯｸM-PRO" panose="020F0600000000000000" pitchFamily="50" charset="-128"/>
            </a:endParaRPr>
          </a:p>
          <a:p>
            <a:r>
              <a:rPr kumimoji="1" lang="en-US" altLang="ja-JP" sz="2400" b="1" dirty="0">
                <a:solidFill>
                  <a:schemeClr val="accent1">
                    <a:lumMod val="60000"/>
                    <a:lumOff val="40000"/>
                  </a:schemeClr>
                </a:solidFill>
                <a:latin typeface="HG丸ｺﾞｼｯｸM-PRO" panose="020F0600000000000000" pitchFamily="50" charset="-128"/>
                <a:ea typeface="HG丸ｺﾞｼｯｸM-PRO" panose="020F0600000000000000" pitchFamily="50" charset="-128"/>
              </a:rPr>
              <a:t>The Rotary Foundation Mission Statement</a:t>
            </a:r>
            <a:endParaRPr kumimoji="1" lang="ja-JP" altLang="en-US" sz="2400" b="1" dirty="0">
              <a:solidFill>
                <a:schemeClr val="accent1">
                  <a:lumMod val="60000"/>
                  <a:lumOff val="40000"/>
                </a:schemeClr>
              </a:solidFill>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06CE61D9-C6E8-FCC5-FE1E-84C8056ACCCB}"/>
              </a:ext>
            </a:extLst>
          </p:cNvPr>
          <p:cNvSpPr txBox="1"/>
          <p:nvPr/>
        </p:nvSpPr>
        <p:spPr>
          <a:xfrm>
            <a:off x="453894" y="4217130"/>
            <a:ext cx="11284211" cy="1200329"/>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ロータリー財団および国際ロータリーの使命は、ロータリアンが人々の健康状態を改善し、質の高い教育を提供し、</a:t>
            </a:r>
            <a:r>
              <a:rPr kumimoji="1" lang="ja-JP" altLang="en-US" sz="2400" b="1" i="0" u="none" strike="noStrike" kern="1200" cap="none" spc="0" normalizeH="0" baseline="0" noProof="0" dirty="0">
                <a:ln>
                  <a:noFill/>
                </a:ln>
                <a:effectLst/>
                <a:uLnTx/>
                <a:uFillTx/>
                <a:latin typeface="HG丸ｺﾞｼｯｸM-PRO" panose="020F0600000000000000" pitchFamily="50" charset="-128"/>
                <a:ea typeface="HG丸ｺﾞｼｯｸM-PRO" panose="020F0600000000000000" pitchFamily="50" charset="-128"/>
                <a:cs typeface="+mn-cs"/>
              </a:rPr>
              <a:t>環境保全</a:t>
            </a:r>
            <a:r>
              <a:rPr kumimoji="1" lang="ja-JP" altLang="en-US" sz="2400" b="1"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に取り組み、貧困をなくすことを通じて、世界理解、親善、平和を構築できる様支援することである</a:t>
            </a:r>
            <a:endParaRPr lang="ja-JP" altLang="en-US" dirty="0"/>
          </a:p>
        </p:txBody>
      </p:sp>
    </p:spTree>
    <p:extLst>
      <p:ext uri="{BB962C8B-B14F-4D97-AF65-F5344CB8AC3E}">
        <p14:creationId xmlns:p14="http://schemas.microsoft.com/office/powerpoint/2010/main" val="923141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9A17B49F-D03A-4029-B31A-2D46460F52FB}"/>
              </a:ext>
            </a:extLst>
          </p:cNvPr>
          <p:cNvSpPr/>
          <p:nvPr/>
        </p:nvSpPr>
        <p:spPr>
          <a:xfrm>
            <a:off x="205036" y="158001"/>
            <a:ext cx="11858625" cy="636083"/>
          </a:xfrm>
          <a:prstGeom prst="rect">
            <a:avLst/>
          </a:prstGeom>
          <a:solidFill>
            <a:srgbClr val="7030A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b="1" dirty="0">
                <a:latin typeface="HG丸ｺﾞｼｯｸM-PRO" panose="020F0600000000000000" pitchFamily="50" charset="-128"/>
                <a:ea typeface="HG丸ｺﾞｼｯｸM-PRO" panose="020F0600000000000000" pitchFamily="50" charset="-128"/>
              </a:rPr>
              <a:t>RID2660  2022-23</a:t>
            </a:r>
            <a:r>
              <a:rPr kumimoji="1" lang="ja-JP" altLang="en-US" sz="3200" b="1" dirty="0">
                <a:latin typeface="HG丸ｺﾞｼｯｸM-PRO" panose="020F0600000000000000" pitchFamily="50" charset="-128"/>
                <a:ea typeface="HG丸ｺﾞｼｯｸM-PRO" panose="020F0600000000000000" pitchFamily="50" charset="-128"/>
              </a:rPr>
              <a:t>年度　年次目標と活動</a:t>
            </a:r>
          </a:p>
        </p:txBody>
      </p:sp>
      <p:pic>
        <p:nvPicPr>
          <p:cNvPr id="6" name="図 5">
            <a:extLst>
              <a:ext uri="{FF2B5EF4-FFF2-40B4-BE49-F238E27FC236}">
                <a16:creationId xmlns:a16="http://schemas.microsoft.com/office/drawing/2014/main" id="{87377D56-353F-1DBE-0089-40004FD195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51396" y="5705353"/>
            <a:ext cx="3513221" cy="892516"/>
          </a:xfrm>
          <a:prstGeom prst="rect">
            <a:avLst/>
          </a:prstGeom>
        </p:spPr>
      </p:pic>
      <p:sp>
        <p:nvSpPr>
          <p:cNvPr id="3" name="テキスト ボックス 2">
            <a:extLst>
              <a:ext uri="{FF2B5EF4-FFF2-40B4-BE49-F238E27FC236}">
                <a16:creationId xmlns:a16="http://schemas.microsoft.com/office/drawing/2014/main" id="{0748A63F-F6F1-5450-FFF0-6D551855DF61}"/>
              </a:ext>
            </a:extLst>
          </p:cNvPr>
          <p:cNvSpPr txBox="1"/>
          <p:nvPr/>
        </p:nvSpPr>
        <p:spPr>
          <a:xfrm>
            <a:off x="553759" y="1640069"/>
            <a:ext cx="11084482" cy="4154984"/>
          </a:xfrm>
          <a:prstGeom prst="rect">
            <a:avLst/>
          </a:prstGeom>
          <a:noFill/>
        </p:spPr>
        <p:txBody>
          <a:bodyPr wrap="square">
            <a:spAutoFit/>
          </a:bodyPr>
          <a:lstStyle/>
          <a:p>
            <a:pPr marL="457200" indent="-457200">
              <a:buFont typeface="+mj-ea"/>
              <a:buAutoNum type="circleNumDbPlain"/>
            </a:pPr>
            <a:r>
              <a:rPr lang="ja-JP" altLang="en-US" sz="2400" b="1" dirty="0">
                <a:latin typeface="HG丸ｺﾞｼｯｸM-PRO" panose="020F0600000000000000" pitchFamily="50" charset="-128"/>
                <a:ea typeface="HG丸ｺﾞｼｯｸM-PRO" panose="020F0600000000000000" pitchFamily="50" charset="-128"/>
              </a:rPr>
              <a:t>ポリオデー（</a:t>
            </a:r>
            <a:r>
              <a:rPr lang="en-US" altLang="ja-JP" sz="2400" b="1" dirty="0">
                <a:latin typeface="HG丸ｺﾞｼｯｸM-PRO" panose="020F0600000000000000" pitchFamily="50" charset="-128"/>
                <a:ea typeface="HG丸ｺﾞｼｯｸM-PRO" panose="020F0600000000000000" pitchFamily="50" charset="-128"/>
              </a:rPr>
              <a:t>10</a:t>
            </a:r>
            <a:r>
              <a:rPr lang="ja-JP" altLang="en-US" sz="2400" b="1" dirty="0">
                <a:latin typeface="HG丸ｺﾞｼｯｸM-PRO" panose="020F0600000000000000" pitchFamily="50" charset="-128"/>
                <a:ea typeface="HG丸ｺﾞｼｯｸM-PRO" panose="020F0600000000000000" pitchFamily="50" charset="-128"/>
              </a:rPr>
              <a:t>月</a:t>
            </a:r>
            <a:r>
              <a:rPr lang="en-US" altLang="ja-JP" sz="2400" b="1" dirty="0">
                <a:latin typeface="HG丸ｺﾞｼｯｸM-PRO" panose="020F0600000000000000" pitchFamily="50" charset="-128"/>
                <a:ea typeface="HG丸ｺﾞｼｯｸM-PRO" panose="020F0600000000000000" pitchFamily="50" charset="-128"/>
              </a:rPr>
              <a:t>24</a:t>
            </a:r>
            <a:r>
              <a:rPr lang="ja-JP" altLang="en-US" sz="2400" b="1" dirty="0">
                <a:latin typeface="HG丸ｺﾞｼｯｸM-PRO" panose="020F0600000000000000" pitchFamily="50" charset="-128"/>
                <a:ea typeface="HG丸ｺﾞｼｯｸM-PRO" panose="020F0600000000000000" pitchFamily="50" charset="-128"/>
              </a:rPr>
              <a:t>日）にポリオ根絶に因んだ活動を</a:t>
            </a:r>
            <a:r>
              <a:rPr lang="en-US" altLang="ja-JP" sz="2400" b="1" dirty="0">
                <a:latin typeface="HG丸ｺﾞｼｯｸM-PRO" panose="020F0600000000000000" pitchFamily="50" charset="-128"/>
                <a:ea typeface="HG丸ｺﾞｼｯｸM-PRO" panose="020F0600000000000000" pitchFamily="50" charset="-128"/>
              </a:rPr>
              <a:t>RAC</a:t>
            </a:r>
            <a:r>
              <a:rPr lang="ja-JP" altLang="en-US" sz="2400" b="1" dirty="0">
                <a:latin typeface="HG丸ｺﾞｼｯｸM-PRO" panose="020F0600000000000000" pitchFamily="50" charset="-128"/>
                <a:ea typeface="HG丸ｺﾞｼｯｸM-PRO" panose="020F0600000000000000" pitchFamily="50" charset="-128"/>
              </a:rPr>
              <a:t>、</a:t>
            </a:r>
            <a:r>
              <a:rPr lang="en-US" altLang="ja-JP" sz="2400" b="1" dirty="0">
                <a:latin typeface="HG丸ｺﾞｼｯｸM-PRO" panose="020F0600000000000000" pitchFamily="50" charset="-128"/>
                <a:ea typeface="HG丸ｺﾞｼｯｸM-PRO" panose="020F0600000000000000" pitchFamily="50" charset="-128"/>
              </a:rPr>
              <a:t>IAC</a:t>
            </a:r>
            <a:r>
              <a:rPr lang="ja-JP" altLang="en-US" sz="2400" b="1" dirty="0">
                <a:latin typeface="HG丸ｺﾞｼｯｸM-PRO" panose="020F0600000000000000" pitchFamily="50" charset="-128"/>
                <a:ea typeface="HG丸ｺﾞｼｯｸM-PRO" panose="020F0600000000000000" pitchFamily="50" charset="-128"/>
              </a:rPr>
              <a:t>、ロータリーファミリーと協働し、発信します</a:t>
            </a:r>
            <a:endParaRPr lang="en-US" altLang="ja-JP" sz="2400" b="1" dirty="0">
              <a:latin typeface="HG丸ｺﾞｼｯｸM-PRO" panose="020F0600000000000000" pitchFamily="50" charset="-128"/>
              <a:ea typeface="HG丸ｺﾞｼｯｸM-PRO" panose="020F0600000000000000" pitchFamily="50" charset="-128"/>
            </a:endParaRPr>
          </a:p>
          <a:p>
            <a:pPr marL="457200" indent="-457200">
              <a:buFont typeface="+mj-ea"/>
              <a:buAutoNum type="circleNumDbPlain"/>
            </a:pPr>
            <a:endParaRPr lang="en-US" altLang="ja-JP" sz="2400" b="1" dirty="0">
              <a:latin typeface="HG丸ｺﾞｼｯｸM-PRO" panose="020F0600000000000000" pitchFamily="50" charset="-128"/>
              <a:ea typeface="HG丸ｺﾞｼｯｸM-PRO" panose="020F0600000000000000" pitchFamily="50" charset="-128"/>
            </a:endParaRPr>
          </a:p>
          <a:p>
            <a:pPr marL="457200" indent="-457200">
              <a:buFont typeface="+mj-ea"/>
              <a:buAutoNum type="circleNumDbPlain"/>
            </a:pPr>
            <a:endParaRPr lang="en-US" altLang="ja-JP" sz="2400" b="1" dirty="0">
              <a:latin typeface="HG丸ｺﾞｼｯｸM-PRO" panose="020F0600000000000000" pitchFamily="50" charset="-128"/>
              <a:ea typeface="HG丸ｺﾞｼｯｸM-PRO" panose="020F0600000000000000" pitchFamily="50" charset="-128"/>
            </a:endParaRPr>
          </a:p>
          <a:p>
            <a:pPr marL="457200" indent="-457200">
              <a:buFont typeface="+mj-ea"/>
              <a:buAutoNum type="circleNumDbPlain"/>
            </a:pPr>
            <a:r>
              <a:rPr lang="ja-JP" altLang="en-US" sz="2400" b="1" dirty="0">
                <a:latin typeface="HG丸ｺﾞｼｯｸM-PRO" panose="020F0600000000000000" pitchFamily="50" charset="-128"/>
                <a:ea typeface="HG丸ｺﾞｼｯｸM-PRO" panose="020F0600000000000000" pitchFamily="50" charset="-128"/>
              </a:rPr>
              <a:t>財団補助金（地区補助金・グローバル補助金）活動を実施し、発信します</a:t>
            </a:r>
            <a:endParaRPr lang="en-US" altLang="ja-JP" sz="2400" b="1" dirty="0">
              <a:latin typeface="HG丸ｺﾞｼｯｸM-PRO" panose="020F0600000000000000" pitchFamily="50" charset="-128"/>
              <a:ea typeface="HG丸ｺﾞｼｯｸM-PRO" panose="020F0600000000000000" pitchFamily="50" charset="-128"/>
            </a:endParaRPr>
          </a:p>
          <a:p>
            <a:pPr marL="457200" indent="-457200">
              <a:buFont typeface="+mj-ea"/>
              <a:buAutoNum type="circleNumDbPlain"/>
            </a:pPr>
            <a:endParaRPr lang="en-US" altLang="ja-JP" sz="2400" b="1" dirty="0">
              <a:latin typeface="HG丸ｺﾞｼｯｸM-PRO" panose="020F0600000000000000" pitchFamily="50" charset="-128"/>
              <a:ea typeface="HG丸ｺﾞｼｯｸM-PRO" panose="020F0600000000000000" pitchFamily="50" charset="-128"/>
            </a:endParaRPr>
          </a:p>
          <a:p>
            <a:pPr marL="457200" indent="-457200">
              <a:buFont typeface="+mj-ea"/>
              <a:buAutoNum type="circleNumDbPlain"/>
            </a:pPr>
            <a:endParaRPr lang="en-US" altLang="ja-JP" sz="2400" b="1" dirty="0">
              <a:latin typeface="HG丸ｺﾞｼｯｸM-PRO" panose="020F0600000000000000" pitchFamily="50" charset="-128"/>
              <a:ea typeface="HG丸ｺﾞｼｯｸM-PRO" panose="020F0600000000000000" pitchFamily="50" charset="-128"/>
            </a:endParaRPr>
          </a:p>
          <a:p>
            <a:pPr marL="457200" indent="-457200">
              <a:buFont typeface="+mj-ea"/>
              <a:buAutoNum type="circleNumDbPlain"/>
            </a:pPr>
            <a:r>
              <a:rPr lang="ja-JP" altLang="en-US" sz="2400" b="1" dirty="0">
                <a:latin typeface="HG丸ｺﾞｼｯｸM-PRO" panose="020F0600000000000000" pitchFamily="50" charset="-128"/>
                <a:ea typeface="HG丸ｺﾞｼｯｸM-PRO" panose="020F0600000000000000" pitchFamily="50" charset="-128"/>
              </a:rPr>
              <a:t>ロータリアンは財団寄付目標（年次基金寄付</a:t>
            </a:r>
            <a:r>
              <a:rPr lang="en-US" altLang="ja-JP" sz="2400" b="1" dirty="0">
                <a:latin typeface="HG丸ｺﾞｼｯｸM-PRO" panose="020F0600000000000000" pitchFamily="50" charset="-128"/>
                <a:ea typeface="HG丸ｺﾞｼｯｸM-PRO" panose="020F0600000000000000" pitchFamily="50" charset="-128"/>
              </a:rPr>
              <a:t>150</a:t>
            </a:r>
            <a:r>
              <a:rPr lang="ja-JP" altLang="en-US" sz="2400" b="1" dirty="0">
                <a:latin typeface="HG丸ｺﾞｼｯｸM-PRO" panose="020F0600000000000000" pitchFamily="50" charset="-128"/>
                <a:ea typeface="HG丸ｺﾞｼｯｸM-PRO" panose="020F0600000000000000" pitchFamily="50" charset="-128"/>
              </a:rPr>
              <a:t>㌦、ポリオ基金寄付</a:t>
            </a:r>
            <a:r>
              <a:rPr lang="en-US" altLang="ja-JP" sz="2400" b="1" dirty="0">
                <a:latin typeface="HG丸ｺﾞｼｯｸM-PRO" panose="020F0600000000000000" pitchFamily="50" charset="-128"/>
                <a:ea typeface="HG丸ｺﾞｼｯｸM-PRO" panose="020F0600000000000000" pitchFamily="50" charset="-128"/>
              </a:rPr>
              <a:t>50</a:t>
            </a:r>
            <a:r>
              <a:rPr lang="ja-JP" altLang="en-US" sz="2400" b="1" dirty="0">
                <a:latin typeface="HG丸ｺﾞｼｯｸM-PRO" panose="020F0600000000000000" pitchFamily="50" charset="-128"/>
                <a:ea typeface="HG丸ｺﾞｼｯｸM-PRO" panose="020F0600000000000000" pitchFamily="50" charset="-128"/>
              </a:rPr>
              <a:t>㌦恒久基金寄付</a:t>
            </a:r>
            <a:r>
              <a:rPr lang="en-US" altLang="ja-JP" sz="2400" b="1" dirty="0">
                <a:latin typeface="HG丸ｺﾞｼｯｸM-PRO" panose="020F0600000000000000" pitchFamily="50" charset="-128"/>
                <a:ea typeface="HG丸ｺﾞｼｯｸM-PRO" panose="020F0600000000000000" pitchFamily="50" charset="-128"/>
              </a:rPr>
              <a:t>30</a:t>
            </a:r>
            <a:r>
              <a:rPr lang="ja-JP" altLang="en-US" sz="2400" b="1" dirty="0">
                <a:latin typeface="HG丸ｺﾞｼｯｸM-PRO" panose="020F0600000000000000" pitchFamily="50" charset="-128"/>
                <a:ea typeface="HG丸ｺﾞｼｯｸM-PRO" panose="020F0600000000000000" pitchFamily="50" charset="-128"/>
              </a:rPr>
              <a:t>㌦）を達成します</a:t>
            </a:r>
            <a:endParaRPr lang="en-US" altLang="ja-JP" sz="2400" b="1" dirty="0">
              <a:latin typeface="HG丸ｺﾞｼｯｸM-PRO" panose="020F0600000000000000" pitchFamily="50" charset="-128"/>
              <a:ea typeface="HG丸ｺﾞｼｯｸM-PRO" panose="020F0600000000000000" pitchFamily="50" charset="-128"/>
            </a:endParaRPr>
          </a:p>
          <a:p>
            <a:pPr marL="457200" indent="-457200">
              <a:buFont typeface="+mj-ea"/>
              <a:buAutoNum type="circleNumDbPlain"/>
            </a:pPr>
            <a:endParaRPr lang="en-US" altLang="ja-JP" sz="2400" b="1" dirty="0">
              <a:latin typeface="HG丸ｺﾞｼｯｸM-PRO" panose="020F0600000000000000" pitchFamily="50" charset="-128"/>
              <a:ea typeface="HG丸ｺﾞｼｯｸM-PRO" panose="020F0600000000000000" pitchFamily="50" charset="-128"/>
            </a:endParaRPr>
          </a:p>
          <a:p>
            <a:endParaRPr lang="en-US" altLang="ja-JP"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19162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正方形/長方形 11">
            <a:extLst>
              <a:ext uri="{FF2B5EF4-FFF2-40B4-BE49-F238E27FC236}">
                <a16:creationId xmlns:a16="http://schemas.microsoft.com/office/drawing/2014/main" id="{9A17B49F-D03A-4029-B31A-2D46460F52FB}"/>
              </a:ext>
            </a:extLst>
          </p:cNvPr>
          <p:cNvSpPr/>
          <p:nvPr/>
        </p:nvSpPr>
        <p:spPr>
          <a:xfrm>
            <a:off x="205038" y="152401"/>
            <a:ext cx="11858625" cy="598300"/>
          </a:xfrm>
          <a:prstGeom prst="rect">
            <a:avLst/>
          </a:prstGeom>
          <a:solidFill>
            <a:srgbClr val="7030A0"/>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b="1" dirty="0">
                <a:latin typeface="HG丸ｺﾞｼｯｸM-PRO" panose="020F0600000000000000" pitchFamily="50" charset="-128"/>
                <a:ea typeface="HG丸ｺﾞｼｯｸM-PRO" panose="020F0600000000000000" pitchFamily="50" charset="-128"/>
              </a:rPr>
              <a:t>RID2660</a:t>
            </a:r>
            <a:r>
              <a:rPr kumimoji="1" lang="ja-JP" altLang="en-US" sz="3200" b="1" dirty="0">
                <a:latin typeface="HG丸ｺﾞｼｯｸM-PRO" panose="020F0600000000000000" pitchFamily="50" charset="-128"/>
                <a:ea typeface="HG丸ｺﾞｼｯｸM-PRO" panose="020F0600000000000000" pitchFamily="50" charset="-128"/>
              </a:rPr>
              <a:t>　ロータリー財団委員会の活動方針</a:t>
            </a:r>
          </a:p>
        </p:txBody>
      </p:sp>
      <p:sp>
        <p:nvSpPr>
          <p:cNvPr id="2" name="テキスト ボックス 1">
            <a:extLst>
              <a:ext uri="{FF2B5EF4-FFF2-40B4-BE49-F238E27FC236}">
                <a16:creationId xmlns:a16="http://schemas.microsoft.com/office/drawing/2014/main" id="{6C0C2C46-3E13-4185-A0B3-F2971D44666C}"/>
              </a:ext>
            </a:extLst>
          </p:cNvPr>
          <p:cNvSpPr txBox="1"/>
          <p:nvPr/>
        </p:nvSpPr>
        <p:spPr>
          <a:xfrm>
            <a:off x="1057024" y="2205444"/>
            <a:ext cx="10154651" cy="1031051"/>
          </a:xfrm>
          <a:prstGeom prst="rect">
            <a:avLst/>
          </a:prstGeom>
          <a:noFill/>
        </p:spPr>
        <p:txBody>
          <a:bodyPr wrap="square" rtlCol="0">
            <a:spAutoFit/>
          </a:bodyPr>
          <a:lstStyle/>
          <a:p>
            <a:pPr>
              <a:spcBef>
                <a:spcPts val="600"/>
              </a:spcBef>
            </a:pP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a:p>
            <a:pPr>
              <a:spcBef>
                <a:spcPts val="600"/>
              </a:spcBef>
            </a:pPr>
            <a:endParaRPr lang="en-US" altLang="ja-JP" sz="2800" b="1" dirty="0">
              <a:solidFill>
                <a:schemeClr val="accent1">
                  <a:lumMod val="75000"/>
                </a:schemeClr>
              </a:solidFill>
              <a:latin typeface="HG丸ｺﾞｼｯｸM-PRO" panose="020F0600000000000000" pitchFamily="50" charset="-128"/>
              <a:ea typeface="HG丸ｺﾞｼｯｸM-PRO" panose="020F0600000000000000" pitchFamily="50" charset="-128"/>
            </a:endParaRPr>
          </a:p>
        </p:txBody>
      </p:sp>
      <p:pic>
        <p:nvPicPr>
          <p:cNvPr id="6" name="図 5">
            <a:extLst>
              <a:ext uri="{FF2B5EF4-FFF2-40B4-BE49-F238E27FC236}">
                <a16:creationId xmlns:a16="http://schemas.microsoft.com/office/drawing/2014/main" id="{87377D56-353F-1DBE-0089-40004FD1952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94640" y="5710953"/>
            <a:ext cx="3513221" cy="894799"/>
          </a:xfrm>
          <a:prstGeom prst="rect">
            <a:avLst/>
          </a:prstGeom>
        </p:spPr>
      </p:pic>
      <p:graphicFrame>
        <p:nvGraphicFramePr>
          <p:cNvPr id="3" name="表 11">
            <a:extLst>
              <a:ext uri="{FF2B5EF4-FFF2-40B4-BE49-F238E27FC236}">
                <a16:creationId xmlns:a16="http://schemas.microsoft.com/office/drawing/2014/main" id="{838DE882-5DD1-A942-A8E2-FF41F58CB549}"/>
              </a:ext>
            </a:extLst>
          </p:cNvPr>
          <p:cNvGraphicFramePr>
            <a:graphicFrameLocks noGrp="1"/>
          </p:cNvGraphicFramePr>
          <p:nvPr>
            <p:extLst>
              <p:ext uri="{D42A27DB-BD31-4B8C-83A1-F6EECF244321}">
                <p14:modId xmlns:p14="http://schemas.microsoft.com/office/powerpoint/2010/main" val="2256372354"/>
              </p:ext>
            </p:extLst>
          </p:nvPr>
        </p:nvGraphicFramePr>
        <p:xfrm>
          <a:off x="798251" y="909095"/>
          <a:ext cx="10672196" cy="4664128"/>
        </p:xfrm>
        <a:graphic>
          <a:graphicData uri="http://schemas.openxmlformats.org/drawingml/2006/table">
            <a:tbl>
              <a:tblPr firstRow="1" bandRow="1">
                <a:tableStyleId>{5C22544A-7EE6-4342-B048-85BDC9FD1C3A}</a:tableStyleId>
              </a:tblPr>
              <a:tblGrid>
                <a:gridCol w="2737168">
                  <a:extLst>
                    <a:ext uri="{9D8B030D-6E8A-4147-A177-3AD203B41FA5}">
                      <a16:colId xmlns:a16="http://schemas.microsoft.com/office/drawing/2014/main" val="3575117819"/>
                    </a:ext>
                  </a:extLst>
                </a:gridCol>
                <a:gridCol w="7935028">
                  <a:extLst>
                    <a:ext uri="{9D8B030D-6E8A-4147-A177-3AD203B41FA5}">
                      <a16:colId xmlns:a16="http://schemas.microsoft.com/office/drawing/2014/main" val="559139"/>
                    </a:ext>
                  </a:extLst>
                </a:gridCol>
              </a:tblGrid>
              <a:tr h="370840">
                <a:tc>
                  <a:txBody>
                    <a:bodyPr/>
                    <a:lstStyle/>
                    <a:p>
                      <a:pPr algn="ctr"/>
                      <a:r>
                        <a:rPr kumimoji="1" lang="ja-JP" altLang="en-US" sz="2400" b="1" dirty="0">
                          <a:latin typeface="HG丸ｺﾞｼｯｸM-PRO" panose="020F0600000000000000" pitchFamily="50" charset="-128"/>
                          <a:ea typeface="HG丸ｺﾞｼｯｸM-PRO" panose="020F0600000000000000" pitchFamily="50" charset="-128"/>
                        </a:rPr>
                        <a:t>５つの小委員会</a:t>
                      </a:r>
                    </a:p>
                  </a:txBody>
                  <a:tcPr>
                    <a:solidFill>
                      <a:srgbClr val="7030A0"/>
                    </a:solidFill>
                  </a:tcPr>
                </a:tc>
                <a:tc>
                  <a:txBody>
                    <a:bodyPr/>
                    <a:lstStyle/>
                    <a:p>
                      <a:pPr algn="ctr"/>
                      <a:r>
                        <a:rPr kumimoji="1" lang="ja-JP" altLang="en-US" sz="2400" b="1" dirty="0">
                          <a:latin typeface="HG丸ｺﾞｼｯｸM-PRO" panose="020F0600000000000000" pitchFamily="50" charset="-128"/>
                          <a:ea typeface="HG丸ｺﾞｼｯｸM-PRO" panose="020F0600000000000000" pitchFamily="50" charset="-128"/>
                        </a:rPr>
                        <a:t>活　動　方　針</a:t>
                      </a:r>
                    </a:p>
                  </a:txBody>
                  <a:tcPr>
                    <a:solidFill>
                      <a:srgbClr val="7030A0"/>
                    </a:solidFill>
                  </a:tcPr>
                </a:tc>
                <a:extLst>
                  <a:ext uri="{0D108BD9-81ED-4DB2-BD59-A6C34878D82A}">
                    <a16:rowId xmlns:a16="http://schemas.microsoft.com/office/drawing/2014/main" val="1780632110"/>
                  </a:ext>
                </a:extLst>
              </a:tr>
              <a:tr h="845992">
                <a:tc>
                  <a:txBody>
                    <a:bodyPr/>
                    <a:lstStyle/>
                    <a:p>
                      <a:pPr algn="ctr"/>
                      <a:r>
                        <a:rPr kumimoji="1" lang="ja-JP" altLang="en-US" sz="2400" b="1" dirty="0">
                          <a:latin typeface="HG丸ｺﾞｼｯｸM-PRO" panose="020F0600000000000000" pitchFamily="50" charset="-128"/>
                          <a:ea typeface="HG丸ｺﾞｼｯｸM-PRO" panose="020F0600000000000000" pitchFamily="50" charset="-128"/>
                        </a:rPr>
                        <a:t>ポリオ・プラス　</a:t>
                      </a:r>
                      <a:endParaRPr kumimoji="1" lang="en-US" altLang="ja-JP" sz="2400" b="1" dirty="0">
                        <a:latin typeface="HG丸ｺﾞｼｯｸM-PRO" panose="020F0600000000000000" pitchFamily="50" charset="-128"/>
                        <a:ea typeface="HG丸ｺﾞｼｯｸM-PRO" panose="020F0600000000000000" pitchFamily="50" charset="-128"/>
                      </a:endParaRPr>
                    </a:p>
                    <a:p>
                      <a:pPr algn="ctr"/>
                      <a:r>
                        <a:rPr kumimoji="1" lang="ja-JP" altLang="en-US" sz="2400" b="1" dirty="0">
                          <a:latin typeface="HG丸ｺﾞｼｯｸM-PRO" panose="020F0600000000000000" pitchFamily="50" charset="-128"/>
                          <a:ea typeface="HG丸ｺﾞｼｯｸM-PRO" panose="020F0600000000000000" pitchFamily="50" charset="-128"/>
                        </a:rPr>
                        <a:t>　　　</a:t>
                      </a:r>
                      <a:endParaRPr kumimoji="1" lang="en-US" altLang="ja-JP" sz="2400" b="1" dirty="0">
                        <a:latin typeface="HG丸ｺﾞｼｯｸM-PRO" panose="020F0600000000000000" pitchFamily="50" charset="-128"/>
                        <a:ea typeface="HG丸ｺﾞｼｯｸM-PRO" panose="020F0600000000000000" pitchFamily="50" charset="-128"/>
                      </a:endParaRPr>
                    </a:p>
                  </a:txBody>
                  <a:tcPr anchor="ctr">
                    <a:solidFill>
                      <a:srgbClr val="E4CFEB"/>
                    </a:solidFill>
                  </a:tcPr>
                </a:tc>
                <a:tc>
                  <a:txBody>
                    <a:bodyPr/>
                    <a:lstStyle/>
                    <a:p>
                      <a:r>
                        <a:rPr kumimoji="1" lang="ja-JP"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rPr>
                        <a:t>ポリオ根絶について理解と協力を得られるよう啓発活動</a:t>
                      </a:r>
                      <a:r>
                        <a:rPr kumimoji="1" lang="ja-JP" altLang="en-US" sz="2400" b="1" kern="1200" dirty="0">
                          <a:solidFill>
                            <a:schemeClr val="dk1"/>
                          </a:solidFill>
                          <a:effectLst/>
                          <a:latin typeface="HG丸ｺﾞｼｯｸM-PRO" panose="020F0600000000000000" pitchFamily="50" charset="-128"/>
                          <a:ea typeface="HG丸ｺﾞｼｯｸM-PRO" panose="020F0600000000000000" pitchFamily="50" charset="-128"/>
                          <a:cs typeface="+mn-cs"/>
                        </a:rPr>
                        <a:t>　</a:t>
                      </a:r>
                      <a:endParaRPr kumimoji="1" lang="en-US"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r>
                        <a:rPr kumimoji="1" lang="ja-JP"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rPr>
                        <a:t>を行う</a:t>
                      </a:r>
                      <a:endParaRPr kumimoji="1" lang="ja-JP" altLang="en-US" sz="2400" b="1" dirty="0">
                        <a:latin typeface="HG丸ｺﾞｼｯｸM-PRO" panose="020F0600000000000000" pitchFamily="50" charset="-128"/>
                        <a:ea typeface="HG丸ｺﾞｼｯｸM-PRO" panose="020F0600000000000000" pitchFamily="50" charset="-128"/>
                      </a:endParaRPr>
                    </a:p>
                  </a:txBody>
                  <a:tcPr>
                    <a:solidFill>
                      <a:srgbClr val="E4CFEB"/>
                    </a:solidFill>
                  </a:tcPr>
                </a:tc>
                <a:extLst>
                  <a:ext uri="{0D108BD9-81ED-4DB2-BD59-A6C34878D82A}">
                    <a16:rowId xmlns:a16="http://schemas.microsoft.com/office/drawing/2014/main" val="3432475033"/>
                  </a:ext>
                </a:extLst>
              </a:tr>
              <a:tr h="775279">
                <a:tc>
                  <a:txBody>
                    <a:bodyPr/>
                    <a:lstStyle/>
                    <a:p>
                      <a:pPr algn="ctr"/>
                      <a:r>
                        <a:rPr kumimoji="1" lang="ja-JP" altLang="en-US" sz="2400" b="1" dirty="0">
                          <a:latin typeface="HG丸ｺﾞｼｯｸM-PRO" panose="020F0600000000000000" pitchFamily="50" charset="-128"/>
                          <a:ea typeface="HG丸ｺﾞｼｯｸM-PRO" panose="020F0600000000000000" pitchFamily="50" charset="-128"/>
                        </a:rPr>
                        <a:t>資 金 推 進</a:t>
                      </a:r>
                      <a:endParaRPr kumimoji="1" lang="en-US" altLang="ja-JP" sz="2400" b="1" dirty="0">
                        <a:latin typeface="HG丸ｺﾞｼｯｸM-PRO" panose="020F0600000000000000" pitchFamily="50" charset="-128"/>
                        <a:ea typeface="HG丸ｺﾞｼｯｸM-PRO" panose="020F0600000000000000" pitchFamily="50" charset="-128"/>
                      </a:endParaRPr>
                    </a:p>
                    <a:p>
                      <a:pPr algn="ctr"/>
                      <a:r>
                        <a:rPr kumimoji="1" lang="ja-JP" altLang="en-US" sz="2400" b="1" dirty="0">
                          <a:latin typeface="HG丸ｺﾞｼｯｸM-PRO" panose="020F0600000000000000" pitchFamily="50" charset="-128"/>
                          <a:ea typeface="HG丸ｺﾞｼｯｸM-PRO" panose="020F0600000000000000" pitchFamily="50" charset="-128"/>
                        </a:rPr>
                        <a:t>　　　</a:t>
                      </a:r>
                    </a:p>
                  </a:txBody>
                  <a:tcPr anchor="ctr"/>
                </a:tc>
                <a:tc>
                  <a:txBody>
                    <a:bodyPr/>
                    <a:lstStyle/>
                    <a:p>
                      <a:r>
                        <a:rPr kumimoji="1" lang="ja-JP"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rPr>
                        <a:t>補助金の原資となる寄付金への理解と協力を得られる</a:t>
                      </a:r>
                      <a:endParaRPr kumimoji="1" lang="en-US"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r>
                        <a:rPr kumimoji="1" lang="ja-JP"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rPr>
                        <a:t>ように活動を行う</a:t>
                      </a:r>
                      <a:endParaRPr kumimoji="1" lang="ja-JP" altLang="en-US" sz="2400" b="1"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93860504"/>
                  </a:ext>
                </a:extLst>
              </a:tr>
              <a:tr h="845992">
                <a:tc>
                  <a:txBody>
                    <a:bodyPr/>
                    <a:lstStyle/>
                    <a:p>
                      <a:pPr algn="ctr"/>
                      <a:r>
                        <a:rPr kumimoji="1" lang="ja-JP" altLang="en-US" sz="2400" b="1" dirty="0">
                          <a:latin typeface="HG丸ｺﾞｼｯｸM-PRO" panose="020F0600000000000000" pitchFamily="50" charset="-128"/>
                          <a:ea typeface="HG丸ｺﾞｼｯｸM-PRO" panose="020F0600000000000000" pitchFamily="50" charset="-128"/>
                        </a:rPr>
                        <a:t>資 金 管 理</a:t>
                      </a:r>
                      <a:endParaRPr kumimoji="1" lang="en-US" altLang="ja-JP" sz="2400" b="1" dirty="0">
                        <a:latin typeface="HG丸ｺﾞｼｯｸM-PRO" panose="020F0600000000000000" pitchFamily="50" charset="-128"/>
                        <a:ea typeface="HG丸ｺﾞｼｯｸM-PRO" panose="020F0600000000000000" pitchFamily="50" charset="-128"/>
                      </a:endParaRPr>
                    </a:p>
                    <a:p>
                      <a:pPr algn="ctr"/>
                      <a:r>
                        <a:rPr kumimoji="1" lang="ja-JP" altLang="en-US" sz="2400" b="1" dirty="0">
                          <a:latin typeface="HG丸ｺﾞｼｯｸM-PRO" panose="020F0600000000000000" pitchFamily="50" charset="-128"/>
                          <a:ea typeface="HG丸ｺﾞｼｯｸM-PRO" panose="020F0600000000000000" pitchFamily="50" charset="-128"/>
                        </a:rPr>
                        <a:t>　　　　</a:t>
                      </a:r>
                    </a:p>
                  </a:txBody>
                  <a:tcPr anchor="ctr">
                    <a:solidFill>
                      <a:srgbClr val="E4CFEB"/>
                    </a:solidFill>
                  </a:tcPr>
                </a:tc>
                <a:tc>
                  <a:txBody>
                    <a:bodyPr/>
                    <a:lstStyle/>
                    <a:p>
                      <a:r>
                        <a:rPr kumimoji="1" lang="ja-JP"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rPr>
                        <a:t>補助金の適正活用に必要な情報を提供し、適正な補助金活用の管理を行う</a:t>
                      </a:r>
                      <a:endParaRPr kumimoji="1" lang="ja-JP" altLang="en-US" sz="2400" b="1" dirty="0">
                        <a:latin typeface="HG丸ｺﾞｼｯｸM-PRO" panose="020F0600000000000000" pitchFamily="50" charset="-128"/>
                        <a:ea typeface="HG丸ｺﾞｼｯｸM-PRO" panose="020F0600000000000000" pitchFamily="50" charset="-128"/>
                      </a:endParaRPr>
                    </a:p>
                  </a:txBody>
                  <a:tcPr>
                    <a:solidFill>
                      <a:srgbClr val="E4CFEB"/>
                    </a:solidFill>
                  </a:tcPr>
                </a:tc>
                <a:extLst>
                  <a:ext uri="{0D108BD9-81ED-4DB2-BD59-A6C34878D82A}">
                    <a16:rowId xmlns:a16="http://schemas.microsoft.com/office/drawing/2014/main" val="4121154060"/>
                  </a:ext>
                </a:extLst>
              </a:tr>
              <a:tr h="845992">
                <a:tc>
                  <a:txBody>
                    <a:bodyPr/>
                    <a:lstStyle/>
                    <a:p>
                      <a:pPr algn="ctr"/>
                      <a:r>
                        <a:rPr kumimoji="1" lang="ja-JP" altLang="en-US" sz="2400" b="1" dirty="0">
                          <a:latin typeface="HG丸ｺﾞｼｯｸM-PRO" panose="020F0600000000000000" pitchFamily="50" charset="-128"/>
                          <a:ea typeface="HG丸ｺﾞｼｯｸM-PRO" panose="020F0600000000000000" pitchFamily="50" charset="-128"/>
                        </a:rPr>
                        <a:t>補　助　金</a:t>
                      </a:r>
                      <a:endParaRPr kumimoji="1" lang="en-US" altLang="ja-JP" sz="2400" b="1" dirty="0">
                        <a:latin typeface="HG丸ｺﾞｼｯｸM-PRO" panose="020F0600000000000000" pitchFamily="50" charset="-128"/>
                        <a:ea typeface="HG丸ｺﾞｼｯｸM-PRO" panose="020F0600000000000000" pitchFamily="50" charset="-128"/>
                      </a:endParaRPr>
                    </a:p>
                    <a:p>
                      <a:pPr algn="ctr"/>
                      <a:r>
                        <a:rPr kumimoji="1" lang="ja-JP" altLang="en-US" sz="2400" b="1" dirty="0">
                          <a:latin typeface="HG丸ｺﾞｼｯｸM-PRO" panose="020F0600000000000000" pitchFamily="50" charset="-128"/>
                          <a:ea typeface="HG丸ｺﾞｼｯｸM-PRO" panose="020F0600000000000000" pitchFamily="50" charset="-128"/>
                        </a:rPr>
                        <a:t>　　　</a:t>
                      </a:r>
                    </a:p>
                  </a:txBody>
                  <a:tcPr anchor="ctr"/>
                </a:tc>
                <a:tc>
                  <a:txBody>
                    <a:bodyPr/>
                    <a:lstStyle/>
                    <a:p>
                      <a:r>
                        <a:rPr kumimoji="1" lang="ja-JP"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rPr>
                        <a:t>ロータリー財団の方針に基づき</a:t>
                      </a:r>
                      <a:r>
                        <a:rPr kumimoji="1" lang="ja-JP" altLang="en-US" sz="2400" b="1" kern="1200" dirty="0">
                          <a:solidFill>
                            <a:schemeClr val="dk1"/>
                          </a:solidFill>
                          <a:effectLst/>
                          <a:latin typeface="Arial Narrow" panose="020B0606020202030204" pitchFamily="34" charset="0"/>
                          <a:ea typeface="HG丸ｺﾞｼｯｸM-PRO" panose="020F0600000000000000" pitchFamily="50" charset="-128"/>
                          <a:cs typeface="+mn-cs"/>
                        </a:rPr>
                        <a:t>ＤＤＦ</a:t>
                      </a:r>
                      <a:r>
                        <a:rPr kumimoji="1" lang="ja-JP"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rPr>
                        <a:t>の活用を推進し</a:t>
                      </a:r>
                      <a:endParaRPr kumimoji="1" lang="en-US"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endParaRPr>
                    </a:p>
                    <a:p>
                      <a:r>
                        <a:rPr kumimoji="1" lang="ja-JP"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rPr>
                        <a:t>補助金の公平な配分を行う</a:t>
                      </a:r>
                      <a:endParaRPr kumimoji="1" lang="ja-JP" altLang="en-US" sz="2400" b="1"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2897229427"/>
                  </a:ext>
                </a:extLst>
              </a:tr>
              <a:tr h="845992">
                <a:tc>
                  <a:txBody>
                    <a:bodyPr/>
                    <a:lstStyle/>
                    <a:p>
                      <a:pPr algn="ctr"/>
                      <a:r>
                        <a:rPr kumimoji="1" lang="ja-JP" altLang="en-US" sz="2400" b="1" dirty="0">
                          <a:latin typeface="HG丸ｺﾞｼｯｸM-PRO" panose="020F0600000000000000" pitchFamily="50" charset="-128"/>
                          <a:ea typeface="HG丸ｺﾞｼｯｸM-PRO" panose="020F0600000000000000" pitchFamily="50" charset="-128"/>
                        </a:rPr>
                        <a:t>奨　学　金</a:t>
                      </a:r>
                      <a:endParaRPr kumimoji="1" lang="en-US" altLang="ja-JP" sz="2400" b="1" dirty="0">
                        <a:latin typeface="HG丸ｺﾞｼｯｸM-PRO" panose="020F0600000000000000" pitchFamily="50" charset="-128"/>
                        <a:ea typeface="HG丸ｺﾞｼｯｸM-PRO" panose="020F0600000000000000" pitchFamily="50" charset="-128"/>
                      </a:endParaRPr>
                    </a:p>
                    <a:p>
                      <a:pPr algn="ctr"/>
                      <a:r>
                        <a:rPr kumimoji="1" lang="ja-JP" altLang="en-US" sz="2400" b="1" dirty="0">
                          <a:latin typeface="HG丸ｺﾞｼｯｸM-PRO" panose="020F0600000000000000" pitchFamily="50" charset="-128"/>
                          <a:ea typeface="HG丸ｺﾞｼｯｸM-PRO" panose="020F0600000000000000" pitchFamily="50" charset="-128"/>
                        </a:rPr>
                        <a:t>　　　</a:t>
                      </a:r>
                    </a:p>
                  </a:txBody>
                  <a:tcPr anchor="ctr">
                    <a:solidFill>
                      <a:srgbClr val="E4CFEB"/>
                    </a:solidFill>
                  </a:tcPr>
                </a:tc>
                <a:tc>
                  <a:txBody>
                    <a:bodyPr/>
                    <a:lstStyle/>
                    <a:p>
                      <a:r>
                        <a:rPr kumimoji="1" lang="ja-JP" altLang="ja-JP" sz="2400" b="1" kern="1200" dirty="0">
                          <a:solidFill>
                            <a:schemeClr val="dk1"/>
                          </a:solidFill>
                          <a:effectLst/>
                          <a:latin typeface="HG丸ｺﾞｼｯｸM-PRO" panose="020F0600000000000000" pitchFamily="50" charset="-128"/>
                          <a:ea typeface="HG丸ｺﾞｼｯｸM-PRO" panose="020F0600000000000000" pitchFamily="50" charset="-128"/>
                          <a:cs typeface="+mn-cs"/>
                        </a:rPr>
                        <a:t>地区財団奨学生事業の広報を行い募集選考から留学終了まで奨学生のフォローを行う</a:t>
                      </a:r>
                      <a:endParaRPr kumimoji="1" lang="ja-JP" altLang="en-US" sz="2400" b="1" dirty="0">
                        <a:latin typeface="HG丸ｺﾞｼｯｸM-PRO" panose="020F0600000000000000" pitchFamily="50" charset="-128"/>
                        <a:ea typeface="HG丸ｺﾞｼｯｸM-PRO" panose="020F0600000000000000" pitchFamily="50" charset="-128"/>
                      </a:endParaRPr>
                    </a:p>
                  </a:txBody>
                  <a:tcPr>
                    <a:solidFill>
                      <a:srgbClr val="E4CFEB"/>
                    </a:solidFill>
                  </a:tcPr>
                </a:tc>
                <a:extLst>
                  <a:ext uri="{0D108BD9-81ED-4DB2-BD59-A6C34878D82A}">
                    <a16:rowId xmlns:a16="http://schemas.microsoft.com/office/drawing/2014/main" val="2958117678"/>
                  </a:ext>
                </a:extLst>
              </a:tr>
            </a:tbl>
          </a:graphicData>
        </a:graphic>
      </p:graphicFrame>
    </p:spTree>
    <p:extLst>
      <p:ext uri="{BB962C8B-B14F-4D97-AF65-F5344CB8AC3E}">
        <p14:creationId xmlns:p14="http://schemas.microsoft.com/office/powerpoint/2010/main" val="33197512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C89166F-BCD1-4175-8442-F195F782C11B}"/>
              </a:ext>
            </a:extLst>
          </p:cNvPr>
          <p:cNvSpPr txBox="1"/>
          <p:nvPr/>
        </p:nvSpPr>
        <p:spPr>
          <a:xfrm>
            <a:off x="465221" y="3899583"/>
            <a:ext cx="11317705" cy="1563169"/>
          </a:xfrm>
          <a:prstGeom prst="rect">
            <a:avLst/>
          </a:prstGeom>
        </p:spPr>
        <p:txBody>
          <a:bodyPr vert="horz" lIns="91440" tIns="45720" rIns="91440" bIns="45720" rtlCol="0" anchor="t">
            <a:noAutofit/>
          </a:bodyPr>
          <a:lstStyle/>
          <a:p>
            <a:pPr algn="ctr">
              <a:lnSpc>
                <a:spcPct val="90000"/>
              </a:lnSpc>
              <a:spcBef>
                <a:spcPct val="0"/>
              </a:spcBef>
              <a:spcAft>
                <a:spcPts val="600"/>
              </a:spcAft>
            </a:pPr>
            <a:endParaRPr kumimoji="1" lang="en-US" altLang="ja-JP" sz="3200" b="1" kern="1200"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lnSpc>
                <a:spcPct val="90000"/>
              </a:lnSpc>
              <a:spcBef>
                <a:spcPct val="0"/>
              </a:spcBef>
              <a:spcAft>
                <a:spcPts val="600"/>
              </a:spcAft>
            </a:pPr>
            <a:r>
              <a:rPr kumimoji="1" lang="ja-JP" altLang="en-US" sz="3200" b="1" kern="1200"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ご清聴ありがとうございました</a:t>
            </a:r>
            <a:endParaRPr lang="en-US" altLang="ja-JP" sz="32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gn="ctr">
              <a:lnSpc>
                <a:spcPct val="90000"/>
              </a:lnSpc>
              <a:spcBef>
                <a:spcPct val="0"/>
              </a:spcBef>
              <a:spcAft>
                <a:spcPts val="600"/>
              </a:spcAft>
            </a:pPr>
            <a:endParaRPr lang="en-US" altLang="ja-JP" sz="32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endParaRPr>
          </a:p>
          <a:p>
            <a:pPr>
              <a:lnSpc>
                <a:spcPct val="90000"/>
              </a:lnSpc>
              <a:spcBef>
                <a:spcPct val="0"/>
              </a:spcBef>
              <a:spcAft>
                <a:spcPts val="600"/>
              </a:spcAft>
            </a:pPr>
            <a:r>
              <a:rPr lang="ja-JP" altLang="en-US" sz="3200" b="1" dirty="0">
                <a:solidFill>
                  <a:schemeClr val="accent1">
                    <a:lumMod val="75000"/>
                  </a:schemeClr>
                </a:solidFill>
                <a:latin typeface="HG丸ｺﾞｼｯｸM-PRO" panose="020F0600000000000000" pitchFamily="50" charset="-128"/>
                <a:ea typeface="HG丸ｺﾞｼｯｸM-PRO" panose="020F0600000000000000" pitchFamily="50" charset="-128"/>
                <a:cs typeface="+mj-cs"/>
              </a:rPr>
              <a:t>　</a:t>
            </a:r>
            <a:endParaRPr kumimoji="1" lang="ja-JP" altLang="en-US" sz="3200" b="1" kern="1200" dirty="0">
              <a:solidFill>
                <a:schemeClr val="tx1"/>
              </a:solidFill>
              <a:latin typeface="HG丸ｺﾞｼｯｸM-PRO" panose="020F0600000000000000" pitchFamily="50" charset="-128"/>
              <a:ea typeface="HG丸ｺﾞｼｯｸM-PRO" panose="020F0600000000000000" pitchFamily="50" charset="-128"/>
              <a:cs typeface="+mj-cs"/>
            </a:endParaRPr>
          </a:p>
        </p:txBody>
      </p:sp>
      <p:pic>
        <p:nvPicPr>
          <p:cNvPr id="3" name="図 2">
            <a:extLst>
              <a:ext uri="{FF2B5EF4-FFF2-40B4-BE49-F238E27FC236}">
                <a16:creationId xmlns:a16="http://schemas.microsoft.com/office/drawing/2014/main" id="{798C6F49-A095-4396-883D-52D69303153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90537" y="1022592"/>
            <a:ext cx="7210925" cy="1935825"/>
          </a:xfrm>
          <a:prstGeom prst="rect">
            <a:avLst/>
          </a:prstGeom>
        </p:spPr>
      </p:pic>
    </p:spTree>
    <p:extLst>
      <p:ext uri="{BB962C8B-B14F-4D97-AF65-F5344CB8AC3E}">
        <p14:creationId xmlns:p14="http://schemas.microsoft.com/office/powerpoint/2010/main" val="1595449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2793</TotalTime>
  <Words>455</Words>
  <Application>Microsoft Office PowerPoint</Application>
  <PresentationFormat>ワイド画面</PresentationFormat>
  <Paragraphs>81</Paragraphs>
  <Slides>7</Slides>
  <Notes>7</Notes>
  <HiddenSlides>0</HiddenSlides>
  <MMClips>0</MMClips>
  <ScaleCrop>false</ScaleCrop>
  <HeadingPairs>
    <vt:vector size="6" baseType="variant">
      <vt:variant>
        <vt:lpstr>使用されているフォント</vt:lpstr>
      </vt:variant>
      <vt:variant>
        <vt:i4>8</vt:i4>
      </vt:variant>
      <vt:variant>
        <vt:lpstr>テーマ</vt:lpstr>
      </vt:variant>
      <vt:variant>
        <vt:i4>5</vt:i4>
      </vt:variant>
      <vt:variant>
        <vt:lpstr>スライド タイトル</vt:lpstr>
      </vt:variant>
      <vt:variant>
        <vt:i4>7</vt:i4>
      </vt:variant>
    </vt:vector>
  </HeadingPairs>
  <TitlesOfParts>
    <vt:vector size="20" baseType="lpstr">
      <vt:lpstr>HG丸ｺﾞｼｯｸM-PRO</vt:lpstr>
      <vt:lpstr>Mincho</vt:lpstr>
      <vt:lpstr>游ゴシック</vt:lpstr>
      <vt:lpstr>Arial</vt:lpstr>
      <vt:lpstr>Arial Narrow</vt:lpstr>
      <vt:lpstr>Calibri</vt:lpstr>
      <vt:lpstr>Calibri Light</vt:lpstr>
      <vt:lpstr>Georgia</vt:lpstr>
      <vt:lpstr>2_Custom Design</vt:lpstr>
      <vt:lpstr>4_Custom Design</vt:lpstr>
      <vt:lpstr>5_Custom Design</vt:lpstr>
      <vt:lpstr>Office テーマ</vt:lpstr>
      <vt:lpstr>3_Custom Design</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Miyasato Yuiko</dc:creator>
  <cp:lastModifiedBy>村橋 義晃</cp:lastModifiedBy>
  <cp:revision>252</cp:revision>
  <cp:lastPrinted>2021-08-24T05:56:40Z</cp:lastPrinted>
  <dcterms:created xsi:type="dcterms:W3CDTF">2020-08-17T02:22:10Z</dcterms:created>
  <dcterms:modified xsi:type="dcterms:W3CDTF">2022-08-20T04:24:26Z</dcterms:modified>
</cp:coreProperties>
</file>