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theme/theme3.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5642" r:id="rId2"/>
    <p:sldMasterId id="2147483666" r:id="rId3"/>
    <p:sldMasterId id="2147483695" r:id="rId4"/>
    <p:sldMasterId id="2147483929" r:id="rId5"/>
    <p:sldMasterId id="2147483814" r:id="rId6"/>
    <p:sldMasterId id="2147483664" r:id="rId7"/>
  </p:sldMasterIdLst>
  <p:notesMasterIdLst>
    <p:notesMasterId r:id="rId15"/>
  </p:notesMasterIdLst>
  <p:sldIdLst>
    <p:sldId id="999" r:id="rId8"/>
    <p:sldId id="1006" r:id="rId9"/>
    <p:sldId id="863" r:id="rId10"/>
    <p:sldId id="879" r:id="rId11"/>
    <p:sldId id="881" r:id="rId12"/>
    <p:sldId id="1007" r:id="rId13"/>
    <p:sldId id="882" r:id="rId14"/>
  </p:sldIdLst>
  <p:sldSz cx="12192000" cy="6858000"/>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kuda-Doi Mayumi"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81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982" autoAdjust="0"/>
    <p:restoredTop sz="67351" autoAdjust="0"/>
  </p:normalViewPr>
  <p:slideViewPr>
    <p:cSldViewPr snapToGrid="0">
      <p:cViewPr varScale="1">
        <p:scale>
          <a:sx n="49" d="100"/>
          <a:sy n="49" d="100"/>
        </p:scale>
        <p:origin x="888" y="36"/>
      </p:cViewPr>
      <p:guideLst>
        <p:guide orient="horz" pos="2160"/>
        <p:guide pos="3840"/>
      </p:guideLst>
    </p:cSldViewPr>
  </p:slideViewPr>
  <p:outlineViewPr>
    <p:cViewPr>
      <p:scale>
        <a:sx n="33" d="100"/>
        <a:sy n="33" d="100"/>
      </p:scale>
      <p:origin x="0" y="-1794"/>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7" d="100"/>
          <a:sy n="87" d="100"/>
        </p:scale>
        <p:origin x="384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4275403" cy="337958"/>
          </a:xfrm>
          <a:prstGeom prst="rect">
            <a:avLst/>
          </a:prstGeom>
        </p:spPr>
        <p:txBody>
          <a:bodyPr vert="horz" lIns="91435" tIns="45718" rIns="91435" bIns="45718"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628" y="0"/>
            <a:ext cx="4275403" cy="337958"/>
          </a:xfrm>
          <a:prstGeom prst="rect">
            <a:avLst/>
          </a:prstGeom>
        </p:spPr>
        <p:txBody>
          <a:bodyPr vert="horz" lIns="91435" tIns="45718" rIns="91435" bIns="45718" rtlCol="0"/>
          <a:lstStyle>
            <a:lvl1pPr algn="r">
              <a:defRPr sz="1200"/>
            </a:lvl1pPr>
          </a:lstStyle>
          <a:p>
            <a:fld id="{8C024F22-F7BB-4474-9DFA-ADD59EB31F74}" type="datetimeFigureOut">
              <a:rPr kumimoji="1" lang="ja-JP" altLang="en-US" smtClean="0"/>
              <a:pPr/>
              <a:t>2022/8/20</a:t>
            </a:fld>
            <a:endParaRPr kumimoji="1" lang="ja-JP" altLang="en-US"/>
          </a:p>
        </p:txBody>
      </p:sp>
      <p:sp>
        <p:nvSpPr>
          <p:cNvPr id="4" name="スライド イメージ プレースホルダー 3"/>
          <p:cNvSpPr>
            <a:spLocks noGrp="1" noRot="1" noChangeAspect="1"/>
          </p:cNvSpPr>
          <p:nvPr>
            <p:ph type="sldImg" idx="2"/>
          </p:nvPr>
        </p:nvSpPr>
        <p:spPr>
          <a:xfrm>
            <a:off x="2913063" y="841375"/>
            <a:ext cx="4040187" cy="2273300"/>
          </a:xfrm>
          <a:prstGeom prst="rect">
            <a:avLst/>
          </a:prstGeom>
          <a:noFill/>
          <a:ln w="12700">
            <a:solidFill>
              <a:prstClr val="black"/>
            </a:solidFill>
          </a:ln>
        </p:spPr>
        <p:txBody>
          <a:bodyPr vert="horz" lIns="91435" tIns="45718" rIns="91435" bIns="45718" rtlCol="0" anchor="ctr"/>
          <a:lstStyle/>
          <a:p>
            <a:endParaRPr lang="ja-JP" altLang="en-US"/>
          </a:p>
        </p:txBody>
      </p:sp>
      <p:sp>
        <p:nvSpPr>
          <p:cNvPr id="5" name="ノート プレースホルダー 4"/>
          <p:cNvSpPr>
            <a:spLocks noGrp="1"/>
          </p:cNvSpPr>
          <p:nvPr>
            <p:ph type="body" sz="quarter" idx="3"/>
          </p:nvPr>
        </p:nvSpPr>
        <p:spPr>
          <a:xfrm>
            <a:off x="986632" y="3241587"/>
            <a:ext cx="7893050" cy="2652207"/>
          </a:xfrm>
          <a:prstGeom prst="rect">
            <a:avLst/>
          </a:prstGeom>
        </p:spPr>
        <p:txBody>
          <a:bodyPr vert="horz" lIns="91435" tIns="45718" rIns="91435" bIns="457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6397807"/>
            <a:ext cx="4275403" cy="337957"/>
          </a:xfrm>
          <a:prstGeom prst="rect">
            <a:avLst/>
          </a:prstGeom>
        </p:spPr>
        <p:txBody>
          <a:bodyPr vert="horz" lIns="91435" tIns="45718" rIns="91435" bIns="457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628" y="6397807"/>
            <a:ext cx="4275403" cy="337957"/>
          </a:xfrm>
          <a:prstGeom prst="rect">
            <a:avLst/>
          </a:prstGeom>
        </p:spPr>
        <p:txBody>
          <a:bodyPr vert="horz" lIns="91435" tIns="45718" rIns="91435" bIns="45718" rtlCol="0" anchor="b"/>
          <a:lstStyle>
            <a:lvl1pPr algn="r">
              <a:defRPr sz="1200"/>
            </a:lvl1pPr>
          </a:lstStyle>
          <a:p>
            <a:fld id="{DA151310-E4AF-4337-BA6E-528A8B5D2EE5}" type="slidenum">
              <a:rPr kumimoji="1" lang="ja-JP" altLang="en-US" smtClean="0"/>
              <a:pPr/>
              <a:t>‹#›</a:t>
            </a:fld>
            <a:endParaRPr kumimoji="1" lang="ja-JP" altLang="en-US"/>
          </a:p>
        </p:txBody>
      </p:sp>
    </p:spTree>
    <p:extLst>
      <p:ext uri="{BB962C8B-B14F-4D97-AF65-F5344CB8AC3E}">
        <p14:creationId xmlns:p14="http://schemas.microsoft.com/office/powerpoint/2010/main" val="23033707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2238" y="731838"/>
            <a:ext cx="6508750" cy="3660775"/>
          </a:xfrm>
        </p:spPr>
      </p:sp>
      <p:sp>
        <p:nvSpPr>
          <p:cNvPr id="3" name="ノート プレースホルダー 2"/>
          <p:cNvSpPr>
            <a:spLocks noGrp="1"/>
          </p:cNvSpPr>
          <p:nvPr>
            <p:ph type="body" idx="1"/>
          </p:nvPr>
        </p:nvSpPr>
        <p:spPr/>
        <p:txBody>
          <a:bodyPr/>
          <a:lstStyle/>
          <a:p>
            <a:pPr algn="just"/>
            <a:r>
              <a:rPr lang="ja-JP" altLang="en-US" kern="100" dirty="0">
                <a:latin typeface="HGPｺﾞｼｯｸE" panose="020B0900000000000000" pitchFamily="50" charset="-128"/>
                <a:ea typeface="HGPｺﾞｼｯｸE" panose="020B0900000000000000" pitchFamily="50" charset="-128"/>
                <a:cs typeface="Times New Roman" panose="02020603050405020304" pitchFamily="18" charset="0"/>
              </a:rPr>
              <a:t>ロータリーは奉仕活動の最優先項目として、</a:t>
            </a:r>
            <a:r>
              <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35</a:t>
            </a:r>
            <a:r>
              <a:rPr lang="ja-JP" altLang="en-US" kern="100" dirty="0">
                <a:latin typeface="HGPｺﾞｼｯｸE" panose="020B0900000000000000" pitchFamily="50" charset="-128"/>
                <a:ea typeface="HGPｺﾞｼｯｸE" panose="020B0900000000000000" pitchFamily="50" charset="-128"/>
                <a:cs typeface="Times New Roman" panose="02020603050405020304" pitchFamily="18" charset="0"/>
              </a:rPr>
              <a:t>年以上にわたってポリオを世界から根絶するための活動を続け、大きな進展を遂げてきました。日本では「ポリオはもう終わった」や「今はコロナでは？」と思っている方が多いと思いますが、そうであってはなりません。なぜならロータリーは世界中の子ども達にポリオ根絶を約束しているのです。</a:t>
            </a:r>
            <a:endPar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a:p>
            <a:pPr algn="just"/>
            <a:endPar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Tree>
    <p:extLst>
      <p:ext uri="{BB962C8B-B14F-4D97-AF65-F5344CB8AC3E}">
        <p14:creationId xmlns:p14="http://schemas.microsoft.com/office/powerpoint/2010/main" val="1654462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ポリオ根絶は確実に進展しております。赤色は野生株ポリオの発症国をあらわしております。一</a:t>
            </a:r>
            <a:r>
              <a:rPr lang="ja-JP" altLang="en-US" dirty="0">
                <a:latin typeface="HGPｺﾞｼｯｸE" panose="020B0900000000000000" pitchFamily="50" charset="-128"/>
                <a:ea typeface="HGPｺﾞｼｯｸE" panose="020B0900000000000000" pitchFamily="50" charset="-128"/>
              </a:rPr>
              <a:t>昨年</a:t>
            </a:r>
            <a:r>
              <a:rPr lang="en-US" altLang="ja-JP" dirty="0">
                <a:latin typeface="HGPｺﾞｼｯｸE" panose="020B0900000000000000" pitchFamily="50" charset="-128"/>
                <a:ea typeface="HGPｺﾞｼｯｸE" panose="020B0900000000000000" pitchFamily="50" charset="-128"/>
              </a:rPr>
              <a:t>8</a:t>
            </a:r>
            <a:r>
              <a:rPr lang="ja-JP" altLang="en-US" dirty="0">
                <a:latin typeface="HGPｺﾞｼｯｸE" panose="020B0900000000000000" pitchFamily="50" charset="-128"/>
                <a:ea typeface="HGPｺﾞｼｯｸE" panose="020B0900000000000000" pitchFamily="50" charset="-128"/>
              </a:rPr>
              <a:t>月にアフリカ大陸のポリオ根絶が宣言され、常在国は残り２ヶ国、アフガニスタンとパキスタンです</a:t>
            </a:r>
            <a:endParaRPr kumimoji="1" lang="ja-JP" altLang="en-US"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2</a:t>
            </a:fld>
            <a:endParaRPr kumimoji="1" lang="ja-JP" altLang="en-US"/>
          </a:p>
        </p:txBody>
      </p:sp>
    </p:spTree>
    <p:extLst>
      <p:ext uri="{BB962C8B-B14F-4D97-AF65-F5344CB8AC3E}">
        <p14:creationId xmlns:p14="http://schemas.microsoft.com/office/powerpoint/2010/main" val="1784383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2238" y="731838"/>
            <a:ext cx="6508750" cy="3660775"/>
          </a:xfrm>
        </p:spPr>
      </p:sp>
      <p:sp>
        <p:nvSpPr>
          <p:cNvPr id="3" name="ノート プレースホルダー 2"/>
          <p:cNvSpPr>
            <a:spLocks noGrp="1"/>
          </p:cNvSpPr>
          <p:nvPr>
            <p:ph type="body" idx="1"/>
          </p:nvPr>
        </p:nvSpPr>
        <p:spPr/>
        <p:txBody>
          <a:bodyPr/>
          <a:lstStyle/>
          <a:p>
            <a:r>
              <a:rPr lang="en-US" altLang="ja-JP" dirty="0">
                <a:latin typeface="HGPｺﾞｼｯｸE" panose="020B0900000000000000" pitchFamily="50" charset="-128"/>
                <a:ea typeface="HGPｺﾞｼｯｸE" panose="020B0900000000000000" pitchFamily="50" charset="-128"/>
              </a:rPr>
              <a:t>2021</a:t>
            </a:r>
            <a:r>
              <a:rPr lang="ja-JP" altLang="en-US" dirty="0">
                <a:latin typeface="HGPｺﾞｼｯｸE" panose="020B0900000000000000" pitchFamily="50" charset="-128"/>
                <a:ea typeface="HGPｺﾞｼｯｸE" panose="020B0900000000000000" pitchFamily="50" charset="-128"/>
              </a:rPr>
              <a:t>年の野生株による症例は</a:t>
            </a:r>
            <a:r>
              <a:rPr lang="en-US" altLang="ja-JP" dirty="0">
                <a:latin typeface="HGPｺﾞｼｯｸE" panose="020B0900000000000000" pitchFamily="50" charset="-128"/>
                <a:ea typeface="HGPｺﾞｼｯｸE" panose="020B0900000000000000" pitchFamily="50" charset="-128"/>
              </a:rPr>
              <a:t>6</a:t>
            </a:r>
            <a:r>
              <a:rPr lang="ja-JP" altLang="en-US" dirty="0">
                <a:latin typeface="HGPｺﾞｼｯｸE" panose="020B0900000000000000" pitchFamily="50" charset="-128"/>
                <a:ea typeface="HGPｺﾞｼｯｸE" panose="020B0900000000000000" pitchFamily="50" charset="-128"/>
              </a:rPr>
              <a:t>件となっております。うち一件が非常在国となっておりますが、残念ながら本年になり、常在国</a:t>
            </a:r>
            <a:r>
              <a:rPr lang="en-US" altLang="ja-JP" dirty="0">
                <a:latin typeface="HGPｺﾞｼｯｸE" panose="020B0900000000000000" pitchFamily="50" charset="-128"/>
                <a:ea typeface="HGPｺﾞｼｯｸE" panose="020B0900000000000000" pitchFamily="50" charset="-128"/>
              </a:rPr>
              <a:t>2</a:t>
            </a:r>
            <a:r>
              <a:rPr lang="ja-JP" altLang="en-US" dirty="0">
                <a:latin typeface="HGPｺﾞｼｯｸE" panose="020B0900000000000000" pitchFamily="50" charset="-128"/>
                <a:ea typeface="HGPｺﾞｼｯｸE" panose="020B0900000000000000" pitchFamily="50" charset="-128"/>
              </a:rPr>
              <a:t>ヶ国以外のアフリカマラウイで</a:t>
            </a:r>
            <a:r>
              <a:rPr lang="en-US" altLang="ja-JP" dirty="0">
                <a:latin typeface="HGPｺﾞｼｯｸE" panose="020B0900000000000000" pitchFamily="50" charset="-128"/>
                <a:ea typeface="HGPｺﾞｼｯｸE" panose="020B0900000000000000" pitchFamily="50" charset="-128"/>
              </a:rPr>
              <a:t>1</a:t>
            </a:r>
            <a:r>
              <a:rPr lang="ja-JP" altLang="en-US" dirty="0">
                <a:latin typeface="HGPｺﾞｼｯｸE" panose="020B0900000000000000" pitchFamily="50" charset="-128"/>
                <a:ea typeface="HGPｺﾞｼｯｸE" panose="020B0900000000000000" pitchFamily="50" charset="-128"/>
              </a:rPr>
              <a:t>件確認されてしまいました。この発症事例はウィルスの遺伝的に常在国から持ち込まれたものと判断されており、アフリカ大陸のポリオフリーには影響は無いとの事ですが、ポリオは根絶させるまですべての国で感染の危険があるという事です。ポリオ根絶は目前に迫っています。しかし、今手を緩めるとポリオはたちまち蔓延してしまいます。参考までにワクチン由来の症例数も記載しておりますが、二次感染も注意せねばなりません。</a:t>
            </a:r>
            <a:endParaRPr lang="en-US" altLang="ja-JP"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479209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2238" y="731838"/>
            <a:ext cx="6508750" cy="3660775"/>
          </a:xfrm>
        </p:spPr>
      </p:sp>
      <p:sp>
        <p:nvSpPr>
          <p:cNvPr id="3" name="ノート プレースホルダー 2"/>
          <p:cNvSpPr>
            <a:spLocks noGrp="1"/>
          </p:cNvSpPr>
          <p:nvPr>
            <p:ph type="body" idx="1"/>
          </p:nvPr>
        </p:nvSpPr>
        <p:spPr/>
        <p:txBody>
          <a:bodyPr/>
          <a:lstStyle/>
          <a:p>
            <a:pPr algn="just"/>
            <a:r>
              <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10</a:t>
            </a:r>
            <a:r>
              <a:rPr lang="ja-JP" altLang="en-US" kern="100" dirty="0">
                <a:latin typeface="HGPｺﾞｼｯｸE" panose="020B0900000000000000" pitchFamily="50" charset="-128"/>
                <a:ea typeface="HGPｺﾞｼｯｸE" panose="020B0900000000000000" pitchFamily="50" charset="-128"/>
                <a:cs typeface="Times New Roman" panose="02020603050405020304" pitchFamily="18" charset="0"/>
              </a:rPr>
              <a:t>月</a:t>
            </a:r>
            <a:r>
              <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rPr>
              <a:t>24</a:t>
            </a:r>
            <a:r>
              <a:rPr lang="ja-JP" altLang="en-US" kern="100" dirty="0">
                <a:latin typeface="HGPｺﾞｼｯｸE" panose="020B0900000000000000" pitchFamily="50" charset="-128"/>
                <a:ea typeface="HGPｺﾞｼｯｸE" panose="020B0900000000000000" pitchFamily="50" charset="-128"/>
                <a:cs typeface="Times New Roman" panose="02020603050405020304" pitchFamily="18" charset="0"/>
              </a:rPr>
              <a:t>日の世界ポリオデーに向けて、是非何か計画と活動の実行をお願い致します</a:t>
            </a:r>
            <a:endPar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Tree>
    <p:extLst>
      <p:ext uri="{BB962C8B-B14F-4D97-AF65-F5344CB8AC3E}">
        <p14:creationId xmlns:p14="http://schemas.microsoft.com/office/powerpoint/2010/main" val="2034512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2238" y="731838"/>
            <a:ext cx="6508750" cy="3660775"/>
          </a:xfrm>
        </p:spPr>
      </p:sp>
      <p:sp>
        <p:nvSpPr>
          <p:cNvPr id="3" name="ノート プレースホルダー 2"/>
          <p:cNvSpPr>
            <a:spLocks noGrp="1"/>
          </p:cNvSpPr>
          <p:nvPr>
            <p:ph type="body" idx="1"/>
          </p:nvPr>
        </p:nvSpPr>
        <p:spPr/>
        <p:txBody>
          <a:bodyPr/>
          <a:lstStyle/>
          <a:p>
            <a:pPr algn="just"/>
            <a:endParaRPr lang="en-US" altLang="ja-JP" kern="100" dirty="0">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Tree>
    <p:extLst>
      <p:ext uri="{BB962C8B-B14F-4D97-AF65-F5344CB8AC3E}">
        <p14:creationId xmlns:p14="http://schemas.microsoft.com/office/powerpoint/2010/main" val="1582587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A151310-E4AF-4337-BA6E-528A8B5D2EE5}" type="slidenum">
              <a:rPr kumimoji="1" lang="ja-JP" altLang="en-US" smtClean="0"/>
              <a:pPr/>
              <a:t>6</a:t>
            </a:fld>
            <a:endParaRPr kumimoji="1" lang="ja-JP" altLang="en-US"/>
          </a:p>
        </p:txBody>
      </p:sp>
    </p:spTree>
    <p:extLst>
      <p:ext uri="{BB962C8B-B14F-4D97-AF65-F5344CB8AC3E}">
        <p14:creationId xmlns:p14="http://schemas.microsoft.com/office/powerpoint/2010/main" val="1589270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2238" y="731838"/>
            <a:ext cx="6508750" cy="3660775"/>
          </a:xfrm>
        </p:spPr>
      </p:sp>
      <p:sp>
        <p:nvSpPr>
          <p:cNvPr id="3" name="ノート プレースホルダー 2"/>
          <p:cNvSpPr>
            <a:spLocks noGrp="1"/>
          </p:cNvSpPr>
          <p:nvPr>
            <p:ph type="body" idx="1"/>
          </p:nvPr>
        </p:nvSpPr>
        <p:spPr/>
        <p:txBody>
          <a:bodyPr/>
          <a:lstStyle/>
          <a:p>
            <a:pPr defTabSz="451714">
              <a:lnSpc>
                <a:spcPct val="117999"/>
              </a:lnSpc>
              <a:defRPr/>
            </a:pPr>
            <a:r>
              <a:rPr lang="ja-JP" altLang="ja-JP" dirty="0">
                <a:latin typeface="HGPｺﾞｼｯｸE" panose="020B0900000000000000" pitchFamily="50" charset="-128"/>
                <a:ea typeface="HGPｺﾞｼｯｸE" panose="020B0900000000000000" pitchFamily="50" charset="-128"/>
              </a:rPr>
              <a:t>少しの労力で効果を発揮する感染症との</a:t>
            </a:r>
            <a:r>
              <a:rPr lang="ja-JP" altLang="en-US" dirty="0">
                <a:latin typeface="HGPｺﾞｼｯｸE" panose="020B0900000000000000" pitchFamily="50" charset="-128"/>
                <a:ea typeface="HGPｺﾞｼｯｸE" panose="020B0900000000000000" pitchFamily="50" charset="-128"/>
              </a:rPr>
              <a:t>闘い</a:t>
            </a:r>
            <a:r>
              <a:rPr lang="ja-JP" altLang="ja-JP" dirty="0">
                <a:latin typeface="HGPｺﾞｼｯｸE" panose="020B0900000000000000" pitchFamily="50" charset="-128"/>
                <a:ea typeface="HGPｺﾞｼｯｸE" panose="020B0900000000000000" pitchFamily="50" charset="-128"/>
              </a:rPr>
              <a:t>のプログラムをロータリーは</a:t>
            </a:r>
            <a:r>
              <a:rPr lang="en-US" altLang="ja-JP" dirty="0">
                <a:latin typeface="HGPｺﾞｼｯｸE" panose="020B0900000000000000" pitchFamily="50" charset="-128"/>
                <a:ea typeface="HGPｺﾞｼｯｸE" panose="020B0900000000000000" pitchFamily="50" charset="-128"/>
              </a:rPr>
              <a:t>30</a:t>
            </a:r>
            <a:r>
              <a:rPr lang="ja-JP" altLang="en-US" dirty="0">
                <a:latin typeface="HGPｺﾞｼｯｸE" panose="020B0900000000000000" pitchFamily="50" charset="-128"/>
                <a:ea typeface="HGPｺﾞｼｯｸE" panose="020B0900000000000000" pitchFamily="50" charset="-128"/>
              </a:rPr>
              <a:t>数</a:t>
            </a:r>
            <a:r>
              <a:rPr lang="ja-JP" altLang="ja-JP" dirty="0">
                <a:latin typeface="HGPｺﾞｼｯｸE" panose="020B0900000000000000" pitchFamily="50" charset="-128"/>
                <a:ea typeface="HGPｺﾞｼｯｸE" panose="020B0900000000000000" pitchFamily="50" charset="-128"/>
              </a:rPr>
              <a:t>年</a:t>
            </a:r>
            <a:r>
              <a:rPr lang="ja-JP" altLang="en-US" dirty="0">
                <a:latin typeface="HGPｺﾞｼｯｸE" panose="020B0900000000000000" pitchFamily="50" charset="-128"/>
                <a:ea typeface="HGPｺﾞｼｯｸE" panose="020B0900000000000000" pitchFamily="50" charset="-128"/>
              </a:rPr>
              <a:t>も</a:t>
            </a:r>
            <a:r>
              <a:rPr lang="ja-JP" altLang="ja-JP" dirty="0">
                <a:latin typeface="HGPｺﾞｼｯｸE" panose="020B0900000000000000" pitchFamily="50" charset="-128"/>
                <a:ea typeface="HGPｺﾞｼｯｸE" panose="020B0900000000000000" pitchFamily="50" charset="-128"/>
              </a:rPr>
              <a:t>前から継続して取り組んできています。</a:t>
            </a:r>
            <a:r>
              <a:rPr lang="ja-JP" altLang="en-US" dirty="0">
                <a:latin typeface="HGPｺﾞｼｯｸE" panose="020B0900000000000000" pitchFamily="50" charset="-128"/>
                <a:ea typeface="HGPｺﾞｼｯｸE" panose="020B0900000000000000" pitchFamily="50" charset="-128"/>
              </a:rPr>
              <a:t>第</a:t>
            </a:r>
            <a:r>
              <a:rPr lang="en-US" altLang="ja-JP" dirty="0">
                <a:latin typeface="HGPｺﾞｼｯｸE" panose="020B0900000000000000" pitchFamily="50" charset="-128"/>
                <a:ea typeface="HGPｺﾞｼｯｸE" panose="020B0900000000000000" pitchFamily="50" charset="-128"/>
              </a:rPr>
              <a:t>2660</a:t>
            </a:r>
            <a:r>
              <a:rPr lang="ja-JP" altLang="ja-JP" dirty="0">
                <a:latin typeface="HGPｺﾞｼｯｸE" panose="020B0900000000000000" pitchFamily="50" charset="-128"/>
                <a:ea typeface="HGPｺﾞｼｯｸE" panose="020B0900000000000000" pitchFamily="50" charset="-128"/>
              </a:rPr>
              <a:t>地区</a:t>
            </a:r>
            <a:r>
              <a:rPr lang="ja-JP" altLang="en-US" dirty="0">
                <a:latin typeface="HGPｺﾞｼｯｸE" panose="020B0900000000000000" pitchFamily="50" charset="-128"/>
                <a:ea typeface="HGPｺﾞｼｯｸE" panose="020B0900000000000000" pitchFamily="50" charset="-128"/>
              </a:rPr>
              <a:t>財団委員会</a:t>
            </a:r>
            <a:r>
              <a:rPr lang="ja-JP" altLang="ja-JP" dirty="0">
                <a:latin typeface="HGPｺﾞｼｯｸE" panose="020B0900000000000000" pitchFamily="50" charset="-128"/>
                <a:ea typeface="HGPｺﾞｼｯｸE" panose="020B0900000000000000" pitchFamily="50" charset="-128"/>
              </a:rPr>
              <a:t>ではポリオプラス寄付お一人</a:t>
            </a:r>
            <a:r>
              <a:rPr lang="en-US" altLang="ja-JP" dirty="0">
                <a:latin typeface="HGPｺﾞｼｯｸE" panose="020B0900000000000000" pitchFamily="50" charset="-128"/>
                <a:ea typeface="HGPｺﾞｼｯｸE" panose="020B0900000000000000" pitchFamily="50" charset="-128"/>
              </a:rPr>
              <a:t>50</a:t>
            </a:r>
            <a:r>
              <a:rPr lang="ja-JP" altLang="ja-JP" dirty="0">
                <a:latin typeface="HGPｺﾞｼｯｸE" panose="020B0900000000000000" pitchFamily="50" charset="-128"/>
                <a:ea typeface="HGPｺﾞｼｯｸE" panose="020B0900000000000000" pitchFamily="50" charset="-128"/>
              </a:rPr>
              <a:t>ドルをお願いしています。</a:t>
            </a:r>
            <a:r>
              <a:rPr lang="ja-JP" altLang="en-US" dirty="0">
                <a:latin typeface="HGPｺﾞｼｯｸE" panose="020B0900000000000000" pitchFamily="50" charset="-128"/>
                <a:ea typeface="HGPｺﾞｼｯｸE" panose="020B0900000000000000" pitchFamily="50" charset="-128"/>
              </a:rPr>
              <a:t>そして</a:t>
            </a:r>
            <a:r>
              <a:rPr lang="ja-JP" altLang="ja-JP" dirty="0">
                <a:latin typeface="HGPｺﾞｼｯｸE" panose="020B0900000000000000" pitchFamily="50" charset="-128"/>
                <a:ea typeface="HGPｺﾞｼｯｸE" panose="020B0900000000000000" pitchFamily="50" charset="-128"/>
              </a:rPr>
              <a:t>、この機会に寄付ゼロクラブのゼロを継続してゆきたいと強く願っています。</a:t>
            </a:r>
            <a:r>
              <a:rPr lang="ja-JP" altLang="en-US" dirty="0">
                <a:latin typeface="HGPｺﾞｼｯｸE" panose="020B0900000000000000" pitchFamily="50" charset="-128"/>
                <a:ea typeface="HGPｺﾞｼｯｸE" panose="020B0900000000000000" pitchFamily="50" charset="-128"/>
              </a:rPr>
              <a:t>また、ローターアクトクラブの皆様も興味を持って頂き「学ぶ」「シェアする」「寄付・募金活動」その他、自分たちに何が出来るかを見つけて頂きたいと心より願っております。</a:t>
            </a:r>
            <a:r>
              <a:rPr lang="ja-JP" altLang="ja-JP" dirty="0">
                <a:latin typeface="HGPｺﾞｼｯｸE" panose="020B0900000000000000" pitchFamily="50" charset="-128"/>
                <a:ea typeface="HGPｺﾞｼｯｸE" panose="020B0900000000000000" pitchFamily="50" charset="-128"/>
              </a:rPr>
              <a:t>どうか感染症との</a:t>
            </a:r>
            <a:r>
              <a:rPr lang="ja-JP" altLang="en-US" dirty="0">
                <a:latin typeface="HGPｺﾞｼｯｸE" panose="020B0900000000000000" pitchFamily="50" charset="-128"/>
                <a:ea typeface="HGPｺﾞｼｯｸE" panose="020B0900000000000000" pitchFamily="50" charset="-128"/>
              </a:rPr>
              <a:t>闘い</a:t>
            </a:r>
            <a:r>
              <a:rPr lang="ja-JP" altLang="ja-JP" dirty="0">
                <a:latin typeface="HGPｺﾞｼｯｸE" panose="020B0900000000000000" pitchFamily="50" charset="-128"/>
                <a:ea typeface="HGPｺﾞｼｯｸE" panose="020B0900000000000000" pitchFamily="50" charset="-128"/>
              </a:rPr>
              <a:t>にお一人お一人が出来ることを強く強くお願い致します。ご</a:t>
            </a:r>
            <a:r>
              <a:rPr lang="ja-JP" altLang="en-US" dirty="0">
                <a:latin typeface="HGPｺﾞｼｯｸE" panose="020B0900000000000000" pitchFamily="50" charset="-128"/>
                <a:ea typeface="HGPｺﾞｼｯｸE" panose="020B0900000000000000" pitchFamily="50" charset="-128"/>
              </a:rPr>
              <a:t>清聴</a:t>
            </a:r>
            <a:r>
              <a:rPr lang="ja-JP" altLang="ja-JP" dirty="0">
                <a:latin typeface="HGPｺﾞｼｯｸE" panose="020B0900000000000000" pitchFamily="50" charset="-128"/>
                <a:ea typeface="HGPｺﾞｼｯｸE" panose="020B0900000000000000" pitchFamily="50" charset="-128"/>
              </a:rPr>
              <a:t>いただき</a:t>
            </a:r>
            <a:r>
              <a:rPr lang="ja-JP" altLang="en-US" dirty="0">
                <a:latin typeface="HGPｺﾞｼｯｸE" panose="020B0900000000000000" pitchFamily="50" charset="-128"/>
                <a:ea typeface="HGPｺﾞｼｯｸE" panose="020B0900000000000000" pitchFamily="50" charset="-128"/>
              </a:rPr>
              <a:t>誠にありがとうございました。</a:t>
            </a:r>
            <a:endParaRPr lang="en-US" altLang="ja-JP"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172395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2.xml"/><Relationship Id="rId4" Type="http://schemas.openxmlformats.org/officeDocument/2006/relationships/image" Target="NUL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7" indent="0" algn="ctr">
              <a:buNone/>
              <a:defRPr sz="2000"/>
            </a:lvl2pPr>
            <a:lvl3pPr marL="914353" indent="0" algn="ctr">
              <a:buNone/>
              <a:defRPr sz="1800"/>
            </a:lvl3pPr>
            <a:lvl4pPr marL="1371530" indent="0" algn="ctr">
              <a:buNone/>
              <a:defRPr sz="1600"/>
            </a:lvl4pPr>
            <a:lvl5pPr marL="1828706" indent="0" algn="ctr">
              <a:buNone/>
              <a:defRPr sz="1600"/>
            </a:lvl5pPr>
            <a:lvl6pPr marL="2285883" indent="0" algn="ctr">
              <a:buNone/>
              <a:defRPr sz="1600"/>
            </a:lvl6pPr>
            <a:lvl7pPr marL="2743060" indent="0" algn="ctr">
              <a:buNone/>
              <a:defRPr sz="1600"/>
            </a:lvl7pPr>
            <a:lvl8pPr marL="3200236" indent="0" algn="ctr">
              <a:buNone/>
              <a:defRPr sz="1600"/>
            </a:lvl8pPr>
            <a:lvl9pPr marL="3657413"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3083859794"/>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4482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3319821842"/>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タイトル（中央）">
    <p:spTree>
      <p:nvGrpSpPr>
        <p:cNvPr id="1" name=""/>
        <p:cNvGrpSpPr/>
        <p:nvPr/>
      </p:nvGrpSpPr>
      <p:grpSpPr>
        <a:xfrm>
          <a:off x="0" y="0"/>
          <a:ext cx="0" cy="0"/>
          <a:chOff x="0" y="0"/>
          <a:chExt cx="0" cy="0"/>
        </a:xfrm>
      </p:grpSpPr>
      <p:sp>
        <p:nvSpPr>
          <p:cNvPr id="168" name="Shape 168"/>
          <p:cNvSpPr>
            <a:spLocks noGrp="1"/>
          </p:cNvSpPr>
          <p:nvPr>
            <p:ph type="title"/>
          </p:nvPr>
        </p:nvSpPr>
        <p:spPr>
          <a:xfrm>
            <a:off x="1190625" y="2268141"/>
            <a:ext cx="9810750" cy="2321719"/>
          </a:xfrm>
          <a:prstGeom prst="rect">
            <a:avLst/>
          </a:prstGeom>
        </p:spPr>
        <p:txBody>
          <a:bodyPr/>
          <a:lstStyle/>
          <a:p>
            <a:r>
              <a:t>タイトルテキスト</a:t>
            </a:r>
          </a:p>
        </p:txBody>
      </p:sp>
      <p:sp>
        <p:nvSpPr>
          <p:cNvPr id="169" name="Shape 16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28731112"/>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基本版） タイトルのみ_Proposal">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1"/>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オブジェクト 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 y="1589"/>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hasCustomPrompt="1"/>
          </p:nvPr>
        </p:nvSpPr>
        <p:spPr bwMode="gray">
          <a:xfrm>
            <a:off x="513231" y="136800"/>
            <a:ext cx="11165538" cy="651600"/>
          </a:xfrm>
        </p:spPr>
        <p:txBody>
          <a:bodyPr/>
          <a:lstStyle>
            <a:lvl1pPr>
              <a:defRPr/>
            </a:lvl1pPr>
          </a:lstStyle>
          <a:p>
            <a:r>
              <a:rPr kumimoji="1" lang="ja-JP" altLang="en-US" dirty="0"/>
              <a:t>キーメッセージを入力（本スライドで一番伝えたいこと＜名詞止め・体言止め不可＞）</a:t>
            </a:r>
          </a:p>
        </p:txBody>
      </p:sp>
      <p:sp>
        <p:nvSpPr>
          <p:cNvPr id="9" name="テキスト プレースホルダー 2"/>
          <p:cNvSpPr>
            <a:spLocks noGrp="1"/>
          </p:cNvSpPr>
          <p:nvPr>
            <p:ph type="body" sz="quarter" idx="15" hasCustomPrompt="1"/>
          </p:nvPr>
        </p:nvSpPr>
        <p:spPr>
          <a:xfrm>
            <a:off x="512611" y="1016000"/>
            <a:ext cx="5316923" cy="432000"/>
          </a:xfrm>
        </p:spPr>
        <p:txBody>
          <a:bodyPr wrap="none" anchor="ctr">
            <a:noAutofit/>
          </a:bodyPr>
          <a:lstStyle>
            <a:lvl1pPr>
              <a:defRPr sz="1400" b="1">
                <a:solidFill>
                  <a:schemeClr val="accent2"/>
                </a:solidFill>
              </a:defRPr>
            </a:lvl1pPr>
          </a:lstStyle>
          <a:p>
            <a:pPr lvl="0"/>
            <a:r>
              <a:rPr kumimoji="1" lang="en-US" altLang="ja-JP" dirty="0"/>
              <a:t>Header</a:t>
            </a:r>
            <a:r>
              <a:rPr kumimoji="1" lang="ja-JP" altLang="en-US" dirty="0"/>
              <a:t>を入力（スライドタイトル）</a:t>
            </a:r>
          </a:p>
        </p:txBody>
      </p:sp>
    </p:spTree>
    <p:extLst>
      <p:ext uri="{BB962C8B-B14F-4D97-AF65-F5344CB8AC3E}">
        <p14:creationId xmlns:p14="http://schemas.microsoft.com/office/powerpoint/2010/main" val="514076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3772094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lvl1pPr>
              <a:defRPr>
                <a:solidFill>
                  <a:srgbClr val="17458F"/>
                </a:solidFill>
              </a:defRPr>
            </a:lvl1pPr>
            <a:lvl2pPr>
              <a:defRPr>
                <a:solidFill>
                  <a:srgbClr val="17458F"/>
                </a:solidFill>
              </a:defRPr>
            </a:lvl2pPr>
            <a:lvl3pPr>
              <a:defRPr>
                <a:solidFill>
                  <a:srgbClr val="17458F"/>
                </a:solidFill>
              </a:defRPr>
            </a:lvl3pPr>
            <a:lvl4pPr>
              <a:defRPr>
                <a:solidFill>
                  <a:srgbClr val="17458F"/>
                </a:solidFill>
              </a:defRPr>
            </a:lvl4pPr>
            <a:lvl5pPr>
              <a:defRPr>
                <a:solidFill>
                  <a:srgbClr val="17458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F925CBC-5D63-4841-856B-2ED1B4A34DEC}" type="slidenum">
              <a:rPr lang="en-US" smtClean="0"/>
              <a:pPr/>
              <a:t>‹#›</a:t>
            </a:fld>
            <a:endParaRPr lang="en-US"/>
          </a:p>
        </p:txBody>
      </p:sp>
      <p:sp>
        <p:nvSpPr>
          <p:cNvPr id="7"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606444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normAutofit/>
          </a:bodyPr>
          <a:lstStyle>
            <a:lvl1pPr algn="l">
              <a:defRPr sz="36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itle Placeholder 1"/>
          <p:cNvSpPr txBox="1">
            <a:spLocks/>
          </p:cNvSpPr>
          <p:nvPr userDrawn="1"/>
        </p:nvSpPr>
        <p:spPr>
          <a:xfrm>
            <a:off x="609600" y="274638"/>
            <a:ext cx="9855200" cy="4873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1800" b="0" i="0" kern="1200">
                <a:solidFill>
                  <a:srgbClr val="16316B"/>
                </a:solidFill>
                <a:latin typeface="Arial Narrow"/>
                <a:ea typeface="+mj-ea"/>
                <a:cs typeface="Arial Narrow"/>
              </a:defRPr>
            </a:lvl1pPr>
          </a:lstStyle>
          <a:p>
            <a:r>
              <a:rPr lang="en-US" sz="1800"/>
              <a:t>CLICK TO EDIT MASTER TITLE STYLE</a:t>
            </a:r>
            <a:endParaRPr lang="en-US" sz="1800" dirty="0"/>
          </a:p>
        </p:txBody>
      </p:sp>
    </p:spTree>
    <p:extLst>
      <p:ext uri="{BB962C8B-B14F-4D97-AF65-F5344CB8AC3E}">
        <p14:creationId xmlns:p14="http://schemas.microsoft.com/office/powerpoint/2010/main" val="151095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4228224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1535113"/>
            <a:ext cx="5386917"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93368" y="1535113"/>
            <a:ext cx="5389033" cy="639762"/>
          </a:xfrm>
          <a:prstGeom prst="rect">
            <a:avLst/>
          </a:prstGeom>
        </p:spPr>
        <p:txBody>
          <a:bodyPr anchor="b">
            <a:noAutofit/>
          </a:bodyPr>
          <a:lstStyle>
            <a:lvl1pPr marL="0" indent="0">
              <a:buNone/>
              <a:defRPr sz="2000" b="1" i="0">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1800">
                <a:solidFill>
                  <a:srgbClr val="17458F"/>
                </a:solidFill>
              </a:defRPr>
            </a:lvl1pPr>
            <a:lvl2pPr>
              <a:defRPr sz="2000">
                <a:solidFill>
                  <a:srgbClr val="17458F"/>
                </a:solidFill>
              </a:defRPr>
            </a:lvl2pPr>
            <a:lvl3pPr>
              <a:defRPr sz="1800">
                <a:solidFill>
                  <a:srgbClr val="17458F"/>
                </a:solidFill>
              </a:defRPr>
            </a:lvl3pPr>
            <a:lvl4pPr>
              <a:defRPr sz="1600">
                <a:solidFill>
                  <a:srgbClr val="17458F"/>
                </a:solidFill>
              </a:defRPr>
            </a:lvl4pPr>
            <a:lvl5pPr>
              <a:defRPr sz="1600">
                <a:solidFill>
                  <a:srgbClr val="17458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3170197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6889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228378062"/>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srgbClr val="FFFFFF"/>
              </a:solidFill>
              <a:ea typeface="ヒラギノ角ゴ Pro W3" charset="0"/>
              <a:cs typeface="ヒラギノ角ゴ Pro W3" charset="0"/>
            </a:endParaRPr>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タイトル 5"/>
          <p:cNvSpPr>
            <a:spLocks noGrp="1"/>
          </p:cNvSpPr>
          <p:nvPr>
            <p:ph type="title"/>
          </p:nvPr>
        </p:nvSpPr>
        <p:spPr>
          <a:xfrm>
            <a:off x="609600" y="274638"/>
            <a:ext cx="10972800" cy="1143000"/>
          </a:xfrm>
          <a:prstGeom prst="rect">
            <a:avLst/>
          </a:prstGeom>
        </p:spPr>
        <p:txBody>
          <a:bodyPr/>
          <a:lstStyle>
            <a:lvl1pPr>
              <a:defRPr>
                <a:solidFill>
                  <a:schemeClr val="bg1"/>
                </a:solidFill>
              </a:defRPr>
            </a:lvl1pPr>
          </a:lstStyle>
          <a:p>
            <a:r>
              <a:rPr lang="ja-JP" altLang="en-US" dirty="0"/>
              <a:t>マスター タイトルの書式設定</a:t>
            </a:r>
          </a:p>
        </p:txBody>
      </p:sp>
    </p:spTree>
    <p:extLst>
      <p:ext uri="{BB962C8B-B14F-4D97-AF65-F5344CB8AC3E}">
        <p14:creationId xmlns:p14="http://schemas.microsoft.com/office/powerpoint/2010/main" val="1614108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884896" y="6250165"/>
            <a:ext cx="504892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258185" y="6250165"/>
            <a:ext cx="5048921"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8737600" y="6356351"/>
            <a:ext cx="3196216" cy="365125"/>
          </a:xfrm>
        </p:spPr>
        <p:txBody>
          <a:bodyPr/>
          <a:lstStyle>
            <a:lvl1pPr>
              <a:defRPr sz="1200"/>
            </a:lvl1pPr>
          </a:lstStyle>
          <a:p>
            <a:fld id="{48296678-7821-497A-A94A-DDC763C0106C}" type="slidenum">
              <a:rPr lang="ja-JP" altLang="en-US" smtClean="0"/>
              <a:pPr/>
              <a:t>‹#›</a:t>
            </a:fld>
            <a:endParaRPr lang="ja-JP" altLang="en-US" dirty="0"/>
          </a:p>
        </p:txBody>
      </p:sp>
      <p:sp>
        <p:nvSpPr>
          <p:cNvPr id="7" name="Title 6"/>
          <p:cNvSpPr>
            <a:spLocks noGrp="1"/>
          </p:cNvSpPr>
          <p:nvPr>
            <p:ph type="title"/>
          </p:nvPr>
        </p:nvSpPr>
        <p:spPr/>
        <p:txBody>
          <a:bodyPr/>
          <a:lstStyle/>
          <a:p>
            <a:r>
              <a:rPr lang="ja-JP" altLang="en-US"/>
              <a:t>マスター タイトルの書式設定</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a:xfrm>
            <a:off x="6884896" y="6250165"/>
            <a:ext cx="5048920" cy="365125"/>
          </a:xfrm>
          <a:prstGeom prst="rect">
            <a:avLst/>
          </a:prstGeom>
        </p:spPr>
        <p:txBody>
          <a:bodyPr/>
          <a:lstStyle/>
          <a:p>
            <a:endParaRPr kumimoji="1" lang="ja-JP" altLang="en-US"/>
          </a:p>
        </p:txBody>
      </p:sp>
      <p:sp>
        <p:nvSpPr>
          <p:cNvPr id="4" name="Footer Placeholder 3"/>
          <p:cNvSpPr>
            <a:spLocks noGrp="1"/>
          </p:cNvSpPr>
          <p:nvPr>
            <p:ph type="ftr" sz="quarter" idx="11"/>
          </p:nvPr>
        </p:nvSpPr>
        <p:spPr>
          <a:xfrm>
            <a:off x="258185" y="6250165"/>
            <a:ext cx="5048921"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p:txBody>
          <a:bodyPr/>
          <a:lstStyle/>
          <a:p>
            <a:fld id="{48296678-7821-497A-A94A-DDC763C0106C}" type="slidenum">
              <a:rPr kumimoji="1" lang="ja-JP" altLang="en-US" smtClean="0"/>
              <a:pPr/>
              <a:t>‹#›</a:t>
            </a:fld>
            <a:endParaRPr kumimoji="1"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ED5066-73BF-4EA2-9661-F062672E63A6}"/>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5" name="Rectangle 5">
            <a:extLst>
              <a:ext uri="{FF2B5EF4-FFF2-40B4-BE49-F238E27FC236}">
                <a16:creationId xmlns:a16="http://schemas.microsoft.com/office/drawing/2014/main" id="{21E3DA2E-89D0-481B-B42B-3FA992AB4130}"/>
              </a:ext>
            </a:extLst>
          </p:cNvPr>
          <p:cNvSpPr>
            <a:spLocks noChangeArrowheads="1"/>
          </p:cNvSpPr>
          <p:nvPr/>
        </p:nvSpPr>
        <p:spPr bwMode="auto">
          <a:xfrm>
            <a:off x="-101600" y="457200"/>
            <a:ext cx="123952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ja-JP" sz="2400">
              <a:solidFill>
                <a:srgbClr val="FFFFFF"/>
              </a:solidFill>
              <a:latin typeface="Calibri" panose="020F0502020204030204" pitchFamily="34" charset="0"/>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図 8" descr="ロゴ, 会社名&#10;&#10;自動的に生成された説明">
            <a:extLst>
              <a:ext uri="{FF2B5EF4-FFF2-40B4-BE49-F238E27FC236}">
                <a16:creationId xmlns:a16="http://schemas.microsoft.com/office/drawing/2014/main" id="{4BB0743A-EB50-41A0-8C68-3575B00FE37B}"/>
              </a:ext>
            </a:extLst>
          </p:cNvPr>
          <p:cNvPicPr>
            <a:picLocks noChangeAspect="1"/>
          </p:cNvPicPr>
          <p:nvPr userDrawn="1"/>
        </p:nvPicPr>
        <p:blipFill rotWithShape="1">
          <a:blip r:embed="rId2"/>
          <a:srcRect l="26028" t="52" r="21918" b="15468"/>
          <a:stretch/>
        </p:blipFill>
        <p:spPr>
          <a:xfrm>
            <a:off x="10668000" y="5742854"/>
            <a:ext cx="1219201" cy="990528"/>
          </a:xfrm>
          <a:prstGeom prst="rect">
            <a:avLst/>
          </a:prstGeom>
        </p:spPr>
      </p:pic>
    </p:spTree>
    <p:extLst>
      <p:ext uri="{BB962C8B-B14F-4D97-AF65-F5344CB8AC3E}">
        <p14:creationId xmlns:p14="http://schemas.microsoft.com/office/powerpoint/2010/main" val="2236565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3" indent="0">
              <a:buNone/>
              <a:defRPr sz="1800">
                <a:solidFill>
                  <a:schemeClr val="tx1">
                    <a:tint val="75000"/>
                  </a:schemeClr>
                </a:solidFill>
              </a:defRPr>
            </a:lvl3pPr>
            <a:lvl4pPr marL="1371530" indent="0">
              <a:buNone/>
              <a:defRPr sz="1600">
                <a:solidFill>
                  <a:schemeClr val="tx1">
                    <a:tint val="75000"/>
                  </a:schemeClr>
                </a:solidFill>
              </a:defRPr>
            </a:lvl4pPr>
            <a:lvl5pPr marL="1828706" indent="0">
              <a:buNone/>
              <a:defRPr sz="1600">
                <a:solidFill>
                  <a:schemeClr val="tx1">
                    <a:tint val="75000"/>
                  </a:schemeClr>
                </a:solidFill>
              </a:defRPr>
            </a:lvl5pPr>
            <a:lvl6pPr marL="2285883" indent="0">
              <a:buNone/>
              <a:defRPr sz="1600">
                <a:solidFill>
                  <a:schemeClr val="tx1">
                    <a:tint val="75000"/>
                  </a:schemeClr>
                </a:solidFill>
              </a:defRPr>
            </a:lvl6pPr>
            <a:lvl7pPr marL="2743060" indent="0">
              <a:buNone/>
              <a:defRPr sz="1600">
                <a:solidFill>
                  <a:schemeClr val="tx1">
                    <a:tint val="75000"/>
                  </a:schemeClr>
                </a:solidFill>
              </a:defRPr>
            </a:lvl7pPr>
            <a:lvl8pPr marL="3200236" indent="0">
              <a:buNone/>
              <a:defRPr sz="1600">
                <a:solidFill>
                  <a:schemeClr val="tx1">
                    <a:tint val="75000"/>
                  </a:schemeClr>
                </a:solidFill>
              </a:defRPr>
            </a:lvl8pPr>
            <a:lvl9pPr marL="3657413"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2314753066"/>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2308375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2035820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2073829595"/>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4179377805"/>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2439384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24462434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4.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theme" Target="../theme/theme5.xml"/><Relationship Id="rId1" Type="http://schemas.openxmlformats.org/officeDocument/2006/relationships/slideLayout" Target="../slideLayouts/slideLayout13.xml"/><Relationship Id="rId5" Type="http://schemas.openxmlformats.org/officeDocument/2006/relationships/image" Target="NULL"/><Relationship Id="rId4" Type="http://schemas.openxmlformats.org/officeDocument/2006/relationships/oleObject" Target="../embeddings/oleObject1.bin"/></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1.png"/><Relationship Id="rId5" Type="http://schemas.openxmlformats.org/officeDocument/2006/relationships/slideLayout" Target="../slideLayouts/slideLayout18.xml"/><Relationship Id="rId10" Type="http://schemas.openxmlformats.org/officeDocument/2006/relationships/theme" Target="../theme/theme6.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12192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lIns="68537" tIns="34269" rIns="68537" bIns="34269" rtlCol="0" anchor="t"/>
          <a:lstStyle/>
          <a:p>
            <a:pPr algn="ctr"/>
            <a:endParaRPr lang="en-US" sz="1350">
              <a:solidFill>
                <a:srgbClr val="E7E7E8"/>
              </a:solidFill>
            </a:endParaRPr>
          </a:p>
        </p:txBody>
      </p:sp>
      <p:sp>
        <p:nvSpPr>
          <p:cNvPr id="7" name="Text Placeholder 2"/>
          <p:cNvSpPr>
            <a:spLocks noGrp="1"/>
          </p:cNvSpPr>
          <p:nvPr>
            <p:ph type="body" idx="1"/>
          </p:nvPr>
        </p:nvSpPr>
        <p:spPr>
          <a:xfrm>
            <a:off x="609600" y="1600202"/>
            <a:ext cx="10972800" cy="4191000"/>
          </a:xfrm>
          <a:prstGeom prst="rect">
            <a:avLst/>
          </a:prstGeom>
        </p:spPr>
        <p:txBody>
          <a:bodyPr vert="horz" lIns="91383" tIns="45692" rIns="91383" bIns="4569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09600" y="274638"/>
            <a:ext cx="9855200" cy="487362"/>
          </a:xfrm>
          <a:prstGeom prst="rect">
            <a:avLst/>
          </a:prstGeom>
        </p:spPr>
        <p:txBody>
          <a:bodyPr vert="horz" lIns="91383" tIns="45692" rIns="91383" bIns="45692"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8737600" y="6356371"/>
            <a:ext cx="2844800" cy="365125"/>
          </a:xfrm>
          <a:prstGeom prst="rect">
            <a:avLst/>
          </a:prstGeom>
        </p:spPr>
        <p:txBody>
          <a:bodyPr vert="horz" lIns="91383" tIns="45692" rIns="91383" bIns="45692" rtlCol="0" anchor="ctr"/>
          <a:lstStyle>
            <a:lvl1pPr algn="r">
              <a:defRPr sz="900">
                <a:solidFill>
                  <a:schemeClr val="tx1">
                    <a:tint val="75000"/>
                  </a:schemeClr>
                </a:solidFill>
                <a:latin typeface="Arial Narrow"/>
                <a:cs typeface="Arial Narrow"/>
              </a:defRPr>
            </a:lvl1pPr>
          </a:lstStyle>
          <a:p>
            <a:fld id="{CAB2FCF9-CE33-3847-9706-1046D2EB27A1}" type="slidenum">
              <a:rPr lang="en-US" smtClean="0"/>
              <a:pPr/>
              <a:t>‹#›</a:t>
            </a:fld>
            <a:endParaRPr lang="en-US" dirty="0"/>
          </a:p>
        </p:txBody>
      </p:sp>
      <p:pic>
        <p:nvPicPr>
          <p:cNvPr id="11" name="Picture 10" descr="TRF100_lockup_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22" y="6172201"/>
            <a:ext cx="2604551" cy="457200"/>
          </a:xfrm>
          <a:prstGeom prst="rect">
            <a:avLst/>
          </a:prstGeom>
        </p:spPr>
      </p:pic>
    </p:spTree>
    <p:extLst>
      <p:ext uri="{BB962C8B-B14F-4D97-AF65-F5344CB8AC3E}">
        <p14:creationId xmlns:p14="http://schemas.microsoft.com/office/powerpoint/2010/main" val="463970483"/>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342688" rtl="0" eaLnBrk="1" latinLnBrk="0" hangingPunct="1">
        <a:spcBef>
          <a:spcPct val="0"/>
        </a:spcBef>
        <a:buNone/>
        <a:defRPr sz="1350" b="1" i="0" kern="1200">
          <a:solidFill>
            <a:schemeClr val="bg1"/>
          </a:solidFill>
          <a:latin typeface="Arial Narrow"/>
          <a:ea typeface="+mj-ea"/>
          <a:cs typeface="Arial Narrow"/>
        </a:defRPr>
      </a:lvl1pPr>
    </p:titleStyle>
    <p:bodyStyle>
      <a:lvl1pPr marL="257019" indent="-257019" algn="l" defTabSz="342688" rtl="0" eaLnBrk="1" latinLnBrk="0" hangingPunct="1">
        <a:spcBef>
          <a:spcPct val="20000"/>
        </a:spcBef>
        <a:buFont typeface="Arial"/>
        <a:buChar char="•"/>
        <a:defRPr sz="2400" kern="1200">
          <a:solidFill>
            <a:srgbClr val="005DAA"/>
          </a:solidFill>
          <a:latin typeface="Georgia"/>
          <a:ea typeface="+mn-ea"/>
          <a:cs typeface="Georgia"/>
        </a:defRPr>
      </a:lvl1pPr>
      <a:lvl2pPr marL="556871" indent="-214181" algn="l" defTabSz="342688" rtl="0" eaLnBrk="1" latinLnBrk="0" hangingPunct="1">
        <a:spcBef>
          <a:spcPct val="20000"/>
        </a:spcBef>
        <a:buFont typeface="Arial"/>
        <a:buChar char="–"/>
        <a:defRPr sz="2100" kern="1200">
          <a:solidFill>
            <a:srgbClr val="005DAA"/>
          </a:solidFill>
          <a:latin typeface="Georgia"/>
          <a:ea typeface="+mn-ea"/>
          <a:cs typeface="Georgia"/>
        </a:defRPr>
      </a:lvl2pPr>
      <a:lvl3pPr marL="856721" indent="-171344" algn="l" defTabSz="342688" rtl="0" eaLnBrk="1" latinLnBrk="0" hangingPunct="1">
        <a:spcBef>
          <a:spcPct val="20000"/>
        </a:spcBef>
        <a:buFont typeface="Arial"/>
        <a:buChar char="•"/>
        <a:defRPr sz="1800" kern="1200">
          <a:solidFill>
            <a:srgbClr val="005DAA"/>
          </a:solidFill>
          <a:latin typeface="Georgia"/>
          <a:ea typeface="+mn-ea"/>
          <a:cs typeface="Georgia"/>
        </a:defRPr>
      </a:lvl3pPr>
      <a:lvl4pPr marL="1199412" indent="-171344" algn="l" defTabSz="342688" rtl="0" eaLnBrk="1" latinLnBrk="0" hangingPunct="1">
        <a:spcBef>
          <a:spcPct val="20000"/>
        </a:spcBef>
        <a:buFont typeface="Arial"/>
        <a:buChar char="–"/>
        <a:defRPr sz="1500" kern="1200">
          <a:solidFill>
            <a:srgbClr val="005DAA"/>
          </a:solidFill>
          <a:latin typeface="Georgia"/>
          <a:ea typeface="+mn-ea"/>
          <a:cs typeface="Georgia"/>
        </a:defRPr>
      </a:lvl4pPr>
      <a:lvl5pPr marL="1542105" indent="-171344" algn="l" defTabSz="342688" rtl="0" eaLnBrk="1" latinLnBrk="0" hangingPunct="1">
        <a:spcBef>
          <a:spcPct val="20000"/>
        </a:spcBef>
        <a:buFont typeface="Arial"/>
        <a:buChar char="»"/>
        <a:defRPr sz="1500" kern="1200">
          <a:solidFill>
            <a:srgbClr val="005DAA"/>
          </a:solidFill>
          <a:latin typeface="Georgia"/>
          <a:ea typeface="+mn-ea"/>
          <a:cs typeface="Georgia"/>
        </a:defRPr>
      </a:lvl5pPr>
      <a:lvl6pPr marL="1884794" indent="-171344" algn="l" defTabSz="342688" rtl="0" eaLnBrk="1" latinLnBrk="0" hangingPunct="1">
        <a:spcBef>
          <a:spcPct val="20000"/>
        </a:spcBef>
        <a:buFont typeface="Arial"/>
        <a:buChar char="•"/>
        <a:defRPr sz="1500" kern="1200">
          <a:solidFill>
            <a:schemeClr val="tx1"/>
          </a:solidFill>
          <a:latin typeface="+mn-lt"/>
          <a:ea typeface="+mn-ea"/>
          <a:cs typeface="+mn-cs"/>
        </a:defRPr>
      </a:lvl6pPr>
      <a:lvl7pPr marL="2227482" indent="-171344" algn="l" defTabSz="342688" rtl="0" eaLnBrk="1" latinLnBrk="0" hangingPunct="1">
        <a:spcBef>
          <a:spcPct val="20000"/>
        </a:spcBef>
        <a:buFont typeface="Arial"/>
        <a:buChar char="•"/>
        <a:defRPr sz="1500" kern="1200">
          <a:solidFill>
            <a:schemeClr val="tx1"/>
          </a:solidFill>
          <a:latin typeface="+mn-lt"/>
          <a:ea typeface="+mn-ea"/>
          <a:cs typeface="+mn-cs"/>
        </a:defRPr>
      </a:lvl7pPr>
      <a:lvl8pPr marL="2570173" indent="-171344" algn="l" defTabSz="342688" rtl="0" eaLnBrk="1" latinLnBrk="0" hangingPunct="1">
        <a:spcBef>
          <a:spcPct val="20000"/>
        </a:spcBef>
        <a:buFont typeface="Arial"/>
        <a:buChar char="•"/>
        <a:defRPr sz="1500" kern="1200">
          <a:solidFill>
            <a:schemeClr val="tx1"/>
          </a:solidFill>
          <a:latin typeface="+mn-lt"/>
          <a:ea typeface="+mn-ea"/>
          <a:cs typeface="+mn-cs"/>
        </a:defRPr>
      </a:lvl8pPr>
      <a:lvl9pPr marL="2912860" indent="-171344" algn="l" defTabSz="342688"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688" rtl="0" eaLnBrk="1" latinLnBrk="0" hangingPunct="1">
        <a:defRPr sz="1350" kern="1200">
          <a:solidFill>
            <a:schemeClr val="tx1"/>
          </a:solidFill>
          <a:latin typeface="+mn-lt"/>
          <a:ea typeface="+mn-ea"/>
          <a:cs typeface="+mn-cs"/>
        </a:defRPr>
      </a:lvl1pPr>
      <a:lvl2pPr marL="342688" algn="l" defTabSz="342688" rtl="0" eaLnBrk="1" latinLnBrk="0" hangingPunct="1">
        <a:defRPr sz="1350" kern="1200">
          <a:solidFill>
            <a:schemeClr val="tx1"/>
          </a:solidFill>
          <a:latin typeface="+mn-lt"/>
          <a:ea typeface="+mn-ea"/>
          <a:cs typeface="+mn-cs"/>
        </a:defRPr>
      </a:lvl2pPr>
      <a:lvl3pPr marL="685377" algn="l" defTabSz="342688" rtl="0" eaLnBrk="1" latinLnBrk="0" hangingPunct="1">
        <a:defRPr sz="1350" kern="1200">
          <a:solidFill>
            <a:schemeClr val="tx1"/>
          </a:solidFill>
          <a:latin typeface="+mn-lt"/>
          <a:ea typeface="+mn-ea"/>
          <a:cs typeface="+mn-cs"/>
        </a:defRPr>
      </a:lvl3pPr>
      <a:lvl4pPr marL="1028070" algn="l" defTabSz="342688" rtl="0" eaLnBrk="1" latinLnBrk="0" hangingPunct="1">
        <a:defRPr sz="1350" kern="1200">
          <a:solidFill>
            <a:schemeClr val="tx1"/>
          </a:solidFill>
          <a:latin typeface="+mn-lt"/>
          <a:ea typeface="+mn-ea"/>
          <a:cs typeface="+mn-cs"/>
        </a:defRPr>
      </a:lvl4pPr>
      <a:lvl5pPr marL="1370759" algn="l" defTabSz="342688" rtl="0" eaLnBrk="1" latinLnBrk="0" hangingPunct="1">
        <a:defRPr sz="1350" kern="1200">
          <a:solidFill>
            <a:schemeClr val="tx1"/>
          </a:solidFill>
          <a:latin typeface="+mn-lt"/>
          <a:ea typeface="+mn-ea"/>
          <a:cs typeface="+mn-cs"/>
        </a:defRPr>
      </a:lvl5pPr>
      <a:lvl6pPr marL="1713447" algn="l" defTabSz="342688" rtl="0" eaLnBrk="1" latinLnBrk="0" hangingPunct="1">
        <a:defRPr sz="1350" kern="1200">
          <a:solidFill>
            <a:schemeClr val="tx1"/>
          </a:solidFill>
          <a:latin typeface="+mn-lt"/>
          <a:ea typeface="+mn-ea"/>
          <a:cs typeface="+mn-cs"/>
        </a:defRPr>
      </a:lvl6pPr>
      <a:lvl7pPr marL="2056139" algn="l" defTabSz="342688" rtl="0" eaLnBrk="1" latinLnBrk="0" hangingPunct="1">
        <a:defRPr sz="1350" kern="1200">
          <a:solidFill>
            <a:schemeClr val="tx1"/>
          </a:solidFill>
          <a:latin typeface="+mn-lt"/>
          <a:ea typeface="+mn-ea"/>
          <a:cs typeface="+mn-cs"/>
        </a:defRPr>
      </a:lvl7pPr>
      <a:lvl8pPr marL="2398824" algn="l" defTabSz="342688" rtl="0" eaLnBrk="1" latinLnBrk="0" hangingPunct="1">
        <a:defRPr sz="1350" kern="1200">
          <a:solidFill>
            <a:schemeClr val="tx1"/>
          </a:solidFill>
          <a:latin typeface="+mn-lt"/>
          <a:ea typeface="+mn-ea"/>
          <a:cs typeface="+mn-cs"/>
        </a:defRPr>
      </a:lvl8pPr>
      <a:lvl9pPr marL="2741517" algn="l" defTabSz="342688"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12192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lIns="68388" tIns="34195" rIns="68388" bIns="34195" rtlCol="0" anchor="t"/>
          <a:lstStyle/>
          <a:p>
            <a:pPr algn="ctr" defTabSz="481073"/>
            <a:endParaRPr lang="en-US" sz="1350">
              <a:solidFill>
                <a:srgbClr val="E7E7E8"/>
              </a:solidFill>
            </a:endParaRPr>
          </a:p>
        </p:txBody>
      </p:sp>
      <p:sp>
        <p:nvSpPr>
          <p:cNvPr id="7" name="Text Placeholder 2"/>
          <p:cNvSpPr>
            <a:spLocks noGrp="1"/>
          </p:cNvSpPr>
          <p:nvPr>
            <p:ph type="body" idx="1"/>
          </p:nvPr>
        </p:nvSpPr>
        <p:spPr>
          <a:xfrm>
            <a:off x="609600" y="1600202"/>
            <a:ext cx="10972800" cy="4191000"/>
          </a:xfrm>
          <a:prstGeom prst="rect">
            <a:avLst/>
          </a:prstGeom>
        </p:spPr>
        <p:txBody>
          <a:bodyPr vert="horz" lIns="91184" tIns="45593" rIns="91184" bIns="4559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09600" y="274638"/>
            <a:ext cx="9855200" cy="487362"/>
          </a:xfrm>
          <a:prstGeom prst="rect">
            <a:avLst/>
          </a:prstGeom>
        </p:spPr>
        <p:txBody>
          <a:bodyPr vert="horz" lIns="91184" tIns="45593" rIns="91184" bIns="45593"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8737600" y="6356413"/>
            <a:ext cx="2844800" cy="365125"/>
          </a:xfrm>
          <a:prstGeom prst="rect">
            <a:avLst/>
          </a:prstGeom>
        </p:spPr>
        <p:txBody>
          <a:bodyPr vert="horz" lIns="91184" tIns="45593" rIns="91184" bIns="45593" rtlCol="0" anchor="ctr"/>
          <a:lstStyle>
            <a:lvl1pPr algn="r">
              <a:defRPr sz="900">
                <a:solidFill>
                  <a:schemeClr val="tx1">
                    <a:tint val="75000"/>
                  </a:schemeClr>
                </a:solidFill>
                <a:latin typeface="Arial Narrow"/>
                <a:cs typeface="Arial Narrow"/>
              </a:defRPr>
            </a:lvl1pPr>
          </a:lstStyle>
          <a:p>
            <a:pPr defTabSz="481073"/>
            <a:fld id="{CAB2FCF9-CE33-3847-9706-1046D2EB27A1}" type="slidenum">
              <a:rPr lang="en-US" smtClean="0">
                <a:solidFill>
                  <a:prstClr val="black">
                    <a:tint val="75000"/>
                  </a:prstClr>
                </a:solidFill>
              </a:rPr>
              <a:pPr defTabSz="481073"/>
              <a:t>‹#›</a:t>
            </a:fld>
            <a:endParaRPr lang="en-US" dirty="0">
              <a:solidFill>
                <a:prstClr val="black">
                  <a:tint val="75000"/>
                </a:prstClr>
              </a:solidFill>
            </a:endParaRPr>
          </a:p>
        </p:txBody>
      </p:sp>
      <p:pic>
        <p:nvPicPr>
          <p:cNvPr id="11" name="Picture 10" descr="TRF100_lockup_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78" y="6172201"/>
            <a:ext cx="2604551" cy="457200"/>
          </a:xfrm>
          <a:prstGeom prst="rect">
            <a:avLst/>
          </a:prstGeom>
        </p:spPr>
      </p:pic>
    </p:spTree>
    <p:extLst>
      <p:ext uri="{BB962C8B-B14F-4D97-AF65-F5344CB8AC3E}">
        <p14:creationId xmlns:p14="http://schemas.microsoft.com/office/powerpoint/2010/main" val="2801231619"/>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341943" rtl="0" eaLnBrk="1" latinLnBrk="0" hangingPunct="1">
        <a:spcBef>
          <a:spcPct val="0"/>
        </a:spcBef>
        <a:buNone/>
        <a:defRPr sz="1350" b="1" i="0" kern="1200">
          <a:solidFill>
            <a:schemeClr val="bg1"/>
          </a:solidFill>
          <a:latin typeface="Arial Narrow"/>
          <a:ea typeface="+mj-ea"/>
          <a:cs typeface="Arial Narrow"/>
        </a:defRPr>
      </a:lvl1pPr>
    </p:titleStyle>
    <p:bodyStyle>
      <a:lvl1pPr marL="256474" indent="-256474" algn="l" defTabSz="341943" rtl="0" eaLnBrk="1" latinLnBrk="0" hangingPunct="1">
        <a:spcBef>
          <a:spcPct val="20000"/>
        </a:spcBef>
        <a:buFont typeface="Arial"/>
        <a:buChar char="•"/>
        <a:defRPr sz="2400" kern="1200">
          <a:solidFill>
            <a:srgbClr val="005DAA"/>
          </a:solidFill>
          <a:latin typeface="Georgia"/>
          <a:ea typeface="+mn-ea"/>
          <a:cs typeface="Georgia"/>
        </a:defRPr>
      </a:lvl1pPr>
      <a:lvl2pPr marL="555674" indent="-213734" algn="l" defTabSz="341943" rtl="0" eaLnBrk="1" latinLnBrk="0" hangingPunct="1">
        <a:spcBef>
          <a:spcPct val="20000"/>
        </a:spcBef>
        <a:buFont typeface="Arial"/>
        <a:buChar char="–"/>
        <a:defRPr sz="2100" kern="1200">
          <a:solidFill>
            <a:srgbClr val="005DAA"/>
          </a:solidFill>
          <a:latin typeface="Georgia"/>
          <a:ea typeface="+mn-ea"/>
          <a:cs typeface="Georgia"/>
        </a:defRPr>
      </a:lvl2pPr>
      <a:lvl3pPr marL="854883" indent="-170970" algn="l" defTabSz="341943" rtl="0" eaLnBrk="1" latinLnBrk="0" hangingPunct="1">
        <a:spcBef>
          <a:spcPct val="20000"/>
        </a:spcBef>
        <a:buFont typeface="Arial"/>
        <a:buChar char="•"/>
        <a:defRPr sz="1800" kern="1200">
          <a:solidFill>
            <a:srgbClr val="005DAA"/>
          </a:solidFill>
          <a:latin typeface="Georgia"/>
          <a:ea typeface="+mn-ea"/>
          <a:cs typeface="Georgia"/>
        </a:defRPr>
      </a:lvl3pPr>
      <a:lvl4pPr marL="1196832" indent="-170970" algn="l" defTabSz="341943" rtl="0" eaLnBrk="1" latinLnBrk="0" hangingPunct="1">
        <a:spcBef>
          <a:spcPct val="20000"/>
        </a:spcBef>
        <a:buFont typeface="Arial"/>
        <a:buChar char="–"/>
        <a:defRPr sz="1500" kern="1200">
          <a:solidFill>
            <a:srgbClr val="005DAA"/>
          </a:solidFill>
          <a:latin typeface="Georgia"/>
          <a:ea typeface="+mn-ea"/>
          <a:cs typeface="Georgia"/>
        </a:defRPr>
      </a:lvl4pPr>
      <a:lvl5pPr marL="1538798" indent="-170970" algn="l" defTabSz="341943" rtl="0" eaLnBrk="1" latinLnBrk="0" hangingPunct="1">
        <a:spcBef>
          <a:spcPct val="20000"/>
        </a:spcBef>
        <a:buFont typeface="Arial"/>
        <a:buChar char="»"/>
        <a:defRPr sz="1500" kern="1200">
          <a:solidFill>
            <a:srgbClr val="005DAA"/>
          </a:solidFill>
          <a:latin typeface="Georgia"/>
          <a:ea typeface="+mn-ea"/>
          <a:cs typeface="Georgia"/>
        </a:defRPr>
      </a:lvl5pPr>
      <a:lvl6pPr marL="1880752" indent="-170970" algn="l" defTabSz="341943" rtl="0" eaLnBrk="1" latinLnBrk="0" hangingPunct="1">
        <a:spcBef>
          <a:spcPct val="20000"/>
        </a:spcBef>
        <a:buFont typeface="Arial"/>
        <a:buChar char="•"/>
        <a:defRPr sz="1500" kern="1200">
          <a:solidFill>
            <a:schemeClr val="tx1"/>
          </a:solidFill>
          <a:latin typeface="+mn-lt"/>
          <a:ea typeface="+mn-ea"/>
          <a:cs typeface="+mn-cs"/>
        </a:defRPr>
      </a:lvl6pPr>
      <a:lvl7pPr marL="2222698" indent="-170970" algn="l" defTabSz="341943" rtl="0" eaLnBrk="1" latinLnBrk="0" hangingPunct="1">
        <a:spcBef>
          <a:spcPct val="20000"/>
        </a:spcBef>
        <a:buFont typeface="Arial"/>
        <a:buChar char="•"/>
        <a:defRPr sz="1500" kern="1200">
          <a:solidFill>
            <a:schemeClr val="tx1"/>
          </a:solidFill>
          <a:latin typeface="+mn-lt"/>
          <a:ea typeface="+mn-ea"/>
          <a:cs typeface="+mn-cs"/>
        </a:defRPr>
      </a:lvl7pPr>
      <a:lvl8pPr marL="2564657" indent="-170970" algn="l" defTabSz="341943" rtl="0" eaLnBrk="1" latinLnBrk="0" hangingPunct="1">
        <a:spcBef>
          <a:spcPct val="20000"/>
        </a:spcBef>
        <a:buFont typeface="Arial"/>
        <a:buChar char="•"/>
        <a:defRPr sz="1500" kern="1200">
          <a:solidFill>
            <a:schemeClr val="tx1"/>
          </a:solidFill>
          <a:latin typeface="+mn-lt"/>
          <a:ea typeface="+mn-ea"/>
          <a:cs typeface="+mn-cs"/>
        </a:defRPr>
      </a:lvl8pPr>
      <a:lvl9pPr marL="2906594" indent="-170970" algn="l" defTabSz="3419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1943" rtl="0" eaLnBrk="1" latinLnBrk="0" hangingPunct="1">
        <a:defRPr sz="1350" kern="1200">
          <a:solidFill>
            <a:schemeClr val="tx1"/>
          </a:solidFill>
          <a:latin typeface="+mn-lt"/>
          <a:ea typeface="+mn-ea"/>
          <a:cs typeface="+mn-cs"/>
        </a:defRPr>
      </a:lvl1pPr>
      <a:lvl2pPr marL="341943" algn="l" defTabSz="341943" rtl="0" eaLnBrk="1" latinLnBrk="0" hangingPunct="1">
        <a:defRPr sz="1350" kern="1200">
          <a:solidFill>
            <a:schemeClr val="tx1"/>
          </a:solidFill>
          <a:latin typeface="+mn-lt"/>
          <a:ea typeface="+mn-ea"/>
          <a:cs typeface="+mn-cs"/>
        </a:defRPr>
      </a:lvl2pPr>
      <a:lvl3pPr marL="683904" algn="l" defTabSz="341943" rtl="0" eaLnBrk="1" latinLnBrk="0" hangingPunct="1">
        <a:defRPr sz="1350" kern="1200">
          <a:solidFill>
            <a:schemeClr val="tx1"/>
          </a:solidFill>
          <a:latin typeface="+mn-lt"/>
          <a:ea typeface="+mn-ea"/>
          <a:cs typeface="+mn-cs"/>
        </a:defRPr>
      </a:lvl3pPr>
      <a:lvl4pPr marL="1025865" algn="l" defTabSz="341943" rtl="0" eaLnBrk="1" latinLnBrk="0" hangingPunct="1">
        <a:defRPr sz="1350" kern="1200">
          <a:solidFill>
            <a:schemeClr val="tx1"/>
          </a:solidFill>
          <a:latin typeface="+mn-lt"/>
          <a:ea typeface="+mn-ea"/>
          <a:cs typeface="+mn-cs"/>
        </a:defRPr>
      </a:lvl4pPr>
      <a:lvl5pPr marL="1367815" algn="l" defTabSz="341943" rtl="0" eaLnBrk="1" latinLnBrk="0" hangingPunct="1">
        <a:defRPr sz="1350" kern="1200">
          <a:solidFill>
            <a:schemeClr val="tx1"/>
          </a:solidFill>
          <a:latin typeface="+mn-lt"/>
          <a:ea typeface="+mn-ea"/>
          <a:cs typeface="+mn-cs"/>
        </a:defRPr>
      </a:lvl5pPr>
      <a:lvl6pPr marL="1709768" algn="l" defTabSz="341943" rtl="0" eaLnBrk="1" latinLnBrk="0" hangingPunct="1">
        <a:defRPr sz="1350" kern="1200">
          <a:solidFill>
            <a:schemeClr val="tx1"/>
          </a:solidFill>
          <a:latin typeface="+mn-lt"/>
          <a:ea typeface="+mn-ea"/>
          <a:cs typeface="+mn-cs"/>
        </a:defRPr>
      </a:lvl6pPr>
      <a:lvl7pPr marL="2051726" algn="l" defTabSz="341943" rtl="0" eaLnBrk="1" latinLnBrk="0" hangingPunct="1">
        <a:defRPr sz="1350" kern="1200">
          <a:solidFill>
            <a:schemeClr val="tx1"/>
          </a:solidFill>
          <a:latin typeface="+mn-lt"/>
          <a:ea typeface="+mn-ea"/>
          <a:cs typeface="+mn-cs"/>
        </a:defRPr>
      </a:lvl7pPr>
      <a:lvl8pPr marL="2393676" algn="l" defTabSz="341943" rtl="0" eaLnBrk="1" latinLnBrk="0" hangingPunct="1">
        <a:defRPr sz="1350" kern="1200">
          <a:solidFill>
            <a:schemeClr val="tx1"/>
          </a:solidFill>
          <a:latin typeface="+mn-lt"/>
          <a:ea typeface="+mn-ea"/>
          <a:cs typeface="+mn-cs"/>
        </a:defRPr>
      </a:lvl8pPr>
      <a:lvl9pPr marL="2735627" algn="l" defTabSz="34194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12192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lIns="68552" tIns="34277" rIns="68552" bIns="34277" rtlCol="0" anchor="t"/>
          <a:lstStyle/>
          <a:p>
            <a:pPr algn="ctr"/>
            <a:endParaRPr lang="en-US" sz="1350">
              <a:solidFill>
                <a:srgbClr val="E7E7E8"/>
              </a:solidFill>
            </a:endParaRPr>
          </a:p>
        </p:txBody>
      </p:sp>
      <p:sp>
        <p:nvSpPr>
          <p:cNvPr id="7" name="Text Placeholder 2"/>
          <p:cNvSpPr>
            <a:spLocks noGrp="1"/>
          </p:cNvSpPr>
          <p:nvPr>
            <p:ph type="body" idx="1"/>
          </p:nvPr>
        </p:nvSpPr>
        <p:spPr>
          <a:xfrm>
            <a:off x="609600" y="1600202"/>
            <a:ext cx="10972800" cy="4191000"/>
          </a:xfrm>
          <a:prstGeom prst="rect">
            <a:avLst/>
          </a:prstGeom>
        </p:spPr>
        <p:txBody>
          <a:bodyPr vert="horz" lIns="91402" tIns="45702" rIns="91402" bIns="4570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09600" y="274638"/>
            <a:ext cx="9855200" cy="487362"/>
          </a:xfrm>
          <a:prstGeom prst="rect">
            <a:avLst/>
          </a:prstGeom>
        </p:spPr>
        <p:txBody>
          <a:bodyPr vert="horz" lIns="91402" tIns="45702" rIns="91402" bIns="45702"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8737600" y="6356367"/>
            <a:ext cx="2844800" cy="365125"/>
          </a:xfrm>
          <a:prstGeom prst="rect">
            <a:avLst/>
          </a:prstGeom>
        </p:spPr>
        <p:txBody>
          <a:bodyPr vert="horz" lIns="91402" tIns="45702" rIns="91402" bIns="45702" rtlCol="0" anchor="ctr"/>
          <a:lstStyle>
            <a:lvl1pPr algn="r">
              <a:defRPr sz="900">
                <a:solidFill>
                  <a:schemeClr val="tx1">
                    <a:tint val="75000"/>
                  </a:schemeClr>
                </a:solidFill>
                <a:latin typeface="Arial Narrow"/>
                <a:cs typeface="Arial Narrow"/>
              </a:defRPr>
            </a:lvl1pPr>
          </a:lstStyle>
          <a:p>
            <a:fld id="{CAB2FCF9-CE33-3847-9706-1046D2EB27A1}" type="slidenum">
              <a:rPr lang="en-US" smtClean="0">
                <a:solidFill>
                  <a:prstClr val="black">
                    <a:tint val="75000"/>
                  </a:prstClr>
                </a:solidFill>
              </a:rPr>
              <a:pPr/>
              <a:t>‹#›</a:t>
            </a:fld>
            <a:endParaRPr lang="en-US" dirty="0">
              <a:solidFill>
                <a:prstClr val="black">
                  <a:tint val="75000"/>
                </a:prstClr>
              </a:solidFill>
            </a:endParaRPr>
          </a:p>
        </p:txBody>
      </p:sp>
      <p:pic>
        <p:nvPicPr>
          <p:cNvPr id="11" name="Picture 10" descr="TRF100_lockup_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17" y="6172201"/>
            <a:ext cx="2604551" cy="457200"/>
          </a:xfrm>
          <a:prstGeom prst="rect">
            <a:avLst/>
          </a:prstGeom>
        </p:spPr>
      </p:pic>
    </p:spTree>
    <p:extLst>
      <p:ext uri="{BB962C8B-B14F-4D97-AF65-F5344CB8AC3E}">
        <p14:creationId xmlns:p14="http://schemas.microsoft.com/office/powerpoint/2010/main" val="3322313978"/>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342758" rtl="0" eaLnBrk="1" latinLnBrk="0" hangingPunct="1">
        <a:spcBef>
          <a:spcPct val="0"/>
        </a:spcBef>
        <a:buNone/>
        <a:defRPr sz="1350" b="1" i="0" kern="1200">
          <a:solidFill>
            <a:schemeClr val="bg1"/>
          </a:solidFill>
          <a:latin typeface="Arial Narrow"/>
          <a:ea typeface="+mj-ea"/>
          <a:cs typeface="Arial Narrow"/>
        </a:defRPr>
      </a:lvl1pPr>
    </p:titleStyle>
    <p:bodyStyle>
      <a:lvl1pPr marL="257071" indent="-257071" algn="l" defTabSz="342758" rtl="0" eaLnBrk="1" latinLnBrk="0" hangingPunct="1">
        <a:spcBef>
          <a:spcPct val="20000"/>
        </a:spcBef>
        <a:buFont typeface="Arial"/>
        <a:buChar char="•"/>
        <a:defRPr sz="2400" kern="1200">
          <a:solidFill>
            <a:srgbClr val="005DAA"/>
          </a:solidFill>
          <a:latin typeface="Georgia"/>
          <a:ea typeface="+mn-ea"/>
          <a:cs typeface="Georgia"/>
        </a:defRPr>
      </a:lvl1pPr>
      <a:lvl2pPr marL="556985" indent="-214224" algn="l" defTabSz="342758" rtl="0" eaLnBrk="1" latinLnBrk="0" hangingPunct="1">
        <a:spcBef>
          <a:spcPct val="20000"/>
        </a:spcBef>
        <a:buFont typeface="Arial"/>
        <a:buChar char="–"/>
        <a:defRPr sz="2100" kern="1200">
          <a:solidFill>
            <a:srgbClr val="005DAA"/>
          </a:solidFill>
          <a:latin typeface="Georgia"/>
          <a:ea typeface="+mn-ea"/>
          <a:cs typeface="Georgia"/>
        </a:defRPr>
      </a:lvl2pPr>
      <a:lvl3pPr marL="856898" indent="-171379" algn="l" defTabSz="342758" rtl="0" eaLnBrk="1" latinLnBrk="0" hangingPunct="1">
        <a:spcBef>
          <a:spcPct val="20000"/>
        </a:spcBef>
        <a:buFont typeface="Arial"/>
        <a:buChar char="•"/>
        <a:defRPr sz="1800" kern="1200">
          <a:solidFill>
            <a:srgbClr val="005DAA"/>
          </a:solidFill>
          <a:latin typeface="Georgia"/>
          <a:ea typeface="+mn-ea"/>
          <a:cs typeface="Georgia"/>
        </a:defRPr>
      </a:lvl3pPr>
      <a:lvl4pPr marL="1199658" indent="-171379" algn="l" defTabSz="342758" rtl="0" eaLnBrk="1" latinLnBrk="0" hangingPunct="1">
        <a:spcBef>
          <a:spcPct val="20000"/>
        </a:spcBef>
        <a:buFont typeface="Arial"/>
        <a:buChar char="–"/>
        <a:defRPr sz="1500" kern="1200">
          <a:solidFill>
            <a:srgbClr val="005DAA"/>
          </a:solidFill>
          <a:latin typeface="Georgia"/>
          <a:ea typeface="+mn-ea"/>
          <a:cs typeface="Georgia"/>
        </a:defRPr>
      </a:lvl4pPr>
      <a:lvl5pPr marL="1542420" indent="-171379" algn="l" defTabSz="342758" rtl="0" eaLnBrk="1" latinLnBrk="0" hangingPunct="1">
        <a:spcBef>
          <a:spcPct val="20000"/>
        </a:spcBef>
        <a:buFont typeface="Arial"/>
        <a:buChar char="»"/>
        <a:defRPr sz="1500" kern="1200">
          <a:solidFill>
            <a:srgbClr val="005DAA"/>
          </a:solidFill>
          <a:latin typeface="Georgia"/>
          <a:ea typeface="+mn-ea"/>
          <a:cs typeface="Georgia"/>
        </a:defRPr>
      </a:lvl5pPr>
      <a:lvl6pPr marL="1885180" indent="-171379" algn="l" defTabSz="342758" rtl="0" eaLnBrk="1" latinLnBrk="0" hangingPunct="1">
        <a:spcBef>
          <a:spcPct val="20000"/>
        </a:spcBef>
        <a:buFont typeface="Arial"/>
        <a:buChar char="•"/>
        <a:defRPr sz="1500" kern="1200">
          <a:solidFill>
            <a:schemeClr val="tx1"/>
          </a:solidFill>
          <a:latin typeface="+mn-lt"/>
          <a:ea typeface="+mn-ea"/>
          <a:cs typeface="+mn-cs"/>
        </a:defRPr>
      </a:lvl6pPr>
      <a:lvl7pPr marL="2227938" indent="-171379" algn="l" defTabSz="342758" rtl="0" eaLnBrk="1" latinLnBrk="0" hangingPunct="1">
        <a:spcBef>
          <a:spcPct val="20000"/>
        </a:spcBef>
        <a:buFont typeface="Arial"/>
        <a:buChar char="•"/>
        <a:defRPr sz="1500" kern="1200">
          <a:solidFill>
            <a:schemeClr val="tx1"/>
          </a:solidFill>
          <a:latin typeface="+mn-lt"/>
          <a:ea typeface="+mn-ea"/>
          <a:cs typeface="+mn-cs"/>
        </a:defRPr>
      </a:lvl7pPr>
      <a:lvl8pPr marL="2570699" indent="-171379" algn="l" defTabSz="342758" rtl="0" eaLnBrk="1" latinLnBrk="0" hangingPunct="1">
        <a:spcBef>
          <a:spcPct val="20000"/>
        </a:spcBef>
        <a:buFont typeface="Arial"/>
        <a:buChar char="•"/>
        <a:defRPr sz="1500" kern="1200">
          <a:solidFill>
            <a:schemeClr val="tx1"/>
          </a:solidFill>
          <a:latin typeface="+mn-lt"/>
          <a:ea typeface="+mn-ea"/>
          <a:cs typeface="+mn-cs"/>
        </a:defRPr>
      </a:lvl8pPr>
      <a:lvl9pPr marL="2913457" indent="-171379" algn="l" defTabSz="342758"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758" rtl="0" eaLnBrk="1" latinLnBrk="0" hangingPunct="1">
        <a:defRPr sz="1350" kern="1200">
          <a:solidFill>
            <a:schemeClr val="tx1"/>
          </a:solidFill>
          <a:latin typeface="+mn-lt"/>
          <a:ea typeface="+mn-ea"/>
          <a:cs typeface="+mn-cs"/>
        </a:defRPr>
      </a:lvl1pPr>
      <a:lvl2pPr marL="342758" algn="l" defTabSz="342758" rtl="0" eaLnBrk="1" latinLnBrk="0" hangingPunct="1">
        <a:defRPr sz="1350" kern="1200">
          <a:solidFill>
            <a:schemeClr val="tx1"/>
          </a:solidFill>
          <a:latin typeface="+mn-lt"/>
          <a:ea typeface="+mn-ea"/>
          <a:cs typeface="+mn-cs"/>
        </a:defRPr>
      </a:lvl2pPr>
      <a:lvl3pPr marL="685518" algn="l" defTabSz="342758" rtl="0" eaLnBrk="1" latinLnBrk="0" hangingPunct="1">
        <a:defRPr sz="1350" kern="1200">
          <a:solidFill>
            <a:schemeClr val="tx1"/>
          </a:solidFill>
          <a:latin typeface="+mn-lt"/>
          <a:ea typeface="+mn-ea"/>
          <a:cs typeface="+mn-cs"/>
        </a:defRPr>
      </a:lvl3pPr>
      <a:lvl4pPr marL="1028280" algn="l" defTabSz="342758" rtl="0" eaLnBrk="1" latinLnBrk="0" hangingPunct="1">
        <a:defRPr sz="1350" kern="1200">
          <a:solidFill>
            <a:schemeClr val="tx1"/>
          </a:solidFill>
          <a:latin typeface="+mn-lt"/>
          <a:ea typeface="+mn-ea"/>
          <a:cs typeface="+mn-cs"/>
        </a:defRPr>
      </a:lvl4pPr>
      <a:lvl5pPr marL="1371039" algn="l" defTabSz="342758" rtl="0" eaLnBrk="1" latinLnBrk="0" hangingPunct="1">
        <a:defRPr sz="1350" kern="1200">
          <a:solidFill>
            <a:schemeClr val="tx1"/>
          </a:solidFill>
          <a:latin typeface="+mn-lt"/>
          <a:ea typeface="+mn-ea"/>
          <a:cs typeface="+mn-cs"/>
        </a:defRPr>
      </a:lvl5pPr>
      <a:lvl6pPr marL="1713798" algn="l" defTabSz="342758" rtl="0" eaLnBrk="1" latinLnBrk="0" hangingPunct="1">
        <a:defRPr sz="1350" kern="1200">
          <a:solidFill>
            <a:schemeClr val="tx1"/>
          </a:solidFill>
          <a:latin typeface="+mn-lt"/>
          <a:ea typeface="+mn-ea"/>
          <a:cs typeface="+mn-cs"/>
        </a:defRPr>
      </a:lvl6pPr>
      <a:lvl7pPr marL="2056559" algn="l" defTabSz="342758" rtl="0" eaLnBrk="1" latinLnBrk="0" hangingPunct="1">
        <a:defRPr sz="1350" kern="1200">
          <a:solidFill>
            <a:schemeClr val="tx1"/>
          </a:solidFill>
          <a:latin typeface="+mn-lt"/>
          <a:ea typeface="+mn-ea"/>
          <a:cs typeface="+mn-cs"/>
        </a:defRPr>
      </a:lvl7pPr>
      <a:lvl8pPr marL="2399316" algn="l" defTabSz="342758" rtl="0" eaLnBrk="1" latinLnBrk="0" hangingPunct="1">
        <a:defRPr sz="1350" kern="1200">
          <a:solidFill>
            <a:schemeClr val="tx1"/>
          </a:solidFill>
          <a:latin typeface="+mn-lt"/>
          <a:ea typeface="+mn-ea"/>
          <a:cs typeface="+mn-cs"/>
        </a:defRPr>
      </a:lvl8pPr>
      <a:lvl9pPr marL="2742078" algn="l" defTabSz="342758"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B4B4D-7CA3-9044-876B-883B54F8677D}" type="slidenum">
              <a:rPr lang="en-US" altLang="ja-JP" smtClean="0"/>
              <a:t>‹#›</a:t>
            </a:fld>
            <a:endParaRPr lang="ja-JP" altLang="en-US"/>
          </a:p>
        </p:txBody>
      </p:sp>
    </p:spTree>
    <p:extLst>
      <p:ext uri="{BB962C8B-B14F-4D97-AF65-F5344CB8AC3E}">
        <p14:creationId xmlns:p14="http://schemas.microsoft.com/office/powerpoint/2010/main" val="124364861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hf sldNum="0" hdr="0" ftr="0" dt="0"/>
  <p:txStyles>
    <p:titleStyle>
      <a:lvl1pPr algn="l" defTabSz="1300460" rtl="0" eaLnBrk="1" latinLnBrk="0" hangingPunct="1">
        <a:lnSpc>
          <a:spcPct val="90000"/>
        </a:lnSpc>
        <a:spcBef>
          <a:spcPct val="0"/>
        </a:spcBef>
        <a:buNone/>
        <a:defRPr kumimoji="1" sz="6258" kern="1200">
          <a:solidFill>
            <a:schemeClr val="tx1"/>
          </a:solidFill>
          <a:latin typeface="+mj-lt"/>
          <a:ea typeface="+mj-ea"/>
          <a:cs typeface="+mj-cs"/>
        </a:defRPr>
      </a:lvl1pPr>
    </p:titleStyle>
    <p:bodyStyle>
      <a:lvl1pPr marL="325115" indent="-325115" algn="l" defTabSz="1300460" rtl="0" eaLnBrk="1" latinLnBrk="0" hangingPunct="1">
        <a:lnSpc>
          <a:spcPct val="90000"/>
        </a:lnSpc>
        <a:spcBef>
          <a:spcPts val="1422"/>
        </a:spcBef>
        <a:buFont typeface="Arial" panose="020B0604020202020204" pitchFamily="34" charset="0"/>
        <a:buChar char="•"/>
        <a:defRPr kumimoji="1" sz="3982" kern="1200">
          <a:solidFill>
            <a:schemeClr val="tx1"/>
          </a:solidFill>
          <a:latin typeface="+mn-lt"/>
          <a:ea typeface="+mn-ea"/>
          <a:cs typeface="+mn-cs"/>
        </a:defRPr>
      </a:lvl1pPr>
      <a:lvl2pPr marL="975345" indent="-325115" algn="l" defTabSz="1300460" rtl="0" eaLnBrk="1" latinLnBrk="0" hangingPunct="1">
        <a:lnSpc>
          <a:spcPct val="90000"/>
        </a:lnSpc>
        <a:spcBef>
          <a:spcPts val="711"/>
        </a:spcBef>
        <a:buFont typeface="Arial" panose="020B0604020202020204" pitchFamily="34" charset="0"/>
        <a:buChar char="•"/>
        <a:defRPr kumimoji="1" sz="3413" kern="1200">
          <a:solidFill>
            <a:schemeClr val="tx1"/>
          </a:solidFill>
          <a:latin typeface="+mn-lt"/>
          <a:ea typeface="+mn-ea"/>
          <a:cs typeface="+mn-cs"/>
        </a:defRPr>
      </a:lvl2pPr>
      <a:lvl3pPr marL="1625575" indent="-325115" algn="l" defTabSz="1300460" rtl="0" eaLnBrk="1" latinLnBrk="0" hangingPunct="1">
        <a:lnSpc>
          <a:spcPct val="90000"/>
        </a:lnSpc>
        <a:spcBef>
          <a:spcPts val="711"/>
        </a:spcBef>
        <a:buFont typeface="Arial" panose="020B0604020202020204" pitchFamily="34" charset="0"/>
        <a:buChar char="•"/>
        <a:defRPr kumimoji="1" sz="2844" kern="1200">
          <a:solidFill>
            <a:schemeClr val="tx1"/>
          </a:solidFill>
          <a:latin typeface="+mn-lt"/>
          <a:ea typeface="+mn-ea"/>
          <a:cs typeface="+mn-cs"/>
        </a:defRPr>
      </a:lvl3pPr>
      <a:lvl4pPr marL="2275804" indent="-325115" algn="l" defTabSz="1300460" rtl="0" eaLnBrk="1" latinLnBrk="0" hangingPunct="1">
        <a:lnSpc>
          <a:spcPct val="90000"/>
        </a:lnSpc>
        <a:spcBef>
          <a:spcPts val="711"/>
        </a:spcBef>
        <a:buFont typeface="Arial" panose="020B0604020202020204" pitchFamily="34" charset="0"/>
        <a:buChar char="•"/>
        <a:defRPr kumimoji="1" sz="2560" kern="1200">
          <a:solidFill>
            <a:schemeClr val="tx1"/>
          </a:solidFill>
          <a:latin typeface="+mn-lt"/>
          <a:ea typeface="+mn-ea"/>
          <a:cs typeface="+mn-cs"/>
        </a:defRPr>
      </a:lvl4pPr>
      <a:lvl5pPr marL="2926034" indent="-325115" algn="l" defTabSz="1300460" rtl="0" eaLnBrk="1" latinLnBrk="0" hangingPunct="1">
        <a:lnSpc>
          <a:spcPct val="90000"/>
        </a:lnSpc>
        <a:spcBef>
          <a:spcPts val="711"/>
        </a:spcBef>
        <a:buFont typeface="Arial" panose="020B0604020202020204" pitchFamily="34" charset="0"/>
        <a:buChar char="•"/>
        <a:defRPr kumimoji="1" sz="256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kumimoji="1"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kumimoji="1"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kumimoji="1"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kumimoji="1" sz="2560" kern="1200">
          <a:solidFill>
            <a:schemeClr val="tx1"/>
          </a:solidFill>
          <a:latin typeface="+mn-lt"/>
          <a:ea typeface="+mn-ea"/>
          <a:cs typeface="+mn-cs"/>
        </a:defRPr>
      </a:lvl9pPr>
    </p:bodyStyle>
    <p:otherStyle>
      <a:defPPr>
        <a:defRPr lang="en-US"/>
      </a:defPPr>
      <a:lvl1pPr marL="0" algn="l" defTabSz="1300460" rtl="0" eaLnBrk="1" latinLnBrk="0" hangingPunct="1">
        <a:defRPr kumimoji="1" sz="2560" kern="1200">
          <a:solidFill>
            <a:schemeClr val="tx1"/>
          </a:solidFill>
          <a:latin typeface="+mn-lt"/>
          <a:ea typeface="+mn-ea"/>
          <a:cs typeface="+mn-cs"/>
        </a:defRPr>
      </a:lvl1pPr>
      <a:lvl2pPr marL="650230" algn="l" defTabSz="1300460" rtl="0" eaLnBrk="1" latinLnBrk="0" hangingPunct="1">
        <a:defRPr kumimoji="1" sz="2560" kern="1200">
          <a:solidFill>
            <a:schemeClr val="tx1"/>
          </a:solidFill>
          <a:latin typeface="+mn-lt"/>
          <a:ea typeface="+mn-ea"/>
          <a:cs typeface="+mn-cs"/>
        </a:defRPr>
      </a:lvl2pPr>
      <a:lvl3pPr marL="1300460" algn="l" defTabSz="1300460" rtl="0" eaLnBrk="1" latinLnBrk="0" hangingPunct="1">
        <a:defRPr kumimoji="1" sz="2560" kern="1200">
          <a:solidFill>
            <a:schemeClr val="tx1"/>
          </a:solidFill>
          <a:latin typeface="+mn-lt"/>
          <a:ea typeface="+mn-ea"/>
          <a:cs typeface="+mn-cs"/>
        </a:defRPr>
      </a:lvl3pPr>
      <a:lvl4pPr marL="1950690" algn="l" defTabSz="1300460" rtl="0" eaLnBrk="1" latinLnBrk="0" hangingPunct="1">
        <a:defRPr kumimoji="1" sz="2560" kern="1200">
          <a:solidFill>
            <a:schemeClr val="tx1"/>
          </a:solidFill>
          <a:latin typeface="+mn-lt"/>
          <a:ea typeface="+mn-ea"/>
          <a:cs typeface="+mn-cs"/>
        </a:defRPr>
      </a:lvl4pPr>
      <a:lvl5pPr marL="2600919" algn="l" defTabSz="1300460" rtl="0" eaLnBrk="1" latinLnBrk="0" hangingPunct="1">
        <a:defRPr kumimoji="1" sz="2560" kern="1200">
          <a:solidFill>
            <a:schemeClr val="tx1"/>
          </a:solidFill>
          <a:latin typeface="+mn-lt"/>
          <a:ea typeface="+mn-ea"/>
          <a:cs typeface="+mn-cs"/>
        </a:defRPr>
      </a:lvl5pPr>
      <a:lvl6pPr marL="3251149" algn="l" defTabSz="1300460" rtl="0" eaLnBrk="1" latinLnBrk="0" hangingPunct="1">
        <a:defRPr kumimoji="1" sz="2560" kern="1200">
          <a:solidFill>
            <a:schemeClr val="tx1"/>
          </a:solidFill>
          <a:latin typeface="+mn-lt"/>
          <a:ea typeface="+mn-ea"/>
          <a:cs typeface="+mn-cs"/>
        </a:defRPr>
      </a:lvl6pPr>
      <a:lvl7pPr marL="3901379" algn="l" defTabSz="1300460" rtl="0" eaLnBrk="1" latinLnBrk="0" hangingPunct="1">
        <a:defRPr kumimoji="1" sz="2560" kern="1200">
          <a:solidFill>
            <a:schemeClr val="tx1"/>
          </a:solidFill>
          <a:latin typeface="+mn-lt"/>
          <a:ea typeface="+mn-ea"/>
          <a:cs typeface="+mn-cs"/>
        </a:defRPr>
      </a:lvl7pPr>
      <a:lvl8pPr marL="4551609" algn="l" defTabSz="1300460" rtl="0" eaLnBrk="1" latinLnBrk="0" hangingPunct="1">
        <a:defRPr kumimoji="1" sz="2560" kern="1200">
          <a:solidFill>
            <a:schemeClr val="tx1"/>
          </a:solidFill>
          <a:latin typeface="+mn-lt"/>
          <a:ea typeface="+mn-ea"/>
          <a:cs typeface="+mn-cs"/>
        </a:defRPr>
      </a:lvl8pPr>
      <a:lvl9pPr marL="5201839" algn="l" defTabSz="1300460" rtl="0" eaLnBrk="1" latinLnBrk="0" hangingPunct="1">
        <a:defRPr kumimoji="1" sz="256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aphicFrame>
        <p:nvGraphicFramePr>
          <p:cNvPr id="11" name="オブジェクト 10" hidden="1"/>
          <p:cNvGraphicFramePr>
            <a:graphicFrameLocks noChangeAspect="1"/>
          </p:cNvGraphicFramePr>
          <p:nvPr>
            <p:custDataLst>
              <p:tags r:id="rId3"/>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11" name="オブジェクト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 y="1589"/>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タイトル プレースホルダ 6"/>
          <p:cNvSpPr>
            <a:spLocks noGrp="1"/>
          </p:cNvSpPr>
          <p:nvPr>
            <p:ph type="title"/>
          </p:nvPr>
        </p:nvSpPr>
        <p:spPr>
          <a:xfrm>
            <a:off x="513231" y="136800"/>
            <a:ext cx="11165538" cy="651600"/>
          </a:xfrm>
          <a:prstGeom prst="rect">
            <a:avLst/>
          </a:prstGeom>
        </p:spPr>
        <p:txBody>
          <a:bodyPr vert="horz" lIns="0" tIns="0" rIns="0" bIns="0" rtlCol="0" anchor="b" anchorCtr="0">
            <a:noAutofit/>
          </a:bodyPr>
          <a:lstStyle/>
          <a:p>
            <a:r>
              <a:rPr kumimoji="1" lang="ja-JP" altLang="en-US" dirty="0"/>
              <a:t>マスター タイトルの書式設定</a:t>
            </a:r>
          </a:p>
        </p:txBody>
      </p:sp>
      <p:sp>
        <p:nvSpPr>
          <p:cNvPr id="8" name="テキスト プレースホルダ 7"/>
          <p:cNvSpPr>
            <a:spLocks noGrp="1"/>
          </p:cNvSpPr>
          <p:nvPr>
            <p:ph type="body" idx="1"/>
          </p:nvPr>
        </p:nvSpPr>
        <p:spPr>
          <a:xfrm>
            <a:off x="513231" y="1479600"/>
            <a:ext cx="5316923" cy="4816800"/>
          </a:xfrm>
          <a:prstGeom prst="rect">
            <a:avLst/>
          </a:prstGeom>
        </p:spPr>
        <p:txBody>
          <a:bodyPr vert="horz" lIns="72000" tIns="72000" rIns="72000" bIns="72000" rtlCol="0">
            <a:normAutofit/>
          </a:bodyPr>
          <a:lstStyle/>
          <a:p>
            <a:pPr lvl="0"/>
            <a:r>
              <a:rPr kumimoji="1" lang="ja-JP" altLang="en-US" dirty="0"/>
              <a:t>マスター テキストの書式設定</a:t>
            </a:r>
          </a:p>
          <a:p>
            <a:pPr lvl="1"/>
            <a:r>
              <a:rPr kumimoji="1" lang="ja-JP" altLang="en-US" dirty="0"/>
              <a:t>第 </a:t>
            </a:r>
            <a:r>
              <a:rPr kumimoji="1" lang="en-US" altLang="ja-JP" dirty="0"/>
              <a:t>1 </a:t>
            </a:r>
            <a:r>
              <a:rPr kumimoji="1" lang="ja-JP" altLang="en-US" dirty="0"/>
              <a:t>レベル</a:t>
            </a:r>
          </a:p>
          <a:p>
            <a:pPr lvl="2"/>
            <a:r>
              <a:rPr kumimoji="1" lang="ja-JP" altLang="en-US" dirty="0"/>
              <a:t>第 </a:t>
            </a:r>
            <a:r>
              <a:rPr kumimoji="1" lang="en-US" altLang="ja-JP" dirty="0"/>
              <a:t>2 </a:t>
            </a:r>
            <a:r>
              <a:rPr kumimoji="1" lang="ja-JP" altLang="en-US" dirty="0"/>
              <a:t>レベル</a:t>
            </a:r>
          </a:p>
          <a:p>
            <a:pPr lvl="3"/>
            <a:r>
              <a:rPr kumimoji="1" lang="ja-JP" altLang="en-US" dirty="0"/>
              <a:t>第 </a:t>
            </a:r>
            <a:r>
              <a:rPr kumimoji="1" lang="en-US" altLang="ja-JP" dirty="0"/>
              <a:t>3 </a:t>
            </a:r>
            <a:r>
              <a:rPr kumimoji="1" lang="ja-JP" altLang="en-US" dirty="0"/>
              <a:t>レベル</a:t>
            </a:r>
          </a:p>
        </p:txBody>
      </p:sp>
    </p:spTree>
    <p:extLst>
      <p:ext uri="{BB962C8B-B14F-4D97-AF65-F5344CB8AC3E}">
        <p14:creationId xmlns:p14="http://schemas.microsoft.com/office/powerpoint/2010/main" val="947032703"/>
      </p:ext>
    </p:extLst>
  </p:cSld>
  <p:clrMap bg1="lt1" tx1="dk1" bg2="lt2" tx2="dk2" accent1="accent1" accent2="accent2" accent3="accent3" accent4="accent4" accent5="accent5" accent6="accent6" hlink="hlink" folHlink="folHlink"/>
  <p:sldLayoutIdLst>
    <p:sldLayoutId id="2147483935" r:id="rId1"/>
  </p:sldLayoutIdLst>
  <p:hf hdr="0" ftr="0" dt="0"/>
  <p:txStyles>
    <p:titleStyle>
      <a:lvl1pPr algn="l" eaLnBrk="1" hangingPunct="1">
        <a:defRPr kumimoji="1" sz="2000" b="1">
          <a:solidFill>
            <a:schemeClr val="accent1"/>
          </a:solidFill>
          <a:latin typeface="Arial" pitchFamily="34" charset="0"/>
          <a:ea typeface="+mn-ea"/>
          <a:cs typeface="Arial" pitchFamily="34" charset="0"/>
        </a:defRPr>
      </a:lvl1pPr>
    </p:titleStyle>
    <p:bodyStyle>
      <a:lvl1pPr marL="0" indent="0" eaLnBrk="1" hangingPunct="1">
        <a:lnSpc>
          <a:spcPct val="106000"/>
        </a:lnSpc>
        <a:spcBef>
          <a:spcPts val="1056"/>
        </a:spcBef>
        <a:defRPr kumimoji="1" sz="1200">
          <a:solidFill>
            <a:schemeClr val="tx1"/>
          </a:solidFill>
          <a:latin typeface="Arial" pitchFamily="34" charset="0"/>
          <a:ea typeface="+mn-ea"/>
          <a:cs typeface="Arial" pitchFamily="34" charset="0"/>
        </a:defRPr>
      </a:lvl1pPr>
      <a:lvl2pPr marL="169200" indent="-169200" algn="l" eaLnBrk="1" hangingPunct="1">
        <a:lnSpc>
          <a:spcPct val="106000"/>
        </a:lnSpc>
        <a:spcBef>
          <a:spcPts val="1056"/>
        </a:spcBef>
        <a:buFont typeface="Wingdings" pitchFamily="2" charset="2"/>
        <a:buChar char="n"/>
        <a:defRPr kumimoji="1" sz="1200">
          <a:solidFill>
            <a:schemeClr val="tx1"/>
          </a:solidFill>
          <a:latin typeface="Arial" pitchFamily="34" charset="0"/>
          <a:ea typeface="+mn-ea"/>
          <a:cs typeface="Arial" pitchFamily="34" charset="0"/>
        </a:defRPr>
      </a:lvl2pPr>
      <a:lvl3pPr marL="345600" indent="-172800" algn="l" eaLnBrk="1" hangingPunct="1">
        <a:lnSpc>
          <a:spcPct val="106000"/>
        </a:lnSpc>
        <a:spcBef>
          <a:spcPts val="480"/>
        </a:spcBef>
        <a:buFont typeface="Wingdings" pitchFamily="2" charset="2"/>
        <a:buChar char="Ø"/>
        <a:defRPr kumimoji="1" sz="1200">
          <a:solidFill>
            <a:schemeClr val="tx1"/>
          </a:solidFill>
          <a:latin typeface="Arial" pitchFamily="34" charset="0"/>
          <a:ea typeface="+mn-ea"/>
          <a:cs typeface="Arial" pitchFamily="34" charset="0"/>
        </a:defRPr>
      </a:lvl3pPr>
      <a:lvl4pPr marL="518400" indent="-172800" algn="l" eaLnBrk="1" hangingPunct="1">
        <a:lnSpc>
          <a:spcPct val="106000"/>
        </a:lnSpc>
        <a:spcBef>
          <a:spcPts val="240"/>
        </a:spcBef>
        <a:buFont typeface="Arial" pitchFamily="34" charset="0"/>
        <a:buChar char="•"/>
        <a:defRPr kumimoji="1" sz="1200">
          <a:solidFill>
            <a:schemeClr val="tx1"/>
          </a:solidFill>
          <a:latin typeface="Arial" pitchFamily="34" charset="0"/>
          <a:ea typeface="+mn-ea"/>
          <a:cs typeface="Arial" pitchFamily="34" charset="0"/>
        </a:defRPr>
      </a:lvl4pPr>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0"/>
            <a:ext cx="12192000" cy="914400"/>
          </a:xfrm>
          <a:prstGeom prst="rect">
            <a:avLst/>
          </a:prstGeom>
          <a:solidFill>
            <a:srgbClr val="005DAA"/>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2400">
              <a:solidFill>
                <a:srgbClr val="E7E7E8"/>
              </a:solidFill>
            </a:endParaRPr>
          </a:p>
        </p:txBody>
      </p:sp>
      <p:sp>
        <p:nvSpPr>
          <p:cNvPr id="7" name="Text Placeholder 2"/>
          <p:cNvSpPr>
            <a:spLocks noGrp="1"/>
          </p:cNvSpPr>
          <p:nvPr>
            <p:ph type="body" idx="1"/>
          </p:nvPr>
        </p:nvSpPr>
        <p:spPr>
          <a:xfrm>
            <a:off x="609600" y="1600201"/>
            <a:ext cx="10972800" cy="4191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09600" y="274638"/>
            <a:ext cx="9855200" cy="487362"/>
          </a:xfrm>
          <a:prstGeom prst="rect">
            <a:avLst/>
          </a:prstGeom>
        </p:spPr>
        <p:txBody>
          <a:bodyPr vert="horz" lIns="91440" tIns="45720" rIns="91440" bIns="45720" rtlCol="0" anchor="t">
            <a:normAutofit/>
          </a:bodyPr>
          <a:lstStyle/>
          <a:p>
            <a:r>
              <a:rPr lang="en-US" dirty="0"/>
              <a:t>CLICK TO EDIT MASTER TITLE STYLE</a:t>
            </a:r>
          </a:p>
        </p:txBody>
      </p:sp>
      <p:sp>
        <p:nvSpPr>
          <p:cNvPr id="4" name="Slide Number Placeholder 3"/>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800">
                <a:solidFill>
                  <a:schemeClr val="tx1">
                    <a:tint val="75000"/>
                  </a:schemeClr>
                </a:solidFill>
                <a:latin typeface="Arial Narrow"/>
                <a:cs typeface="Arial Narrow"/>
              </a:defRPr>
            </a:lvl1pPr>
          </a:lstStyle>
          <a:p>
            <a:fld id="{CAB2FCF9-CE33-3847-9706-1046D2EB27A1}" type="slidenum">
              <a:rPr lang="en-US" smtClean="0"/>
              <a:pPr/>
              <a:t>‹#›</a:t>
            </a:fld>
            <a:endParaRPr lang="en-US" dirty="0"/>
          </a:p>
        </p:txBody>
      </p:sp>
      <p:pic>
        <p:nvPicPr>
          <p:cNvPr id="11" name="Picture 10" descr="TRF100_lockup_R.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09600" y="6172201"/>
            <a:ext cx="2604551" cy="457200"/>
          </a:xfrm>
          <a:prstGeom prst="rect">
            <a:avLst/>
          </a:prstGeom>
        </p:spPr>
      </p:pic>
    </p:spTree>
    <p:extLst>
      <p:ext uri="{BB962C8B-B14F-4D97-AF65-F5344CB8AC3E}">
        <p14:creationId xmlns:p14="http://schemas.microsoft.com/office/powerpoint/2010/main" val="1999358288"/>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62" r:id="rId7"/>
    <p:sldLayoutId id="2147483865" r:id="rId8"/>
    <p:sldLayoutId id="2147483866" r:id="rId9"/>
  </p:sldLayoutIdLst>
  <p:hf sldNum="0" hdr="0" ftr="0" dt="0"/>
  <p:txStyles>
    <p:titleStyle>
      <a:lvl1pPr algn="l" defTabSz="457200" rtl="0" eaLnBrk="1" latinLnBrk="0" hangingPunct="1">
        <a:spcBef>
          <a:spcPct val="0"/>
        </a:spcBef>
        <a:buNone/>
        <a:defRPr sz="1800" b="1" i="0" kern="1200">
          <a:solidFill>
            <a:schemeClr val="bg1"/>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3200" kern="1200">
          <a:solidFill>
            <a:srgbClr val="005DAA"/>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005DAA"/>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005DAA"/>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005DAA"/>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AA95DF-AF20-4144-A400-7635D39866F9}"/>
              </a:ext>
            </a:extLst>
          </p:cNvPr>
          <p:cNvSpPr txBox="1"/>
          <p:nvPr/>
        </p:nvSpPr>
        <p:spPr>
          <a:xfrm>
            <a:off x="9448800" y="6477001"/>
            <a:ext cx="21336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50" charset="-128"/>
              </a:defRPr>
            </a:lvl1pPr>
            <a:lvl2pPr marL="742950" indent="-285750">
              <a:defRPr sz="2400">
                <a:solidFill>
                  <a:schemeClr val="tx1"/>
                </a:solidFill>
                <a:latin typeface="Arial" panose="020B0604020202020204" pitchFamily="34" charset="0"/>
                <a:ea typeface="ＭＳ Ｐゴシック" panose="020B0600070205080204" pitchFamily="50" charset="-128"/>
              </a:defRPr>
            </a:lvl2pPr>
            <a:lvl3pPr marL="1143000" indent="-228600">
              <a:defRPr sz="2400">
                <a:solidFill>
                  <a:schemeClr val="tx1"/>
                </a:solidFill>
                <a:latin typeface="Arial" panose="020B0604020202020204" pitchFamily="34" charset="0"/>
                <a:ea typeface="ＭＳ Ｐゴシック" panose="020B0600070205080204" pitchFamily="50" charset="-128"/>
              </a:defRPr>
            </a:lvl3pPr>
            <a:lvl4pPr marL="1600200" indent="-228600">
              <a:defRPr sz="2400">
                <a:solidFill>
                  <a:schemeClr val="tx1"/>
                </a:solidFill>
                <a:latin typeface="Arial" panose="020B0604020202020204" pitchFamily="34" charset="0"/>
                <a:ea typeface="ＭＳ Ｐゴシック" panose="020B0600070205080204" pitchFamily="50" charset="-128"/>
              </a:defRPr>
            </a:lvl4pPr>
            <a:lvl5pPr marL="2057400" indent="-228600">
              <a:defRPr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50" charset="-128"/>
              </a:defRPr>
            </a:lvl9pPr>
          </a:lstStyle>
          <a:p>
            <a:pPr algn="r"/>
            <a:r>
              <a:rPr lang="en-US" altLang="ja-JP" sz="900">
                <a:solidFill>
                  <a:srgbClr val="BCBDC0"/>
                </a:solidFill>
                <a:latin typeface="Arial Narrow" panose="020B0606020202030204" pitchFamily="34" charset="0"/>
              </a:rPr>
              <a:t>TITLE  |  </a:t>
            </a:r>
            <a:fld id="{63D6D9D2-1A11-47E2-8550-A3ED32C3DF07}" type="slidenum">
              <a:rPr lang="en-US" altLang="ja-JP" sz="900">
                <a:solidFill>
                  <a:srgbClr val="BCBDC0"/>
                </a:solidFill>
                <a:latin typeface="Arial Narrow" panose="020B0606020202030204" pitchFamily="34" charset="0"/>
              </a:rPr>
              <a:pPr algn="r"/>
              <a:t>‹#›</a:t>
            </a:fld>
            <a:r>
              <a:rPr lang="en-US" altLang="ja-JP" sz="900">
                <a:solidFill>
                  <a:srgbClr val="BCBDC0"/>
                </a:solidFill>
                <a:latin typeface="Arial Narrow" panose="020B0606020202030204" pitchFamily="34" charset="0"/>
              </a:rPr>
              <a:t>  </a:t>
            </a:r>
            <a:endParaRPr lang="en-US" altLang="ja-JP" sz="900">
              <a:solidFill>
                <a:srgbClr val="958D85"/>
              </a:solidFill>
              <a:latin typeface="Arial Narrow" panose="020B0606020202030204" pitchFamily="34" charset="0"/>
            </a:endParaRPr>
          </a:p>
        </p:txBody>
      </p:sp>
    </p:spTree>
  </p:cSld>
  <p:clrMap bg1="lt1" tx1="dk1" bg2="lt2" tx2="dk2" accent1="accent1" accent2="accent2" accent3="accent3" accent4="accent4" accent5="accent5" accent6="accent6" hlink="hlink" folHlink="folHlink"/>
  <p:sldLayoutIdLst>
    <p:sldLayoutId id="2147485577"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em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444" y="310199"/>
            <a:ext cx="1009383" cy="1283696"/>
          </a:xfrm>
          <a:prstGeom prst="rect">
            <a:avLst/>
          </a:prstGeom>
        </p:spPr>
      </p:pic>
      <p:sp>
        <p:nvSpPr>
          <p:cNvPr id="2" name="テキスト ボックス 1">
            <a:extLst>
              <a:ext uri="{FF2B5EF4-FFF2-40B4-BE49-F238E27FC236}">
                <a16:creationId xmlns:a16="http://schemas.microsoft.com/office/drawing/2014/main" id="{FB39B822-54E1-49D1-B896-65049C951D40}"/>
              </a:ext>
            </a:extLst>
          </p:cNvPr>
          <p:cNvSpPr txBox="1"/>
          <p:nvPr/>
        </p:nvSpPr>
        <p:spPr>
          <a:xfrm>
            <a:off x="475584" y="1730311"/>
            <a:ext cx="11245646" cy="4572085"/>
          </a:xfrm>
          <a:prstGeom prst="rect">
            <a:avLst/>
          </a:prstGeom>
          <a:noFill/>
        </p:spPr>
        <p:txBody>
          <a:bodyPr wrap="square" rtlCol="0">
            <a:sp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endPar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ポリオ根絶は</a:t>
            </a:r>
            <a:r>
              <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rPr>
              <a:t>『</a:t>
            </a:r>
            <a:r>
              <a:rPr lang="ja-JP" altLang="en-US" sz="3797" b="1" dirty="0">
                <a:solidFill>
                  <a:srgbClr val="FF0000"/>
                </a:solidFill>
                <a:latin typeface="HG丸ｺﾞｼｯｸM-PRO" panose="020F0600000000000000" pitchFamily="50" charset="-128"/>
                <a:ea typeface="HG丸ｺﾞｼｯｸM-PRO" panose="020F0600000000000000" pitchFamily="50" charset="-128"/>
              </a:rPr>
              <a:t>ロータリーの最優先項目</a:t>
            </a:r>
            <a:r>
              <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rPr>
              <a:t>』</a:t>
            </a:r>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であり、</a:t>
            </a:r>
            <a:endPar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rPr>
              <a:t>『</a:t>
            </a:r>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世界中の子ども達へのロータリーの</a:t>
            </a:r>
            <a:r>
              <a:rPr lang="ja-JP" altLang="en-US" sz="3797" b="1" dirty="0">
                <a:solidFill>
                  <a:srgbClr val="FF0000"/>
                </a:solidFill>
                <a:latin typeface="HG丸ｺﾞｼｯｸM-PRO" panose="020F0600000000000000" pitchFamily="50" charset="-128"/>
                <a:ea typeface="HG丸ｺﾞｼｯｸM-PRO" panose="020F0600000000000000" pitchFamily="50" charset="-128"/>
              </a:rPr>
              <a:t>約束</a:t>
            </a:r>
            <a:r>
              <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rPr>
              <a:t>』</a:t>
            </a:r>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です</a:t>
            </a:r>
            <a:endPar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  　</a:t>
            </a:r>
            <a:endParaRPr lang="en-US" altLang="ja-JP" sz="2531"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2531" dirty="0">
              <a:latin typeface="HG丸ｺﾞｼｯｸM-PRO" panose="020F0600000000000000" pitchFamily="50" charset="-128"/>
              <a:ea typeface="HG丸ｺﾞｼｯｸM-PRO" panose="020F0600000000000000" pitchFamily="50" charset="-128"/>
            </a:endParaRPr>
          </a:p>
        </p:txBody>
      </p:sp>
      <p:graphicFrame>
        <p:nvGraphicFramePr>
          <p:cNvPr id="3" name="表 2">
            <a:extLst>
              <a:ext uri="{FF2B5EF4-FFF2-40B4-BE49-F238E27FC236}">
                <a16:creationId xmlns:a16="http://schemas.microsoft.com/office/drawing/2014/main" id="{F1536359-76E3-49BA-9F08-A3533EE5C493}"/>
              </a:ext>
            </a:extLst>
          </p:cNvPr>
          <p:cNvGraphicFramePr>
            <a:graphicFrameLocks noGrp="1"/>
          </p:cNvGraphicFramePr>
          <p:nvPr>
            <p:extLst>
              <p:ext uri="{D42A27DB-BD31-4B8C-83A1-F6EECF244321}">
                <p14:modId xmlns:p14="http://schemas.microsoft.com/office/powerpoint/2010/main" val="3863935189"/>
              </p:ext>
            </p:extLst>
          </p:nvPr>
        </p:nvGraphicFramePr>
        <p:xfrm>
          <a:off x="1324540" y="1002359"/>
          <a:ext cx="10199382" cy="591536"/>
        </p:xfrm>
        <a:graphic>
          <a:graphicData uri="http://schemas.openxmlformats.org/drawingml/2006/table">
            <a:tbl>
              <a:tblPr firstRow="1" bandRow="1">
                <a:tableStyleId>{5940675A-B579-460E-94D1-54222C63F5DA}</a:tableStyleId>
              </a:tblPr>
              <a:tblGrid>
                <a:gridCol w="10199382">
                  <a:extLst>
                    <a:ext uri="{9D8B030D-6E8A-4147-A177-3AD203B41FA5}">
                      <a16:colId xmlns:a16="http://schemas.microsoft.com/office/drawing/2014/main" val="1465501517"/>
                    </a:ext>
                  </a:extLst>
                </a:gridCol>
              </a:tblGrid>
              <a:tr h="591536">
                <a:tc>
                  <a:txBody>
                    <a:bodyPr/>
                    <a:lstStyle/>
                    <a:p>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　ポリオ根絶は</a:t>
                      </a:r>
                    </a:p>
                  </a:txBody>
                  <a:tcPr marL="64292" marR="64292" marT="32146" marB="3214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pic>
        <p:nvPicPr>
          <p:cNvPr id="6" name="図 5">
            <a:extLst>
              <a:ext uri="{FF2B5EF4-FFF2-40B4-BE49-F238E27FC236}">
                <a16:creationId xmlns:a16="http://schemas.microsoft.com/office/drawing/2014/main" id="{484DB34E-0EF4-4857-9862-56F11ED67B2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00074" y="147975"/>
            <a:ext cx="4325078" cy="1142074"/>
          </a:xfrm>
          <a:prstGeom prst="rect">
            <a:avLst/>
          </a:prstGeom>
        </p:spPr>
      </p:pic>
    </p:spTree>
    <p:extLst>
      <p:ext uri="{BB962C8B-B14F-4D97-AF65-F5344CB8AC3E}">
        <p14:creationId xmlns:p14="http://schemas.microsoft.com/office/powerpoint/2010/main" val="32547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021_043_EndPolioTimelineMap_JA">
            <a:hlinkClick r:id="" action="ppaction://media"/>
            <a:extLst>
              <a:ext uri="{FF2B5EF4-FFF2-40B4-BE49-F238E27FC236}">
                <a16:creationId xmlns:a16="http://schemas.microsoft.com/office/drawing/2014/main" id="{BE4181F5-28A2-42CD-AED6-75AC5B0423B8}"/>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2075" y="92075"/>
            <a:ext cx="12192000" cy="6858000"/>
          </a:xfrm>
          <a:prstGeom prst="rect">
            <a:avLst/>
          </a:prstGeom>
        </p:spPr>
      </p:pic>
    </p:spTree>
    <p:extLst>
      <p:ext uri="{BB962C8B-B14F-4D97-AF65-F5344CB8AC3E}">
        <p14:creationId xmlns:p14="http://schemas.microsoft.com/office/powerpoint/2010/main" val="19352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805" y="263067"/>
            <a:ext cx="1009383" cy="1283696"/>
          </a:xfrm>
          <a:prstGeom prst="rect">
            <a:avLst/>
          </a:prstGeom>
        </p:spPr>
      </p:pic>
      <p:graphicFrame>
        <p:nvGraphicFramePr>
          <p:cNvPr id="13" name="表 12">
            <a:extLst>
              <a:ext uri="{FF2B5EF4-FFF2-40B4-BE49-F238E27FC236}">
                <a16:creationId xmlns:a16="http://schemas.microsoft.com/office/drawing/2014/main" id="{505BF859-4A7E-4637-BD3E-85EFF8291B0D}"/>
              </a:ext>
            </a:extLst>
          </p:cNvPr>
          <p:cNvGraphicFramePr>
            <a:graphicFrameLocks noGrp="1"/>
          </p:cNvGraphicFramePr>
          <p:nvPr>
            <p:extLst>
              <p:ext uri="{D42A27DB-BD31-4B8C-83A1-F6EECF244321}">
                <p14:modId xmlns:p14="http://schemas.microsoft.com/office/powerpoint/2010/main" val="878468964"/>
              </p:ext>
            </p:extLst>
          </p:nvPr>
        </p:nvGraphicFramePr>
        <p:xfrm>
          <a:off x="1324540" y="940206"/>
          <a:ext cx="10199382" cy="591536"/>
        </p:xfrm>
        <a:graphic>
          <a:graphicData uri="http://schemas.openxmlformats.org/drawingml/2006/table">
            <a:tbl>
              <a:tblPr firstRow="1" bandRow="1">
                <a:tableStyleId>{5940675A-B579-460E-94D1-54222C63F5DA}</a:tableStyleId>
              </a:tblPr>
              <a:tblGrid>
                <a:gridCol w="10199382">
                  <a:extLst>
                    <a:ext uri="{9D8B030D-6E8A-4147-A177-3AD203B41FA5}">
                      <a16:colId xmlns:a16="http://schemas.microsoft.com/office/drawing/2014/main" val="1465501517"/>
                    </a:ext>
                  </a:extLst>
                </a:gridCol>
              </a:tblGrid>
              <a:tr h="591536">
                <a:tc>
                  <a:txBody>
                    <a:bodyPr/>
                    <a:lstStyle/>
                    <a:p>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　ポリオ現状</a:t>
                      </a:r>
                    </a:p>
                  </a:txBody>
                  <a:tcPr marL="64292" marR="64292" marT="32146" marB="3214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pic>
        <p:nvPicPr>
          <p:cNvPr id="8" name="図 7">
            <a:extLst>
              <a:ext uri="{FF2B5EF4-FFF2-40B4-BE49-F238E27FC236}">
                <a16:creationId xmlns:a16="http://schemas.microsoft.com/office/drawing/2014/main" id="{90942D6F-9302-4AB2-A6A4-7382232E0E0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19529" y="167430"/>
            <a:ext cx="4325078" cy="1142074"/>
          </a:xfrm>
          <a:prstGeom prst="rect">
            <a:avLst/>
          </a:prstGeom>
        </p:spPr>
      </p:pic>
      <p:pic>
        <p:nvPicPr>
          <p:cNvPr id="7" name="図 6">
            <a:extLst>
              <a:ext uri="{FF2B5EF4-FFF2-40B4-BE49-F238E27FC236}">
                <a16:creationId xmlns:a16="http://schemas.microsoft.com/office/drawing/2014/main" id="{FDAD7B71-917A-E3FF-BDC4-2912D0F4B1E0}"/>
              </a:ext>
            </a:extLst>
          </p:cNvPr>
          <p:cNvPicPr>
            <a:picLocks noChangeAspect="1"/>
          </p:cNvPicPr>
          <p:nvPr/>
        </p:nvPicPr>
        <p:blipFill>
          <a:blip r:embed="rId5"/>
          <a:stretch>
            <a:fillRect/>
          </a:stretch>
        </p:blipFill>
        <p:spPr>
          <a:xfrm>
            <a:off x="350190" y="1670878"/>
            <a:ext cx="12066617" cy="5097511"/>
          </a:xfrm>
          <a:prstGeom prst="rect">
            <a:avLst/>
          </a:prstGeom>
        </p:spPr>
      </p:pic>
    </p:spTree>
    <p:extLst>
      <p:ext uri="{BB962C8B-B14F-4D97-AF65-F5344CB8AC3E}">
        <p14:creationId xmlns:p14="http://schemas.microsoft.com/office/powerpoint/2010/main" val="95756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84DB34E-0EF4-4857-9862-56F11ED67B2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19529" y="167430"/>
            <a:ext cx="4325078" cy="1142074"/>
          </a:xfrm>
          <a:prstGeom prst="rect">
            <a:avLst/>
          </a:prstGeom>
        </p:spPr>
      </p:pic>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444" y="310199"/>
            <a:ext cx="1009383" cy="1283696"/>
          </a:xfrm>
          <a:prstGeom prst="rect">
            <a:avLst/>
          </a:prstGeom>
        </p:spPr>
      </p:pic>
      <p:sp>
        <p:nvSpPr>
          <p:cNvPr id="2" name="テキスト ボックス 1">
            <a:extLst>
              <a:ext uri="{FF2B5EF4-FFF2-40B4-BE49-F238E27FC236}">
                <a16:creationId xmlns:a16="http://schemas.microsoft.com/office/drawing/2014/main" id="{FB39B822-54E1-49D1-B896-65049C951D40}"/>
              </a:ext>
            </a:extLst>
          </p:cNvPr>
          <p:cNvSpPr txBox="1"/>
          <p:nvPr/>
        </p:nvSpPr>
        <p:spPr>
          <a:xfrm>
            <a:off x="475584" y="1750403"/>
            <a:ext cx="11245646" cy="4831259"/>
          </a:xfrm>
          <a:prstGeom prst="rect">
            <a:avLst/>
          </a:prstGeom>
          <a:noFill/>
        </p:spPr>
        <p:txBody>
          <a:bodyPr wrap="square" rtlCol="0">
            <a:sp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　イベントの実施</a:t>
            </a:r>
            <a:endPar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 　</a:t>
            </a:r>
            <a:endPar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世界ポリオデー（</a:t>
            </a:r>
            <a:r>
              <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rPr>
              <a:t>10/24</a:t>
            </a:r>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）や可能な時に、イベントや募金等</a:t>
            </a:r>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　　  何らかの活動を行ってください</a:t>
            </a:r>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2812" dirty="0">
                <a:solidFill>
                  <a:srgbClr val="FF0000"/>
                </a:solidFill>
                <a:latin typeface="HG丸ｺﾞｼｯｸM-PRO" panose="020F0600000000000000" pitchFamily="50" charset="-128"/>
                <a:ea typeface="HG丸ｺﾞｼｯｸM-PRO" panose="020F0600000000000000" pitchFamily="50" charset="-128"/>
              </a:rPr>
              <a:t>　</a:t>
            </a:r>
            <a:r>
              <a:rPr lang="en-US" altLang="ja-JP" sz="2812" dirty="0">
                <a:solidFill>
                  <a:srgbClr val="FF0000"/>
                </a:solidFill>
                <a:latin typeface="HG丸ｺﾞｼｯｸM-PRO" panose="020F0600000000000000" pitchFamily="50" charset="-128"/>
                <a:ea typeface="HG丸ｺﾞｼｯｸM-PRO" panose="020F0600000000000000" pitchFamily="50" charset="-128"/>
              </a:rPr>
              <a:t> </a:t>
            </a:r>
            <a:r>
              <a:rPr lang="ja-JP" altLang="en-US" sz="2812" dirty="0">
                <a:solidFill>
                  <a:srgbClr val="FF0000"/>
                </a:solidFill>
                <a:latin typeface="HG丸ｺﾞｼｯｸM-PRO" panose="020F0600000000000000" pitchFamily="50" charset="-128"/>
                <a:ea typeface="HG丸ｺﾞｼｯｸM-PRO" panose="020F0600000000000000" pitchFamily="50" charset="-128"/>
              </a:rPr>
              <a:t>⇒　専用発信サイトに活動計画を是非ともご投稿ください</a:t>
            </a:r>
            <a:endParaRPr lang="en-US" altLang="ja-JP" sz="2812" dirty="0">
              <a:solidFill>
                <a:srgbClr val="FF0000"/>
              </a:solidFill>
              <a:latin typeface="HG丸ｺﾞｼｯｸM-PRO" panose="020F0600000000000000" pitchFamily="50" charset="-128"/>
              <a:ea typeface="HG丸ｺﾞｼｯｸM-PRO" panose="020F0600000000000000" pitchFamily="50" charset="-128"/>
            </a:endParaRPr>
          </a:p>
          <a:p>
            <a:endParaRPr lang="en-US" altLang="ja-JP" sz="2812" dirty="0">
              <a:solidFill>
                <a:srgbClr val="FF0000"/>
              </a:solidFill>
              <a:latin typeface="HG丸ｺﾞｼｯｸM-PRO" panose="020F0600000000000000" pitchFamily="50" charset="-128"/>
              <a:ea typeface="HG丸ｺﾞｼｯｸM-PRO" panose="020F0600000000000000" pitchFamily="50" charset="-128"/>
            </a:endParaRPr>
          </a:p>
          <a:p>
            <a:r>
              <a:rPr lang="ja-JP" altLang="en-US" sz="2812" dirty="0">
                <a:solidFill>
                  <a:srgbClr val="FF0000"/>
                </a:solidFill>
                <a:latin typeface="HG丸ｺﾞｼｯｸM-PRO" panose="020F0600000000000000" pitchFamily="50" charset="-128"/>
                <a:ea typeface="HG丸ｺﾞｼｯｸM-PRO" panose="020F0600000000000000" pitchFamily="50" charset="-128"/>
              </a:rPr>
              <a:t>　　</a:t>
            </a:r>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2531" dirty="0">
              <a:latin typeface="HG丸ｺﾞｼｯｸM-PRO" panose="020F0600000000000000" pitchFamily="50" charset="-128"/>
              <a:ea typeface="HG丸ｺﾞｼｯｸM-PRO" panose="020F0600000000000000" pitchFamily="50" charset="-128"/>
            </a:endParaRPr>
          </a:p>
        </p:txBody>
      </p:sp>
      <p:graphicFrame>
        <p:nvGraphicFramePr>
          <p:cNvPr id="3" name="表 2">
            <a:extLst>
              <a:ext uri="{FF2B5EF4-FFF2-40B4-BE49-F238E27FC236}">
                <a16:creationId xmlns:a16="http://schemas.microsoft.com/office/drawing/2014/main" id="{F1536359-76E3-49BA-9F08-A3533EE5C493}"/>
              </a:ext>
            </a:extLst>
          </p:cNvPr>
          <p:cNvGraphicFramePr>
            <a:graphicFrameLocks noGrp="1"/>
          </p:cNvGraphicFramePr>
          <p:nvPr/>
        </p:nvGraphicFramePr>
        <p:xfrm>
          <a:off x="1324540" y="1002359"/>
          <a:ext cx="10199382" cy="591536"/>
        </p:xfrm>
        <a:graphic>
          <a:graphicData uri="http://schemas.openxmlformats.org/drawingml/2006/table">
            <a:tbl>
              <a:tblPr firstRow="1" bandRow="1">
                <a:tableStyleId>{5940675A-B579-460E-94D1-54222C63F5DA}</a:tableStyleId>
              </a:tblPr>
              <a:tblGrid>
                <a:gridCol w="10199382">
                  <a:extLst>
                    <a:ext uri="{9D8B030D-6E8A-4147-A177-3AD203B41FA5}">
                      <a16:colId xmlns:a16="http://schemas.microsoft.com/office/drawing/2014/main" val="1465501517"/>
                    </a:ext>
                  </a:extLst>
                </a:gridCol>
              </a:tblGrid>
              <a:tr h="591536">
                <a:tc>
                  <a:txBody>
                    <a:bodyPr/>
                    <a:lstStyle/>
                    <a:p>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　ポリオ根絶のためにやるべきこと</a:t>
                      </a:r>
                    </a:p>
                  </a:txBody>
                  <a:tcPr marL="64292" marR="64292" marT="32146" marB="3214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spTree>
    <p:extLst>
      <p:ext uri="{BB962C8B-B14F-4D97-AF65-F5344CB8AC3E}">
        <p14:creationId xmlns:p14="http://schemas.microsoft.com/office/powerpoint/2010/main" val="3426260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84DB34E-0EF4-4857-9862-56F11ED67B2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19529" y="167430"/>
            <a:ext cx="4325078" cy="1142074"/>
          </a:xfrm>
          <a:prstGeom prst="rect">
            <a:avLst/>
          </a:prstGeom>
        </p:spPr>
      </p:pic>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444" y="310199"/>
            <a:ext cx="1009383" cy="1283696"/>
          </a:xfrm>
          <a:prstGeom prst="rect">
            <a:avLst/>
          </a:prstGeom>
        </p:spPr>
      </p:pic>
      <p:sp>
        <p:nvSpPr>
          <p:cNvPr id="2" name="テキスト ボックス 1">
            <a:extLst>
              <a:ext uri="{FF2B5EF4-FFF2-40B4-BE49-F238E27FC236}">
                <a16:creationId xmlns:a16="http://schemas.microsoft.com/office/drawing/2014/main" id="{FB39B822-54E1-49D1-B896-65049C951D40}"/>
              </a:ext>
            </a:extLst>
          </p:cNvPr>
          <p:cNvSpPr txBox="1"/>
          <p:nvPr/>
        </p:nvSpPr>
        <p:spPr>
          <a:xfrm>
            <a:off x="475584" y="1750402"/>
            <a:ext cx="11245646" cy="4982582"/>
          </a:xfrm>
          <a:prstGeom prst="rect">
            <a:avLst/>
          </a:prstGeom>
          <a:noFill/>
        </p:spPr>
        <p:txBody>
          <a:bodyPr wrap="square" rtlCol="0">
            <a:sp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　寄付</a:t>
            </a:r>
            <a:endParaRPr lang="en-US" altLang="ja-JP" sz="3797"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3797" dirty="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ポリオ根絶の実現には</a:t>
            </a:r>
            <a:r>
              <a:rPr lang="ja-JP" altLang="en-US" sz="2812" b="1" dirty="0">
                <a:solidFill>
                  <a:srgbClr val="FF0000"/>
                </a:solidFill>
                <a:latin typeface="HG丸ｺﾞｼｯｸM-PRO" panose="020F0600000000000000" pitchFamily="50" charset="-128"/>
                <a:ea typeface="HG丸ｺﾞｼｯｸM-PRO" panose="020F0600000000000000" pitchFamily="50" charset="-128"/>
              </a:rPr>
              <a:t>資金が必要</a:t>
            </a:r>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です。</a:t>
            </a:r>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　　　・毎年</a:t>
            </a:r>
            <a:r>
              <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rPr>
              <a:t>4</a:t>
            </a:r>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億人以上の子どもへのポリオ予防接種</a:t>
            </a:r>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　　　・ウィルスを検知するためのサーベイランス（監視）の向上</a:t>
            </a:r>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　　　・</a:t>
            </a:r>
            <a:r>
              <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rPr>
              <a:t>15</a:t>
            </a:r>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万人以上の保健従事者の雇用</a:t>
            </a:r>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　　　・交通手段、広報活動費用、研修　</a:t>
            </a:r>
            <a:r>
              <a:rPr lang="en-US" altLang="ja-JP" sz="2812" dirty="0" err="1">
                <a:solidFill>
                  <a:schemeClr val="accent1">
                    <a:lumMod val="50000"/>
                  </a:schemeClr>
                </a:solidFill>
                <a:latin typeface="HG丸ｺﾞｼｯｸM-PRO" panose="020F0600000000000000" pitchFamily="50" charset="-128"/>
                <a:ea typeface="HG丸ｺﾞｼｯｸM-PRO" panose="020F0600000000000000" pitchFamily="50" charset="-128"/>
              </a:rPr>
              <a:t>etc</a:t>
            </a:r>
            <a:r>
              <a:rPr lang="ja-JP" altLang="en-US" sz="2812" dirty="0">
                <a:solidFill>
                  <a:schemeClr val="accent1">
                    <a:lumMod val="50000"/>
                  </a:schemeClr>
                </a:solidFill>
                <a:latin typeface="HG丸ｺﾞｼｯｸM-PRO" panose="020F0600000000000000" pitchFamily="50" charset="-128"/>
                <a:ea typeface="HG丸ｺﾞｼｯｸM-PRO" panose="020F0600000000000000" pitchFamily="50" charset="-128"/>
              </a:rPr>
              <a:t>．</a:t>
            </a:r>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endParaRPr lang="en-US" altLang="ja-JP" sz="2812" dirty="0">
              <a:solidFill>
                <a:schemeClr val="accent1">
                  <a:lumMod val="50000"/>
                </a:schemeClr>
              </a:solidFill>
              <a:latin typeface="HG丸ｺﾞｼｯｸM-PRO" panose="020F0600000000000000" pitchFamily="50" charset="-128"/>
              <a:ea typeface="HG丸ｺﾞｼｯｸM-PRO" panose="020F0600000000000000" pitchFamily="50" charset="-128"/>
            </a:endParaRPr>
          </a:p>
          <a:p>
            <a:r>
              <a:rPr lang="ja-JP" altLang="en-US" sz="2531" dirty="0">
                <a:latin typeface="HG丸ｺﾞｼｯｸM-PRO" panose="020F0600000000000000" pitchFamily="50" charset="-128"/>
                <a:ea typeface="HG丸ｺﾞｼｯｸM-PRO" panose="020F0600000000000000" pitchFamily="50" charset="-128"/>
              </a:rPr>
              <a:t>　　</a:t>
            </a:r>
            <a:r>
              <a:rPr lang="en-US" altLang="ja-JP" sz="2531" dirty="0">
                <a:solidFill>
                  <a:srgbClr val="FF0000"/>
                </a:solidFill>
                <a:latin typeface="HG丸ｺﾞｼｯｸM-PRO" panose="020F0600000000000000" pitchFamily="50" charset="-128"/>
                <a:ea typeface="HG丸ｺﾞｼｯｸM-PRO" panose="020F0600000000000000" pitchFamily="50" charset="-128"/>
              </a:rPr>
              <a:t>※</a:t>
            </a:r>
            <a:r>
              <a:rPr lang="ja-JP" altLang="en-US" sz="2531" dirty="0">
                <a:solidFill>
                  <a:srgbClr val="FF0000"/>
                </a:solidFill>
                <a:latin typeface="HG丸ｺﾞｼｯｸM-PRO" panose="020F0600000000000000" pitchFamily="50" charset="-128"/>
                <a:ea typeface="HG丸ｺﾞｼｯｸM-PRO" panose="020F0600000000000000" pitchFamily="50" charset="-128"/>
              </a:rPr>
              <a:t>ロータリーがポリオ根絶のために集める寄付に対し、ビル＆メリン　</a:t>
            </a:r>
            <a:endParaRPr lang="en-US" altLang="ja-JP" sz="253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2531" dirty="0">
                <a:solidFill>
                  <a:srgbClr val="FF0000"/>
                </a:solidFill>
                <a:latin typeface="HG丸ｺﾞｼｯｸM-PRO" panose="020F0600000000000000" pitchFamily="50" charset="-128"/>
                <a:ea typeface="HG丸ｺﾞｼｯｸM-PRO" panose="020F0600000000000000" pitchFamily="50" charset="-128"/>
              </a:rPr>
              <a:t>　　　ダ・ゲイツ財団が</a:t>
            </a:r>
            <a:r>
              <a:rPr lang="en-US" altLang="ja-JP" sz="2531" dirty="0">
                <a:solidFill>
                  <a:srgbClr val="FF0000"/>
                </a:solidFill>
                <a:latin typeface="HG丸ｺﾞｼｯｸM-PRO" panose="020F0600000000000000" pitchFamily="50" charset="-128"/>
                <a:ea typeface="HG丸ｺﾞｼｯｸM-PRO" panose="020F0600000000000000" pitchFamily="50" charset="-128"/>
              </a:rPr>
              <a:t>2</a:t>
            </a:r>
            <a:r>
              <a:rPr lang="ja-JP" altLang="en-US" sz="2531" dirty="0">
                <a:solidFill>
                  <a:srgbClr val="FF0000"/>
                </a:solidFill>
                <a:latin typeface="HG丸ｺﾞｼｯｸM-PRO" panose="020F0600000000000000" pitchFamily="50" charset="-128"/>
                <a:ea typeface="HG丸ｺﾞｼｯｸM-PRO" panose="020F0600000000000000" pitchFamily="50" charset="-128"/>
              </a:rPr>
              <a:t>倍額を上乗せします（毎年</a:t>
            </a:r>
            <a:r>
              <a:rPr lang="en-US" altLang="ja-JP" sz="2531" dirty="0">
                <a:solidFill>
                  <a:srgbClr val="FF0000"/>
                </a:solidFill>
                <a:latin typeface="HG丸ｺﾞｼｯｸM-PRO" panose="020F0600000000000000" pitchFamily="50" charset="-128"/>
                <a:ea typeface="HG丸ｺﾞｼｯｸM-PRO" panose="020F0600000000000000" pitchFamily="50" charset="-128"/>
              </a:rPr>
              <a:t>5000</a:t>
            </a:r>
            <a:r>
              <a:rPr lang="ja-JP" altLang="en-US" sz="2531" dirty="0">
                <a:solidFill>
                  <a:srgbClr val="FF0000"/>
                </a:solidFill>
                <a:latin typeface="HG丸ｺﾞｼｯｸM-PRO" panose="020F0600000000000000" pitchFamily="50" charset="-128"/>
                <a:ea typeface="HG丸ｺﾞｼｯｸM-PRO" panose="020F0600000000000000" pitchFamily="50" charset="-128"/>
              </a:rPr>
              <a:t>万ドルまで）</a:t>
            </a:r>
            <a:endParaRPr lang="en-US" altLang="ja-JP" sz="253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2531" dirty="0">
                <a:solidFill>
                  <a:srgbClr val="FF0000"/>
                </a:solidFill>
                <a:latin typeface="HG丸ｺﾞｼｯｸM-PRO" panose="020F0600000000000000" pitchFamily="50" charset="-128"/>
                <a:ea typeface="HG丸ｺﾞｼｯｸM-PRO" panose="020F0600000000000000" pitchFamily="50" charset="-128"/>
              </a:rPr>
              <a:t>　　</a:t>
            </a:r>
            <a:r>
              <a:rPr lang="en-US" altLang="ja-JP" sz="2531" dirty="0">
                <a:solidFill>
                  <a:srgbClr val="FF0000"/>
                </a:solidFill>
                <a:latin typeface="HG丸ｺﾞｼｯｸM-PRO" panose="020F0600000000000000" pitchFamily="50" charset="-128"/>
                <a:ea typeface="HG丸ｺﾞｼｯｸM-PRO" panose="020F0600000000000000" pitchFamily="50" charset="-128"/>
              </a:rPr>
              <a:t>※</a:t>
            </a:r>
            <a:r>
              <a:rPr lang="ja-JP" altLang="en-US" sz="2531" dirty="0">
                <a:solidFill>
                  <a:srgbClr val="FF0000"/>
                </a:solidFill>
                <a:latin typeface="HG丸ｺﾞｼｯｸM-PRO" panose="020F0600000000000000" pitchFamily="50" charset="-128"/>
                <a:ea typeface="HG丸ｺﾞｼｯｸM-PRO" panose="020F0600000000000000" pitchFamily="50" charset="-128"/>
              </a:rPr>
              <a:t>ロータリーダイナースカードの利用（クラブ、個人）</a:t>
            </a:r>
            <a:endParaRPr lang="en-US" altLang="ja-JP" sz="253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2531" dirty="0">
                <a:solidFill>
                  <a:srgbClr val="FF0000"/>
                </a:solidFill>
                <a:latin typeface="HG丸ｺﾞｼｯｸM-PRO" panose="020F0600000000000000" pitchFamily="50" charset="-128"/>
                <a:ea typeface="HG丸ｺﾞｼｯｸM-PRO" panose="020F0600000000000000" pitchFamily="50" charset="-128"/>
              </a:rPr>
              <a:t>　　　⇒カード利用額の</a:t>
            </a:r>
            <a:r>
              <a:rPr lang="en-US" altLang="ja-JP" sz="2531" dirty="0">
                <a:solidFill>
                  <a:srgbClr val="FF0000"/>
                </a:solidFill>
                <a:latin typeface="HG丸ｺﾞｼｯｸM-PRO" panose="020F0600000000000000" pitchFamily="50" charset="-128"/>
                <a:ea typeface="HG丸ｺﾞｼｯｸM-PRO" panose="020F0600000000000000" pitchFamily="50" charset="-128"/>
              </a:rPr>
              <a:t>0.3</a:t>
            </a:r>
            <a:r>
              <a:rPr lang="ja-JP" altLang="en-US" sz="2531" dirty="0">
                <a:solidFill>
                  <a:srgbClr val="FF0000"/>
                </a:solidFill>
                <a:latin typeface="HG丸ｺﾞｼｯｸM-PRO" panose="020F0600000000000000" pitchFamily="50" charset="-128"/>
                <a:ea typeface="HG丸ｺﾞｼｯｸM-PRO" panose="020F0600000000000000" pitchFamily="50" charset="-128"/>
              </a:rPr>
              <a:t>％がポリオ根絶活動に還元</a:t>
            </a:r>
            <a:endParaRPr lang="en-US" altLang="ja-JP" sz="2531" dirty="0">
              <a:solidFill>
                <a:srgbClr val="FF0000"/>
              </a:solidFill>
              <a:latin typeface="HG丸ｺﾞｼｯｸM-PRO" panose="020F0600000000000000" pitchFamily="50" charset="-128"/>
              <a:ea typeface="HG丸ｺﾞｼｯｸM-PRO" panose="020F0600000000000000" pitchFamily="50" charset="-128"/>
            </a:endParaRPr>
          </a:p>
        </p:txBody>
      </p:sp>
      <p:graphicFrame>
        <p:nvGraphicFramePr>
          <p:cNvPr id="3" name="表 2">
            <a:extLst>
              <a:ext uri="{FF2B5EF4-FFF2-40B4-BE49-F238E27FC236}">
                <a16:creationId xmlns:a16="http://schemas.microsoft.com/office/drawing/2014/main" id="{F1536359-76E3-49BA-9F08-A3533EE5C493}"/>
              </a:ext>
            </a:extLst>
          </p:cNvPr>
          <p:cNvGraphicFramePr>
            <a:graphicFrameLocks noGrp="1"/>
          </p:cNvGraphicFramePr>
          <p:nvPr>
            <p:extLst>
              <p:ext uri="{D42A27DB-BD31-4B8C-83A1-F6EECF244321}">
                <p14:modId xmlns:p14="http://schemas.microsoft.com/office/powerpoint/2010/main" val="1522093683"/>
              </p:ext>
            </p:extLst>
          </p:nvPr>
        </p:nvGraphicFramePr>
        <p:xfrm>
          <a:off x="1324540" y="1002359"/>
          <a:ext cx="10199382" cy="591536"/>
        </p:xfrm>
        <a:graphic>
          <a:graphicData uri="http://schemas.openxmlformats.org/drawingml/2006/table">
            <a:tbl>
              <a:tblPr firstRow="1" bandRow="1">
                <a:tableStyleId>{5940675A-B579-460E-94D1-54222C63F5DA}</a:tableStyleId>
              </a:tblPr>
              <a:tblGrid>
                <a:gridCol w="10199382">
                  <a:extLst>
                    <a:ext uri="{9D8B030D-6E8A-4147-A177-3AD203B41FA5}">
                      <a16:colId xmlns:a16="http://schemas.microsoft.com/office/drawing/2014/main" val="1465501517"/>
                    </a:ext>
                  </a:extLst>
                </a:gridCol>
              </a:tblGrid>
              <a:tr h="591536">
                <a:tc>
                  <a:txBody>
                    <a:bodyPr/>
                    <a:lstStyle/>
                    <a:p>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　ポリオ根絶のためにやるべきこと</a:t>
                      </a:r>
                    </a:p>
                  </a:txBody>
                  <a:tcPr marL="64292" marR="64292" marT="32146" marB="3214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spTree>
    <p:extLst>
      <p:ext uri="{BB962C8B-B14F-4D97-AF65-F5344CB8AC3E}">
        <p14:creationId xmlns:p14="http://schemas.microsoft.com/office/powerpoint/2010/main" val="1572768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4E8F81F-C44A-A3F0-BDFB-32BEF1D4BDDF}"/>
              </a:ext>
            </a:extLst>
          </p:cNvPr>
          <p:cNvPicPr>
            <a:picLocks noChangeAspect="1"/>
          </p:cNvPicPr>
          <p:nvPr/>
        </p:nvPicPr>
        <p:blipFill>
          <a:blip r:embed="rId3"/>
          <a:stretch>
            <a:fillRect/>
          </a:stretch>
        </p:blipFill>
        <p:spPr>
          <a:xfrm>
            <a:off x="3689732" y="0"/>
            <a:ext cx="4812536" cy="6858000"/>
          </a:xfrm>
          <a:prstGeom prst="rect">
            <a:avLst/>
          </a:prstGeom>
        </p:spPr>
      </p:pic>
    </p:spTree>
    <p:extLst>
      <p:ext uri="{BB962C8B-B14F-4D97-AF65-F5344CB8AC3E}">
        <p14:creationId xmlns:p14="http://schemas.microsoft.com/office/powerpoint/2010/main" val="3091804731"/>
      </p:ext>
    </p:extLst>
  </p:cSld>
  <p:clrMapOvr>
    <a:masterClrMapping/>
  </p:clrMapOvr>
  <mc:AlternateContent xmlns:mc="http://schemas.openxmlformats.org/markup-compatibility/2006" xmlns:p14="http://schemas.microsoft.com/office/powerpoint/2010/main">
    <mc:Choice Requires="p14">
      <p:transition spd="slow" p14:dur="2000">
        <p14:prism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4ACC7D5-113A-414C-A184-A84FA684D1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093" y="316286"/>
            <a:ext cx="1009383" cy="1283696"/>
          </a:xfrm>
          <a:prstGeom prst="rect">
            <a:avLst/>
          </a:prstGeom>
        </p:spPr>
      </p:pic>
      <p:sp>
        <p:nvSpPr>
          <p:cNvPr id="2" name="テキスト ボックス 1">
            <a:extLst>
              <a:ext uri="{FF2B5EF4-FFF2-40B4-BE49-F238E27FC236}">
                <a16:creationId xmlns:a16="http://schemas.microsoft.com/office/drawing/2014/main" id="{9FCF8CD0-CFFE-4D39-83FC-1C08CC99ABDB}"/>
              </a:ext>
            </a:extLst>
          </p:cNvPr>
          <p:cNvSpPr txBox="1"/>
          <p:nvPr/>
        </p:nvSpPr>
        <p:spPr>
          <a:xfrm>
            <a:off x="289502" y="2140746"/>
            <a:ext cx="11762339" cy="525080"/>
          </a:xfrm>
          <a:prstGeom prst="rect">
            <a:avLst/>
          </a:prstGeom>
          <a:noFill/>
        </p:spPr>
        <p:txBody>
          <a:bodyPr wrap="square" rtlCol="0">
            <a:spAutoFit/>
          </a:bodyPr>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r>
              <a:rPr lang="ja-JP" altLang="en-US" sz="2812" b="1" dirty="0">
                <a:solidFill>
                  <a:srgbClr val="002060"/>
                </a:solidFill>
                <a:latin typeface="HG丸ｺﾞｼｯｸM-PRO" panose="020F0600000000000000" pitchFamily="50" charset="-128"/>
                <a:ea typeface="HG丸ｺﾞｼｯｸM-PRO" panose="020F0600000000000000" pitchFamily="50" charset="-128"/>
              </a:rPr>
              <a:t>人類と感染症との闘いのため</a:t>
            </a:r>
            <a:r>
              <a:rPr lang="ja-JP" altLang="en-US" sz="2812" b="1" dirty="0">
                <a:solidFill>
                  <a:srgbClr val="C00000"/>
                </a:solidFill>
                <a:latin typeface="HG丸ｺﾞｼｯｸM-PRO" panose="020F0600000000000000" pitchFamily="50" charset="-128"/>
                <a:ea typeface="HG丸ｺﾞｼｯｸM-PRO" panose="020F0600000000000000" pitchFamily="50" charset="-128"/>
              </a:rPr>
              <a:t>ポリオ・プラスプログラムのレガシイ</a:t>
            </a:r>
            <a:r>
              <a:rPr lang="ja-JP" altLang="en-US" sz="2812" b="1" dirty="0">
                <a:solidFill>
                  <a:srgbClr val="002060"/>
                </a:solidFill>
                <a:latin typeface="HG丸ｺﾞｼｯｸM-PRO" panose="020F0600000000000000" pitchFamily="50" charset="-128"/>
                <a:ea typeface="HG丸ｺﾞｼｯｸM-PRO" panose="020F0600000000000000" pitchFamily="50" charset="-128"/>
              </a:rPr>
              <a:t>を！</a:t>
            </a:r>
            <a:endParaRPr lang="en-US" altLang="ja-JP" sz="2812" b="1" dirty="0">
              <a:solidFill>
                <a:srgbClr val="002060"/>
              </a:solidFill>
              <a:latin typeface="HG丸ｺﾞｼｯｸM-PRO" panose="020F0600000000000000" pitchFamily="50" charset="-128"/>
              <a:ea typeface="HG丸ｺﾞｼｯｸM-PRO" panose="020F0600000000000000" pitchFamily="50" charset="-128"/>
            </a:endParaRPr>
          </a:p>
        </p:txBody>
      </p:sp>
      <p:graphicFrame>
        <p:nvGraphicFramePr>
          <p:cNvPr id="10" name="表 9">
            <a:extLst>
              <a:ext uri="{FF2B5EF4-FFF2-40B4-BE49-F238E27FC236}">
                <a16:creationId xmlns:a16="http://schemas.microsoft.com/office/drawing/2014/main" id="{788CD613-A0D6-4141-BDD5-F59D79E966D6}"/>
              </a:ext>
            </a:extLst>
          </p:cNvPr>
          <p:cNvGraphicFramePr>
            <a:graphicFrameLocks noGrp="1"/>
          </p:cNvGraphicFramePr>
          <p:nvPr>
            <p:extLst>
              <p:ext uri="{D42A27DB-BD31-4B8C-83A1-F6EECF244321}">
                <p14:modId xmlns:p14="http://schemas.microsoft.com/office/powerpoint/2010/main" val="2359020282"/>
              </p:ext>
            </p:extLst>
          </p:nvPr>
        </p:nvGraphicFramePr>
        <p:xfrm>
          <a:off x="1297248" y="990508"/>
          <a:ext cx="10199382" cy="591536"/>
        </p:xfrm>
        <a:graphic>
          <a:graphicData uri="http://schemas.openxmlformats.org/drawingml/2006/table">
            <a:tbl>
              <a:tblPr firstRow="1" bandRow="1">
                <a:tableStyleId>{5940675A-B579-460E-94D1-54222C63F5DA}</a:tableStyleId>
              </a:tblPr>
              <a:tblGrid>
                <a:gridCol w="10199382">
                  <a:extLst>
                    <a:ext uri="{9D8B030D-6E8A-4147-A177-3AD203B41FA5}">
                      <a16:colId xmlns:a16="http://schemas.microsoft.com/office/drawing/2014/main" val="1465501517"/>
                    </a:ext>
                  </a:extLst>
                </a:gridCol>
              </a:tblGrid>
              <a:tr h="591536">
                <a:tc>
                  <a:txBody>
                    <a:bodyPr/>
                    <a:lstStyle/>
                    <a:p>
                      <a:r>
                        <a:rPr kumimoji="1" lang="ja-JP" altLang="en-US" sz="2800" b="1" dirty="0">
                          <a:solidFill>
                            <a:srgbClr val="FF0000"/>
                          </a:solidFill>
                          <a:latin typeface="HG丸ｺﾞｼｯｸM-PRO" panose="020F0600000000000000" pitchFamily="50" charset="-128"/>
                          <a:ea typeface="HG丸ｺﾞｼｯｸM-PRO" panose="020F0600000000000000" pitchFamily="50" charset="-128"/>
                        </a:rPr>
                        <a:t>　最後に・・・</a:t>
                      </a:r>
                    </a:p>
                  </a:txBody>
                  <a:tcPr marL="64292" marR="64292" marT="32146" marB="3214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41143"/>
                  </a:ext>
                </a:extLst>
              </a:tr>
            </a:tbl>
          </a:graphicData>
        </a:graphic>
      </p:graphicFrame>
      <p:sp>
        <p:nvSpPr>
          <p:cNvPr id="11" name="四角形: 角を丸くする 10">
            <a:extLst>
              <a:ext uri="{FF2B5EF4-FFF2-40B4-BE49-F238E27FC236}">
                <a16:creationId xmlns:a16="http://schemas.microsoft.com/office/drawing/2014/main" id="{C59249C5-FF3A-40B8-A535-62FB609E7176}"/>
              </a:ext>
            </a:extLst>
          </p:cNvPr>
          <p:cNvSpPr/>
          <p:nvPr/>
        </p:nvSpPr>
        <p:spPr>
          <a:xfrm>
            <a:off x="863446" y="3075583"/>
            <a:ext cx="10614448" cy="2287909"/>
          </a:xfrm>
          <a:prstGeom prst="round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78429" rtlCol="0" anchor="t"/>
          <a:lst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a:lstStyle>
          <a:p>
            <a:pPr algn="ctr"/>
            <a:r>
              <a:rPr lang="ja-JP" altLang="en-US" sz="3094" b="1" dirty="0">
                <a:solidFill>
                  <a:schemeClr val="bg1"/>
                </a:solidFill>
                <a:latin typeface="HG丸ｺﾞｼｯｸM-PRO" panose="020F0600000000000000" pitchFamily="50" charset="-128"/>
                <a:ea typeface="HG丸ｺﾞｼｯｸM-PRO" panose="020F0600000000000000" pitchFamily="50" charset="-128"/>
              </a:rPr>
              <a:t>ポリオに　</a:t>
            </a:r>
            <a:r>
              <a:rPr lang="en-US" altLang="ja-JP" sz="3375" b="1" i="1" dirty="0">
                <a:solidFill>
                  <a:srgbClr val="FFFF00"/>
                </a:solidFill>
                <a:latin typeface="HG丸ｺﾞｼｯｸM-PRO" panose="020F0600000000000000" pitchFamily="50" charset="-128"/>
                <a:ea typeface="HG丸ｺﾞｼｯｸM-PRO" panose="020F0600000000000000" pitchFamily="50" charset="-128"/>
              </a:rPr>
              <a:t>$50</a:t>
            </a:r>
            <a:r>
              <a:rPr lang="ja-JP" altLang="en-US" sz="3375" b="1" i="1" dirty="0">
                <a:solidFill>
                  <a:srgbClr val="FFFF00"/>
                </a:solidFill>
                <a:latin typeface="HG丸ｺﾞｼｯｸM-PRO" panose="020F0600000000000000" pitchFamily="50" charset="-128"/>
                <a:ea typeface="HG丸ｺﾞｼｯｸM-PRO" panose="020F0600000000000000" pitchFamily="50" charset="-128"/>
              </a:rPr>
              <a:t>　</a:t>
            </a:r>
            <a:r>
              <a:rPr lang="ja-JP" altLang="en-US" sz="3094" b="1" dirty="0">
                <a:solidFill>
                  <a:schemeClr val="bg1"/>
                </a:solidFill>
                <a:latin typeface="HG丸ｺﾞｼｯｸM-PRO" panose="020F0600000000000000" pitchFamily="50" charset="-128"/>
                <a:ea typeface="HG丸ｺﾞｼｯｸM-PRO" panose="020F0600000000000000" pitchFamily="50" charset="-128"/>
              </a:rPr>
              <a:t>の寄付をお願いします！</a:t>
            </a:r>
            <a:endParaRPr lang="en-US" altLang="ja-JP" sz="3094" b="1" dirty="0">
              <a:solidFill>
                <a:schemeClr val="bg1"/>
              </a:solidFill>
              <a:latin typeface="HG丸ｺﾞｼｯｸM-PRO" panose="020F0600000000000000" pitchFamily="50" charset="-128"/>
              <a:ea typeface="HG丸ｺﾞｼｯｸM-PRO" panose="020F0600000000000000" pitchFamily="50" charset="-128"/>
            </a:endParaRPr>
          </a:p>
          <a:p>
            <a:pPr algn="ctr"/>
            <a:endParaRPr lang="en-US" altLang="ja-JP" sz="3094" b="1"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3094" b="1" dirty="0">
                <a:solidFill>
                  <a:schemeClr val="bg1"/>
                </a:solidFill>
                <a:latin typeface="HG丸ｺﾞｼｯｸM-PRO" panose="020F0600000000000000" pitchFamily="50" charset="-128"/>
                <a:ea typeface="HG丸ｺﾞｼｯｸM-PRO" panose="020F0600000000000000" pitchFamily="50" charset="-128"/>
              </a:rPr>
              <a:t>－ ポリオ寄付「ゼロ」クラブを「ゼロ」に！ －</a:t>
            </a:r>
            <a:endParaRPr lang="en-US" altLang="ja-JP" sz="3094" b="1" dirty="0">
              <a:solidFill>
                <a:schemeClr val="bg1"/>
              </a:solidFill>
              <a:latin typeface="HG丸ｺﾞｼｯｸM-PRO" panose="020F0600000000000000" pitchFamily="50" charset="-128"/>
              <a:ea typeface="HG丸ｺﾞｼｯｸM-PRO" panose="020F0600000000000000" pitchFamily="50" charset="-128"/>
            </a:endParaRPr>
          </a:p>
          <a:p>
            <a:pPr algn="ctr"/>
            <a:endParaRPr kumimoji="1" lang="ja-JP" altLang="en-US" sz="3094" dirty="0">
              <a:solidFill>
                <a:schemeClr val="bg1"/>
              </a:solidFill>
            </a:endParaRPr>
          </a:p>
        </p:txBody>
      </p:sp>
      <p:pic>
        <p:nvPicPr>
          <p:cNvPr id="8" name="図 7">
            <a:extLst>
              <a:ext uri="{FF2B5EF4-FFF2-40B4-BE49-F238E27FC236}">
                <a16:creationId xmlns:a16="http://schemas.microsoft.com/office/drawing/2014/main" id="{37AFADF4-07E8-49CC-AC3F-FD6F32BF8AB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19529" y="167430"/>
            <a:ext cx="4325078" cy="1142074"/>
          </a:xfrm>
          <a:prstGeom prst="rect">
            <a:avLst/>
          </a:prstGeom>
        </p:spPr>
      </p:pic>
    </p:spTree>
    <p:extLst>
      <p:ext uri="{BB962C8B-B14F-4D97-AF65-F5344CB8AC3E}">
        <p14:creationId xmlns:p14="http://schemas.microsoft.com/office/powerpoint/2010/main" val="242174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Tohmatsu Proposal Template_J_20150401">
  <a:themeElements>
    <a:clrScheme name="ユーザー定義 1">
      <a:dk1>
        <a:sysClr val="windowText" lastClr="000000"/>
      </a:dk1>
      <a:lt1>
        <a:sysClr val="window" lastClr="FFFFFF"/>
      </a:lt1>
      <a:dk2>
        <a:srgbClr val="333333"/>
      </a:dk2>
      <a:lt2>
        <a:srgbClr val="CCCCCC"/>
      </a:lt2>
      <a:accent1>
        <a:srgbClr val="990000"/>
      </a:accent1>
      <a:accent2>
        <a:srgbClr val="580101"/>
      </a:accent2>
      <a:accent3>
        <a:srgbClr val="A22C7B"/>
      </a:accent3>
      <a:accent4>
        <a:srgbClr val="E691B5"/>
      </a:accent4>
      <a:accent5>
        <a:srgbClr val="A4A4A4"/>
      </a:accent5>
      <a:accent6>
        <a:srgbClr val="666666"/>
      </a:accent6>
      <a:hlink>
        <a:srgbClr val="D01010"/>
      </a:hlink>
      <a:folHlink>
        <a:srgbClr val="E6682E"/>
      </a:folHlink>
    </a:clrScheme>
    <a:fontScheme name="DTCテンプレート">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B4B4"/>
        </a:solidFill>
        <a:ln w="12700">
          <a:solidFill>
            <a:srgbClr val="B4B4B4"/>
          </a:solidFill>
        </a:ln>
      </a:spPr>
      <a:bodyPr lIns="72000" tIns="72000" rIns="72000" bIns="72000" rtlCol="0" anchor="ctr" anchorCtr="0"/>
      <a:lstStyle>
        <a:defPPr algn="ctr">
          <a:defRPr kumimoji="1"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nchor="ctr" anchorCtr="0">
        <a:spAutoFit/>
      </a:bodyPr>
      <a:lstStyle>
        <a:defPPr>
          <a:defRPr kumimoji="1" sz="1200" dirty="0" smtClean="0">
            <a:latin typeface="+mj-lt"/>
            <a:ea typeface="+mj-ea"/>
          </a:defRPr>
        </a:defPPr>
      </a:lstStyle>
    </a:txDef>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2374</TotalTime>
  <Words>679</Words>
  <Application>Microsoft Office PowerPoint</Application>
  <PresentationFormat>ワイド画面</PresentationFormat>
  <Paragraphs>43</Paragraphs>
  <Slides>7</Slides>
  <Notes>7</Notes>
  <HiddenSlides>0</HiddenSlides>
  <MMClips>1</MMClips>
  <ScaleCrop>false</ScaleCrop>
  <HeadingPairs>
    <vt:vector size="8" baseType="variant">
      <vt:variant>
        <vt:lpstr>使用されているフォント</vt:lpstr>
      </vt:variant>
      <vt:variant>
        <vt:i4>10</vt:i4>
      </vt:variant>
      <vt:variant>
        <vt:lpstr>テーマ</vt:lpstr>
      </vt:variant>
      <vt:variant>
        <vt:i4>7</vt:i4>
      </vt:variant>
      <vt:variant>
        <vt:lpstr>埋め込まれた OLE サーバー</vt:lpstr>
      </vt:variant>
      <vt:variant>
        <vt:i4>1</vt:i4>
      </vt:variant>
      <vt:variant>
        <vt:lpstr>スライド タイトル</vt:lpstr>
      </vt:variant>
      <vt:variant>
        <vt:i4>7</vt:i4>
      </vt:variant>
    </vt:vector>
  </HeadingPairs>
  <TitlesOfParts>
    <vt:vector size="25" baseType="lpstr">
      <vt:lpstr>HGPｺﾞｼｯｸE</vt:lpstr>
      <vt:lpstr>HG丸ｺﾞｼｯｸM-PRO</vt:lpstr>
      <vt:lpstr>游ゴシック</vt:lpstr>
      <vt:lpstr>Arial</vt:lpstr>
      <vt:lpstr>Arial Narrow</vt:lpstr>
      <vt:lpstr>Calibri</vt:lpstr>
      <vt:lpstr>Calibri Light</vt:lpstr>
      <vt:lpstr>Georgia</vt:lpstr>
      <vt:lpstr>Times New Roman</vt:lpstr>
      <vt:lpstr>Wingdings</vt:lpstr>
      <vt:lpstr>2_Custom Design</vt:lpstr>
      <vt:lpstr>4_Custom Design</vt:lpstr>
      <vt:lpstr>5_Custom Design</vt:lpstr>
      <vt:lpstr>Office テーマ</vt:lpstr>
      <vt:lpstr>8_Tohmatsu Proposal Template_J_20150401</vt:lpstr>
      <vt:lpstr>2_Custom Design</vt:lpstr>
      <vt:lpstr>Custom Design</vt:lpstr>
      <vt:lpstr>think-cell Slide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Miyasato Yuiko</dc:creator>
  <cp:lastModifiedBy>User1910-02</cp:lastModifiedBy>
  <cp:revision>156</cp:revision>
  <cp:lastPrinted>2021-12-17T09:26:43Z</cp:lastPrinted>
  <dcterms:created xsi:type="dcterms:W3CDTF">2020-08-17T02:22:10Z</dcterms:created>
  <dcterms:modified xsi:type="dcterms:W3CDTF">2022-08-20T07:35:23Z</dcterms:modified>
</cp:coreProperties>
</file>