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5642" r:id="rId2"/>
    <p:sldMasterId id="2147483666" r:id="rId3"/>
    <p:sldMasterId id="2147483695" r:id="rId4"/>
    <p:sldMasterId id="2147483929" r:id="rId5"/>
    <p:sldMasterId id="2147483814" r:id="rId6"/>
    <p:sldMasterId id="2147483664" r:id="rId7"/>
  </p:sldMasterIdLst>
  <p:notesMasterIdLst>
    <p:notesMasterId r:id="rId33"/>
  </p:notesMasterIdLst>
  <p:sldIdLst>
    <p:sldId id="856" r:id="rId8"/>
    <p:sldId id="999" r:id="rId9"/>
    <p:sldId id="1014" r:id="rId10"/>
    <p:sldId id="1008" r:id="rId11"/>
    <p:sldId id="1009" r:id="rId12"/>
    <p:sldId id="1015" r:id="rId13"/>
    <p:sldId id="857" r:id="rId14"/>
    <p:sldId id="2050094760" r:id="rId15"/>
    <p:sldId id="1012" r:id="rId16"/>
    <p:sldId id="1010" r:id="rId17"/>
    <p:sldId id="1011" r:id="rId18"/>
    <p:sldId id="869" r:id="rId19"/>
    <p:sldId id="870" r:id="rId20"/>
    <p:sldId id="871" r:id="rId21"/>
    <p:sldId id="872" r:id="rId22"/>
    <p:sldId id="873" r:id="rId23"/>
    <p:sldId id="874" r:id="rId24"/>
    <p:sldId id="876" r:id="rId25"/>
    <p:sldId id="877" r:id="rId26"/>
    <p:sldId id="878" r:id="rId27"/>
    <p:sldId id="879" r:id="rId28"/>
    <p:sldId id="880" r:id="rId29"/>
    <p:sldId id="881" r:id="rId30"/>
    <p:sldId id="882" r:id="rId31"/>
    <p:sldId id="2050094796" r:id="rId32"/>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82" autoAdjust="0"/>
    <p:restoredTop sz="67351" autoAdjust="0"/>
  </p:normalViewPr>
  <p:slideViewPr>
    <p:cSldViewPr snapToGrid="0">
      <p:cViewPr varScale="1">
        <p:scale>
          <a:sx n="48" d="100"/>
          <a:sy n="48" d="100"/>
        </p:scale>
        <p:origin x="1050" y="54"/>
      </p:cViewPr>
      <p:guideLst>
        <p:guide orient="horz" pos="2160"/>
        <p:guide pos="3840"/>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5403" cy="337958"/>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3" cy="337958"/>
          </a:xfrm>
          <a:prstGeom prst="rect">
            <a:avLst/>
          </a:prstGeom>
        </p:spPr>
        <p:txBody>
          <a:bodyPr vert="horz" lIns="91435" tIns="45718" rIns="91435" bIns="45718" rtlCol="0"/>
          <a:lstStyle>
            <a:lvl1pPr algn="r">
              <a:defRPr sz="1200"/>
            </a:lvl1pPr>
          </a:lstStyle>
          <a:p>
            <a:fld id="{8C024F22-F7BB-4474-9DFA-ADD59EB31F74}" type="datetimeFigureOut">
              <a:rPr kumimoji="1" lang="ja-JP" altLang="en-US" smtClean="0"/>
              <a:pPr/>
              <a:t>2023/2/20</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7"/>
            <a:ext cx="4275403" cy="337957"/>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7"/>
            <a:ext cx="4275403" cy="337957"/>
          </a:xfrm>
          <a:prstGeom prst="rect">
            <a:avLst/>
          </a:prstGeom>
        </p:spPr>
        <p:txBody>
          <a:bodyPr vert="horz" lIns="91435" tIns="45718" rIns="91435" bIns="45718" rtlCol="0" anchor="b"/>
          <a:lstStyle>
            <a:lvl1pPr algn="r">
              <a:defRPr sz="1200"/>
            </a:lvl1pPr>
          </a:lstStyle>
          <a:p>
            <a:fld id="{DA151310-E4AF-4337-BA6E-528A8B5D2EE5}" type="slidenum">
              <a:rPr kumimoji="1" lang="ja-JP" altLang="en-US" smtClean="0"/>
              <a:pPr/>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81135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10</a:t>
            </a:fld>
            <a:endParaRPr kumimoji="1" lang="ja-JP" altLang="en-US"/>
          </a:p>
        </p:txBody>
      </p:sp>
    </p:spTree>
    <p:extLst>
      <p:ext uri="{BB962C8B-B14F-4D97-AF65-F5344CB8AC3E}">
        <p14:creationId xmlns:p14="http://schemas.microsoft.com/office/powerpoint/2010/main" val="276150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endParaRPr lang="en-US" altLang="ja-JP"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3169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260411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391157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69091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336511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339000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77947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defTabSz="451714">
              <a:lnSpc>
                <a:spcPct val="117999"/>
              </a:lnSpc>
              <a:defRPr/>
            </a:pP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611263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36155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65446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781313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203451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590336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582587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defTabSz="451714">
              <a:lnSpc>
                <a:spcPct val="117999"/>
              </a:lnSpc>
              <a:defRPr/>
            </a:pPr>
            <a:endParaRPr lang="en-US" altLang="ja-JP"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172395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defTabSz="451714">
              <a:lnSpc>
                <a:spcPct val="117999"/>
              </a:lnSpc>
              <a:defRPr/>
            </a:pPr>
            <a:endParaRPr lang="en-US" altLang="ja-JP"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909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266980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26225" cy="3727450"/>
          </a:xfrm>
        </p:spPr>
      </p:sp>
      <p:sp>
        <p:nvSpPr>
          <p:cNvPr id="3" name="ノート プレースホルダー 2"/>
          <p:cNvSpPr>
            <a:spLocks noGrp="1"/>
          </p:cNvSpPr>
          <p:nvPr>
            <p:ph type="body" idx="1"/>
          </p:nvPr>
        </p:nvSpPr>
        <p:spPr/>
        <p:txBody>
          <a:bodyPr/>
          <a:lstStyle/>
          <a:p>
            <a:pPr rtl="0"/>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0923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26225" cy="3727450"/>
          </a:xfrm>
        </p:spPr>
      </p:sp>
      <p:sp>
        <p:nvSpPr>
          <p:cNvPr id="3" name="ノート プレースホルダー 2"/>
          <p:cNvSpPr>
            <a:spLocks noGrp="1"/>
          </p:cNvSpPr>
          <p:nvPr>
            <p:ph type="body" idx="1"/>
          </p:nvPr>
        </p:nvSpPr>
        <p:spPr/>
        <p:txBody>
          <a:bodyPr/>
          <a:lstStyle/>
          <a:p>
            <a:pPr rtl="0"/>
            <a:endParaRPr lang="en-US" altLang="ja-JP" sz="12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283613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26225" cy="3727450"/>
          </a:xfrm>
        </p:spPr>
      </p:sp>
      <p:sp>
        <p:nvSpPr>
          <p:cNvPr id="3" name="ノート プレースホルダー 2"/>
          <p:cNvSpPr>
            <a:spLocks noGrp="1"/>
          </p:cNvSpPr>
          <p:nvPr>
            <p:ph type="body" idx="1"/>
          </p:nvPr>
        </p:nvSpPr>
        <p:spPr/>
        <p:txBody>
          <a:bodyPr/>
          <a:lstStyle/>
          <a:p>
            <a:pPr rtl="0"/>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31986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317354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58034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95466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4" Type="http://schemas.openxmlformats.org/officeDocument/2006/relationships/image" Target="NUL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08385979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4482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31982184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25" y="2268141"/>
            <a:ext cx="9810750"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873111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513231" y="136800"/>
            <a:ext cx="11165538" cy="651600"/>
          </a:xfrm>
        </p:spPr>
        <p:txBody>
          <a:bodyPr/>
          <a:lstStyle>
            <a:lvl1pPr>
              <a:defRPr/>
            </a:lvl1pPr>
          </a:lstStyle>
          <a:p>
            <a:r>
              <a:rPr kumimoji="1" lang="ja-JP" altLang="en-US" dirty="0"/>
              <a:t>キーメッセージを入力（本スライドで一番伝えたいこと＜名詞止め・体言止め不可＞）</a:t>
            </a:r>
          </a:p>
        </p:txBody>
      </p:sp>
      <p:sp>
        <p:nvSpPr>
          <p:cNvPr id="9" name="テキスト プレースホルダー 2"/>
          <p:cNvSpPr>
            <a:spLocks noGrp="1"/>
          </p:cNvSpPr>
          <p:nvPr>
            <p:ph type="body" sz="quarter" idx="15" hasCustomPrompt="1"/>
          </p:nvPr>
        </p:nvSpPr>
        <p:spPr>
          <a:xfrm>
            <a:off x="512611" y="1016000"/>
            <a:ext cx="5316923"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514076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77209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0644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15109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22822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70197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889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2837806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614108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D5066-73BF-4EA2-9661-F062672E63A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5">
            <a:extLst>
              <a:ext uri="{FF2B5EF4-FFF2-40B4-BE49-F238E27FC236}">
                <a16:creationId xmlns:a16="http://schemas.microsoft.com/office/drawing/2014/main" id="{21E3DA2E-89D0-481B-B42B-3FA992AB4130}"/>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ja-JP" sz="2400">
              <a:solidFill>
                <a:srgbClr val="FFFFFF"/>
              </a:solidFill>
              <a:latin typeface="Calibri" panose="020F0502020204030204"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図 8" descr="ロゴ, 会社名&#10;&#10;自動的に生成された説明">
            <a:extLst>
              <a:ext uri="{FF2B5EF4-FFF2-40B4-BE49-F238E27FC236}">
                <a16:creationId xmlns:a16="http://schemas.microsoft.com/office/drawing/2014/main" id="{4BB0743A-EB50-41A0-8C68-3575B00FE3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68000" y="5742854"/>
            <a:ext cx="1219201" cy="990528"/>
          </a:xfrm>
          <a:prstGeom prst="rect">
            <a:avLst/>
          </a:prstGeom>
        </p:spPr>
      </p:pic>
    </p:spTree>
    <p:extLst>
      <p:ext uri="{BB962C8B-B14F-4D97-AF65-F5344CB8AC3E}">
        <p14:creationId xmlns:p14="http://schemas.microsoft.com/office/powerpoint/2010/main" val="223656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14753066"/>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0837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03582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07382959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417937780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43938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446243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5.xml"/><Relationship Id="rId1" Type="http://schemas.openxmlformats.org/officeDocument/2006/relationships/slideLayout" Target="../slideLayouts/slideLayout13.xml"/><Relationship Id="rId5" Type="http://schemas.openxmlformats.org/officeDocument/2006/relationships/image" Target="NULL"/><Relationship Id="rId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6.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37" tIns="34269" rIns="68537" bIns="34269"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71"/>
            <a:ext cx="2844800" cy="365125"/>
          </a:xfrm>
          <a:prstGeom prst="rect">
            <a:avLst/>
          </a:prstGeom>
        </p:spPr>
        <p:txBody>
          <a:bodyPr vert="horz" lIns="91383" tIns="45692" rIns="91383" bIns="4569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22"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688" rtl="0" eaLnBrk="1" latinLnBrk="0" hangingPunct="1">
        <a:spcBef>
          <a:spcPct val="0"/>
        </a:spcBef>
        <a:buNone/>
        <a:defRPr sz="1350" b="1" i="0" kern="1200">
          <a:solidFill>
            <a:schemeClr val="bg1"/>
          </a:solidFill>
          <a:latin typeface="Arial Narrow"/>
          <a:ea typeface="+mj-ea"/>
          <a:cs typeface="Arial Narrow"/>
        </a:defRPr>
      </a:lvl1pPr>
    </p:titleStyle>
    <p:bodyStyle>
      <a:lvl1pPr marL="257019" indent="-257019" algn="l" defTabSz="342688" rtl="0" eaLnBrk="1" latinLnBrk="0" hangingPunct="1">
        <a:spcBef>
          <a:spcPct val="20000"/>
        </a:spcBef>
        <a:buFont typeface="Arial"/>
        <a:buChar char="•"/>
        <a:defRPr sz="2400" kern="1200">
          <a:solidFill>
            <a:srgbClr val="005DAA"/>
          </a:solidFill>
          <a:latin typeface="Georgia"/>
          <a:ea typeface="+mn-ea"/>
          <a:cs typeface="Georgia"/>
        </a:defRPr>
      </a:lvl1pPr>
      <a:lvl2pPr marL="556871" indent="-214181" algn="l" defTabSz="342688" rtl="0" eaLnBrk="1" latinLnBrk="0" hangingPunct="1">
        <a:spcBef>
          <a:spcPct val="20000"/>
        </a:spcBef>
        <a:buFont typeface="Arial"/>
        <a:buChar char="–"/>
        <a:defRPr sz="2100" kern="1200">
          <a:solidFill>
            <a:srgbClr val="005DAA"/>
          </a:solidFill>
          <a:latin typeface="Georgia"/>
          <a:ea typeface="+mn-ea"/>
          <a:cs typeface="Georgia"/>
        </a:defRPr>
      </a:lvl2pPr>
      <a:lvl3pPr marL="856721" indent="-171344" algn="l" defTabSz="342688" rtl="0" eaLnBrk="1" latinLnBrk="0" hangingPunct="1">
        <a:spcBef>
          <a:spcPct val="20000"/>
        </a:spcBef>
        <a:buFont typeface="Arial"/>
        <a:buChar char="•"/>
        <a:defRPr sz="1800" kern="1200">
          <a:solidFill>
            <a:srgbClr val="005DAA"/>
          </a:solidFill>
          <a:latin typeface="Georgia"/>
          <a:ea typeface="+mn-ea"/>
          <a:cs typeface="Georgia"/>
        </a:defRPr>
      </a:lvl3pPr>
      <a:lvl4pPr marL="1199412"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4pPr>
      <a:lvl5pPr marL="1542105"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5pPr>
      <a:lvl6pPr marL="1884794" indent="-171344" algn="l" defTabSz="342688" rtl="0" eaLnBrk="1" latinLnBrk="0" hangingPunct="1">
        <a:spcBef>
          <a:spcPct val="20000"/>
        </a:spcBef>
        <a:buFont typeface="Arial"/>
        <a:buChar char="•"/>
        <a:defRPr sz="1500" kern="1200">
          <a:solidFill>
            <a:schemeClr val="tx1"/>
          </a:solidFill>
          <a:latin typeface="+mn-lt"/>
          <a:ea typeface="+mn-ea"/>
          <a:cs typeface="+mn-cs"/>
        </a:defRPr>
      </a:lvl6pPr>
      <a:lvl7pPr marL="2227482" indent="-171344" algn="l" defTabSz="342688" rtl="0" eaLnBrk="1" latinLnBrk="0" hangingPunct="1">
        <a:spcBef>
          <a:spcPct val="20000"/>
        </a:spcBef>
        <a:buFont typeface="Arial"/>
        <a:buChar char="•"/>
        <a:defRPr sz="1500" kern="1200">
          <a:solidFill>
            <a:schemeClr val="tx1"/>
          </a:solidFill>
          <a:latin typeface="+mn-lt"/>
          <a:ea typeface="+mn-ea"/>
          <a:cs typeface="+mn-cs"/>
        </a:defRPr>
      </a:lvl7pPr>
      <a:lvl8pPr marL="2570173" indent="-171344" algn="l" defTabSz="342688" rtl="0" eaLnBrk="1" latinLnBrk="0" hangingPunct="1">
        <a:spcBef>
          <a:spcPct val="20000"/>
        </a:spcBef>
        <a:buFont typeface="Arial"/>
        <a:buChar char="•"/>
        <a:defRPr sz="1500" kern="1200">
          <a:solidFill>
            <a:schemeClr val="tx1"/>
          </a:solidFill>
          <a:latin typeface="+mn-lt"/>
          <a:ea typeface="+mn-ea"/>
          <a:cs typeface="+mn-cs"/>
        </a:defRPr>
      </a:lvl8pPr>
      <a:lvl9pPr marL="2912860" indent="-171344" algn="l" defTabSz="34268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688" rtl="0" eaLnBrk="1" latinLnBrk="0" hangingPunct="1">
        <a:defRPr sz="1350" kern="1200">
          <a:solidFill>
            <a:schemeClr val="tx1"/>
          </a:solidFill>
          <a:latin typeface="+mn-lt"/>
          <a:ea typeface="+mn-ea"/>
          <a:cs typeface="+mn-cs"/>
        </a:defRPr>
      </a:lvl1pPr>
      <a:lvl2pPr marL="342688" algn="l" defTabSz="342688" rtl="0" eaLnBrk="1" latinLnBrk="0" hangingPunct="1">
        <a:defRPr sz="1350" kern="1200">
          <a:solidFill>
            <a:schemeClr val="tx1"/>
          </a:solidFill>
          <a:latin typeface="+mn-lt"/>
          <a:ea typeface="+mn-ea"/>
          <a:cs typeface="+mn-cs"/>
        </a:defRPr>
      </a:lvl2pPr>
      <a:lvl3pPr marL="685377" algn="l" defTabSz="342688" rtl="0" eaLnBrk="1" latinLnBrk="0" hangingPunct="1">
        <a:defRPr sz="1350" kern="1200">
          <a:solidFill>
            <a:schemeClr val="tx1"/>
          </a:solidFill>
          <a:latin typeface="+mn-lt"/>
          <a:ea typeface="+mn-ea"/>
          <a:cs typeface="+mn-cs"/>
        </a:defRPr>
      </a:lvl3pPr>
      <a:lvl4pPr marL="1028070" algn="l" defTabSz="342688" rtl="0" eaLnBrk="1" latinLnBrk="0" hangingPunct="1">
        <a:defRPr sz="1350" kern="1200">
          <a:solidFill>
            <a:schemeClr val="tx1"/>
          </a:solidFill>
          <a:latin typeface="+mn-lt"/>
          <a:ea typeface="+mn-ea"/>
          <a:cs typeface="+mn-cs"/>
        </a:defRPr>
      </a:lvl4pPr>
      <a:lvl5pPr marL="1370759" algn="l" defTabSz="342688" rtl="0" eaLnBrk="1" latinLnBrk="0" hangingPunct="1">
        <a:defRPr sz="1350" kern="1200">
          <a:solidFill>
            <a:schemeClr val="tx1"/>
          </a:solidFill>
          <a:latin typeface="+mn-lt"/>
          <a:ea typeface="+mn-ea"/>
          <a:cs typeface="+mn-cs"/>
        </a:defRPr>
      </a:lvl5pPr>
      <a:lvl6pPr marL="1713447" algn="l" defTabSz="342688" rtl="0" eaLnBrk="1" latinLnBrk="0" hangingPunct="1">
        <a:defRPr sz="1350" kern="1200">
          <a:solidFill>
            <a:schemeClr val="tx1"/>
          </a:solidFill>
          <a:latin typeface="+mn-lt"/>
          <a:ea typeface="+mn-ea"/>
          <a:cs typeface="+mn-cs"/>
        </a:defRPr>
      </a:lvl6pPr>
      <a:lvl7pPr marL="2056139" algn="l" defTabSz="342688" rtl="0" eaLnBrk="1" latinLnBrk="0" hangingPunct="1">
        <a:defRPr sz="1350" kern="1200">
          <a:solidFill>
            <a:schemeClr val="tx1"/>
          </a:solidFill>
          <a:latin typeface="+mn-lt"/>
          <a:ea typeface="+mn-ea"/>
          <a:cs typeface="+mn-cs"/>
        </a:defRPr>
      </a:lvl7pPr>
      <a:lvl8pPr marL="2398824" algn="l" defTabSz="342688" rtl="0" eaLnBrk="1" latinLnBrk="0" hangingPunct="1">
        <a:defRPr sz="1350" kern="1200">
          <a:solidFill>
            <a:schemeClr val="tx1"/>
          </a:solidFill>
          <a:latin typeface="+mn-lt"/>
          <a:ea typeface="+mn-ea"/>
          <a:cs typeface="+mn-cs"/>
        </a:defRPr>
      </a:lvl8pPr>
      <a:lvl9pPr marL="2741517" algn="l" defTabSz="34268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388" tIns="34195" rIns="68388" bIns="34195" rtlCol="0" anchor="t"/>
          <a:lstStyle/>
          <a:p>
            <a:pPr algn="ctr" defTabSz="481073"/>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13"/>
            <a:ext cx="2844800" cy="365125"/>
          </a:xfrm>
          <a:prstGeom prst="rect">
            <a:avLst/>
          </a:prstGeom>
        </p:spPr>
        <p:txBody>
          <a:bodyPr vert="horz" lIns="91184" tIns="45593" rIns="91184" bIns="45593" rtlCol="0" anchor="ctr"/>
          <a:lstStyle>
            <a:lvl1pPr algn="r">
              <a:defRPr sz="900">
                <a:solidFill>
                  <a:schemeClr val="tx1">
                    <a:tint val="75000"/>
                  </a:schemeClr>
                </a:solidFill>
                <a:latin typeface="Arial Narrow"/>
                <a:cs typeface="Arial Narrow"/>
              </a:defRPr>
            </a:lvl1pPr>
          </a:lstStyle>
          <a:p>
            <a:pPr defTabSz="481073"/>
            <a:fld id="{CAB2FCF9-CE33-3847-9706-1046D2EB27A1}" type="slidenum">
              <a:rPr lang="en-US" smtClean="0">
                <a:solidFill>
                  <a:prstClr val="black">
                    <a:tint val="75000"/>
                  </a:prstClr>
                </a:solidFill>
              </a:rPr>
              <a:pPr defTabSz="481073"/>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78"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1943" rtl="0" eaLnBrk="1" latinLnBrk="0" hangingPunct="1">
        <a:spcBef>
          <a:spcPct val="0"/>
        </a:spcBef>
        <a:buNone/>
        <a:defRPr sz="1350" b="1" i="0" kern="1200">
          <a:solidFill>
            <a:schemeClr val="bg1"/>
          </a:solidFill>
          <a:latin typeface="Arial Narrow"/>
          <a:ea typeface="+mj-ea"/>
          <a:cs typeface="Arial Narrow"/>
        </a:defRPr>
      </a:lvl1pPr>
    </p:titleStyle>
    <p:bodyStyle>
      <a:lvl1pPr marL="256474" indent="-256474" algn="l" defTabSz="341943" rtl="0" eaLnBrk="1" latinLnBrk="0" hangingPunct="1">
        <a:spcBef>
          <a:spcPct val="20000"/>
        </a:spcBef>
        <a:buFont typeface="Arial"/>
        <a:buChar char="•"/>
        <a:defRPr sz="2400" kern="1200">
          <a:solidFill>
            <a:srgbClr val="005DAA"/>
          </a:solidFill>
          <a:latin typeface="Georgia"/>
          <a:ea typeface="+mn-ea"/>
          <a:cs typeface="Georgia"/>
        </a:defRPr>
      </a:lvl1pPr>
      <a:lvl2pPr marL="555674" indent="-213734" algn="l" defTabSz="341943" rtl="0" eaLnBrk="1" latinLnBrk="0" hangingPunct="1">
        <a:spcBef>
          <a:spcPct val="20000"/>
        </a:spcBef>
        <a:buFont typeface="Arial"/>
        <a:buChar char="–"/>
        <a:defRPr sz="2100" kern="1200">
          <a:solidFill>
            <a:srgbClr val="005DAA"/>
          </a:solidFill>
          <a:latin typeface="Georgia"/>
          <a:ea typeface="+mn-ea"/>
          <a:cs typeface="Georgia"/>
        </a:defRPr>
      </a:lvl2pPr>
      <a:lvl3pPr marL="854883" indent="-170970" algn="l" defTabSz="341943" rtl="0" eaLnBrk="1" latinLnBrk="0" hangingPunct="1">
        <a:spcBef>
          <a:spcPct val="20000"/>
        </a:spcBef>
        <a:buFont typeface="Arial"/>
        <a:buChar char="•"/>
        <a:defRPr sz="1800" kern="1200">
          <a:solidFill>
            <a:srgbClr val="005DAA"/>
          </a:solidFill>
          <a:latin typeface="Georgia"/>
          <a:ea typeface="+mn-ea"/>
          <a:cs typeface="Georgia"/>
        </a:defRPr>
      </a:lvl3pPr>
      <a:lvl4pPr marL="1196832"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4pPr>
      <a:lvl5pPr marL="1538798"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5pPr>
      <a:lvl6pPr marL="1880752" indent="-170970" algn="l" defTabSz="341943" rtl="0" eaLnBrk="1" latinLnBrk="0" hangingPunct="1">
        <a:spcBef>
          <a:spcPct val="20000"/>
        </a:spcBef>
        <a:buFont typeface="Arial"/>
        <a:buChar char="•"/>
        <a:defRPr sz="1500" kern="1200">
          <a:solidFill>
            <a:schemeClr val="tx1"/>
          </a:solidFill>
          <a:latin typeface="+mn-lt"/>
          <a:ea typeface="+mn-ea"/>
          <a:cs typeface="+mn-cs"/>
        </a:defRPr>
      </a:lvl6pPr>
      <a:lvl7pPr marL="2222698" indent="-170970" algn="l" defTabSz="341943" rtl="0" eaLnBrk="1" latinLnBrk="0" hangingPunct="1">
        <a:spcBef>
          <a:spcPct val="20000"/>
        </a:spcBef>
        <a:buFont typeface="Arial"/>
        <a:buChar char="•"/>
        <a:defRPr sz="1500" kern="1200">
          <a:solidFill>
            <a:schemeClr val="tx1"/>
          </a:solidFill>
          <a:latin typeface="+mn-lt"/>
          <a:ea typeface="+mn-ea"/>
          <a:cs typeface="+mn-cs"/>
        </a:defRPr>
      </a:lvl7pPr>
      <a:lvl8pPr marL="2564657" indent="-170970" algn="l" defTabSz="341943" rtl="0" eaLnBrk="1" latinLnBrk="0" hangingPunct="1">
        <a:spcBef>
          <a:spcPct val="20000"/>
        </a:spcBef>
        <a:buFont typeface="Arial"/>
        <a:buChar char="•"/>
        <a:defRPr sz="1500" kern="1200">
          <a:solidFill>
            <a:schemeClr val="tx1"/>
          </a:solidFill>
          <a:latin typeface="+mn-lt"/>
          <a:ea typeface="+mn-ea"/>
          <a:cs typeface="+mn-cs"/>
        </a:defRPr>
      </a:lvl8pPr>
      <a:lvl9pPr marL="2906594" indent="-170970" algn="l" defTabSz="341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1943" rtl="0" eaLnBrk="1" latinLnBrk="0" hangingPunct="1">
        <a:defRPr sz="1350" kern="1200">
          <a:solidFill>
            <a:schemeClr val="tx1"/>
          </a:solidFill>
          <a:latin typeface="+mn-lt"/>
          <a:ea typeface="+mn-ea"/>
          <a:cs typeface="+mn-cs"/>
        </a:defRPr>
      </a:lvl1pPr>
      <a:lvl2pPr marL="341943" algn="l" defTabSz="341943" rtl="0" eaLnBrk="1" latinLnBrk="0" hangingPunct="1">
        <a:defRPr sz="1350" kern="1200">
          <a:solidFill>
            <a:schemeClr val="tx1"/>
          </a:solidFill>
          <a:latin typeface="+mn-lt"/>
          <a:ea typeface="+mn-ea"/>
          <a:cs typeface="+mn-cs"/>
        </a:defRPr>
      </a:lvl2pPr>
      <a:lvl3pPr marL="683904" algn="l" defTabSz="341943" rtl="0" eaLnBrk="1" latinLnBrk="0" hangingPunct="1">
        <a:defRPr sz="1350" kern="1200">
          <a:solidFill>
            <a:schemeClr val="tx1"/>
          </a:solidFill>
          <a:latin typeface="+mn-lt"/>
          <a:ea typeface="+mn-ea"/>
          <a:cs typeface="+mn-cs"/>
        </a:defRPr>
      </a:lvl3pPr>
      <a:lvl4pPr marL="1025865" algn="l" defTabSz="341943" rtl="0" eaLnBrk="1" latinLnBrk="0" hangingPunct="1">
        <a:defRPr sz="1350" kern="1200">
          <a:solidFill>
            <a:schemeClr val="tx1"/>
          </a:solidFill>
          <a:latin typeface="+mn-lt"/>
          <a:ea typeface="+mn-ea"/>
          <a:cs typeface="+mn-cs"/>
        </a:defRPr>
      </a:lvl4pPr>
      <a:lvl5pPr marL="1367815" algn="l" defTabSz="341943" rtl="0" eaLnBrk="1" latinLnBrk="0" hangingPunct="1">
        <a:defRPr sz="1350" kern="1200">
          <a:solidFill>
            <a:schemeClr val="tx1"/>
          </a:solidFill>
          <a:latin typeface="+mn-lt"/>
          <a:ea typeface="+mn-ea"/>
          <a:cs typeface="+mn-cs"/>
        </a:defRPr>
      </a:lvl5pPr>
      <a:lvl6pPr marL="1709768" algn="l" defTabSz="341943" rtl="0" eaLnBrk="1" latinLnBrk="0" hangingPunct="1">
        <a:defRPr sz="1350" kern="1200">
          <a:solidFill>
            <a:schemeClr val="tx1"/>
          </a:solidFill>
          <a:latin typeface="+mn-lt"/>
          <a:ea typeface="+mn-ea"/>
          <a:cs typeface="+mn-cs"/>
        </a:defRPr>
      </a:lvl6pPr>
      <a:lvl7pPr marL="2051726" algn="l" defTabSz="341943" rtl="0" eaLnBrk="1" latinLnBrk="0" hangingPunct="1">
        <a:defRPr sz="1350" kern="1200">
          <a:solidFill>
            <a:schemeClr val="tx1"/>
          </a:solidFill>
          <a:latin typeface="+mn-lt"/>
          <a:ea typeface="+mn-ea"/>
          <a:cs typeface="+mn-cs"/>
        </a:defRPr>
      </a:lvl7pPr>
      <a:lvl8pPr marL="2393676" algn="l" defTabSz="341943" rtl="0" eaLnBrk="1" latinLnBrk="0" hangingPunct="1">
        <a:defRPr sz="1350" kern="1200">
          <a:solidFill>
            <a:schemeClr val="tx1"/>
          </a:solidFill>
          <a:latin typeface="+mn-lt"/>
          <a:ea typeface="+mn-ea"/>
          <a:cs typeface="+mn-cs"/>
        </a:defRPr>
      </a:lvl8pPr>
      <a:lvl9pPr marL="2735627" algn="l" defTabSz="34194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52" tIns="34277" rIns="68552" bIns="34277"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402" tIns="45702" rIns="91402" bIns="4570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17"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758" rtl="0" eaLnBrk="1" latinLnBrk="0" hangingPunct="1">
        <a:spcBef>
          <a:spcPct val="0"/>
        </a:spcBef>
        <a:buNone/>
        <a:defRPr sz="1350" b="1" i="0" kern="1200">
          <a:solidFill>
            <a:schemeClr val="bg1"/>
          </a:solidFill>
          <a:latin typeface="Arial Narrow"/>
          <a:ea typeface="+mj-ea"/>
          <a:cs typeface="Arial Narrow"/>
        </a:defRPr>
      </a:lvl1pPr>
    </p:titleStyle>
    <p:bodyStyle>
      <a:lvl1pPr marL="257071" indent="-257071" algn="l" defTabSz="342758" rtl="0" eaLnBrk="1" latinLnBrk="0" hangingPunct="1">
        <a:spcBef>
          <a:spcPct val="20000"/>
        </a:spcBef>
        <a:buFont typeface="Arial"/>
        <a:buChar char="•"/>
        <a:defRPr sz="2400" kern="1200">
          <a:solidFill>
            <a:srgbClr val="005DAA"/>
          </a:solidFill>
          <a:latin typeface="Georgia"/>
          <a:ea typeface="+mn-ea"/>
          <a:cs typeface="Georgia"/>
        </a:defRPr>
      </a:lvl1pPr>
      <a:lvl2pPr marL="556985" indent="-214224" algn="l" defTabSz="342758" rtl="0" eaLnBrk="1" latinLnBrk="0" hangingPunct="1">
        <a:spcBef>
          <a:spcPct val="20000"/>
        </a:spcBef>
        <a:buFont typeface="Arial"/>
        <a:buChar char="–"/>
        <a:defRPr sz="2100" kern="1200">
          <a:solidFill>
            <a:srgbClr val="005DAA"/>
          </a:solidFill>
          <a:latin typeface="Georgia"/>
          <a:ea typeface="+mn-ea"/>
          <a:cs typeface="Georgia"/>
        </a:defRPr>
      </a:lvl2pPr>
      <a:lvl3pPr marL="856898" indent="-171379" algn="l" defTabSz="342758" rtl="0" eaLnBrk="1" latinLnBrk="0" hangingPunct="1">
        <a:spcBef>
          <a:spcPct val="20000"/>
        </a:spcBef>
        <a:buFont typeface="Arial"/>
        <a:buChar char="•"/>
        <a:defRPr sz="1800" kern="1200">
          <a:solidFill>
            <a:srgbClr val="005DAA"/>
          </a:solidFill>
          <a:latin typeface="Georgia"/>
          <a:ea typeface="+mn-ea"/>
          <a:cs typeface="Georgia"/>
        </a:defRPr>
      </a:lvl3pPr>
      <a:lvl4pPr marL="1199658"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4pPr>
      <a:lvl5pPr marL="1542420"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5pPr>
      <a:lvl6pPr marL="1885180" indent="-171379" algn="l" defTabSz="342758" rtl="0" eaLnBrk="1" latinLnBrk="0" hangingPunct="1">
        <a:spcBef>
          <a:spcPct val="20000"/>
        </a:spcBef>
        <a:buFont typeface="Arial"/>
        <a:buChar char="•"/>
        <a:defRPr sz="1500" kern="1200">
          <a:solidFill>
            <a:schemeClr val="tx1"/>
          </a:solidFill>
          <a:latin typeface="+mn-lt"/>
          <a:ea typeface="+mn-ea"/>
          <a:cs typeface="+mn-cs"/>
        </a:defRPr>
      </a:lvl6pPr>
      <a:lvl7pPr marL="2227938" indent="-171379" algn="l" defTabSz="342758" rtl="0" eaLnBrk="1" latinLnBrk="0" hangingPunct="1">
        <a:spcBef>
          <a:spcPct val="20000"/>
        </a:spcBef>
        <a:buFont typeface="Arial"/>
        <a:buChar char="•"/>
        <a:defRPr sz="1500" kern="1200">
          <a:solidFill>
            <a:schemeClr val="tx1"/>
          </a:solidFill>
          <a:latin typeface="+mn-lt"/>
          <a:ea typeface="+mn-ea"/>
          <a:cs typeface="+mn-cs"/>
        </a:defRPr>
      </a:lvl7pPr>
      <a:lvl8pPr marL="2570699" indent="-171379" algn="l" defTabSz="342758" rtl="0" eaLnBrk="1" latinLnBrk="0" hangingPunct="1">
        <a:spcBef>
          <a:spcPct val="20000"/>
        </a:spcBef>
        <a:buFont typeface="Arial"/>
        <a:buChar char="•"/>
        <a:defRPr sz="1500" kern="1200">
          <a:solidFill>
            <a:schemeClr val="tx1"/>
          </a:solidFill>
          <a:latin typeface="+mn-lt"/>
          <a:ea typeface="+mn-ea"/>
          <a:cs typeface="+mn-cs"/>
        </a:defRPr>
      </a:lvl8pPr>
      <a:lvl9pPr marL="2913457" indent="-171379" algn="l" defTabSz="34275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58" rtl="0" eaLnBrk="1" latinLnBrk="0" hangingPunct="1">
        <a:defRPr sz="1350" kern="1200">
          <a:solidFill>
            <a:schemeClr val="tx1"/>
          </a:solidFill>
          <a:latin typeface="+mn-lt"/>
          <a:ea typeface="+mn-ea"/>
          <a:cs typeface="+mn-cs"/>
        </a:defRPr>
      </a:lvl1pPr>
      <a:lvl2pPr marL="342758" algn="l" defTabSz="342758" rtl="0" eaLnBrk="1" latinLnBrk="0" hangingPunct="1">
        <a:defRPr sz="1350" kern="1200">
          <a:solidFill>
            <a:schemeClr val="tx1"/>
          </a:solidFill>
          <a:latin typeface="+mn-lt"/>
          <a:ea typeface="+mn-ea"/>
          <a:cs typeface="+mn-cs"/>
        </a:defRPr>
      </a:lvl2pPr>
      <a:lvl3pPr marL="685518" algn="l" defTabSz="342758" rtl="0" eaLnBrk="1" latinLnBrk="0" hangingPunct="1">
        <a:defRPr sz="1350" kern="1200">
          <a:solidFill>
            <a:schemeClr val="tx1"/>
          </a:solidFill>
          <a:latin typeface="+mn-lt"/>
          <a:ea typeface="+mn-ea"/>
          <a:cs typeface="+mn-cs"/>
        </a:defRPr>
      </a:lvl3pPr>
      <a:lvl4pPr marL="1028280" algn="l" defTabSz="342758" rtl="0" eaLnBrk="1" latinLnBrk="0" hangingPunct="1">
        <a:defRPr sz="1350" kern="1200">
          <a:solidFill>
            <a:schemeClr val="tx1"/>
          </a:solidFill>
          <a:latin typeface="+mn-lt"/>
          <a:ea typeface="+mn-ea"/>
          <a:cs typeface="+mn-cs"/>
        </a:defRPr>
      </a:lvl4pPr>
      <a:lvl5pPr marL="1371039" algn="l" defTabSz="342758" rtl="0" eaLnBrk="1" latinLnBrk="0" hangingPunct="1">
        <a:defRPr sz="1350" kern="1200">
          <a:solidFill>
            <a:schemeClr val="tx1"/>
          </a:solidFill>
          <a:latin typeface="+mn-lt"/>
          <a:ea typeface="+mn-ea"/>
          <a:cs typeface="+mn-cs"/>
        </a:defRPr>
      </a:lvl5pPr>
      <a:lvl6pPr marL="1713798" algn="l" defTabSz="342758" rtl="0" eaLnBrk="1" latinLnBrk="0" hangingPunct="1">
        <a:defRPr sz="1350" kern="1200">
          <a:solidFill>
            <a:schemeClr val="tx1"/>
          </a:solidFill>
          <a:latin typeface="+mn-lt"/>
          <a:ea typeface="+mn-ea"/>
          <a:cs typeface="+mn-cs"/>
        </a:defRPr>
      </a:lvl6pPr>
      <a:lvl7pPr marL="2056559" algn="l" defTabSz="342758" rtl="0" eaLnBrk="1" latinLnBrk="0" hangingPunct="1">
        <a:defRPr sz="1350" kern="1200">
          <a:solidFill>
            <a:schemeClr val="tx1"/>
          </a:solidFill>
          <a:latin typeface="+mn-lt"/>
          <a:ea typeface="+mn-ea"/>
          <a:cs typeface="+mn-cs"/>
        </a:defRPr>
      </a:lvl7pPr>
      <a:lvl8pPr marL="2399316" algn="l" defTabSz="342758" rtl="0" eaLnBrk="1" latinLnBrk="0" hangingPunct="1">
        <a:defRPr sz="1350" kern="1200">
          <a:solidFill>
            <a:schemeClr val="tx1"/>
          </a:solidFill>
          <a:latin typeface="+mn-lt"/>
          <a:ea typeface="+mn-ea"/>
          <a:cs typeface="+mn-cs"/>
        </a:defRPr>
      </a:lvl8pPr>
      <a:lvl9pPr marL="2742078" algn="l" defTabSz="34275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2436486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1300460" rtl="0" eaLnBrk="1" latinLnBrk="0" hangingPunct="1">
        <a:lnSpc>
          <a:spcPct val="90000"/>
        </a:lnSpc>
        <a:spcBef>
          <a:spcPct val="0"/>
        </a:spcBef>
        <a:buNone/>
        <a:defRPr kumimoji="1"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kumimoji="1"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kumimoji="1"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kumimoji="1"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9pPr>
    </p:bodyStyle>
    <p:otherStyle>
      <a:defPPr>
        <a:defRPr lang="en-US"/>
      </a:defPPr>
      <a:lvl1pPr marL="0" algn="l" defTabSz="1300460" rtl="0" eaLnBrk="1" latinLnBrk="0" hangingPunct="1">
        <a:defRPr kumimoji="1" sz="2560" kern="1200">
          <a:solidFill>
            <a:schemeClr val="tx1"/>
          </a:solidFill>
          <a:latin typeface="+mn-lt"/>
          <a:ea typeface="+mn-ea"/>
          <a:cs typeface="+mn-cs"/>
        </a:defRPr>
      </a:lvl1pPr>
      <a:lvl2pPr marL="650230" algn="l" defTabSz="1300460" rtl="0" eaLnBrk="1" latinLnBrk="0" hangingPunct="1">
        <a:defRPr kumimoji="1" sz="2560" kern="1200">
          <a:solidFill>
            <a:schemeClr val="tx1"/>
          </a:solidFill>
          <a:latin typeface="+mn-lt"/>
          <a:ea typeface="+mn-ea"/>
          <a:cs typeface="+mn-cs"/>
        </a:defRPr>
      </a:lvl2pPr>
      <a:lvl3pPr marL="1300460" algn="l" defTabSz="1300460" rtl="0" eaLnBrk="1" latinLnBrk="0" hangingPunct="1">
        <a:defRPr kumimoji="1" sz="2560" kern="1200">
          <a:solidFill>
            <a:schemeClr val="tx1"/>
          </a:solidFill>
          <a:latin typeface="+mn-lt"/>
          <a:ea typeface="+mn-ea"/>
          <a:cs typeface="+mn-cs"/>
        </a:defRPr>
      </a:lvl3pPr>
      <a:lvl4pPr marL="1950690" algn="l" defTabSz="1300460" rtl="0" eaLnBrk="1" latinLnBrk="0" hangingPunct="1">
        <a:defRPr kumimoji="1" sz="2560" kern="1200">
          <a:solidFill>
            <a:schemeClr val="tx1"/>
          </a:solidFill>
          <a:latin typeface="+mn-lt"/>
          <a:ea typeface="+mn-ea"/>
          <a:cs typeface="+mn-cs"/>
        </a:defRPr>
      </a:lvl4pPr>
      <a:lvl5pPr marL="2600919" algn="l" defTabSz="1300460" rtl="0" eaLnBrk="1" latinLnBrk="0" hangingPunct="1">
        <a:defRPr kumimoji="1" sz="2560" kern="1200">
          <a:solidFill>
            <a:schemeClr val="tx1"/>
          </a:solidFill>
          <a:latin typeface="+mn-lt"/>
          <a:ea typeface="+mn-ea"/>
          <a:cs typeface="+mn-cs"/>
        </a:defRPr>
      </a:lvl5pPr>
      <a:lvl6pPr marL="3251149" algn="l" defTabSz="1300460" rtl="0" eaLnBrk="1" latinLnBrk="0" hangingPunct="1">
        <a:defRPr kumimoji="1" sz="2560" kern="1200">
          <a:solidFill>
            <a:schemeClr val="tx1"/>
          </a:solidFill>
          <a:latin typeface="+mn-lt"/>
          <a:ea typeface="+mn-ea"/>
          <a:cs typeface="+mn-cs"/>
        </a:defRPr>
      </a:lvl6pPr>
      <a:lvl7pPr marL="3901379" algn="l" defTabSz="1300460" rtl="0" eaLnBrk="1" latinLnBrk="0" hangingPunct="1">
        <a:defRPr kumimoji="1" sz="2560" kern="1200">
          <a:solidFill>
            <a:schemeClr val="tx1"/>
          </a:solidFill>
          <a:latin typeface="+mn-lt"/>
          <a:ea typeface="+mn-ea"/>
          <a:cs typeface="+mn-cs"/>
        </a:defRPr>
      </a:lvl7pPr>
      <a:lvl8pPr marL="4551609" algn="l" defTabSz="1300460" rtl="0" eaLnBrk="1" latinLnBrk="0" hangingPunct="1">
        <a:defRPr kumimoji="1" sz="2560" kern="1200">
          <a:solidFill>
            <a:schemeClr val="tx1"/>
          </a:solidFill>
          <a:latin typeface="+mn-lt"/>
          <a:ea typeface="+mn-ea"/>
          <a:cs typeface="+mn-cs"/>
        </a:defRPr>
      </a:lvl8pPr>
      <a:lvl9pPr marL="5201839" algn="l" defTabSz="1300460" rtl="0" eaLnBrk="1" latinLnBrk="0" hangingPunct="1">
        <a:defRPr kumimoji="1"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3"/>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オブジェクト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513231" y="136800"/>
            <a:ext cx="11165538"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8" name="テキスト プレースホルダ 7"/>
          <p:cNvSpPr>
            <a:spLocks noGrp="1"/>
          </p:cNvSpPr>
          <p:nvPr>
            <p:ph type="body" idx="1"/>
          </p:nvPr>
        </p:nvSpPr>
        <p:spPr>
          <a:xfrm>
            <a:off x="513231" y="1479600"/>
            <a:ext cx="5316923" cy="4816800"/>
          </a:xfrm>
          <a:prstGeom prst="rect">
            <a:avLst/>
          </a:prstGeom>
        </p:spPr>
        <p:txBody>
          <a:bodyPr vert="horz" lIns="72000" tIns="72000" rIns="72000" bIns="7200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947032703"/>
      </p:ext>
    </p:extLst>
  </p:cSld>
  <p:clrMap bg1="lt1" tx1="dk1" bg2="lt2" tx2="dk2" accent1="accent1" accent2="accent2" accent3="accent3" accent4="accent4" accent5="accent5" accent6="accent6" hlink="hlink" folHlink="folHlink"/>
  <p:sldLayoutIdLst>
    <p:sldLayoutId id="2147483935" r:id="rId1"/>
  </p:sldLayoutIdLst>
  <p:hf hdr="0" ftr="0" dt="0"/>
  <p:txStyles>
    <p:titleStyle>
      <a:lvl1pPr algn="l" eaLnBrk="1" hangingPunct="1">
        <a:defRPr kumimoji="1" sz="2000" b="1">
          <a:solidFill>
            <a:schemeClr val="accent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62" r:id="rId7"/>
    <p:sldLayoutId id="2147483865" r:id="rId8"/>
    <p:sldLayoutId id="2147483866" r:id="rId9"/>
  </p:sldLayoutIdLs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AA95DF-AF20-4144-A400-7635D39866F9}"/>
              </a:ext>
            </a:extLst>
          </p:cNvPr>
          <p:cNvSpPr txBox="1"/>
          <p:nvPr/>
        </p:nvSpPr>
        <p:spPr>
          <a:xfrm>
            <a:off x="9448800" y="6477001"/>
            <a:ext cx="21336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50" charset="-128"/>
              </a:defRPr>
            </a:lvl1pPr>
            <a:lvl2pPr marL="742950" indent="-285750">
              <a:defRPr sz="2400">
                <a:solidFill>
                  <a:schemeClr val="tx1"/>
                </a:solidFill>
                <a:latin typeface="Arial" panose="020B0604020202020204" pitchFamily="34" charset="0"/>
                <a:ea typeface="ＭＳ Ｐゴシック" panose="020B0600070205080204" pitchFamily="50" charset="-128"/>
              </a:defRPr>
            </a:lvl2pPr>
            <a:lvl3pPr marL="1143000" indent="-228600">
              <a:defRPr sz="2400">
                <a:solidFill>
                  <a:schemeClr val="tx1"/>
                </a:solidFill>
                <a:latin typeface="Arial" panose="020B0604020202020204" pitchFamily="34" charset="0"/>
                <a:ea typeface="ＭＳ Ｐゴシック" panose="020B0600070205080204" pitchFamily="50" charset="-128"/>
              </a:defRPr>
            </a:lvl3pPr>
            <a:lvl4pPr marL="1600200" indent="-228600">
              <a:defRPr sz="2400">
                <a:solidFill>
                  <a:schemeClr val="tx1"/>
                </a:solidFill>
                <a:latin typeface="Arial" panose="020B0604020202020204" pitchFamily="34" charset="0"/>
                <a:ea typeface="ＭＳ Ｐゴシック" panose="020B0600070205080204" pitchFamily="50" charset="-128"/>
              </a:defRPr>
            </a:lvl4pPr>
            <a:lvl5pPr marL="2057400" indent="-22860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algn="r"/>
            <a:r>
              <a:rPr lang="en-US" altLang="ja-JP" sz="900">
                <a:solidFill>
                  <a:srgbClr val="BCBDC0"/>
                </a:solidFill>
                <a:latin typeface="Arial Narrow" panose="020B0606020202030204" pitchFamily="34" charset="0"/>
              </a:rPr>
              <a:t>TITLE  |  </a:t>
            </a:r>
            <a:fld id="{63D6D9D2-1A11-47E2-8550-A3ED32C3DF07}" type="slidenum">
              <a:rPr lang="en-US" altLang="ja-JP" sz="900">
                <a:solidFill>
                  <a:srgbClr val="BCBDC0"/>
                </a:solidFill>
                <a:latin typeface="Arial Narrow" panose="020B0606020202030204" pitchFamily="34" charset="0"/>
              </a:rPr>
              <a:pPr algn="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spTree>
  </p:cSld>
  <p:clrMap bg1="lt1" tx1="dk1" bg2="lt2" tx2="dk2" accent1="accent1" accent2="accent2" accent3="accent3" accent4="accent4" accent5="accent5" accent6="accent6" hlink="hlink" folHlink="folHlink"/>
  <p:sldLayoutIdLst>
    <p:sldLayoutId id="2147485577"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83E7E95-B2BD-4F65-8080-8149E3EE792A}"/>
              </a:ext>
            </a:extLst>
          </p:cNvPr>
          <p:cNvSpPr txBox="1"/>
          <p:nvPr/>
        </p:nvSpPr>
        <p:spPr>
          <a:xfrm>
            <a:off x="5565258" y="5226120"/>
            <a:ext cx="6234556" cy="823302"/>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nSpc>
                <a:spcPts val="2625"/>
              </a:lnSpc>
              <a:spcBef>
                <a:spcPct val="0"/>
              </a:spcBef>
              <a:spcAft>
                <a:spcPts val="450"/>
              </a:spcAft>
            </a:pPr>
            <a:r>
              <a:rPr lang="en-US" altLang="ja-JP" sz="2531" b="1" dirty="0">
                <a:solidFill>
                  <a:schemeClr val="accent1">
                    <a:lumMod val="50000"/>
                  </a:schemeClr>
                </a:solidFill>
                <a:latin typeface="HG丸ｺﾞｼｯｸM-PRO" panose="020F0600000000000000" pitchFamily="50" charset="-128"/>
                <a:ea typeface="HG丸ｺﾞｼｯｸM-PRO" panose="020F0600000000000000" pitchFamily="50" charset="-128"/>
              </a:rPr>
              <a:t>2023</a:t>
            </a:r>
            <a:r>
              <a:rPr lang="ja-JP" altLang="en-US" sz="2531" b="1" dirty="0">
                <a:solidFill>
                  <a:schemeClr val="accent1">
                    <a:lumMod val="50000"/>
                  </a:schemeClr>
                </a:solidFill>
                <a:latin typeface="HG丸ｺﾞｼｯｸM-PRO" panose="020F0600000000000000" pitchFamily="50" charset="-128"/>
                <a:ea typeface="HG丸ｺﾞｼｯｸM-PRO" panose="020F0600000000000000" pitchFamily="50" charset="-128"/>
              </a:rPr>
              <a:t>年１月２８日（土）</a:t>
            </a:r>
            <a:endParaRPr lang="en-US" altLang="ja-JP" sz="2531"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ts val="2625"/>
              </a:lnSpc>
              <a:spcBef>
                <a:spcPct val="0"/>
              </a:spcBef>
              <a:spcAft>
                <a:spcPts val="450"/>
              </a:spcAft>
            </a:pPr>
            <a:r>
              <a:rPr lang="ja-JP" altLang="en-US" sz="2531" b="1" dirty="0">
                <a:solidFill>
                  <a:schemeClr val="accent1">
                    <a:lumMod val="50000"/>
                  </a:schemeClr>
                </a:solidFill>
                <a:latin typeface="HG丸ｺﾞｼｯｸM-PRO" panose="020F0600000000000000" pitchFamily="50" charset="-128"/>
                <a:ea typeface="HG丸ｺﾞｼｯｸM-PRO" panose="020F0600000000000000" pitchFamily="50" charset="-128"/>
              </a:rPr>
              <a:t>近藤佑介／大阪心斎橋ロータリークラブ</a:t>
            </a:r>
          </a:p>
        </p:txBody>
      </p:sp>
      <p:pic>
        <p:nvPicPr>
          <p:cNvPr id="11" name="図 10">
            <a:extLst>
              <a:ext uri="{FF2B5EF4-FFF2-40B4-BE49-F238E27FC236}">
                <a16:creationId xmlns:a16="http://schemas.microsoft.com/office/drawing/2014/main" id="{21731E44-1457-4E11-901F-A1E96C8604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066" y="2243297"/>
            <a:ext cx="4582889" cy="2580564"/>
          </a:xfrm>
          <a:prstGeom prst="rect">
            <a:avLst/>
          </a:prstGeom>
        </p:spPr>
      </p:pic>
      <p:graphicFrame>
        <p:nvGraphicFramePr>
          <p:cNvPr id="12" name="表 11">
            <a:extLst>
              <a:ext uri="{FF2B5EF4-FFF2-40B4-BE49-F238E27FC236}">
                <a16:creationId xmlns:a16="http://schemas.microsoft.com/office/drawing/2014/main" id="{6B34D41D-74D8-4FC9-997E-9C00404DB457}"/>
              </a:ext>
            </a:extLst>
          </p:cNvPr>
          <p:cNvGraphicFramePr>
            <a:graphicFrameLocks noGrp="1"/>
          </p:cNvGraphicFramePr>
          <p:nvPr>
            <p:extLst>
              <p:ext uri="{D42A27DB-BD31-4B8C-83A1-F6EECF244321}">
                <p14:modId xmlns:p14="http://schemas.microsoft.com/office/powerpoint/2010/main" val="3593171552"/>
              </p:ext>
            </p:extLst>
          </p:nvPr>
        </p:nvGraphicFramePr>
        <p:xfrm>
          <a:off x="5287572" y="1902103"/>
          <a:ext cx="6672412" cy="2990372"/>
        </p:xfrm>
        <a:graphic>
          <a:graphicData uri="http://schemas.openxmlformats.org/drawingml/2006/table">
            <a:tbl>
              <a:tblPr firstRow="1" bandRow="1">
                <a:tableStyleId>{5940675A-B579-460E-94D1-54222C63F5DA}</a:tableStyleId>
              </a:tblPr>
              <a:tblGrid>
                <a:gridCol w="6672412">
                  <a:extLst>
                    <a:ext uri="{9D8B030D-6E8A-4147-A177-3AD203B41FA5}">
                      <a16:colId xmlns:a16="http://schemas.microsoft.com/office/drawing/2014/main" val="1465501517"/>
                    </a:ext>
                  </a:extLst>
                </a:gridCol>
              </a:tblGrid>
              <a:tr h="722096">
                <a:tc>
                  <a:txBody>
                    <a:bodyPr/>
                    <a:lstStyle/>
                    <a:p>
                      <a:r>
                        <a:rPr kumimoji="1" lang="en-US" altLang="ja-JP" sz="34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3400" b="1" dirty="0">
                          <a:solidFill>
                            <a:srgbClr val="FF0000"/>
                          </a:solidFill>
                          <a:latin typeface="HG丸ｺﾞｼｯｸM-PRO" panose="020F0600000000000000" pitchFamily="50" charset="-128"/>
                          <a:ea typeface="HG丸ｺﾞｼｯｸM-PRO" panose="020F0600000000000000" pitchFamily="50" charset="-128"/>
                        </a:rPr>
                        <a:t>　ポリオ根絶　</a:t>
                      </a:r>
                      <a:r>
                        <a:rPr kumimoji="1" lang="en-US" altLang="ja-JP" sz="3400" b="1" dirty="0">
                          <a:solidFill>
                            <a:srgbClr val="FF0000"/>
                          </a:solidFill>
                          <a:latin typeface="HG丸ｺﾞｼｯｸM-PRO" panose="020F0600000000000000" pitchFamily="50" charset="-128"/>
                          <a:ea typeface="HG丸ｺﾞｼｯｸM-PRO" panose="020F0600000000000000" pitchFamily="50" charset="-128"/>
                        </a:rPr>
                        <a:t>】</a:t>
                      </a:r>
                    </a:p>
                    <a:p>
                      <a:r>
                        <a:rPr kumimoji="1" lang="ja-JP" altLang="en-US" sz="3400" b="1" dirty="0">
                          <a:solidFill>
                            <a:srgbClr val="FF0000"/>
                          </a:solidFill>
                          <a:latin typeface="HG丸ｺﾞｼｯｸM-PRO" panose="020F0600000000000000" pitchFamily="50" charset="-128"/>
                          <a:ea typeface="HG丸ｺﾞｼｯｸM-PRO" panose="020F0600000000000000" pitchFamily="50" charset="-128"/>
                        </a:rPr>
                        <a:t>　  ロータリーの最優先項目</a:t>
                      </a:r>
                      <a:endParaRPr kumimoji="1" lang="en-US" altLang="ja-JP" sz="34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3100" b="1" dirty="0">
                          <a:solidFill>
                            <a:srgbClr val="FF0000"/>
                          </a:solidFill>
                          <a:latin typeface="HG丸ｺﾞｼｯｸM-PRO" panose="020F0600000000000000" pitchFamily="50" charset="-128"/>
                          <a:ea typeface="HG丸ｺﾞｼｯｸM-PRO" panose="020F0600000000000000" pitchFamily="50" charset="-128"/>
                        </a:rPr>
                        <a:t>　　・ポリオとは？</a:t>
                      </a:r>
                      <a:endParaRPr kumimoji="1" lang="en-US" altLang="ja-JP" sz="31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3100" b="1" dirty="0">
                          <a:solidFill>
                            <a:srgbClr val="FF0000"/>
                          </a:solidFill>
                          <a:latin typeface="HG丸ｺﾞｼｯｸM-PRO" panose="020F0600000000000000" pitchFamily="50" charset="-128"/>
                          <a:ea typeface="HG丸ｺﾞｼｯｸM-PRO" panose="020F0600000000000000" pitchFamily="50" charset="-128"/>
                        </a:rPr>
                        <a:t>　　・ポリオを根絶する理由</a:t>
                      </a:r>
                      <a:endParaRPr kumimoji="1" lang="en-US" altLang="ja-JP" sz="31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3100" b="1" dirty="0">
                          <a:solidFill>
                            <a:srgbClr val="FF0000"/>
                          </a:solidFill>
                          <a:latin typeface="HG丸ｺﾞｼｯｸM-PRO" panose="020F0600000000000000" pitchFamily="50" charset="-128"/>
                          <a:ea typeface="HG丸ｺﾞｼｯｸM-PRO" panose="020F0600000000000000" pitchFamily="50" charset="-128"/>
                        </a:rPr>
                        <a:t>　　・ポリオ根絶の為にやるべき事</a:t>
                      </a:r>
                      <a:endParaRPr kumimoji="1" lang="en-US" altLang="ja-JP" sz="31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3100" b="1" dirty="0">
                          <a:solidFill>
                            <a:srgbClr val="FF0000"/>
                          </a:solidFill>
                          <a:latin typeface="HG丸ｺﾞｼｯｸM-PRO" panose="020F0600000000000000" pitchFamily="50" charset="-128"/>
                          <a:ea typeface="HG丸ｺﾞｼｯｸM-PRO" panose="020F0600000000000000" pitchFamily="50" charset="-128"/>
                        </a:rPr>
                        <a:t>　</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9" name="図 8">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127710"/>
            <a:ext cx="4325078" cy="1142074"/>
          </a:xfrm>
          <a:prstGeom prst="rect">
            <a:avLst/>
          </a:prstGeom>
        </p:spPr>
      </p:pic>
      <p:sp>
        <p:nvSpPr>
          <p:cNvPr id="2" name="テキスト ボックス 1">
            <a:extLst>
              <a:ext uri="{FF2B5EF4-FFF2-40B4-BE49-F238E27FC236}">
                <a16:creationId xmlns:a16="http://schemas.microsoft.com/office/drawing/2014/main" id="{CFB2F913-0EF7-AA26-9B17-77816B936E3F}"/>
              </a:ext>
            </a:extLst>
          </p:cNvPr>
          <p:cNvSpPr txBox="1"/>
          <p:nvPr/>
        </p:nvSpPr>
        <p:spPr>
          <a:xfrm>
            <a:off x="-49521" y="461808"/>
            <a:ext cx="5287422" cy="1563122"/>
          </a:xfrm>
          <a:prstGeom prst="rect">
            <a:avLst/>
          </a:prstGeom>
        </p:spPr>
        <p:txBody>
          <a:bodyPr vert="horz" lIns="68578" tIns="34289" rIns="68578" bIns="34289" rtlCol="0" anchor="b">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spcBef>
                <a:spcPct val="0"/>
              </a:spcBef>
              <a:spcAft>
                <a:spcPts val="450"/>
              </a:spcAft>
            </a:pPr>
            <a:r>
              <a:rPr lang="en-US" altLang="ja-JP" sz="2600" dirty="0">
                <a:solidFill>
                  <a:schemeClr val="accent1">
                    <a:lumMod val="50000"/>
                  </a:schemeClr>
                </a:solidFill>
                <a:latin typeface="HG丸ｺﾞｼｯｸM-PRO" panose="020F0600000000000000" pitchFamily="50" charset="-128"/>
                <a:ea typeface="HG丸ｺﾞｼｯｸM-PRO" panose="020F0600000000000000" pitchFamily="50" charset="-128"/>
                <a:cs typeface="+mj-cs"/>
              </a:rPr>
              <a:t>2022-23</a:t>
            </a:r>
            <a:r>
              <a:rPr lang="ja-JP" altLang="en-US" sz="2600" dirty="0">
                <a:solidFill>
                  <a:schemeClr val="accent1">
                    <a:lumMod val="50000"/>
                  </a:schemeClr>
                </a:solidFill>
                <a:latin typeface="HG丸ｺﾞｼｯｸM-PRO" panose="020F0600000000000000" pitchFamily="50" charset="-128"/>
                <a:ea typeface="HG丸ｺﾞｼｯｸM-PRO" panose="020F0600000000000000" pitchFamily="50" charset="-128"/>
                <a:cs typeface="+mj-cs"/>
              </a:rPr>
              <a:t>年度</a:t>
            </a:r>
            <a:r>
              <a:rPr lang="en-US" altLang="ja-JP" sz="2600" dirty="0">
                <a:solidFill>
                  <a:schemeClr val="accent1">
                    <a:lumMod val="50000"/>
                  </a:schemeClr>
                </a:solidFill>
                <a:latin typeface="HG丸ｺﾞｼｯｸM-PRO" panose="020F0600000000000000" pitchFamily="50" charset="-128"/>
                <a:ea typeface="HG丸ｺﾞｼｯｸM-PRO" panose="020F0600000000000000" pitchFamily="50" charset="-128"/>
                <a:cs typeface="+mj-cs"/>
              </a:rPr>
              <a:t> RID2660</a:t>
            </a:r>
          </a:p>
          <a:p>
            <a:pPr algn="ctr">
              <a:spcBef>
                <a:spcPct val="0"/>
              </a:spcBef>
              <a:spcAft>
                <a:spcPts val="450"/>
              </a:spcAft>
            </a:pPr>
            <a:r>
              <a:rPr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j-cs"/>
              </a:rPr>
              <a:t>地区ロータリー財団委員会</a:t>
            </a:r>
            <a:endParaRPr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j-cs"/>
            </a:endParaRPr>
          </a:p>
          <a:p>
            <a:pPr algn="ctr">
              <a:spcBef>
                <a:spcPct val="0"/>
              </a:spcBef>
              <a:spcAft>
                <a:spcPts val="450"/>
              </a:spcAft>
            </a:pPr>
            <a:r>
              <a:rPr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j-cs"/>
              </a:rPr>
              <a:t>補助金管理セミナー</a:t>
            </a:r>
            <a:endParaRPr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j-cs"/>
            </a:endParaRPr>
          </a:p>
        </p:txBody>
      </p:sp>
    </p:spTree>
    <p:extLst>
      <p:ext uri="{BB962C8B-B14F-4D97-AF65-F5344CB8AC3E}">
        <p14:creationId xmlns:p14="http://schemas.microsoft.com/office/powerpoint/2010/main" val="104406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1_043_EndPolioTimelineMap_JA">
            <a:hlinkClick r:id="" action="ppaction://media"/>
            <a:extLst>
              <a:ext uri="{FF2B5EF4-FFF2-40B4-BE49-F238E27FC236}">
                <a16:creationId xmlns:a16="http://schemas.microsoft.com/office/drawing/2014/main" id="{BE4181F5-28A2-42CD-AED6-75AC5B0423B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2075" y="92075"/>
            <a:ext cx="12192000" cy="6858000"/>
          </a:xfrm>
          <a:prstGeom prst="rect">
            <a:avLst/>
          </a:prstGeom>
        </p:spPr>
      </p:pic>
    </p:spTree>
    <p:extLst>
      <p:ext uri="{BB962C8B-B14F-4D97-AF65-F5344CB8AC3E}">
        <p14:creationId xmlns:p14="http://schemas.microsoft.com/office/powerpoint/2010/main" val="20587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805" y="263067"/>
            <a:ext cx="1009383" cy="1283696"/>
          </a:xfrm>
          <a:prstGeom prst="rect">
            <a:avLst/>
          </a:prstGeom>
        </p:spPr>
      </p:pic>
      <p:graphicFrame>
        <p:nvGraphicFramePr>
          <p:cNvPr id="13" name="表 12">
            <a:extLst>
              <a:ext uri="{FF2B5EF4-FFF2-40B4-BE49-F238E27FC236}">
                <a16:creationId xmlns:a16="http://schemas.microsoft.com/office/drawing/2014/main" id="{505BF859-4A7E-4637-BD3E-85EFF8291B0D}"/>
              </a:ext>
            </a:extLst>
          </p:cNvPr>
          <p:cNvGraphicFramePr>
            <a:graphicFrameLocks noGrp="1"/>
          </p:cNvGraphicFramePr>
          <p:nvPr/>
        </p:nvGraphicFramePr>
        <p:xfrm>
          <a:off x="1324540" y="940206"/>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ポリオ現状</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8" name="図 7">
            <a:extLst>
              <a:ext uri="{FF2B5EF4-FFF2-40B4-BE49-F238E27FC236}">
                <a16:creationId xmlns:a16="http://schemas.microsoft.com/office/drawing/2014/main" id="{90942D6F-9302-4AB2-A6A4-7382232E0E0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3594" y="93900"/>
            <a:ext cx="4325078" cy="1142074"/>
          </a:xfrm>
          <a:prstGeom prst="rect">
            <a:avLst/>
          </a:prstGeom>
        </p:spPr>
      </p:pic>
      <p:pic>
        <p:nvPicPr>
          <p:cNvPr id="5" name="図 4">
            <a:extLst>
              <a:ext uri="{FF2B5EF4-FFF2-40B4-BE49-F238E27FC236}">
                <a16:creationId xmlns:a16="http://schemas.microsoft.com/office/drawing/2014/main" id="{348BBA66-1A0F-A44F-4101-66C2EDDE74A6}"/>
              </a:ext>
            </a:extLst>
          </p:cNvPr>
          <p:cNvPicPr>
            <a:picLocks noChangeAspect="1"/>
          </p:cNvPicPr>
          <p:nvPr/>
        </p:nvPicPr>
        <p:blipFill>
          <a:blip r:embed="rId5"/>
          <a:stretch>
            <a:fillRect/>
          </a:stretch>
        </p:blipFill>
        <p:spPr>
          <a:xfrm>
            <a:off x="377190" y="1841602"/>
            <a:ext cx="11437620" cy="4457700"/>
          </a:xfrm>
          <a:prstGeom prst="rect">
            <a:avLst/>
          </a:prstGeom>
        </p:spPr>
      </p:pic>
    </p:spTree>
    <p:extLst>
      <p:ext uri="{BB962C8B-B14F-4D97-AF65-F5344CB8AC3E}">
        <p14:creationId xmlns:p14="http://schemas.microsoft.com/office/powerpoint/2010/main" val="407902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2011588"/>
            <a:ext cx="11245646" cy="4003377"/>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marL="401822" indent="-401822">
              <a:buFont typeface="Wingdings" panose="05000000000000000000" pitchFamily="2" charset="2"/>
              <a:buChar char="u"/>
            </a:pP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ポリオ根絶はロータリーの最優先項目です</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ポリオを根絶する</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5</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つの理由</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a:t>
            </a: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Ⅰ</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．人々の生活の向上</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Ⅱ</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．未来への投資</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Ⅲ</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．子どもの健康を向上</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Ⅳ</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．医療費の削減</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Ⅴ</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．歴史をつくる</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2151382561"/>
              </p:ext>
            </p:extLst>
          </p:nvPr>
        </p:nvGraphicFramePr>
        <p:xfrm>
          <a:off x="1337792"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ポリオを根絶する理由</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7" name="図 6">
            <a:extLst>
              <a:ext uri="{FF2B5EF4-FFF2-40B4-BE49-F238E27FC236}">
                <a16:creationId xmlns:a16="http://schemas.microsoft.com/office/drawing/2014/main" id="{A3E30BA5-207D-4189-896D-5C26A298626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55240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3938458"/>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Ⅰ</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．人々の生活の向上</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根絶活動のおかげで、身体まひにならずにすんだ人の数は</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1900</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万人、命を落とすことのなかった人の数は</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万人に</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上ります。</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384635319"/>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ポリオを根絶する理由</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160714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3938458"/>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Ⅱ</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．未来への投資</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ポリオが根絶されなければ、今後</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10</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年間に、毎年</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20</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万人の</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子どもが身体まひになる可能性があります。ポリオの根絶は、</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すべての子どものためにより健康な世界をつくることです。</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1122130501"/>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ポリオを根絶する理由</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3822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3938458"/>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Ⅲ</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．子どもの健康を向上</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ポリオ根絶のサーベイランス（監視）や予防接種活動では、</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ビタミン欠乏やはしかといったほかの健康問題の検査も行われ</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るため、いち早く対応できます。</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3636989623"/>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ポリオを根絶する理由</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225930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3965766"/>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Ⅳ</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．医療費の削減</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世界的なポリオ根絶活動により、</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1988</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年以来すでに、</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270</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億</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ドルの医療費が節約されています。</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2050</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年までに、さらに</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140</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億ドルが節約されると予測されています。</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3517288383"/>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ポリオを根絶する理由</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23939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3938458"/>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Ⅴ</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．歴史をつくる</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ポリオが世界から根絶されれば、天然痘に続いて</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2</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番目に</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根絶される疾病となり、歴史上で最も偉大な公共保健での</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達成の一つとなります。</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86953534"/>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ポリオを根絶する理由</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42834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2011588"/>
            <a:ext cx="11245646" cy="3419101"/>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marL="401822" indent="-401822">
              <a:buFont typeface="Wingdings" panose="05000000000000000000" pitchFamily="2" charset="2"/>
              <a:buChar char="u"/>
            </a:pP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ポリオ根絶のためにやるべきこと</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Ⅰ</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．認識の向上</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Ⅱ</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．情報を発信</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Ⅲ</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．イベントを実施</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Ⅳ</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．政府へのはたらきかけ</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rPr>
              <a:t>Ⅴ</a:t>
            </a:r>
            <a:r>
              <a:rPr lang="ja-JP" altLang="en-US" sz="3094" dirty="0">
                <a:solidFill>
                  <a:schemeClr val="accent1">
                    <a:lumMod val="50000"/>
                  </a:schemeClr>
                </a:solidFill>
                <a:latin typeface="HG丸ｺﾞｼｯｸM-PRO" panose="020F0600000000000000" pitchFamily="50" charset="-128"/>
                <a:ea typeface="HG丸ｺﾞｼｯｸM-PRO" panose="020F0600000000000000" pitchFamily="50" charset="-128"/>
              </a:rPr>
              <a:t>．寄付</a:t>
            </a:r>
            <a:endParaRPr lang="en-US" altLang="ja-JP" sz="3094"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1413020420"/>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7" name="図 6">
            <a:extLst>
              <a:ext uri="{FF2B5EF4-FFF2-40B4-BE49-F238E27FC236}">
                <a16:creationId xmlns:a16="http://schemas.microsoft.com/office/drawing/2014/main" id="{9781C050-5FE5-4D5B-91D4-1F14E387496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167284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4522735"/>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Ⅰ</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．認識の向上</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行動し、推進力となってクラブと地域社会に参加を</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呼びかけてください</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2812" dirty="0">
                <a:solidFill>
                  <a:srgbClr val="FF0000"/>
                </a:solidFill>
                <a:latin typeface="HG丸ｺﾞｼｯｸM-PRO" panose="020F0600000000000000" pitchFamily="50" charset="-128"/>
                <a:ea typeface="HG丸ｺﾞｼｯｸM-PRO" panose="020F0600000000000000" pitchFamily="50" charset="-128"/>
              </a:rPr>
              <a:t>※</a:t>
            </a:r>
            <a:r>
              <a:rPr lang="ja-JP" altLang="en-US" sz="2812" dirty="0">
                <a:solidFill>
                  <a:srgbClr val="FF0000"/>
                </a:solidFill>
                <a:latin typeface="HG丸ｺﾞｼｯｸM-PRO" panose="020F0600000000000000" pitchFamily="50" charset="-128"/>
                <a:ea typeface="HG丸ｺﾞｼｯｸM-PRO" panose="020F0600000000000000" pitchFamily="50" charset="-128"/>
              </a:rPr>
              <a:t>学ぶ：「ポリオってどんな病気？」「なぜ根絶が必要？」</a:t>
            </a:r>
            <a:endParaRPr lang="en-US" altLang="ja-JP" sz="2812"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1607994726"/>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9278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30311"/>
            <a:ext cx="11245646" cy="4572085"/>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ポリオ根絶は</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b="1" dirty="0">
                <a:solidFill>
                  <a:srgbClr val="FF0000"/>
                </a:solidFill>
                <a:latin typeface="HG丸ｺﾞｼｯｸM-PRO" panose="020F0600000000000000" pitchFamily="50" charset="-128"/>
                <a:ea typeface="HG丸ｺﾞｼｯｸM-PRO" panose="020F0600000000000000" pitchFamily="50" charset="-128"/>
              </a:rPr>
              <a:t>ロータリーの最優先課題</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であり、</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世界中の子ども達へのロータリーの</a:t>
            </a:r>
            <a:r>
              <a:rPr lang="ja-JP" altLang="en-US" sz="3797" b="1" dirty="0">
                <a:solidFill>
                  <a:srgbClr val="FF0000"/>
                </a:solidFill>
                <a:latin typeface="HG丸ｺﾞｼｯｸM-PRO" panose="020F0600000000000000" pitchFamily="50" charset="-128"/>
                <a:ea typeface="HG丸ｺﾞｼｯｸM-PRO" panose="020F0600000000000000" pitchFamily="50" charset="-128"/>
              </a:rPr>
              <a:t>約束</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です</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2505700973"/>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127710"/>
            <a:ext cx="4325078" cy="1142074"/>
          </a:xfrm>
          <a:prstGeom prst="rect">
            <a:avLst/>
          </a:prstGeom>
        </p:spPr>
      </p:pic>
    </p:spTree>
    <p:extLst>
      <p:ext uri="{BB962C8B-B14F-4D97-AF65-F5344CB8AC3E}">
        <p14:creationId xmlns:p14="http://schemas.microsoft.com/office/powerpoint/2010/main" val="32547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3"/>
            <a:ext cx="11245646" cy="4982839"/>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Ⅱ</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．情報を発信</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ソーシャルメディアで情報を発信し、世界が協力することの</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大切さを伝えてください</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rgbClr val="FF0000"/>
                </a:solidFill>
                <a:latin typeface="HG丸ｺﾞｼｯｸM-PRO" panose="020F0600000000000000" pitchFamily="50" charset="-128"/>
                <a:ea typeface="HG丸ｺﾞｼｯｸM-PRO" panose="020F0600000000000000" pitchFamily="50" charset="-128"/>
              </a:rPr>
              <a:t>　</a:t>
            </a:r>
            <a:r>
              <a:rPr lang="en-US" altLang="ja-JP" sz="2812" dirty="0">
                <a:solidFill>
                  <a:srgbClr val="FF0000"/>
                </a:solidFill>
                <a:latin typeface="HG丸ｺﾞｼｯｸM-PRO" panose="020F0600000000000000" pitchFamily="50" charset="-128"/>
                <a:ea typeface="HG丸ｺﾞｼｯｸM-PRO" panose="020F0600000000000000" pitchFamily="50" charset="-128"/>
              </a:rPr>
              <a:t>※</a:t>
            </a:r>
            <a:r>
              <a:rPr lang="ja-JP" altLang="en-US" sz="2812" dirty="0">
                <a:solidFill>
                  <a:srgbClr val="FF0000"/>
                </a:solidFill>
                <a:latin typeface="HG丸ｺﾞｼｯｸM-PRO" panose="020F0600000000000000" pitchFamily="50" charset="-128"/>
                <a:ea typeface="HG丸ｺﾞｼｯｸM-PRO" panose="020F0600000000000000" pitchFamily="50" charset="-128"/>
              </a:rPr>
              <a:t>シェアする：友人や知人、大勢の人に大切さを伝えてください</a:t>
            </a:r>
            <a:endParaRPr lang="en-US" altLang="ja-JP" sz="2812"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3644187454"/>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341337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3"/>
            <a:ext cx="11245646" cy="4982839"/>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Ⅲ</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．イベントを実施</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世界ポリオデー（</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10/24</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）や可能な時に、イベントや募金を</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行ってください</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rgbClr val="FF0000"/>
                </a:solidFill>
                <a:latin typeface="HG丸ｺﾞｼｯｸM-PRO" panose="020F0600000000000000" pitchFamily="50" charset="-128"/>
                <a:ea typeface="HG丸ｺﾞｼｯｸM-PRO" panose="020F0600000000000000" pitchFamily="50" charset="-128"/>
              </a:rPr>
              <a:t>　　</a:t>
            </a:r>
            <a:r>
              <a:rPr lang="en-US" altLang="ja-JP" sz="2812" dirty="0">
                <a:solidFill>
                  <a:srgbClr val="FF0000"/>
                </a:solidFill>
                <a:latin typeface="HG丸ｺﾞｼｯｸM-PRO" panose="020F0600000000000000" pitchFamily="50" charset="-128"/>
                <a:ea typeface="HG丸ｺﾞｼｯｸM-PRO" panose="020F0600000000000000" pitchFamily="50" charset="-128"/>
              </a:rPr>
              <a:t>※</a:t>
            </a:r>
            <a:r>
              <a:rPr lang="ja-JP" altLang="en-US" sz="2812" dirty="0">
                <a:solidFill>
                  <a:srgbClr val="FF0000"/>
                </a:solidFill>
                <a:latin typeface="HG丸ｺﾞｼｯｸM-PRO" panose="020F0600000000000000" pitchFamily="50" charset="-128"/>
                <a:ea typeface="HG丸ｺﾞｼｯｸM-PRO" panose="020F0600000000000000" pitchFamily="50" charset="-128"/>
              </a:rPr>
              <a:t>行動する：寄付・募金活動、チャリティー・啓発イベント等</a:t>
            </a:r>
            <a:endParaRPr lang="en-US" altLang="ja-JP" sz="2812"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2873660762"/>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34262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2429639"/>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Ⅳ</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．政府へのはたらきかけ</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ポリオ根絶への支援を行政にはたらきかけてください</a:t>
            </a:r>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812808992"/>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4752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4176497"/>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Ⅴ</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．寄付</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ポリオ根絶の実現には</a:t>
            </a:r>
            <a:r>
              <a:rPr lang="ja-JP" altLang="en-US" sz="2812" b="1" dirty="0">
                <a:solidFill>
                  <a:srgbClr val="FF0000"/>
                </a:solidFill>
                <a:latin typeface="HG丸ｺﾞｼｯｸM-PRO" panose="020F0600000000000000" pitchFamily="50" charset="-128"/>
                <a:ea typeface="HG丸ｺﾞｼｯｸM-PRO" panose="020F0600000000000000" pitchFamily="50" charset="-128"/>
              </a:rPr>
              <a:t>資金が必要</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です。</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・毎年</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4</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億人以上の子どもへのポリオ予防接種</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・ウィルスを検知するためのサーベイランス（監視）の向上</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15</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万人以上の保健従事者の雇用</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・交通手段、広報活動費用、研修　</a:t>
            </a:r>
            <a:r>
              <a:rPr lang="en-US" altLang="ja-JP" sz="2812" dirty="0" err="1">
                <a:solidFill>
                  <a:schemeClr val="accent1">
                    <a:lumMod val="50000"/>
                  </a:schemeClr>
                </a:solidFill>
                <a:latin typeface="HG丸ｺﾞｼｯｸM-PRO" panose="020F0600000000000000" pitchFamily="50" charset="-128"/>
                <a:ea typeface="HG丸ｺﾞｼｯｸM-PRO" panose="020F0600000000000000" pitchFamily="50" charset="-128"/>
              </a:rPr>
              <a:t>etc</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531" dirty="0">
                <a:latin typeface="HG丸ｺﾞｼｯｸM-PRO" panose="020F0600000000000000" pitchFamily="50" charset="-128"/>
                <a:ea typeface="HG丸ｺﾞｼｯｸM-PRO" panose="020F0600000000000000" pitchFamily="50" charset="-128"/>
              </a:rPr>
              <a:t>　　</a:t>
            </a:r>
            <a:r>
              <a:rPr lang="en-US" altLang="ja-JP" sz="2531" dirty="0">
                <a:solidFill>
                  <a:srgbClr val="FF0000"/>
                </a:solidFill>
                <a:latin typeface="HG丸ｺﾞｼｯｸM-PRO" panose="020F0600000000000000" pitchFamily="50" charset="-128"/>
                <a:ea typeface="HG丸ｺﾞｼｯｸM-PRO" panose="020F0600000000000000" pitchFamily="50" charset="-128"/>
              </a:rPr>
              <a:t>※</a:t>
            </a:r>
            <a:r>
              <a:rPr lang="ja-JP" altLang="en-US" sz="2531" dirty="0">
                <a:solidFill>
                  <a:srgbClr val="FF0000"/>
                </a:solidFill>
                <a:latin typeface="HG丸ｺﾞｼｯｸM-PRO" panose="020F0600000000000000" pitchFamily="50" charset="-128"/>
                <a:ea typeface="HG丸ｺﾞｼｯｸM-PRO" panose="020F0600000000000000" pitchFamily="50" charset="-128"/>
              </a:rPr>
              <a:t>ロータリーがポリオ根絶のために集める寄付に対し、ビル＆メリン　</a:t>
            </a:r>
            <a:endParaRPr lang="en-US" altLang="ja-JP" sz="253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531" dirty="0">
                <a:solidFill>
                  <a:srgbClr val="FF0000"/>
                </a:solidFill>
                <a:latin typeface="HG丸ｺﾞｼｯｸM-PRO" panose="020F0600000000000000" pitchFamily="50" charset="-128"/>
                <a:ea typeface="HG丸ｺﾞｼｯｸM-PRO" panose="020F0600000000000000" pitchFamily="50" charset="-128"/>
              </a:rPr>
              <a:t>　　　ダ・ゲイツ財団が</a:t>
            </a:r>
            <a:r>
              <a:rPr lang="en-US" altLang="ja-JP" sz="2531" dirty="0">
                <a:solidFill>
                  <a:srgbClr val="FF0000"/>
                </a:solidFill>
                <a:latin typeface="HG丸ｺﾞｼｯｸM-PRO" panose="020F0600000000000000" pitchFamily="50" charset="-128"/>
                <a:ea typeface="HG丸ｺﾞｼｯｸM-PRO" panose="020F0600000000000000" pitchFamily="50" charset="-128"/>
              </a:rPr>
              <a:t>2</a:t>
            </a:r>
            <a:r>
              <a:rPr lang="ja-JP" altLang="en-US" sz="2531" dirty="0">
                <a:solidFill>
                  <a:srgbClr val="FF0000"/>
                </a:solidFill>
                <a:latin typeface="HG丸ｺﾞｼｯｸM-PRO" panose="020F0600000000000000" pitchFamily="50" charset="-128"/>
                <a:ea typeface="HG丸ｺﾞｼｯｸM-PRO" panose="020F0600000000000000" pitchFamily="50" charset="-128"/>
              </a:rPr>
              <a:t>倍額を上乗せします（毎年</a:t>
            </a:r>
            <a:r>
              <a:rPr lang="en-US" altLang="ja-JP" sz="2531" dirty="0">
                <a:solidFill>
                  <a:srgbClr val="FF0000"/>
                </a:solidFill>
                <a:latin typeface="HG丸ｺﾞｼｯｸM-PRO" panose="020F0600000000000000" pitchFamily="50" charset="-128"/>
                <a:ea typeface="HG丸ｺﾞｼｯｸM-PRO" panose="020F0600000000000000" pitchFamily="50" charset="-128"/>
              </a:rPr>
              <a:t>5000</a:t>
            </a:r>
            <a:r>
              <a:rPr lang="ja-JP" altLang="en-US" sz="2531" dirty="0">
                <a:solidFill>
                  <a:srgbClr val="FF0000"/>
                </a:solidFill>
                <a:latin typeface="HG丸ｺﾞｼｯｸM-PRO" panose="020F0600000000000000" pitchFamily="50" charset="-128"/>
                <a:ea typeface="HG丸ｺﾞｼｯｸM-PRO" panose="020F0600000000000000" pitchFamily="50" charset="-128"/>
              </a:rPr>
              <a:t>万ドルまで）</a:t>
            </a:r>
            <a:endParaRPr lang="en-US" altLang="ja-JP" sz="2531"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1522093683"/>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157276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093" y="316286"/>
            <a:ext cx="1009383" cy="1283696"/>
          </a:xfrm>
          <a:prstGeom prst="rect">
            <a:avLst/>
          </a:prstGeom>
        </p:spPr>
      </p:pic>
      <p:sp>
        <p:nvSpPr>
          <p:cNvPr id="2" name="テキスト ボックス 1">
            <a:extLst>
              <a:ext uri="{FF2B5EF4-FFF2-40B4-BE49-F238E27FC236}">
                <a16:creationId xmlns:a16="http://schemas.microsoft.com/office/drawing/2014/main" id="{9FCF8CD0-CFFE-4D39-83FC-1C08CC99ABDB}"/>
              </a:ext>
            </a:extLst>
          </p:cNvPr>
          <p:cNvSpPr txBox="1"/>
          <p:nvPr/>
        </p:nvSpPr>
        <p:spPr>
          <a:xfrm>
            <a:off x="289502" y="2140746"/>
            <a:ext cx="11762339" cy="525080"/>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2812" b="1" dirty="0">
                <a:solidFill>
                  <a:srgbClr val="002060"/>
                </a:solidFill>
                <a:latin typeface="HG丸ｺﾞｼｯｸM-PRO" panose="020F0600000000000000" pitchFamily="50" charset="-128"/>
                <a:ea typeface="HG丸ｺﾞｼｯｸM-PRO" panose="020F0600000000000000" pitchFamily="50" charset="-128"/>
              </a:rPr>
              <a:t>人類と感染症との闘いのため</a:t>
            </a:r>
            <a:r>
              <a:rPr lang="ja-JP" altLang="en-US" sz="2812" b="1" dirty="0">
                <a:solidFill>
                  <a:srgbClr val="C00000"/>
                </a:solidFill>
                <a:latin typeface="HG丸ｺﾞｼｯｸM-PRO" panose="020F0600000000000000" pitchFamily="50" charset="-128"/>
                <a:ea typeface="HG丸ｺﾞｼｯｸM-PRO" panose="020F0600000000000000" pitchFamily="50" charset="-128"/>
              </a:rPr>
              <a:t>ポリオ・プラスプログラムのレガシイ</a:t>
            </a:r>
            <a:r>
              <a:rPr lang="ja-JP" altLang="en-US" sz="2812" b="1" dirty="0">
                <a:solidFill>
                  <a:srgbClr val="002060"/>
                </a:solidFill>
                <a:latin typeface="HG丸ｺﾞｼｯｸM-PRO" panose="020F0600000000000000" pitchFamily="50" charset="-128"/>
                <a:ea typeface="HG丸ｺﾞｼｯｸM-PRO" panose="020F0600000000000000" pitchFamily="50" charset="-128"/>
              </a:rPr>
              <a:t>を！</a:t>
            </a:r>
            <a:endParaRPr lang="en-US" altLang="ja-JP" sz="2812" b="1" dirty="0">
              <a:solidFill>
                <a:srgbClr val="002060"/>
              </a:solidFill>
              <a:latin typeface="HG丸ｺﾞｼｯｸM-PRO" panose="020F0600000000000000" pitchFamily="50" charset="-128"/>
              <a:ea typeface="HG丸ｺﾞｼｯｸM-PRO" panose="020F0600000000000000" pitchFamily="50" charset="-128"/>
            </a:endParaRPr>
          </a:p>
        </p:txBody>
      </p:sp>
      <p:graphicFrame>
        <p:nvGraphicFramePr>
          <p:cNvPr id="10" name="表 9">
            <a:extLst>
              <a:ext uri="{FF2B5EF4-FFF2-40B4-BE49-F238E27FC236}">
                <a16:creationId xmlns:a16="http://schemas.microsoft.com/office/drawing/2014/main" id="{788CD613-A0D6-4141-BDD5-F59D79E966D6}"/>
              </a:ext>
            </a:extLst>
          </p:cNvPr>
          <p:cNvGraphicFramePr>
            <a:graphicFrameLocks noGrp="1"/>
          </p:cNvGraphicFramePr>
          <p:nvPr>
            <p:extLst>
              <p:ext uri="{D42A27DB-BD31-4B8C-83A1-F6EECF244321}">
                <p14:modId xmlns:p14="http://schemas.microsoft.com/office/powerpoint/2010/main" val="2359020282"/>
              </p:ext>
            </p:extLst>
          </p:nvPr>
        </p:nvGraphicFramePr>
        <p:xfrm>
          <a:off x="1297248" y="990508"/>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最後に・・・</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11" name="四角形: 角を丸くする 10">
            <a:extLst>
              <a:ext uri="{FF2B5EF4-FFF2-40B4-BE49-F238E27FC236}">
                <a16:creationId xmlns:a16="http://schemas.microsoft.com/office/drawing/2014/main" id="{C59249C5-FF3A-40B8-A535-62FB609E7176}"/>
              </a:ext>
            </a:extLst>
          </p:cNvPr>
          <p:cNvSpPr/>
          <p:nvPr/>
        </p:nvSpPr>
        <p:spPr>
          <a:xfrm>
            <a:off x="863446" y="3075583"/>
            <a:ext cx="10614448" cy="2287909"/>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8429" rtlCol="0" anchor="t"/>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ja-JP" altLang="en-US" sz="3094" b="1" dirty="0">
                <a:solidFill>
                  <a:schemeClr val="bg1"/>
                </a:solidFill>
                <a:latin typeface="HG丸ｺﾞｼｯｸM-PRO" panose="020F0600000000000000" pitchFamily="50" charset="-128"/>
                <a:ea typeface="HG丸ｺﾞｼｯｸM-PRO" panose="020F0600000000000000" pitchFamily="50" charset="-128"/>
              </a:rPr>
              <a:t>ポリオに　</a:t>
            </a:r>
            <a:r>
              <a:rPr lang="en-US" altLang="ja-JP" sz="3375" b="1" i="1" dirty="0">
                <a:solidFill>
                  <a:srgbClr val="FFFF00"/>
                </a:solidFill>
                <a:latin typeface="HG丸ｺﾞｼｯｸM-PRO" panose="020F0600000000000000" pitchFamily="50" charset="-128"/>
                <a:ea typeface="HG丸ｺﾞｼｯｸM-PRO" panose="020F0600000000000000" pitchFamily="50" charset="-128"/>
              </a:rPr>
              <a:t>$50</a:t>
            </a:r>
            <a:r>
              <a:rPr lang="ja-JP" altLang="en-US" sz="3375" b="1" i="1" dirty="0">
                <a:solidFill>
                  <a:srgbClr val="FFFF00"/>
                </a:solidFill>
                <a:latin typeface="HG丸ｺﾞｼｯｸM-PRO" panose="020F0600000000000000" pitchFamily="50" charset="-128"/>
                <a:ea typeface="HG丸ｺﾞｼｯｸM-PRO" panose="020F0600000000000000" pitchFamily="50" charset="-128"/>
              </a:rPr>
              <a:t>　</a:t>
            </a:r>
            <a:r>
              <a:rPr lang="ja-JP" altLang="en-US" sz="3094" b="1" dirty="0">
                <a:solidFill>
                  <a:schemeClr val="bg1"/>
                </a:solidFill>
                <a:latin typeface="HG丸ｺﾞｼｯｸM-PRO" panose="020F0600000000000000" pitchFamily="50" charset="-128"/>
                <a:ea typeface="HG丸ｺﾞｼｯｸM-PRO" panose="020F0600000000000000" pitchFamily="50" charset="-128"/>
              </a:rPr>
              <a:t>の寄付をお願いします！</a:t>
            </a: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094" b="1" dirty="0">
                <a:solidFill>
                  <a:schemeClr val="bg1"/>
                </a:solidFill>
                <a:latin typeface="HG丸ｺﾞｼｯｸM-PRO" panose="020F0600000000000000" pitchFamily="50" charset="-128"/>
                <a:ea typeface="HG丸ｺﾞｼｯｸM-PRO" panose="020F0600000000000000" pitchFamily="50" charset="-128"/>
              </a:rPr>
              <a:t>－ ポリオ寄付「ゼロ」クラブを「ゼロ」に！ －</a:t>
            </a: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ja-JP" altLang="en-US" sz="3094" dirty="0">
              <a:solidFill>
                <a:schemeClr val="bg1"/>
              </a:solidFill>
            </a:endParaRPr>
          </a:p>
        </p:txBody>
      </p:sp>
      <p:pic>
        <p:nvPicPr>
          <p:cNvPr id="8" name="図 7">
            <a:extLst>
              <a:ext uri="{FF2B5EF4-FFF2-40B4-BE49-F238E27FC236}">
                <a16:creationId xmlns:a16="http://schemas.microsoft.com/office/drawing/2014/main" id="{37AFADF4-07E8-49CC-AC3F-FD6F32BF8AB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24217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093" y="316286"/>
            <a:ext cx="1009383" cy="1283696"/>
          </a:xfrm>
          <a:prstGeom prst="rect">
            <a:avLst/>
          </a:prstGeom>
        </p:spPr>
      </p:pic>
      <p:graphicFrame>
        <p:nvGraphicFramePr>
          <p:cNvPr id="10" name="表 9">
            <a:extLst>
              <a:ext uri="{FF2B5EF4-FFF2-40B4-BE49-F238E27FC236}">
                <a16:creationId xmlns:a16="http://schemas.microsoft.com/office/drawing/2014/main" id="{788CD613-A0D6-4141-BDD5-F59D79E966D6}"/>
              </a:ext>
            </a:extLst>
          </p:cNvPr>
          <p:cNvGraphicFramePr>
            <a:graphicFrameLocks noGrp="1"/>
          </p:cNvGraphicFramePr>
          <p:nvPr>
            <p:extLst>
              <p:ext uri="{D42A27DB-BD31-4B8C-83A1-F6EECF244321}">
                <p14:modId xmlns:p14="http://schemas.microsoft.com/office/powerpoint/2010/main" val="2172557221"/>
              </p:ext>
            </p:extLst>
          </p:nvPr>
        </p:nvGraphicFramePr>
        <p:xfrm>
          <a:off x="1297248" y="990508"/>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endParaRPr kumimoji="1" lang="ja-JP" altLang="en-US" sz="2800" b="1" dirty="0">
                        <a:solidFill>
                          <a:srgbClr val="FF0000"/>
                        </a:solidFill>
                        <a:latin typeface="HG丸ｺﾞｼｯｸM-PRO" panose="020F0600000000000000" pitchFamily="50" charset="-128"/>
                        <a:ea typeface="HG丸ｺﾞｼｯｸM-PRO" panose="020F0600000000000000" pitchFamily="50" charset="-128"/>
                      </a:endParaRP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11" name="四角形: 角を丸くする 10">
            <a:extLst>
              <a:ext uri="{FF2B5EF4-FFF2-40B4-BE49-F238E27FC236}">
                <a16:creationId xmlns:a16="http://schemas.microsoft.com/office/drawing/2014/main" id="{C59249C5-FF3A-40B8-A535-62FB609E7176}"/>
              </a:ext>
            </a:extLst>
          </p:cNvPr>
          <p:cNvSpPr/>
          <p:nvPr/>
        </p:nvSpPr>
        <p:spPr>
          <a:xfrm>
            <a:off x="863446" y="2727242"/>
            <a:ext cx="10614448" cy="2287909"/>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8429" rtlCol="0" anchor="t"/>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094" b="1" dirty="0">
                <a:solidFill>
                  <a:schemeClr val="bg1"/>
                </a:solidFill>
                <a:latin typeface="HG丸ｺﾞｼｯｸM-PRO" panose="020F0600000000000000" pitchFamily="50" charset="-128"/>
                <a:ea typeface="HG丸ｺﾞｼｯｸM-PRO" panose="020F0600000000000000" pitchFamily="50" charset="-128"/>
              </a:rPr>
              <a:t>ご清聴ありがとうございました！</a:t>
            </a: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ja-JP" altLang="en-US" sz="3094" dirty="0">
              <a:solidFill>
                <a:schemeClr val="bg1"/>
              </a:solidFill>
            </a:endParaRPr>
          </a:p>
        </p:txBody>
      </p:sp>
      <p:pic>
        <p:nvPicPr>
          <p:cNvPr id="8" name="図 7">
            <a:extLst>
              <a:ext uri="{FF2B5EF4-FFF2-40B4-BE49-F238E27FC236}">
                <a16:creationId xmlns:a16="http://schemas.microsoft.com/office/drawing/2014/main" id="{37AFADF4-07E8-49CC-AC3F-FD6F32BF8AB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7885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242506888"/>
              </p:ext>
            </p:extLst>
          </p:nvPr>
        </p:nvGraphicFramePr>
        <p:xfrm>
          <a:off x="1324540" y="100362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127710"/>
            <a:ext cx="4325078" cy="1142074"/>
          </a:xfrm>
          <a:prstGeom prst="rect">
            <a:avLst/>
          </a:prstGeom>
        </p:spPr>
      </p:pic>
      <p:sp>
        <p:nvSpPr>
          <p:cNvPr id="5" name="コンテンツ プレースホルダー 2">
            <a:extLst>
              <a:ext uri="{FF2B5EF4-FFF2-40B4-BE49-F238E27FC236}">
                <a16:creationId xmlns:a16="http://schemas.microsoft.com/office/drawing/2014/main" id="{8F0F2770-993F-8244-032E-2698730FDC64}"/>
              </a:ext>
            </a:extLst>
          </p:cNvPr>
          <p:cNvSpPr txBox="1">
            <a:spLocks/>
          </p:cNvSpPr>
          <p:nvPr/>
        </p:nvSpPr>
        <p:spPr>
          <a:xfrm>
            <a:off x="369019" y="1688373"/>
            <a:ext cx="11154904" cy="2632515"/>
          </a:xfrm>
          <a:prstGeom prst="rect">
            <a:avLst/>
          </a:prstGeom>
          <a:ln>
            <a:solidFill>
              <a:schemeClr val="tx1"/>
            </a:solidFill>
          </a:ln>
        </p:spPr>
        <p:txBody>
          <a:bodyPr/>
          <a:lstStyle>
            <a:lvl1pPr marL="325115" indent="-325115" algn="l" defTabSz="1300460" rtl="0" eaLnBrk="1" latinLnBrk="0" hangingPunct="1">
              <a:lnSpc>
                <a:spcPct val="90000"/>
              </a:lnSpc>
              <a:spcBef>
                <a:spcPts val="1422"/>
              </a:spcBef>
              <a:buFont typeface="Arial" panose="020B0604020202020204" pitchFamily="34" charset="0"/>
              <a:buChar char="•"/>
              <a:defRPr kumimoji="1"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kumimoji="1"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kumimoji="1"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9pPr>
          </a:lstStyle>
          <a:p>
            <a:pPr marL="0" indent="0">
              <a:buFont typeface="Arial" panose="020B0604020202020204" pitchFamily="34" charset="0"/>
              <a:buNone/>
            </a:pPr>
            <a:r>
              <a:rPr lang="ja-JP" altLang="en-US" sz="2800" dirty="0">
                <a:latin typeface="+mn-ea"/>
              </a:rPr>
              <a:t>ロータリー章典（</a:t>
            </a:r>
            <a:r>
              <a:rPr lang="en-US" altLang="ja-JP" sz="2800" dirty="0">
                <a:latin typeface="+mn-ea"/>
              </a:rPr>
              <a:t>2019</a:t>
            </a:r>
            <a:r>
              <a:rPr lang="ja-JP" altLang="en-US" sz="2800" dirty="0">
                <a:latin typeface="+mn-ea"/>
              </a:rPr>
              <a:t>年</a:t>
            </a:r>
            <a:r>
              <a:rPr lang="en-US" altLang="ja-JP" sz="2800" dirty="0">
                <a:latin typeface="+mn-ea"/>
              </a:rPr>
              <a:t>1</a:t>
            </a:r>
            <a:r>
              <a:rPr lang="ja-JP" altLang="en-US" sz="2800" dirty="0">
                <a:latin typeface="+mn-ea"/>
              </a:rPr>
              <a:t>月）</a:t>
            </a:r>
            <a:endParaRPr lang="en-US" altLang="ja-JP" sz="2800" dirty="0">
              <a:latin typeface="+mn-ea"/>
            </a:endParaRPr>
          </a:p>
          <a:p>
            <a:pPr marL="0" indent="0">
              <a:buFont typeface="Arial" panose="020B0604020202020204" pitchFamily="34" charset="0"/>
              <a:buNone/>
            </a:pPr>
            <a:r>
              <a:rPr lang="en-US" altLang="ja-JP" sz="2800" dirty="0">
                <a:latin typeface="+mn-ea"/>
              </a:rPr>
              <a:t>40.040.01.</a:t>
            </a:r>
            <a:r>
              <a:rPr lang="ja-JP" altLang="en-US" sz="2800" dirty="0">
                <a:latin typeface="+mn-ea"/>
              </a:rPr>
              <a:t>　新しい</a:t>
            </a:r>
            <a:r>
              <a:rPr lang="en-US" altLang="ja-JP" sz="2800" dirty="0">
                <a:latin typeface="+mn-ea"/>
              </a:rPr>
              <a:t>RI</a:t>
            </a:r>
            <a:r>
              <a:rPr lang="ja-JP" altLang="en-US" sz="2800" dirty="0">
                <a:latin typeface="+mn-ea"/>
              </a:rPr>
              <a:t>プロジェクト</a:t>
            </a:r>
            <a:endParaRPr lang="en-US" altLang="ja-JP" sz="2800" dirty="0">
              <a:latin typeface="+mn-ea"/>
            </a:endParaRPr>
          </a:p>
          <a:p>
            <a:pPr marL="0" indent="0">
              <a:buFont typeface="Arial" panose="020B0604020202020204" pitchFamily="34" charset="0"/>
              <a:buNone/>
            </a:pPr>
            <a:r>
              <a:rPr lang="ja-JP" altLang="en-US" sz="2800" b="1" dirty="0">
                <a:solidFill>
                  <a:srgbClr val="FF0000"/>
                </a:solidFill>
                <a:latin typeface="+mn-ea"/>
              </a:rPr>
              <a:t>ポリオプラスプログラムが成功裏に終了するまで、いかなる他の組織全体のプロジェクトも検討されない</a:t>
            </a:r>
            <a:endParaRPr lang="en-US" altLang="ja-JP" sz="2800" b="1" dirty="0">
              <a:solidFill>
                <a:srgbClr val="FF0000"/>
              </a:solidFill>
              <a:latin typeface="+mn-ea"/>
            </a:endParaRPr>
          </a:p>
          <a:p>
            <a:pPr marL="0" indent="0">
              <a:buFont typeface="Arial" panose="020B0604020202020204" pitchFamily="34" charset="0"/>
              <a:buNone/>
            </a:pPr>
            <a:r>
              <a:rPr lang="ja-JP" altLang="en-US" sz="2800" dirty="0">
                <a:latin typeface="+mn-ea"/>
              </a:rPr>
              <a:t>（</a:t>
            </a:r>
            <a:r>
              <a:rPr lang="en-US" altLang="ja-JP" sz="2800" dirty="0">
                <a:latin typeface="+mn-ea"/>
              </a:rPr>
              <a:t>2017</a:t>
            </a:r>
            <a:r>
              <a:rPr lang="ja-JP" altLang="en-US" sz="2800" dirty="0">
                <a:latin typeface="+mn-ea"/>
              </a:rPr>
              <a:t>年</a:t>
            </a:r>
            <a:r>
              <a:rPr lang="en-US" altLang="ja-JP" sz="2800" dirty="0">
                <a:latin typeface="+mn-ea"/>
              </a:rPr>
              <a:t>1</a:t>
            </a:r>
            <a:r>
              <a:rPr lang="ja-JP" altLang="en-US" sz="2800" dirty="0">
                <a:latin typeface="+mn-ea"/>
              </a:rPr>
              <a:t>月理事会会合、決定</a:t>
            </a:r>
            <a:r>
              <a:rPr lang="en-US" altLang="ja-JP" sz="2800" dirty="0">
                <a:latin typeface="+mn-ea"/>
              </a:rPr>
              <a:t>87</a:t>
            </a:r>
            <a:r>
              <a:rPr lang="ja-JP" altLang="en-US" sz="2800" dirty="0">
                <a:latin typeface="+mn-ea"/>
              </a:rPr>
              <a:t>号）。</a:t>
            </a:r>
            <a:endParaRPr lang="en-US" altLang="ja-JP" sz="2800" dirty="0">
              <a:latin typeface="+mn-ea"/>
            </a:endParaRPr>
          </a:p>
          <a:p>
            <a:pPr marL="0" indent="0">
              <a:buFont typeface="Arial" panose="020B0604020202020204" pitchFamily="34" charset="0"/>
              <a:buNone/>
            </a:pPr>
            <a:r>
              <a:rPr lang="ja-JP" altLang="en-US" sz="4400" dirty="0">
                <a:latin typeface="+mn-ea"/>
              </a:rPr>
              <a:t>　　　　　</a:t>
            </a:r>
            <a:endParaRPr lang="en-US" altLang="ja-JP" sz="4000" dirty="0">
              <a:latin typeface="+mn-ea"/>
            </a:endParaRPr>
          </a:p>
        </p:txBody>
      </p:sp>
      <p:sp>
        <p:nvSpPr>
          <p:cNvPr id="7" name="コンテンツ プレースホルダー 2">
            <a:extLst>
              <a:ext uri="{FF2B5EF4-FFF2-40B4-BE49-F238E27FC236}">
                <a16:creationId xmlns:a16="http://schemas.microsoft.com/office/drawing/2014/main" id="{9D444B9D-1BD4-3342-5139-1B36A717B5B8}"/>
              </a:ext>
            </a:extLst>
          </p:cNvPr>
          <p:cNvSpPr txBox="1">
            <a:spLocks/>
          </p:cNvSpPr>
          <p:nvPr/>
        </p:nvSpPr>
        <p:spPr>
          <a:xfrm>
            <a:off x="369019" y="4499822"/>
            <a:ext cx="11154903" cy="1929554"/>
          </a:xfrm>
          <a:prstGeom prst="rect">
            <a:avLst/>
          </a:prstGeom>
          <a:ln>
            <a:solidFill>
              <a:schemeClr val="tx1"/>
            </a:solidFill>
          </a:ln>
        </p:spPr>
        <p:txBody>
          <a:bodyPr>
            <a:noAutofit/>
          </a:bodyPr>
          <a:lstStyle>
            <a:lvl1pPr marL="325115" indent="-325115" algn="l" defTabSz="1300460" rtl="0" eaLnBrk="1" latinLnBrk="0" hangingPunct="1">
              <a:lnSpc>
                <a:spcPct val="90000"/>
              </a:lnSpc>
              <a:spcBef>
                <a:spcPts val="1422"/>
              </a:spcBef>
              <a:buFont typeface="Arial" panose="020B0604020202020204" pitchFamily="34" charset="0"/>
              <a:buChar char="•"/>
              <a:defRPr kumimoji="1"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kumimoji="1"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kumimoji="1"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9pPr>
          </a:lstStyle>
          <a:p>
            <a:pPr marL="0" indent="0">
              <a:buFont typeface="Arial" panose="020B0604020202020204" pitchFamily="34" charset="0"/>
              <a:buNone/>
            </a:pPr>
            <a:r>
              <a:rPr lang="en-US" altLang="ja-JP" sz="2800" dirty="0">
                <a:solidFill>
                  <a:srgbClr val="000000"/>
                </a:solidFill>
                <a:latin typeface="+mj-ea"/>
              </a:rPr>
              <a:t>2020</a:t>
            </a:r>
            <a:r>
              <a:rPr lang="ja-JP" altLang="en-US" sz="2800" dirty="0">
                <a:solidFill>
                  <a:srgbClr val="000000"/>
                </a:solidFill>
                <a:latin typeface="+mj-ea"/>
              </a:rPr>
              <a:t>年</a:t>
            </a:r>
            <a:r>
              <a:rPr lang="en-US" altLang="ja-JP" sz="2800" dirty="0">
                <a:solidFill>
                  <a:srgbClr val="000000"/>
                </a:solidFill>
                <a:latin typeface="+mj-ea"/>
              </a:rPr>
              <a:t>11</a:t>
            </a:r>
            <a:r>
              <a:rPr lang="ja-JP" altLang="en-US" sz="2800" dirty="0">
                <a:solidFill>
                  <a:srgbClr val="000000"/>
                </a:solidFill>
                <a:latin typeface="+mj-ea"/>
              </a:rPr>
              <a:t>月および</a:t>
            </a:r>
            <a:r>
              <a:rPr lang="en-US" altLang="ja-JP" sz="2800" dirty="0">
                <a:solidFill>
                  <a:srgbClr val="000000"/>
                </a:solidFill>
                <a:latin typeface="+mj-ea"/>
              </a:rPr>
              <a:t>12</a:t>
            </a:r>
            <a:r>
              <a:rPr lang="ja-JP" altLang="en-US" sz="2800" dirty="0">
                <a:solidFill>
                  <a:srgbClr val="000000"/>
                </a:solidFill>
                <a:latin typeface="+mj-ea"/>
              </a:rPr>
              <a:t>月　国際ロータリー理事会　議事録</a:t>
            </a:r>
            <a:endParaRPr lang="ja-JP" altLang="en-US" sz="2800" dirty="0">
              <a:solidFill>
                <a:srgbClr val="000000"/>
              </a:solidFill>
              <a:latin typeface="+mn-ea"/>
            </a:endParaRPr>
          </a:p>
          <a:p>
            <a:pPr marL="0" indent="0">
              <a:buNone/>
            </a:pPr>
            <a:r>
              <a:rPr lang="ja-JP" altLang="en-US" sz="2800" b="1" dirty="0">
                <a:solidFill>
                  <a:srgbClr val="FF0000"/>
                </a:solidFill>
                <a:latin typeface="+mn-ea"/>
              </a:rPr>
              <a:t>私たちの最優先課題としてのポリオ根絶に対するロータリーの約束を再確認し、さらにポリオ根絶がロータリーの唯一の組織のプロジェクトであることを再確認する。</a:t>
            </a:r>
          </a:p>
        </p:txBody>
      </p:sp>
    </p:spTree>
    <p:extLst>
      <p:ext uri="{BB962C8B-B14F-4D97-AF65-F5344CB8AC3E}">
        <p14:creationId xmlns:p14="http://schemas.microsoft.com/office/powerpoint/2010/main" val="45346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1765493" y="2078790"/>
            <a:ext cx="9263348" cy="4376454"/>
          </a:xfrm>
          <a:prstGeom prst="rect">
            <a:avLst/>
          </a:prstGeom>
          <a:noFill/>
        </p:spPr>
        <p:txBody>
          <a:bodyPr wrap="square" rtlCol="0">
            <a:spAutoFit/>
          </a:bodyPr>
          <a:lstStyle/>
          <a:p>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1979</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　</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75</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周年基金よりフィリピン</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600</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万人予防接種</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1985</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　ポリオプラス・プログラム発足</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1988</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　</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GPEI</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立ち上げ</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症例</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125</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ヶ国</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35</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万件以上</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a:t>
            </a:r>
          </a:p>
          <a:p>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　　　　　（世界ポリオ根絶推進活動）</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1994</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　南北アメリカ大陸根絶認定</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2000</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　西太平洋地域根絶宣言　</a:t>
            </a:r>
            <a:r>
              <a:rPr lang="ja-JP" altLang="en-US" sz="168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en-US" altLang="ja-JP" sz="1687" dirty="0">
                <a:solidFill>
                  <a:schemeClr val="accent1">
                    <a:lumMod val="50000"/>
                  </a:schemeClr>
                </a:solidFill>
                <a:latin typeface="HG丸ｺﾞｼｯｸM-PRO" panose="020F0600000000000000" pitchFamily="50" charset="-128"/>
                <a:ea typeface="HG丸ｺﾞｼｯｸM-PRO" panose="020F0600000000000000" pitchFamily="50" charset="-128"/>
              </a:rPr>
              <a:t>WHO</a:t>
            </a:r>
            <a:r>
              <a:rPr lang="ja-JP" altLang="en-US" sz="1687" dirty="0">
                <a:solidFill>
                  <a:schemeClr val="accent1">
                    <a:lumMod val="50000"/>
                  </a:schemeClr>
                </a:solidFill>
                <a:latin typeface="HG丸ｺﾞｼｯｸM-PRO" panose="020F0600000000000000" pitchFamily="50" charset="-128"/>
                <a:ea typeface="HG丸ｺﾞｼｯｸM-PRO" panose="020F0600000000000000" pitchFamily="50" charset="-128"/>
              </a:rPr>
              <a:t>西太平洋事務局　尾身 茂氏</a:t>
            </a:r>
            <a:endParaRPr lang="en-US" altLang="ja-JP" sz="168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ロータリーとポリオ　～　</a:t>
                      </a:r>
                      <a:r>
                        <a:rPr kumimoji="1" lang="ja-JP" altLang="en-US" sz="2200" b="1" dirty="0">
                          <a:solidFill>
                            <a:srgbClr val="FF0000"/>
                          </a:solidFill>
                          <a:latin typeface="HG丸ｺﾞｼｯｸM-PRO" panose="020F0600000000000000" pitchFamily="50" charset="-128"/>
                          <a:ea typeface="HG丸ｺﾞｼｯｸM-PRO" panose="020F0600000000000000" pitchFamily="50" charset="-128"/>
                        </a:rPr>
                        <a:t>アフリカ大陸での根絶に至る</a:t>
                      </a:r>
                      <a:r>
                        <a:rPr kumimoji="1" lang="en-US" altLang="ja-JP" sz="2200" b="1" dirty="0">
                          <a:solidFill>
                            <a:srgbClr val="FF0000"/>
                          </a:solidFill>
                          <a:latin typeface="HG丸ｺﾞｼｯｸM-PRO" panose="020F0600000000000000" pitchFamily="50" charset="-128"/>
                          <a:ea typeface="HG丸ｺﾞｼｯｸM-PRO" panose="020F0600000000000000" pitchFamily="50" charset="-128"/>
                        </a:rPr>
                        <a:t>30</a:t>
                      </a:r>
                      <a:r>
                        <a:rPr kumimoji="1" lang="ja-JP" altLang="en-US" sz="2200" b="1" dirty="0">
                          <a:solidFill>
                            <a:srgbClr val="FF0000"/>
                          </a:solidFill>
                          <a:latin typeface="HG丸ｺﾞｼｯｸM-PRO" panose="020F0600000000000000" pitchFamily="50" charset="-128"/>
                          <a:ea typeface="HG丸ｺﾞｼｯｸM-PRO" panose="020F0600000000000000" pitchFamily="50" charset="-128"/>
                        </a:rPr>
                        <a:t>年の闘い</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8" name="図 7">
            <a:extLst>
              <a:ext uri="{FF2B5EF4-FFF2-40B4-BE49-F238E27FC236}">
                <a16:creationId xmlns:a16="http://schemas.microsoft.com/office/drawing/2014/main" id="{CD8D22D5-4206-4835-8216-00FAD0E7C7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7543" y="3759550"/>
            <a:ext cx="1576620" cy="2169706"/>
          </a:xfrm>
          <a:prstGeom prst="rect">
            <a:avLst/>
          </a:prstGeom>
        </p:spPr>
      </p:pic>
      <p:pic>
        <p:nvPicPr>
          <p:cNvPr id="10" name="図 9">
            <a:extLst>
              <a:ext uri="{FF2B5EF4-FFF2-40B4-BE49-F238E27FC236}">
                <a16:creationId xmlns:a16="http://schemas.microsoft.com/office/drawing/2014/main" id="{484DB34E-0EF4-4857-9862-56F11ED67B2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639049" y="70560"/>
            <a:ext cx="3884077" cy="1025624"/>
          </a:xfrm>
          <a:prstGeom prst="rect">
            <a:avLst/>
          </a:prstGeom>
        </p:spPr>
      </p:pic>
    </p:spTree>
    <p:extLst>
      <p:ext uri="{BB962C8B-B14F-4D97-AF65-F5344CB8AC3E}">
        <p14:creationId xmlns:p14="http://schemas.microsoft.com/office/powerpoint/2010/main" val="358977131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1802021" y="2113493"/>
            <a:ext cx="9971412" cy="3482620"/>
          </a:xfrm>
          <a:prstGeom prst="rect">
            <a:avLst/>
          </a:prstGeom>
          <a:noFill/>
        </p:spPr>
        <p:txBody>
          <a:bodyPr wrap="square" rtlCol="0">
            <a:spAutoFit/>
          </a:bodyPr>
          <a:lstStyle/>
          <a:p>
            <a:pPr>
              <a:lnSpc>
                <a:spcPts val="3867"/>
              </a:lnSpc>
            </a:pP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2012</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　インド常在国より除外</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ts val="3867"/>
              </a:lnSpc>
            </a:pP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ts val="3867"/>
              </a:lnSpc>
            </a:pP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2014</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　東南アジア地域ポリオフリー宣言</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ts val="3867"/>
              </a:lnSpc>
            </a:pP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　　　　　　～　</a:t>
            </a:r>
            <a:r>
              <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rPr>
              <a:t>1980</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年代と比較し　</a:t>
            </a:r>
            <a:r>
              <a:rPr lang="en-US" altLang="ja-JP" sz="3094" b="1" i="1" dirty="0">
                <a:solidFill>
                  <a:srgbClr val="FF0000"/>
                </a:solidFill>
                <a:latin typeface="HG丸ｺﾞｼｯｸM-PRO" panose="020F0600000000000000" pitchFamily="50" charset="-128"/>
                <a:ea typeface="HG丸ｺﾞｼｯｸM-PRO" panose="020F0600000000000000" pitchFamily="50" charset="-128"/>
              </a:rPr>
              <a:t>99.9</a:t>
            </a:r>
            <a:r>
              <a:rPr lang="ja-JP" altLang="en-US" sz="3094"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減少</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ts val="3867"/>
              </a:lnSpc>
            </a:pP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ts val="3867"/>
              </a:lnSpc>
            </a:pPr>
            <a:r>
              <a:rPr lang="en-US" altLang="ja-JP" sz="2531" dirty="0">
                <a:solidFill>
                  <a:srgbClr val="002060"/>
                </a:solidFill>
                <a:latin typeface="HG丸ｺﾞｼｯｸM-PRO" panose="020F0600000000000000" pitchFamily="50" charset="-128"/>
                <a:ea typeface="HG丸ｺﾞｼｯｸM-PRO" panose="020F0600000000000000" pitchFamily="50" charset="-128"/>
              </a:rPr>
              <a:t>2020</a:t>
            </a:r>
            <a:r>
              <a:rPr lang="ja-JP" altLang="en-US" sz="2531" dirty="0">
                <a:solidFill>
                  <a:srgbClr val="002060"/>
                </a:solidFill>
                <a:latin typeface="HG丸ｺﾞｼｯｸM-PRO" panose="020F0600000000000000" pitchFamily="50" charset="-128"/>
                <a:ea typeface="HG丸ｺﾞｼｯｸM-PRO" panose="020F0600000000000000" pitchFamily="50" charset="-128"/>
              </a:rPr>
              <a:t>年　アフリカ大陸根絶認定</a:t>
            </a:r>
            <a:endParaRPr lang="en-US" altLang="ja-JP" sz="2531" dirty="0">
              <a:solidFill>
                <a:srgbClr val="002060"/>
              </a:solidFill>
              <a:latin typeface="HG丸ｺﾞｼｯｸM-PRO" panose="020F0600000000000000" pitchFamily="50" charset="-128"/>
              <a:ea typeface="HG丸ｺﾞｼｯｸM-PRO" panose="020F0600000000000000" pitchFamily="50" charset="-128"/>
            </a:endParaRPr>
          </a:p>
          <a:p>
            <a:r>
              <a:rPr lang="ja-JP" altLang="en-US" sz="2531" dirty="0"/>
              <a:t>　　　　　　</a:t>
            </a:r>
            <a:r>
              <a:rPr lang="ja-JP" altLang="en-US" sz="2531" dirty="0">
                <a:solidFill>
                  <a:srgbClr val="002060"/>
                </a:solidFill>
              </a:rPr>
              <a:t>～　残り２ヶ国のみ（アフガニスタン、パキスタン）</a:t>
            </a:r>
            <a:endParaRPr lang="en-US" altLang="ja-JP" sz="2531" dirty="0">
              <a:solidFill>
                <a:srgbClr val="002060"/>
              </a:solidFill>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ロータリーとポリオ　～　</a:t>
                      </a:r>
                      <a:r>
                        <a:rPr kumimoji="1" lang="ja-JP" altLang="en-US" sz="2200" b="1" dirty="0">
                          <a:solidFill>
                            <a:srgbClr val="FF0000"/>
                          </a:solidFill>
                          <a:latin typeface="HG丸ｺﾞｼｯｸM-PRO" panose="020F0600000000000000" pitchFamily="50" charset="-128"/>
                          <a:ea typeface="HG丸ｺﾞｼｯｸM-PRO" panose="020F0600000000000000" pitchFamily="50" charset="-128"/>
                        </a:rPr>
                        <a:t>アフリカ大陸での根絶に至る</a:t>
                      </a:r>
                      <a:r>
                        <a:rPr kumimoji="1" lang="en-US" altLang="ja-JP" sz="2200" b="1" dirty="0">
                          <a:solidFill>
                            <a:srgbClr val="FF0000"/>
                          </a:solidFill>
                          <a:latin typeface="HG丸ｺﾞｼｯｸM-PRO" panose="020F0600000000000000" pitchFamily="50" charset="-128"/>
                          <a:ea typeface="HG丸ｺﾞｼｯｸM-PRO" panose="020F0600000000000000" pitchFamily="50" charset="-128"/>
                        </a:rPr>
                        <a:t>30</a:t>
                      </a:r>
                      <a:r>
                        <a:rPr kumimoji="1" lang="ja-JP" altLang="en-US" sz="2200" b="1" dirty="0">
                          <a:solidFill>
                            <a:srgbClr val="FF0000"/>
                          </a:solidFill>
                          <a:latin typeface="HG丸ｺﾞｼｯｸM-PRO" panose="020F0600000000000000" pitchFamily="50" charset="-128"/>
                          <a:ea typeface="HG丸ｺﾞｼｯｸM-PRO" panose="020F0600000000000000" pitchFamily="50" charset="-128"/>
                        </a:rPr>
                        <a:t>年の闘い</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7" name="図 6">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39049" y="70560"/>
            <a:ext cx="3884077" cy="1025624"/>
          </a:xfrm>
          <a:prstGeom prst="rect">
            <a:avLst/>
          </a:prstGeom>
        </p:spPr>
      </p:pic>
    </p:spTree>
    <p:extLst>
      <p:ext uri="{BB962C8B-B14F-4D97-AF65-F5344CB8AC3E}">
        <p14:creationId xmlns:p14="http://schemas.microsoft.com/office/powerpoint/2010/main" val="417049050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ロータリーとポリオ　～　</a:t>
                      </a:r>
                      <a:r>
                        <a:rPr kumimoji="1" lang="ja-JP" altLang="en-US" sz="2200" b="1" dirty="0">
                          <a:solidFill>
                            <a:srgbClr val="FF0000"/>
                          </a:solidFill>
                          <a:latin typeface="HG丸ｺﾞｼｯｸM-PRO" panose="020F0600000000000000" pitchFamily="50" charset="-128"/>
                          <a:ea typeface="HG丸ｺﾞｼｯｸM-PRO" panose="020F0600000000000000" pitchFamily="50" charset="-128"/>
                        </a:rPr>
                        <a:t>アフリカ大陸での根絶に至る</a:t>
                      </a:r>
                      <a:r>
                        <a:rPr kumimoji="1" lang="en-US" altLang="ja-JP" sz="2200" b="1" dirty="0">
                          <a:solidFill>
                            <a:srgbClr val="FF0000"/>
                          </a:solidFill>
                          <a:latin typeface="HG丸ｺﾞｼｯｸM-PRO" panose="020F0600000000000000" pitchFamily="50" charset="-128"/>
                          <a:ea typeface="HG丸ｺﾞｼｯｸM-PRO" panose="020F0600000000000000" pitchFamily="50" charset="-128"/>
                        </a:rPr>
                        <a:t>30</a:t>
                      </a:r>
                      <a:r>
                        <a:rPr kumimoji="1" lang="ja-JP" altLang="en-US" sz="2200" b="1" dirty="0">
                          <a:solidFill>
                            <a:srgbClr val="FF0000"/>
                          </a:solidFill>
                          <a:latin typeface="HG丸ｺﾞｼｯｸM-PRO" panose="020F0600000000000000" pitchFamily="50" charset="-128"/>
                          <a:ea typeface="HG丸ｺﾞｼｯｸM-PRO" panose="020F0600000000000000" pitchFamily="50" charset="-128"/>
                        </a:rPr>
                        <a:t>年の闘い</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10" name="図 9">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39049" y="70560"/>
            <a:ext cx="3884077" cy="1025624"/>
          </a:xfrm>
          <a:prstGeom prst="rect">
            <a:avLst/>
          </a:prstGeom>
        </p:spPr>
      </p:pic>
      <p:sp>
        <p:nvSpPr>
          <p:cNvPr id="5" name="テキスト ボックス 4">
            <a:extLst>
              <a:ext uri="{FF2B5EF4-FFF2-40B4-BE49-F238E27FC236}">
                <a16:creationId xmlns:a16="http://schemas.microsoft.com/office/drawing/2014/main" id="{C1F13950-D5EA-55C1-F865-F032C63E4121}"/>
              </a:ext>
            </a:extLst>
          </p:cNvPr>
          <p:cNvSpPr txBox="1"/>
          <p:nvPr/>
        </p:nvSpPr>
        <p:spPr>
          <a:xfrm>
            <a:off x="340444" y="2027983"/>
            <a:ext cx="11182682" cy="4462760"/>
          </a:xfrm>
          <a:prstGeom prst="rect">
            <a:avLst/>
          </a:prstGeom>
          <a:noFill/>
        </p:spPr>
        <p:txBody>
          <a:bodyPr wrap="square">
            <a:spAutoFit/>
          </a:bodyPr>
          <a:lstStyle/>
          <a:p>
            <a:r>
              <a:rPr kumimoji="1" lang="ja-JP" altLang="en-US" sz="4400" dirty="0"/>
              <a:t>「ロータリーから刺激を受け、私もポリオ撲滅に深くかかわろうと決意しました。ロータリーがなければ、今日の世界はなかったでしょうし、今後世界が向かうべき方向も失われていたでしょう」　　　　　　　　　　　　　　　　　　　　　　　</a:t>
            </a:r>
            <a:endParaRPr kumimoji="1" lang="en-US" altLang="ja-JP" sz="4400" dirty="0"/>
          </a:p>
          <a:p>
            <a:r>
              <a:rPr lang="ja-JP" altLang="en-US" sz="4400" dirty="0"/>
              <a:t>　　　　　　　　　　　　　</a:t>
            </a:r>
            <a:r>
              <a:rPr kumimoji="1" lang="ja-JP" altLang="en-US" sz="4400" dirty="0"/>
              <a:t>ビル・ゲイツ　</a:t>
            </a:r>
            <a:endParaRPr kumimoji="1" lang="en-US" altLang="ja-JP" sz="4400" dirty="0"/>
          </a:p>
          <a:p>
            <a:endParaRPr kumimoji="1" lang="en-US" altLang="ja-JP" sz="2000" dirty="0"/>
          </a:p>
        </p:txBody>
      </p:sp>
    </p:spTree>
    <p:extLst>
      <p:ext uri="{BB962C8B-B14F-4D97-AF65-F5344CB8AC3E}">
        <p14:creationId xmlns:p14="http://schemas.microsoft.com/office/powerpoint/2010/main" val="73535949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30311"/>
            <a:ext cx="11245646" cy="4605107"/>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marL="401822" indent="-401822">
              <a:buFont typeface="Wingdings" panose="05000000000000000000" pitchFamily="2" charset="2"/>
              <a:buChar char="u"/>
            </a:pP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ポリオ（急性灰白髄炎）とは？</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ウィルス感染によって発症する病気で、その感染性は高く、特に感染</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しやすいのは</a:t>
            </a:r>
            <a:r>
              <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rPr>
              <a:t>5</a:t>
            </a:r>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歳以下の子供である為「小児まひ」とも呼ばれています。</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汚染された水、食べ物、排泄物を介して人から人へ感染し、神経系を侵</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すことで身体のまひを引き起こし、死に至らしめることもあります。</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治療法はありませんが、ワクチンで予防が可能で、他の多くの疾病とは</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異なり、</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根絶が可能</a:t>
            </a:r>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です。</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日本では</a:t>
            </a:r>
            <a:r>
              <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rPr>
              <a:t>1960</a:t>
            </a:r>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年に大流行、</a:t>
            </a:r>
            <a:r>
              <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rPr>
              <a:t>1980</a:t>
            </a:r>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年を最後に症例はありませんが、海</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外からポリオウィルスが入る可能性がある為、いまだに乳児へのポリオ</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　  予防接種が行われています。</a:t>
            </a:r>
            <a:endParaRPr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3144867578"/>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ポリオとは？</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15902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18434" y="1730311"/>
            <a:ext cx="11245646" cy="4944110"/>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marL="401822" indent="-401822">
              <a:buFont typeface="Wingdings" panose="05000000000000000000" pitchFamily="2" charset="2"/>
              <a:buChar char="u"/>
            </a:pP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ポリオ根絶のための基礎知識</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600" dirty="0">
                <a:solidFill>
                  <a:srgbClr val="201449"/>
                </a:solidFill>
              </a:rPr>
              <a:t>＊</a:t>
            </a:r>
            <a:r>
              <a:rPr kumimoji="1" lang="ja-JP" altLang="en-US" sz="3600" dirty="0">
                <a:solidFill>
                  <a:srgbClr val="201449"/>
                </a:solidFill>
              </a:rPr>
              <a:t>ポリオは人間だけが感染するウイルスによる疾患</a:t>
            </a:r>
            <a:endParaRPr kumimoji="1" lang="en-US" altLang="ja-JP" sz="3600" dirty="0">
              <a:solidFill>
                <a:srgbClr val="201449"/>
              </a:solidFill>
            </a:endParaRPr>
          </a:p>
          <a:p>
            <a:r>
              <a:rPr lang="ja-JP" altLang="en-US" sz="3600" dirty="0">
                <a:solidFill>
                  <a:srgbClr val="201449"/>
                </a:solidFill>
              </a:rPr>
              <a:t>＊常在国は</a:t>
            </a:r>
            <a:r>
              <a:rPr lang="en-US" altLang="ja-JP" sz="3600" dirty="0">
                <a:solidFill>
                  <a:srgbClr val="201449"/>
                </a:solidFill>
              </a:rPr>
              <a:t>2</a:t>
            </a:r>
            <a:r>
              <a:rPr lang="ja-JP" altLang="en-US" sz="3600" dirty="0">
                <a:solidFill>
                  <a:srgbClr val="201449"/>
                </a:solidFill>
              </a:rPr>
              <a:t>カ国だがワクチン投与は根絶が確認され</a:t>
            </a:r>
            <a:endParaRPr lang="en-US" altLang="ja-JP" sz="3600" dirty="0">
              <a:solidFill>
                <a:srgbClr val="201449"/>
              </a:solidFill>
            </a:endParaRPr>
          </a:p>
          <a:p>
            <a:r>
              <a:rPr lang="ja-JP" altLang="en-US" sz="3600" dirty="0">
                <a:solidFill>
                  <a:srgbClr val="201449"/>
                </a:solidFill>
              </a:rPr>
              <a:t>　るまで世界中で継続される</a:t>
            </a:r>
            <a:endParaRPr lang="en-US" altLang="ja-JP" sz="3600" dirty="0">
              <a:solidFill>
                <a:srgbClr val="201449"/>
              </a:solidFill>
            </a:endParaRPr>
          </a:p>
          <a:p>
            <a:r>
              <a:rPr kumimoji="1" lang="ja-JP" altLang="en-US" sz="3600" dirty="0">
                <a:solidFill>
                  <a:srgbClr val="201449"/>
                </a:solidFill>
              </a:rPr>
              <a:t>＊最後の患者が発生して</a:t>
            </a:r>
            <a:r>
              <a:rPr kumimoji="1" lang="en-US" altLang="ja-JP" sz="3600" dirty="0">
                <a:solidFill>
                  <a:srgbClr val="201449"/>
                </a:solidFill>
              </a:rPr>
              <a:t>3</a:t>
            </a:r>
            <a:r>
              <a:rPr kumimoji="1" lang="ja-JP" altLang="en-US" sz="3600" dirty="0">
                <a:solidFill>
                  <a:srgbClr val="201449"/>
                </a:solidFill>
              </a:rPr>
              <a:t>年間新たな発症がなければ</a:t>
            </a:r>
            <a:endParaRPr kumimoji="1" lang="en-US" altLang="ja-JP" sz="3600" dirty="0">
              <a:solidFill>
                <a:srgbClr val="201449"/>
              </a:solidFill>
            </a:endParaRPr>
          </a:p>
          <a:p>
            <a:r>
              <a:rPr lang="ja-JP" altLang="en-US" sz="3600" dirty="0">
                <a:solidFill>
                  <a:srgbClr val="201449"/>
                </a:solidFill>
              </a:rPr>
              <a:t>　</a:t>
            </a:r>
            <a:r>
              <a:rPr kumimoji="1" lang="ja-JP" altLang="en-US" sz="3600" dirty="0">
                <a:solidFill>
                  <a:srgbClr val="201449"/>
                </a:solidFill>
              </a:rPr>
              <a:t>世界保健機関（</a:t>
            </a:r>
            <a:r>
              <a:rPr kumimoji="1" lang="en-US" altLang="ja-JP" sz="3600" dirty="0">
                <a:solidFill>
                  <a:srgbClr val="201449"/>
                </a:solidFill>
              </a:rPr>
              <a:t>WHO)</a:t>
            </a:r>
            <a:r>
              <a:rPr kumimoji="1" lang="ja-JP" altLang="en-US" sz="3600" dirty="0">
                <a:solidFill>
                  <a:srgbClr val="201449"/>
                </a:solidFill>
              </a:rPr>
              <a:t>から根絶と認定される</a:t>
            </a:r>
            <a:endParaRPr kumimoji="1" lang="en-US" altLang="ja-JP" sz="3600" dirty="0">
              <a:solidFill>
                <a:srgbClr val="201449"/>
              </a:solidFill>
            </a:endParaRPr>
          </a:p>
          <a:p>
            <a:r>
              <a:rPr lang="ja-JP" altLang="en-US" sz="3600" dirty="0">
                <a:solidFill>
                  <a:srgbClr val="201449"/>
                </a:solidFill>
              </a:rPr>
              <a:t>＊現在は安価な生ワクチンを使用しているが、最終的</a:t>
            </a:r>
            <a:endParaRPr lang="en-US" altLang="ja-JP" sz="3600" dirty="0">
              <a:solidFill>
                <a:srgbClr val="201449"/>
              </a:solidFill>
            </a:endParaRPr>
          </a:p>
          <a:p>
            <a:r>
              <a:rPr lang="ja-JP" altLang="en-US" sz="3600" dirty="0">
                <a:solidFill>
                  <a:srgbClr val="201449"/>
                </a:solidFill>
              </a:rPr>
              <a:t>　には高価な不活化ワクチンを使うようになる</a:t>
            </a:r>
            <a:endParaRPr lang="en-US" altLang="ja-JP" sz="3600" dirty="0">
              <a:solidFill>
                <a:srgbClr val="201449"/>
              </a:solidFill>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ポリオとは？</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Tree>
    <p:extLst>
      <p:ext uri="{BB962C8B-B14F-4D97-AF65-F5344CB8AC3E}">
        <p14:creationId xmlns:p14="http://schemas.microsoft.com/office/powerpoint/2010/main" val="211355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30311"/>
            <a:ext cx="11245646" cy="676660"/>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marL="401822" indent="-401822">
              <a:buFont typeface="Wingdings" panose="05000000000000000000" pitchFamily="2" charset="2"/>
              <a:buChar char="u"/>
            </a:pP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ポリオ・プラスの</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プラス</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とは？</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ポリオ・プラスとは？</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799" y="89610"/>
            <a:ext cx="4325078" cy="1142074"/>
          </a:xfrm>
          <a:prstGeom prst="rect">
            <a:avLst/>
          </a:prstGeom>
        </p:spPr>
      </p:pic>
      <p:sp>
        <p:nvSpPr>
          <p:cNvPr id="7" name="テキスト ボックス 6">
            <a:extLst>
              <a:ext uri="{FF2B5EF4-FFF2-40B4-BE49-F238E27FC236}">
                <a16:creationId xmlns:a16="http://schemas.microsoft.com/office/drawing/2014/main" id="{CA60E12E-96DC-4789-BAB5-DA1A90129D5E}"/>
              </a:ext>
            </a:extLst>
          </p:cNvPr>
          <p:cNvSpPr txBox="1"/>
          <p:nvPr/>
        </p:nvSpPr>
        <p:spPr>
          <a:xfrm>
            <a:off x="473177" y="2347089"/>
            <a:ext cx="11245646" cy="1066126"/>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子供が感染しやすく致死率が高い感染症（はしか・ジフテリア・結核・</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　百日咳・破傷風）にポリオが加わった（プラスされた）</a:t>
            </a:r>
            <a:endParaRPr lang="en-US" altLang="ja-JP" sz="2531"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E2FEAE73-11B6-4C97-84EE-29E32433A856}"/>
              </a:ext>
            </a:extLst>
          </p:cNvPr>
          <p:cNvSpPr txBox="1"/>
          <p:nvPr/>
        </p:nvSpPr>
        <p:spPr>
          <a:xfrm>
            <a:off x="473177" y="3780371"/>
            <a:ext cx="11245646" cy="1455591"/>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ポリオ根絶の取り組みにより築かれたインフラやファンドレイジングと</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　アドボガシーのノウハウ（遺産）を他の疾病対策に生かしていくことも</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   意味する　⇒　</a:t>
            </a:r>
            <a:r>
              <a:rPr lang="ja-JP" altLang="en-US" sz="2531" b="1" dirty="0">
                <a:solidFill>
                  <a:srgbClr val="FF0000"/>
                </a:solidFill>
                <a:latin typeface="HG丸ｺﾞｼｯｸM-PRO" panose="020F0600000000000000" pitchFamily="50" charset="-128"/>
                <a:ea typeface="HG丸ｺﾞｼｯｸM-PRO" panose="020F0600000000000000" pitchFamily="50" charset="-128"/>
              </a:rPr>
              <a:t>新型コロナウィルスへの対応と拡大抑止にも活用</a:t>
            </a:r>
            <a:endParaRPr lang="en-US" altLang="ja-JP" sz="2531"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FB2B4168-8CA9-4943-8C3F-7098C616D301}"/>
              </a:ext>
            </a:extLst>
          </p:cNvPr>
          <p:cNvSpPr txBox="1"/>
          <p:nvPr/>
        </p:nvSpPr>
        <p:spPr>
          <a:xfrm>
            <a:off x="473177" y="5099634"/>
            <a:ext cx="11245646" cy="1066126"/>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531"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2531" b="1" dirty="0">
                <a:solidFill>
                  <a:srgbClr val="FF0000"/>
                </a:solidFill>
                <a:latin typeface="HG丸ｺﾞｼｯｸM-PRO" panose="020F0600000000000000" pitchFamily="50" charset="-128"/>
                <a:ea typeface="HG丸ｺﾞｼｯｸM-PRO" panose="020F0600000000000000" pitchFamily="50" charset="-128"/>
              </a:rPr>
              <a:t>『</a:t>
            </a:r>
            <a:r>
              <a:rPr lang="ja-JP" altLang="en-US" sz="2531" b="1" dirty="0">
                <a:solidFill>
                  <a:srgbClr val="FF0000"/>
                </a:solidFill>
                <a:latin typeface="HG丸ｺﾞｼｯｸM-PRO" panose="020F0600000000000000" pitchFamily="50" charset="-128"/>
                <a:ea typeface="HG丸ｺﾞｼｯｸM-PRO" panose="020F0600000000000000" pitchFamily="50" charset="-128"/>
              </a:rPr>
              <a:t>プラス</a:t>
            </a:r>
            <a:r>
              <a:rPr lang="en-US" altLang="ja-JP" sz="2531" b="1" dirty="0">
                <a:solidFill>
                  <a:srgbClr val="FF0000"/>
                </a:solidFill>
                <a:latin typeface="HG丸ｺﾞｼｯｸM-PRO" panose="020F0600000000000000" pitchFamily="50" charset="-128"/>
                <a:ea typeface="HG丸ｺﾞｼｯｸM-PRO" panose="020F0600000000000000" pitchFamily="50" charset="-128"/>
              </a:rPr>
              <a:t>』</a:t>
            </a:r>
            <a:r>
              <a:rPr lang="ja-JP" altLang="en-US" sz="2531" b="1" dirty="0">
                <a:solidFill>
                  <a:srgbClr val="FF0000"/>
                </a:solidFill>
                <a:latin typeface="HG丸ｺﾞｼｯｸM-PRO" panose="020F0600000000000000" pitchFamily="50" charset="-128"/>
                <a:ea typeface="HG丸ｺﾞｼｯｸM-PRO" panose="020F0600000000000000" pitchFamily="50" charset="-128"/>
              </a:rPr>
              <a:t>にはすべての感染症根絶の願いが込められています</a:t>
            </a:r>
            <a:endParaRPr lang="en-US" altLang="ja-JP" sz="2531"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矢印: 下 4">
            <a:extLst>
              <a:ext uri="{FF2B5EF4-FFF2-40B4-BE49-F238E27FC236}">
                <a16:creationId xmlns:a16="http://schemas.microsoft.com/office/drawing/2014/main" id="{8FC9910E-BE36-45FC-AFB7-7325F550876E}"/>
              </a:ext>
            </a:extLst>
          </p:cNvPr>
          <p:cNvSpPr/>
          <p:nvPr/>
        </p:nvSpPr>
        <p:spPr>
          <a:xfrm>
            <a:off x="5464802" y="3455266"/>
            <a:ext cx="1225562" cy="425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kumimoji="1" lang="ja-JP" altLang="en-US" sz="890"/>
          </a:p>
        </p:txBody>
      </p:sp>
    </p:spTree>
    <p:extLst>
      <p:ext uri="{BB962C8B-B14F-4D97-AF65-F5344CB8AC3E}">
        <p14:creationId xmlns:p14="http://schemas.microsoft.com/office/powerpoint/2010/main" val="291028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Tohmatsu Proposal Template_J_20150401">
  <a:themeElements>
    <a:clrScheme name="ユーザー定義 1">
      <a:dk1>
        <a:sysClr val="windowText" lastClr="000000"/>
      </a:dk1>
      <a:lt1>
        <a:sysClr val="window" lastClr="FFFFFF"/>
      </a:lt1>
      <a:dk2>
        <a:srgbClr val="333333"/>
      </a:dk2>
      <a:lt2>
        <a:srgbClr val="CCCCCC"/>
      </a:lt2>
      <a:accent1>
        <a:srgbClr val="990000"/>
      </a:accent1>
      <a:accent2>
        <a:srgbClr val="580101"/>
      </a:accent2>
      <a:accent3>
        <a:srgbClr val="A22C7B"/>
      </a:accent3>
      <a:accent4>
        <a:srgbClr val="E691B5"/>
      </a:accent4>
      <a:accent5>
        <a:srgbClr val="A4A4A4"/>
      </a:accent5>
      <a:accent6>
        <a:srgbClr val="666666"/>
      </a:accent6>
      <a:hlink>
        <a:srgbClr val="D01010"/>
      </a:hlink>
      <a:folHlink>
        <a:srgbClr val="E6682E"/>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3863</TotalTime>
  <Words>1472</Words>
  <Application>Microsoft Office PowerPoint</Application>
  <PresentationFormat>ワイド画面</PresentationFormat>
  <Paragraphs>184</Paragraphs>
  <Slides>25</Slides>
  <Notes>25</Notes>
  <HiddenSlides>0</HiddenSlides>
  <MMClips>1</MMClips>
  <ScaleCrop>false</ScaleCrop>
  <HeadingPairs>
    <vt:vector size="8" baseType="variant">
      <vt:variant>
        <vt:lpstr>使用されているフォント</vt:lpstr>
      </vt:variant>
      <vt:variant>
        <vt:i4>11</vt:i4>
      </vt:variant>
      <vt:variant>
        <vt:lpstr>テーマ</vt:lpstr>
      </vt:variant>
      <vt:variant>
        <vt:i4>7</vt:i4>
      </vt:variant>
      <vt:variant>
        <vt:lpstr>埋め込まれた OLE サーバー</vt:lpstr>
      </vt:variant>
      <vt:variant>
        <vt:i4>1</vt:i4>
      </vt:variant>
      <vt:variant>
        <vt:lpstr>スライド タイトル</vt:lpstr>
      </vt:variant>
      <vt:variant>
        <vt:i4>25</vt:i4>
      </vt:variant>
    </vt:vector>
  </HeadingPairs>
  <TitlesOfParts>
    <vt:vector size="44" baseType="lpstr">
      <vt:lpstr>HGPｺﾞｼｯｸE</vt:lpstr>
      <vt:lpstr>HG丸ｺﾞｼｯｸM-PRO</vt:lpstr>
      <vt:lpstr>游ゴシック</vt:lpstr>
      <vt:lpstr>游ゴシック Light</vt:lpstr>
      <vt:lpstr>Arial</vt:lpstr>
      <vt:lpstr>Arial Narrow</vt:lpstr>
      <vt:lpstr>Calibri</vt:lpstr>
      <vt:lpstr>Calibri Light</vt:lpstr>
      <vt:lpstr>Georgia</vt:lpstr>
      <vt:lpstr>Times New Roman</vt:lpstr>
      <vt:lpstr>Wingdings</vt:lpstr>
      <vt:lpstr>2_Custom Design</vt:lpstr>
      <vt:lpstr>4_Custom Design</vt:lpstr>
      <vt:lpstr>5_Custom Design</vt:lpstr>
      <vt:lpstr>Office テーマ</vt:lpstr>
      <vt:lpstr>8_Tohmatsu Proposal Template_J_20150401</vt:lpstr>
      <vt:lpstr>2_Custom Design</vt:lpstr>
      <vt:lpstr>Custom Design</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 Yuiko</dc:creator>
  <cp:lastModifiedBy>岡松 展明</cp:lastModifiedBy>
  <cp:revision>167</cp:revision>
  <cp:lastPrinted>2021-12-17T09:26:43Z</cp:lastPrinted>
  <dcterms:created xsi:type="dcterms:W3CDTF">2020-08-17T02:22:10Z</dcterms:created>
  <dcterms:modified xsi:type="dcterms:W3CDTF">2023-02-20T05:16:25Z</dcterms:modified>
</cp:coreProperties>
</file>